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7"/>
  </p:notesMasterIdLst>
  <p:sldIdLst>
    <p:sldId id="316" r:id="rId2"/>
    <p:sldId id="317" r:id="rId3"/>
    <p:sldId id="266" r:id="rId4"/>
    <p:sldId id="313" r:id="rId5"/>
    <p:sldId id="315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10"/>
    <p:restoredTop sz="95890"/>
  </p:normalViewPr>
  <p:slideViewPr>
    <p:cSldViewPr snapToGrid="0" snapToObjects="1">
      <p:cViewPr>
        <p:scale>
          <a:sx n="80" d="100"/>
          <a:sy n="80" d="100"/>
        </p:scale>
        <p:origin x="-378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0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Şenol Kandemir" userId="71b48b4ca9e48765" providerId="LiveId" clId="{47062EB4-FBD0-45EB-A782-CDF5D64D98BE}"/>
    <pc:docChg chg="custSel addSld delSld modSld">
      <pc:chgData name="Şenol Kandemir" userId="71b48b4ca9e48765" providerId="LiveId" clId="{47062EB4-FBD0-45EB-A782-CDF5D64D98BE}" dt="2023-11-07T20:35:00.505" v="59" actId="47"/>
      <pc:docMkLst>
        <pc:docMk/>
      </pc:docMkLst>
      <pc:sldChg chg="addSp delSp modSp new del mod modClrScheme chgLayout">
        <pc:chgData name="Şenol Kandemir" userId="71b48b4ca9e48765" providerId="LiveId" clId="{47062EB4-FBD0-45EB-A782-CDF5D64D98BE}" dt="2023-11-07T20:35:00.505" v="59" actId="47"/>
        <pc:sldMkLst>
          <pc:docMk/>
          <pc:sldMk cId="938064697" sldId="294"/>
        </pc:sldMkLst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2" creationId="{91A5537D-BD44-02BD-EA72-045C3502777B}"/>
          </ac:spMkLst>
        </pc:spChg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3" creationId="{89C54F59-7755-FD57-BC63-44275C2436FA}"/>
          </ac:spMkLst>
        </pc:spChg>
        <pc:picChg chg="add del mod">
          <ac:chgData name="Şenol Kandemir" userId="71b48b4ca9e48765" providerId="LiveId" clId="{47062EB4-FBD0-45EB-A782-CDF5D64D98BE}" dt="2023-11-07T20:33:40.476" v="58" actId="478"/>
          <ac:picMkLst>
            <pc:docMk/>
            <pc:sldMk cId="938064697" sldId="294"/>
            <ac:picMk id="5" creationId="{07085BFE-5773-3940-497B-358BD6D9C5F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C9258-0C63-4BD7-8298-D961CA1C6365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5372-2748-4AE6-8F2C-42BCB1D1F4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5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C34D7D2-4820-3546-9D0D-836CDB550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cap="none" dirty="0" smtClean="0">
                <a:solidFill>
                  <a:srgbClr val="00B050"/>
                </a:solidFill>
              </a:rPr>
              <a:t>Program Akreditasyonu</a:t>
            </a:r>
            <a:br>
              <a:rPr lang="tr-TR" b="1" cap="none" dirty="0" smtClean="0">
                <a:solidFill>
                  <a:srgbClr val="00B050"/>
                </a:solidFill>
              </a:rPr>
            </a:br>
            <a:r>
              <a:rPr lang="tr-TR" b="1" cap="none" dirty="0">
                <a:solidFill>
                  <a:srgbClr val="00B050"/>
                </a:solidFill>
              </a:rPr>
              <a:t/>
            </a:r>
            <a:br>
              <a:rPr lang="tr-TR" b="1" cap="none" dirty="0">
                <a:solidFill>
                  <a:srgbClr val="00B050"/>
                </a:solidFill>
              </a:rPr>
            </a:br>
            <a:r>
              <a:rPr lang="tr-TR" sz="4000" b="1" i="1" cap="none" dirty="0">
                <a:solidFill>
                  <a:srgbClr val="00B050"/>
                </a:solidFill>
              </a:rPr>
              <a:t>Kalite Eğitimleri </a:t>
            </a:r>
            <a:r>
              <a:rPr lang="tr-TR" sz="4000" b="1" i="1" cap="none" dirty="0" smtClean="0">
                <a:solidFill>
                  <a:srgbClr val="00B050"/>
                </a:solidFill>
              </a:rPr>
              <a:t>Serisi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i="1" dirty="0" smtClean="0"/>
              <a:t>Kalite Yönetimi Koordinatörlüğü</a:t>
            </a:r>
            <a:endParaRPr lang="tr-TR" i="1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93" y="196088"/>
            <a:ext cx="6016707" cy="135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Eğitimin Konu Başlıkları</a:t>
            </a:r>
            <a:endParaRPr lang="tr-TR" cap="none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231136" y="2483669"/>
            <a:ext cx="7729728" cy="310198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400" dirty="0"/>
              <a:t>Program Akreditasyonu Nedir? </a:t>
            </a:r>
            <a:endParaRPr lang="tr-T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Program Akreditasyonunu Kimler Gerçekleştirebilir</a:t>
            </a:r>
            <a:r>
              <a:rPr lang="tr-TR" sz="2400" dirty="0" smtClean="0"/>
              <a:t>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/>
              <a:t>Program Akreditasyon Kararının YKS Yükseköğretim Programları ve Kontenjanları Kılavuzunda Yayımlanması</a:t>
            </a:r>
            <a:endParaRPr lang="tr-TR" sz="2200" dirty="0" smtClean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51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Program </a:t>
            </a:r>
            <a:r>
              <a:rPr lang="tr-TR" cap="none" dirty="0" smtClean="0"/>
              <a:t>Akreditasyonu Nedir? 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b="1" dirty="0">
                <a:solidFill>
                  <a:srgbClr val="00B050"/>
                </a:solidFill>
              </a:rPr>
              <a:t>Bir akreditasyon kuruluşu tarafından </a:t>
            </a:r>
            <a:r>
              <a:rPr lang="tr-TR" sz="2400" dirty="0"/>
              <a:t>belirli bir alanda önceden belirlenmiş, akademik ve alana özgü standartların bir yükseköğretim programı tarafından karşılanıp karşılanmadığını ölçen değerlendirme ve dış kalite güvence sürecini ifade etmektedir.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82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Program Akreditasyonunu Kimler Gerçekleştirebilir?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Yükseköğretim kurumlarında program akreditasyonuna yönelik dış değerlendirme hizmeti, </a:t>
            </a:r>
            <a:endParaRPr lang="tr-TR" sz="2400" dirty="0" smtClean="0"/>
          </a:p>
          <a:p>
            <a:pPr lvl="1" algn="just"/>
            <a:r>
              <a:rPr lang="tr-TR" sz="2400" b="1" dirty="0" smtClean="0">
                <a:solidFill>
                  <a:srgbClr val="00B050"/>
                </a:solidFill>
              </a:rPr>
              <a:t>Kurul </a:t>
            </a:r>
            <a:r>
              <a:rPr lang="tr-TR" sz="2400" b="1" dirty="0">
                <a:solidFill>
                  <a:srgbClr val="00B050"/>
                </a:solidFill>
              </a:rPr>
              <a:t>tarafından program akreditasyonu alanında yetkilendirilmiş </a:t>
            </a:r>
            <a:r>
              <a:rPr lang="tr-TR" sz="2400" dirty="0" smtClean="0"/>
              <a:t>veya,</a:t>
            </a:r>
          </a:p>
          <a:p>
            <a:pPr lvl="1" algn="just"/>
            <a:r>
              <a:rPr lang="tr-TR" sz="2400" b="1" dirty="0" smtClean="0">
                <a:solidFill>
                  <a:srgbClr val="00B050"/>
                </a:solidFill>
              </a:rPr>
              <a:t>Kurul </a:t>
            </a:r>
            <a:r>
              <a:rPr lang="tr-TR" sz="2400" b="1" dirty="0">
                <a:solidFill>
                  <a:srgbClr val="00B050"/>
                </a:solidFill>
              </a:rPr>
              <a:t>tarafından tanınan bağımsız dış değerlendirme ve akreditasyon kuruluşlarınca </a:t>
            </a:r>
            <a:r>
              <a:rPr lang="tr-TR" sz="2400" dirty="0"/>
              <a:t>gerçekleştirilir.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1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cap="none" dirty="0" smtClean="0"/>
              <a:t>Program Akreditasyon Kararının YKS Yükseköğretim Programları ve Kontenjanları Kılavuzunda Yayımlanması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Kurul tarafından kabul edilen program akreditasyonları </a:t>
            </a:r>
            <a:r>
              <a:rPr lang="tr-TR" sz="2400" b="1" dirty="0">
                <a:solidFill>
                  <a:srgbClr val="00B050"/>
                </a:solidFill>
              </a:rPr>
              <a:t>YKS Yükseköğretim Programları ve Kontenjanları Kılavuzunda yayımlanma</a:t>
            </a:r>
            <a:r>
              <a:rPr lang="tr-TR" sz="2400" dirty="0"/>
              <a:t>k üzere Yükseköğretim Kuruluna gönderilir.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58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58991</TotalTime>
  <Words>123</Words>
  <Application>Microsoft Office PowerPoint</Application>
  <PresentationFormat>Özel</PresentationFormat>
  <Paragraphs>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Paket</vt:lpstr>
      <vt:lpstr>Program Akreditasyonu  Kalite Eğitimleri Serisi</vt:lpstr>
      <vt:lpstr>Eğitimin Konu Başlıkları</vt:lpstr>
      <vt:lpstr>Program Akreditasyonu Nedir? </vt:lpstr>
      <vt:lpstr>Program Akreditasyonunu Kimler Gerçekleştirebilir?</vt:lpstr>
      <vt:lpstr>Program Akreditasyon Kararının YKS Yükseköğretim Programları ve Kontenjanları Kılavuzunda Yayımlanması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154</cp:revision>
  <dcterms:created xsi:type="dcterms:W3CDTF">2021-10-23T00:07:47Z</dcterms:created>
  <dcterms:modified xsi:type="dcterms:W3CDTF">2023-12-07T09:28:50Z</dcterms:modified>
</cp:coreProperties>
</file>