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8"/>
  </p:notesMasterIdLst>
  <p:sldIdLst>
    <p:sldId id="320" r:id="rId2"/>
    <p:sldId id="321" r:id="rId3"/>
    <p:sldId id="264" r:id="rId4"/>
    <p:sldId id="318" r:id="rId5"/>
    <p:sldId id="319" r:id="rId6"/>
    <p:sldId id="30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3587" autoAdjust="0"/>
    <p:restoredTop sz="95890"/>
  </p:normalViewPr>
  <p:slideViewPr>
    <p:cSldViewPr snapToGrid="0" snapToObjects="1">
      <p:cViewPr>
        <p:scale>
          <a:sx n="80" d="100"/>
          <a:sy n="80" d="100"/>
        </p:scale>
        <p:origin x="-546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0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A930D0-8C38-49FB-8FD6-E68338A05E8A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AA913B3-7A5A-4B32-92CE-670E38C7E535}">
      <dgm:prSet phldrT="[Metin]" custT="1"/>
      <dgm:spPr/>
      <dgm:t>
        <a:bodyPr/>
        <a:lstStyle/>
        <a:p>
          <a:pPr algn="just"/>
          <a:r>
            <a:rPr lang="tr-TR" sz="1800" dirty="0"/>
            <a:t>A. Liderlik, Yönetim ve Kalite</a:t>
          </a:r>
        </a:p>
      </dgm:t>
    </dgm:pt>
    <dgm:pt modelId="{7BC68F72-192C-480E-A811-AB5983AA93BE}" type="par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DFB10BE1-34EA-4DAD-8342-CD1CA87D57AB}" type="sib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239A930A-AA85-449F-824A-FF3EA721F020}">
      <dgm:prSet phldrT="[Metin]" custT="1"/>
      <dgm:spPr/>
      <dgm:t>
        <a:bodyPr/>
        <a:lstStyle/>
        <a:p>
          <a:pPr algn="just"/>
          <a:r>
            <a:rPr lang="tr-TR" sz="1000" dirty="0"/>
            <a:t>Liderlik ve Kalite</a:t>
          </a:r>
        </a:p>
      </dgm:t>
    </dgm:pt>
    <dgm:pt modelId="{B5E686FC-CD34-4832-9C75-B5BC564F5DD5}" type="par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E1BAF120-F4A1-493D-937A-5B29EA030B31}" type="sib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C3E71AD3-4FEC-4C70-A1D5-AC3DEB376628}">
      <dgm:prSet phldrT="[Metin]" custT="1"/>
      <dgm:spPr/>
      <dgm:t>
        <a:bodyPr/>
        <a:lstStyle/>
        <a:p>
          <a:pPr algn="just"/>
          <a:r>
            <a:rPr lang="tr-TR" sz="1800" dirty="0"/>
            <a:t>B. Eğitim ve Öğretim</a:t>
          </a:r>
        </a:p>
      </dgm:t>
    </dgm:pt>
    <dgm:pt modelId="{42B1BF85-9BBC-4B72-878D-C2FCF7841DB5}" type="par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DF710062-27FA-4AD4-8BE0-5C7C4FA5A405}" type="sib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B23EAB89-D4D4-4D56-B37B-1EC656B14E1B}">
      <dgm:prSet phldrT="[Metin]" custT="1"/>
      <dgm:spPr/>
      <dgm:t>
        <a:bodyPr/>
        <a:lstStyle/>
        <a:p>
          <a:pPr algn="just"/>
          <a:r>
            <a:rPr lang="tr-TR" sz="1000" dirty="0"/>
            <a:t>Program Tasarımı, Değerlendirilmesi ve Güncellenmesi</a:t>
          </a:r>
        </a:p>
      </dgm:t>
    </dgm:pt>
    <dgm:pt modelId="{52AC3583-0B2E-48F9-AB35-723FB7EE1BCD}" type="par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3F2C7882-864B-4722-A262-69753E1A9578}" type="sib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654A6B7C-04E9-4381-89C9-C3B9D9FCCF01}">
      <dgm:prSet phldrT="[Metin]" custT="1"/>
      <dgm:spPr/>
      <dgm:t>
        <a:bodyPr/>
        <a:lstStyle/>
        <a:p>
          <a:pPr algn="just"/>
          <a:r>
            <a:rPr lang="tr-TR" sz="1800" dirty="0"/>
            <a:t>D. Toplumsal Katkı </a:t>
          </a:r>
        </a:p>
      </dgm:t>
    </dgm:pt>
    <dgm:pt modelId="{041901B7-41AB-4634-AF89-E8D39714E8D4}" type="par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0B08C704-D942-4837-8A1F-F428E962E79D}" type="sib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21ECCB0F-9D92-43BC-BE32-A68EA04E254A}">
      <dgm:prSet phldrT="[Metin]" custT="1"/>
      <dgm:spPr/>
      <dgm:t>
        <a:bodyPr/>
        <a:lstStyle/>
        <a:p>
          <a:pPr algn="just"/>
          <a:r>
            <a:rPr lang="tr-TR" sz="1000" dirty="0"/>
            <a:t>Toplumsal Katkı Süreçlerinin Yönetilmesi ve Toplumsal Katkı Kaynakları</a:t>
          </a:r>
        </a:p>
      </dgm:t>
    </dgm:pt>
    <dgm:pt modelId="{7B57D7C0-5193-40D2-9E43-C8D9262F8035}" type="par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CF1DFEE7-0B38-42C9-83A4-A11E5E428A0F}" type="sib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BBF8E89E-11D9-422B-8101-107B8D90EE6D}">
      <dgm:prSet phldrT="[Metin]" custT="1"/>
      <dgm:spPr/>
      <dgm:t>
        <a:bodyPr/>
        <a:lstStyle/>
        <a:p>
          <a:pPr algn="just"/>
          <a:r>
            <a:rPr lang="tr-TR" sz="1800" dirty="0"/>
            <a:t>C. Araştırma ve Geliştirme</a:t>
          </a:r>
        </a:p>
      </dgm:t>
    </dgm:pt>
    <dgm:pt modelId="{48FD297F-FB9C-4CAD-BEA6-15046116C651}" type="par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7EA9E427-8E79-4D8A-8922-6C81ED80D268}" type="sib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27482C27-45F6-4239-8505-91E49E03E6D9}">
      <dgm:prSet phldrT="[Metin]" custT="1"/>
      <dgm:spPr/>
      <dgm:t>
        <a:bodyPr/>
        <a:lstStyle/>
        <a:p>
          <a:pPr algn="just"/>
          <a:r>
            <a:rPr lang="tr-TR" sz="1000" dirty="0"/>
            <a:t>Araştırma Süreçlerinin Yönetimi ve Araştırma Kaynaklar</a:t>
          </a:r>
        </a:p>
      </dgm:t>
    </dgm:pt>
    <dgm:pt modelId="{77E25EF5-4276-422E-9958-62A66BDEC74A}" type="par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A93E2CB9-6788-4016-B295-9D6CF68B7FA0}" type="sib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923BEE2D-2FCC-47A2-AD6D-FEA23EFFF455}">
      <dgm:prSet phldrT="[Metin]" custT="1"/>
      <dgm:spPr/>
      <dgm:t>
        <a:bodyPr/>
        <a:lstStyle/>
        <a:p>
          <a:pPr algn="just"/>
          <a:r>
            <a:rPr lang="tr-TR" sz="1000" dirty="0"/>
            <a:t>Misyon ve Stratejik Amaçlar</a:t>
          </a:r>
        </a:p>
      </dgm:t>
    </dgm:pt>
    <dgm:pt modelId="{2346633B-98E3-40C1-B3F1-EFF1EEF1B215}" type="parTrans" cxnId="{F7F5C1D4-E6D7-4311-93E5-A9A465A89045}">
      <dgm:prSet/>
      <dgm:spPr/>
      <dgm:t>
        <a:bodyPr/>
        <a:lstStyle/>
        <a:p>
          <a:pPr algn="just"/>
          <a:endParaRPr lang="tr-TR"/>
        </a:p>
      </dgm:t>
    </dgm:pt>
    <dgm:pt modelId="{96E34479-BA11-48B8-A72C-4C2174CBDC83}" type="sibTrans" cxnId="{F7F5C1D4-E6D7-4311-93E5-A9A465A89045}">
      <dgm:prSet/>
      <dgm:spPr/>
      <dgm:t>
        <a:bodyPr/>
        <a:lstStyle/>
        <a:p>
          <a:pPr algn="just"/>
          <a:endParaRPr lang="tr-TR"/>
        </a:p>
      </dgm:t>
    </dgm:pt>
    <dgm:pt modelId="{D48C39DA-E8F3-4387-BEF1-068CCA538B33}">
      <dgm:prSet phldrT="[Metin]" custT="1"/>
      <dgm:spPr/>
      <dgm:t>
        <a:bodyPr/>
        <a:lstStyle/>
        <a:p>
          <a:pPr algn="just"/>
          <a:r>
            <a:rPr lang="tr-TR" sz="1000" dirty="0"/>
            <a:t>Yönetim Sistemleri</a:t>
          </a:r>
        </a:p>
      </dgm:t>
    </dgm:pt>
    <dgm:pt modelId="{FCC1B3B8-266C-42DE-802E-2140788BFEF7}" type="parTrans" cxnId="{E1749A13-8DDE-451B-BDA2-6F38EC8338BB}">
      <dgm:prSet/>
      <dgm:spPr/>
      <dgm:t>
        <a:bodyPr/>
        <a:lstStyle/>
        <a:p>
          <a:pPr algn="just"/>
          <a:endParaRPr lang="tr-TR"/>
        </a:p>
      </dgm:t>
    </dgm:pt>
    <dgm:pt modelId="{FF6DDF46-AF41-4F46-8DA4-7B409F9950D8}" type="sibTrans" cxnId="{E1749A13-8DDE-451B-BDA2-6F38EC8338BB}">
      <dgm:prSet/>
      <dgm:spPr/>
      <dgm:t>
        <a:bodyPr/>
        <a:lstStyle/>
        <a:p>
          <a:pPr algn="just"/>
          <a:endParaRPr lang="tr-TR"/>
        </a:p>
      </dgm:t>
    </dgm:pt>
    <dgm:pt modelId="{D2A548BD-D66E-42B0-8351-462A656668A5}">
      <dgm:prSet phldrT="[Metin]" custT="1"/>
      <dgm:spPr/>
      <dgm:t>
        <a:bodyPr/>
        <a:lstStyle/>
        <a:p>
          <a:pPr algn="just"/>
          <a:r>
            <a:rPr lang="tr-TR" sz="1000" dirty="0"/>
            <a:t>Paydaş Katılımı</a:t>
          </a:r>
        </a:p>
      </dgm:t>
    </dgm:pt>
    <dgm:pt modelId="{CD27325F-97E1-4C1E-9A89-B397432D164C}" type="parTrans" cxnId="{28BDB970-7628-4900-A725-85EE7C333061}">
      <dgm:prSet/>
      <dgm:spPr/>
      <dgm:t>
        <a:bodyPr/>
        <a:lstStyle/>
        <a:p>
          <a:pPr algn="just"/>
          <a:endParaRPr lang="tr-TR"/>
        </a:p>
      </dgm:t>
    </dgm:pt>
    <dgm:pt modelId="{0E56C0EA-086F-483A-8FEE-CC446066C918}" type="sibTrans" cxnId="{28BDB970-7628-4900-A725-85EE7C333061}">
      <dgm:prSet/>
      <dgm:spPr/>
      <dgm:t>
        <a:bodyPr/>
        <a:lstStyle/>
        <a:p>
          <a:pPr algn="just"/>
          <a:endParaRPr lang="tr-TR"/>
        </a:p>
      </dgm:t>
    </dgm:pt>
    <dgm:pt modelId="{44E113C0-0B8D-4DD8-9E50-8B5C9DB0B872}">
      <dgm:prSet phldrT="[Metin]" custT="1"/>
      <dgm:spPr/>
      <dgm:t>
        <a:bodyPr/>
        <a:lstStyle/>
        <a:p>
          <a:pPr algn="just"/>
          <a:r>
            <a:rPr lang="tr-TR" sz="1000" dirty="0"/>
            <a:t>Uluslararasılaşma</a:t>
          </a:r>
        </a:p>
      </dgm:t>
    </dgm:pt>
    <dgm:pt modelId="{C6666701-0BC2-48E6-9FEB-F200F80B0E30}" type="parTrans" cxnId="{46200131-5BF2-4A1B-AD75-7E8F725D5C88}">
      <dgm:prSet/>
      <dgm:spPr/>
      <dgm:t>
        <a:bodyPr/>
        <a:lstStyle/>
        <a:p>
          <a:pPr algn="just"/>
          <a:endParaRPr lang="tr-TR"/>
        </a:p>
      </dgm:t>
    </dgm:pt>
    <dgm:pt modelId="{10FB02DB-B7C6-4D56-B2EB-9839DF15D489}" type="sibTrans" cxnId="{46200131-5BF2-4A1B-AD75-7E8F725D5C88}">
      <dgm:prSet/>
      <dgm:spPr/>
      <dgm:t>
        <a:bodyPr/>
        <a:lstStyle/>
        <a:p>
          <a:pPr algn="just"/>
          <a:endParaRPr lang="tr-TR"/>
        </a:p>
      </dgm:t>
    </dgm:pt>
    <dgm:pt modelId="{29C4D192-D6A0-4FD4-9A78-A438772D075F}">
      <dgm:prSet phldrT="[Metin]" custT="1"/>
      <dgm:spPr/>
      <dgm:t>
        <a:bodyPr/>
        <a:lstStyle/>
        <a:p>
          <a:pPr algn="just"/>
          <a:endParaRPr lang="tr-TR" sz="1000" dirty="0"/>
        </a:p>
      </dgm:t>
    </dgm:pt>
    <dgm:pt modelId="{AA8132CF-C547-437D-9F82-0294CAB1B37A}" type="parTrans" cxnId="{276BD513-F9ED-4679-9CBA-076027022885}">
      <dgm:prSet/>
      <dgm:spPr/>
      <dgm:t>
        <a:bodyPr/>
        <a:lstStyle/>
        <a:p>
          <a:pPr algn="just"/>
          <a:endParaRPr lang="tr-TR"/>
        </a:p>
      </dgm:t>
    </dgm:pt>
    <dgm:pt modelId="{FD358B8B-40E7-4E1C-96E9-6445D1EDD72D}" type="sibTrans" cxnId="{276BD513-F9ED-4679-9CBA-076027022885}">
      <dgm:prSet/>
      <dgm:spPr/>
      <dgm:t>
        <a:bodyPr/>
        <a:lstStyle/>
        <a:p>
          <a:pPr algn="just"/>
          <a:endParaRPr lang="tr-TR"/>
        </a:p>
      </dgm:t>
    </dgm:pt>
    <dgm:pt modelId="{7EFE010A-2B34-40E9-BD7B-C199E58F18CF}">
      <dgm:prSet phldrT="[Metin]" custT="1"/>
      <dgm:spPr/>
      <dgm:t>
        <a:bodyPr/>
        <a:lstStyle/>
        <a:p>
          <a:pPr algn="just"/>
          <a:r>
            <a:rPr lang="tr-TR" sz="1000" dirty="0"/>
            <a:t>Programların Yürütülmesi Öğrenci Merkezli Eğitim Öğretim</a:t>
          </a:r>
        </a:p>
      </dgm:t>
    </dgm:pt>
    <dgm:pt modelId="{F7E3421D-6556-45AF-9BA3-874174082453}" type="parTrans" cxnId="{6E55AF6F-DDBE-458E-B7CC-39A2BC357766}">
      <dgm:prSet/>
      <dgm:spPr/>
      <dgm:t>
        <a:bodyPr/>
        <a:lstStyle/>
        <a:p>
          <a:pPr algn="just"/>
          <a:endParaRPr lang="tr-TR"/>
        </a:p>
      </dgm:t>
    </dgm:pt>
    <dgm:pt modelId="{519F31B8-B9D1-4407-8E83-CFE3491CBD33}" type="sibTrans" cxnId="{6E55AF6F-DDBE-458E-B7CC-39A2BC357766}">
      <dgm:prSet/>
      <dgm:spPr/>
      <dgm:t>
        <a:bodyPr/>
        <a:lstStyle/>
        <a:p>
          <a:pPr algn="just"/>
          <a:endParaRPr lang="tr-TR"/>
        </a:p>
      </dgm:t>
    </dgm:pt>
    <dgm:pt modelId="{12D128E4-5462-4A04-8A8F-4A26675E9AF9}">
      <dgm:prSet phldrT="[Metin]" custT="1"/>
      <dgm:spPr/>
      <dgm:t>
        <a:bodyPr/>
        <a:lstStyle/>
        <a:p>
          <a:pPr algn="just"/>
          <a:r>
            <a:rPr lang="tr-TR" sz="1000" dirty="0"/>
            <a:t>Öğrenme Kaynakları ve Akademik Destek Hizmetleri</a:t>
          </a:r>
        </a:p>
      </dgm:t>
    </dgm:pt>
    <dgm:pt modelId="{9FEA4600-5F0D-473C-8A3A-2CA7DABEA38A}" type="parTrans" cxnId="{EF612E4E-D07B-4D67-AF04-80B30676D7E9}">
      <dgm:prSet/>
      <dgm:spPr/>
      <dgm:t>
        <a:bodyPr/>
        <a:lstStyle/>
        <a:p>
          <a:pPr algn="just"/>
          <a:endParaRPr lang="tr-TR"/>
        </a:p>
      </dgm:t>
    </dgm:pt>
    <dgm:pt modelId="{463A9EF3-88C8-4676-BFE2-BB8F92F66B26}" type="sibTrans" cxnId="{EF612E4E-D07B-4D67-AF04-80B30676D7E9}">
      <dgm:prSet/>
      <dgm:spPr/>
      <dgm:t>
        <a:bodyPr/>
        <a:lstStyle/>
        <a:p>
          <a:pPr algn="just"/>
          <a:endParaRPr lang="tr-TR"/>
        </a:p>
      </dgm:t>
    </dgm:pt>
    <dgm:pt modelId="{7D976643-6480-428A-8480-AA62AD5657F8}">
      <dgm:prSet phldrT="[Metin]" custT="1"/>
      <dgm:spPr/>
      <dgm:t>
        <a:bodyPr/>
        <a:lstStyle/>
        <a:p>
          <a:pPr algn="just"/>
          <a:r>
            <a:rPr lang="tr-TR" sz="1000" dirty="0"/>
            <a:t>Toplumsal Katkı Performansı</a:t>
          </a:r>
        </a:p>
      </dgm:t>
    </dgm:pt>
    <dgm:pt modelId="{DC057362-9F24-4750-83C5-C274EA6C31C3}" type="parTrans" cxnId="{2F0A901A-2432-4591-9742-E3F2E29D2046}">
      <dgm:prSet/>
      <dgm:spPr/>
      <dgm:t>
        <a:bodyPr/>
        <a:lstStyle/>
        <a:p>
          <a:pPr algn="just"/>
          <a:endParaRPr lang="tr-TR"/>
        </a:p>
      </dgm:t>
    </dgm:pt>
    <dgm:pt modelId="{98C8A55A-BE91-496B-A21E-528D2CDBED8E}" type="sibTrans" cxnId="{2F0A901A-2432-4591-9742-E3F2E29D2046}">
      <dgm:prSet/>
      <dgm:spPr/>
      <dgm:t>
        <a:bodyPr/>
        <a:lstStyle/>
        <a:p>
          <a:pPr algn="just"/>
          <a:endParaRPr lang="tr-TR"/>
        </a:p>
      </dgm:t>
    </dgm:pt>
    <dgm:pt modelId="{699C790B-998E-4377-A33E-A3A8EB5F8AC8}">
      <dgm:prSet phldrT="[Metin]" custT="1"/>
      <dgm:spPr/>
      <dgm:t>
        <a:bodyPr/>
        <a:lstStyle/>
        <a:p>
          <a:pPr algn="just"/>
          <a:r>
            <a:rPr lang="tr-TR" sz="1000" dirty="0"/>
            <a:t>Araştırma Yetkinliği, İşbirlikleri ve Destekler</a:t>
          </a:r>
        </a:p>
      </dgm:t>
    </dgm:pt>
    <dgm:pt modelId="{6D12988E-C22B-4ED0-ABE4-5771BE9F070E}" type="parTrans" cxnId="{EDB30F89-FF17-4A22-BB68-50DDE51974A9}">
      <dgm:prSet/>
      <dgm:spPr/>
      <dgm:t>
        <a:bodyPr/>
        <a:lstStyle/>
        <a:p>
          <a:pPr algn="just"/>
          <a:endParaRPr lang="tr-TR"/>
        </a:p>
      </dgm:t>
    </dgm:pt>
    <dgm:pt modelId="{137867B7-CC85-4414-8DB2-49164F35D92C}" type="sibTrans" cxnId="{EDB30F89-FF17-4A22-BB68-50DDE51974A9}">
      <dgm:prSet/>
      <dgm:spPr/>
      <dgm:t>
        <a:bodyPr/>
        <a:lstStyle/>
        <a:p>
          <a:pPr algn="just"/>
          <a:endParaRPr lang="tr-TR"/>
        </a:p>
      </dgm:t>
    </dgm:pt>
    <dgm:pt modelId="{77F650DE-660B-4357-90E4-5CD016923FDD}">
      <dgm:prSet phldrT="[Metin]" custT="1"/>
      <dgm:spPr/>
      <dgm:t>
        <a:bodyPr/>
        <a:lstStyle/>
        <a:p>
          <a:pPr algn="just"/>
          <a:r>
            <a:rPr lang="tr-TR" sz="1000" dirty="0"/>
            <a:t>Araştırma Performansı</a:t>
          </a:r>
        </a:p>
      </dgm:t>
    </dgm:pt>
    <dgm:pt modelId="{AFB3DF3C-E5D3-4269-8C94-F22260040CBD}" type="parTrans" cxnId="{BD3C97E1-DFFE-42F6-8CE8-77E069FB0C65}">
      <dgm:prSet/>
      <dgm:spPr/>
      <dgm:t>
        <a:bodyPr/>
        <a:lstStyle/>
        <a:p>
          <a:pPr algn="just"/>
          <a:endParaRPr lang="tr-TR"/>
        </a:p>
      </dgm:t>
    </dgm:pt>
    <dgm:pt modelId="{8A5BC9F2-1394-4052-AD1C-C209D8B6AC1B}" type="sibTrans" cxnId="{BD3C97E1-DFFE-42F6-8CE8-77E069FB0C65}">
      <dgm:prSet/>
      <dgm:spPr/>
      <dgm:t>
        <a:bodyPr/>
        <a:lstStyle/>
        <a:p>
          <a:pPr algn="just"/>
          <a:endParaRPr lang="tr-TR"/>
        </a:p>
      </dgm:t>
    </dgm:pt>
    <dgm:pt modelId="{17B5320C-7D65-4185-BFC5-7613EE9DEBA7}" type="pres">
      <dgm:prSet presAssocID="{FFA930D0-8C38-49FB-8FD6-E68338A05E8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691B62D-D358-4408-A2BA-6122F032B72F}" type="pres">
      <dgm:prSet presAssocID="{FFA930D0-8C38-49FB-8FD6-E68338A05E8A}" presName="children" presStyleCnt="0"/>
      <dgm:spPr/>
    </dgm:pt>
    <dgm:pt modelId="{3B05AB4F-E30B-4D3E-A9C9-C9777F5CA2EE}" type="pres">
      <dgm:prSet presAssocID="{FFA930D0-8C38-49FB-8FD6-E68338A05E8A}" presName="child1group" presStyleCnt="0"/>
      <dgm:spPr/>
    </dgm:pt>
    <dgm:pt modelId="{D43CCD15-8FE6-4A69-A9B7-C655ED23362E}" type="pres">
      <dgm:prSet presAssocID="{FFA930D0-8C38-49FB-8FD6-E68338A05E8A}" presName="child1" presStyleLbl="bgAcc1" presStyleIdx="0" presStyleCnt="4" custScaleX="138847" custLinFactNeighborX="-25346"/>
      <dgm:spPr/>
      <dgm:t>
        <a:bodyPr/>
        <a:lstStyle/>
        <a:p>
          <a:endParaRPr lang="tr-TR"/>
        </a:p>
      </dgm:t>
    </dgm:pt>
    <dgm:pt modelId="{1BD4DB29-8626-413F-83E7-EBF3924A5707}" type="pres">
      <dgm:prSet presAssocID="{FFA930D0-8C38-49FB-8FD6-E68338A05E8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A65AEB-C525-4359-8839-CE7017F8A141}" type="pres">
      <dgm:prSet presAssocID="{FFA930D0-8C38-49FB-8FD6-E68338A05E8A}" presName="child2group" presStyleCnt="0"/>
      <dgm:spPr/>
    </dgm:pt>
    <dgm:pt modelId="{5553FD15-7604-4568-86BB-72B19F698D49}" type="pres">
      <dgm:prSet presAssocID="{FFA930D0-8C38-49FB-8FD6-E68338A05E8A}" presName="child2" presStyleLbl="bgAcc1" presStyleIdx="1" presStyleCnt="4" custScaleX="156471" custScaleY="118181" custLinFactNeighborX="49138" custLinFactNeighborY="8054"/>
      <dgm:spPr/>
      <dgm:t>
        <a:bodyPr/>
        <a:lstStyle/>
        <a:p>
          <a:endParaRPr lang="tr-TR"/>
        </a:p>
      </dgm:t>
    </dgm:pt>
    <dgm:pt modelId="{EF22F60C-659E-483A-814F-C4FEA6BCA7D3}" type="pres">
      <dgm:prSet presAssocID="{FFA930D0-8C38-49FB-8FD6-E68338A05E8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52A7C6-65A8-405B-BCC8-31CADCCDB4D0}" type="pres">
      <dgm:prSet presAssocID="{FFA930D0-8C38-49FB-8FD6-E68338A05E8A}" presName="child3group" presStyleCnt="0"/>
      <dgm:spPr/>
    </dgm:pt>
    <dgm:pt modelId="{505FDD76-6A5B-42D2-9DF2-9FA2809B7F3B}" type="pres">
      <dgm:prSet presAssocID="{FFA930D0-8C38-49FB-8FD6-E68338A05E8A}" presName="child3" presStyleLbl="bgAcc1" presStyleIdx="2" presStyleCnt="4" custScaleX="158284" custLinFactNeighborX="47282" custLinFactNeighborY="-346"/>
      <dgm:spPr/>
      <dgm:t>
        <a:bodyPr/>
        <a:lstStyle/>
        <a:p>
          <a:endParaRPr lang="tr-TR"/>
        </a:p>
      </dgm:t>
    </dgm:pt>
    <dgm:pt modelId="{8325926A-F1A1-4E57-B214-0C959F0EDA54}" type="pres">
      <dgm:prSet presAssocID="{FFA930D0-8C38-49FB-8FD6-E68338A05E8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5DF65E-93D7-4F77-A688-35E6ED7E9DCB}" type="pres">
      <dgm:prSet presAssocID="{FFA930D0-8C38-49FB-8FD6-E68338A05E8A}" presName="child4group" presStyleCnt="0"/>
      <dgm:spPr/>
    </dgm:pt>
    <dgm:pt modelId="{16B47619-5A61-4F4D-9FE8-783857B33D2C}" type="pres">
      <dgm:prSet presAssocID="{FFA930D0-8C38-49FB-8FD6-E68338A05E8A}" presName="child4" presStyleLbl="bgAcc1" presStyleIdx="3" presStyleCnt="4" custScaleX="140056" custScaleY="115416" custLinFactNeighborX="-25125" custLinFactNeighborY="-14394"/>
      <dgm:spPr/>
      <dgm:t>
        <a:bodyPr/>
        <a:lstStyle/>
        <a:p>
          <a:endParaRPr lang="tr-TR"/>
        </a:p>
      </dgm:t>
    </dgm:pt>
    <dgm:pt modelId="{ABEB0871-1B9E-4FC9-AB42-2816156AB1F7}" type="pres">
      <dgm:prSet presAssocID="{FFA930D0-8C38-49FB-8FD6-E68338A05E8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FFF241-3FA5-419C-B6C6-EDE1165E6A4C}" type="pres">
      <dgm:prSet presAssocID="{FFA930D0-8C38-49FB-8FD6-E68338A05E8A}" presName="childPlaceholder" presStyleCnt="0"/>
      <dgm:spPr/>
    </dgm:pt>
    <dgm:pt modelId="{74E1A431-B218-45C0-B24D-0FA9A285857F}" type="pres">
      <dgm:prSet presAssocID="{FFA930D0-8C38-49FB-8FD6-E68338A05E8A}" presName="circle" presStyleCnt="0"/>
      <dgm:spPr/>
    </dgm:pt>
    <dgm:pt modelId="{6F3534EE-9699-4501-9207-71B4C7351DA7}" type="pres">
      <dgm:prSet presAssocID="{FFA930D0-8C38-49FB-8FD6-E68338A05E8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895CFA-64AF-433B-8FEC-9900A1C437A8}" type="pres">
      <dgm:prSet presAssocID="{FFA930D0-8C38-49FB-8FD6-E68338A05E8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8AF39F-A518-4113-B775-492B6B8DB4D5}" type="pres">
      <dgm:prSet presAssocID="{FFA930D0-8C38-49FB-8FD6-E68338A05E8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7F559E-3493-46E2-A696-01D70865CC31}" type="pres">
      <dgm:prSet presAssocID="{FFA930D0-8C38-49FB-8FD6-E68338A05E8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768033-57BA-4141-B701-F7F77460F303}" type="pres">
      <dgm:prSet presAssocID="{FFA930D0-8C38-49FB-8FD6-E68338A05E8A}" presName="quadrantPlaceholder" presStyleCnt="0"/>
      <dgm:spPr/>
    </dgm:pt>
    <dgm:pt modelId="{90E3BF00-C583-49A0-8291-ED8852E76891}" type="pres">
      <dgm:prSet presAssocID="{FFA930D0-8C38-49FB-8FD6-E68338A05E8A}" presName="center1" presStyleLbl="fgShp" presStyleIdx="0" presStyleCnt="2"/>
      <dgm:spPr/>
    </dgm:pt>
    <dgm:pt modelId="{56A1A3E1-945F-4BF1-B38D-723554684E89}" type="pres">
      <dgm:prSet presAssocID="{FFA930D0-8C38-49FB-8FD6-E68338A05E8A}" presName="center2" presStyleLbl="fgShp" presStyleIdx="1" presStyleCnt="2"/>
      <dgm:spPr/>
    </dgm:pt>
  </dgm:ptLst>
  <dgm:cxnLst>
    <dgm:cxn modelId="{2679887F-4C09-49E0-8F5C-E8B391438B57}" type="presOf" srcId="{D2A548BD-D66E-42B0-8351-462A656668A5}" destId="{1BD4DB29-8626-413F-83E7-EBF3924A5707}" srcOrd="1" destOrd="3" presId="urn:microsoft.com/office/officeart/2005/8/layout/cycle4"/>
    <dgm:cxn modelId="{8D552368-B802-4BC4-B63D-26B619607BFF}" type="presOf" srcId="{44E113C0-0B8D-4DD8-9E50-8B5C9DB0B872}" destId="{D43CCD15-8FE6-4A69-A9B7-C655ED23362E}" srcOrd="0" destOrd="4" presId="urn:microsoft.com/office/officeart/2005/8/layout/cycle4"/>
    <dgm:cxn modelId="{9F6D73A3-7794-4336-8536-470FCF145360}" type="presOf" srcId="{D2A548BD-D66E-42B0-8351-462A656668A5}" destId="{D43CCD15-8FE6-4A69-A9B7-C655ED23362E}" srcOrd="0" destOrd="3" presId="urn:microsoft.com/office/officeart/2005/8/layout/cycle4"/>
    <dgm:cxn modelId="{BF041A8E-BC7B-438D-BC4F-82F065F24D82}" type="presOf" srcId="{239A930A-AA85-449F-824A-FF3EA721F020}" destId="{D43CCD15-8FE6-4A69-A9B7-C655ED23362E}" srcOrd="0" destOrd="0" presId="urn:microsoft.com/office/officeart/2005/8/layout/cycle4"/>
    <dgm:cxn modelId="{EB92CCFE-73A6-41AF-B464-3718E0DE9A4A}" type="presOf" srcId="{699C790B-998E-4377-A33E-A3A8EB5F8AC8}" destId="{ABEB0871-1B9E-4FC9-AB42-2816156AB1F7}" srcOrd="1" destOrd="1" presId="urn:microsoft.com/office/officeart/2005/8/layout/cycle4"/>
    <dgm:cxn modelId="{FBCAD21A-24DF-4165-91C8-3E9073E71195}" srcId="{FFA930D0-8C38-49FB-8FD6-E68338A05E8A}" destId="{BBF8E89E-11D9-422B-8101-107B8D90EE6D}" srcOrd="3" destOrd="0" parTransId="{48FD297F-FB9C-4CAD-BEA6-15046116C651}" sibTransId="{7EA9E427-8E79-4D8A-8922-6C81ED80D268}"/>
    <dgm:cxn modelId="{6D714C3F-D142-48ED-8B33-C1E638FF5B78}" type="presOf" srcId="{7EFE010A-2B34-40E9-BD7B-C199E58F18CF}" destId="{5553FD15-7604-4568-86BB-72B19F698D49}" srcOrd="0" destOrd="1" presId="urn:microsoft.com/office/officeart/2005/8/layout/cycle4"/>
    <dgm:cxn modelId="{86DF2290-DB05-4F13-A626-C5DCF6BBE27E}" type="presOf" srcId="{923BEE2D-2FCC-47A2-AD6D-FEA23EFFF455}" destId="{D43CCD15-8FE6-4A69-A9B7-C655ED23362E}" srcOrd="0" destOrd="1" presId="urn:microsoft.com/office/officeart/2005/8/layout/cycle4"/>
    <dgm:cxn modelId="{EA8DA25B-08E8-4D35-95FF-5C0D239F39E2}" type="presOf" srcId="{239A930A-AA85-449F-824A-FF3EA721F020}" destId="{1BD4DB29-8626-413F-83E7-EBF3924A5707}" srcOrd="1" destOrd="0" presId="urn:microsoft.com/office/officeart/2005/8/layout/cycle4"/>
    <dgm:cxn modelId="{46200131-5BF2-4A1B-AD75-7E8F725D5C88}" srcId="{4AA913B3-7A5A-4B32-92CE-670E38C7E535}" destId="{44E113C0-0B8D-4DD8-9E50-8B5C9DB0B872}" srcOrd="4" destOrd="0" parTransId="{C6666701-0BC2-48E6-9FEB-F200F80B0E30}" sibTransId="{10FB02DB-B7C6-4D56-B2EB-9839DF15D489}"/>
    <dgm:cxn modelId="{EF612E4E-D07B-4D67-AF04-80B30676D7E9}" srcId="{C3E71AD3-4FEC-4C70-A1D5-AC3DEB376628}" destId="{12D128E4-5462-4A04-8A8F-4A26675E9AF9}" srcOrd="2" destOrd="0" parTransId="{9FEA4600-5F0D-473C-8A3A-2CA7DABEA38A}" sibTransId="{463A9EF3-88C8-4676-BFE2-BB8F92F66B26}"/>
    <dgm:cxn modelId="{8DC19494-2FEA-44E8-A6B2-FF2FA7E8B637}" type="presOf" srcId="{77F650DE-660B-4357-90E4-5CD016923FDD}" destId="{ABEB0871-1B9E-4FC9-AB42-2816156AB1F7}" srcOrd="1" destOrd="2" presId="urn:microsoft.com/office/officeart/2005/8/layout/cycle4"/>
    <dgm:cxn modelId="{BD3C97E1-DFFE-42F6-8CE8-77E069FB0C65}" srcId="{BBF8E89E-11D9-422B-8101-107B8D90EE6D}" destId="{77F650DE-660B-4357-90E4-5CD016923FDD}" srcOrd="2" destOrd="0" parTransId="{AFB3DF3C-E5D3-4269-8C94-F22260040CBD}" sibTransId="{8A5BC9F2-1394-4052-AD1C-C209D8B6AC1B}"/>
    <dgm:cxn modelId="{141326CA-2B6F-468C-A2C2-807589E39DEE}" srcId="{FFA930D0-8C38-49FB-8FD6-E68338A05E8A}" destId="{4AA913B3-7A5A-4B32-92CE-670E38C7E535}" srcOrd="0" destOrd="0" parTransId="{7BC68F72-192C-480E-A811-AB5983AA93BE}" sibTransId="{DFB10BE1-34EA-4DAD-8342-CD1CA87D57AB}"/>
    <dgm:cxn modelId="{CA6F7AFD-C62B-48D6-B968-DE81F93BBEE1}" type="presOf" srcId="{7D976643-6480-428A-8480-AA62AD5657F8}" destId="{505FDD76-6A5B-42D2-9DF2-9FA2809B7F3B}" srcOrd="0" destOrd="1" presId="urn:microsoft.com/office/officeart/2005/8/layout/cycle4"/>
    <dgm:cxn modelId="{6E55AF6F-DDBE-458E-B7CC-39A2BC357766}" srcId="{C3E71AD3-4FEC-4C70-A1D5-AC3DEB376628}" destId="{7EFE010A-2B34-40E9-BD7B-C199E58F18CF}" srcOrd="1" destOrd="0" parTransId="{F7E3421D-6556-45AF-9BA3-874174082453}" sibTransId="{519F31B8-B9D1-4407-8E83-CFE3491CBD33}"/>
    <dgm:cxn modelId="{7F377598-F769-484C-934F-3C8106D65195}" type="presOf" srcId="{12D128E4-5462-4A04-8A8F-4A26675E9AF9}" destId="{5553FD15-7604-4568-86BB-72B19F698D49}" srcOrd="0" destOrd="2" presId="urn:microsoft.com/office/officeart/2005/8/layout/cycle4"/>
    <dgm:cxn modelId="{5417DA6D-B24F-49A2-B13B-667D6C75B72B}" type="presOf" srcId="{7D976643-6480-428A-8480-AA62AD5657F8}" destId="{8325926A-F1A1-4E57-B214-0C959F0EDA54}" srcOrd="1" destOrd="1" presId="urn:microsoft.com/office/officeart/2005/8/layout/cycle4"/>
    <dgm:cxn modelId="{22E383AB-6510-49DB-9561-94417901A537}" type="presOf" srcId="{BBF8E89E-11D9-422B-8101-107B8D90EE6D}" destId="{6B7F559E-3493-46E2-A696-01D70865CC31}" srcOrd="0" destOrd="0" presId="urn:microsoft.com/office/officeart/2005/8/layout/cycle4"/>
    <dgm:cxn modelId="{B4EFF784-5563-47F0-A2A8-E034F10889E6}" srcId="{654A6B7C-04E9-4381-89C9-C3B9D9FCCF01}" destId="{21ECCB0F-9D92-43BC-BE32-A68EA04E254A}" srcOrd="0" destOrd="0" parTransId="{7B57D7C0-5193-40D2-9E43-C8D9262F8035}" sibTransId="{CF1DFEE7-0B38-42C9-83A4-A11E5E428A0F}"/>
    <dgm:cxn modelId="{13291F9C-CF51-40D4-B243-7BBBF674D493}" type="presOf" srcId="{12D128E4-5462-4A04-8A8F-4A26675E9AF9}" destId="{EF22F60C-659E-483A-814F-C4FEA6BCA7D3}" srcOrd="1" destOrd="2" presId="urn:microsoft.com/office/officeart/2005/8/layout/cycle4"/>
    <dgm:cxn modelId="{F7F5C1D4-E6D7-4311-93E5-A9A465A89045}" srcId="{4AA913B3-7A5A-4B32-92CE-670E38C7E535}" destId="{923BEE2D-2FCC-47A2-AD6D-FEA23EFFF455}" srcOrd="1" destOrd="0" parTransId="{2346633B-98E3-40C1-B3F1-EFF1EEF1B215}" sibTransId="{96E34479-BA11-48B8-A72C-4C2174CBDC83}"/>
    <dgm:cxn modelId="{3F594DDA-81E3-40F1-A832-88786FD8F567}" type="presOf" srcId="{29C4D192-D6A0-4FD4-9A78-A438772D075F}" destId="{EF22F60C-659E-483A-814F-C4FEA6BCA7D3}" srcOrd="1" destOrd="3" presId="urn:microsoft.com/office/officeart/2005/8/layout/cycle4"/>
    <dgm:cxn modelId="{23705158-F474-402A-9F9C-52FC6503388C}" type="presOf" srcId="{699C790B-998E-4377-A33E-A3A8EB5F8AC8}" destId="{16B47619-5A61-4F4D-9FE8-783857B33D2C}" srcOrd="0" destOrd="1" presId="urn:microsoft.com/office/officeart/2005/8/layout/cycle4"/>
    <dgm:cxn modelId="{B8EB4321-1976-49CF-A0D0-B1651FFDC06C}" type="presOf" srcId="{D48C39DA-E8F3-4387-BEF1-068CCA538B33}" destId="{1BD4DB29-8626-413F-83E7-EBF3924A5707}" srcOrd="1" destOrd="2" presId="urn:microsoft.com/office/officeart/2005/8/layout/cycle4"/>
    <dgm:cxn modelId="{24875763-1E3C-4CDA-B7BA-4667812FF1A9}" type="presOf" srcId="{27482C27-45F6-4239-8505-91E49E03E6D9}" destId="{16B47619-5A61-4F4D-9FE8-783857B33D2C}" srcOrd="0" destOrd="0" presId="urn:microsoft.com/office/officeart/2005/8/layout/cycle4"/>
    <dgm:cxn modelId="{11FC4C80-3A95-4F40-8D0B-06CD488A513D}" type="presOf" srcId="{B23EAB89-D4D4-4D56-B37B-1EC656B14E1B}" destId="{5553FD15-7604-4568-86BB-72B19F698D49}" srcOrd="0" destOrd="0" presId="urn:microsoft.com/office/officeart/2005/8/layout/cycle4"/>
    <dgm:cxn modelId="{E1749A13-8DDE-451B-BDA2-6F38EC8338BB}" srcId="{4AA913B3-7A5A-4B32-92CE-670E38C7E535}" destId="{D48C39DA-E8F3-4387-BEF1-068CCA538B33}" srcOrd="2" destOrd="0" parTransId="{FCC1B3B8-266C-42DE-802E-2140788BFEF7}" sibTransId="{FF6DDF46-AF41-4F46-8DA4-7B409F9950D8}"/>
    <dgm:cxn modelId="{D6DA536F-1897-4D6A-A22D-FB6FD0D73547}" type="presOf" srcId="{29C4D192-D6A0-4FD4-9A78-A438772D075F}" destId="{5553FD15-7604-4568-86BB-72B19F698D49}" srcOrd="0" destOrd="3" presId="urn:microsoft.com/office/officeart/2005/8/layout/cycle4"/>
    <dgm:cxn modelId="{EDB30F89-FF17-4A22-BB68-50DDE51974A9}" srcId="{BBF8E89E-11D9-422B-8101-107B8D90EE6D}" destId="{699C790B-998E-4377-A33E-A3A8EB5F8AC8}" srcOrd="1" destOrd="0" parTransId="{6D12988E-C22B-4ED0-ABE4-5771BE9F070E}" sibTransId="{137867B7-CC85-4414-8DB2-49164F35D92C}"/>
    <dgm:cxn modelId="{DC04E4B9-86F3-4A26-8397-8682033253B8}" srcId="{FFA930D0-8C38-49FB-8FD6-E68338A05E8A}" destId="{C3E71AD3-4FEC-4C70-A1D5-AC3DEB376628}" srcOrd="1" destOrd="0" parTransId="{42B1BF85-9BBC-4B72-878D-C2FCF7841DB5}" sibTransId="{DF710062-27FA-4AD4-8BE0-5C7C4FA5A405}"/>
    <dgm:cxn modelId="{A5656789-2F21-4555-99F8-5EB78648647B}" type="presOf" srcId="{654A6B7C-04E9-4381-89C9-C3B9D9FCCF01}" destId="{FC8AF39F-A518-4113-B775-492B6B8DB4D5}" srcOrd="0" destOrd="0" presId="urn:microsoft.com/office/officeart/2005/8/layout/cycle4"/>
    <dgm:cxn modelId="{627EBC90-AD2E-40DE-87B7-C89EBEC94D43}" type="presOf" srcId="{77F650DE-660B-4357-90E4-5CD016923FDD}" destId="{16B47619-5A61-4F4D-9FE8-783857B33D2C}" srcOrd="0" destOrd="2" presId="urn:microsoft.com/office/officeart/2005/8/layout/cycle4"/>
    <dgm:cxn modelId="{0578C5D4-8E88-4413-9C05-128D76DE83A6}" type="presOf" srcId="{FFA930D0-8C38-49FB-8FD6-E68338A05E8A}" destId="{17B5320C-7D65-4185-BFC5-7613EE9DEBA7}" srcOrd="0" destOrd="0" presId="urn:microsoft.com/office/officeart/2005/8/layout/cycle4"/>
    <dgm:cxn modelId="{8EE7A29B-42EB-4E62-BFC8-8407515EF930}" srcId="{C3E71AD3-4FEC-4C70-A1D5-AC3DEB376628}" destId="{B23EAB89-D4D4-4D56-B37B-1EC656B14E1B}" srcOrd="0" destOrd="0" parTransId="{52AC3583-0B2E-48F9-AB35-723FB7EE1BCD}" sibTransId="{3F2C7882-864B-4722-A262-69753E1A9578}"/>
    <dgm:cxn modelId="{57A4CA67-C656-4D78-864D-70A898A51C46}" type="presOf" srcId="{21ECCB0F-9D92-43BC-BE32-A68EA04E254A}" destId="{505FDD76-6A5B-42D2-9DF2-9FA2809B7F3B}" srcOrd="0" destOrd="0" presId="urn:microsoft.com/office/officeart/2005/8/layout/cycle4"/>
    <dgm:cxn modelId="{E7CEE554-D500-4284-9145-CDD48D47C54C}" type="presOf" srcId="{27482C27-45F6-4239-8505-91E49E03E6D9}" destId="{ABEB0871-1B9E-4FC9-AB42-2816156AB1F7}" srcOrd="1" destOrd="0" presId="urn:microsoft.com/office/officeart/2005/8/layout/cycle4"/>
    <dgm:cxn modelId="{36DBB007-3572-4D4C-8F6C-FB62FE1152FB}" type="presOf" srcId="{B23EAB89-D4D4-4D56-B37B-1EC656B14E1B}" destId="{EF22F60C-659E-483A-814F-C4FEA6BCA7D3}" srcOrd="1" destOrd="0" presId="urn:microsoft.com/office/officeart/2005/8/layout/cycle4"/>
    <dgm:cxn modelId="{C4A5BFDC-39F8-448E-A4E2-1AEB9011DEAC}" type="presOf" srcId="{7EFE010A-2B34-40E9-BD7B-C199E58F18CF}" destId="{EF22F60C-659E-483A-814F-C4FEA6BCA7D3}" srcOrd="1" destOrd="1" presId="urn:microsoft.com/office/officeart/2005/8/layout/cycle4"/>
    <dgm:cxn modelId="{8EF8DC3B-30AA-4AD5-BF7C-76CD0D2C7887}" type="presOf" srcId="{C3E71AD3-4FEC-4C70-A1D5-AC3DEB376628}" destId="{09895CFA-64AF-433B-8FEC-9900A1C437A8}" srcOrd="0" destOrd="0" presId="urn:microsoft.com/office/officeart/2005/8/layout/cycle4"/>
    <dgm:cxn modelId="{57416698-777F-44E6-ABA1-26A5AEF2D366}" srcId="{BBF8E89E-11D9-422B-8101-107B8D90EE6D}" destId="{27482C27-45F6-4239-8505-91E49E03E6D9}" srcOrd="0" destOrd="0" parTransId="{77E25EF5-4276-422E-9958-62A66BDEC74A}" sibTransId="{A93E2CB9-6788-4016-B295-9D6CF68B7FA0}"/>
    <dgm:cxn modelId="{276BD513-F9ED-4679-9CBA-076027022885}" srcId="{C3E71AD3-4FEC-4C70-A1D5-AC3DEB376628}" destId="{29C4D192-D6A0-4FD4-9A78-A438772D075F}" srcOrd="3" destOrd="0" parTransId="{AA8132CF-C547-437D-9F82-0294CAB1B37A}" sibTransId="{FD358B8B-40E7-4E1C-96E9-6445D1EDD72D}"/>
    <dgm:cxn modelId="{EC83D1E3-76C0-4730-B2D3-2F741B9DE30A}" srcId="{FFA930D0-8C38-49FB-8FD6-E68338A05E8A}" destId="{654A6B7C-04E9-4381-89C9-C3B9D9FCCF01}" srcOrd="2" destOrd="0" parTransId="{041901B7-41AB-4634-AF89-E8D39714E8D4}" sibTransId="{0B08C704-D942-4837-8A1F-F428E962E79D}"/>
    <dgm:cxn modelId="{D6254F66-8EC0-492F-BE89-0B52685FADED}" type="presOf" srcId="{44E113C0-0B8D-4DD8-9E50-8B5C9DB0B872}" destId="{1BD4DB29-8626-413F-83E7-EBF3924A5707}" srcOrd="1" destOrd="4" presId="urn:microsoft.com/office/officeart/2005/8/layout/cycle4"/>
    <dgm:cxn modelId="{9BB7A6E3-0644-42DF-A1A1-B7919FAA05A1}" type="presOf" srcId="{D48C39DA-E8F3-4387-BEF1-068CCA538B33}" destId="{D43CCD15-8FE6-4A69-A9B7-C655ED23362E}" srcOrd="0" destOrd="2" presId="urn:microsoft.com/office/officeart/2005/8/layout/cycle4"/>
    <dgm:cxn modelId="{F2E0AC72-727E-4A00-AEAE-53091ACDC9E8}" type="presOf" srcId="{4AA913B3-7A5A-4B32-92CE-670E38C7E535}" destId="{6F3534EE-9699-4501-9207-71B4C7351DA7}" srcOrd="0" destOrd="0" presId="urn:microsoft.com/office/officeart/2005/8/layout/cycle4"/>
    <dgm:cxn modelId="{2F0A901A-2432-4591-9742-E3F2E29D2046}" srcId="{654A6B7C-04E9-4381-89C9-C3B9D9FCCF01}" destId="{7D976643-6480-428A-8480-AA62AD5657F8}" srcOrd="1" destOrd="0" parTransId="{DC057362-9F24-4750-83C5-C274EA6C31C3}" sibTransId="{98C8A55A-BE91-496B-A21E-528D2CDBED8E}"/>
    <dgm:cxn modelId="{28BDB970-7628-4900-A725-85EE7C333061}" srcId="{4AA913B3-7A5A-4B32-92CE-670E38C7E535}" destId="{D2A548BD-D66E-42B0-8351-462A656668A5}" srcOrd="3" destOrd="0" parTransId="{CD27325F-97E1-4C1E-9A89-B397432D164C}" sibTransId="{0E56C0EA-086F-483A-8FEE-CC446066C918}"/>
    <dgm:cxn modelId="{111C9F66-3741-4EEF-B9D9-DAFC28AFB1E3}" type="presOf" srcId="{21ECCB0F-9D92-43BC-BE32-A68EA04E254A}" destId="{8325926A-F1A1-4E57-B214-0C959F0EDA54}" srcOrd="1" destOrd="0" presId="urn:microsoft.com/office/officeart/2005/8/layout/cycle4"/>
    <dgm:cxn modelId="{E7AA5F0A-8929-4823-85F4-FECEBAF810CA}" srcId="{4AA913B3-7A5A-4B32-92CE-670E38C7E535}" destId="{239A930A-AA85-449F-824A-FF3EA721F020}" srcOrd="0" destOrd="0" parTransId="{B5E686FC-CD34-4832-9C75-B5BC564F5DD5}" sibTransId="{E1BAF120-F4A1-493D-937A-5B29EA030B31}"/>
    <dgm:cxn modelId="{DCA0C3EE-3E0D-41D4-9852-38D1201FF340}" type="presOf" srcId="{923BEE2D-2FCC-47A2-AD6D-FEA23EFFF455}" destId="{1BD4DB29-8626-413F-83E7-EBF3924A5707}" srcOrd="1" destOrd="1" presId="urn:microsoft.com/office/officeart/2005/8/layout/cycle4"/>
    <dgm:cxn modelId="{2F147AB0-1375-4D96-892D-9BD3CC67CA8B}" type="presParOf" srcId="{17B5320C-7D65-4185-BFC5-7613EE9DEBA7}" destId="{E691B62D-D358-4408-A2BA-6122F032B72F}" srcOrd="0" destOrd="0" presId="urn:microsoft.com/office/officeart/2005/8/layout/cycle4"/>
    <dgm:cxn modelId="{5D677509-A275-4AB3-B4B0-76797F5D969D}" type="presParOf" srcId="{E691B62D-D358-4408-A2BA-6122F032B72F}" destId="{3B05AB4F-E30B-4D3E-A9C9-C9777F5CA2EE}" srcOrd="0" destOrd="0" presId="urn:microsoft.com/office/officeart/2005/8/layout/cycle4"/>
    <dgm:cxn modelId="{76864732-EF6E-4985-8DFD-E6B4B30A3D12}" type="presParOf" srcId="{3B05AB4F-E30B-4D3E-A9C9-C9777F5CA2EE}" destId="{D43CCD15-8FE6-4A69-A9B7-C655ED23362E}" srcOrd="0" destOrd="0" presId="urn:microsoft.com/office/officeart/2005/8/layout/cycle4"/>
    <dgm:cxn modelId="{11984C3F-ACC4-4568-BC59-FA78D2F4B8B8}" type="presParOf" srcId="{3B05AB4F-E30B-4D3E-A9C9-C9777F5CA2EE}" destId="{1BD4DB29-8626-413F-83E7-EBF3924A5707}" srcOrd="1" destOrd="0" presId="urn:microsoft.com/office/officeart/2005/8/layout/cycle4"/>
    <dgm:cxn modelId="{073D3AA0-2FFE-47C9-81F2-E58BF93F07A1}" type="presParOf" srcId="{E691B62D-D358-4408-A2BA-6122F032B72F}" destId="{5DA65AEB-C525-4359-8839-CE7017F8A141}" srcOrd="1" destOrd="0" presId="urn:microsoft.com/office/officeart/2005/8/layout/cycle4"/>
    <dgm:cxn modelId="{5E9CB47A-4762-41E6-B5F4-82683225160C}" type="presParOf" srcId="{5DA65AEB-C525-4359-8839-CE7017F8A141}" destId="{5553FD15-7604-4568-86BB-72B19F698D49}" srcOrd="0" destOrd="0" presId="urn:microsoft.com/office/officeart/2005/8/layout/cycle4"/>
    <dgm:cxn modelId="{A56C4C22-86CB-4046-B288-FE962AF3D2E4}" type="presParOf" srcId="{5DA65AEB-C525-4359-8839-CE7017F8A141}" destId="{EF22F60C-659E-483A-814F-C4FEA6BCA7D3}" srcOrd="1" destOrd="0" presId="urn:microsoft.com/office/officeart/2005/8/layout/cycle4"/>
    <dgm:cxn modelId="{87F94C47-2A74-412F-B5CC-9B2039191B98}" type="presParOf" srcId="{E691B62D-D358-4408-A2BA-6122F032B72F}" destId="{D452A7C6-65A8-405B-BCC8-31CADCCDB4D0}" srcOrd="2" destOrd="0" presId="urn:microsoft.com/office/officeart/2005/8/layout/cycle4"/>
    <dgm:cxn modelId="{06D76800-6E3E-402D-9BFC-12F06904FC49}" type="presParOf" srcId="{D452A7C6-65A8-405B-BCC8-31CADCCDB4D0}" destId="{505FDD76-6A5B-42D2-9DF2-9FA2809B7F3B}" srcOrd="0" destOrd="0" presId="urn:microsoft.com/office/officeart/2005/8/layout/cycle4"/>
    <dgm:cxn modelId="{53803C5A-1568-4E44-9662-81A9155AF850}" type="presParOf" srcId="{D452A7C6-65A8-405B-BCC8-31CADCCDB4D0}" destId="{8325926A-F1A1-4E57-B214-0C959F0EDA54}" srcOrd="1" destOrd="0" presId="urn:microsoft.com/office/officeart/2005/8/layout/cycle4"/>
    <dgm:cxn modelId="{68A5A89D-392F-4160-92E0-4F690426B9F2}" type="presParOf" srcId="{E691B62D-D358-4408-A2BA-6122F032B72F}" destId="{515DF65E-93D7-4F77-A688-35E6ED7E9DCB}" srcOrd="3" destOrd="0" presId="urn:microsoft.com/office/officeart/2005/8/layout/cycle4"/>
    <dgm:cxn modelId="{3E5697AB-A973-4063-8E70-FF9AF1CC6AD6}" type="presParOf" srcId="{515DF65E-93D7-4F77-A688-35E6ED7E9DCB}" destId="{16B47619-5A61-4F4D-9FE8-783857B33D2C}" srcOrd="0" destOrd="0" presId="urn:microsoft.com/office/officeart/2005/8/layout/cycle4"/>
    <dgm:cxn modelId="{EF3E2AB9-02EA-439E-89CB-1DD5FBCE6CD5}" type="presParOf" srcId="{515DF65E-93D7-4F77-A688-35E6ED7E9DCB}" destId="{ABEB0871-1B9E-4FC9-AB42-2816156AB1F7}" srcOrd="1" destOrd="0" presId="urn:microsoft.com/office/officeart/2005/8/layout/cycle4"/>
    <dgm:cxn modelId="{1070F516-03C0-4A0E-A6AA-E9C2F7BE1692}" type="presParOf" srcId="{E691B62D-D358-4408-A2BA-6122F032B72F}" destId="{85FFF241-3FA5-419C-B6C6-EDE1165E6A4C}" srcOrd="4" destOrd="0" presId="urn:microsoft.com/office/officeart/2005/8/layout/cycle4"/>
    <dgm:cxn modelId="{1DF187CB-9F4D-47D4-BA6C-ACFF3E592CAF}" type="presParOf" srcId="{17B5320C-7D65-4185-BFC5-7613EE9DEBA7}" destId="{74E1A431-B218-45C0-B24D-0FA9A285857F}" srcOrd="1" destOrd="0" presId="urn:microsoft.com/office/officeart/2005/8/layout/cycle4"/>
    <dgm:cxn modelId="{82447910-A48F-4766-9D53-481B282BDF7C}" type="presParOf" srcId="{74E1A431-B218-45C0-B24D-0FA9A285857F}" destId="{6F3534EE-9699-4501-9207-71B4C7351DA7}" srcOrd="0" destOrd="0" presId="urn:microsoft.com/office/officeart/2005/8/layout/cycle4"/>
    <dgm:cxn modelId="{1B8BF5FD-FE37-432F-B4CA-61AA4BD62C45}" type="presParOf" srcId="{74E1A431-B218-45C0-B24D-0FA9A285857F}" destId="{09895CFA-64AF-433B-8FEC-9900A1C437A8}" srcOrd="1" destOrd="0" presId="urn:microsoft.com/office/officeart/2005/8/layout/cycle4"/>
    <dgm:cxn modelId="{8DD970D4-556A-4DFE-AAEB-CE7C384398A6}" type="presParOf" srcId="{74E1A431-B218-45C0-B24D-0FA9A285857F}" destId="{FC8AF39F-A518-4113-B775-492B6B8DB4D5}" srcOrd="2" destOrd="0" presId="urn:microsoft.com/office/officeart/2005/8/layout/cycle4"/>
    <dgm:cxn modelId="{9E5FCA8F-887A-4B53-832F-EF367F1F78ED}" type="presParOf" srcId="{74E1A431-B218-45C0-B24D-0FA9A285857F}" destId="{6B7F559E-3493-46E2-A696-01D70865CC31}" srcOrd="3" destOrd="0" presId="urn:microsoft.com/office/officeart/2005/8/layout/cycle4"/>
    <dgm:cxn modelId="{CB55E084-46DF-4CD6-929B-F72BEBE88289}" type="presParOf" srcId="{74E1A431-B218-45C0-B24D-0FA9A285857F}" destId="{E6768033-57BA-4141-B701-F7F77460F303}" srcOrd="4" destOrd="0" presId="urn:microsoft.com/office/officeart/2005/8/layout/cycle4"/>
    <dgm:cxn modelId="{8EFB6C44-BDE4-4198-B993-D912DB6F8B17}" type="presParOf" srcId="{17B5320C-7D65-4185-BFC5-7613EE9DEBA7}" destId="{90E3BF00-C583-49A0-8291-ED8852E76891}" srcOrd="2" destOrd="0" presId="urn:microsoft.com/office/officeart/2005/8/layout/cycle4"/>
    <dgm:cxn modelId="{AB62E588-15A1-4575-A4C5-BB12BD27AB33}" type="presParOf" srcId="{17B5320C-7D65-4185-BFC5-7613EE9DEBA7}" destId="{56A1A3E1-945F-4BF1-B38D-723554684E8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DD76-6A5B-42D2-9DF2-9FA2809B7F3B}">
      <dsp:nvSpPr>
        <dsp:cNvPr id="0" name=""/>
        <dsp:cNvSpPr/>
      </dsp:nvSpPr>
      <dsp:spPr>
        <a:xfrm>
          <a:off x="5204165" y="3427724"/>
          <a:ext cx="3928721" cy="16078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Toplumsal Katkı Süreçlerinin Yönetilmesi ve Toplumsal Katkı Kaynakları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Toplumsal Katkı Performansı</a:t>
          </a:r>
        </a:p>
      </dsp:txBody>
      <dsp:txXfrm>
        <a:off x="6418100" y="3864998"/>
        <a:ext cx="2679467" cy="1135226"/>
      </dsp:txXfrm>
    </dsp:sp>
    <dsp:sp modelId="{16B47619-5A61-4F4D-9FE8-783857B33D2C}">
      <dsp:nvSpPr>
        <dsp:cNvPr id="0" name=""/>
        <dsp:cNvSpPr/>
      </dsp:nvSpPr>
      <dsp:spPr>
        <a:xfrm>
          <a:off x="66722" y="3077927"/>
          <a:ext cx="3476289" cy="185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Araştırma Süreçlerinin Yönetimi ve Araştırma Kaynaklar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Araştırma Yetkinliği, İşbirlikleri ve Destekler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Araştırma Performansı</a:t>
          </a:r>
        </a:p>
      </dsp:txBody>
      <dsp:txXfrm>
        <a:off x="107485" y="3582610"/>
        <a:ext cx="2351876" cy="1310234"/>
      </dsp:txXfrm>
    </dsp:sp>
    <dsp:sp modelId="{5553FD15-7604-4568-86BB-72B19F698D49}">
      <dsp:nvSpPr>
        <dsp:cNvPr id="0" name=""/>
        <dsp:cNvSpPr/>
      </dsp:nvSpPr>
      <dsp:spPr>
        <a:xfrm>
          <a:off x="5249165" y="6"/>
          <a:ext cx="3883721" cy="19001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Program Tasarımı, Değerlendirilmesi ve Güncellenmesi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Programların Yürütülmesi Öğrenci Merkezli Eğitim Öğretim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Öğrenme Kaynakları ve Akademik Destek Hizmetleri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000" kern="1200" dirty="0"/>
        </a:p>
      </dsp:txBody>
      <dsp:txXfrm>
        <a:off x="6456021" y="41746"/>
        <a:ext cx="2635125" cy="1341622"/>
      </dsp:txXfrm>
    </dsp:sp>
    <dsp:sp modelId="{D43CCD15-8FE6-4A69-A9B7-C655ED23362E}">
      <dsp:nvSpPr>
        <dsp:cNvPr id="0" name=""/>
        <dsp:cNvSpPr/>
      </dsp:nvSpPr>
      <dsp:spPr>
        <a:xfrm>
          <a:off x="76241" y="16671"/>
          <a:ext cx="3446281" cy="16078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Liderlik ve Kalite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Misyon ve Stratejik Amaçlar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Yönetim Sistemleri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Paydaş Katılımı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Uluslararasılaşma</a:t>
          </a:r>
        </a:p>
      </dsp:txBody>
      <dsp:txXfrm>
        <a:off x="111560" y="51990"/>
        <a:ext cx="2341759" cy="1135226"/>
      </dsp:txXfrm>
    </dsp:sp>
    <dsp:sp modelId="{6F3534EE-9699-4501-9207-71B4C7351DA7}">
      <dsp:nvSpPr>
        <dsp:cNvPr id="0" name=""/>
        <dsp:cNvSpPr/>
      </dsp:nvSpPr>
      <dsp:spPr>
        <a:xfrm>
          <a:off x="2340618" y="291949"/>
          <a:ext cx="2175580" cy="217558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A. Liderlik, Yönetim ve Kalite</a:t>
          </a:r>
        </a:p>
      </dsp:txBody>
      <dsp:txXfrm>
        <a:off x="2977831" y="929162"/>
        <a:ext cx="1538367" cy="1538367"/>
      </dsp:txXfrm>
    </dsp:sp>
    <dsp:sp modelId="{09895CFA-64AF-433B-8FEC-9900A1C437A8}">
      <dsp:nvSpPr>
        <dsp:cNvPr id="0" name=""/>
        <dsp:cNvSpPr/>
      </dsp:nvSpPr>
      <dsp:spPr>
        <a:xfrm rot="5400000">
          <a:off x="4616687" y="291949"/>
          <a:ext cx="2175580" cy="217558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B. Eğitim ve Öğretim</a:t>
          </a:r>
        </a:p>
      </dsp:txBody>
      <dsp:txXfrm rot="-5400000">
        <a:off x="4616687" y="929162"/>
        <a:ext cx="1538367" cy="1538367"/>
      </dsp:txXfrm>
    </dsp:sp>
    <dsp:sp modelId="{FC8AF39F-A518-4113-B775-492B6B8DB4D5}">
      <dsp:nvSpPr>
        <dsp:cNvPr id="0" name=""/>
        <dsp:cNvSpPr/>
      </dsp:nvSpPr>
      <dsp:spPr>
        <a:xfrm rot="10800000">
          <a:off x="4616687" y="2568019"/>
          <a:ext cx="2175580" cy="217558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D. Toplumsal Katkı </a:t>
          </a:r>
        </a:p>
      </dsp:txBody>
      <dsp:txXfrm rot="10800000">
        <a:off x="4616687" y="2568019"/>
        <a:ext cx="1538367" cy="1538367"/>
      </dsp:txXfrm>
    </dsp:sp>
    <dsp:sp modelId="{6B7F559E-3493-46E2-A696-01D70865CC31}">
      <dsp:nvSpPr>
        <dsp:cNvPr id="0" name=""/>
        <dsp:cNvSpPr/>
      </dsp:nvSpPr>
      <dsp:spPr>
        <a:xfrm rot="16200000">
          <a:off x="2340618" y="2568019"/>
          <a:ext cx="2175580" cy="217558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C. Araştırma ve Geliştirme</a:t>
          </a:r>
        </a:p>
      </dsp:txBody>
      <dsp:txXfrm rot="5400000">
        <a:off x="2977831" y="2568019"/>
        <a:ext cx="1538367" cy="1538367"/>
      </dsp:txXfrm>
    </dsp:sp>
    <dsp:sp modelId="{90E3BF00-C583-49A0-8291-ED8852E76891}">
      <dsp:nvSpPr>
        <dsp:cNvPr id="0" name=""/>
        <dsp:cNvSpPr/>
      </dsp:nvSpPr>
      <dsp:spPr>
        <a:xfrm>
          <a:off x="4190866" y="2065575"/>
          <a:ext cx="751153" cy="6531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1A3E1-945F-4BF1-B38D-723554684E89}">
      <dsp:nvSpPr>
        <dsp:cNvPr id="0" name=""/>
        <dsp:cNvSpPr/>
      </dsp:nvSpPr>
      <dsp:spPr>
        <a:xfrm rot="10800000">
          <a:off x="4190866" y="2316797"/>
          <a:ext cx="751153" cy="6531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31.10.2024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C34D7D2-4820-3546-9D0D-836CDB55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cap="none" dirty="0" smtClean="0">
                <a:solidFill>
                  <a:srgbClr val="00B050"/>
                </a:solidFill>
              </a:rPr>
              <a:t>Kurumsal Dış Değerlendirme</a:t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b="1" cap="none" dirty="0">
                <a:solidFill>
                  <a:srgbClr val="00B050"/>
                </a:solidFill>
              </a:rPr>
              <a:t/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sz="4000" b="1" i="1" cap="none" dirty="0">
                <a:solidFill>
                  <a:srgbClr val="00B050"/>
                </a:solidFill>
              </a:rPr>
              <a:t>Kalite Eğitimleri </a:t>
            </a:r>
            <a:r>
              <a:rPr lang="tr-TR" sz="4000" b="1" i="1" cap="none" dirty="0" smtClean="0">
                <a:solidFill>
                  <a:srgbClr val="00B050"/>
                </a:solidFill>
              </a:rPr>
              <a:t>Serisi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 dirty="0" smtClean="0"/>
              <a:t>Kalite Yönetimi Koordinatörlüğü</a:t>
            </a:r>
            <a:endParaRPr lang="tr-TR" i="1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Eğitimin Konu Başlıkları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dirty="0"/>
              <a:t>Kurumsal Dış Değerlendirme Nedir</a:t>
            </a:r>
            <a:r>
              <a:rPr lang="tr-T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Kurumsal Dış Değerlendirme Konu Başlıkları Nelerdir</a:t>
            </a:r>
            <a:r>
              <a:rPr lang="tr-T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Kurumsal Dış Değerlendirmenin Aşamaları Nelerdir</a:t>
            </a:r>
            <a:r>
              <a:rPr lang="tr-T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endParaRPr lang="tr-TR" sz="2400" dirty="0" smtClean="0"/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07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Kurumsal </a:t>
            </a:r>
            <a:r>
              <a:rPr lang="tr-TR" cap="none" dirty="0"/>
              <a:t>Dış </a:t>
            </a:r>
            <a:r>
              <a:rPr lang="tr-TR" cap="none" dirty="0" smtClean="0"/>
              <a:t>Değerlendirme Nedir?</a:t>
            </a:r>
            <a:endParaRPr lang="tr-TR" cap="none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31136" y="2436169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tr-TR" sz="2400" b="1" dirty="0">
                <a:solidFill>
                  <a:srgbClr val="00B050"/>
                </a:solidFill>
              </a:rPr>
              <a:t>Yükseköğretim Kalite Kurulu tarafından gerçekleştirilen</a:t>
            </a:r>
            <a:r>
              <a:rPr lang="tr-TR" sz="2400" dirty="0"/>
              <a:t>, 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Kurul </a:t>
            </a:r>
            <a:r>
              <a:rPr lang="tr-TR" sz="2400" dirty="0">
                <a:solidFill>
                  <a:schemeClr val="tx1"/>
                </a:solidFill>
              </a:rPr>
              <a:t>tarafından görevlendirilen</a:t>
            </a:r>
            <a:r>
              <a:rPr lang="tr-TR" sz="2400" b="1" dirty="0">
                <a:solidFill>
                  <a:srgbClr val="00B050"/>
                </a:solidFill>
              </a:rPr>
              <a:t> bağımsız bir değerlendirme takımı (dış değerlendiriciler) </a:t>
            </a:r>
            <a:r>
              <a:rPr lang="tr-TR" sz="2400" dirty="0" smtClean="0">
                <a:solidFill>
                  <a:schemeClr val="tx1"/>
                </a:solidFill>
              </a:rPr>
              <a:t>tarafından</a:t>
            </a:r>
            <a:r>
              <a:rPr lang="tr-TR" sz="2400" b="1" dirty="0" smtClean="0">
                <a:solidFill>
                  <a:srgbClr val="00B050"/>
                </a:solidFill>
              </a:rPr>
              <a:t> </a:t>
            </a:r>
            <a:r>
              <a:rPr lang="tr-TR" sz="2400" dirty="0" smtClean="0"/>
              <a:t>eğitim </a:t>
            </a:r>
            <a:r>
              <a:rPr lang="tr-TR" sz="2400" dirty="0"/>
              <a:t>ve öğretim, araştırma ve geliştirme, toplumsal katkı ile idari hizmet süreçlerindeki “planlama, uygulama, kontrol et ve önlem al (PUKÖ)” döngüsünün olgunluk düzeyi temel alınarak ölçütlerle buluşma düzeyinin nitel ve nicel olarak değerlendirildiği </a:t>
            </a:r>
            <a:r>
              <a:rPr lang="tr-TR" sz="2400" dirty="0" smtClean="0"/>
              <a:t>bir süreçtir. </a:t>
            </a:r>
            <a:endParaRPr lang="tr-TR" sz="2400" dirty="0"/>
          </a:p>
        </p:txBody>
      </p:sp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18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Kurumsal Dış Değerlendirme </a:t>
            </a:r>
            <a:r>
              <a:rPr lang="tr-TR" cap="none" dirty="0"/>
              <a:t>Konu </a:t>
            </a:r>
            <a:r>
              <a:rPr lang="tr-TR" cap="none" dirty="0" smtClean="0"/>
              <a:t>Başlıkları Nelerdir?</a:t>
            </a:r>
            <a:endParaRPr lang="tr-TR" cap="none" dirty="0"/>
          </a:p>
        </p:txBody>
      </p:sp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2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23326"/>
              </p:ext>
            </p:extLst>
          </p:nvPr>
        </p:nvGraphicFramePr>
        <p:xfrm>
          <a:off x="1516063" y="876301"/>
          <a:ext cx="9132887" cy="5035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87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Kurumsal Dış </a:t>
            </a:r>
            <a:r>
              <a:rPr lang="tr-TR" cap="none" dirty="0" smtClean="0"/>
              <a:t>Değerlendirmenin Aşamaları Nelerdir?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tr-TR" sz="2400" dirty="0" smtClean="0"/>
              <a:t>Kurumun iç değerlendirme raporu üzerinden ön </a:t>
            </a:r>
            <a:r>
              <a:rPr lang="tr-TR" sz="2400" dirty="0" smtClean="0"/>
              <a:t>değerlendirme</a:t>
            </a:r>
            <a:endParaRPr lang="tr-TR" sz="2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tr-TR" sz="2400" smtClean="0"/>
              <a:t>Saha </a:t>
            </a:r>
            <a:r>
              <a:rPr lang="tr-TR" sz="2400" smtClean="0"/>
              <a:t>ziyareti</a:t>
            </a:r>
            <a:endParaRPr lang="tr-TR" sz="2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tr-TR" sz="2400" dirty="0" smtClean="0"/>
              <a:t>Kurumsal geri bildirim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tr-TR" sz="2400" dirty="0" smtClean="0"/>
              <a:t>İzleme (En erken ikinci yıl)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tr-TR" sz="2400" dirty="0" smtClean="0"/>
              <a:t>Kurumsal  Akreditasyon (En geç beşinci yıl)</a:t>
            </a:r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6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58992</TotalTime>
  <Words>209</Words>
  <Application>Microsoft Office PowerPoint</Application>
  <PresentationFormat>Özel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Paket</vt:lpstr>
      <vt:lpstr>Kurumsal Dış Değerlendirme  Kalite Eğitimleri Serisi</vt:lpstr>
      <vt:lpstr>Eğitimin Konu Başlıkları</vt:lpstr>
      <vt:lpstr>Kurumsal Dış Değerlendirme Nedir?</vt:lpstr>
      <vt:lpstr>Kurumsal Dış Değerlendirme Konu Başlıkları Nelerdir?</vt:lpstr>
      <vt:lpstr>PowerPoint Sunusu</vt:lpstr>
      <vt:lpstr>Kurumsal Dış Değerlendirmenin Aşamaları Nelerdir?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156</cp:revision>
  <dcterms:created xsi:type="dcterms:W3CDTF">2021-10-23T00:07:47Z</dcterms:created>
  <dcterms:modified xsi:type="dcterms:W3CDTF">2024-10-31T10:42:09Z</dcterms:modified>
</cp:coreProperties>
</file>