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6"/>
  </p:notesMasterIdLst>
  <p:sldIdLst>
    <p:sldId id="303" r:id="rId2"/>
    <p:sldId id="304" r:id="rId3"/>
    <p:sldId id="302" r:id="rId4"/>
    <p:sldId id="261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37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0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A1C45-48C7-4DC1-9368-1A21097ACD3C}" type="doc">
      <dgm:prSet loTypeId="urn:microsoft.com/office/officeart/2005/8/layout/hierarchy5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D58538-E30B-4D48-BC5E-C6C5569F54B9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Kalite Güvence Sistemleri</a:t>
          </a:r>
        </a:p>
      </dgm:t>
    </dgm:pt>
    <dgm:pt modelId="{103A609E-0097-4044-8DC7-E6B2C37EF3C1}" type="par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3188358F-3FBF-4477-917C-BDA302D03725}" type="sib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3842728-76B8-43B9-BA0F-8EEEF62E0DE1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İç Kalite Güvence Sistemleri</a:t>
          </a:r>
        </a:p>
      </dgm:t>
    </dgm:pt>
    <dgm:pt modelId="{D0A58812-66D5-4218-A62F-9C609C8E2741}" type="parTrans" cxnId="{0F589C82-96B3-4C60-8A9A-D8AE6769B05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D893BD2-FC4C-4EBE-B183-51F7CAB69A72}" type="sibTrans" cxnId="{0F589C82-96B3-4C60-8A9A-D8AE6769B05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A7D7E6D2-237D-4B46-BFB1-44B4D25E488A}">
      <dgm:prSet phldrT="[Metin]"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Dış Kalite Güvence Sistemleri</a:t>
          </a:r>
        </a:p>
      </dgm:t>
    </dgm:pt>
    <dgm:pt modelId="{B6EC6D44-4A0A-4781-BEC6-DCB87A0B0406}" type="parTrans" cxnId="{8C53428B-5F21-4CF2-A26E-4722BF2741C6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8FC36559-43A3-4AC3-A824-FF75CC5BF553}" type="sibTrans" cxnId="{8C53428B-5F21-4CF2-A26E-4722BF2741C6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D0738E54-D234-4E91-958A-153B2550756B}">
      <dgm:prSet custT="1"/>
      <dgm:spPr/>
      <dgm:t>
        <a:bodyPr/>
        <a:lstStyle/>
        <a:p>
          <a:r>
            <a:rPr lang="tr-TR" sz="1400" dirty="0" smtClean="0">
              <a:latin typeface="+mn-lt"/>
            </a:rPr>
            <a:t>İç Değerlendirme</a:t>
          </a:r>
          <a:endParaRPr lang="tr-TR" sz="1400" dirty="0">
            <a:latin typeface="+mn-lt"/>
          </a:endParaRPr>
        </a:p>
      </dgm:t>
    </dgm:pt>
    <dgm:pt modelId="{A24F09DF-F5C7-4AFB-8EAC-C35765E6D5C0}" type="parTrans" cxnId="{A183403B-3DE5-47E5-B043-447AF782D29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078D2FBC-8F75-48E8-BE4D-91D631EB5CC7}" type="sibTrans" cxnId="{A183403B-3DE5-47E5-B043-447AF782D29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FD6FEB75-BAEA-495A-AB00-8E62F924606B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 smtClean="0">
              <a:latin typeface="+mn-lt"/>
            </a:rPr>
            <a:t>Kurumsal Dış Değerlendirme</a:t>
          </a:r>
          <a:endParaRPr lang="tr-TR" sz="1400" dirty="0">
            <a:latin typeface="+mn-lt"/>
          </a:endParaRPr>
        </a:p>
      </dgm:t>
    </dgm:pt>
    <dgm:pt modelId="{8405CE26-872B-4902-91E4-C87A937B13DC}" type="parTrans" cxnId="{4EE71C9B-3812-46B7-8320-1AB0C2574E41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25AD3049-1E7D-4545-99C6-8D3CCECC2507}" type="sibTrans" cxnId="{4EE71C9B-3812-46B7-8320-1AB0C2574E41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796E297-A613-4B37-8061-BE95753E5D3B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 smtClean="0">
              <a:latin typeface="+mn-lt"/>
            </a:rPr>
            <a:t>Akreditasyon Faaliyetleri </a:t>
          </a:r>
          <a:endParaRPr lang="tr-TR" sz="1400" dirty="0">
            <a:latin typeface="+mn-lt"/>
          </a:endParaRPr>
        </a:p>
      </dgm:t>
    </dgm:pt>
    <dgm:pt modelId="{BCEF0793-8BD8-43FD-9395-ABB3315CBF58}" type="parTrans" cxnId="{67AA76AE-35D6-4ED8-81C0-5CBA50024F6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C877831-64B2-4976-926F-5758E8AC0AAB}" type="sibTrans" cxnId="{67AA76AE-35D6-4ED8-81C0-5CBA50024F6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95114284-F816-43A0-A144-E23FC1F8D0BA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 smtClean="0">
              <a:latin typeface="+mn-lt"/>
            </a:rPr>
            <a:t>Kurumsal Akreditasyon</a:t>
          </a:r>
          <a:endParaRPr lang="tr-TR" sz="1400" dirty="0">
            <a:latin typeface="+mn-lt"/>
          </a:endParaRPr>
        </a:p>
      </dgm:t>
    </dgm:pt>
    <dgm:pt modelId="{1D12F83F-FD3A-458D-A1FF-B959E716FE5D}" type="parTrans" cxnId="{86B5480C-0EE1-4608-ABD2-724FB60136C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FD1A1529-513C-4AF8-8C86-37811D3EC33C}" type="sibTrans" cxnId="{86B5480C-0EE1-4608-ABD2-724FB60136C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E7B20BB3-4674-4E40-B06A-9A3930DAFD04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 smtClean="0">
              <a:latin typeface="+mn-lt"/>
            </a:rPr>
            <a:t>Program Akreditasyonu</a:t>
          </a:r>
          <a:endParaRPr lang="tr-TR" sz="1400" dirty="0">
            <a:latin typeface="+mn-lt"/>
          </a:endParaRPr>
        </a:p>
      </dgm:t>
    </dgm:pt>
    <dgm:pt modelId="{50F46A68-627B-4C5E-A531-2397C96F669F}" type="parTrans" cxnId="{191EBD39-9BA6-4492-99AE-973466DA20A3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B9C54685-159A-4E3B-AE3C-E5135DF7CCC2}" type="sibTrans" cxnId="{191EBD39-9BA6-4492-99AE-973466DA20A3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BD402CEA-4441-4662-A499-799B30D727E0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 smtClean="0"/>
            <a:t>Enstitü Akreditasyonu</a:t>
          </a:r>
          <a:endParaRPr lang="tr-TR" sz="1400" dirty="0"/>
        </a:p>
      </dgm:t>
    </dgm:pt>
    <dgm:pt modelId="{C7CE8B41-BFAD-4DA6-8CA1-F7FE8FADDB3B}" type="parTrans" cxnId="{208FFF4D-0F14-4A4F-AB63-20BF41B3FDD4}">
      <dgm:prSet/>
      <dgm:spPr/>
      <dgm:t>
        <a:bodyPr/>
        <a:lstStyle/>
        <a:p>
          <a:endParaRPr lang="tr-TR"/>
        </a:p>
      </dgm:t>
    </dgm:pt>
    <dgm:pt modelId="{D1B0859A-E476-4947-A484-FD66FAA12642}" type="sibTrans" cxnId="{208FFF4D-0F14-4A4F-AB63-20BF41B3FDD4}">
      <dgm:prSet/>
      <dgm:spPr/>
      <dgm:t>
        <a:bodyPr/>
        <a:lstStyle/>
        <a:p>
          <a:endParaRPr lang="tr-TR"/>
        </a:p>
      </dgm:t>
    </dgm:pt>
    <dgm:pt modelId="{8D2CC2A1-EAF1-482A-B882-D3CB40513915}" type="pres">
      <dgm:prSet presAssocID="{448A1C45-48C7-4DC1-9368-1A21097ACD3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5A3F5F-BF97-45F3-94DA-A8F6363E394C}" type="pres">
      <dgm:prSet presAssocID="{448A1C45-48C7-4DC1-9368-1A21097ACD3C}" presName="hierFlow" presStyleCnt="0"/>
      <dgm:spPr/>
      <dgm:t>
        <a:bodyPr/>
        <a:lstStyle/>
        <a:p>
          <a:endParaRPr lang="tr-TR"/>
        </a:p>
      </dgm:t>
    </dgm:pt>
    <dgm:pt modelId="{6F02D54A-D6D4-41E3-91A7-56328DB38F27}" type="pres">
      <dgm:prSet presAssocID="{448A1C45-48C7-4DC1-9368-1A21097ACD3C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004A9A9-78BF-472D-BC63-829146011CC7}" type="pres">
      <dgm:prSet presAssocID="{EFD58538-E30B-4D48-BC5E-C6C5569F54B9}" presName="Name17" presStyleCnt="0"/>
      <dgm:spPr/>
      <dgm:t>
        <a:bodyPr/>
        <a:lstStyle/>
        <a:p>
          <a:endParaRPr lang="tr-TR"/>
        </a:p>
      </dgm:t>
    </dgm:pt>
    <dgm:pt modelId="{0A7F4933-A357-4DD0-816E-8FE83782946C}" type="pres">
      <dgm:prSet presAssocID="{EFD58538-E30B-4D48-BC5E-C6C5569F54B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F91AA91-F043-45FD-B90C-B8321219F9F9}" type="pres">
      <dgm:prSet presAssocID="{EFD58538-E30B-4D48-BC5E-C6C5569F54B9}" presName="hierChild2" presStyleCnt="0"/>
      <dgm:spPr/>
      <dgm:t>
        <a:bodyPr/>
        <a:lstStyle/>
        <a:p>
          <a:endParaRPr lang="tr-TR"/>
        </a:p>
      </dgm:t>
    </dgm:pt>
    <dgm:pt modelId="{7026450E-1A88-4C2C-8A76-9BFE1DEA8AD7}" type="pres">
      <dgm:prSet presAssocID="{D0A58812-66D5-4218-A62F-9C609C8E2741}" presName="Name25" presStyleLbl="parChTrans1D2" presStyleIdx="0" presStyleCnt="2"/>
      <dgm:spPr/>
      <dgm:t>
        <a:bodyPr/>
        <a:lstStyle/>
        <a:p>
          <a:endParaRPr lang="tr-TR"/>
        </a:p>
      </dgm:t>
    </dgm:pt>
    <dgm:pt modelId="{2C18B7A8-C10B-40D1-AC4C-127814473F3F}" type="pres">
      <dgm:prSet presAssocID="{D0A58812-66D5-4218-A62F-9C609C8E274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F42F5573-27A9-4B4A-B082-3D605EE5B969}" type="pres">
      <dgm:prSet presAssocID="{C3842728-76B8-43B9-BA0F-8EEEF62E0DE1}" presName="Name30" presStyleCnt="0"/>
      <dgm:spPr/>
      <dgm:t>
        <a:bodyPr/>
        <a:lstStyle/>
        <a:p>
          <a:endParaRPr lang="tr-TR"/>
        </a:p>
      </dgm:t>
    </dgm:pt>
    <dgm:pt modelId="{1D81D27B-973C-4A73-B473-71EAE44AEFE4}" type="pres">
      <dgm:prSet presAssocID="{C3842728-76B8-43B9-BA0F-8EEEF62E0DE1}" presName="level2Shape" presStyleLbl="node2" presStyleIdx="0" presStyleCnt="2"/>
      <dgm:spPr/>
      <dgm:t>
        <a:bodyPr/>
        <a:lstStyle/>
        <a:p>
          <a:endParaRPr lang="tr-TR"/>
        </a:p>
      </dgm:t>
    </dgm:pt>
    <dgm:pt modelId="{B08BCBF2-C1B0-47BB-9861-9026D8186EB1}" type="pres">
      <dgm:prSet presAssocID="{C3842728-76B8-43B9-BA0F-8EEEF62E0DE1}" presName="hierChild3" presStyleCnt="0"/>
      <dgm:spPr/>
      <dgm:t>
        <a:bodyPr/>
        <a:lstStyle/>
        <a:p>
          <a:endParaRPr lang="tr-TR"/>
        </a:p>
      </dgm:t>
    </dgm:pt>
    <dgm:pt modelId="{88ECC0B2-A010-4680-8505-AD1067880A01}" type="pres">
      <dgm:prSet presAssocID="{A24F09DF-F5C7-4AFB-8EAC-C35765E6D5C0}" presName="Name25" presStyleLbl="parChTrans1D3" presStyleIdx="0" presStyleCnt="3"/>
      <dgm:spPr/>
      <dgm:t>
        <a:bodyPr/>
        <a:lstStyle/>
        <a:p>
          <a:endParaRPr lang="tr-TR"/>
        </a:p>
      </dgm:t>
    </dgm:pt>
    <dgm:pt modelId="{2C1B52B5-A9AB-4920-908A-2771C9DA76FA}" type="pres">
      <dgm:prSet presAssocID="{A24F09DF-F5C7-4AFB-8EAC-C35765E6D5C0}" presName="connTx" presStyleLbl="parChTrans1D3" presStyleIdx="0" presStyleCnt="3"/>
      <dgm:spPr/>
      <dgm:t>
        <a:bodyPr/>
        <a:lstStyle/>
        <a:p>
          <a:endParaRPr lang="tr-TR"/>
        </a:p>
      </dgm:t>
    </dgm:pt>
    <dgm:pt modelId="{4791CC37-EB61-4EB6-9A0F-692665F77B34}" type="pres">
      <dgm:prSet presAssocID="{D0738E54-D234-4E91-958A-153B2550756B}" presName="Name30" presStyleCnt="0"/>
      <dgm:spPr/>
      <dgm:t>
        <a:bodyPr/>
        <a:lstStyle/>
        <a:p>
          <a:endParaRPr lang="tr-TR"/>
        </a:p>
      </dgm:t>
    </dgm:pt>
    <dgm:pt modelId="{953E7ACF-F04A-43FC-A2D5-C664BF9F9992}" type="pres">
      <dgm:prSet presAssocID="{D0738E54-D234-4E91-958A-153B2550756B}" presName="level2Shape" presStyleLbl="node3" presStyleIdx="0" presStyleCnt="3"/>
      <dgm:spPr/>
      <dgm:t>
        <a:bodyPr/>
        <a:lstStyle/>
        <a:p>
          <a:endParaRPr lang="tr-TR"/>
        </a:p>
      </dgm:t>
    </dgm:pt>
    <dgm:pt modelId="{83C40203-169B-4D82-8774-181768B5C381}" type="pres">
      <dgm:prSet presAssocID="{D0738E54-D234-4E91-958A-153B2550756B}" presName="hierChild3" presStyleCnt="0"/>
      <dgm:spPr/>
      <dgm:t>
        <a:bodyPr/>
        <a:lstStyle/>
        <a:p>
          <a:endParaRPr lang="tr-TR"/>
        </a:p>
      </dgm:t>
    </dgm:pt>
    <dgm:pt modelId="{4D9341E6-2677-472C-A589-74BDFA5F4D15}" type="pres">
      <dgm:prSet presAssocID="{B6EC6D44-4A0A-4781-BEC6-DCB87A0B0406}" presName="Name25" presStyleLbl="parChTrans1D2" presStyleIdx="1" presStyleCnt="2"/>
      <dgm:spPr/>
      <dgm:t>
        <a:bodyPr/>
        <a:lstStyle/>
        <a:p>
          <a:endParaRPr lang="tr-TR"/>
        </a:p>
      </dgm:t>
    </dgm:pt>
    <dgm:pt modelId="{F3B905E0-FFFC-4E28-83BC-F42BF8DCC281}" type="pres">
      <dgm:prSet presAssocID="{B6EC6D44-4A0A-4781-BEC6-DCB87A0B0406}" presName="connTx" presStyleLbl="parChTrans1D2" presStyleIdx="1" presStyleCnt="2"/>
      <dgm:spPr/>
      <dgm:t>
        <a:bodyPr/>
        <a:lstStyle/>
        <a:p>
          <a:endParaRPr lang="tr-TR"/>
        </a:p>
      </dgm:t>
    </dgm:pt>
    <dgm:pt modelId="{ADE1430F-7988-484F-B7C6-E78149425898}" type="pres">
      <dgm:prSet presAssocID="{A7D7E6D2-237D-4B46-BFB1-44B4D25E488A}" presName="Name30" presStyleCnt="0"/>
      <dgm:spPr/>
      <dgm:t>
        <a:bodyPr/>
        <a:lstStyle/>
        <a:p>
          <a:endParaRPr lang="tr-TR"/>
        </a:p>
      </dgm:t>
    </dgm:pt>
    <dgm:pt modelId="{60865361-E9B8-4B3B-832F-0202A9C7C809}" type="pres">
      <dgm:prSet presAssocID="{A7D7E6D2-237D-4B46-BFB1-44B4D25E488A}" presName="level2Shape" presStyleLbl="node2" presStyleIdx="1" presStyleCnt="2"/>
      <dgm:spPr/>
      <dgm:t>
        <a:bodyPr/>
        <a:lstStyle/>
        <a:p>
          <a:endParaRPr lang="tr-TR"/>
        </a:p>
      </dgm:t>
    </dgm:pt>
    <dgm:pt modelId="{796FC244-4FD4-4F46-A3A8-E016BDBDB580}" type="pres">
      <dgm:prSet presAssocID="{A7D7E6D2-237D-4B46-BFB1-44B4D25E488A}" presName="hierChild3" presStyleCnt="0"/>
      <dgm:spPr/>
      <dgm:t>
        <a:bodyPr/>
        <a:lstStyle/>
        <a:p>
          <a:endParaRPr lang="tr-TR"/>
        </a:p>
      </dgm:t>
    </dgm:pt>
    <dgm:pt modelId="{98B5C6D1-331D-40B7-A0F9-5BB0C4605C7A}" type="pres">
      <dgm:prSet presAssocID="{8405CE26-872B-4902-91E4-C87A937B13DC}" presName="Name25" presStyleLbl="parChTrans1D3" presStyleIdx="1" presStyleCnt="3"/>
      <dgm:spPr/>
      <dgm:t>
        <a:bodyPr/>
        <a:lstStyle/>
        <a:p>
          <a:endParaRPr lang="tr-TR"/>
        </a:p>
      </dgm:t>
    </dgm:pt>
    <dgm:pt modelId="{1AAE81F6-A3C5-4451-BF11-AD0207EEC3C7}" type="pres">
      <dgm:prSet presAssocID="{8405CE26-872B-4902-91E4-C87A937B13DC}" presName="connTx" presStyleLbl="parChTrans1D3" presStyleIdx="1" presStyleCnt="3"/>
      <dgm:spPr/>
      <dgm:t>
        <a:bodyPr/>
        <a:lstStyle/>
        <a:p>
          <a:endParaRPr lang="tr-TR"/>
        </a:p>
      </dgm:t>
    </dgm:pt>
    <dgm:pt modelId="{2CC00C71-0D70-40BE-BE06-2825134B1661}" type="pres">
      <dgm:prSet presAssocID="{FD6FEB75-BAEA-495A-AB00-8E62F924606B}" presName="Name30" presStyleCnt="0"/>
      <dgm:spPr/>
      <dgm:t>
        <a:bodyPr/>
        <a:lstStyle/>
        <a:p>
          <a:endParaRPr lang="tr-TR"/>
        </a:p>
      </dgm:t>
    </dgm:pt>
    <dgm:pt modelId="{D8649FB1-67FF-449A-B0A0-4C81C30FCE7D}" type="pres">
      <dgm:prSet presAssocID="{FD6FEB75-BAEA-495A-AB00-8E62F924606B}" presName="level2Shape" presStyleLbl="node3" presStyleIdx="1" presStyleCnt="3"/>
      <dgm:spPr/>
      <dgm:t>
        <a:bodyPr/>
        <a:lstStyle/>
        <a:p>
          <a:endParaRPr lang="tr-TR"/>
        </a:p>
      </dgm:t>
    </dgm:pt>
    <dgm:pt modelId="{177E89BF-B943-4976-A26E-DB4E3A77F987}" type="pres">
      <dgm:prSet presAssocID="{FD6FEB75-BAEA-495A-AB00-8E62F924606B}" presName="hierChild3" presStyleCnt="0"/>
      <dgm:spPr/>
      <dgm:t>
        <a:bodyPr/>
        <a:lstStyle/>
        <a:p>
          <a:endParaRPr lang="tr-TR"/>
        </a:p>
      </dgm:t>
    </dgm:pt>
    <dgm:pt modelId="{93507B0E-E312-400E-BBE1-8DC0AFDD7D61}" type="pres">
      <dgm:prSet presAssocID="{BCEF0793-8BD8-43FD-9395-ABB3315CBF58}" presName="Name25" presStyleLbl="parChTrans1D3" presStyleIdx="2" presStyleCnt="3"/>
      <dgm:spPr/>
      <dgm:t>
        <a:bodyPr/>
        <a:lstStyle/>
        <a:p>
          <a:endParaRPr lang="tr-TR"/>
        </a:p>
      </dgm:t>
    </dgm:pt>
    <dgm:pt modelId="{378DCCB9-7FB0-4F5B-9C16-562A6E6965F7}" type="pres">
      <dgm:prSet presAssocID="{BCEF0793-8BD8-43FD-9395-ABB3315CBF58}" presName="connTx" presStyleLbl="parChTrans1D3" presStyleIdx="2" presStyleCnt="3"/>
      <dgm:spPr/>
      <dgm:t>
        <a:bodyPr/>
        <a:lstStyle/>
        <a:p>
          <a:endParaRPr lang="tr-TR"/>
        </a:p>
      </dgm:t>
    </dgm:pt>
    <dgm:pt modelId="{F0BAEF5E-C39E-45BD-8FC5-CA4B807C46ED}" type="pres">
      <dgm:prSet presAssocID="{C796E297-A613-4B37-8061-BE95753E5D3B}" presName="Name30" presStyleCnt="0"/>
      <dgm:spPr/>
      <dgm:t>
        <a:bodyPr/>
        <a:lstStyle/>
        <a:p>
          <a:endParaRPr lang="tr-TR"/>
        </a:p>
      </dgm:t>
    </dgm:pt>
    <dgm:pt modelId="{8F266BE1-F57E-4F54-BBE1-C7F7223F7CF5}" type="pres">
      <dgm:prSet presAssocID="{C796E297-A613-4B37-8061-BE95753E5D3B}" presName="level2Shape" presStyleLbl="node3" presStyleIdx="2" presStyleCnt="3"/>
      <dgm:spPr/>
      <dgm:t>
        <a:bodyPr/>
        <a:lstStyle/>
        <a:p>
          <a:endParaRPr lang="tr-TR"/>
        </a:p>
      </dgm:t>
    </dgm:pt>
    <dgm:pt modelId="{83B94831-F6FB-41B0-9DA8-0B5842DBBE62}" type="pres">
      <dgm:prSet presAssocID="{C796E297-A613-4B37-8061-BE95753E5D3B}" presName="hierChild3" presStyleCnt="0"/>
      <dgm:spPr/>
      <dgm:t>
        <a:bodyPr/>
        <a:lstStyle/>
        <a:p>
          <a:endParaRPr lang="tr-TR"/>
        </a:p>
      </dgm:t>
    </dgm:pt>
    <dgm:pt modelId="{44AF7CAD-B6CF-45B4-A8A9-69C6D50F82EB}" type="pres">
      <dgm:prSet presAssocID="{1D12F83F-FD3A-458D-A1FF-B959E716FE5D}" presName="Name25" presStyleLbl="parChTrans1D4" presStyleIdx="0" presStyleCnt="3"/>
      <dgm:spPr/>
      <dgm:t>
        <a:bodyPr/>
        <a:lstStyle/>
        <a:p>
          <a:endParaRPr lang="tr-TR"/>
        </a:p>
      </dgm:t>
    </dgm:pt>
    <dgm:pt modelId="{2AF00650-7260-4C97-BADD-AF3129AAF833}" type="pres">
      <dgm:prSet presAssocID="{1D12F83F-FD3A-458D-A1FF-B959E716FE5D}" presName="connTx" presStyleLbl="parChTrans1D4" presStyleIdx="0" presStyleCnt="3"/>
      <dgm:spPr/>
      <dgm:t>
        <a:bodyPr/>
        <a:lstStyle/>
        <a:p>
          <a:endParaRPr lang="tr-TR"/>
        </a:p>
      </dgm:t>
    </dgm:pt>
    <dgm:pt modelId="{E6217033-AE73-4CBF-BF55-6F60B7E18077}" type="pres">
      <dgm:prSet presAssocID="{95114284-F816-43A0-A144-E23FC1F8D0BA}" presName="Name30" presStyleCnt="0"/>
      <dgm:spPr/>
      <dgm:t>
        <a:bodyPr/>
        <a:lstStyle/>
        <a:p>
          <a:endParaRPr lang="tr-TR"/>
        </a:p>
      </dgm:t>
    </dgm:pt>
    <dgm:pt modelId="{4D1A9689-0610-491D-95B9-C60CBA471254}" type="pres">
      <dgm:prSet presAssocID="{95114284-F816-43A0-A144-E23FC1F8D0BA}" presName="level2Shape" presStyleLbl="node4" presStyleIdx="0" presStyleCnt="3"/>
      <dgm:spPr/>
      <dgm:t>
        <a:bodyPr/>
        <a:lstStyle/>
        <a:p>
          <a:endParaRPr lang="tr-TR"/>
        </a:p>
      </dgm:t>
    </dgm:pt>
    <dgm:pt modelId="{533604BF-ABB1-4294-9CE4-A6DA400536FF}" type="pres">
      <dgm:prSet presAssocID="{95114284-F816-43A0-A144-E23FC1F8D0BA}" presName="hierChild3" presStyleCnt="0"/>
      <dgm:spPr/>
      <dgm:t>
        <a:bodyPr/>
        <a:lstStyle/>
        <a:p>
          <a:endParaRPr lang="tr-TR"/>
        </a:p>
      </dgm:t>
    </dgm:pt>
    <dgm:pt modelId="{8D951D7A-024C-44A5-A479-3C8FA96FB4A4}" type="pres">
      <dgm:prSet presAssocID="{50F46A68-627B-4C5E-A531-2397C96F669F}" presName="Name25" presStyleLbl="parChTrans1D4" presStyleIdx="1" presStyleCnt="3"/>
      <dgm:spPr/>
      <dgm:t>
        <a:bodyPr/>
        <a:lstStyle/>
        <a:p>
          <a:endParaRPr lang="tr-TR"/>
        </a:p>
      </dgm:t>
    </dgm:pt>
    <dgm:pt modelId="{E01F768E-F4B8-4EAE-8098-E1045A12B276}" type="pres">
      <dgm:prSet presAssocID="{50F46A68-627B-4C5E-A531-2397C96F669F}" presName="connTx" presStyleLbl="parChTrans1D4" presStyleIdx="1" presStyleCnt="3"/>
      <dgm:spPr/>
      <dgm:t>
        <a:bodyPr/>
        <a:lstStyle/>
        <a:p>
          <a:endParaRPr lang="tr-TR"/>
        </a:p>
      </dgm:t>
    </dgm:pt>
    <dgm:pt modelId="{9E5CF467-C9ED-44DD-8F65-72B6C2E97770}" type="pres">
      <dgm:prSet presAssocID="{E7B20BB3-4674-4E40-B06A-9A3930DAFD04}" presName="Name30" presStyleCnt="0"/>
      <dgm:spPr/>
      <dgm:t>
        <a:bodyPr/>
        <a:lstStyle/>
        <a:p>
          <a:endParaRPr lang="tr-TR"/>
        </a:p>
      </dgm:t>
    </dgm:pt>
    <dgm:pt modelId="{FA5E804A-1827-4C97-B190-719FCC62AFA8}" type="pres">
      <dgm:prSet presAssocID="{E7B20BB3-4674-4E40-B06A-9A3930DAFD04}" presName="level2Shape" presStyleLbl="node4" presStyleIdx="1" presStyleCnt="3"/>
      <dgm:spPr/>
      <dgm:t>
        <a:bodyPr/>
        <a:lstStyle/>
        <a:p>
          <a:endParaRPr lang="tr-TR"/>
        </a:p>
      </dgm:t>
    </dgm:pt>
    <dgm:pt modelId="{6E1FC5CE-6164-4A91-B54C-72CE45A9F045}" type="pres">
      <dgm:prSet presAssocID="{E7B20BB3-4674-4E40-B06A-9A3930DAFD04}" presName="hierChild3" presStyleCnt="0"/>
      <dgm:spPr/>
      <dgm:t>
        <a:bodyPr/>
        <a:lstStyle/>
        <a:p>
          <a:endParaRPr lang="tr-TR"/>
        </a:p>
      </dgm:t>
    </dgm:pt>
    <dgm:pt modelId="{6C0503D0-AAD7-4FF4-9276-42132EC8EAA4}" type="pres">
      <dgm:prSet presAssocID="{C7CE8B41-BFAD-4DA6-8CA1-F7FE8FADDB3B}" presName="Name25" presStyleLbl="parChTrans1D4" presStyleIdx="2" presStyleCnt="3"/>
      <dgm:spPr/>
      <dgm:t>
        <a:bodyPr/>
        <a:lstStyle/>
        <a:p>
          <a:endParaRPr lang="tr-TR"/>
        </a:p>
      </dgm:t>
    </dgm:pt>
    <dgm:pt modelId="{B4DC3E71-5BB0-42B9-A808-53B06811CA84}" type="pres">
      <dgm:prSet presAssocID="{C7CE8B41-BFAD-4DA6-8CA1-F7FE8FADDB3B}" presName="connTx" presStyleLbl="parChTrans1D4" presStyleIdx="2" presStyleCnt="3"/>
      <dgm:spPr/>
      <dgm:t>
        <a:bodyPr/>
        <a:lstStyle/>
        <a:p>
          <a:endParaRPr lang="tr-TR"/>
        </a:p>
      </dgm:t>
    </dgm:pt>
    <dgm:pt modelId="{A0DF2107-4640-4FCE-834D-792926F739EF}" type="pres">
      <dgm:prSet presAssocID="{BD402CEA-4441-4662-A499-799B30D727E0}" presName="Name30" presStyleCnt="0"/>
      <dgm:spPr/>
    </dgm:pt>
    <dgm:pt modelId="{69E3DB73-82DC-4E08-A472-6A2DE00EC80C}" type="pres">
      <dgm:prSet presAssocID="{BD402CEA-4441-4662-A499-799B30D727E0}" presName="level2Shape" presStyleLbl="node4" presStyleIdx="2" presStyleCnt="3"/>
      <dgm:spPr/>
      <dgm:t>
        <a:bodyPr/>
        <a:lstStyle/>
        <a:p>
          <a:endParaRPr lang="tr-TR"/>
        </a:p>
      </dgm:t>
    </dgm:pt>
    <dgm:pt modelId="{745E3594-D4F5-4AE4-9CC4-30CB6C8A873A}" type="pres">
      <dgm:prSet presAssocID="{BD402CEA-4441-4662-A499-799B30D727E0}" presName="hierChild3" presStyleCnt="0"/>
      <dgm:spPr/>
    </dgm:pt>
    <dgm:pt modelId="{DC9EB326-6BD2-48B2-B1BA-CB9E91F98189}" type="pres">
      <dgm:prSet presAssocID="{448A1C45-48C7-4DC1-9368-1A21097ACD3C}" presName="bgShapesFlow" presStyleCnt="0"/>
      <dgm:spPr/>
      <dgm:t>
        <a:bodyPr/>
        <a:lstStyle/>
        <a:p>
          <a:endParaRPr lang="tr-TR"/>
        </a:p>
      </dgm:t>
    </dgm:pt>
  </dgm:ptLst>
  <dgm:cxnLst>
    <dgm:cxn modelId="{D510DC8D-F78B-41F7-850D-D87B8EC7B799}" type="presOf" srcId="{BCEF0793-8BD8-43FD-9395-ABB3315CBF58}" destId="{93507B0E-E312-400E-BBE1-8DC0AFDD7D61}" srcOrd="0" destOrd="0" presId="urn:microsoft.com/office/officeart/2005/8/layout/hierarchy5"/>
    <dgm:cxn modelId="{8C53428B-5F21-4CF2-A26E-4722BF2741C6}" srcId="{EFD58538-E30B-4D48-BC5E-C6C5569F54B9}" destId="{A7D7E6D2-237D-4B46-BFB1-44B4D25E488A}" srcOrd="1" destOrd="0" parTransId="{B6EC6D44-4A0A-4781-BEC6-DCB87A0B0406}" sibTransId="{8FC36559-43A3-4AC3-A824-FF75CC5BF553}"/>
    <dgm:cxn modelId="{6FC7FD35-B228-4A6C-A0A8-B6E1A35DA145}" type="presOf" srcId="{D0738E54-D234-4E91-958A-153B2550756B}" destId="{953E7ACF-F04A-43FC-A2D5-C664BF9F9992}" srcOrd="0" destOrd="0" presId="urn:microsoft.com/office/officeart/2005/8/layout/hierarchy5"/>
    <dgm:cxn modelId="{984AE697-2D5C-4F98-B341-08490EE0070F}" type="presOf" srcId="{1D12F83F-FD3A-458D-A1FF-B959E716FE5D}" destId="{2AF00650-7260-4C97-BADD-AF3129AAF833}" srcOrd="1" destOrd="0" presId="urn:microsoft.com/office/officeart/2005/8/layout/hierarchy5"/>
    <dgm:cxn modelId="{EB8C2B44-EDE7-437E-BD86-DA8CC318CEE0}" type="presOf" srcId="{BD402CEA-4441-4662-A499-799B30D727E0}" destId="{69E3DB73-82DC-4E08-A472-6A2DE00EC80C}" srcOrd="0" destOrd="0" presId="urn:microsoft.com/office/officeart/2005/8/layout/hierarchy5"/>
    <dgm:cxn modelId="{39EA4FDA-B451-463A-AFE3-EBAE5A66500F}" type="presOf" srcId="{1D12F83F-FD3A-458D-A1FF-B959E716FE5D}" destId="{44AF7CAD-B6CF-45B4-A8A9-69C6D50F82EB}" srcOrd="0" destOrd="0" presId="urn:microsoft.com/office/officeart/2005/8/layout/hierarchy5"/>
    <dgm:cxn modelId="{8A982C90-A531-48A7-A290-047A154A548D}" type="presOf" srcId="{448A1C45-48C7-4DC1-9368-1A21097ACD3C}" destId="{8D2CC2A1-EAF1-482A-B882-D3CB40513915}" srcOrd="0" destOrd="0" presId="urn:microsoft.com/office/officeart/2005/8/layout/hierarchy5"/>
    <dgm:cxn modelId="{9C104F23-35E8-4A5C-AF9F-31BF56A49AF6}" type="presOf" srcId="{A7D7E6D2-237D-4B46-BFB1-44B4D25E488A}" destId="{60865361-E9B8-4B3B-832F-0202A9C7C809}" srcOrd="0" destOrd="0" presId="urn:microsoft.com/office/officeart/2005/8/layout/hierarchy5"/>
    <dgm:cxn modelId="{24618D07-8A6C-45F6-8D38-C414808BE456}" type="presOf" srcId="{C796E297-A613-4B37-8061-BE95753E5D3B}" destId="{8F266BE1-F57E-4F54-BBE1-C7F7223F7CF5}" srcOrd="0" destOrd="0" presId="urn:microsoft.com/office/officeart/2005/8/layout/hierarchy5"/>
    <dgm:cxn modelId="{A46DA011-0991-4D8E-8841-62319680261D}" type="presOf" srcId="{B6EC6D44-4A0A-4781-BEC6-DCB87A0B0406}" destId="{F3B905E0-FFFC-4E28-83BC-F42BF8DCC281}" srcOrd="1" destOrd="0" presId="urn:microsoft.com/office/officeart/2005/8/layout/hierarchy5"/>
    <dgm:cxn modelId="{0F589C82-96B3-4C60-8A9A-D8AE6769B059}" srcId="{EFD58538-E30B-4D48-BC5E-C6C5569F54B9}" destId="{C3842728-76B8-43B9-BA0F-8EEEF62E0DE1}" srcOrd="0" destOrd="0" parTransId="{D0A58812-66D5-4218-A62F-9C609C8E2741}" sibTransId="{4D893BD2-FC4C-4EBE-B183-51F7CAB69A72}"/>
    <dgm:cxn modelId="{86B5480C-0EE1-4608-ABD2-724FB60136CD}" srcId="{C796E297-A613-4B37-8061-BE95753E5D3B}" destId="{95114284-F816-43A0-A144-E23FC1F8D0BA}" srcOrd="0" destOrd="0" parTransId="{1D12F83F-FD3A-458D-A1FF-B959E716FE5D}" sibTransId="{FD1A1529-513C-4AF8-8C86-37811D3EC33C}"/>
    <dgm:cxn modelId="{3EFC0A3C-52CE-4037-B849-650FFD96506B}" type="presOf" srcId="{8405CE26-872B-4902-91E4-C87A937B13DC}" destId="{1AAE81F6-A3C5-4451-BF11-AD0207EEC3C7}" srcOrd="1" destOrd="0" presId="urn:microsoft.com/office/officeart/2005/8/layout/hierarchy5"/>
    <dgm:cxn modelId="{208FFF4D-0F14-4A4F-AB63-20BF41B3FDD4}" srcId="{C796E297-A613-4B37-8061-BE95753E5D3B}" destId="{BD402CEA-4441-4662-A499-799B30D727E0}" srcOrd="2" destOrd="0" parTransId="{C7CE8B41-BFAD-4DA6-8CA1-F7FE8FADDB3B}" sibTransId="{D1B0859A-E476-4947-A484-FD66FAA12642}"/>
    <dgm:cxn modelId="{670BDC99-F6C3-46DE-9427-1A73930F72CB}" type="presOf" srcId="{E7B20BB3-4674-4E40-B06A-9A3930DAFD04}" destId="{FA5E804A-1827-4C97-B190-719FCC62AFA8}" srcOrd="0" destOrd="0" presId="urn:microsoft.com/office/officeart/2005/8/layout/hierarchy5"/>
    <dgm:cxn modelId="{A247F156-6506-4928-8DD6-036838495C9C}" type="presOf" srcId="{D0A58812-66D5-4218-A62F-9C609C8E2741}" destId="{7026450E-1A88-4C2C-8A76-9BFE1DEA8AD7}" srcOrd="0" destOrd="0" presId="urn:microsoft.com/office/officeart/2005/8/layout/hierarchy5"/>
    <dgm:cxn modelId="{D04165BE-8A49-495E-A374-DCD6E5E071D9}" srcId="{448A1C45-48C7-4DC1-9368-1A21097ACD3C}" destId="{EFD58538-E30B-4D48-BC5E-C6C5569F54B9}" srcOrd="0" destOrd="0" parTransId="{103A609E-0097-4044-8DC7-E6B2C37EF3C1}" sibTransId="{3188358F-3FBF-4477-917C-BDA302D03725}"/>
    <dgm:cxn modelId="{9223FF2B-1BE8-4033-A5B7-87FFBCC86BB3}" type="presOf" srcId="{50F46A68-627B-4C5E-A531-2397C96F669F}" destId="{8D951D7A-024C-44A5-A479-3C8FA96FB4A4}" srcOrd="0" destOrd="0" presId="urn:microsoft.com/office/officeart/2005/8/layout/hierarchy5"/>
    <dgm:cxn modelId="{A183403B-3DE5-47E5-B043-447AF782D299}" srcId="{C3842728-76B8-43B9-BA0F-8EEEF62E0DE1}" destId="{D0738E54-D234-4E91-958A-153B2550756B}" srcOrd="0" destOrd="0" parTransId="{A24F09DF-F5C7-4AFB-8EAC-C35765E6D5C0}" sibTransId="{078D2FBC-8F75-48E8-BE4D-91D631EB5CC7}"/>
    <dgm:cxn modelId="{191EBD39-9BA6-4492-99AE-973466DA20A3}" srcId="{C796E297-A613-4B37-8061-BE95753E5D3B}" destId="{E7B20BB3-4674-4E40-B06A-9A3930DAFD04}" srcOrd="1" destOrd="0" parTransId="{50F46A68-627B-4C5E-A531-2397C96F669F}" sibTransId="{B9C54685-159A-4E3B-AE3C-E5135DF7CCC2}"/>
    <dgm:cxn modelId="{9037F676-BF2C-454E-99EC-1A70B5AECDB6}" type="presOf" srcId="{C7CE8B41-BFAD-4DA6-8CA1-F7FE8FADDB3B}" destId="{B4DC3E71-5BB0-42B9-A808-53B06811CA84}" srcOrd="1" destOrd="0" presId="urn:microsoft.com/office/officeart/2005/8/layout/hierarchy5"/>
    <dgm:cxn modelId="{192C7F79-AC1C-42C4-B9D7-7E54DBB55D0D}" type="presOf" srcId="{8405CE26-872B-4902-91E4-C87A937B13DC}" destId="{98B5C6D1-331D-40B7-A0F9-5BB0C4605C7A}" srcOrd="0" destOrd="0" presId="urn:microsoft.com/office/officeart/2005/8/layout/hierarchy5"/>
    <dgm:cxn modelId="{AC24B81E-97D7-48A4-BEF8-95A077F8E82C}" type="presOf" srcId="{C3842728-76B8-43B9-BA0F-8EEEF62E0DE1}" destId="{1D81D27B-973C-4A73-B473-71EAE44AEFE4}" srcOrd="0" destOrd="0" presId="urn:microsoft.com/office/officeart/2005/8/layout/hierarchy5"/>
    <dgm:cxn modelId="{C7582BF5-2569-4738-BB97-5C498610B699}" type="presOf" srcId="{A24F09DF-F5C7-4AFB-8EAC-C35765E6D5C0}" destId="{88ECC0B2-A010-4680-8505-AD1067880A01}" srcOrd="0" destOrd="0" presId="urn:microsoft.com/office/officeart/2005/8/layout/hierarchy5"/>
    <dgm:cxn modelId="{37956D67-8E39-41D4-8337-98DB562950C4}" type="presOf" srcId="{BCEF0793-8BD8-43FD-9395-ABB3315CBF58}" destId="{378DCCB9-7FB0-4F5B-9C16-562A6E6965F7}" srcOrd="1" destOrd="0" presId="urn:microsoft.com/office/officeart/2005/8/layout/hierarchy5"/>
    <dgm:cxn modelId="{4EE71C9B-3812-46B7-8320-1AB0C2574E41}" srcId="{A7D7E6D2-237D-4B46-BFB1-44B4D25E488A}" destId="{FD6FEB75-BAEA-495A-AB00-8E62F924606B}" srcOrd="0" destOrd="0" parTransId="{8405CE26-872B-4902-91E4-C87A937B13DC}" sibTransId="{25AD3049-1E7D-4545-99C6-8D3CCECC2507}"/>
    <dgm:cxn modelId="{D8942F40-0899-47F3-84C8-C26C388C44F0}" type="presOf" srcId="{95114284-F816-43A0-A144-E23FC1F8D0BA}" destId="{4D1A9689-0610-491D-95B9-C60CBA471254}" srcOrd="0" destOrd="0" presId="urn:microsoft.com/office/officeart/2005/8/layout/hierarchy5"/>
    <dgm:cxn modelId="{AB293EEF-DC7A-4208-80DF-CCCEE7357578}" type="presOf" srcId="{50F46A68-627B-4C5E-A531-2397C96F669F}" destId="{E01F768E-F4B8-4EAE-8098-E1045A12B276}" srcOrd="1" destOrd="0" presId="urn:microsoft.com/office/officeart/2005/8/layout/hierarchy5"/>
    <dgm:cxn modelId="{794A22BE-A1CE-4747-A60C-DEBB8ACD510B}" type="presOf" srcId="{EFD58538-E30B-4D48-BC5E-C6C5569F54B9}" destId="{0A7F4933-A357-4DD0-816E-8FE83782946C}" srcOrd="0" destOrd="0" presId="urn:microsoft.com/office/officeart/2005/8/layout/hierarchy5"/>
    <dgm:cxn modelId="{2B4FCE66-97A2-48B6-8D21-A835E96C2A27}" type="presOf" srcId="{C7CE8B41-BFAD-4DA6-8CA1-F7FE8FADDB3B}" destId="{6C0503D0-AAD7-4FF4-9276-42132EC8EAA4}" srcOrd="0" destOrd="0" presId="urn:microsoft.com/office/officeart/2005/8/layout/hierarchy5"/>
    <dgm:cxn modelId="{D6A5C453-2722-4F66-AEB4-5A70A884727D}" type="presOf" srcId="{A24F09DF-F5C7-4AFB-8EAC-C35765E6D5C0}" destId="{2C1B52B5-A9AB-4920-908A-2771C9DA76FA}" srcOrd="1" destOrd="0" presId="urn:microsoft.com/office/officeart/2005/8/layout/hierarchy5"/>
    <dgm:cxn modelId="{67AA76AE-35D6-4ED8-81C0-5CBA50024F6D}" srcId="{A7D7E6D2-237D-4B46-BFB1-44B4D25E488A}" destId="{C796E297-A613-4B37-8061-BE95753E5D3B}" srcOrd="1" destOrd="0" parTransId="{BCEF0793-8BD8-43FD-9395-ABB3315CBF58}" sibTransId="{4C877831-64B2-4976-926F-5758E8AC0AAB}"/>
    <dgm:cxn modelId="{312B8BFC-F48E-4B6A-93D7-E825A4E423BF}" type="presOf" srcId="{B6EC6D44-4A0A-4781-BEC6-DCB87A0B0406}" destId="{4D9341E6-2677-472C-A589-74BDFA5F4D15}" srcOrd="0" destOrd="0" presId="urn:microsoft.com/office/officeart/2005/8/layout/hierarchy5"/>
    <dgm:cxn modelId="{AFC57021-3B0B-4682-947D-151BB66C0B95}" type="presOf" srcId="{D0A58812-66D5-4218-A62F-9C609C8E2741}" destId="{2C18B7A8-C10B-40D1-AC4C-127814473F3F}" srcOrd="1" destOrd="0" presId="urn:microsoft.com/office/officeart/2005/8/layout/hierarchy5"/>
    <dgm:cxn modelId="{047BBED4-8835-4A8C-A463-B314232370E4}" type="presOf" srcId="{FD6FEB75-BAEA-495A-AB00-8E62F924606B}" destId="{D8649FB1-67FF-449A-B0A0-4C81C30FCE7D}" srcOrd="0" destOrd="0" presId="urn:microsoft.com/office/officeart/2005/8/layout/hierarchy5"/>
    <dgm:cxn modelId="{CD45A887-B753-4153-9BE3-91586E9E0A1A}" type="presParOf" srcId="{8D2CC2A1-EAF1-482A-B882-D3CB40513915}" destId="{025A3F5F-BF97-45F3-94DA-A8F6363E394C}" srcOrd="0" destOrd="0" presId="urn:microsoft.com/office/officeart/2005/8/layout/hierarchy5"/>
    <dgm:cxn modelId="{F4B98440-3789-4C97-8DA4-D6196A1213D6}" type="presParOf" srcId="{025A3F5F-BF97-45F3-94DA-A8F6363E394C}" destId="{6F02D54A-D6D4-41E3-91A7-56328DB38F27}" srcOrd="0" destOrd="0" presId="urn:microsoft.com/office/officeart/2005/8/layout/hierarchy5"/>
    <dgm:cxn modelId="{F570107A-71B3-4FEF-80D0-3736C969A064}" type="presParOf" srcId="{6F02D54A-D6D4-41E3-91A7-56328DB38F27}" destId="{5004A9A9-78BF-472D-BC63-829146011CC7}" srcOrd="0" destOrd="0" presId="urn:microsoft.com/office/officeart/2005/8/layout/hierarchy5"/>
    <dgm:cxn modelId="{36CC7BF4-72A5-4F7B-AECF-C237AAF4A391}" type="presParOf" srcId="{5004A9A9-78BF-472D-BC63-829146011CC7}" destId="{0A7F4933-A357-4DD0-816E-8FE83782946C}" srcOrd="0" destOrd="0" presId="urn:microsoft.com/office/officeart/2005/8/layout/hierarchy5"/>
    <dgm:cxn modelId="{1618130C-7103-4C19-ADBC-ACC5D810CB00}" type="presParOf" srcId="{5004A9A9-78BF-472D-BC63-829146011CC7}" destId="{8F91AA91-F043-45FD-B90C-B8321219F9F9}" srcOrd="1" destOrd="0" presId="urn:microsoft.com/office/officeart/2005/8/layout/hierarchy5"/>
    <dgm:cxn modelId="{A07FDA41-C8C0-43C9-B2B1-71F5D31DF8D4}" type="presParOf" srcId="{8F91AA91-F043-45FD-B90C-B8321219F9F9}" destId="{7026450E-1A88-4C2C-8A76-9BFE1DEA8AD7}" srcOrd="0" destOrd="0" presId="urn:microsoft.com/office/officeart/2005/8/layout/hierarchy5"/>
    <dgm:cxn modelId="{0495E07D-A628-4170-AF24-8CC58C2F353D}" type="presParOf" srcId="{7026450E-1A88-4C2C-8A76-9BFE1DEA8AD7}" destId="{2C18B7A8-C10B-40D1-AC4C-127814473F3F}" srcOrd="0" destOrd="0" presId="urn:microsoft.com/office/officeart/2005/8/layout/hierarchy5"/>
    <dgm:cxn modelId="{5AED295A-2407-4A55-B670-AAC4E8FBA6EA}" type="presParOf" srcId="{8F91AA91-F043-45FD-B90C-B8321219F9F9}" destId="{F42F5573-27A9-4B4A-B082-3D605EE5B969}" srcOrd="1" destOrd="0" presId="urn:microsoft.com/office/officeart/2005/8/layout/hierarchy5"/>
    <dgm:cxn modelId="{E41DAA0C-5ECF-473F-B881-D3F9DBF746D8}" type="presParOf" srcId="{F42F5573-27A9-4B4A-B082-3D605EE5B969}" destId="{1D81D27B-973C-4A73-B473-71EAE44AEFE4}" srcOrd="0" destOrd="0" presId="urn:microsoft.com/office/officeart/2005/8/layout/hierarchy5"/>
    <dgm:cxn modelId="{7BA23090-E2DE-483D-8B0A-43482444FE2B}" type="presParOf" srcId="{F42F5573-27A9-4B4A-B082-3D605EE5B969}" destId="{B08BCBF2-C1B0-47BB-9861-9026D8186EB1}" srcOrd="1" destOrd="0" presId="urn:microsoft.com/office/officeart/2005/8/layout/hierarchy5"/>
    <dgm:cxn modelId="{8C26EAAC-568D-4340-B59D-28E02255B0BE}" type="presParOf" srcId="{B08BCBF2-C1B0-47BB-9861-9026D8186EB1}" destId="{88ECC0B2-A010-4680-8505-AD1067880A01}" srcOrd="0" destOrd="0" presId="urn:microsoft.com/office/officeart/2005/8/layout/hierarchy5"/>
    <dgm:cxn modelId="{B1B1F551-1873-4F6A-9B32-B4A67F896822}" type="presParOf" srcId="{88ECC0B2-A010-4680-8505-AD1067880A01}" destId="{2C1B52B5-A9AB-4920-908A-2771C9DA76FA}" srcOrd="0" destOrd="0" presId="urn:microsoft.com/office/officeart/2005/8/layout/hierarchy5"/>
    <dgm:cxn modelId="{273F5938-D9EC-4195-802F-2EDEB4187259}" type="presParOf" srcId="{B08BCBF2-C1B0-47BB-9861-9026D8186EB1}" destId="{4791CC37-EB61-4EB6-9A0F-692665F77B34}" srcOrd="1" destOrd="0" presId="urn:microsoft.com/office/officeart/2005/8/layout/hierarchy5"/>
    <dgm:cxn modelId="{1407DE14-9F18-4BE4-BC25-47043608C0F6}" type="presParOf" srcId="{4791CC37-EB61-4EB6-9A0F-692665F77B34}" destId="{953E7ACF-F04A-43FC-A2D5-C664BF9F9992}" srcOrd="0" destOrd="0" presId="urn:microsoft.com/office/officeart/2005/8/layout/hierarchy5"/>
    <dgm:cxn modelId="{8396697D-669E-4D52-A0A4-F4CB3C733F94}" type="presParOf" srcId="{4791CC37-EB61-4EB6-9A0F-692665F77B34}" destId="{83C40203-169B-4D82-8774-181768B5C381}" srcOrd="1" destOrd="0" presId="urn:microsoft.com/office/officeart/2005/8/layout/hierarchy5"/>
    <dgm:cxn modelId="{0AA12456-5888-4108-A39A-71A39325D48E}" type="presParOf" srcId="{8F91AA91-F043-45FD-B90C-B8321219F9F9}" destId="{4D9341E6-2677-472C-A589-74BDFA5F4D15}" srcOrd="2" destOrd="0" presId="urn:microsoft.com/office/officeart/2005/8/layout/hierarchy5"/>
    <dgm:cxn modelId="{81FD78D2-F109-44ED-9D32-6F31FECCF424}" type="presParOf" srcId="{4D9341E6-2677-472C-A589-74BDFA5F4D15}" destId="{F3B905E0-FFFC-4E28-83BC-F42BF8DCC281}" srcOrd="0" destOrd="0" presId="urn:microsoft.com/office/officeart/2005/8/layout/hierarchy5"/>
    <dgm:cxn modelId="{846A5EDD-E59C-4AEA-9986-9489958D0E1C}" type="presParOf" srcId="{8F91AA91-F043-45FD-B90C-B8321219F9F9}" destId="{ADE1430F-7988-484F-B7C6-E78149425898}" srcOrd="3" destOrd="0" presId="urn:microsoft.com/office/officeart/2005/8/layout/hierarchy5"/>
    <dgm:cxn modelId="{AC380937-6470-4B70-B99D-FD5E1DB8D86F}" type="presParOf" srcId="{ADE1430F-7988-484F-B7C6-E78149425898}" destId="{60865361-E9B8-4B3B-832F-0202A9C7C809}" srcOrd="0" destOrd="0" presId="urn:microsoft.com/office/officeart/2005/8/layout/hierarchy5"/>
    <dgm:cxn modelId="{76E733D2-2265-4C10-98A0-072E0A2D350E}" type="presParOf" srcId="{ADE1430F-7988-484F-B7C6-E78149425898}" destId="{796FC244-4FD4-4F46-A3A8-E016BDBDB580}" srcOrd="1" destOrd="0" presId="urn:microsoft.com/office/officeart/2005/8/layout/hierarchy5"/>
    <dgm:cxn modelId="{0D1CF09C-3B3C-4574-948A-A6C646C89D43}" type="presParOf" srcId="{796FC244-4FD4-4F46-A3A8-E016BDBDB580}" destId="{98B5C6D1-331D-40B7-A0F9-5BB0C4605C7A}" srcOrd="0" destOrd="0" presId="urn:microsoft.com/office/officeart/2005/8/layout/hierarchy5"/>
    <dgm:cxn modelId="{AA6F2C46-26C1-4FE9-8264-FC7E60D3025C}" type="presParOf" srcId="{98B5C6D1-331D-40B7-A0F9-5BB0C4605C7A}" destId="{1AAE81F6-A3C5-4451-BF11-AD0207EEC3C7}" srcOrd="0" destOrd="0" presId="urn:microsoft.com/office/officeart/2005/8/layout/hierarchy5"/>
    <dgm:cxn modelId="{07D8388A-C5AF-4068-890E-50E2552168AA}" type="presParOf" srcId="{796FC244-4FD4-4F46-A3A8-E016BDBDB580}" destId="{2CC00C71-0D70-40BE-BE06-2825134B1661}" srcOrd="1" destOrd="0" presId="urn:microsoft.com/office/officeart/2005/8/layout/hierarchy5"/>
    <dgm:cxn modelId="{3367CA0B-C6F0-466B-9D2F-3B6552ED8142}" type="presParOf" srcId="{2CC00C71-0D70-40BE-BE06-2825134B1661}" destId="{D8649FB1-67FF-449A-B0A0-4C81C30FCE7D}" srcOrd="0" destOrd="0" presId="urn:microsoft.com/office/officeart/2005/8/layout/hierarchy5"/>
    <dgm:cxn modelId="{13E666A5-CF59-40F2-84A9-D58D1C593F57}" type="presParOf" srcId="{2CC00C71-0D70-40BE-BE06-2825134B1661}" destId="{177E89BF-B943-4976-A26E-DB4E3A77F987}" srcOrd="1" destOrd="0" presId="urn:microsoft.com/office/officeart/2005/8/layout/hierarchy5"/>
    <dgm:cxn modelId="{192D1F5E-0465-4323-908D-64A22EB044B3}" type="presParOf" srcId="{796FC244-4FD4-4F46-A3A8-E016BDBDB580}" destId="{93507B0E-E312-400E-BBE1-8DC0AFDD7D61}" srcOrd="2" destOrd="0" presId="urn:microsoft.com/office/officeart/2005/8/layout/hierarchy5"/>
    <dgm:cxn modelId="{EEE9A7A7-7598-4E74-9AC4-F9D4EE8C6BDE}" type="presParOf" srcId="{93507B0E-E312-400E-BBE1-8DC0AFDD7D61}" destId="{378DCCB9-7FB0-4F5B-9C16-562A6E6965F7}" srcOrd="0" destOrd="0" presId="urn:microsoft.com/office/officeart/2005/8/layout/hierarchy5"/>
    <dgm:cxn modelId="{D104AA46-64E2-4E98-BF4B-C96440803AD4}" type="presParOf" srcId="{796FC244-4FD4-4F46-A3A8-E016BDBDB580}" destId="{F0BAEF5E-C39E-45BD-8FC5-CA4B807C46ED}" srcOrd="3" destOrd="0" presId="urn:microsoft.com/office/officeart/2005/8/layout/hierarchy5"/>
    <dgm:cxn modelId="{CAEA65CF-6ED2-404D-8154-9D698EAA8CAD}" type="presParOf" srcId="{F0BAEF5E-C39E-45BD-8FC5-CA4B807C46ED}" destId="{8F266BE1-F57E-4F54-BBE1-C7F7223F7CF5}" srcOrd="0" destOrd="0" presId="urn:microsoft.com/office/officeart/2005/8/layout/hierarchy5"/>
    <dgm:cxn modelId="{57B2A108-792E-4A64-9350-4C2EAB0C1328}" type="presParOf" srcId="{F0BAEF5E-C39E-45BD-8FC5-CA4B807C46ED}" destId="{83B94831-F6FB-41B0-9DA8-0B5842DBBE62}" srcOrd="1" destOrd="0" presId="urn:microsoft.com/office/officeart/2005/8/layout/hierarchy5"/>
    <dgm:cxn modelId="{5AE81C6C-65C5-4BA7-827F-D83A9653A668}" type="presParOf" srcId="{83B94831-F6FB-41B0-9DA8-0B5842DBBE62}" destId="{44AF7CAD-B6CF-45B4-A8A9-69C6D50F82EB}" srcOrd="0" destOrd="0" presId="urn:microsoft.com/office/officeart/2005/8/layout/hierarchy5"/>
    <dgm:cxn modelId="{52B1A2BD-F81B-46AE-85E6-B3A3618E9250}" type="presParOf" srcId="{44AF7CAD-B6CF-45B4-A8A9-69C6D50F82EB}" destId="{2AF00650-7260-4C97-BADD-AF3129AAF833}" srcOrd="0" destOrd="0" presId="urn:microsoft.com/office/officeart/2005/8/layout/hierarchy5"/>
    <dgm:cxn modelId="{7EC8CF00-DE21-45B2-A548-AAFD550B42E1}" type="presParOf" srcId="{83B94831-F6FB-41B0-9DA8-0B5842DBBE62}" destId="{E6217033-AE73-4CBF-BF55-6F60B7E18077}" srcOrd="1" destOrd="0" presId="urn:microsoft.com/office/officeart/2005/8/layout/hierarchy5"/>
    <dgm:cxn modelId="{F980CBD1-8D4C-4B3C-AA18-34890A77DD75}" type="presParOf" srcId="{E6217033-AE73-4CBF-BF55-6F60B7E18077}" destId="{4D1A9689-0610-491D-95B9-C60CBA471254}" srcOrd="0" destOrd="0" presId="urn:microsoft.com/office/officeart/2005/8/layout/hierarchy5"/>
    <dgm:cxn modelId="{DBDF58B7-5840-4420-A1AD-7C5F22512B46}" type="presParOf" srcId="{E6217033-AE73-4CBF-BF55-6F60B7E18077}" destId="{533604BF-ABB1-4294-9CE4-A6DA400536FF}" srcOrd="1" destOrd="0" presId="urn:microsoft.com/office/officeart/2005/8/layout/hierarchy5"/>
    <dgm:cxn modelId="{9912B554-619F-4971-8F6D-982BE3EA27B5}" type="presParOf" srcId="{83B94831-F6FB-41B0-9DA8-0B5842DBBE62}" destId="{8D951D7A-024C-44A5-A479-3C8FA96FB4A4}" srcOrd="2" destOrd="0" presId="urn:microsoft.com/office/officeart/2005/8/layout/hierarchy5"/>
    <dgm:cxn modelId="{C55A38D5-38A9-4875-8467-D3C6C7BE10AD}" type="presParOf" srcId="{8D951D7A-024C-44A5-A479-3C8FA96FB4A4}" destId="{E01F768E-F4B8-4EAE-8098-E1045A12B276}" srcOrd="0" destOrd="0" presId="urn:microsoft.com/office/officeart/2005/8/layout/hierarchy5"/>
    <dgm:cxn modelId="{FC91183D-3EAF-481B-A153-49767B4F7512}" type="presParOf" srcId="{83B94831-F6FB-41B0-9DA8-0B5842DBBE62}" destId="{9E5CF467-C9ED-44DD-8F65-72B6C2E97770}" srcOrd="3" destOrd="0" presId="urn:microsoft.com/office/officeart/2005/8/layout/hierarchy5"/>
    <dgm:cxn modelId="{DBFD1C22-C522-408A-BEA7-8DD727324106}" type="presParOf" srcId="{9E5CF467-C9ED-44DD-8F65-72B6C2E97770}" destId="{FA5E804A-1827-4C97-B190-719FCC62AFA8}" srcOrd="0" destOrd="0" presId="urn:microsoft.com/office/officeart/2005/8/layout/hierarchy5"/>
    <dgm:cxn modelId="{3BD0A1B6-FB00-4D0A-88B2-E79473DFE6C3}" type="presParOf" srcId="{9E5CF467-C9ED-44DD-8F65-72B6C2E97770}" destId="{6E1FC5CE-6164-4A91-B54C-72CE45A9F045}" srcOrd="1" destOrd="0" presId="urn:microsoft.com/office/officeart/2005/8/layout/hierarchy5"/>
    <dgm:cxn modelId="{4615809C-6DB9-4A97-B0BE-C80135E1929F}" type="presParOf" srcId="{83B94831-F6FB-41B0-9DA8-0B5842DBBE62}" destId="{6C0503D0-AAD7-4FF4-9276-42132EC8EAA4}" srcOrd="4" destOrd="0" presId="urn:microsoft.com/office/officeart/2005/8/layout/hierarchy5"/>
    <dgm:cxn modelId="{4B0CE42D-F46A-464F-95F8-0D45E707CE62}" type="presParOf" srcId="{6C0503D0-AAD7-4FF4-9276-42132EC8EAA4}" destId="{B4DC3E71-5BB0-42B9-A808-53B06811CA84}" srcOrd="0" destOrd="0" presId="urn:microsoft.com/office/officeart/2005/8/layout/hierarchy5"/>
    <dgm:cxn modelId="{10B6784C-0A1F-470B-8811-0A7ACA622206}" type="presParOf" srcId="{83B94831-F6FB-41B0-9DA8-0B5842DBBE62}" destId="{A0DF2107-4640-4FCE-834D-792926F739EF}" srcOrd="5" destOrd="0" presId="urn:microsoft.com/office/officeart/2005/8/layout/hierarchy5"/>
    <dgm:cxn modelId="{6644892A-9047-409F-8204-9EB6992FDE75}" type="presParOf" srcId="{A0DF2107-4640-4FCE-834D-792926F739EF}" destId="{69E3DB73-82DC-4E08-A472-6A2DE00EC80C}" srcOrd="0" destOrd="0" presId="urn:microsoft.com/office/officeart/2005/8/layout/hierarchy5"/>
    <dgm:cxn modelId="{35670E69-A118-4BBD-9BFB-A818A86FD2F3}" type="presParOf" srcId="{A0DF2107-4640-4FCE-834D-792926F739EF}" destId="{745E3594-D4F5-4AE4-9CC4-30CB6C8A873A}" srcOrd="1" destOrd="0" presId="urn:microsoft.com/office/officeart/2005/8/layout/hierarchy5"/>
    <dgm:cxn modelId="{BF9A3A7C-F57A-4171-9798-21BD6CACA85A}" type="presParOf" srcId="{8D2CC2A1-EAF1-482A-B882-D3CB40513915}" destId="{DC9EB326-6BD2-48B2-B1BA-CB9E91F9818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F4933-A357-4DD0-816E-8FE83782946C}">
      <dsp:nvSpPr>
        <dsp:cNvPr id="0" name=""/>
        <dsp:cNvSpPr/>
      </dsp:nvSpPr>
      <dsp:spPr>
        <a:xfrm>
          <a:off x="868" y="1011438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Kalite Güvence Sistemleri</a:t>
          </a:r>
        </a:p>
      </dsp:txBody>
      <dsp:txXfrm>
        <a:off x="22636" y="1033206"/>
        <a:ext cx="1442884" cy="699674"/>
      </dsp:txXfrm>
    </dsp:sp>
    <dsp:sp modelId="{7026450E-1A88-4C2C-8A76-9BFE1DEA8AD7}">
      <dsp:nvSpPr>
        <dsp:cNvPr id="0" name=""/>
        <dsp:cNvSpPr/>
      </dsp:nvSpPr>
      <dsp:spPr>
        <a:xfrm rot="18770822">
          <a:off x="1347418" y="1046010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040676"/>
        <a:ext cx="43715" cy="43715"/>
      </dsp:txXfrm>
    </dsp:sp>
    <dsp:sp modelId="{1D81D27B-973C-4A73-B473-71EAE44AEFE4}">
      <dsp:nvSpPr>
        <dsp:cNvPr id="0" name=""/>
        <dsp:cNvSpPr/>
      </dsp:nvSpPr>
      <dsp:spPr>
        <a:xfrm>
          <a:off x="2081857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Kalite Güvence Sistemleri</a:t>
          </a:r>
        </a:p>
      </dsp:txBody>
      <dsp:txXfrm>
        <a:off x="2103625" y="392187"/>
        <a:ext cx="1442884" cy="699674"/>
      </dsp:txXfrm>
    </dsp:sp>
    <dsp:sp modelId="{88ECC0B2-A010-4680-8505-AD1067880A01}">
      <dsp:nvSpPr>
        <dsp:cNvPr id="0" name=""/>
        <dsp:cNvSpPr/>
      </dsp:nvSpPr>
      <dsp:spPr>
        <a:xfrm>
          <a:off x="3568278" y="725501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50698" y="727160"/>
        <a:ext cx="29728" cy="29728"/>
      </dsp:txXfrm>
    </dsp:sp>
    <dsp:sp modelId="{953E7ACF-F04A-43FC-A2D5-C664BF9F9992}">
      <dsp:nvSpPr>
        <dsp:cNvPr id="0" name=""/>
        <dsp:cNvSpPr/>
      </dsp:nvSpPr>
      <dsp:spPr>
        <a:xfrm>
          <a:off x="4162846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İç Değerlendirme</a:t>
          </a:r>
          <a:endParaRPr lang="tr-TR" sz="1400" kern="1200" dirty="0">
            <a:latin typeface="+mn-lt"/>
          </a:endParaRPr>
        </a:p>
      </dsp:txBody>
      <dsp:txXfrm>
        <a:off x="4184614" y="392187"/>
        <a:ext cx="1442884" cy="699674"/>
      </dsp:txXfrm>
    </dsp:sp>
    <dsp:sp modelId="{4D9341E6-2677-472C-A589-74BDFA5F4D15}">
      <dsp:nvSpPr>
        <dsp:cNvPr id="0" name=""/>
        <dsp:cNvSpPr/>
      </dsp:nvSpPr>
      <dsp:spPr>
        <a:xfrm rot="2829178">
          <a:off x="1347418" y="1687029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681695"/>
        <a:ext cx="43715" cy="43715"/>
      </dsp:txXfrm>
    </dsp:sp>
    <dsp:sp modelId="{60865361-E9B8-4B3B-832F-0202A9C7C809}">
      <dsp:nvSpPr>
        <dsp:cNvPr id="0" name=""/>
        <dsp:cNvSpPr/>
      </dsp:nvSpPr>
      <dsp:spPr>
        <a:xfrm>
          <a:off x="2081857" y="1652457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Dış Kalite Güvence Sistemleri</a:t>
          </a:r>
        </a:p>
      </dsp:txBody>
      <dsp:txXfrm>
        <a:off x="2103625" y="1674225"/>
        <a:ext cx="1442884" cy="699674"/>
      </dsp:txXfrm>
    </dsp:sp>
    <dsp:sp modelId="{98B5C6D1-331D-40B7-A0F9-5BB0C4605C7A}">
      <dsp:nvSpPr>
        <dsp:cNvPr id="0" name=""/>
        <dsp:cNvSpPr/>
      </dsp:nvSpPr>
      <dsp:spPr>
        <a:xfrm rot="19457599">
          <a:off x="3499455" y="1793866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1792084"/>
        <a:ext cx="36610" cy="36610"/>
      </dsp:txXfrm>
    </dsp:sp>
    <dsp:sp modelId="{D8649FB1-67FF-449A-B0A0-4C81C30FCE7D}">
      <dsp:nvSpPr>
        <dsp:cNvPr id="0" name=""/>
        <dsp:cNvSpPr/>
      </dsp:nvSpPr>
      <dsp:spPr>
        <a:xfrm>
          <a:off x="4162846" y="1225111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Kurumsal Dış Değerlendirme</a:t>
          </a:r>
          <a:endParaRPr lang="tr-TR" sz="1400" kern="1200" dirty="0">
            <a:latin typeface="+mn-lt"/>
          </a:endParaRPr>
        </a:p>
      </dsp:txBody>
      <dsp:txXfrm>
        <a:off x="4184614" y="1246879"/>
        <a:ext cx="1442884" cy="699674"/>
      </dsp:txXfrm>
    </dsp:sp>
    <dsp:sp modelId="{93507B0E-E312-400E-BBE1-8DC0AFDD7D61}">
      <dsp:nvSpPr>
        <dsp:cNvPr id="0" name=""/>
        <dsp:cNvSpPr/>
      </dsp:nvSpPr>
      <dsp:spPr>
        <a:xfrm rot="2142401">
          <a:off x="3499455" y="2221212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2219430"/>
        <a:ext cx="36610" cy="36610"/>
      </dsp:txXfrm>
    </dsp:sp>
    <dsp:sp modelId="{8F266BE1-F57E-4F54-BBE1-C7F7223F7CF5}">
      <dsp:nvSpPr>
        <dsp:cNvPr id="0" name=""/>
        <dsp:cNvSpPr/>
      </dsp:nvSpPr>
      <dsp:spPr>
        <a:xfrm>
          <a:off x="4162846" y="2079803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Akreditasyon Faaliyetleri </a:t>
          </a:r>
          <a:endParaRPr lang="tr-TR" sz="1400" kern="1200" dirty="0">
            <a:latin typeface="+mn-lt"/>
          </a:endParaRPr>
        </a:p>
      </dsp:txBody>
      <dsp:txXfrm>
        <a:off x="4184614" y="2101571"/>
        <a:ext cx="1442884" cy="699674"/>
      </dsp:txXfrm>
    </dsp:sp>
    <dsp:sp modelId="{44AF7CAD-B6CF-45B4-A8A9-69C6D50F82EB}">
      <dsp:nvSpPr>
        <dsp:cNvPr id="0" name=""/>
        <dsp:cNvSpPr/>
      </dsp:nvSpPr>
      <dsp:spPr>
        <a:xfrm rot="18289469">
          <a:off x="5425972" y="2007539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20522" y="1998033"/>
        <a:ext cx="52057" cy="52057"/>
      </dsp:txXfrm>
    </dsp:sp>
    <dsp:sp modelId="{4D1A9689-0610-491D-95B9-C60CBA471254}">
      <dsp:nvSpPr>
        <dsp:cNvPr id="0" name=""/>
        <dsp:cNvSpPr/>
      </dsp:nvSpPr>
      <dsp:spPr>
        <a:xfrm>
          <a:off x="6243835" y="1225111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Kurumsal Akreditasyon</a:t>
          </a:r>
          <a:endParaRPr lang="tr-TR" sz="1400" kern="1200" dirty="0">
            <a:latin typeface="+mn-lt"/>
          </a:endParaRPr>
        </a:p>
      </dsp:txBody>
      <dsp:txXfrm>
        <a:off x="6265603" y="1246879"/>
        <a:ext cx="1442884" cy="699674"/>
      </dsp:txXfrm>
    </dsp:sp>
    <dsp:sp modelId="{8D951D7A-024C-44A5-A479-3C8FA96FB4A4}">
      <dsp:nvSpPr>
        <dsp:cNvPr id="0" name=""/>
        <dsp:cNvSpPr/>
      </dsp:nvSpPr>
      <dsp:spPr>
        <a:xfrm>
          <a:off x="5649267" y="2434885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31687" y="2436544"/>
        <a:ext cx="29728" cy="29728"/>
      </dsp:txXfrm>
    </dsp:sp>
    <dsp:sp modelId="{FA5E804A-1827-4C97-B190-719FCC62AFA8}">
      <dsp:nvSpPr>
        <dsp:cNvPr id="0" name=""/>
        <dsp:cNvSpPr/>
      </dsp:nvSpPr>
      <dsp:spPr>
        <a:xfrm>
          <a:off x="6243835" y="2079803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latin typeface="+mn-lt"/>
            </a:rPr>
            <a:t>Program Akreditasyonu</a:t>
          </a:r>
          <a:endParaRPr lang="tr-TR" sz="1400" kern="1200" dirty="0">
            <a:latin typeface="+mn-lt"/>
          </a:endParaRPr>
        </a:p>
      </dsp:txBody>
      <dsp:txXfrm>
        <a:off x="6265603" y="2101571"/>
        <a:ext cx="1442884" cy="699674"/>
      </dsp:txXfrm>
    </dsp:sp>
    <dsp:sp modelId="{6C0503D0-AAD7-4FF4-9276-42132EC8EAA4}">
      <dsp:nvSpPr>
        <dsp:cNvPr id="0" name=""/>
        <dsp:cNvSpPr/>
      </dsp:nvSpPr>
      <dsp:spPr>
        <a:xfrm rot="3310531">
          <a:off x="5425972" y="2862231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920522" y="2852725"/>
        <a:ext cx="52057" cy="52057"/>
      </dsp:txXfrm>
    </dsp:sp>
    <dsp:sp modelId="{69E3DB73-82DC-4E08-A472-6A2DE00EC80C}">
      <dsp:nvSpPr>
        <dsp:cNvPr id="0" name=""/>
        <dsp:cNvSpPr/>
      </dsp:nvSpPr>
      <dsp:spPr>
        <a:xfrm>
          <a:off x="6243835" y="2934495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Enstitü Akreditasyonu</a:t>
          </a:r>
          <a:endParaRPr lang="tr-TR" sz="1400" kern="1200" dirty="0"/>
        </a:p>
      </dsp:txBody>
      <dsp:txXfrm>
        <a:off x="6265603" y="2956263"/>
        <a:ext cx="1442884" cy="699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Dış Kalite Güvence Sistemi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4000" b="1" i="1" cap="none" dirty="0" smtClean="0">
                <a:solidFill>
                  <a:srgbClr val="00B050"/>
                </a:solidFill>
              </a:rPr>
              <a:t>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Dış Kalite </a:t>
            </a:r>
            <a:r>
              <a:rPr lang="tr-TR" sz="2400" dirty="0" smtClean="0"/>
              <a:t>Güvence </a:t>
            </a:r>
            <a:r>
              <a:rPr lang="tr-TR" sz="2400" dirty="0" smtClean="0"/>
              <a:t>Sistemleri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Dış Kalite Güvence Sistemleri Nedir? </a:t>
            </a:r>
            <a:r>
              <a:rPr lang="tr-TR" sz="2400" dirty="0" smtClean="0"/>
              <a:t> </a:t>
            </a:r>
            <a:endParaRPr lang="tr-TR" sz="24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3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Dış Kalite </a:t>
            </a:r>
            <a:r>
              <a:rPr lang="tr-TR" cap="none" dirty="0"/>
              <a:t>Güvence Sistemleri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213021"/>
              </p:ext>
            </p:extLst>
          </p:nvPr>
        </p:nvGraphicFramePr>
        <p:xfrm>
          <a:off x="2230438" y="2352675"/>
          <a:ext cx="7731125" cy="404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Dış Kalite Güvence </a:t>
            </a:r>
            <a:r>
              <a:rPr lang="tr-TR" cap="none" dirty="0" smtClean="0"/>
              <a:t>Sistemleri Nedir</a:t>
            </a:r>
            <a:r>
              <a:rPr lang="tr-TR" cap="none" dirty="0"/>
              <a:t>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Yükseköğretim kurumunun, </a:t>
            </a:r>
            <a:r>
              <a:rPr lang="tr-TR" sz="2400" dirty="0" smtClean="0"/>
              <a:t>eğitim-öğretim, araştırma ve toplumsal katkı faaliyetleri ile </a:t>
            </a:r>
            <a:r>
              <a:rPr lang="tr-TR" sz="2400" dirty="0"/>
              <a:t>idarî hizmetlerinin kalitesinin ve kurumsal kalite geliştirme çalışmalarının, ilgili </a:t>
            </a:r>
            <a:r>
              <a:rPr lang="tr-TR" sz="2400" b="1" dirty="0">
                <a:solidFill>
                  <a:srgbClr val="00B050"/>
                </a:solidFill>
              </a:rPr>
              <a:t>yükseköğretim kurumunun dışından görevlendirilen değerlendiriciler </a:t>
            </a:r>
            <a:r>
              <a:rPr lang="tr-TR" sz="2400" b="1" dirty="0" smtClean="0">
                <a:solidFill>
                  <a:srgbClr val="00B050"/>
                </a:solidFill>
              </a:rPr>
              <a:t>(Dış Değerlendirici) tarafından </a:t>
            </a:r>
            <a:r>
              <a:rPr lang="tr-TR" sz="2400" b="1" dirty="0">
                <a:solidFill>
                  <a:srgbClr val="00B050"/>
                </a:solidFill>
              </a:rPr>
              <a:t>değerlendirilmesi</a:t>
            </a:r>
            <a:r>
              <a:rPr lang="tr-TR" sz="2400" dirty="0"/>
              <a:t>dir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1. Kurumsal Dış Değerlendirme ve,</a:t>
            </a:r>
          </a:p>
          <a:p>
            <a:pPr algn="just"/>
            <a:r>
              <a:rPr lang="tr-TR" sz="2400" dirty="0" smtClean="0"/>
              <a:t>2. Akreditasyon Faaliyetleri olarak ikiye ayrılır.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58996</TotalTime>
  <Words>102</Words>
  <Application>Microsoft Office PowerPoint</Application>
  <PresentationFormat>Özel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Paket</vt:lpstr>
      <vt:lpstr>Dış Kalite Güvence Sistemi  Kalite Eğitimleri Serisi</vt:lpstr>
      <vt:lpstr>Eğitimin Konu Başlıkları</vt:lpstr>
      <vt:lpstr>Dış Kalite Güvence Sistemleri</vt:lpstr>
      <vt:lpstr>Dış Kalite Güvence Sistemleri Nedir?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154</cp:revision>
  <dcterms:created xsi:type="dcterms:W3CDTF">2021-10-23T00:07:47Z</dcterms:created>
  <dcterms:modified xsi:type="dcterms:W3CDTF">2023-12-07T09:21:29Z</dcterms:modified>
</cp:coreProperties>
</file>