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14"/>
  </p:notesMasterIdLst>
  <p:sldIdLst>
    <p:sldId id="318" r:id="rId2"/>
    <p:sldId id="321" r:id="rId3"/>
    <p:sldId id="301" r:id="rId4"/>
    <p:sldId id="260" r:id="rId5"/>
    <p:sldId id="316" r:id="rId6"/>
    <p:sldId id="317" r:id="rId7"/>
    <p:sldId id="299" r:id="rId8"/>
    <p:sldId id="300" r:id="rId9"/>
    <p:sldId id="319" r:id="rId10"/>
    <p:sldId id="320" r:id="rId11"/>
    <p:sldId id="302" r:id="rId12"/>
    <p:sldId id="261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82F3BE-9BE7-405F-B592-A8726B01F563}" v="1" dt="2024-04-01T12:37:42.7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1" autoAdjust="0"/>
    <p:restoredTop sz="95890"/>
  </p:normalViewPr>
  <p:slideViewPr>
    <p:cSldViewPr snapToGrid="0" snapToObjects="1">
      <p:cViewPr>
        <p:scale>
          <a:sx n="70" d="100"/>
          <a:sy n="70" d="100"/>
        </p:scale>
        <p:origin x="-1236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Şenol Kandemir" userId="71b48b4ca9e48765" providerId="LiveId" clId="{47062EB4-FBD0-45EB-A782-CDF5D64D98BE}"/>
    <pc:docChg chg="custSel addSld delSld modSld">
      <pc:chgData name="Şenol Kandemir" userId="71b48b4ca9e48765" providerId="LiveId" clId="{47062EB4-FBD0-45EB-A782-CDF5D64D98BE}" dt="2023-11-07T20:35:00.505" v="59" actId="47"/>
      <pc:docMkLst>
        <pc:docMk/>
      </pc:docMkLst>
      <pc:sldChg chg="addSp delSp modSp new del mod modClrScheme chgLayout">
        <pc:chgData name="Şenol Kandemir" userId="71b48b4ca9e48765" providerId="LiveId" clId="{47062EB4-FBD0-45EB-A782-CDF5D64D98BE}" dt="2023-11-07T20:35:00.505" v="59" actId="47"/>
        <pc:sldMkLst>
          <pc:docMk/>
          <pc:sldMk cId="938064697" sldId="294"/>
        </pc:sldMkLst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2" creationId="{91A5537D-BD44-02BD-EA72-045C3502777B}"/>
          </ac:spMkLst>
        </pc:spChg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3" creationId="{89C54F59-7755-FD57-BC63-44275C2436FA}"/>
          </ac:spMkLst>
        </pc:spChg>
        <pc:picChg chg="add del mod">
          <ac:chgData name="Şenol Kandemir" userId="71b48b4ca9e48765" providerId="LiveId" clId="{47062EB4-FBD0-45EB-A782-CDF5D64D98BE}" dt="2023-11-07T20:33:40.476" v="58" actId="478"/>
          <ac:picMkLst>
            <pc:docMk/>
            <pc:sldMk cId="938064697" sldId="294"/>
            <ac:picMk id="5" creationId="{07085BFE-5773-3940-497B-358BD6D9C5F0}"/>
          </ac:picMkLst>
        </pc:picChg>
      </pc:sldChg>
    </pc:docChg>
  </pc:docChgLst>
  <pc:docChgLst>
    <pc:chgData name="Sehnaz Sahinkarakas" userId="6ab5f47fef076132" providerId="LiveId" clId="{E082F3BE-9BE7-405F-B592-A8726B01F563}"/>
    <pc:docChg chg="delSld modSld">
      <pc:chgData name="Sehnaz Sahinkarakas" userId="6ab5f47fef076132" providerId="LiveId" clId="{E082F3BE-9BE7-405F-B592-A8726B01F563}" dt="2024-04-01T12:38:46.138" v="17" actId="47"/>
      <pc:docMkLst>
        <pc:docMk/>
      </pc:docMkLst>
      <pc:sldChg chg="modSp del mod">
        <pc:chgData name="Sehnaz Sahinkarakas" userId="6ab5f47fef076132" providerId="LiveId" clId="{E082F3BE-9BE7-405F-B592-A8726B01F563}" dt="2024-04-01T12:38:46.138" v="17" actId="47"/>
        <pc:sldMkLst>
          <pc:docMk/>
          <pc:sldMk cId="3247639868" sldId="304"/>
        </pc:sldMkLst>
        <pc:spChg chg="mod">
          <ac:chgData name="Sehnaz Sahinkarakas" userId="6ab5f47fef076132" providerId="LiveId" clId="{E082F3BE-9BE7-405F-B592-A8726B01F563}" dt="2024-04-01T12:37:58.911" v="7" actId="21"/>
          <ac:spMkLst>
            <pc:docMk/>
            <pc:sldMk cId="3247639868" sldId="304"/>
            <ac:spMk id="5" creationId="{00000000-0000-0000-0000-000000000000}"/>
          </ac:spMkLst>
        </pc:spChg>
      </pc:sldChg>
      <pc:sldChg chg="modSp mod">
        <pc:chgData name="Sehnaz Sahinkarakas" userId="6ab5f47fef076132" providerId="LiveId" clId="{E082F3BE-9BE7-405F-B592-A8726B01F563}" dt="2024-04-01T12:37:15.581" v="6" actId="20577"/>
        <pc:sldMkLst>
          <pc:docMk/>
          <pc:sldMk cId="32854673" sldId="318"/>
        </pc:sldMkLst>
        <pc:spChg chg="mod">
          <ac:chgData name="Sehnaz Sahinkarakas" userId="6ab5f47fef076132" providerId="LiveId" clId="{E082F3BE-9BE7-405F-B592-A8726B01F563}" dt="2024-04-01T12:37:15.581" v="6" actId="20577"/>
          <ac:spMkLst>
            <pc:docMk/>
            <pc:sldMk cId="32854673" sldId="318"/>
            <ac:spMk id="2" creationId="{2C34D7D2-4820-3546-9D0D-836CDB550997}"/>
          </ac:spMkLst>
        </pc:spChg>
      </pc:sldChg>
      <pc:sldChg chg="modSp mod">
        <pc:chgData name="Sehnaz Sahinkarakas" userId="6ab5f47fef076132" providerId="LiveId" clId="{E082F3BE-9BE7-405F-B592-A8726B01F563}" dt="2024-04-01T12:38:40.085" v="16" actId="14100"/>
        <pc:sldMkLst>
          <pc:docMk/>
          <pc:sldMk cId="2536788106" sldId="321"/>
        </pc:sldMkLst>
        <pc:spChg chg="mod">
          <ac:chgData name="Sehnaz Sahinkarakas" userId="6ab5f47fef076132" providerId="LiveId" clId="{E082F3BE-9BE7-405F-B592-A8726B01F563}" dt="2024-04-01T12:38:40.085" v="16" actId="14100"/>
          <ac:spMkLst>
            <pc:docMk/>
            <pc:sldMk cId="2536788106" sldId="321"/>
            <ac:spMk id="5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8A1C45-48C7-4DC1-9368-1A21097ACD3C}" type="doc">
      <dgm:prSet loTypeId="urn:microsoft.com/office/officeart/2005/8/layout/hierarchy5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FD58538-E30B-4D48-BC5E-C6C5569F54B9}">
      <dgm:prSet phldrT="[Metin]" custT="1"/>
      <dgm:spPr/>
      <dgm:t>
        <a:bodyPr/>
        <a:lstStyle/>
        <a:p>
          <a:r>
            <a:rPr lang="tr-TR" sz="1400" dirty="0">
              <a:latin typeface="+mn-lt"/>
            </a:rPr>
            <a:t>Kalite Güvence Sistemleri</a:t>
          </a:r>
        </a:p>
      </dgm:t>
    </dgm:pt>
    <dgm:pt modelId="{103A609E-0097-4044-8DC7-E6B2C37EF3C1}" type="parTrans" cxnId="{D04165BE-8A49-495E-A374-DCD6E5E071D9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3188358F-3FBF-4477-917C-BDA302D03725}" type="sibTrans" cxnId="{D04165BE-8A49-495E-A374-DCD6E5E071D9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C3842728-76B8-43B9-BA0F-8EEEF62E0DE1}">
      <dgm:prSet phldrT="[Metin]" custT="1"/>
      <dgm:spPr>
        <a:solidFill>
          <a:srgbClr val="00B050"/>
        </a:solidFill>
      </dgm:spPr>
      <dgm:t>
        <a:bodyPr/>
        <a:lstStyle/>
        <a:p>
          <a:r>
            <a:rPr lang="tr-TR" sz="1400" dirty="0">
              <a:latin typeface="+mn-lt"/>
            </a:rPr>
            <a:t>İç Kalite Güvence Sistemleri</a:t>
          </a:r>
        </a:p>
      </dgm:t>
    </dgm:pt>
    <dgm:pt modelId="{D0A58812-66D5-4218-A62F-9C609C8E2741}" type="parTrans" cxnId="{0F589C82-96B3-4C60-8A9A-D8AE6769B059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4D893BD2-FC4C-4EBE-B183-51F7CAB69A72}" type="sibTrans" cxnId="{0F589C82-96B3-4C60-8A9A-D8AE6769B059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A7D7E6D2-237D-4B46-BFB1-44B4D25E488A}">
      <dgm:prSet phldrT="[Metin]" custT="1"/>
      <dgm:spPr/>
      <dgm:t>
        <a:bodyPr/>
        <a:lstStyle/>
        <a:p>
          <a:r>
            <a:rPr lang="tr-TR" sz="1400" dirty="0">
              <a:latin typeface="+mn-lt"/>
            </a:rPr>
            <a:t>Dış Kalite Güvence Sistemleri</a:t>
          </a:r>
        </a:p>
      </dgm:t>
    </dgm:pt>
    <dgm:pt modelId="{B6EC6D44-4A0A-4781-BEC6-DCB87A0B0406}" type="parTrans" cxnId="{8C53428B-5F21-4CF2-A26E-4722BF2741C6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8FC36559-43A3-4AC3-A824-FF75CC5BF553}" type="sibTrans" cxnId="{8C53428B-5F21-4CF2-A26E-4722BF2741C6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D0738E54-D234-4E91-958A-153B2550756B}">
      <dgm:prSet custT="1"/>
      <dgm:spPr>
        <a:solidFill>
          <a:srgbClr val="00B050"/>
        </a:solidFill>
      </dgm:spPr>
      <dgm:t>
        <a:bodyPr/>
        <a:lstStyle/>
        <a:p>
          <a:r>
            <a:rPr lang="tr-TR" sz="1400" dirty="0">
              <a:latin typeface="+mn-lt"/>
            </a:rPr>
            <a:t>İç Değerlendirme</a:t>
          </a:r>
        </a:p>
      </dgm:t>
    </dgm:pt>
    <dgm:pt modelId="{A24F09DF-F5C7-4AFB-8EAC-C35765E6D5C0}" type="parTrans" cxnId="{A183403B-3DE5-47E5-B043-447AF782D299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078D2FBC-8F75-48E8-BE4D-91D631EB5CC7}" type="sibTrans" cxnId="{A183403B-3DE5-47E5-B043-447AF782D299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FD6FEB75-BAEA-495A-AB00-8E62F924606B}">
      <dgm:prSet custT="1"/>
      <dgm:spPr/>
      <dgm:t>
        <a:bodyPr/>
        <a:lstStyle/>
        <a:p>
          <a:r>
            <a:rPr lang="tr-TR" sz="1400" dirty="0">
              <a:latin typeface="+mn-lt"/>
            </a:rPr>
            <a:t>Kurumsal Dış Değerlendirme</a:t>
          </a:r>
        </a:p>
      </dgm:t>
    </dgm:pt>
    <dgm:pt modelId="{8405CE26-872B-4902-91E4-C87A937B13DC}" type="parTrans" cxnId="{4EE71C9B-3812-46B7-8320-1AB0C2574E41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25AD3049-1E7D-4545-99C6-8D3CCECC2507}" type="sibTrans" cxnId="{4EE71C9B-3812-46B7-8320-1AB0C2574E41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C796E297-A613-4B37-8061-BE95753E5D3B}">
      <dgm:prSet custT="1"/>
      <dgm:spPr/>
      <dgm:t>
        <a:bodyPr/>
        <a:lstStyle/>
        <a:p>
          <a:r>
            <a:rPr lang="tr-TR" sz="1400" dirty="0">
              <a:latin typeface="+mn-lt"/>
            </a:rPr>
            <a:t>Akreditasyon Faaliyetleri </a:t>
          </a:r>
        </a:p>
      </dgm:t>
    </dgm:pt>
    <dgm:pt modelId="{BCEF0793-8BD8-43FD-9395-ABB3315CBF58}" type="parTrans" cxnId="{67AA76AE-35D6-4ED8-81C0-5CBA50024F6D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4C877831-64B2-4976-926F-5758E8AC0AAB}" type="sibTrans" cxnId="{67AA76AE-35D6-4ED8-81C0-5CBA50024F6D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95114284-F816-43A0-A144-E23FC1F8D0BA}">
      <dgm:prSet custT="1"/>
      <dgm:spPr/>
      <dgm:t>
        <a:bodyPr/>
        <a:lstStyle/>
        <a:p>
          <a:r>
            <a:rPr lang="tr-TR" sz="1400" dirty="0">
              <a:latin typeface="+mn-lt"/>
            </a:rPr>
            <a:t>Kurumsal Akreditasyon</a:t>
          </a:r>
        </a:p>
      </dgm:t>
    </dgm:pt>
    <dgm:pt modelId="{1D12F83F-FD3A-458D-A1FF-B959E716FE5D}" type="parTrans" cxnId="{86B5480C-0EE1-4608-ABD2-724FB60136CD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FD1A1529-513C-4AF8-8C86-37811D3EC33C}" type="sibTrans" cxnId="{86B5480C-0EE1-4608-ABD2-724FB60136CD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E7B20BB3-4674-4E40-B06A-9A3930DAFD04}">
      <dgm:prSet custT="1"/>
      <dgm:spPr/>
      <dgm:t>
        <a:bodyPr/>
        <a:lstStyle/>
        <a:p>
          <a:r>
            <a:rPr lang="tr-TR" sz="1400" dirty="0">
              <a:latin typeface="+mn-lt"/>
            </a:rPr>
            <a:t>Program Akreditasyonu</a:t>
          </a:r>
        </a:p>
      </dgm:t>
    </dgm:pt>
    <dgm:pt modelId="{50F46A68-627B-4C5E-A531-2397C96F669F}" type="parTrans" cxnId="{191EBD39-9BA6-4492-99AE-973466DA20A3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B9C54685-159A-4E3B-AE3C-E5135DF7CCC2}" type="sibTrans" cxnId="{191EBD39-9BA6-4492-99AE-973466DA20A3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BF750E84-1AA9-446B-9727-F6856B34BBF1}">
      <dgm:prSet custT="1"/>
      <dgm:spPr/>
      <dgm:t>
        <a:bodyPr/>
        <a:lstStyle/>
        <a:p>
          <a:r>
            <a:rPr lang="tr-TR" sz="1400" dirty="0"/>
            <a:t>Enstitü Akreditasyonu</a:t>
          </a:r>
        </a:p>
      </dgm:t>
    </dgm:pt>
    <dgm:pt modelId="{F48D4C0C-7AED-4F62-BB01-5AFE64BDCBFD}" type="parTrans" cxnId="{A4F9C8A5-E9FC-4FA2-8AD1-F1304F8860D6}">
      <dgm:prSet/>
      <dgm:spPr/>
      <dgm:t>
        <a:bodyPr/>
        <a:lstStyle/>
        <a:p>
          <a:endParaRPr lang="tr-TR"/>
        </a:p>
      </dgm:t>
    </dgm:pt>
    <dgm:pt modelId="{E4B544ED-E2A0-4F9E-B859-2A97775378A1}" type="sibTrans" cxnId="{A4F9C8A5-E9FC-4FA2-8AD1-F1304F8860D6}">
      <dgm:prSet/>
      <dgm:spPr/>
      <dgm:t>
        <a:bodyPr/>
        <a:lstStyle/>
        <a:p>
          <a:endParaRPr lang="tr-TR"/>
        </a:p>
      </dgm:t>
    </dgm:pt>
    <dgm:pt modelId="{8D2CC2A1-EAF1-482A-B882-D3CB40513915}" type="pres">
      <dgm:prSet presAssocID="{448A1C45-48C7-4DC1-9368-1A21097ACD3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25A3F5F-BF97-45F3-94DA-A8F6363E394C}" type="pres">
      <dgm:prSet presAssocID="{448A1C45-48C7-4DC1-9368-1A21097ACD3C}" presName="hierFlow" presStyleCnt="0"/>
      <dgm:spPr/>
    </dgm:pt>
    <dgm:pt modelId="{6F02D54A-D6D4-41E3-91A7-56328DB38F27}" type="pres">
      <dgm:prSet presAssocID="{448A1C45-48C7-4DC1-9368-1A21097ACD3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5004A9A9-78BF-472D-BC63-829146011CC7}" type="pres">
      <dgm:prSet presAssocID="{EFD58538-E30B-4D48-BC5E-C6C5569F54B9}" presName="Name17" presStyleCnt="0"/>
      <dgm:spPr/>
    </dgm:pt>
    <dgm:pt modelId="{0A7F4933-A357-4DD0-816E-8FE83782946C}" type="pres">
      <dgm:prSet presAssocID="{EFD58538-E30B-4D48-BC5E-C6C5569F54B9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F91AA91-F043-45FD-B90C-B8321219F9F9}" type="pres">
      <dgm:prSet presAssocID="{EFD58538-E30B-4D48-BC5E-C6C5569F54B9}" presName="hierChild2" presStyleCnt="0"/>
      <dgm:spPr/>
    </dgm:pt>
    <dgm:pt modelId="{7026450E-1A88-4C2C-8A76-9BFE1DEA8AD7}" type="pres">
      <dgm:prSet presAssocID="{D0A58812-66D5-4218-A62F-9C609C8E2741}" presName="Name25" presStyleLbl="parChTrans1D2" presStyleIdx="0" presStyleCnt="2"/>
      <dgm:spPr/>
      <dgm:t>
        <a:bodyPr/>
        <a:lstStyle/>
        <a:p>
          <a:endParaRPr lang="tr-TR"/>
        </a:p>
      </dgm:t>
    </dgm:pt>
    <dgm:pt modelId="{2C18B7A8-C10B-40D1-AC4C-127814473F3F}" type="pres">
      <dgm:prSet presAssocID="{D0A58812-66D5-4218-A62F-9C609C8E2741}" presName="connTx" presStyleLbl="parChTrans1D2" presStyleIdx="0" presStyleCnt="2"/>
      <dgm:spPr/>
      <dgm:t>
        <a:bodyPr/>
        <a:lstStyle/>
        <a:p>
          <a:endParaRPr lang="tr-TR"/>
        </a:p>
      </dgm:t>
    </dgm:pt>
    <dgm:pt modelId="{F42F5573-27A9-4B4A-B082-3D605EE5B969}" type="pres">
      <dgm:prSet presAssocID="{C3842728-76B8-43B9-BA0F-8EEEF62E0DE1}" presName="Name30" presStyleCnt="0"/>
      <dgm:spPr/>
    </dgm:pt>
    <dgm:pt modelId="{1D81D27B-973C-4A73-B473-71EAE44AEFE4}" type="pres">
      <dgm:prSet presAssocID="{C3842728-76B8-43B9-BA0F-8EEEF62E0DE1}" presName="level2Shape" presStyleLbl="node2" presStyleIdx="0" presStyleCnt="2"/>
      <dgm:spPr/>
      <dgm:t>
        <a:bodyPr/>
        <a:lstStyle/>
        <a:p>
          <a:endParaRPr lang="tr-TR"/>
        </a:p>
      </dgm:t>
    </dgm:pt>
    <dgm:pt modelId="{B08BCBF2-C1B0-47BB-9861-9026D8186EB1}" type="pres">
      <dgm:prSet presAssocID="{C3842728-76B8-43B9-BA0F-8EEEF62E0DE1}" presName="hierChild3" presStyleCnt="0"/>
      <dgm:spPr/>
    </dgm:pt>
    <dgm:pt modelId="{88ECC0B2-A010-4680-8505-AD1067880A01}" type="pres">
      <dgm:prSet presAssocID="{A24F09DF-F5C7-4AFB-8EAC-C35765E6D5C0}" presName="Name25" presStyleLbl="parChTrans1D3" presStyleIdx="0" presStyleCnt="3"/>
      <dgm:spPr/>
      <dgm:t>
        <a:bodyPr/>
        <a:lstStyle/>
        <a:p>
          <a:endParaRPr lang="tr-TR"/>
        </a:p>
      </dgm:t>
    </dgm:pt>
    <dgm:pt modelId="{2C1B52B5-A9AB-4920-908A-2771C9DA76FA}" type="pres">
      <dgm:prSet presAssocID="{A24F09DF-F5C7-4AFB-8EAC-C35765E6D5C0}" presName="connTx" presStyleLbl="parChTrans1D3" presStyleIdx="0" presStyleCnt="3"/>
      <dgm:spPr/>
      <dgm:t>
        <a:bodyPr/>
        <a:lstStyle/>
        <a:p>
          <a:endParaRPr lang="tr-TR"/>
        </a:p>
      </dgm:t>
    </dgm:pt>
    <dgm:pt modelId="{4791CC37-EB61-4EB6-9A0F-692665F77B34}" type="pres">
      <dgm:prSet presAssocID="{D0738E54-D234-4E91-958A-153B2550756B}" presName="Name30" presStyleCnt="0"/>
      <dgm:spPr/>
    </dgm:pt>
    <dgm:pt modelId="{953E7ACF-F04A-43FC-A2D5-C664BF9F9992}" type="pres">
      <dgm:prSet presAssocID="{D0738E54-D234-4E91-958A-153B2550756B}" presName="level2Shape" presStyleLbl="node3" presStyleIdx="0" presStyleCnt="3"/>
      <dgm:spPr/>
      <dgm:t>
        <a:bodyPr/>
        <a:lstStyle/>
        <a:p>
          <a:endParaRPr lang="tr-TR"/>
        </a:p>
      </dgm:t>
    </dgm:pt>
    <dgm:pt modelId="{83C40203-169B-4D82-8774-181768B5C381}" type="pres">
      <dgm:prSet presAssocID="{D0738E54-D234-4E91-958A-153B2550756B}" presName="hierChild3" presStyleCnt="0"/>
      <dgm:spPr/>
    </dgm:pt>
    <dgm:pt modelId="{4D9341E6-2677-472C-A589-74BDFA5F4D15}" type="pres">
      <dgm:prSet presAssocID="{B6EC6D44-4A0A-4781-BEC6-DCB87A0B0406}" presName="Name25" presStyleLbl="parChTrans1D2" presStyleIdx="1" presStyleCnt="2"/>
      <dgm:spPr/>
      <dgm:t>
        <a:bodyPr/>
        <a:lstStyle/>
        <a:p>
          <a:endParaRPr lang="tr-TR"/>
        </a:p>
      </dgm:t>
    </dgm:pt>
    <dgm:pt modelId="{F3B905E0-FFFC-4E28-83BC-F42BF8DCC281}" type="pres">
      <dgm:prSet presAssocID="{B6EC6D44-4A0A-4781-BEC6-DCB87A0B0406}" presName="connTx" presStyleLbl="parChTrans1D2" presStyleIdx="1" presStyleCnt="2"/>
      <dgm:spPr/>
      <dgm:t>
        <a:bodyPr/>
        <a:lstStyle/>
        <a:p>
          <a:endParaRPr lang="tr-TR"/>
        </a:p>
      </dgm:t>
    </dgm:pt>
    <dgm:pt modelId="{ADE1430F-7988-484F-B7C6-E78149425898}" type="pres">
      <dgm:prSet presAssocID="{A7D7E6D2-237D-4B46-BFB1-44B4D25E488A}" presName="Name30" presStyleCnt="0"/>
      <dgm:spPr/>
    </dgm:pt>
    <dgm:pt modelId="{60865361-E9B8-4B3B-832F-0202A9C7C809}" type="pres">
      <dgm:prSet presAssocID="{A7D7E6D2-237D-4B46-BFB1-44B4D25E488A}" presName="level2Shape" presStyleLbl="node2" presStyleIdx="1" presStyleCnt="2"/>
      <dgm:spPr/>
      <dgm:t>
        <a:bodyPr/>
        <a:lstStyle/>
        <a:p>
          <a:endParaRPr lang="tr-TR"/>
        </a:p>
      </dgm:t>
    </dgm:pt>
    <dgm:pt modelId="{796FC244-4FD4-4F46-A3A8-E016BDBDB580}" type="pres">
      <dgm:prSet presAssocID="{A7D7E6D2-237D-4B46-BFB1-44B4D25E488A}" presName="hierChild3" presStyleCnt="0"/>
      <dgm:spPr/>
    </dgm:pt>
    <dgm:pt modelId="{98B5C6D1-331D-40B7-A0F9-5BB0C4605C7A}" type="pres">
      <dgm:prSet presAssocID="{8405CE26-872B-4902-91E4-C87A937B13DC}" presName="Name25" presStyleLbl="parChTrans1D3" presStyleIdx="1" presStyleCnt="3"/>
      <dgm:spPr/>
      <dgm:t>
        <a:bodyPr/>
        <a:lstStyle/>
        <a:p>
          <a:endParaRPr lang="tr-TR"/>
        </a:p>
      </dgm:t>
    </dgm:pt>
    <dgm:pt modelId="{1AAE81F6-A3C5-4451-BF11-AD0207EEC3C7}" type="pres">
      <dgm:prSet presAssocID="{8405CE26-872B-4902-91E4-C87A937B13DC}" presName="connTx" presStyleLbl="parChTrans1D3" presStyleIdx="1" presStyleCnt="3"/>
      <dgm:spPr/>
      <dgm:t>
        <a:bodyPr/>
        <a:lstStyle/>
        <a:p>
          <a:endParaRPr lang="tr-TR"/>
        </a:p>
      </dgm:t>
    </dgm:pt>
    <dgm:pt modelId="{2CC00C71-0D70-40BE-BE06-2825134B1661}" type="pres">
      <dgm:prSet presAssocID="{FD6FEB75-BAEA-495A-AB00-8E62F924606B}" presName="Name30" presStyleCnt="0"/>
      <dgm:spPr/>
    </dgm:pt>
    <dgm:pt modelId="{D8649FB1-67FF-449A-B0A0-4C81C30FCE7D}" type="pres">
      <dgm:prSet presAssocID="{FD6FEB75-BAEA-495A-AB00-8E62F924606B}" presName="level2Shape" presStyleLbl="node3" presStyleIdx="1" presStyleCnt="3"/>
      <dgm:spPr/>
      <dgm:t>
        <a:bodyPr/>
        <a:lstStyle/>
        <a:p>
          <a:endParaRPr lang="tr-TR"/>
        </a:p>
      </dgm:t>
    </dgm:pt>
    <dgm:pt modelId="{177E89BF-B943-4976-A26E-DB4E3A77F987}" type="pres">
      <dgm:prSet presAssocID="{FD6FEB75-BAEA-495A-AB00-8E62F924606B}" presName="hierChild3" presStyleCnt="0"/>
      <dgm:spPr/>
    </dgm:pt>
    <dgm:pt modelId="{93507B0E-E312-400E-BBE1-8DC0AFDD7D61}" type="pres">
      <dgm:prSet presAssocID="{BCEF0793-8BD8-43FD-9395-ABB3315CBF58}" presName="Name25" presStyleLbl="parChTrans1D3" presStyleIdx="2" presStyleCnt="3"/>
      <dgm:spPr/>
      <dgm:t>
        <a:bodyPr/>
        <a:lstStyle/>
        <a:p>
          <a:endParaRPr lang="tr-TR"/>
        </a:p>
      </dgm:t>
    </dgm:pt>
    <dgm:pt modelId="{378DCCB9-7FB0-4F5B-9C16-562A6E6965F7}" type="pres">
      <dgm:prSet presAssocID="{BCEF0793-8BD8-43FD-9395-ABB3315CBF58}" presName="connTx" presStyleLbl="parChTrans1D3" presStyleIdx="2" presStyleCnt="3"/>
      <dgm:spPr/>
      <dgm:t>
        <a:bodyPr/>
        <a:lstStyle/>
        <a:p>
          <a:endParaRPr lang="tr-TR"/>
        </a:p>
      </dgm:t>
    </dgm:pt>
    <dgm:pt modelId="{F0BAEF5E-C39E-45BD-8FC5-CA4B807C46ED}" type="pres">
      <dgm:prSet presAssocID="{C796E297-A613-4B37-8061-BE95753E5D3B}" presName="Name30" presStyleCnt="0"/>
      <dgm:spPr/>
    </dgm:pt>
    <dgm:pt modelId="{8F266BE1-F57E-4F54-BBE1-C7F7223F7CF5}" type="pres">
      <dgm:prSet presAssocID="{C796E297-A613-4B37-8061-BE95753E5D3B}" presName="level2Shape" presStyleLbl="node3" presStyleIdx="2" presStyleCnt="3"/>
      <dgm:spPr/>
      <dgm:t>
        <a:bodyPr/>
        <a:lstStyle/>
        <a:p>
          <a:endParaRPr lang="tr-TR"/>
        </a:p>
      </dgm:t>
    </dgm:pt>
    <dgm:pt modelId="{83B94831-F6FB-41B0-9DA8-0B5842DBBE62}" type="pres">
      <dgm:prSet presAssocID="{C796E297-A613-4B37-8061-BE95753E5D3B}" presName="hierChild3" presStyleCnt="0"/>
      <dgm:spPr/>
    </dgm:pt>
    <dgm:pt modelId="{44AF7CAD-B6CF-45B4-A8A9-69C6D50F82EB}" type="pres">
      <dgm:prSet presAssocID="{1D12F83F-FD3A-458D-A1FF-B959E716FE5D}" presName="Name25" presStyleLbl="parChTrans1D4" presStyleIdx="0" presStyleCnt="3"/>
      <dgm:spPr/>
      <dgm:t>
        <a:bodyPr/>
        <a:lstStyle/>
        <a:p>
          <a:endParaRPr lang="tr-TR"/>
        </a:p>
      </dgm:t>
    </dgm:pt>
    <dgm:pt modelId="{2AF00650-7260-4C97-BADD-AF3129AAF833}" type="pres">
      <dgm:prSet presAssocID="{1D12F83F-FD3A-458D-A1FF-B959E716FE5D}" presName="connTx" presStyleLbl="parChTrans1D4" presStyleIdx="0" presStyleCnt="3"/>
      <dgm:spPr/>
      <dgm:t>
        <a:bodyPr/>
        <a:lstStyle/>
        <a:p>
          <a:endParaRPr lang="tr-TR"/>
        </a:p>
      </dgm:t>
    </dgm:pt>
    <dgm:pt modelId="{E6217033-AE73-4CBF-BF55-6F60B7E18077}" type="pres">
      <dgm:prSet presAssocID="{95114284-F816-43A0-A144-E23FC1F8D0BA}" presName="Name30" presStyleCnt="0"/>
      <dgm:spPr/>
    </dgm:pt>
    <dgm:pt modelId="{4D1A9689-0610-491D-95B9-C60CBA471254}" type="pres">
      <dgm:prSet presAssocID="{95114284-F816-43A0-A144-E23FC1F8D0BA}" presName="level2Shape" presStyleLbl="node4" presStyleIdx="0" presStyleCnt="3"/>
      <dgm:spPr/>
      <dgm:t>
        <a:bodyPr/>
        <a:lstStyle/>
        <a:p>
          <a:endParaRPr lang="tr-TR"/>
        </a:p>
      </dgm:t>
    </dgm:pt>
    <dgm:pt modelId="{533604BF-ABB1-4294-9CE4-A6DA400536FF}" type="pres">
      <dgm:prSet presAssocID="{95114284-F816-43A0-A144-E23FC1F8D0BA}" presName="hierChild3" presStyleCnt="0"/>
      <dgm:spPr/>
    </dgm:pt>
    <dgm:pt modelId="{8D951D7A-024C-44A5-A479-3C8FA96FB4A4}" type="pres">
      <dgm:prSet presAssocID="{50F46A68-627B-4C5E-A531-2397C96F669F}" presName="Name25" presStyleLbl="parChTrans1D4" presStyleIdx="1" presStyleCnt="3"/>
      <dgm:spPr/>
      <dgm:t>
        <a:bodyPr/>
        <a:lstStyle/>
        <a:p>
          <a:endParaRPr lang="tr-TR"/>
        </a:p>
      </dgm:t>
    </dgm:pt>
    <dgm:pt modelId="{E01F768E-F4B8-4EAE-8098-E1045A12B276}" type="pres">
      <dgm:prSet presAssocID="{50F46A68-627B-4C5E-A531-2397C96F669F}" presName="connTx" presStyleLbl="parChTrans1D4" presStyleIdx="1" presStyleCnt="3"/>
      <dgm:spPr/>
      <dgm:t>
        <a:bodyPr/>
        <a:lstStyle/>
        <a:p>
          <a:endParaRPr lang="tr-TR"/>
        </a:p>
      </dgm:t>
    </dgm:pt>
    <dgm:pt modelId="{9E5CF467-C9ED-44DD-8F65-72B6C2E97770}" type="pres">
      <dgm:prSet presAssocID="{E7B20BB3-4674-4E40-B06A-9A3930DAFD04}" presName="Name30" presStyleCnt="0"/>
      <dgm:spPr/>
    </dgm:pt>
    <dgm:pt modelId="{FA5E804A-1827-4C97-B190-719FCC62AFA8}" type="pres">
      <dgm:prSet presAssocID="{E7B20BB3-4674-4E40-B06A-9A3930DAFD04}" presName="level2Shape" presStyleLbl="node4" presStyleIdx="1" presStyleCnt="3"/>
      <dgm:spPr/>
      <dgm:t>
        <a:bodyPr/>
        <a:lstStyle/>
        <a:p>
          <a:endParaRPr lang="tr-TR"/>
        </a:p>
      </dgm:t>
    </dgm:pt>
    <dgm:pt modelId="{6E1FC5CE-6164-4A91-B54C-72CE45A9F045}" type="pres">
      <dgm:prSet presAssocID="{E7B20BB3-4674-4E40-B06A-9A3930DAFD04}" presName="hierChild3" presStyleCnt="0"/>
      <dgm:spPr/>
    </dgm:pt>
    <dgm:pt modelId="{92E2D65B-7EC2-4819-81E9-A7F700D7826B}" type="pres">
      <dgm:prSet presAssocID="{F48D4C0C-7AED-4F62-BB01-5AFE64BDCBFD}" presName="Name25" presStyleLbl="parChTrans1D4" presStyleIdx="2" presStyleCnt="3"/>
      <dgm:spPr/>
      <dgm:t>
        <a:bodyPr/>
        <a:lstStyle/>
        <a:p>
          <a:endParaRPr lang="tr-TR"/>
        </a:p>
      </dgm:t>
    </dgm:pt>
    <dgm:pt modelId="{252EEF16-C776-42C3-9369-65DA79FD0411}" type="pres">
      <dgm:prSet presAssocID="{F48D4C0C-7AED-4F62-BB01-5AFE64BDCBFD}" presName="connTx" presStyleLbl="parChTrans1D4" presStyleIdx="2" presStyleCnt="3"/>
      <dgm:spPr/>
      <dgm:t>
        <a:bodyPr/>
        <a:lstStyle/>
        <a:p>
          <a:endParaRPr lang="tr-TR"/>
        </a:p>
      </dgm:t>
    </dgm:pt>
    <dgm:pt modelId="{2B656055-FCA9-4ADA-A4FC-2C27E00AC5B6}" type="pres">
      <dgm:prSet presAssocID="{BF750E84-1AA9-446B-9727-F6856B34BBF1}" presName="Name30" presStyleCnt="0"/>
      <dgm:spPr/>
    </dgm:pt>
    <dgm:pt modelId="{98D9CC7D-3613-4DF3-B461-0FDFAB39B135}" type="pres">
      <dgm:prSet presAssocID="{BF750E84-1AA9-446B-9727-F6856B34BBF1}" presName="level2Shape" presStyleLbl="node4" presStyleIdx="2" presStyleCnt="3"/>
      <dgm:spPr/>
      <dgm:t>
        <a:bodyPr/>
        <a:lstStyle/>
        <a:p>
          <a:endParaRPr lang="tr-TR"/>
        </a:p>
      </dgm:t>
    </dgm:pt>
    <dgm:pt modelId="{2C01EB39-BD3E-4ED3-B783-0E2F4C286715}" type="pres">
      <dgm:prSet presAssocID="{BF750E84-1AA9-446B-9727-F6856B34BBF1}" presName="hierChild3" presStyleCnt="0"/>
      <dgm:spPr/>
    </dgm:pt>
    <dgm:pt modelId="{DC9EB326-6BD2-48B2-B1BA-CB9E91F98189}" type="pres">
      <dgm:prSet presAssocID="{448A1C45-48C7-4DC1-9368-1A21097ACD3C}" presName="bgShapesFlow" presStyleCnt="0"/>
      <dgm:spPr/>
    </dgm:pt>
  </dgm:ptLst>
  <dgm:cxnLst>
    <dgm:cxn modelId="{E13B22E4-C63B-4131-BFCF-4FD3B18AE879}" type="presOf" srcId="{D0A58812-66D5-4218-A62F-9C609C8E2741}" destId="{2C18B7A8-C10B-40D1-AC4C-127814473F3F}" srcOrd="1" destOrd="0" presId="urn:microsoft.com/office/officeart/2005/8/layout/hierarchy5"/>
    <dgm:cxn modelId="{BB54CD17-8BE9-48D2-84DE-9B18011105CC}" type="presOf" srcId="{50F46A68-627B-4C5E-A531-2397C96F669F}" destId="{8D951D7A-024C-44A5-A479-3C8FA96FB4A4}" srcOrd="0" destOrd="0" presId="urn:microsoft.com/office/officeart/2005/8/layout/hierarchy5"/>
    <dgm:cxn modelId="{191EBD39-9BA6-4492-99AE-973466DA20A3}" srcId="{C796E297-A613-4B37-8061-BE95753E5D3B}" destId="{E7B20BB3-4674-4E40-B06A-9A3930DAFD04}" srcOrd="1" destOrd="0" parTransId="{50F46A68-627B-4C5E-A531-2397C96F669F}" sibTransId="{B9C54685-159A-4E3B-AE3C-E5135DF7CCC2}"/>
    <dgm:cxn modelId="{798691D0-8E1D-4D0E-9B82-1AAD4E61FB7C}" type="presOf" srcId="{B6EC6D44-4A0A-4781-BEC6-DCB87A0B0406}" destId="{F3B905E0-FFFC-4E28-83BC-F42BF8DCC281}" srcOrd="1" destOrd="0" presId="urn:microsoft.com/office/officeart/2005/8/layout/hierarchy5"/>
    <dgm:cxn modelId="{4ABD01EF-D3DB-4330-BF63-01B0A4ABCF4E}" type="presOf" srcId="{95114284-F816-43A0-A144-E23FC1F8D0BA}" destId="{4D1A9689-0610-491D-95B9-C60CBA471254}" srcOrd="0" destOrd="0" presId="urn:microsoft.com/office/officeart/2005/8/layout/hierarchy5"/>
    <dgm:cxn modelId="{8C53428B-5F21-4CF2-A26E-4722BF2741C6}" srcId="{EFD58538-E30B-4D48-BC5E-C6C5569F54B9}" destId="{A7D7E6D2-237D-4B46-BFB1-44B4D25E488A}" srcOrd="1" destOrd="0" parTransId="{B6EC6D44-4A0A-4781-BEC6-DCB87A0B0406}" sibTransId="{8FC36559-43A3-4AC3-A824-FF75CC5BF553}"/>
    <dgm:cxn modelId="{624BCAFF-2BD9-45CF-A58E-61F959AC3FC0}" type="presOf" srcId="{1D12F83F-FD3A-458D-A1FF-B959E716FE5D}" destId="{2AF00650-7260-4C97-BADD-AF3129AAF833}" srcOrd="1" destOrd="0" presId="urn:microsoft.com/office/officeart/2005/8/layout/hierarchy5"/>
    <dgm:cxn modelId="{C0F787E2-72B4-46B3-98DD-9345DE2727B0}" type="presOf" srcId="{1D12F83F-FD3A-458D-A1FF-B959E716FE5D}" destId="{44AF7CAD-B6CF-45B4-A8A9-69C6D50F82EB}" srcOrd="0" destOrd="0" presId="urn:microsoft.com/office/officeart/2005/8/layout/hierarchy5"/>
    <dgm:cxn modelId="{D04165BE-8A49-495E-A374-DCD6E5E071D9}" srcId="{448A1C45-48C7-4DC1-9368-1A21097ACD3C}" destId="{EFD58538-E30B-4D48-BC5E-C6C5569F54B9}" srcOrd="0" destOrd="0" parTransId="{103A609E-0097-4044-8DC7-E6B2C37EF3C1}" sibTransId="{3188358F-3FBF-4477-917C-BDA302D03725}"/>
    <dgm:cxn modelId="{A8B6B5EF-C2F3-4BD1-B1DA-500510BC5E5A}" type="presOf" srcId="{50F46A68-627B-4C5E-A531-2397C96F669F}" destId="{E01F768E-F4B8-4EAE-8098-E1045A12B276}" srcOrd="1" destOrd="0" presId="urn:microsoft.com/office/officeart/2005/8/layout/hierarchy5"/>
    <dgm:cxn modelId="{0F5982D7-7667-4382-AF63-D013B41B1D21}" type="presOf" srcId="{F48D4C0C-7AED-4F62-BB01-5AFE64BDCBFD}" destId="{92E2D65B-7EC2-4819-81E9-A7F700D7826B}" srcOrd="0" destOrd="0" presId="urn:microsoft.com/office/officeart/2005/8/layout/hierarchy5"/>
    <dgm:cxn modelId="{C4E66873-492A-401D-9666-439CCEE77213}" type="presOf" srcId="{B6EC6D44-4A0A-4781-BEC6-DCB87A0B0406}" destId="{4D9341E6-2677-472C-A589-74BDFA5F4D15}" srcOrd="0" destOrd="0" presId="urn:microsoft.com/office/officeart/2005/8/layout/hierarchy5"/>
    <dgm:cxn modelId="{F0C03A47-656E-4FAA-8719-E4455BB6E2B6}" type="presOf" srcId="{A24F09DF-F5C7-4AFB-8EAC-C35765E6D5C0}" destId="{88ECC0B2-A010-4680-8505-AD1067880A01}" srcOrd="0" destOrd="0" presId="urn:microsoft.com/office/officeart/2005/8/layout/hierarchy5"/>
    <dgm:cxn modelId="{8E7C2B81-AB6E-43A1-92E3-CF595495B12A}" type="presOf" srcId="{D0A58812-66D5-4218-A62F-9C609C8E2741}" destId="{7026450E-1A88-4C2C-8A76-9BFE1DEA8AD7}" srcOrd="0" destOrd="0" presId="urn:microsoft.com/office/officeart/2005/8/layout/hierarchy5"/>
    <dgm:cxn modelId="{2F227EEC-01A1-4703-8F91-373412076353}" type="presOf" srcId="{F48D4C0C-7AED-4F62-BB01-5AFE64BDCBFD}" destId="{252EEF16-C776-42C3-9369-65DA79FD0411}" srcOrd="1" destOrd="0" presId="urn:microsoft.com/office/officeart/2005/8/layout/hierarchy5"/>
    <dgm:cxn modelId="{A8C27781-6A20-43BC-84BA-CCF650CD44FB}" type="presOf" srcId="{BCEF0793-8BD8-43FD-9395-ABB3315CBF58}" destId="{378DCCB9-7FB0-4F5B-9C16-562A6E6965F7}" srcOrd="1" destOrd="0" presId="urn:microsoft.com/office/officeart/2005/8/layout/hierarchy5"/>
    <dgm:cxn modelId="{67AA76AE-35D6-4ED8-81C0-5CBA50024F6D}" srcId="{A7D7E6D2-237D-4B46-BFB1-44B4D25E488A}" destId="{C796E297-A613-4B37-8061-BE95753E5D3B}" srcOrd="1" destOrd="0" parTransId="{BCEF0793-8BD8-43FD-9395-ABB3315CBF58}" sibTransId="{4C877831-64B2-4976-926F-5758E8AC0AAB}"/>
    <dgm:cxn modelId="{86B5480C-0EE1-4608-ABD2-724FB60136CD}" srcId="{C796E297-A613-4B37-8061-BE95753E5D3B}" destId="{95114284-F816-43A0-A144-E23FC1F8D0BA}" srcOrd="0" destOrd="0" parTransId="{1D12F83F-FD3A-458D-A1FF-B959E716FE5D}" sibTransId="{FD1A1529-513C-4AF8-8C86-37811D3EC33C}"/>
    <dgm:cxn modelId="{0F589C82-96B3-4C60-8A9A-D8AE6769B059}" srcId="{EFD58538-E30B-4D48-BC5E-C6C5569F54B9}" destId="{C3842728-76B8-43B9-BA0F-8EEEF62E0DE1}" srcOrd="0" destOrd="0" parTransId="{D0A58812-66D5-4218-A62F-9C609C8E2741}" sibTransId="{4D893BD2-FC4C-4EBE-B183-51F7CAB69A72}"/>
    <dgm:cxn modelId="{5E886C39-38F3-4A16-A986-0A7296BF5639}" type="presOf" srcId="{A7D7E6D2-237D-4B46-BFB1-44B4D25E488A}" destId="{60865361-E9B8-4B3B-832F-0202A9C7C809}" srcOrd="0" destOrd="0" presId="urn:microsoft.com/office/officeart/2005/8/layout/hierarchy5"/>
    <dgm:cxn modelId="{A4F9C8A5-E9FC-4FA2-8AD1-F1304F8860D6}" srcId="{C796E297-A613-4B37-8061-BE95753E5D3B}" destId="{BF750E84-1AA9-446B-9727-F6856B34BBF1}" srcOrd="2" destOrd="0" parTransId="{F48D4C0C-7AED-4F62-BB01-5AFE64BDCBFD}" sibTransId="{E4B544ED-E2A0-4F9E-B859-2A97775378A1}"/>
    <dgm:cxn modelId="{D3D86140-1C82-49A6-B565-E69061D718AF}" type="presOf" srcId="{BF750E84-1AA9-446B-9727-F6856B34BBF1}" destId="{98D9CC7D-3613-4DF3-B461-0FDFAB39B135}" srcOrd="0" destOrd="0" presId="urn:microsoft.com/office/officeart/2005/8/layout/hierarchy5"/>
    <dgm:cxn modelId="{4EC81884-2DF8-474C-AC96-91265FD525C1}" type="presOf" srcId="{C3842728-76B8-43B9-BA0F-8EEEF62E0DE1}" destId="{1D81D27B-973C-4A73-B473-71EAE44AEFE4}" srcOrd="0" destOrd="0" presId="urn:microsoft.com/office/officeart/2005/8/layout/hierarchy5"/>
    <dgm:cxn modelId="{1767A483-8CE6-4BEB-A066-0F1DD1747EB6}" type="presOf" srcId="{E7B20BB3-4674-4E40-B06A-9A3930DAFD04}" destId="{FA5E804A-1827-4C97-B190-719FCC62AFA8}" srcOrd="0" destOrd="0" presId="urn:microsoft.com/office/officeart/2005/8/layout/hierarchy5"/>
    <dgm:cxn modelId="{FF0BB244-1E12-47C3-89D9-73AD04E0B1A0}" type="presOf" srcId="{C796E297-A613-4B37-8061-BE95753E5D3B}" destId="{8F266BE1-F57E-4F54-BBE1-C7F7223F7CF5}" srcOrd="0" destOrd="0" presId="urn:microsoft.com/office/officeart/2005/8/layout/hierarchy5"/>
    <dgm:cxn modelId="{5255E8F5-09F5-4E34-AEBC-56F3C31A3EF9}" type="presOf" srcId="{A24F09DF-F5C7-4AFB-8EAC-C35765E6D5C0}" destId="{2C1B52B5-A9AB-4920-908A-2771C9DA76FA}" srcOrd="1" destOrd="0" presId="urn:microsoft.com/office/officeart/2005/8/layout/hierarchy5"/>
    <dgm:cxn modelId="{4075A88B-9E34-4A01-A439-7C26B46CA083}" type="presOf" srcId="{BCEF0793-8BD8-43FD-9395-ABB3315CBF58}" destId="{93507B0E-E312-400E-BBE1-8DC0AFDD7D61}" srcOrd="0" destOrd="0" presId="urn:microsoft.com/office/officeart/2005/8/layout/hierarchy5"/>
    <dgm:cxn modelId="{4EE71C9B-3812-46B7-8320-1AB0C2574E41}" srcId="{A7D7E6D2-237D-4B46-BFB1-44B4D25E488A}" destId="{FD6FEB75-BAEA-495A-AB00-8E62F924606B}" srcOrd="0" destOrd="0" parTransId="{8405CE26-872B-4902-91E4-C87A937B13DC}" sibTransId="{25AD3049-1E7D-4545-99C6-8D3CCECC2507}"/>
    <dgm:cxn modelId="{57C1FA49-D684-49D1-8E93-78AC67B8380C}" type="presOf" srcId="{8405CE26-872B-4902-91E4-C87A937B13DC}" destId="{1AAE81F6-A3C5-4451-BF11-AD0207EEC3C7}" srcOrd="1" destOrd="0" presId="urn:microsoft.com/office/officeart/2005/8/layout/hierarchy5"/>
    <dgm:cxn modelId="{0FAF7C05-AC23-478B-BAEC-98FF9C0F6B9E}" type="presOf" srcId="{D0738E54-D234-4E91-958A-153B2550756B}" destId="{953E7ACF-F04A-43FC-A2D5-C664BF9F9992}" srcOrd="0" destOrd="0" presId="urn:microsoft.com/office/officeart/2005/8/layout/hierarchy5"/>
    <dgm:cxn modelId="{8D4620B2-1F53-4DD2-B3FA-FF39C9B48E24}" type="presOf" srcId="{FD6FEB75-BAEA-495A-AB00-8E62F924606B}" destId="{D8649FB1-67FF-449A-B0A0-4C81C30FCE7D}" srcOrd="0" destOrd="0" presId="urn:microsoft.com/office/officeart/2005/8/layout/hierarchy5"/>
    <dgm:cxn modelId="{4C27CCCC-9C13-4987-984D-CF731B99D9C4}" type="presOf" srcId="{448A1C45-48C7-4DC1-9368-1A21097ACD3C}" destId="{8D2CC2A1-EAF1-482A-B882-D3CB40513915}" srcOrd="0" destOrd="0" presId="urn:microsoft.com/office/officeart/2005/8/layout/hierarchy5"/>
    <dgm:cxn modelId="{C166AA96-8417-4091-8473-B2430503D439}" type="presOf" srcId="{8405CE26-872B-4902-91E4-C87A937B13DC}" destId="{98B5C6D1-331D-40B7-A0F9-5BB0C4605C7A}" srcOrd="0" destOrd="0" presId="urn:microsoft.com/office/officeart/2005/8/layout/hierarchy5"/>
    <dgm:cxn modelId="{A183403B-3DE5-47E5-B043-447AF782D299}" srcId="{C3842728-76B8-43B9-BA0F-8EEEF62E0DE1}" destId="{D0738E54-D234-4E91-958A-153B2550756B}" srcOrd="0" destOrd="0" parTransId="{A24F09DF-F5C7-4AFB-8EAC-C35765E6D5C0}" sibTransId="{078D2FBC-8F75-48E8-BE4D-91D631EB5CC7}"/>
    <dgm:cxn modelId="{1DEE0DC5-72F2-4DA4-8B7C-5F2742AC71D1}" type="presOf" srcId="{EFD58538-E30B-4D48-BC5E-C6C5569F54B9}" destId="{0A7F4933-A357-4DD0-816E-8FE83782946C}" srcOrd="0" destOrd="0" presId="urn:microsoft.com/office/officeart/2005/8/layout/hierarchy5"/>
    <dgm:cxn modelId="{C37CD6C6-5B9E-4102-BCBE-20A804D2958C}" type="presParOf" srcId="{8D2CC2A1-EAF1-482A-B882-D3CB40513915}" destId="{025A3F5F-BF97-45F3-94DA-A8F6363E394C}" srcOrd="0" destOrd="0" presId="urn:microsoft.com/office/officeart/2005/8/layout/hierarchy5"/>
    <dgm:cxn modelId="{64E575F7-4E0F-4AEE-8000-C7536C7A0316}" type="presParOf" srcId="{025A3F5F-BF97-45F3-94DA-A8F6363E394C}" destId="{6F02D54A-D6D4-41E3-91A7-56328DB38F27}" srcOrd="0" destOrd="0" presId="urn:microsoft.com/office/officeart/2005/8/layout/hierarchy5"/>
    <dgm:cxn modelId="{8BB7A867-942A-4F16-AADF-9FDA097A4498}" type="presParOf" srcId="{6F02D54A-D6D4-41E3-91A7-56328DB38F27}" destId="{5004A9A9-78BF-472D-BC63-829146011CC7}" srcOrd="0" destOrd="0" presId="urn:microsoft.com/office/officeart/2005/8/layout/hierarchy5"/>
    <dgm:cxn modelId="{B2B55F12-8573-4FAD-9540-99AB2E0BA3C1}" type="presParOf" srcId="{5004A9A9-78BF-472D-BC63-829146011CC7}" destId="{0A7F4933-A357-4DD0-816E-8FE83782946C}" srcOrd="0" destOrd="0" presId="urn:microsoft.com/office/officeart/2005/8/layout/hierarchy5"/>
    <dgm:cxn modelId="{DBC63719-D96A-4E1F-8F3E-9F50833175AF}" type="presParOf" srcId="{5004A9A9-78BF-472D-BC63-829146011CC7}" destId="{8F91AA91-F043-45FD-B90C-B8321219F9F9}" srcOrd="1" destOrd="0" presId="urn:microsoft.com/office/officeart/2005/8/layout/hierarchy5"/>
    <dgm:cxn modelId="{27B8CD8D-73BA-46CA-BB58-71E00ABB74EB}" type="presParOf" srcId="{8F91AA91-F043-45FD-B90C-B8321219F9F9}" destId="{7026450E-1A88-4C2C-8A76-9BFE1DEA8AD7}" srcOrd="0" destOrd="0" presId="urn:microsoft.com/office/officeart/2005/8/layout/hierarchy5"/>
    <dgm:cxn modelId="{4773DACC-1B14-4BE1-820F-46B8B963A941}" type="presParOf" srcId="{7026450E-1A88-4C2C-8A76-9BFE1DEA8AD7}" destId="{2C18B7A8-C10B-40D1-AC4C-127814473F3F}" srcOrd="0" destOrd="0" presId="urn:microsoft.com/office/officeart/2005/8/layout/hierarchy5"/>
    <dgm:cxn modelId="{9E847AEA-C48E-461F-841F-DA0ACD223DE0}" type="presParOf" srcId="{8F91AA91-F043-45FD-B90C-B8321219F9F9}" destId="{F42F5573-27A9-4B4A-B082-3D605EE5B969}" srcOrd="1" destOrd="0" presId="urn:microsoft.com/office/officeart/2005/8/layout/hierarchy5"/>
    <dgm:cxn modelId="{02770762-AF2A-4F88-B1D5-6A1AB757AD30}" type="presParOf" srcId="{F42F5573-27A9-4B4A-B082-3D605EE5B969}" destId="{1D81D27B-973C-4A73-B473-71EAE44AEFE4}" srcOrd="0" destOrd="0" presId="urn:microsoft.com/office/officeart/2005/8/layout/hierarchy5"/>
    <dgm:cxn modelId="{D1A8C463-54A0-4F8C-83EB-111DA04E6EFB}" type="presParOf" srcId="{F42F5573-27A9-4B4A-B082-3D605EE5B969}" destId="{B08BCBF2-C1B0-47BB-9861-9026D8186EB1}" srcOrd="1" destOrd="0" presId="urn:microsoft.com/office/officeart/2005/8/layout/hierarchy5"/>
    <dgm:cxn modelId="{994FA1F9-2281-4E0A-BECA-48483210E2CD}" type="presParOf" srcId="{B08BCBF2-C1B0-47BB-9861-9026D8186EB1}" destId="{88ECC0B2-A010-4680-8505-AD1067880A01}" srcOrd="0" destOrd="0" presId="urn:microsoft.com/office/officeart/2005/8/layout/hierarchy5"/>
    <dgm:cxn modelId="{D7AC8DE1-30C8-4721-A01D-F5EA35E3CAF0}" type="presParOf" srcId="{88ECC0B2-A010-4680-8505-AD1067880A01}" destId="{2C1B52B5-A9AB-4920-908A-2771C9DA76FA}" srcOrd="0" destOrd="0" presId="urn:microsoft.com/office/officeart/2005/8/layout/hierarchy5"/>
    <dgm:cxn modelId="{10069FA2-6537-44AB-9DBB-05C5CE0B4D6D}" type="presParOf" srcId="{B08BCBF2-C1B0-47BB-9861-9026D8186EB1}" destId="{4791CC37-EB61-4EB6-9A0F-692665F77B34}" srcOrd="1" destOrd="0" presId="urn:microsoft.com/office/officeart/2005/8/layout/hierarchy5"/>
    <dgm:cxn modelId="{62F0BDD6-04DC-4986-A690-8570AFE87571}" type="presParOf" srcId="{4791CC37-EB61-4EB6-9A0F-692665F77B34}" destId="{953E7ACF-F04A-43FC-A2D5-C664BF9F9992}" srcOrd="0" destOrd="0" presId="urn:microsoft.com/office/officeart/2005/8/layout/hierarchy5"/>
    <dgm:cxn modelId="{223D4B1E-88CB-4BC8-AA3C-B11E2D2E2403}" type="presParOf" srcId="{4791CC37-EB61-4EB6-9A0F-692665F77B34}" destId="{83C40203-169B-4D82-8774-181768B5C381}" srcOrd="1" destOrd="0" presId="urn:microsoft.com/office/officeart/2005/8/layout/hierarchy5"/>
    <dgm:cxn modelId="{038740E7-1913-4E1F-A129-9251DCC32A6B}" type="presParOf" srcId="{8F91AA91-F043-45FD-B90C-B8321219F9F9}" destId="{4D9341E6-2677-472C-A589-74BDFA5F4D15}" srcOrd="2" destOrd="0" presId="urn:microsoft.com/office/officeart/2005/8/layout/hierarchy5"/>
    <dgm:cxn modelId="{CDBAD151-2E8A-41AC-8445-152D5C271F0C}" type="presParOf" srcId="{4D9341E6-2677-472C-A589-74BDFA5F4D15}" destId="{F3B905E0-FFFC-4E28-83BC-F42BF8DCC281}" srcOrd="0" destOrd="0" presId="urn:microsoft.com/office/officeart/2005/8/layout/hierarchy5"/>
    <dgm:cxn modelId="{1F96CA54-A7BD-422A-BEFF-599FA7EEDD22}" type="presParOf" srcId="{8F91AA91-F043-45FD-B90C-B8321219F9F9}" destId="{ADE1430F-7988-484F-B7C6-E78149425898}" srcOrd="3" destOrd="0" presId="urn:microsoft.com/office/officeart/2005/8/layout/hierarchy5"/>
    <dgm:cxn modelId="{195A3DD5-651F-4641-A38F-0699E62BE3B6}" type="presParOf" srcId="{ADE1430F-7988-484F-B7C6-E78149425898}" destId="{60865361-E9B8-4B3B-832F-0202A9C7C809}" srcOrd="0" destOrd="0" presId="urn:microsoft.com/office/officeart/2005/8/layout/hierarchy5"/>
    <dgm:cxn modelId="{9FB06EF8-BB67-410D-AD72-0ABC3ADDBE9D}" type="presParOf" srcId="{ADE1430F-7988-484F-B7C6-E78149425898}" destId="{796FC244-4FD4-4F46-A3A8-E016BDBDB580}" srcOrd="1" destOrd="0" presId="urn:microsoft.com/office/officeart/2005/8/layout/hierarchy5"/>
    <dgm:cxn modelId="{4C40EBCD-B8CE-4920-9D15-B826B7AB8552}" type="presParOf" srcId="{796FC244-4FD4-4F46-A3A8-E016BDBDB580}" destId="{98B5C6D1-331D-40B7-A0F9-5BB0C4605C7A}" srcOrd="0" destOrd="0" presId="urn:microsoft.com/office/officeart/2005/8/layout/hierarchy5"/>
    <dgm:cxn modelId="{972C54B7-6820-473F-8375-3CC61D90BF33}" type="presParOf" srcId="{98B5C6D1-331D-40B7-A0F9-5BB0C4605C7A}" destId="{1AAE81F6-A3C5-4451-BF11-AD0207EEC3C7}" srcOrd="0" destOrd="0" presId="urn:microsoft.com/office/officeart/2005/8/layout/hierarchy5"/>
    <dgm:cxn modelId="{49D90584-8029-47C2-866A-63148AD4DEA8}" type="presParOf" srcId="{796FC244-4FD4-4F46-A3A8-E016BDBDB580}" destId="{2CC00C71-0D70-40BE-BE06-2825134B1661}" srcOrd="1" destOrd="0" presId="urn:microsoft.com/office/officeart/2005/8/layout/hierarchy5"/>
    <dgm:cxn modelId="{C2637EF4-83F8-4451-A055-AA6EA3912269}" type="presParOf" srcId="{2CC00C71-0D70-40BE-BE06-2825134B1661}" destId="{D8649FB1-67FF-449A-B0A0-4C81C30FCE7D}" srcOrd="0" destOrd="0" presId="urn:microsoft.com/office/officeart/2005/8/layout/hierarchy5"/>
    <dgm:cxn modelId="{420668C1-FB99-4C43-AEEB-E380290FBC96}" type="presParOf" srcId="{2CC00C71-0D70-40BE-BE06-2825134B1661}" destId="{177E89BF-B943-4976-A26E-DB4E3A77F987}" srcOrd="1" destOrd="0" presId="urn:microsoft.com/office/officeart/2005/8/layout/hierarchy5"/>
    <dgm:cxn modelId="{E6F65908-ED6A-4CFC-BB40-138D80C7B419}" type="presParOf" srcId="{796FC244-4FD4-4F46-A3A8-E016BDBDB580}" destId="{93507B0E-E312-400E-BBE1-8DC0AFDD7D61}" srcOrd="2" destOrd="0" presId="urn:microsoft.com/office/officeart/2005/8/layout/hierarchy5"/>
    <dgm:cxn modelId="{5BDFA1F3-016A-42A7-A4A8-8F31736F8AE3}" type="presParOf" srcId="{93507B0E-E312-400E-BBE1-8DC0AFDD7D61}" destId="{378DCCB9-7FB0-4F5B-9C16-562A6E6965F7}" srcOrd="0" destOrd="0" presId="urn:microsoft.com/office/officeart/2005/8/layout/hierarchy5"/>
    <dgm:cxn modelId="{6689B4F2-589C-45CB-B4EF-C4A8CF8AA2D2}" type="presParOf" srcId="{796FC244-4FD4-4F46-A3A8-E016BDBDB580}" destId="{F0BAEF5E-C39E-45BD-8FC5-CA4B807C46ED}" srcOrd="3" destOrd="0" presId="urn:microsoft.com/office/officeart/2005/8/layout/hierarchy5"/>
    <dgm:cxn modelId="{4602BFA5-E63D-473B-BA94-9D52E705CE3D}" type="presParOf" srcId="{F0BAEF5E-C39E-45BD-8FC5-CA4B807C46ED}" destId="{8F266BE1-F57E-4F54-BBE1-C7F7223F7CF5}" srcOrd="0" destOrd="0" presId="urn:microsoft.com/office/officeart/2005/8/layout/hierarchy5"/>
    <dgm:cxn modelId="{1100EF76-F6E2-4051-8A89-96BBC0C3E153}" type="presParOf" srcId="{F0BAEF5E-C39E-45BD-8FC5-CA4B807C46ED}" destId="{83B94831-F6FB-41B0-9DA8-0B5842DBBE62}" srcOrd="1" destOrd="0" presId="urn:microsoft.com/office/officeart/2005/8/layout/hierarchy5"/>
    <dgm:cxn modelId="{E264A5E9-1A83-4F9E-9442-60A61FBFCEAE}" type="presParOf" srcId="{83B94831-F6FB-41B0-9DA8-0B5842DBBE62}" destId="{44AF7CAD-B6CF-45B4-A8A9-69C6D50F82EB}" srcOrd="0" destOrd="0" presId="urn:microsoft.com/office/officeart/2005/8/layout/hierarchy5"/>
    <dgm:cxn modelId="{296DF225-D8E6-470E-BB15-ED49CAF5E640}" type="presParOf" srcId="{44AF7CAD-B6CF-45B4-A8A9-69C6D50F82EB}" destId="{2AF00650-7260-4C97-BADD-AF3129AAF833}" srcOrd="0" destOrd="0" presId="urn:microsoft.com/office/officeart/2005/8/layout/hierarchy5"/>
    <dgm:cxn modelId="{0D36A7E3-1BC5-4FB8-8E43-7F63040FA957}" type="presParOf" srcId="{83B94831-F6FB-41B0-9DA8-0B5842DBBE62}" destId="{E6217033-AE73-4CBF-BF55-6F60B7E18077}" srcOrd="1" destOrd="0" presId="urn:microsoft.com/office/officeart/2005/8/layout/hierarchy5"/>
    <dgm:cxn modelId="{AFFA4F74-536E-4026-A5A1-9481D8B23060}" type="presParOf" srcId="{E6217033-AE73-4CBF-BF55-6F60B7E18077}" destId="{4D1A9689-0610-491D-95B9-C60CBA471254}" srcOrd="0" destOrd="0" presId="urn:microsoft.com/office/officeart/2005/8/layout/hierarchy5"/>
    <dgm:cxn modelId="{70DAB9C4-4802-4DC9-8B52-D34C8805BDC4}" type="presParOf" srcId="{E6217033-AE73-4CBF-BF55-6F60B7E18077}" destId="{533604BF-ABB1-4294-9CE4-A6DA400536FF}" srcOrd="1" destOrd="0" presId="urn:microsoft.com/office/officeart/2005/8/layout/hierarchy5"/>
    <dgm:cxn modelId="{7751F927-FBC5-4E30-895B-16B2984144C4}" type="presParOf" srcId="{83B94831-F6FB-41B0-9DA8-0B5842DBBE62}" destId="{8D951D7A-024C-44A5-A479-3C8FA96FB4A4}" srcOrd="2" destOrd="0" presId="urn:microsoft.com/office/officeart/2005/8/layout/hierarchy5"/>
    <dgm:cxn modelId="{B0672F3A-94CE-43E8-AB92-3E46DA944962}" type="presParOf" srcId="{8D951D7A-024C-44A5-A479-3C8FA96FB4A4}" destId="{E01F768E-F4B8-4EAE-8098-E1045A12B276}" srcOrd="0" destOrd="0" presId="urn:microsoft.com/office/officeart/2005/8/layout/hierarchy5"/>
    <dgm:cxn modelId="{02B7373B-AFB7-45C0-BBA1-F3EB6C4D0CAE}" type="presParOf" srcId="{83B94831-F6FB-41B0-9DA8-0B5842DBBE62}" destId="{9E5CF467-C9ED-44DD-8F65-72B6C2E97770}" srcOrd="3" destOrd="0" presId="urn:microsoft.com/office/officeart/2005/8/layout/hierarchy5"/>
    <dgm:cxn modelId="{D97A9B15-1FEC-4DC0-AD01-DA035AFD90B9}" type="presParOf" srcId="{9E5CF467-C9ED-44DD-8F65-72B6C2E97770}" destId="{FA5E804A-1827-4C97-B190-719FCC62AFA8}" srcOrd="0" destOrd="0" presId="urn:microsoft.com/office/officeart/2005/8/layout/hierarchy5"/>
    <dgm:cxn modelId="{2D06ADF3-25AE-4B67-9577-1F5CCFA764B7}" type="presParOf" srcId="{9E5CF467-C9ED-44DD-8F65-72B6C2E97770}" destId="{6E1FC5CE-6164-4A91-B54C-72CE45A9F045}" srcOrd="1" destOrd="0" presId="urn:microsoft.com/office/officeart/2005/8/layout/hierarchy5"/>
    <dgm:cxn modelId="{D4B2CC49-1D68-4EBA-AC69-A73FBEC34F06}" type="presParOf" srcId="{83B94831-F6FB-41B0-9DA8-0B5842DBBE62}" destId="{92E2D65B-7EC2-4819-81E9-A7F700D7826B}" srcOrd="4" destOrd="0" presId="urn:microsoft.com/office/officeart/2005/8/layout/hierarchy5"/>
    <dgm:cxn modelId="{9B15C53C-21AE-4183-B306-4A1FC0429C7A}" type="presParOf" srcId="{92E2D65B-7EC2-4819-81E9-A7F700D7826B}" destId="{252EEF16-C776-42C3-9369-65DA79FD0411}" srcOrd="0" destOrd="0" presId="urn:microsoft.com/office/officeart/2005/8/layout/hierarchy5"/>
    <dgm:cxn modelId="{1F5C0D3E-29E1-49E8-B315-EC30C8B4FD7B}" type="presParOf" srcId="{83B94831-F6FB-41B0-9DA8-0B5842DBBE62}" destId="{2B656055-FCA9-4ADA-A4FC-2C27E00AC5B6}" srcOrd="5" destOrd="0" presId="urn:microsoft.com/office/officeart/2005/8/layout/hierarchy5"/>
    <dgm:cxn modelId="{9E44ECDD-1096-4991-A1E5-8E26B65E991B}" type="presParOf" srcId="{2B656055-FCA9-4ADA-A4FC-2C27E00AC5B6}" destId="{98D9CC7D-3613-4DF3-B461-0FDFAB39B135}" srcOrd="0" destOrd="0" presId="urn:microsoft.com/office/officeart/2005/8/layout/hierarchy5"/>
    <dgm:cxn modelId="{B0492B64-9961-4DAC-8536-887D79C2DC18}" type="presParOf" srcId="{2B656055-FCA9-4ADA-A4FC-2C27E00AC5B6}" destId="{2C01EB39-BD3E-4ED3-B783-0E2F4C286715}" srcOrd="1" destOrd="0" presId="urn:microsoft.com/office/officeart/2005/8/layout/hierarchy5"/>
    <dgm:cxn modelId="{5E0A47B8-6751-404E-9D0A-71B979911344}" type="presParOf" srcId="{8D2CC2A1-EAF1-482A-B882-D3CB40513915}" destId="{DC9EB326-6BD2-48B2-B1BA-CB9E91F98189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A930D0-8C38-49FB-8FD6-E68338A05E8A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AA913B3-7A5A-4B32-92CE-670E38C7E535}">
      <dgm:prSet phldrT="[Metin]" custT="1"/>
      <dgm:spPr/>
      <dgm:t>
        <a:bodyPr/>
        <a:lstStyle/>
        <a:p>
          <a:pPr algn="just"/>
          <a:r>
            <a:rPr lang="tr-TR" sz="1800" dirty="0"/>
            <a:t>A. Liderlik, Yönetim ve Kalite</a:t>
          </a:r>
        </a:p>
      </dgm:t>
    </dgm:pt>
    <dgm:pt modelId="{7BC68F72-192C-480E-A811-AB5983AA93BE}" type="parTrans" cxnId="{141326CA-2B6F-468C-A2C2-807589E39DEE}">
      <dgm:prSet/>
      <dgm:spPr/>
      <dgm:t>
        <a:bodyPr/>
        <a:lstStyle/>
        <a:p>
          <a:pPr algn="just"/>
          <a:endParaRPr lang="tr-TR"/>
        </a:p>
      </dgm:t>
    </dgm:pt>
    <dgm:pt modelId="{DFB10BE1-34EA-4DAD-8342-CD1CA87D57AB}" type="sibTrans" cxnId="{141326CA-2B6F-468C-A2C2-807589E39DEE}">
      <dgm:prSet/>
      <dgm:spPr/>
      <dgm:t>
        <a:bodyPr/>
        <a:lstStyle/>
        <a:p>
          <a:pPr algn="just"/>
          <a:endParaRPr lang="tr-TR"/>
        </a:p>
      </dgm:t>
    </dgm:pt>
    <dgm:pt modelId="{239A930A-AA85-449F-824A-FF3EA721F020}">
      <dgm:prSet phldrT="[Metin]" custT="1"/>
      <dgm:spPr/>
      <dgm:t>
        <a:bodyPr/>
        <a:lstStyle/>
        <a:p>
          <a:pPr algn="just"/>
          <a:r>
            <a:rPr lang="tr-TR" sz="1000" dirty="0"/>
            <a:t>Liderlik ve Kalite</a:t>
          </a:r>
        </a:p>
      </dgm:t>
    </dgm:pt>
    <dgm:pt modelId="{B5E686FC-CD34-4832-9C75-B5BC564F5DD5}" type="parTrans" cxnId="{E7AA5F0A-8929-4823-85F4-FECEBAF810CA}">
      <dgm:prSet/>
      <dgm:spPr/>
      <dgm:t>
        <a:bodyPr/>
        <a:lstStyle/>
        <a:p>
          <a:pPr algn="just"/>
          <a:endParaRPr lang="tr-TR"/>
        </a:p>
      </dgm:t>
    </dgm:pt>
    <dgm:pt modelId="{E1BAF120-F4A1-493D-937A-5B29EA030B31}" type="sibTrans" cxnId="{E7AA5F0A-8929-4823-85F4-FECEBAF810CA}">
      <dgm:prSet/>
      <dgm:spPr/>
      <dgm:t>
        <a:bodyPr/>
        <a:lstStyle/>
        <a:p>
          <a:pPr algn="just"/>
          <a:endParaRPr lang="tr-TR"/>
        </a:p>
      </dgm:t>
    </dgm:pt>
    <dgm:pt modelId="{C3E71AD3-4FEC-4C70-A1D5-AC3DEB376628}">
      <dgm:prSet phldrT="[Metin]" custT="1"/>
      <dgm:spPr/>
      <dgm:t>
        <a:bodyPr/>
        <a:lstStyle/>
        <a:p>
          <a:pPr algn="just"/>
          <a:r>
            <a:rPr lang="tr-TR" sz="1800" dirty="0"/>
            <a:t>B. Eğitim ve Öğretim</a:t>
          </a:r>
        </a:p>
      </dgm:t>
    </dgm:pt>
    <dgm:pt modelId="{42B1BF85-9BBC-4B72-878D-C2FCF7841DB5}" type="parTrans" cxnId="{DC04E4B9-86F3-4A26-8397-8682033253B8}">
      <dgm:prSet/>
      <dgm:spPr/>
      <dgm:t>
        <a:bodyPr/>
        <a:lstStyle/>
        <a:p>
          <a:pPr algn="just"/>
          <a:endParaRPr lang="tr-TR"/>
        </a:p>
      </dgm:t>
    </dgm:pt>
    <dgm:pt modelId="{DF710062-27FA-4AD4-8BE0-5C7C4FA5A405}" type="sibTrans" cxnId="{DC04E4B9-86F3-4A26-8397-8682033253B8}">
      <dgm:prSet/>
      <dgm:spPr/>
      <dgm:t>
        <a:bodyPr/>
        <a:lstStyle/>
        <a:p>
          <a:pPr algn="just"/>
          <a:endParaRPr lang="tr-TR"/>
        </a:p>
      </dgm:t>
    </dgm:pt>
    <dgm:pt modelId="{B23EAB89-D4D4-4D56-B37B-1EC656B14E1B}">
      <dgm:prSet phldrT="[Metin]" custT="1"/>
      <dgm:spPr/>
      <dgm:t>
        <a:bodyPr/>
        <a:lstStyle/>
        <a:p>
          <a:pPr algn="just"/>
          <a:r>
            <a:rPr lang="tr-TR" sz="1000" dirty="0"/>
            <a:t>Program Tasarımı, Değerlendirilmesi ve Güncellenmesi</a:t>
          </a:r>
        </a:p>
      </dgm:t>
    </dgm:pt>
    <dgm:pt modelId="{52AC3583-0B2E-48F9-AB35-723FB7EE1BCD}" type="parTrans" cxnId="{8EE7A29B-42EB-4E62-BFC8-8407515EF930}">
      <dgm:prSet/>
      <dgm:spPr/>
      <dgm:t>
        <a:bodyPr/>
        <a:lstStyle/>
        <a:p>
          <a:pPr algn="just"/>
          <a:endParaRPr lang="tr-TR"/>
        </a:p>
      </dgm:t>
    </dgm:pt>
    <dgm:pt modelId="{3F2C7882-864B-4722-A262-69753E1A9578}" type="sibTrans" cxnId="{8EE7A29B-42EB-4E62-BFC8-8407515EF930}">
      <dgm:prSet/>
      <dgm:spPr/>
      <dgm:t>
        <a:bodyPr/>
        <a:lstStyle/>
        <a:p>
          <a:pPr algn="just"/>
          <a:endParaRPr lang="tr-TR"/>
        </a:p>
      </dgm:t>
    </dgm:pt>
    <dgm:pt modelId="{654A6B7C-04E9-4381-89C9-C3B9D9FCCF01}">
      <dgm:prSet phldrT="[Metin]" custT="1"/>
      <dgm:spPr/>
      <dgm:t>
        <a:bodyPr/>
        <a:lstStyle/>
        <a:p>
          <a:pPr algn="just"/>
          <a:r>
            <a:rPr lang="tr-TR" sz="1800"/>
            <a:t>D. Toplumsal </a:t>
          </a:r>
          <a:r>
            <a:rPr lang="tr-TR" sz="1800" dirty="0"/>
            <a:t>Katkı </a:t>
          </a:r>
        </a:p>
      </dgm:t>
    </dgm:pt>
    <dgm:pt modelId="{041901B7-41AB-4634-AF89-E8D39714E8D4}" type="parTrans" cxnId="{EC83D1E3-76C0-4730-B2D3-2F741B9DE30A}">
      <dgm:prSet/>
      <dgm:spPr/>
      <dgm:t>
        <a:bodyPr/>
        <a:lstStyle/>
        <a:p>
          <a:pPr algn="just"/>
          <a:endParaRPr lang="tr-TR"/>
        </a:p>
      </dgm:t>
    </dgm:pt>
    <dgm:pt modelId="{0B08C704-D942-4837-8A1F-F428E962E79D}" type="sibTrans" cxnId="{EC83D1E3-76C0-4730-B2D3-2F741B9DE30A}">
      <dgm:prSet/>
      <dgm:spPr/>
      <dgm:t>
        <a:bodyPr/>
        <a:lstStyle/>
        <a:p>
          <a:pPr algn="just"/>
          <a:endParaRPr lang="tr-TR"/>
        </a:p>
      </dgm:t>
    </dgm:pt>
    <dgm:pt modelId="{21ECCB0F-9D92-43BC-BE32-A68EA04E254A}">
      <dgm:prSet phldrT="[Metin]" custT="1"/>
      <dgm:spPr/>
      <dgm:t>
        <a:bodyPr/>
        <a:lstStyle/>
        <a:p>
          <a:pPr algn="just"/>
          <a:r>
            <a:rPr lang="tr-TR" sz="1000" dirty="0"/>
            <a:t>Toplumsal Katkı Süreçlerinin Yönetilmesi ve Toplumsal Katkı Kaynakları</a:t>
          </a:r>
        </a:p>
      </dgm:t>
    </dgm:pt>
    <dgm:pt modelId="{7B57D7C0-5193-40D2-9E43-C8D9262F8035}" type="parTrans" cxnId="{B4EFF784-5563-47F0-A2A8-E034F10889E6}">
      <dgm:prSet/>
      <dgm:spPr/>
      <dgm:t>
        <a:bodyPr/>
        <a:lstStyle/>
        <a:p>
          <a:pPr algn="just"/>
          <a:endParaRPr lang="tr-TR"/>
        </a:p>
      </dgm:t>
    </dgm:pt>
    <dgm:pt modelId="{CF1DFEE7-0B38-42C9-83A4-A11E5E428A0F}" type="sibTrans" cxnId="{B4EFF784-5563-47F0-A2A8-E034F10889E6}">
      <dgm:prSet/>
      <dgm:spPr/>
      <dgm:t>
        <a:bodyPr/>
        <a:lstStyle/>
        <a:p>
          <a:pPr algn="just"/>
          <a:endParaRPr lang="tr-TR"/>
        </a:p>
      </dgm:t>
    </dgm:pt>
    <dgm:pt modelId="{BBF8E89E-11D9-422B-8101-107B8D90EE6D}">
      <dgm:prSet phldrT="[Metin]" custT="1"/>
      <dgm:spPr/>
      <dgm:t>
        <a:bodyPr/>
        <a:lstStyle/>
        <a:p>
          <a:pPr algn="just"/>
          <a:r>
            <a:rPr lang="tr-TR" sz="1800" dirty="0"/>
            <a:t>C. Araştırma ve Geliştirme</a:t>
          </a:r>
        </a:p>
      </dgm:t>
    </dgm:pt>
    <dgm:pt modelId="{48FD297F-FB9C-4CAD-BEA6-15046116C651}" type="parTrans" cxnId="{FBCAD21A-24DF-4165-91C8-3E9073E71195}">
      <dgm:prSet/>
      <dgm:spPr/>
      <dgm:t>
        <a:bodyPr/>
        <a:lstStyle/>
        <a:p>
          <a:pPr algn="just"/>
          <a:endParaRPr lang="tr-TR"/>
        </a:p>
      </dgm:t>
    </dgm:pt>
    <dgm:pt modelId="{7EA9E427-8E79-4D8A-8922-6C81ED80D268}" type="sibTrans" cxnId="{FBCAD21A-24DF-4165-91C8-3E9073E71195}">
      <dgm:prSet/>
      <dgm:spPr/>
      <dgm:t>
        <a:bodyPr/>
        <a:lstStyle/>
        <a:p>
          <a:pPr algn="just"/>
          <a:endParaRPr lang="tr-TR"/>
        </a:p>
      </dgm:t>
    </dgm:pt>
    <dgm:pt modelId="{27482C27-45F6-4239-8505-91E49E03E6D9}">
      <dgm:prSet phldrT="[Metin]" custT="1"/>
      <dgm:spPr/>
      <dgm:t>
        <a:bodyPr/>
        <a:lstStyle/>
        <a:p>
          <a:pPr algn="just"/>
          <a:r>
            <a:rPr lang="tr-TR" sz="1000" dirty="0"/>
            <a:t>Araştırma Süreçlerinin Yönetimi ve Araştırma Kaynaklar</a:t>
          </a:r>
        </a:p>
      </dgm:t>
    </dgm:pt>
    <dgm:pt modelId="{77E25EF5-4276-422E-9958-62A66BDEC74A}" type="parTrans" cxnId="{57416698-777F-44E6-ABA1-26A5AEF2D366}">
      <dgm:prSet/>
      <dgm:spPr/>
      <dgm:t>
        <a:bodyPr/>
        <a:lstStyle/>
        <a:p>
          <a:pPr algn="just"/>
          <a:endParaRPr lang="tr-TR"/>
        </a:p>
      </dgm:t>
    </dgm:pt>
    <dgm:pt modelId="{A93E2CB9-6788-4016-B295-9D6CF68B7FA0}" type="sibTrans" cxnId="{57416698-777F-44E6-ABA1-26A5AEF2D366}">
      <dgm:prSet/>
      <dgm:spPr/>
      <dgm:t>
        <a:bodyPr/>
        <a:lstStyle/>
        <a:p>
          <a:pPr algn="just"/>
          <a:endParaRPr lang="tr-TR"/>
        </a:p>
      </dgm:t>
    </dgm:pt>
    <dgm:pt modelId="{923BEE2D-2FCC-47A2-AD6D-FEA23EFFF455}">
      <dgm:prSet phldrT="[Metin]" custT="1"/>
      <dgm:spPr/>
      <dgm:t>
        <a:bodyPr/>
        <a:lstStyle/>
        <a:p>
          <a:pPr algn="just"/>
          <a:r>
            <a:rPr lang="tr-TR" sz="1000" dirty="0"/>
            <a:t>Misyon ve Stratejik Amaçlar</a:t>
          </a:r>
        </a:p>
      </dgm:t>
    </dgm:pt>
    <dgm:pt modelId="{2346633B-98E3-40C1-B3F1-EFF1EEF1B215}" type="parTrans" cxnId="{F7F5C1D4-E6D7-4311-93E5-A9A465A89045}">
      <dgm:prSet/>
      <dgm:spPr/>
      <dgm:t>
        <a:bodyPr/>
        <a:lstStyle/>
        <a:p>
          <a:pPr algn="just"/>
          <a:endParaRPr lang="tr-TR"/>
        </a:p>
      </dgm:t>
    </dgm:pt>
    <dgm:pt modelId="{96E34479-BA11-48B8-A72C-4C2174CBDC83}" type="sibTrans" cxnId="{F7F5C1D4-E6D7-4311-93E5-A9A465A89045}">
      <dgm:prSet/>
      <dgm:spPr/>
      <dgm:t>
        <a:bodyPr/>
        <a:lstStyle/>
        <a:p>
          <a:pPr algn="just"/>
          <a:endParaRPr lang="tr-TR"/>
        </a:p>
      </dgm:t>
    </dgm:pt>
    <dgm:pt modelId="{D48C39DA-E8F3-4387-BEF1-068CCA538B33}">
      <dgm:prSet phldrT="[Metin]" custT="1"/>
      <dgm:spPr/>
      <dgm:t>
        <a:bodyPr/>
        <a:lstStyle/>
        <a:p>
          <a:pPr algn="just"/>
          <a:r>
            <a:rPr lang="tr-TR" sz="1000" dirty="0"/>
            <a:t>Yönetim Sistemleri</a:t>
          </a:r>
        </a:p>
      </dgm:t>
    </dgm:pt>
    <dgm:pt modelId="{FCC1B3B8-266C-42DE-802E-2140788BFEF7}" type="parTrans" cxnId="{E1749A13-8DDE-451B-BDA2-6F38EC8338BB}">
      <dgm:prSet/>
      <dgm:spPr/>
      <dgm:t>
        <a:bodyPr/>
        <a:lstStyle/>
        <a:p>
          <a:pPr algn="just"/>
          <a:endParaRPr lang="tr-TR"/>
        </a:p>
      </dgm:t>
    </dgm:pt>
    <dgm:pt modelId="{FF6DDF46-AF41-4F46-8DA4-7B409F9950D8}" type="sibTrans" cxnId="{E1749A13-8DDE-451B-BDA2-6F38EC8338BB}">
      <dgm:prSet/>
      <dgm:spPr/>
      <dgm:t>
        <a:bodyPr/>
        <a:lstStyle/>
        <a:p>
          <a:pPr algn="just"/>
          <a:endParaRPr lang="tr-TR"/>
        </a:p>
      </dgm:t>
    </dgm:pt>
    <dgm:pt modelId="{D2A548BD-D66E-42B0-8351-462A656668A5}">
      <dgm:prSet phldrT="[Metin]" custT="1"/>
      <dgm:spPr/>
      <dgm:t>
        <a:bodyPr/>
        <a:lstStyle/>
        <a:p>
          <a:pPr algn="just"/>
          <a:r>
            <a:rPr lang="tr-TR" sz="1000" dirty="0"/>
            <a:t>Paydaş Katılımı</a:t>
          </a:r>
        </a:p>
      </dgm:t>
    </dgm:pt>
    <dgm:pt modelId="{CD27325F-97E1-4C1E-9A89-B397432D164C}" type="parTrans" cxnId="{28BDB970-7628-4900-A725-85EE7C333061}">
      <dgm:prSet/>
      <dgm:spPr/>
      <dgm:t>
        <a:bodyPr/>
        <a:lstStyle/>
        <a:p>
          <a:pPr algn="just"/>
          <a:endParaRPr lang="tr-TR"/>
        </a:p>
      </dgm:t>
    </dgm:pt>
    <dgm:pt modelId="{0E56C0EA-086F-483A-8FEE-CC446066C918}" type="sibTrans" cxnId="{28BDB970-7628-4900-A725-85EE7C333061}">
      <dgm:prSet/>
      <dgm:spPr/>
      <dgm:t>
        <a:bodyPr/>
        <a:lstStyle/>
        <a:p>
          <a:pPr algn="just"/>
          <a:endParaRPr lang="tr-TR"/>
        </a:p>
      </dgm:t>
    </dgm:pt>
    <dgm:pt modelId="{44E113C0-0B8D-4DD8-9E50-8B5C9DB0B872}">
      <dgm:prSet phldrT="[Metin]" custT="1"/>
      <dgm:spPr/>
      <dgm:t>
        <a:bodyPr/>
        <a:lstStyle/>
        <a:p>
          <a:pPr algn="just"/>
          <a:r>
            <a:rPr lang="tr-TR" sz="1000" dirty="0"/>
            <a:t>Uluslararasılaşma</a:t>
          </a:r>
        </a:p>
      </dgm:t>
    </dgm:pt>
    <dgm:pt modelId="{C6666701-0BC2-48E6-9FEB-F200F80B0E30}" type="parTrans" cxnId="{46200131-5BF2-4A1B-AD75-7E8F725D5C88}">
      <dgm:prSet/>
      <dgm:spPr/>
      <dgm:t>
        <a:bodyPr/>
        <a:lstStyle/>
        <a:p>
          <a:pPr algn="just"/>
          <a:endParaRPr lang="tr-TR"/>
        </a:p>
      </dgm:t>
    </dgm:pt>
    <dgm:pt modelId="{10FB02DB-B7C6-4D56-B2EB-9839DF15D489}" type="sibTrans" cxnId="{46200131-5BF2-4A1B-AD75-7E8F725D5C88}">
      <dgm:prSet/>
      <dgm:spPr/>
      <dgm:t>
        <a:bodyPr/>
        <a:lstStyle/>
        <a:p>
          <a:pPr algn="just"/>
          <a:endParaRPr lang="tr-TR"/>
        </a:p>
      </dgm:t>
    </dgm:pt>
    <dgm:pt modelId="{29C4D192-D6A0-4FD4-9A78-A438772D075F}">
      <dgm:prSet phldrT="[Metin]" custT="1"/>
      <dgm:spPr/>
      <dgm:t>
        <a:bodyPr/>
        <a:lstStyle/>
        <a:p>
          <a:pPr algn="just"/>
          <a:endParaRPr lang="tr-TR" sz="1000" dirty="0"/>
        </a:p>
      </dgm:t>
    </dgm:pt>
    <dgm:pt modelId="{AA8132CF-C547-437D-9F82-0294CAB1B37A}" type="parTrans" cxnId="{276BD513-F9ED-4679-9CBA-076027022885}">
      <dgm:prSet/>
      <dgm:spPr/>
      <dgm:t>
        <a:bodyPr/>
        <a:lstStyle/>
        <a:p>
          <a:pPr algn="just"/>
          <a:endParaRPr lang="tr-TR"/>
        </a:p>
      </dgm:t>
    </dgm:pt>
    <dgm:pt modelId="{FD358B8B-40E7-4E1C-96E9-6445D1EDD72D}" type="sibTrans" cxnId="{276BD513-F9ED-4679-9CBA-076027022885}">
      <dgm:prSet/>
      <dgm:spPr/>
      <dgm:t>
        <a:bodyPr/>
        <a:lstStyle/>
        <a:p>
          <a:pPr algn="just"/>
          <a:endParaRPr lang="tr-TR"/>
        </a:p>
      </dgm:t>
    </dgm:pt>
    <dgm:pt modelId="{7EFE010A-2B34-40E9-BD7B-C199E58F18CF}">
      <dgm:prSet phldrT="[Metin]" custT="1"/>
      <dgm:spPr/>
      <dgm:t>
        <a:bodyPr/>
        <a:lstStyle/>
        <a:p>
          <a:pPr algn="just"/>
          <a:r>
            <a:rPr lang="tr-TR" sz="1000" dirty="0"/>
            <a:t>Programların Yürütülmesi Öğrenci Merkezli Eğitim Öğretim</a:t>
          </a:r>
        </a:p>
      </dgm:t>
    </dgm:pt>
    <dgm:pt modelId="{F7E3421D-6556-45AF-9BA3-874174082453}" type="parTrans" cxnId="{6E55AF6F-DDBE-458E-B7CC-39A2BC357766}">
      <dgm:prSet/>
      <dgm:spPr/>
      <dgm:t>
        <a:bodyPr/>
        <a:lstStyle/>
        <a:p>
          <a:pPr algn="just"/>
          <a:endParaRPr lang="tr-TR"/>
        </a:p>
      </dgm:t>
    </dgm:pt>
    <dgm:pt modelId="{519F31B8-B9D1-4407-8E83-CFE3491CBD33}" type="sibTrans" cxnId="{6E55AF6F-DDBE-458E-B7CC-39A2BC357766}">
      <dgm:prSet/>
      <dgm:spPr/>
      <dgm:t>
        <a:bodyPr/>
        <a:lstStyle/>
        <a:p>
          <a:pPr algn="just"/>
          <a:endParaRPr lang="tr-TR"/>
        </a:p>
      </dgm:t>
    </dgm:pt>
    <dgm:pt modelId="{12D128E4-5462-4A04-8A8F-4A26675E9AF9}">
      <dgm:prSet phldrT="[Metin]" custT="1"/>
      <dgm:spPr/>
      <dgm:t>
        <a:bodyPr/>
        <a:lstStyle/>
        <a:p>
          <a:pPr algn="just"/>
          <a:r>
            <a:rPr lang="tr-TR" sz="1000" dirty="0"/>
            <a:t>Öğrenme Kaynakları ve Akademik Destek Hizmetleri</a:t>
          </a:r>
        </a:p>
      </dgm:t>
    </dgm:pt>
    <dgm:pt modelId="{9FEA4600-5F0D-473C-8A3A-2CA7DABEA38A}" type="parTrans" cxnId="{EF612E4E-D07B-4D67-AF04-80B30676D7E9}">
      <dgm:prSet/>
      <dgm:spPr/>
      <dgm:t>
        <a:bodyPr/>
        <a:lstStyle/>
        <a:p>
          <a:pPr algn="just"/>
          <a:endParaRPr lang="tr-TR"/>
        </a:p>
      </dgm:t>
    </dgm:pt>
    <dgm:pt modelId="{463A9EF3-88C8-4676-BFE2-BB8F92F66B26}" type="sibTrans" cxnId="{EF612E4E-D07B-4D67-AF04-80B30676D7E9}">
      <dgm:prSet/>
      <dgm:spPr/>
      <dgm:t>
        <a:bodyPr/>
        <a:lstStyle/>
        <a:p>
          <a:pPr algn="just"/>
          <a:endParaRPr lang="tr-TR"/>
        </a:p>
      </dgm:t>
    </dgm:pt>
    <dgm:pt modelId="{7D976643-6480-428A-8480-AA62AD5657F8}">
      <dgm:prSet phldrT="[Metin]" custT="1"/>
      <dgm:spPr/>
      <dgm:t>
        <a:bodyPr/>
        <a:lstStyle/>
        <a:p>
          <a:pPr algn="just"/>
          <a:r>
            <a:rPr lang="tr-TR" sz="1000" dirty="0"/>
            <a:t>Toplumsal Katkı Performansı</a:t>
          </a:r>
        </a:p>
      </dgm:t>
    </dgm:pt>
    <dgm:pt modelId="{DC057362-9F24-4750-83C5-C274EA6C31C3}" type="parTrans" cxnId="{2F0A901A-2432-4591-9742-E3F2E29D2046}">
      <dgm:prSet/>
      <dgm:spPr/>
      <dgm:t>
        <a:bodyPr/>
        <a:lstStyle/>
        <a:p>
          <a:pPr algn="just"/>
          <a:endParaRPr lang="tr-TR"/>
        </a:p>
      </dgm:t>
    </dgm:pt>
    <dgm:pt modelId="{98C8A55A-BE91-496B-A21E-528D2CDBED8E}" type="sibTrans" cxnId="{2F0A901A-2432-4591-9742-E3F2E29D2046}">
      <dgm:prSet/>
      <dgm:spPr/>
      <dgm:t>
        <a:bodyPr/>
        <a:lstStyle/>
        <a:p>
          <a:pPr algn="just"/>
          <a:endParaRPr lang="tr-TR"/>
        </a:p>
      </dgm:t>
    </dgm:pt>
    <dgm:pt modelId="{699C790B-998E-4377-A33E-A3A8EB5F8AC8}">
      <dgm:prSet phldrT="[Metin]" custT="1"/>
      <dgm:spPr/>
      <dgm:t>
        <a:bodyPr/>
        <a:lstStyle/>
        <a:p>
          <a:pPr algn="just"/>
          <a:r>
            <a:rPr lang="tr-TR" sz="1000" dirty="0"/>
            <a:t>Araştırma Yetkinliği, İşbirlikleri ve Destekler</a:t>
          </a:r>
        </a:p>
      </dgm:t>
    </dgm:pt>
    <dgm:pt modelId="{6D12988E-C22B-4ED0-ABE4-5771BE9F070E}" type="parTrans" cxnId="{EDB30F89-FF17-4A22-BB68-50DDE51974A9}">
      <dgm:prSet/>
      <dgm:spPr/>
      <dgm:t>
        <a:bodyPr/>
        <a:lstStyle/>
        <a:p>
          <a:pPr algn="just"/>
          <a:endParaRPr lang="tr-TR"/>
        </a:p>
      </dgm:t>
    </dgm:pt>
    <dgm:pt modelId="{137867B7-CC85-4414-8DB2-49164F35D92C}" type="sibTrans" cxnId="{EDB30F89-FF17-4A22-BB68-50DDE51974A9}">
      <dgm:prSet/>
      <dgm:spPr/>
      <dgm:t>
        <a:bodyPr/>
        <a:lstStyle/>
        <a:p>
          <a:pPr algn="just"/>
          <a:endParaRPr lang="tr-TR"/>
        </a:p>
      </dgm:t>
    </dgm:pt>
    <dgm:pt modelId="{77F650DE-660B-4357-90E4-5CD016923FDD}">
      <dgm:prSet phldrT="[Metin]" custT="1"/>
      <dgm:spPr/>
      <dgm:t>
        <a:bodyPr/>
        <a:lstStyle/>
        <a:p>
          <a:pPr algn="just"/>
          <a:r>
            <a:rPr lang="tr-TR" sz="1000" dirty="0"/>
            <a:t>Araştırma Performansı</a:t>
          </a:r>
        </a:p>
      </dgm:t>
    </dgm:pt>
    <dgm:pt modelId="{AFB3DF3C-E5D3-4269-8C94-F22260040CBD}" type="parTrans" cxnId="{BD3C97E1-DFFE-42F6-8CE8-77E069FB0C65}">
      <dgm:prSet/>
      <dgm:spPr/>
      <dgm:t>
        <a:bodyPr/>
        <a:lstStyle/>
        <a:p>
          <a:pPr algn="just"/>
          <a:endParaRPr lang="tr-TR"/>
        </a:p>
      </dgm:t>
    </dgm:pt>
    <dgm:pt modelId="{8A5BC9F2-1394-4052-AD1C-C209D8B6AC1B}" type="sibTrans" cxnId="{BD3C97E1-DFFE-42F6-8CE8-77E069FB0C65}">
      <dgm:prSet/>
      <dgm:spPr/>
      <dgm:t>
        <a:bodyPr/>
        <a:lstStyle/>
        <a:p>
          <a:pPr algn="just"/>
          <a:endParaRPr lang="tr-TR"/>
        </a:p>
      </dgm:t>
    </dgm:pt>
    <dgm:pt modelId="{17B5320C-7D65-4185-BFC5-7613EE9DEBA7}" type="pres">
      <dgm:prSet presAssocID="{FFA930D0-8C38-49FB-8FD6-E68338A05E8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691B62D-D358-4408-A2BA-6122F032B72F}" type="pres">
      <dgm:prSet presAssocID="{FFA930D0-8C38-49FB-8FD6-E68338A05E8A}" presName="children" presStyleCnt="0"/>
      <dgm:spPr/>
    </dgm:pt>
    <dgm:pt modelId="{3B05AB4F-E30B-4D3E-A9C9-C9777F5CA2EE}" type="pres">
      <dgm:prSet presAssocID="{FFA930D0-8C38-49FB-8FD6-E68338A05E8A}" presName="child1group" presStyleCnt="0"/>
      <dgm:spPr/>
    </dgm:pt>
    <dgm:pt modelId="{D43CCD15-8FE6-4A69-A9B7-C655ED23362E}" type="pres">
      <dgm:prSet presAssocID="{FFA930D0-8C38-49FB-8FD6-E68338A05E8A}" presName="child1" presStyleLbl="bgAcc1" presStyleIdx="0" presStyleCnt="4" custScaleX="138847" custLinFactNeighborX="-25346"/>
      <dgm:spPr/>
      <dgm:t>
        <a:bodyPr/>
        <a:lstStyle/>
        <a:p>
          <a:endParaRPr lang="tr-TR"/>
        </a:p>
      </dgm:t>
    </dgm:pt>
    <dgm:pt modelId="{1BD4DB29-8626-413F-83E7-EBF3924A5707}" type="pres">
      <dgm:prSet presAssocID="{FFA930D0-8C38-49FB-8FD6-E68338A05E8A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A65AEB-C525-4359-8839-CE7017F8A141}" type="pres">
      <dgm:prSet presAssocID="{FFA930D0-8C38-49FB-8FD6-E68338A05E8A}" presName="child2group" presStyleCnt="0"/>
      <dgm:spPr/>
    </dgm:pt>
    <dgm:pt modelId="{5553FD15-7604-4568-86BB-72B19F698D49}" type="pres">
      <dgm:prSet presAssocID="{FFA930D0-8C38-49FB-8FD6-E68338A05E8A}" presName="child2" presStyleLbl="bgAcc1" presStyleIdx="1" presStyleCnt="4" custScaleX="156471" custScaleY="118181" custLinFactNeighborX="49138" custLinFactNeighborY="8054"/>
      <dgm:spPr/>
      <dgm:t>
        <a:bodyPr/>
        <a:lstStyle/>
        <a:p>
          <a:endParaRPr lang="tr-TR"/>
        </a:p>
      </dgm:t>
    </dgm:pt>
    <dgm:pt modelId="{EF22F60C-659E-483A-814F-C4FEA6BCA7D3}" type="pres">
      <dgm:prSet presAssocID="{FFA930D0-8C38-49FB-8FD6-E68338A05E8A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452A7C6-65A8-405B-BCC8-31CADCCDB4D0}" type="pres">
      <dgm:prSet presAssocID="{FFA930D0-8C38-49FB-8FD6-E68338A05E8A}" presName="child3group" presStyleCnt="0"/>
      <dgm:spPr/>
    </dgm:pt>
    <dgm:pt modelId="{505FDD76-6A5B-42D2-9DF2-9FA2809B7F3B}" type="pres">
      <dgm:prSet presAssocID="{FFA930D0-8C38-49FB-8FD6-E68338A05E8A}" presName="child3" presStyleLbl="bgAcc1" presStyleIdx="2" presStyleCnt="4" custScaleX="158284" custLinFactNeighborX="47282" custLinFactNeighborY="-346"/>
      <dgm:spPr/>
      <dgm:t>
        <a:bodyPr/>
        <a:lstStyle/>
        <a:p>
          <a:endParaRPr lang="tr-TR"/>
        </a:p>
      </dgm:t>
    </dgm:pt>
    <dgm:pt modelId="{8325926A-F1A1-4E57-B214-0C959F0EDA54}" type="pres">
      <dgm:prSet presAssocID="{FFA930D0-8C38-49FB-8FD6-E68338A05E8A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5DF65E-93D7-4F77-A688-35E6ED7E9DCB}" type="pres">
      <dgm:prSet presAssocID="{FFA930D0-8C38-49FB-8FD6-E68338A05E8A}" presName="child4group" presStyleCnt="0"/>
      <dgm:spPr/>
    </dgm:pt>
    <dgm:pt modelId="{16B47619-5A61-4F4D-9FE8-783857B33D2C}" type="pres">
      <dgm:prSet presAssocID="{FFA930D0-8C38-49FB-8FD6-E68338A05E8A}" presName="child4" presStyleLbl="bgAcc1" presStyleIdx="3" presStyleCnt="4" custScaleX="140056" custScaleY="115416" custLinFactNeighborX="-25125" custLinFactNeighborY="-14394"/>
      <dgm:spPr/>
      <dgm:t>
        <a:bodyPr/>
        <a:lstStyle/>
        <a:p>
          <a:endParaRPr lang="tr-TR"/>
        </a:p>
      </dgm:t>
    </dgm:pt>
    <dgm:pt modelId="{ABEB0871-1B9E-4FC9-AB42-2816156AB1F7}" type="pres">
      <dgm:prSet presAssocID="{FFA930D0-8C38-49FB-8FD6-E68338A05E8A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FFF241-3FA5-419C-B6C6-EDE1165E6A4C}" type="pres">
      <dgm:prSet presAssocID="{FFA930D0-8C38-49FB-8FD6-E68338A05E8A}" presName="childPlaceholder" presStyleCnt="0"/>
      <dgm:spPr/>
    </dgm:pt>
    <dgm:pt modelId="{74E1A431-B218-45C0-B24D-0FA9A285857F}" type="pres">
      <dgm:prSet presAssocID="{FFA930D0-8C38-49FB-8FD6-E68338A05E8A}" presName="circle" presStyleCnt="0"/>
      <dgm:spPr/>
    </dgm:pt>
    <dgm:pt modelId="{6F3534EE-9699-4501-9207-71B4C7351DA7}" type="pres">
      <dgm:prSet presAssocID="{FFA930D0-8C38-49FB-8FD6-E68338A05E8A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895CFA-64AF-433B-8FEC-9900A1C437A8}" type="pres">
      <dgm:prSet presAssocID="{FFA930D0-8C38-49FB-8FD6-E68338A05E8A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C8AF39F-A518-4113-B775-492B6B8DB4D5}" type="pres">
      <dgm:prSet presAssocID="{FFA930D0-8C38-49FB-8FD6-E68338A05E8A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7F559E-3493-46E2-A696-01D70865CC31}" type="pres">
      <dgm:prSet presAssocID="{FFA930D0-8C38-49FB-8FD6-E68338A05E8A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6768033-57BA-4141-B701-F7F77460F303}" type="pres">
      <dgm:prSet presAssocID="{FFA930D0-8C38-49FB-8FD6-E68338A05E8A}" presName="quadrantPlaceholder" presStyleCnt="0"/>
      <dgm:spPr/>
    </dgm:pt>
    <dgm:pt modelId="{90E3BF00-C583-49A0-8291-ED8852E76891}" type="pres">
      <dgm:prSet presAssocID="{FFA930D0-8C38-49FB-8FD6-E68338A05E8A}" presName="center1" presStyleLbl="fgShp" presStyleIdx="0" presStyleCnt="2"/>
      <dgm:spPr/>
    </dgm:pt>
    <dgm:pt modelId="{56A1A3E1-945F-4BF1-B38D-723554684E89}" type="pres">
      <dgm:prSet presAssocID="{FFA930D0-8C38-49FB-8FD6-E68338A05E8A}" presName="center2" presStyleLbl="fgShp" presStyleIdx="1" presStyleCnt="2"/>
      <dgm:spPr/>
    </dgm:pt>
  </dgm:ptLst>
  <dgm:cxnLst>
    <dgm:cxn modelId="{707A1ECE-7F08-4502-850A-F10479B429E6}" type="presOf" srcId="{654A6B7C-04E9-4381-89C9-C3B9D9FCCF01}" destId="{FC8AF39F-A518-4113-B775-492B6B8DB4D5}" srcOrd="0" destOrd="0" presId="urn:microsoft.com/office/officeart/2005/8/layout/cycle4"/>
    <dgm:cxn modelId="{FBCAD21A-24DF-4165-91C8-3E9073E71195}" srcId="{FFA930D0-8C38-49FB-8FD6-E68338A05E8A}" destId="{BBF8E89E-11D9-422B-8101-107B8D90EE6D}" srcOrd="3" destOrd="0" parTransId="{48FD297F-FB9C-4CAD-BEA6-15046116C651}" sibTransId="{7EA9E427-8E79-4D8A-8922-6C81ED80D268}"/>
    <dgm:cxn modelId="{18B00621-E39A-40A9-914A-3227776D4367}" type="presOf" srcId="{239A930A-AA85-449F-824A-FF3EA721F020}" destId="{D43CCD15-8FE6-4A69-A9B7-C655ED23362E}" srcOrd="0" destOrd="0" presId="urn:microsoft.com/office/officeart/2005/8/layout/cycle4"/>
    <dgm:cxn modelId="{E8AF783A-C2D1-41F8-B744-E8E9249F5991}" type="presOf" srcId="{239A930A-AA85-449F-824A-FF3EA721F020}" destId="{1BD4DB29-8626-413F-83E7-EBF3924A5707}" srcOrd="1" destOrd="0" presId="urn:microsoft.com/office/officeart/2005/8/layout/cycle4"/>
    <dgm:cxn modelId="{737CA558-2CBC-4463-80F8-F5448563703F}" type="presOf" srcId="{923BEE2D-2FCC-47A2-AD6D-FEA23EFFF455}" destId="{D43CCD15-8FE6-4A69-A9B7-C655ED23362E}" srcOrd="0" destOrd="1" presId="urn:microsoft.com/office/officeart/2005/8/layout/cycle4"/>
    <dgm:cxn modelId="{D14C8432-BBAA-45B8-8823-59FBD4CDC0C3}" type="presOf" srcId="{C3E71AD3-4FEC-4C70-A1D5-AC3DEB376628}" destId="{09895CFA-64AF-433B-8FEC-9900A1C437A8}" srcOrd="0" destOrd="0" presId="urn:microsoft.com/office/officeart/2005/8/layout/cycle4"/>
    <dgm:cxn modelId="{DDFE6C31-9424-4C6E-A708-BEF3C9B97910}" type="presOf" srcId="{27482C27-45F6-4239-8505-91E49E03E6D9}" destId="{ABEB0871-1B9E-4FC9-AB42-2816156AB1F7}" srcOrd="1" destOrd="0" presId="urn:microsoft.com/office/officeart/2005/8/layout/cycle4"/>
    <dgm:cxn modelId="{4F8AD5D7-DE38-4F9D-9DB2-7F9DEDE2DCCD}" type="presOf" srcId="{7EFE010A-2B34-40E9-BD7B-C199E58F18CF}" destId="{5553FD15-7604-4568-86BB-72B19F698D49}" srcOrd="0" destOrd="1" presId="urn:microsoft.com/office/officeart/2005/8/layout/cycle4"/>
    <dgm:cxn modelId="{46200131-5BF2-4A1B-AD75-7E8F725D5C88}" srcId="{4AA913B3-7A5A-4B32-92CE-670E38C7E535}" destId="{44E113C0-0B8D-4DD8-9E50-8B5C9DB0B872}" srcOrd="4" destOrd="0" parTransId="{C6666701-0BC2-48E6-9FEB-F200F80B0E30}" sibTransId="{10FB02DB-B7C6-4D56-B2EB-9839DF15D489}"/>
    <dgm:cxn modelId="{EF612E4E-D07B-4D67-AF04-80B30676D7E9}" srcId="{C3E71AD3-4FEC-4C70-A1D5-AC3DEB376628}" destId="{12D128E4-5462-4A04-8A8F-4A26675E9AF9}" srcOrd="2" destOrd="0" parTransId="{9FEA4600-5F0D-473C-8A3A-2CA7DABEA38A}" sibTransId="{463A9EF3-88C8-4676-BFE2-BB8F92F66B26}"/>
    <dgm:cxn modelId="{73F6CFE2-B4A8-480B-91E9-1CB4B26DDD37}" type="presOf" srcId="{29C4D192-D6A0-4FD4-9A78-A438772D075F}" destId="{EF22F60C-659E-483A-814F-C4FEA6BCA7D3}" srcOrd="1" destOrd="3" presId="urn:microsoft.com/office/officeart/2005/8/layout/cycle4"/>
    <dgm:cxn modelId="{39B0BF1D-5ADC-470A-970E-46B964C5ED54}" type="presOf" srcId="{12D128E4-5462-4A04-8A8F-4A26675E9AF9}" destId="{5553FD15-7604-4568-86BB-72B19F698D49}" srcOrd="0" destOrd="2" presId="urn:microsoft.com/office/officeart/2005/8/layout/cycle4"/>
    <dgm:cxn modelId="{0510D841-A8F6-458A-BF4D-2879D77C0E3E}" type="presOf" srcId="{FFA930D0-8C38-49FB-8FD6-E68338A05E8A}" destId="{17B5320C-7D65-4185-BFC5-7613EE9DEBA7}" srcOrd="0" destOrd="0" presId="urn:microsoft.com/office/officeart/2005/8/layout/cycle4"/>
    <dgm:cxn modelId="{BD3C97E1-DFFE-42F6-8CE8-77E069FB0C65}" srcId="{BBF8E89E-11D9-422B-8101-107B8D90EE6D}" destId="{77F650DE-660B-4357-90E4-5CD016923FDD}" srcOrd="2" destOrd="0" parTransId="{AFB3DF3C-E5D3-4269-8C94-F22260040CBD}" sibTransId="{8A5BC9F2-1394-4052-AD1C-C209D8B6AC1B}"/>
    <dgm:cxn modelId="{141326CA-2B6F-468C-A2C2-807589E39DEE}" srcId="{FFA930D0-8C38-49FB-8FD6-E68338A05E8A}" destId="{4AA913B3-7A5A-4B32-92CE-670E38C7E535}" srcOrd="0" destOrd="0" parTransId="{7BC68F72-192C-480E-A811-AB5983AA93BE}" sibTransId="{DFB10BE1-34EA-4DAD-8342-CD1CA87D57AB}"/>
    <dgm:cxn modelId="{6E55AF6F-DDBE-458E-B7CC-39A2BC357766}" srcId="{C3E71AD3-4FEC-4C70-A1D5-AC3DEB376628}" destId="{7EFE010A-2B34-40E9-BD7B-C199E58F18CF}" srcOrd="1" destOrd="0" parTransId="{F7E3421D-6556-45AF-9BA3-874174082453}" sibTransId="{519F31B8-B9D1-4407-8E83-CFE3491CBD33}"/>
    <dgm:cxn modelId="{CC979F41-76DB-4B46-913A-437CEB357065}" type="presOf" srcId="{D2A548BD-D66E-42B0-8351-462A656668A5}" destId="{D43CCD15-8FE6-4A69-A9B7-C655ED23362E}" srcOrd="0" destOrd="3" presId="urn:microsoft.com/office/officeart/2005/8/layout/cycle4"/>
    <dgm:cxn modelId="{474CB00B-4E55-444A-9C7A-B7D205ACC4A7}" type="presOf" srcId="{77F650DE-660B-4357-90E4-5CD016923FDD}" destId="{ABEB0871-1B9E-4FC9-AB42-2816156AB1F7}" srcOrd="1" destOrd="2" presId="urn:microsoft.com/office/officeart/2005/8/layout/cycle4"/>
    <dgm:cxn modelId="{B7BF5BA5-49F2-4611-A661-AC725E2C0E7D}" type="presOf" srcId="{7D976643-6480-428A-8480-AA62AD5657F8}" destId="{505FDD76-6A5B-42D2-9DF2-9FA2809B7F3B}" srcOrd="0" destOrd="1" presId="urn:microsoft.com/office/officeart/2005/8/layout/cycle4"/>
    <dgm:cxn modelId="{98CAF5A2-C63B-4FFF-8ED6-1D144FDEFE40}" type="presOf" srcId="{B23EAB89-D4D4-4D56-B37B-1EC656B14E1B}" destId="{EF22F60C-659E-483A-814F-C4FEA6BCA7D3}" srcOrd="1" destOrd="0" presId="urn:microsoft.com/office/officeart/2005/8/layout/cycle4"/>
    <dgm:cxn modelId="{B4EFF784-5563-47F0-A2A8-E034F10889E6}" srcId="{654A6B7C-04E9-4381-89C9-C3B9D9FCCF01}" destId="{21ECCB0F-9D92-43BC-BE32-A68EA04E254A}" srcOrd="0" destOrd="0" parTransId="{7B57D7C0-5193-40D2-9E43-C8D9262F8035}" sibTransId="{CF1DFEE7-0B38-42C9-83A4-A11E5E428A0F}"/>
    <dgm:cxn modelId="{F7F5C1D4-E6D7-4311-93E5-A9A465A89045}" srcId="{4AA913B3-7A5A-4B32-92CE-670E38C7E535}" destId="{923BEE2D-2FCC-47A2-AD6D-FEA23EFFF455}" srcOrd="1" destOrd="0" parTransId="{2346633B-98E3-40C1-B3F1-EFF1EEF1B215}" sibTransId="{96E34479-BA11-48B8-A72C-4C2174CBDC83}"/>
    <dgm:cxn modelId="{2AB60EF3-F4E3-467A-807F-CA227392B438}" type="presOf" srcId="{BBF8E89E-11D9-422B-8101-107B8D90EE6D}" destId="{6B7F559E-3493-46E2-A696-01D70865CC31}" srcOrd="0" destOrd="0" presId="urn:microsoft.com/office/officeart/2005/8/layout/cycle4"/>
    <dgm:cxn modelId="{A3969D64-3824-4D1F-B6A3-708CC5C44366}" type="presOf" srcId="{12D128E4-5462-4A04-8A8F-4A26675E9AF9}" destId="{EF22F60C-659E-483A-814F-C4FEA6BCA7D3}" srcOrd="1" destOrd="2" presId="urn:microsoft.com/office/officeart/2005/8/layout/cycle4"/>
    <dgm:cxn modelId="{569BF831-CEBC-4C3B-9EED-D5175DA2E267}" type="presOf" srcId="{699C790B-998E-4377-A33E-A3A8EB5F8AC8}" destId="{ABEB0871-1B9E-4FC9-AB42-2816156AB1F7}" srcOrd="1" destOrd="1" presId="urn:microsoft.com/office/officeart/2005/8/layout/cycle4"/>
    <dgm:cxn modelId="{E1749A13-8DDE-451B-BDA2-6F38EC8338BB}" srcId="{4AA913B3-7A5A-4B32-92CE-670E38C7E535}" destId="{D48C39DA-E8F3-4387-BEF1-068CCA538B33}" srcOrd="2" destOrd="0" parTransId="{FCC1B3B8-266C-42DE-802E-2140788BFEF7}" sibTransId="{FF6DDF46-AF41-4F46-8DA4-7B409F9950D8}"/>
    <dgm:cxn modelId="{1AD50D84-A655-4393-B361-22C14D7AB05F}" type="presOf" srcId="{21ECCB0F-9D92-43BC-BE32-A68EA04E254A}" destId="{8325926A-F1A1-4E57-B214-0C959F0EDA54}" srcOrd="1" destOrd="0" presId="urn:microsoft.com/office/officeart/2005/8/layout/cycle4"/>
    <dgm:cxn modelId="{E98CBFBB-D53A-48FA-9325-894D3C4CF827}" type="presOf" srcId="{7EFE010A-2B34-40E9-BD7B-C199E58F18CF}" destId="{EF22F60C-659E-483A-814F-C4FEA6BCA7D3}" srcOrd="1" destOrd="1" presId="urn:microsoft.com/office/officeart/2005/8/layout/cycle4"/>
    <dgm:cxn modelId="{031F1F0B-EE75-4098-ABFB-56E4965C67D8}" type="presOf" srcId="{923BEE2D-2FCC-47A2-AD6D-FEA23EFFF455}" destId="{1BD4DB29-8626-413F-83E7-EBF3924A5707}" srcOrd="1" destOrd="1" presId="urn:microsoft.com/office/officeart/2005/8/layout/cycle4"/>
    <dgm:cxn modelId="{794B45F6-6ADF-4877-91B6-F3034BE2C4BD}" type="presOf" srcId="{44E113C0-0B8D-4DD8-9E50-8B5C9DB0B872}" destId="{1BD4DB29-8626-413F-83E7-EBF3924A5707}" srcOrd="1" destOrd="4" presId="urn:microsoft.com/office/officeart/2005/8/layout/cycle4"/>
    <dgm:cxn modelId="{0672D4A3-7551-44B5-AEA5-061331684B57}" type="presOf" srcId="{77F650DE-660B-4357-90E4-5CD016923FDD}" destId="{16B47619-5A61-4F4D-9FE8-783857B33D2C}" srcOrd="0" destOrd="2" presId="urn:microsoft.com/office/officeart/2005/8/layout/cycle4"/>
    <dgm:cxn modelId="{EDB30F89-FF17-4A22-BB68-50DDE51974A9}" srcId="{BBF8E89E-11D9-422B-8101-107B8D90EE6D}" destId="{699C790B-998E-4377-A33E-A3A8EB5F8AC8}" srcOrd="1" destOrd="0" parTransId="{6D12988E-C22B-4ED0-ABE4-5771BE9F070E}" sibTransId="{137867B7-CC85-4414-8DB2-49164F35D92C}"/>
    <dgm:cxn modelId="{0068D4C7-9F14-4B07-B7A0-FB0D18CD00FD}" type="presOf" srcId="{29C4D192-D6A0-4FD4-9A78-A438772D075F}" destId="{5553FD15-7604-4568-86BB-72B19F698D49}" srcOrd="0" destOrd="3" presId="urn:microsoft.com/office/officeart/2005/8/layout/cycle4"/>
    <dgm:cxn modelId="{C4C1C8B9-A03A-420D-9BE3-BB7FF8CE5DAC}" type="presOf" srcId="{D48C39DA-E8F3-4387-BEF1-068CCA538B33}" destId="{D43CCD15-8FE6-4A69-A9B7-C655ED23362E}" srcOrd="0" destOrd="2" presId="urn:microsoft.com/office/officeart/2005/8/layout/cycle4"/>
    <dgm:cxn modelId="{0B305CB3-3EB7-4865-8386-76F9F0FE96C0}" type="presOf" srcId="{44E113C0-0B8D-4DD8-9E50-8B5C9DB0B872}" destId="{D43CCD15-8FE6-4A69-A9B7-C655ED23362E}" srcOrd="0" destOrd="4" presId="urn:microsoft.com/office/officeart/2005/8/layout/cycle4"/>
    <dgm:cxn modelId="{DC04E4B9-86F3-4A26-8397-8682033253B8}" srcId="{FFA930D0-8C38-49FB-8FD6-E68338A05E8A}" destId="{C3E71AD3-4FEC-4C70-A1D5-AC3DEB376628}" srcOrd="1" destOrd="0" parTransId="{42B1BF85-9BBC-4B72-878D-C2FCF7841DB5}" sibTransId="{DF710062-27FA-4AD4-8BE0-5C7C4FA5A405}"/>
    <dgm:cxn modelId="{017D54A3-BBD1-412A-8F54-5CE716A36338}" type="presOf" srcId="{21ECCB0F-9D92-43BC-BE32-A68EA04E254A}" destId="{505FDD76-6A5B-42D2-9DF2-9FA2809B7F3B}" srcOrd="0" destOrd="0" presId="urn:microsoft.com/office/officeart/2005/8/layout/cycle4"/>
    <dgm:cxn modelId="{8EE7A29B-42EB-4E62-BFC8-8407515EF930}" srcId="{C3E71AD3-4FEC-4C70-A1D5-AC3DEB376628}" destId="{B23EAB89-D4D4-4D56-B37B-1EC656B14E1B}" srcOrd="0" destOrd="0" parTransId="{52AC3583-0B2E-48F9-AB35-723FB7EE1BCD}" sibTransId="{3F2C7882-864B-4722-A262-69753E1A9578}"/>
    <dgm:cxn modelId="{25BB2FEC-B3E4-4E1C-86FC-D1E671AC6B63}" type="presOf" srcId="{D2A548BD-D66E-42B0-8351-462A656668A5}" destId="{1BD4DB29-8626-413F-83E7-EBF3924A5707}" srcOrd="1" destOrd="3" presId="urn:microsoft.com/office/officeart/2005/8/layout/cycle4"/>
    <dgm:cxn modelId="{58BB3C11-F3DA-4D40-8F25-552E78924F6F}" type="presOf" srcId="{4AA913B3-7A5A-4B32-92CE-670E38C7E535}" destId="{6F3534EE-9699-4501-9207-71B4C7351DA7}" srcOrd="0" destOrd="0" presId="urn:microsoft.com/office/officeart/2005/8/layout/cycle4"/>
    <dgm:cxn modelId="{AC1B02E6-4FEC-44AF-8185-99B9F0DC79E4}" type="presOf" srcId="{699C790B-998E-4377-A33E-A3A8EB5F8AC8}" destId="{16B47619-5A61-4F4D-9FE8-783857B33D2C}" srcOrd="0" destOrd="1" presId="urn:microsoft.com/office/officeart/2005/8/layout/cycle4"/>
    <dgm:cxn modelId="{69236E9C-6092-4096-B246-8DE4A9E67B48}" type="presOf" srcId="{B23EAB89-D4D4-4D56-B37B-1EC656B14E1B}" destId="{5553FD15-7604-4568-86BB-72B19F698D49}" srcOrd="0" destOrd="0" presId="urn:microsoft.com/office/officeart/2005/8/layout/cycle4"/>
    <dgm:cxn modelId="{57416698-777F-44E6-ABA1-26A5AEF2D366}" srcId="{BBF8E89E-11D9-422B-8101-107B8D90EE6D}" destId="{27482C27-45F6-4239-8505-91E49E03E6D9}" srcOrd="0" destOrd="0" parTransId="{77E25EF5-4276-422E-9958-62A66BDEC74A}" sibTransId="{A93E2CB9-6788-4016-B295-9D6CF68B7FA0}"/>
    <dgm:cxn modelId="{276BD513-F9ED-4679-9CBA-076027022885}" srcId="{C3E71AD3-4FEC-4C70-A1D5-AC3DEB376628}" destId="{29C4D192-D6A0-4FD4-9A78-A438772D075F}" srcOrd="3" destOrd="0" parTransId="{AA8132CF-C547-437D-9F82-0294CAB1B37A}" sibTransId="{FD358B8B-40E7-4E1C-96E9-6445D1EDD72D}"/>
    <dgm:cxn modelId="{F89B6B39-36DA-47C2-A6E1-2D54C52BF1F9}" type="presOf" srcId="{D48C39DA-E8F3-4387-BEF1-068CCA538B33}" destId="{1BD4DB29-8626-413F-83E7-EBF3924A5707}" srcOrd="1" destOrd="2" presId="urn:microsoft.com/office/officeart/2005/8/layout/cycle4"/>
    <dgm:cxn modelId="{EC83D1E3-76C0-4730-B2D3-2F741B9DE30A}" srcId="{FFA930D0-8C38-49FB-8FD6-E68338A05E8A}" destId="{654A6B7C-04E9-4381-89C9-C3B9D9FCCF01}" srcOrd="2" destOrd="0" parTransId="{041901B7-41AB-4634-AF89-E8D39714E8D4}" sibTransId="{0B08C704-D942-4837-8A1F-F428E962E79D}"/>
    <dgm:cxn modelId="{EBF371C5-2299-453A-BFB9-2E0F034294BE}" type="presOf" srcId="{27482C27-45F6-4239-8505-91E49E03E6D9}" destId="{16B47619-5A61-4F4D-9FE8-783857B33D2C}" srcOrd="0" destOrd="0" presId="urn:microsoft.com/office/officeart/2005/8/layout/cycle4"/>
    <dgm:cxn modelId="{2F0A901A-2432-4591-9742-E3F2E29D2046}" srcId="{654A6B7C-04E9-4381-89C9-C3B9D9FCCF01}" destId="{7D976643-6480-428A-8480-AA62AD5657F8}" srcOrd="1" destOrd="0" parTransId="{DC057362-9F24-4750-83C5-C274EA6C31C3}" sibTransId="{98C8A55A-BE91-496B-A21E-528D2CDBED8E}"/>
    <dgm:cxn modelId="{28BDB970-7628-4900-A725-85EE7C333061}" srcId="{4AA913B3-7A5A-4B32-92CE-670E38C7E535}" destId="{D2A548BD-D66E-42B0-8351-462A656668A5}" srcOrd="3" destOrd="0" parTransId="{CD27325F-97E1-4C1E-9A89-B397432D164C}" sibTransId="{0E56C0EA-086F-483A-8FEE-CC446066C918}"/>
    <dgm:cxn modelId="{B9010CB7-8007-4A79-9667-E29206D5D1D6}" type="presOf" srcId="{7D976643-6480-428A-8480-AA62AD5657F8}" destId="{8325926A-F1A1-4E57-B214-0C959F0EDA54}" srcOrd="1" destOrd="1" presId="urn:microsoft.com/office/officeart/2005/8/layout/cycle4"/>
    <dgm:cxn modelId="{E7AA5F0A-8929-4823-85F4-FECEBAF810CA}" srcId="{4AA913B3-7A5A-4B32-92CE-670E38C7E535}" destId="{239A930A-AA85-449F-824A-FF3EA721F020}" srcOrd="0" destOrd="0" parTransId="{B5E686FC-CD34-4832-9C75-B5BC564F5DD5}" sibTransId="{E1BAF120-F4A1-493D-937A-5B29EA030B31}"/>
    <dgm:cxn modelId="{F1622747-7622-49CB-BCE1-30E256CDC0C9}" type="presParOf" srcId="{17B5320C-7D65-4185-BFC5-7613EE9DEBA7}" destId="{E691B62D-D358-4408-A2BA-6122F032B72F}" srcOrd="0" destOrd="0" presId="urn:microsoft.com/office/officeart/2005/8/layout/cycle4"/>
    <dgm:cxn modelId="{89B98AFA-D868-4920-B61E-128F9F484311}" type="presParOf" srcId="{E691B62D-D358-4408-A2BA-6122F032B72F}" destId="{3B05AB4F-E30B-4D3E-A9C9-C9777F5CA2EE}" srcOrd="0" destOrd="0" presId="urn:microsoft.com/office/officeart/2005/8/layout/cycle4"/>
    <dgm:cxn modelId="{0F06D94D-6D2A-4EC1-B2CE-6B1548AA41A8}" type="presParOf" srcId="{3B05AB4F-E30B-4D3E-A9C9-C9777F5CA2EE}" destId="{D43CCD15-8FE6-4A69-A9B7-C655ED23362E}" srcOrd="0" destOrd="0" presId="urn:microsoft.com/office/officeart/2005/8/layout/cycle4"/>
    <dgm:cxn modelId="{5C39CDCF-28CF-4DD3-A64F-58DD0A066141}" type="presParOf" srcId="{3B05AB4F-E30B-4D3E-A9C9-C9777F5CA2EE}" destId="{1BD4DB29-8626-413F-83E7-EBF3924A5707}" srcOrd="1" destOrd="0" presId="urn:microsoft.com/office/officeart/2005/8/layout/cycle4"/>
    <dgm:cxn modelId="{E8F55C62-015D-4981-968B-439D40E7F49E}" type="presParOf" srcId="{E691B62D-D358-4408-A2BA-6122F032B72F}" destId="{5DA65AEB-C525-4359-8839-CE7017F8A141}" srcOrd="1" destOrd="0" presId="urn:microsoft.com/office/officeart/2005/8/layout/cycle4"/>
    <dgm:cxn modelId="{889F0561-A192-40D8-B51A-B625CEDC8798}" type="presParOf" srcId="{5DA65AEB-C525-4359-8839-CE7017F8A141}" destId="{5553FD15-7604-4568-86BB-72B19F698D49}" srcOrd="0" destOrd="0" presId="urn:microsoft.com/office/officeart/2005/8/layout/cycle4"/>
    <dgm:cxn modelId="{E20F477F-CE41-414A-B466-7968474F8EEC}" type="presParOf" srcId="{5DA65AEB-C525-4359-8839-CE7017F8A141}" destId="{EF22F60C-659E-483A-814F-C4FEA6BCA7D3}" srcOrd="1" destOrd="0" presId="urn:microsoft.com/office/officeart/2005/8/layout/cycle4"/>
    <dgm:cxn modelId="{C7A9420B-8A0B-49C9-A37C-70BAABDC2F87}" type="presParOf" srcId="{E691B62D-D358-4408-A2BA-6122F032B72F}" destId="{D452A7C6-65A8-405B-BCC8-31CADCCDB4D0}" srcOrd="2" destOrd="0" presId="urn:microsoft.com/office/officeart/2005/8/layout/cycle4"/>
    <dgm:cxn modelId="{DFBA06CB-720A-46E3-B889-F25854F3CBAF}" type="presParOf" srcId="{D452A7C6-65A8-405B-BCC8-31CADCCDB4D0}" destId="{505FDD76-6A5B-42D2-9DF2-9FA2809B7F3B}" srcOrd="0" destOrd="0" presId="urn:microsoft.com/office/officeart/2005/8/layout/cycle4"/>
    <dgm:cxn modelId="{A94EEAE2-B306-4ADF-B861-424254A34045}" type="presParOf" srcId="{D452A7C6-65A8-405B-BCC8-31CADCCDB4D0}" destId="{8325926A-F1A1-4E57-B214-0C959F0EDA54}" srcOrd="1" destOrd="0" presId="urn:microsoft.com/office/officeart/2005/8/layout/cycle4"/>
    <dgm:cxn modelId="{8211A02C-BEAC-4B98-AD66-46FB548810D3}" type="presParOf" srcId="{E691B62D-D358-4408-A2BA-6122F032B72F}" destId="{515DF65E-93D7-4F77-A688-35E6ED7E9DCB}" srcOrd="3" destOrd="0" presId="urn:microsoft.com/office/officeart/2005/8/layout/cycle4"/>
    <dgm:cxn modelId="{00AAEFE9-2BAC-4BDF-98BB-82A19DFC8251}" type="presParOf" srcId="{515DF65E-93D7-4F77-A688-35E6ED7E9DCB}" destId="{16B47619-5A61-4F4D-9FE8-783857B33D2C}" srcOrd="0" destOrd="0" presId="urn:microsoft.com/office/officeart/2005/8/layout/cycle4"/>
    <dgm:cxn modelId="{6E0D8343-F7D0-4CF7-A7CC-8641F276B8BC}" type="presParOf" srcId="{515DF65E-93D7-4F77-A688-35E6ED7E9DCB}" destId="{ABEB0871-1B9E-4FC9-AB42-2816156AB1F7}" srcOrd="1" destOrd="0" presId="urn:microsoft.com/office/officeart/2005/8/layout/cycle4"/>
    <dgm:cxn modelId="{DC946497-242C-4E6D-B71B-3BA4AE0CAB8E}" type="presParOf" srcId="{E691B62D-D358-4408-A2BA-6122F032B72F}" destId="{85FFF241-3FA5-419C-B6C6-EDE1165E6A4C}" srcOrd="4" destOrd="0" presId="urn:microsoft.com/office/officeart/2005/8/layout/cycle4"/>
    <dgm:cxn modelId="{F6E3AABB-1CB1-4963-8AA9-454A23523C93}" type="presParOf" srcId="{17B5320C-7D65-4185-BFC5-7613EE9DEBA7}" destId="{74E1A431-B218-45C0-B24D-0FA9A285857F}" srcOrd="1" destOrd="0" presId="urn:microsoft.com/office/officeart/2005/8/layout/cycle4"/>
    <dgm:cxn modelId="{0A400178-8949-423C-955A-4B89A234B4DC}" type="presParOf" srcId="{74E1A431-B218-45C0-B24D-0FA9A285857F}" destId="{6F3534EE-9699-4501-9207-71B4C7351DA7}" srcOrd="0" destOrd="0" presId="urn:microsoft.com/office/officeart/2005/8/layout/cycle4"/>
    <dgm:cxn modelId="{54264348-58A3-4691-8D43-D56278C6B178}" type="presParOf" srcId="{74E1A431-B218-45C0-B24D-0FA9A285857F}" destId="{09895CFA-64AF-433B-8FEC-9900A1C437A8}" srcOrd="1" destOrd="0" presId="urn:microsoft.com/office/officeart/2005/8/layout/cycle4"/>
    <dgm:cxn modelId="{B929A74D-BDE0-4217-865B-60E3F646DA5D}" type="presParOf" srcId="{74E1A431-B218-45C0-B24D-0FA9A285857F}" destId="{FC8AF39F-A518-4113-B775-492B6B8DB4D5}" srcOrd="2" destOrd="0" presId="urn:microsoft.com/office/officeart/2005/8/layout/cycle4"/>
    <dgm:cxn modelId="{86BCB771-40B8-4B62-9F74-F0FF5A858721}" type="presParOf" srcId="{74E1A431-B218-45C0-B24D-0FA9A285857F}" destId="{6B7F559E-3493-46E2-A696-01D70865CC31}" srcOrd="3" destOrd="0" presId="urn:microsoft.com/office/officeart/2005/8/layout/cycle4"/>
    <dgm:cxn modelId="{05113B8A-343A-467E-A2F0-C0CDD50D419B}" type="presParOf" srcId="{74E1A431-B218-45C0-B24D-0FA9A285857F}" destId="{E6768033-57BA-4141-B701-F7F77460F303}" srcOrd="4" destOrd="0" presId="urn:microsoft.com/office/officeart/2005/8/layout/cycle4"/>
    <dgm:cxn modelId="{DF933557-DFB7-4F56-822D-42B2D9B83418}" type="presParOf" srcId="{17B5320C-7D65-4185-BFC5-7613EE9DEBA7}" destId="{90E3BF00-C583-49A0-8291-ED8852E76891}" srcOrd="2" destOrd="0" presId="urn:microsoft.com/office/officeart/2005/8/layout/cycle4"/>
    <dgm:cxn modelId="{E13BA642-E279-4673-BD96-C817388CEE0A}" type="presParOf" srcId="{17B5320C-7D65-4185-BFC5-7613EE9DEBA7}" destId="{56A1A3E1-945F-4BF1-B38D-723554684E8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8A1C45-48C7-4DC1-9368-1A21097ACD3C}" type="doc">
      <dgm:prSet loTypeId="urn:microsoft.com/office/officeart/2005/8/layout/hierarchy5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FD58538-E30B-4D48-BC5E-C6C5569F54B9}">
      <dgm:prSet phldrT="[Metin]" custT="1"/>
      <dgm:spPr/>
      <dgm:t>
        <a:bodyPr/>
        <a:lstStyle/>
        <a:p>
          <a:r>
            <a:rPr lang="tr-TR" sz="1400" dirty="0">
              <a:latin typeface="+mn-lt"/>
            </a:rPr>
            <a:t>Kalite Güvence Sistemleri</a:t>
          </a:r>
        </a:p>
      </dgm:t>
    </dgm:pt>
    <dgm:pt modelId="{103A609E-0097-4044-8DC7-E6B2C37EF3C1}" type="parTrans" cxnId="{D04165BE-8A49-495E-A374-DCD6E5E071D9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3188358F-3FBF-4477-917C-BDA302D03725}" type="sibTrans" cxnId="{D04165BE-8A49-495E-A374-DCD6E5E071D9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C3842728-76B8-43B9-BA0F-8EEEF62E0DE1}">
      <dgm:prSet phldrT="[Metin]" custT="1"/>
      <dgm:spPr/>
      <dgm:t>
        <a:bodyPr/>
        <a:lstStyle/>
        <a:p>
          <a:r>
            <a:rPr lang="tr-TR" sz="1400" dirty="0">
              <a:latin typeface="+mn-lt"/>
            </a:rPr>
            <a:t>İç Kalite Güvence Sistemleri</a:t>
          </a:r>
        </a:p>
      </dgm:t>
    </dgm:pt>
    <dgm:pt modelId="{D0A58812-66D5-4218-A62F-9C609C8E2741}" type="parTrans" cxnId="{0F589C82-96B3-4C60-8A9A-D8AE6769B059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4D893BD2-FC4C-4EBE-B183-51F7CAB69A72}" type="sibTrans" cxnId="{0F589C82-96B3-4C60-8A9A-D8AE6769B059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A7D7E6D2-237D-4B46-BFB1-44B4D25E488A}">
      <dgm:prSet phldrT="[Metin]" custT="1"/>
      <dgm:spPr>
        <a:solidFill>
          <a:srgbClr val="00B050"/>
        </a:solidFill>
      </dgm:spPr>
      <dgm:t>
        <a:bodyPr/>
        <a:lstStyle/>
        <a:p>
          <a:r>
            <a:rPr lang="tr-TR" sz="1400" dirty="0">
              <a:latin typeface="+mn-lt"/>
            </a:rPr>
            <a:t>Dış Kalite Güvence Sistemleri</a:t>
          </a:r>
        </a:p>
      </dgm:t>
    </dgm:pt>
    <dgm:pt modelId="{B6EC6D44-4A0A-4781-BEC6-DCB87A0B0406}" type="parTrans" cxnId="{8C53428B-5F21-4CF2-A26E-4722BF2741C6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8FC36559-43A3-4AC3-A824-FF75CC5BF553}" type="sibTrans" cxnId="{8C53428B-5F21-4CF2-A26E-4722BF2741C6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D0738E54-D234-4E91-958A-153B2550756B}">
      <dgm:prSet custT="1"/>
      <dgm:spPr/>
      <dgm:t>
        <a:bodyPr/>
        <a:lstStyle/>
        <a:p>
          <a:r>
            <a:rPr lang="tr-TR" sz="1400" dirty="0">
              <a:latin typeface="+mn-lt"/>
            </a:rPr>
            <a:t>İç Değerlendirme</a:t>
          </a:r>
        </a:p>
      </dgm:t>
    </dgm:pt>
    <dgm:pt modelId="{A24F09DF-F5C7-4AFB-8EAC-C35765E6D5C0}" type="parTrans" cxnId="{A183403B-3DE5-47E5-B043-447AF782D299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078D2FBC-8F75-48E8-BE4D-91D631EB5CC7}" type="sibTrans" cxnId="{A183403B-3DE5-47E5-B043-447AF782D299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FD6FEB75-BAEA-495A-AB00-8E62F924606B}">
      <dgm:prSet custT="1"/>
      <dgm:spPr>
        <a:solidFill>
          <a:srgbClr val="00B050"/>
        </a:solidFill>
      </dgm:spPr>
      <dgm:t>
        <a:bodyPr/>
        <a:lstStyle/>
        <a:p>
          <a:r>
            <a:rPr lang="tr-TR" sz="1400" dirty="0">
              <a:latin typeface="+mn-lt"/>
            </a:rPr>
            <a:t>Kurumsal Dış Değerlendirme</a:t>
          </a:r>
        </a:p>
      </dgm:t>
    </dgm:pt>
    <dgm:pt modelId="{8405CE26-872B-4902-91E4-C87A937B13DC}" type="parTrans" cxnId="{4EE71C9B-3812-46B7-8320-1AB0C2574E41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25AD3049-1E7D-4545-99C6-8D3CCECC2507}" type="sibTrans" cxnId="{4EE71C9B-3812-46B7-8320-1AB0C2574E41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C796E297-A613-4B37-8061-BE95753E5D3B}">
      <dgm:prSet custT="1"/>
      <dgm:spPr>
        <a:solidFill>
          <a:srgbClr val="00B050"/>
        </a:solidFill>
      </dgm:spPr>
      <dgm:t>
        <a:bodyPr/>
        <a:lstStyle/>
        <a:p>
          <a:r>
            <a:rPr lang="tr-TR" sz="1400" dirty="0">
              <a:latin typeface="+mn-lt"/>
            </a:rPr>
            <a:t>Akreditasyon Faaliyetleri </a:t>
          </a:r>
        </a:p>
      </dgm:t>
    </dgm:pt>
    <dgm:pt modelId="{BCEF0793-8BD8-43FD-9395-ABB3315CBF58}" type="parTrans" cxnId="{67AA76AE-35D6-4ED8-81C0-5CBA50024F6D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4C877831-64B2-4976-926F-5758E8AC0AAB}" type="sibTrans" cxnId="{67AA76AE-35D6-4ED8-81C0-5CBA50024F6D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95114284-F816-43A0-A144-E23FC1F8D0BA}">
      <dgm:prSet custT="1"/>
      <dgm:spPr>
        <a:solidFill>
          <a:srgbClr val="00B050"/>
        </a:solidFill>
      </dgm:spPr>
      <dgm:t>
        <a:bodyPr/>
        <a:lstStyle/>
        <a:p>
          <a:r>
            <a:rPr lang="tr-TR" sz="1400" dirty="0">
              <a:latin typeface="+mn-lt"/>
            </a:rPr>
            <a:t>Kurumsal Akreditasyon</a:t>
          </a:r>
        </a:p>
      </dgm:t>
    </dgm:pt>
    <dgm:pt modelId="{1D12F83F-FD3A-458D-A1FF-B959E716FE5D}" type="parTrans" cxnId="{86B5480C-0EE1-4608-ABD2-724FB60136CD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FD1A1529-513C-4AF8-8C86-37811D3EC33C}" type="sibTrans" cxnId="{86B5480C-0EE1-4608-ABD2-724FB60136CD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E7B20BB3-4674-4E40-B06A-9A3930DAFD04}">
      <dgm:prSet custT="1"/>
      <dgm:spPr>
        <a:solidFill>
          <a:srgbClr val="00B050"/>
        </a:solidFill>
      </dgm:spPr>
      <dgm:t>
        <a:bodyPr/>
        <a:lstStyle/>
        <a:p>
          <a:r>
            <a:rPr lang="tr-TR" sz="1400" dirty="0">
              <a:latin typeface="+mn-lt"/>
            </a:rPr>
            <a:t>Program Akreditasyonu</a:t>
          </a:r>
        </a:p>
      </dgm:t>
    </dgm:pt>
    <dgm:pt modelId="{50F46A68-627B-4C5E-A531-2397C96F669F}" type="parTrans" cxnId="{191EBD39-9BA6-4492-99AE-973466DA20A3}">
      <dgm:prSet custT="1"/>
      <dgm:spPr/>
      <dgm:t>
        <a:bodyPr/>
        <a:lstStyle/>
        <a:p>
          <a:endParaRPr lang="tr-TR" sz="1400">
            <a:latin typeface="+mn-lt"/>
          </a:endParaRPr>
        </a:p>
      </dgm:t>
    </dgm:pt>
    <dgm:pt modelId="{B9C54685-159A-4E3B-AE3C-E5135DF7CCC2}" type="sibTrans" cxnId="{191EBD39-9BA6-4492-99AE-973466DA20A3}">
      <dgm:prSet/>
      <dgm:spPr/>
      <dgm:t>
        <a:bodyPr/>
        <a:lstStyle/>
        <a:p>
          <a:endParaRPr lang="tr-TR" sz="1400">
            <a:latin typeface="+mn-lt"/>
          </a:endParaRPr>
        </a:p>
      </dgm:t>
    </dgm:pt>
    <dgm:pt modelId="{BD402CEA-4441-4662-A499-799B30D727E0}">
      <dgm:prSet custT="1"/>
      <dgm:spPr>
        <a:solidFill>
          <a:srgbClr val="00B050"/>
        </a:solidFill>
      </dgm:spPr>
      <dgm:t>
        <a:bodyPr/>
        <a:lstStyle/>
        <a:p>
          <a:r>
            <a:rPr lang="tr-TR" sz="1400" dirty="0"/>
            <a:t>Enstitü Akreditasyonu</a:t>
          </a:r>
        </a:p>
      </dgm:t>
    </dgm:pt>
    <dgm:pt modelId="{C7CE8B41-BFAD-4DA6-8CA1-F7FE8FADDB3B}" type="parTrans" cxnId="{208FFF4D-0F14-4A4F-AB63-20BF41B3FDD4}">
      <dgm:prSet/>
      <dgm:spPr/>
      <dgm:t>
        <a:bodyPr/>
        <a:lstStyle/>
        <a:p>
          <a:endParaRPr lang="tr-TR"/>
        </a:p>
      </dgm:t>
    </dgm:pt>
    <dgm:pt modelId="{D1B0859A-E476-4947-A484-FD66FAA12642}" type="sibTrans" cxnId="{208FFF4D-0F14-4A4F-AB63-20BF41B3FDD4}">
      <dgm:prSet/>
      <dgm:spPr/>
      <dgm:t>
        <a:bodyPr/>
        <a:lstStyle/>
        <a:p>
          <a:endParaRPr lang="tr-TR"/>
        </a:p>
      </dgm:t>
    </dgm:pt>
    <dgm:pt modelId="{8D2CC2A1-EAF1-482A-B882-D3CB40513915}" type="pres">
      <dgm:prSet presAssocID="{448A1C45-48C7-4DC1-9368-1A21097ACD3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25A3F5F-BF97-45F3-94DA-A8F6363E394C}" type="pres">
      <dgm:prSet presAssocID="{448A1C45-48C7-4DC1-9368-1A21097ACD3C}" presName="hierFlow" presStyleCnt="0"/>
      <dgm:spPr/>
    </dgm:pt>
    <dgm:pt modelId="{6F02D54A-D6D4-41E3-91A7-56328DB38F27}" type="pres">
      <dgm:prSet presAssocID="{448A1C45-48C7-4DC1-9368-1A21097ACD3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5004A9A9-78BF-472D-BC63-829146011CC7}" type="pres">
      <dgm:prSet presAssocID="{EFD58538-E30B-4D48-BC5E-C6C5569F54B9}" presName="Name17" presStyleCnt="0"/>
      <dgm:spPr/>
    </dgm:pt>
    <dgm:pt modelId="{0A7F4933-A357-4DD0-816E-8FE83782946C}" type="pres">
      <dgm:prSet presAssocID="{EFD58538-E30B-4D48-BC5E-C6C5569F54B9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F91AA91-F043-45FD-B90C-B8321219F9F9}" type="pres">
      <dgm:prSet presAssocID="{EFD58538-E30B-4D48-BC5E-C6C5569F54B9}" presName="hierChild2" presStyleCnt="0"/>
      <dgm:spPr/>
    </dgm:pt>
    <dgm:pt modelId="{7026450E-1A88-4C2C-8A76-9BFE1DEA8AD7}" type="pres">
      <dgm:prSet presAssocID="{D0A58812-66D5-4218-A62F-9C609C8E2741}" presName="Name25" presStyleLbl="parChTrans1D2" presStyleIdx="0" presStyleCnt="2"/>
      <dgm:spPr/>
      <dgm:t>
        <a:bodyPr/>
        <a:lstStyle/>
        <a:p>
          <a:endParaRPr lang="tr-TR"/>
        </a:p>
      </dgm:t>
    </dgm:pt>
    <dgm:pt modelId="{2C18B7A8-C10B-40D1-AC4C-127814473F3F}" type="pres">
      <dgm:prSet presAssocID="{D0A58812-66D5-4218-A62F-9C609C8E2741}" presName="connTx" presStyleLbl="parChTrans1D2" presStyleIdx="0" presStyleCnt="2"/>
      <dgm:spPr/>
      <dgm:t>
        <a:bodyPr/>
        <a:lstStyle/>
        <a:p>
          <a:endParaRPr lang="tr-TR"/>
        </a:p>
      </dgm:t>
    </dgm:pt>
    <dgm:pt modelId="{F42F5573-27A9-4B4A-B082-3D605EE5B969}" type="pres">
      <dgm:prSet presAssocID="{C3842728-76B8-43B9-BA0F-8EEEF62E0DE1}" presName="Name30" presStyleCnt="0"/>
      <dgm:spPr/>
    </dgm:pt>
    <dgm:pt modelId="{1D81D27B-973C-4A73-B473-71EAE44AEFE4}" type="pres">
      <dgm:prSet presAssocID="{C3842728-76B8-43B9-BA0F-8EEEF62E0DE1}" presName="level2Shape" presStyleLbl="node2" presStyleIdx="0" presStyleCnt="2"/>
      <dgm:spPr/>
      <dgm:t>
        <a:bodyPr/>
        <a:lstStyle/>
        <a:p>
          <a:endParaRPr lang="tr-TR"/>
        </a:p>
      </dgm:t>
    </dgm:pt>
    <dgm:pt modelId="{B08BCBF2-C1B0-47BB-9861-9026D8186EB1}" type="pres">
      <dgm:prSet presAssocID="{C3842728-76B8-43B9-BA0F-8EEEF62E0DE1}" presName="hierChild3" presStyleCnt="0"/>
      <dgm:spPr/>
    </dgm:pt>
    <dgm:pt modelId="{88ECC0B2-A010-4680-8505-AD1067880A01}" type="pres">
      <dgm:prSet presAssocID="{A24F09DF-F5C7-4AFB-8EAC-C35765E6D5C0}" presName="Name25" presStyleLbl="parChTrans1D3" presStyleIdx="0" presStyleCnt="3"/>
      <dgm:spPr/>
      <dgm:t>
        <a:bodyPr/>
        <a:lstStyle/>
        <a:p>
          <a:endParaRPr lang="tr-TR"/>
        </a:p>
      </dgm:t>
    </dgm:pt>
    <dgm:pt modelId="{2C1B52B5-A9AB-4920-908A-2771C9DA76FA}" type="pres">
      <dgm:prSet presAssocID="{A24F09DF-F5C7-4AFB-8EAC-C35765E6D5C0}" presName="connTx" presStyleLbl="parChTrans1D3" presStyleIdx="0" presStyleCnt="3"/>
      <dgm:spPr/>
      <dgm:t>
        <a:bodyPr/>
        <a:lstStyle/>
        <a:p>
          <a:endParaRPr lang="tr-TR"/>
        </a:p>
      </dgm:t>
    </dgm:pt>
    <dgm:pt modelId="{4791CC37-EB61-4EB6-9A0F-692665F77B34}" type="pres">
      <dgm:prSet presAssocID="{D0738E54-D234-4E91-958A-153B2550756B}" presName="Name30" presStyleCnt="0"/>
      <dgm:spPr/>
    </dgm:pt>
    <dgm:pt modelId="{953E7ACF-F04A-43FC-A2D5-C664BF9F9992}" type="pres">
      <dgm:prSet presAssocID="{D0738E54-D234-4E91-958A-153B2550756B}" presName="level2Shape" presStyleLbl="node3" presStyleIdx="0" presStyleCnt="3"/>
      <dgm:spPr/>
      <dgm:t>
        <a:bodyPr/>
        <a:lstStyle/>
        <a:p>
          <a:endParaRPr lang="tr-TR"/>
        </a:p>
      </dgm:t>
    </dgm:pt>
    <dgm:pt modelId="{83C40203-169B-4D82-8774-181768B5C381}" type="pres">
      <dgm:prSet presAssocID="{D0738E54-D234-4E91-958A-153B2550756B}" presName="hierChild3" presStyleCnt="0"/>
      <dgm:spPr/>
    </dgm:pt>
    <dgm:pt modelId="{4D9341E6-2677-472C-A589-74BDFA5F4D15}" type="pres">
      <dgm:prSet presAssocID="{B6EC6D44-4A0A-4781-BEC6-DCB87A0B0406}" presName="Name25" presStyleLbl="parChTrans1D2" presStyleIdx="1" presStyleCnt="2"/>
      <dgm:spPr/>
      <dgm:t>
        <a:bodyPr/>
        <a:lstStyle/>
        <a:p>
          <a:endParaRPr lang="tr-TR"/>
        </a:p>
      </dgm:t>
    </dgm:pt>
    <dgm:pt modelId="{F3B905E0-FFFC-4E28-83BC-F42BF8DCC281}" type="pres">
      <dgm:prSet presAssocID="{B6EC6D44-4A0A-4781-BEC6-DCB87A0B0406}" presName="connTx" presStyleLbl="parChTrans1D2" presStyleIdx="1" presStyleCnt="2"/>
      <dgm:spPr/>
      <dgm:t>
        <a:bodyPr/>
        <a:lstStyle/>
        <a:p>
          <a:endParaRPr lang="tr-TR"/>
        </a:p>
      </dgm:t>
    </dgm:pt>
    <dgm:pt modelId="{ADE1430F-7988-484F-B7C6-E78149425898}" type="pres">
      <dgm:prSet presAssocID="{A7D7E6D2-237D-4B46-BFB1-44B4D25E488A}" presName="Name30" presStyleCnt="0"/>
      <dgm:spPr/>
    </dgm:pt>
    <dgm:pt modelId="{60865361-E9B8-4B3B-832F-0202A9C7C809}" type="pres">
      <dgm:prSet presAssocID="{A7D7E6D2-237D-4B46-BFB1-44B4D25E488A}" presName="level2Shape" presStyleLbl="node2" presStyleIdx="1" presStyleCnt="2"/>
      <dgm:spPr/>
      <dgm:t>
        <a:bodyPr/>
        <a:lstStyle/>
        <a:p>
          <a:endParaRPr lang="tr-TR"/>
        </a:p>
      </dgm:t>
    </dgm:pt>
    <dgm:pt modelId="{796FC244-4FD4-4F46-A3A8-E016BDBDB580}" type="pres">
      <dgm:prSet presAssocID="{A7D7E6D2-237D-4B46-BFB1-44B4D25E488A}" presName="hierChild3" presStyleCnt="0"/>
      <dgm:spPr/>
    </dgm:pt>
    <dgm:pt modelId="{98B5C6D1-331D-40B7-A0F9-5BB0C4605C7A}" type="pres">
      <dgm:prSet presAssocID="{8405CE26-872B-4902-91E4-C87A937B13DC}" presName="Name25" presStyleLbl="parChTrans1D3" presStyleIdx="1" presStyleCnt="3"/>
      <dgm:spPr/>
      <dgm:t>
        <a:bodyPr/>
        <a:lstStyle/>
        <a:p>
          <a:endParaRPr lang="tr-TR"/>
        </a:p>
      </dgm:t>
    </dgm:pt>
    <dgm:pt modelId="{1AAE81F6-A3C5-4451-BF11-AD0207EEC3C7}" type="pres">
      <dgm:prSet presAssocID="{8405CE26-872B-4902-91E4-C87A937B13DC}" presName="connTx" presStyleLbl="parChTrans1D3" presStyleIdx="1" presStyleCnt="3"/>
      <dgm:spPr/>
      <dgm:t>
        <a:bodyPr/>
        <a:lstStyle/>
        <a:p>
          <a:endParaRPr lang="tr-TR"/>
        </a:p>
      </dgm:t>
    </dgm:pt>
    <dgm:pt modelId="{2CC00C71-0D70-40BE-BE06-2825134B1661}" type="pres">
      <dgm:prSet presAssocID="{FD6FEB75-BAEA-495A-AB00-8E62F924606B}" presName="Name30" presStyleCnt="0"/>
      <dgm:spPr/>
    </dgm:pt>
    <dgm:pt modelId="{D8649FB1-67FF-449A-B0A0-4C81C30FCE7D}" type="pres">
      <dgm:prSet presAssocID="{FD6FEB75-BAEA-495A-AB00-8E62F924606B}" presName="level2Shape" presStyleLbl="node3" presStyleIdx="1" presStyleCnt="3"/>
      <dgm:spPr/>
      <dgm:t>
        <a:bodyPr/>
        <a:lstStyle/>
        <a:p>
          <a:endParaRPr lang="tr-TR"/>
        </a:p>
      </dgm:t>
    </dgm:pt>
    <dgm:pt modelId="{177E89BF-B943-4976-A26E-DB4E3A77F987}" type="pres">
      <dgm:prSet presAssocID="{FD6FEB75-BAEA-495A-AB00-8E62F924606B}" presName="hierChild3" presStyleCnt="0"/>
      <dgm:spPr/>
    </dgm:pt>
    <dgm:pt modelId="{93507B0E-E312-400E-BBE1-8DC0AFDD7D61}" type="pres">
      <dgm:prSet presAssocID="{BCEF0793-8BD8-43FD-9395-ABB3315CBF58}" presName="Name25" presStyleLbl="parChTrans1D3" presStyleIdx="2" presStyleCnt="3"/>
      <dgm:spPr/>
      <dgm:t>
        <a:bodyPr/>
        <a:lstStyle/>
        <a:p>
          <a:endParaRPr lang="tr-TR"/>
        </a:p>
      </dgm:t>
    </dgm:pt>
    <dgm:pt modelId="{378DCCB9-7FB0-4F5B-9C16-562A6E6965F7}" type="pres">
      <dgm:prSet presAssocID="{BCEF0793-8BD8-43FD-9395-ABB3315CBF58}" presName="connTx" presStyleLbl="parChTrans1D3" presStyleIdx="2" presStyleCnt="3"/>
      <dgm:spPr/>
      <dgm:t>
        <a:bodyPr/>
        <a:lstStyle/>
        <a:p>
          <a:endParaRPr lang="tr-TR"/>
        </a:p>
      </dgm:t>
    </dgm:pt>
    <dgm:pt modelId="{F0BAEF5E-C39E-45BD-8FC5-CA4B807C46ED}" type="pres">
      <dgm:prSet presAssocID="{C796E297-A613-4B37-8061-BE95753E5D3B}" presName="Name30" presStyleCnt="0"/>
      <dgm:spPr/>
    </dgm:pt>
    <dgm:pt modelId="{8F266BE1-F57E-4F54-BBE1-C7F7223F7CF5}" type="pres">
      <dgm:prSet presAssocID="{C796E297-A613-4B37-8061-BE95753E5D3B}" presName="level2Shape" presStyleLbl="node3" presStyleIdx="2" presStyleCnt="3"/>
      <dgm:spPr/>
      <dgm:t>
        <a:bodyPr/>
        <a:lstStyle/>
        <a:p>
          <a:endParaRPr lang="tr-TR"/>
        </a:p>
      </dgm:t>
    </dgm:pt>
    <dgm:pt modelId="{83B94831-F6FB-41B0-9DA8-0B5842DBBE62}" type="pres">
      <dgm:prSet presAssocID="{C796E297-A613-4B37-8061-BE95753E5D3B}" presName="hierChild3" presStyleCnt="0"/>
      <dgm:spPr/>
    </dgm:pt>
    <dgm:pt modelId="{44AF7CAD-B6CF-45B4-A8A9-69C6D50F82EB}" type="pres">
      <dgm:prSet presAssocID="{1D12F83F-FD3A-458D-A1FF-B959E716FE5D}" presName="Name25" presStyleLbl="parChTrans1D4" presStyleIdx="0" presStyleCnt="3"/>
      <dgm:spPr/>
      <dgm:t>
        <a:bodyPr/>
        <a:lstStyle/>
        <a:p>
          <a:endParaRPr lang="tr-TR"/>
        </a:p>
      </dgm:t>
    </dgm:pt>
    <dgm:pt modelId="{2AF00650-7260-4C97-BADD-AF3129AAF833}" type="pres">
      <dgm:prSet presAssocID="{1D12F83F-FD3A-458D-A1FF-B959E716FE5D}" presName="connTx" presStyleLbl="parChTrans1D4" presStyleIdx="0" presStyleCnt="3"/>
      <dgm:spPr/>
      <dgm:t>
        <a:bodyPr/>
        <a:lstStyle/>
        <a:p>
          <a:endParaRPr lang="tr-TR"/>
        </a:p>
      </dgm:t>
    </dgm:pt>
    <dgm:pt modelId="{E6217033-AE73-4CBF-BF55-6F60B7E18077}" type="pres">
      <dgm:prSet presAssocID="{95114284-F816-43A0-A144-E23FC1F8D0BA}" presName="Name30" presStyleCnt="0"/>
      <dgm:spPr/>
    </dgm:pt>
    <dgm:pt modelId="{4D1A9689-0610-491D-95B9-C60CBA471254}" type="pres">
      <dgm:prSet presAssocID="{95114284-F816-43A0-A144-E23FC1F8D0BA}" presName="level2Shape" presStyleLbl="node4" presStyleIdx="0" presStyleCnt="3"/>
      <dgm:spPr/>
      <dgm:t>
        <a:bodyPr/>
        <a:lstStyle/>
        <a:p>
          <a:endParaRPr lang="tr-TR"/>
        </a:p>
      </dgm:t>
    </dgm:pt>
    <dgm:pt modelId="{533604BF-ABB1-4294-9CE4-A6DA400536FF}" type="pres">
      <dgm:prSet presAssocID="{95114284-F816-43A0-A144-E23FC1F8D0BA}" presName="hierChild3" presStyleCnt="0"/>
      <dgm:spPr/>
    </dgm:pt>
    <dgm:pt modelId="{8D951D7A-024C-44A5-A479-3C8FA96FB4A4}" type="pres">
      <dgm:prSet presAssocID="{50F46A68-627B-4C5E-A531-2397C96F669F}" presName="Name25" presStyleLbl="parChTrans1D4" presStyleIdx="1" presStyleCnt="3"/>
      <dgm:spPr/>
      <dgm:t>
        <a:bodyPr/>
        <a:lstStyle/>
        <a:p>
          <a:endParaRPr lang="tr-TR"/>
        </a:p>
      </dgm:t>
    </dgm:pt>
    <dgm:pt modelId="{E01F768E-F4B8-4EAE-8098-E1045A12B276}" type="pres">
      <dgm:prSet presAssocID="{50F46A68-627B-4C5E-A531-2397C96F669F}" presName="connTx" presStyleLbl="parChTrans1D4" presStyleIdx="1" presStyleCnt="3"/>
      <dgm:spPr/>
      <dgm:t>
        <a:bodyPr/>
        <a:lstStyle/>
        <a:p>
          <a:endParaRPr lang="tr-TR"/>
        </a:p>
      </dgm:t>
    </dgm:pt>
    <dgm:pt modelId="{9E5CF467-C9ED-44DD-8F65-72B6C2E97770}" type="pres">
      <dgm:prSet presAssocID="{E7B20BB3-4674-4E40-B06A-9A3930DAFD04}" presName="Name30" presStyleCnt="0"/>
      <dgm:spPr/>
    </dgm:pt>
    <dgm:pt modelId="{FA5E804A-1827-4C97-B190-719FCC62AFA8}" type="pres">
      <dgm:prSet presAssocID="{E7B20BB3-4674-4E40-B06A-9A3930DAFD04}" presName="level2Shape" presStyleLbl="node4" presStyleIdx="1" presStyleCnt="3"/>
      <dgm:spPr/>
      <dgm:t>
        <a:bodyPr/>
        <a:lstStyle/>
        <a:p>
          <a:endParaRPr lang="tr-TR"/>
        </a:p>
      </dgm:t>
    </dgm:pt>
    <dgm:pt modelId="{6E1FC5CE-6164-4A91-B54C-72CE45A9F045}" type="pres">
      <dgm:prSet presAssocID="{E7B20BB3-4674-4E40-B06A-9A3930DAFD04}" presName="hierChild3" presStyleCnt="0"/>
      <dgm:spPr/>
    </dgm:pt>
    <dgm:pt modelId="{6C0503D0-AAD7-4FF4-9276-42132EC8EAA4}" type="pres">
      <dgm:prSet presAssocID="{C7CE8B41-BFAD-4DA6-8CA1-F7FE8FADDB3B}" presName="Name25" presStyleLbl="parChTrans1D4" presStyleIdx="2" presStyleCnt="3"/>
      <dgm:spPr/>
      <dgm:t>
        <a:bodyPr/>
        <a:lstStyle/>
        <a:p>
          <a:endParaRPr lang="tr-TR"/>
        </a:p>
      </dgm:t>
    </dgm:pt>
    <dgm:pt modelId="{B4DC3E71-5BB0-42B9-A808-53B06811CA84}" type="pres">
      <dgm:prSet presAssocID="{C7CE8B41-BFAD-4DA6-8CA1-F7FE8FADDB3B}" presName="connTx" presStyleLbl="parChTrans1D4" presStyleIdx="2" presStyleCnt="3"/>
      <dgm:spPr/>
      <dgm:t>
        <a:bodyPr/>
        <a:lstStyle/>
        <a:p>
          <a:endParaRPr lang="tr-TR"/>
        </a:p>
      </dgm:t>
    </dgm:pt>
    <dgm:pt modelId="{A0DF2107-4640-4FCE-834D-792926F739EF}" type="pres">
      <dgm:prSet presAssocID="{BD402CEA-4441-4662-A499-799B30D727E0}" presName="Name30" presStyleCnt="0"/>
      <dgm:spPr/>
    </dgm:pt>
    <dgm:pt modelId="{69E3DB73-82DC-4E08-A472-6A2DE00EC80C}" type="pres">
      <dgm:prSet presAssocID="{BD402CEA-4441-4662-A499-799B30D727E0}" presName="level2Shape" presStyleLbl="node4" presStyleIdx="2" presStyleCnt="3"/>
      <dgm:spPr/>
      <dgm:t>
        <a:bodyPr/>
        <a:lstStyle/>
        <a:p>
          <a:endParaRPr lang="tr-TR"/>
        </a:p>
      </dgm:t>
    </dgm:pt>
    <dgm:pt modelId="{745E3594-D4F5-4AE4-9CC4-30CB6C8A873A}" type="pres">
      <dgm:prSet presAssocID="{BD402CEA-4441-4662-A499-799B30D727E0}" presName="hierChild3" presStyleCnt="0"/>
      <dgm:spPr/>
    </dgm:pt>
    <dgm:pt modelId="{DC9EB326-6BD2-48B2-B1BA-CB9E91F98189}" type="pres">
      <dgm:prSet presAssocID="{448A1C45-48C7-4DC1-9368-1A21097ACD3C}" presName="bgShapesFlow" presStyleCnt="0"/>
      <dgm:spPr/>
    </dgm:pt>
  </dgm:ptLst>
  <dgm:cxnLst>
    <dgm:cxn modelId="{D510DC8D-F78B-41F7-850D-D87B8EC7B799}" type="presOf" srcId="{BCEF0793-8BD8-43FD-9395-ABB3315CBF58}" destId="{93507B0E-E312-400E-BBE1-8DC0AFDD7D61}" srcOrd="0" destOrd="0" presId="urn:microsoft.com/office/officeart/2005/8/layout/hierarchy5"/>
    <dgm:cxn modelId="{8C53428B-5F21-4CF2-A26E-4722BF2741C6}" srcId="{EFD58538-E30B-4D48-BC5E-C6C5569F54B9}" destId="{A7D7E6D2-237D-4B46-BFB1-44B4D25E488A}" srcOrd="1" destOrd="0" parTransId="{B6EC6D44-4A0A-4781-BEC6-DCB87A0B0406}" sibTransId="{8FC36559-43A3-4AC3-A824-FF75CC5BF553}"/>
    <dgm:cxn modelId="{6FC7FD35-B228-4A6C-A0A8-B6E1A35DA145}" type="presOf" srcId="{D0738E54-D234-4E91-958A-153B2550756B}" destId="{953E7ACF-F04A-43FC-A2D5-C664BF9F9992}" srcOrd="0" destOrd="0" presId="urn:microsoft.com/office/officeart/2005/8/layout/hierarchy5"/>
    <dgm:cxn modelId="{984AE697-2D5C-4F98-B341-08490EE0070F}" type="presOf" srcId="{1D12F83F-FD3A-458D-A1FF-B959E716FE5D}" destId="{2AF00650-7260-4C97-BADD-AF3129AAF833}" srcOrd="1" destOrd="0" presId="urn:microsoft.com/office/officeart/2005/8/layout/hierarchy5"/>
    <dgm:cxn modelId="{EB8C2B44-EDE7-437E-BD86-DA8CC318CEE0}" type="presOf" srcId="{BD402CEA-4441-4662-A499-799B30D727E0}" destId="{69E3DB73-82DC-4E08-A472-6A2DE00EC80C}" srcOrd="0" destOrd="0" presId="urn:microsoft.com/office/officeart/2005/8/layout/hierarchy5"/>
    <dgm:cxn modelId="{39EA4FDA-B451-463A-AFE3-EBAE5A66500F}" type="presOf" srcId="{1D12F83F-FD3A-458D-A1FF-B959E716FE5D}" destId="{44AF7CAD-B6CF-45B4-A8A9-69C6D50F82EB}" srcOrd="0" destOrd="0" presId="urn:microsoft.com/office/officeart/2005/8/layout/hierarchy5"/>
    <dgm:cxn modelId="{8A982C90-A531-48A7-A290-047A154A548D}" type="presOf" srcId="{448A1C45-48C7-4DC1-9368-1A21097ACD3C}" destId="{8D2CC2A1-EAF1-482A-B882-D3CB40513915}" srcOrd="0" destOrd="0" presId="urn:microsoft.com/office/officeart/2005/8/layout/hierarchy5"/>
    <dgm:cxn modelId="{9C104F23-35E8-4A5C-AF9F-31BF56A49AF6}" type="presOf" srcId="{A7D7E6D2-237D-4B46-BFB1-44B4D25E488A}" destId="{60865361-E9B8-4B3B-832F-0202A9C7C809}" srcOrd="0" destOrd="0" presId="urn:microsoft.com/office/officeart/2005/8/layout/hierarchy5"/>
    <dgm:cxn modelId="{24618D07-8A6C-45F6-8D38-C414808BE456}" type="presOf" srcId="{C796E297-A613-4B37-8061-BE95753E5D3B}" destId="{8F266BE1-F57E-4F54-BBE1-C7F7223F7CF5}" srcOrd="0" destOrd="0" presId="urn:microsoft.com/office/officeart/2005/8/layout/hierarchy5"/>
    <dgm:cxn modelId="{A46DA011-0991-4D8E-8841-62319680261D}" type="presOf" srcId="{B6EC6D44-4A0A-4781-BEC6-DCB87A0B0406}" destId="{F3B905E0-FFFC-4E28-83BC-F42BF8DCC281}" srcOrd="1" destOrd="0" presId="urn:microsoft.com/office/officeart/2005/8/layout/hierarchy5"/>
    <dgm:cxn modelId="{0F589C82-96B3-4C60-8A9A-D8AE6769B059}" srcId="{EFD58538-E30B-4D48-BC5E-C6C5569F54B9}" destId="{C3842728-76B8-43B9-BA0F-8EEEF62E0DE1}" srcOrd="0" destOrd="0" parTransId="{D0A58812-66D5-4218-A62F-9C609C8E2741}" sibTransId="{4D893BD2-FC4C-4EBE-B183-51F7CAB69A72}"/>
    <dgm:cxn modelId="{86B5480C-0EE1-4608-ABD2-724FB60136CD}" srcId="{C796E297-A613-4B37-8061-BE95753E5D3B}" destId="{95114284-F816-43A0-A144-E23FC1F8D0BA}" srcOrd="0" destOrd="0" parTransId="{1D12F83F-FD3A-458D-A1FF-B959E716FE5D}" sibTransId="{FD1A1529-513C-4AF8-8C86-37811D3EC33C}"/>
    <dgm:cxn modelId="{3EFC0A3C-52CE-4037-B849-650FFD96506B}" type="presOf" srcId="{8405CE26-872B-4902-91E4-C87A937B13DC}" destId="{1AAE81F6-A3C5-4451-BF11-AD0207EEC3C7}" srcOrd="1" destOrd="0" presId="urn:microsoft.com/office/officeart/2005/8/layout/hierarchy5"/>
    <dgm:cxn modelId="{208FFF4D-0F14-4A4F-AB63-20BF41B3FDD4}" srcId="{C796E297-A613-4B37-8061-BE95753E5D3B}" destId="{BD402CEA-4441-4662-A499-799B30D727E0}" srcOrd="2" destOrd="0" parTransId="{C7CE8B41-BFAD-4DA6-8CA1-F7FE8FADDB3B}" sibTransId="{D1B0859A-E476-4947-A484-FD66FAA12642}"/>
    <dgm:cxn modelId="{670BDC99-F6C3-46DE-9427-1A73930F72CB}" type="presOf" srcId="{E7B20BB3-4674-4E40-B06A-9A3930DAFD04}" destId="{FA5E804A-1827-4C97-B190-719FCC62AFA8}" srcOrd="0" destOrd="0" presId="urn:microsoft.com/office/officeart/2005/8/layout/hierarchy5"/>
    <dgm:cxn modelId="{A247F156-6506-4928-8DD6-036838495C9C}" type="presOf" srcId="{D0A58812-66D5-4218-A62F-9C609C8E2741}" destId="{7026450E-1A88-4C2C-8A76-9BFE1DEA8AD7}" srcOrd="0" destOrd="0" presId="urn:microsoft.com/office/officeart/2005/8/layout/hierarchy5"/>
    <dgm:cxn modelId="{D04165BE-8A49-495E-A374-DCD6E5E071D9}" srcId="{448A1C45-48C7-4DC1-9368-1A21097ACD3C}" destId="{EFD58538-E30B-4D48-BC5E-C6C5569F54B9}" srcOrd="0" destOrd="0" parTransId="{103A609E-0097-4044-8DC7-E6B2C37EF3C1}" sibTransId="{3188358F-3FBF-4477-917C-BDA302D03725}"/>
    <dgm:cxn modelId="{9223FF2B-1BE8-4033-A5B7-87FFBCC86BB3}" type="presOf" srcId="{50F46A68-627B-4C5E-A531-2397C96F669F}" destId="{8D951D7A-024C-44A5-A479-3C8FA96FB4A4}" srcOrd="0" destOrd="0" presId="urn:microsoft.com/office/officeart/2005/8/layout/hierarchy5"/>
    <dgm:cxn modelId="{A183403B-3DE5-47E5-B043-447AF782D299}" srcId="{C3842728-76B8-43B9-BA0F-8EEEF62E0DE1}" destId="{D0738E54-D234-4E91-958A-153B2550756B}" srcOrd="0" destOrd="0" parTransId="{A24F09DF-F5C7-4AFB-8EAC-C35765E6D5C0}" sibTransId="{078D2FBC-8F75-48E8-BE4D-91D631EB5CC7}"/>
    <dgm:cxn modelId="{191EBD39-9BA6-4492-99AE-973466DA20A3}" srcId="{C796E297-A613-4B37-8061-BE95753E5D3B}" destId="{E7B20BB3-4674-4E40-B06A-9A3930DAFD04}" srcOrd="1" destOrd="0" parTransId="{50F46A68-627B-4C5E-A531-2397C96F669F}" sibTransId="{B9C54685-159A-4E3B-AE3C-E5135DF7CCC2}"/>
    <dgm:cxn modelId="{9037F676-BF2C-454E-99EC-1A70B5AECDB6}" type="presOf" srcId="{C7CE8B41-BFAD-4DA6-8CA1-F7FE8FADDB3B}" destId="{B4DC3E71-5BB0-42B9-A808-53B06811CA84}" srcOrd="1" destOrd="0" presId="urn:microsoft.com/office/officeart/2005/8/layout/hierarchy5"/>
    <dgm:cxn modelId="{192C7F79-AC1C-42C4-B9D7-7E54DBB55D0D}" type="presOf" srcId="{8405CE26-872B-4902-91E4-C87A937B13DC}" destId="{98B5C6D1-331D-40B7-A0F9-5BB0C4605C7A}" srcOrd="0" destOrd="0" presId="urn:microsoft.com/office/officeart/2005/8/layout/hierarchy5"/>
    <dgm:cxn modelId="{AC24B81E-97D7-48A4-BEF8-95A077F8E82C}" type="presOf" srcId="{C3842728-76B8-43B9-BA0F-8EEEF62E0DE1}" destId="{1D81D27B-973C-4A73-B473-71EAE44AEFE4}" srcOrd="0" destOrd="0" presId="urn:microsoft.com/office/officeart/2005/8/layout/hierarchy5"/>
    <dgm:cxn modelId="{C7582BF5-2569-4738-BB97-5C498610B699}" type="presOf" srcId="{A24F09DF-F5C7-4AFB-8EAC-C35765E6D5C0}" destId="{88ECC0B2-A010-4680-8505-AD1067880A01}" srcOrd="0" destOrd="0" presId="urn:microsoft.com/office/officeart/2005/8/layout/hierarchy5"/>
    <dgm:cxn modelId="{37956D67-8E39-41D4-8337-98DB562950C4}" type="presOf" srcId="{BCEF0793-8BD8-43FD-9395-ABB3315CBF58}" destId="{378DCCB9-7FB0-4F5B-9C16-562A6E6965F7}" srcOrd="1" destOrd="0" presId="urn:microsoft.com/office/officeart/2005/8/layout/hierarchy5"/>
    <dgm:cxn modelId="{4EE71C9B-3812-46B7-8320-1AB0C2574E41}" srcId="{A7D7E6D2-237D-4B46-BFB1-44B4D25E488A}" destId="{FD6FEB75-BAEA-495A-AB00-8E62F924606B}" srcOrd="0" destOrd="0" parTransId="{8405CE26-872B-4902-91E4-C87A937B13DC}" sibTransId="{25AD3049-1E7D-4545-99C6-8D3CCECC2507}"/>
    <dgm:cxn modelId="{D8942F40-0899-47F3-84C8-C26C388C44F0}" type="presOf" srcId="{95114284-F816-43A0-A144-E23FC1F8D0BA}" destId="{4D1A9689-0610-491D-95B9-C60CBA471254}" srcOrd="0" destOrd="0" presId="urn:microsoft.com/office/officeart/2005/8/layout/hierarchy5"/>
    <dgm:cxn modelId="{AB293EEF-DC7A-4208-80DF-CCCEE7357578}" type="presOf" srcId="{50F46A68-627B-4C5E-A531-2397C96F669F}" destId="{E01F768E-F4B8-4EAE-8098-E1045A12B276}" srcOrd="1" destOrd="0" presId="urn:microsoft.com/office/officeart/2005/8/layout/hierarchy5"/>
    <dgm:cxn modelId="{794A22BE-A1CE-4747-A60C-DEBB8ACD510B}" type="presOf" srcId="{EFD58538-E30B-4D48-BC5E-C6C5569F54B9}" destId="{0A7F4933-A357-4DD0-816E-8FE83782946C}" srcOrd="0" destOrd="0" presId="urn:microsoft.com/office/officeart/2005/8/layout/hierarchy5"/>
    <dgm:cxn modelId="{2B4FCE66-97A2-48B6-8D21-A835E96C2A27}" type="presOf" srcId="{C7CE8B41-BFAD-4DA6-8CA1-F7FE8FADDB3B}" destId="{6C0503D0-AAD7-4FF4-9276-42132EC8EAA4}" srcOrd="0" destOrd="0" presId="urn:microsoft.com/office/officeart/2005/8/layout/hierarchy5"/>
    <dgm:cxn modelId="{D6A5C453-2722-4F66-AEB4-5A70A884727D}" type="presOf" srcId="{A24F09DF-F5C7-4AFB-8EAC-C35765E6D5C0}" destId="{2C1B52B5-A9AB-4920-908A-2771C9DA76FA}" srcOrd="1" destOrd="0" presId="urn:microsoft.com/office/officeart/2005/8/layout/hierarchy5"/>
    <dgm:cxn modelId="{67AA76AE-35D6-4ED8-81C0-5CBA50024F6D}" srcId="{A7D7E6D2-237D-4B46-BFB1-44B4D25E488A}" destId="{C796E297-A613-4B37-8061-BE95753E5D3B}" srcOrd="1" destOrd="0" parTransId="{BCEF0793-8BD8-43FD-9395-ABB3315CBF58}" sibTransId="{4C877831-64B2-4976-926F-5758E8AC0AAB}"/>
    <dgm:cxn modelId="{312B8BFC-F48E-4B6A-93D7-E825A4E423BF}" type="presOf" srcId="{B6EC6D44-4A0A-4781-BEC6-DCB87A0B0406}" destId="{4D9341E6-2677-472C-A589-74BDFA5F4D15}" srcOrd="0" destOrd="0" presId="urn:microsoft.com/office/officeart/2005/8/layout/hierarchy5"/>
    <dgm:cxn modelId="{AFC57021-3B0B-4682-947D-151BB66C0B95}" type="presOf" srcId="{D0A58812-66D5-4218-A62F-9C609C8E2741}" destId="{2C18B7A8-C10B-40D1-AC4C-127814473F3F}" srcOrd="1" destOrd="0" presId="urn:microsoft.com/office/officeart/2005/8/layout/hierarchy5"/>
    <dgm:cxn modelId="{047BBED4-8835-4A8C-A463-B314232370E4}" type="presOf" srcId="{FD6FEB75-BAEA-495A-AB00-8E62F924606B}" destId="{D8649FB1-67FF-449A-B0A0-4C81C30FCE7D}" srcOrd="0" destOrd="0" presId="urn:microsoft.com/office/officeart/2005/8/layout/hierarchy5"/>
    <dgm:cxn modelId="{CD45A887-B753-4153-9BE3-91586E9E0A1A}" type="presParOf" srcId="{8D2CC2A1-EAF1-482A-B882-D3CB40513915}" destId="{025A3F5F-BF97-45F3-94DA-A8F6363E394C}" srcOrd="0" destOrd="0" presId="urn:microsoft.com/office/officeart/2005/8/layout/hierarchy5"/>
    <dgm:cxn modelId="{F4B98440-3789-4C97-8DA4-D6196A1213D6}" type="presParOf" srcId="{025A3F5F-BF97-45F3-94DA-A8F6363E394C}" destId="{6F02D54A-D6D4-41E3-91A7-56328DB38F27}" srcOrd="0" destOrd="0" presId="urn:microsoft.com/office/officeart/2005/8/layout/hierarchy5"/>
    <dgm:cxn modelId="{F570107A-71B3-4FEF-80D0-3736C969A064}" type="presParOf" srcId="{6F02D54A-D6D4-41E3-91A7-56328DB38F27}" destId="{5004A9A9-78BF-472D-BC63-829146011CC7}" srcOrd="0" destOrd="0" presId="urn:microsoft.com/office/officeart/2005/8/layout/hierarchy5"/>
    <dgm:cxn modelId="{36CC7BF4-72A5-4F7B-AECF-C237AAF4A391}" type="presParOf" srcId="{5004A9A9-78BF-472D-BC63-829146011CC7}" destId="{0A7F4933-A357-4DD0-816E-8FE83782946C}" srcOrd="0" destOrd="0" presId="urn:microsoft.com/office/officeart/2005/8/layout/hierarchy5"/>
    <dgm:cxn modelId="{1618130C-7103-4C19-ADBC-ACC5D810CB00}" type="presParOf" srcId="{5004A9A9-78BF-472D-BC63-829146011CC7}" destId="{8F91AA91-F043-45FD-B90C-B8321219F9F9}" srcOrd="1" destOrd="0" presId="urn:microsoft.com/office/officeart/2005/8/layout/hierarchy5"/>
    <dgm:cxn modelId="{A07FDA41-C8C0-43C9-B2B1-71F5D31DF8D4}" type="presParOf" srcId="{8F91AA91-F043-45FD-B90C-B8321219F9F9}" destId="{7026450E-1A88-4C2C-8A76-9BFE1DEA8AD7}" srcOrd="0" destOrd="0" presId="urn:microsoft.com/office/officeart/2005/8/layout/hierarchy5"/>
    <dgm:cxn modelId="{0495E07D-A628-4170-AF24-8CC58C2F353D}" type="presParOf" srcId="{7026450E-1A88-4C2C-8A76-9BFE1DEA8AD7}" destId="{2C18B7A8-C10B-40D1-AC4C-127814473F3F}" srcOrd="0" destOrd="0" presId="urn:microsoft.com/office/officeart/2005/8/layout/hierarchy5"/>
    <dgm:cxn modelId="{5AED295A-2407-4A55-B670-AAC4E8FBA6EA}" type="presParOf" srcId="{8F91AA91-F043-45FD-B90C-B8321219F9F9}" destId="{F42F5573-27A9-4B4A-B082-3D605EE5B969}" srcOrd="1" destOrd="0" presId="urn:microsoft.com/office/officeart/2005/8/layout/hierarchy5"/>
    <dgm:cxn modelId="{E41DAA0C-5ECF-473F-B881-D3F9DBF746D8}" type="presParOf" srcId="{F42F5573-27A9-4B4A-B082-3D605EE5B969}" destId="{1D81D27B-973C-4A73-B473-71EAE44AEFE4}" srcOrd="0" destOrd="0" presId="urn:microsoft.com/office/officeart/2005/8/layout/hierarchy5"/>
    <dgm:cxn modelId="{7BA23090-E2DE-483D-8B0A-43482444FE2B}" type="presParOf" srcId="{F42F5573-27A9-4B4A-B082-3D605EE5B969}" destId="{B08BCBF2-C1B0-47BB-9861-9026D8186EB1}" srcOrd="1" destOrd="0" presId="urn:microsoft.com/office/officeart/2005/8/layout/hierarchy5"/>
    <dgm:cxn modelId="{8C26EAAC-568D-4340-B59D-28E02255B0BE}" type="presParOf" srcId="{B08BCBF2-C1B0-47BB-9861-9026D8186EB1}" destId="{88ECC0B2-A010-4680-8505-AD1067880A01}" srcOrd="0" destOrd="0" presId="urn:microsoft.com/office/officeart/2005/8/layout/hierarchy5"/>
    <dgm:cxn modelId="{B1B1F551-1873-4F6A-9B32-B4A67F896822}" type="presParOf" srcId="{88ECC0B2-A010-4680-8505-AD1067880A01}" destId="{2C1B52B5-A9AB-4920-908A-2771C9DA76FA}" srcOrd="0" destOrd="0" presId="urn:microsoft.com/office/officeart/2005/8/layout/hierarchy5"/>
    <dgm:cxn modelId="{273F5938-D9EC-4195-802F-2EDEB4187259}" type="presParOf" srcId="{B08BCBF2-C1B0-47BB-9861-9026D8186EB1}" destId="{4791CC37-EB61-4EB6-9A0F-692665F77B34}" srcOrd="1" destOrd="0" presId="urn:microsoft.com/office/officeart/2005/8/layout/hierarchy5"/>
    <dgm:cxn modelId="{1407DE14-9F18-4BE4-BC25-47043608C0F6}" type="presParOf" srcId="{4791CC37-EB61-4EB6-9A0F-692665F77B34}" destId="{953E7ACF-F04A-43FC-A2D5-C664BF9F9992}" srcOrd="0" destOrd="0" presId="urn:microsoft.com/office/officeart/2005/8/layout/hierarchy5"/>
    <dgm:cxn modelId="{8396697D-669E-4D52-A0A4-F4CB3C733F94}" type="presParOf" srcId="{4791CC37-EB61-4EB6-9A0F-692665F77B34}" destId="{83C40203-169B-4D82-8774-181768B5C381}" srcOrd="1" destOrd="0" presId="urn:microsoft.com/office/officeart/2005/8/layout/hierarchy5"/>
    <dgm:cxn modelId="{0AA12456-5888-4108-A39A-71A39325D48E}" type="presParOf" srcId="{8F91AA91-F043-45FD-B90C-B8321219F9F9}" destId="{4D9341E6-2677-472C-A589-74BDFA5F4D15}" srcOrd="2" destOrd="0" presId="urn:microsoft.com/office/officeart/2005/8/layout/hierarchy5"/>
    <dgm:cxn modelId="{81FD78D2-F109-44ED-9D32-6F31FECCF424}" type="presParOf" srcId="{4D9341E6-2677-472C-A589-74BDFA5F4D15}" destId="{F3B905E0-FFFC-4E28-83BC-F42BF8DCC281}" srcOrd="0" destOrd="0" presId="urn:microsoft.com/office/officeart/2005/8/layout/hierarchy5"/>
    <dgm:cxn modelId="{846A5EDD-E59C-4AEA-9986-9489958D0E1C}" type="presParOf" srcId="{8F91AA91-F043-45FD-B90C-B8321219F9F9}" destId="{ADE1430F-7988-484F-B7C6-E78149425898}" srcOrd="3" destOrd="0" presId="urn:microsoft.com/office/officeart/2005/8/layout/hierarchy5"/>
    <dgm:cxn modelId="{AC380937-6470-4B70-B99D-FD5E1DB8D86F}" type="presParOf" srcId="{ADE1430F-7988-484F-B7C6-E78149425898}" destId="{60865361-E9B8-4B3B-832F-0202A9C7C809}" srcOrd="0" destOrd="0" presId="urn:microsoft.com/office/officeart/2005/8/layout/hierarchy5"/>
    <dgm:cxn modelId="{76E733D2-2265-4C10-98A0-072E0A2D350E}" type="presParOf" srcId="{ADE1430F-7988-484F-B7C6-E78149425898}" destId="{796FC244-4FD4-4F46-A3A8-E016BDBDB580}" srcOrd="1" destOrd="0" presId="urn:microsoft.com/office/officeart/2005/8/layout/hierarchy5"/>
    <dgm:cxn modelId="{0D1CF09C-3B3C-4574-948A-A6C646C89D43}" type="presParOf" srcId="{796FC244-4FD4-4F46-A3A8-E016BDBDB580}" destId="{98B5C6D1-331D-40B7-A0F9-5BB0C4605C7A}" srcOrd="0" destOrd="0" presId="urn:microsoft.com/office/officeart/2005/8/layout/hierarchy5"/>
    <dgm:cxn modelId="{AA6F2C46-26C1-4FE9-8264-FC7E60D3025C}" type="presParOf" srcId="{98B5C6D1-331D-40B7-A0F9-5BB0C4605C7A}" destId="{1AAE81F6-A3C5-4451-BF11-AD0207EEC3C7}" srcOrd="0" destOrd="0" presId="urn:microsoft.com/office/officeart/2005/8/layout/hierarchy5"/>
    <dgm:cxn modelId="{07D8388A-C5AF-4068-890E-50E2552168AA}" type="presParOf" srcId="{796FC244-4FD4-4F46-A3A8-E016BDBDB580}" destId="{2CC00C71-0D70-40BE-BE06-2825134B1661}" srcOrd="1" destOrd="0" presId="urn:microsoft.com/office/officeart/2005/8/layout/hierarchy5"/>
    <dgm:cxn modelId="{3367CA0B-C6F0-466B-9D2F-3B6552ED8142}" type="presParOf" srcId="{2CC00C71-0D70-40BE-BE06-2825134B1661}" destId="{D8649FB1-67FF-449A-B0A0-4C81C30FCE7D}" srcOrd="0" destOrd="0" presId="urn:microsoft.com/office/officeart/2005/8/layout/hierarchy5"/>
    <dgm:cxn modelId="{13E666A5-CF59-40F2-84A9-D58D1C593F57}" type="presParOf" srcId="{2CC00C71-0D70-40BE-BE06-2825134B1661}" destId="{177E89BF-B943-4976-A26E-DB4E3A77F987}" srcOrd="1" destOrd="0" presId="urn:microsoft.com/office/officeart/2005/8/layout/hierarchy5"/>
    <dgm:cxn modelId="{192D1F5E-0465-4323-908D-64A22EB044B3}" type="presParOf" srcId="{796FC244-4FD4-4F46-A3A8-E016BDBDB580}" destId="{93507B0E-E312-400E-BBE1-8DC0AFDD7D61}" srcOrd="2" destOrd="0" presId="urn:microsoft.com/office/officeart/2005/8/layout/hierarchy5"/>
    <dgm:cxn modelId="{EEE9A7A7-7598-4E74-9AC4-F9D4EE8C6BDE}" type="presParOf" srcId="{93507B0E-E312-400E-BBE1-8DC0AFDD7D61}" destId="{378DCCB9-7FB0-4F5B-9C16-562A6E6965F7}" srcOrd="0" destOrd="0" presId="urn:microsoft.com/office/officeart/2005/8/layout/hierarchy5"/>
    <dgm:cxn modelId="{D104AA46-64E2-4E98-BF4B-C96440803AD4}" type="presParOf" srcId="{796FC244-4FD4-4F46-A3A8-E016BDBDB580}" destId="{F0BAEF5E-C39E-45BD-8FC5-CA4B807C46ED}" srcOrd="3" destOrd="0" presId="urn:microsoft.com/office/officeart/2005/8/layout/hierarchy5"/>
    <dgm:cxn modelId="{CAEA65CF-6ED2-404D-8154-9D698EAA8CAD}" type="presParOf" srcId="{F0BAEF5E-C39E-45BD-8FC5-CA4B807C46ED}" destId="{8F266BE1-F57E-4F54-BBE1-C7F7223F7CF5}" srcOrd="0" destOrd="0" presId="urn:microsoft.com/office/officeart/2005/8/layout/hierarchy5"/>
    <dgm:cxn modelId="{57B2A108-792E-4A64-9350-4C2EAB0C1328}" type="presParOf" srcId="{F0BAEF5E-C39E-45BD-8FC5-CA4B807C46ED}" destId="{83B94831-F6FB-41B0-9DA8-0B5842DBBE62}" srcOrd="1" destOrd="0" presId="urn:microsoft.com/office/officeart/2005/8/layout/hierarchy5"/>
    <dgm:cxn modelId="{5AE81C6C-65C5-4BA7-827F-D83A9653A668}" type="presParOf" srcId="{83B94831-F6FB-41B0-9DA8-0B5842DBBE62}" destId="{44AF7CAD-B6CF-45B4-A8A9-69C6D50F82EB}" srcOrd="0" destOrd="0" presId="urn:microsoft.com/office/officeart/2005/8/layout/hierarchy5"/>
    <dgm:cxn modelId="{52B1A2BD-F81B-46AE-85E6-B3A3618E9250}" type="presParOf" srcId="{44AF7CAD-B6CF-45B4-A8A9-69C6D50F82EB}" destId="{2AF00650-7260-4C97-BADD-AF3129AAF833}" srcOrd="0" destOrd="0" presId="urn:microsoft.com/office/officeart/2005/8/layout/hierarchy5"/>
    <dgm:cxn modelId="{7EC8CF00-DE21-45B2-A548-AAFD550B42E1}" type="presParOf" srcId="{83B94831-F6FB-41B0-9DA8-0B5842DBBE62}" destId="{E6217033-AE73-4CBF-BF55-6F60B7E18077}" srcOrd="1" destOrd="0" presId="urn:microsoft.com/office/officeart/2005/8/layout/hierarchy5"/>
    <dgm:cxn modelId="{F980CBD1-8D4C-4B3C-AA18-34890A77DD75}" type="presParOf" srcId="{E6217033-AE73-4CBF-BF55-6F60B7E18077}" destId="{4D1A9689-0610-491D-95B9-C60CBA471254}" srcOrd="0" destOrd="0" presId="urn:microsoft.com/office/officeart/2005/8/layout/hierarchy5"/>
    <dgm:cxn modelId="{DBDF58B7-5840-4420-A1AD-7C5F22512B46}" type="presParOf" srcId="{E6217033-AE73-4CBF-BF55-6F60B7E18077}" destId="{533604BF-ABB1-4294-9CE4-A6DA400536FF}" srcOrd="1" destOrd="0" presId="urn:microsoft.com/office/officeart/2005/8/layout/hierarchy5"/>
    <dgm:cxn modelId="{9912B554-619F-4971-8F6D-982BE3EA27B5}" type="presParOf" srcId="{83B94831-F6FB-41B0-9DA8-0B5842DBBE62}" destId="{8D951D7A-024C-44A5-A479-3C8FA96FB4A4}" srcOrd="2" destOrd="0" presId="urn:microsoft.com/office/officeart/2005/8/layout/hierarchy5"/>
    <dgm:cxn modelId="{C55A38D5-38A9-4875-8467-D3C6C7BE10AD}" type="presParOf" srcId="{8D951D7A-024C-44A5-A479-3C8FA96FB4A4}" destId="{E01F768E-F4B8-4EAE-8098-E1045A12B276}" srcOrd="0" destOrd="0" presId="urn:microsoft.com/office/officeart/2005/8/layout/hierarchy5"/>
    <dgm:cxn modelId="{FC91183D-3EAF-481B-A153-49767B4F7512}" type="presParOf" srcId="{83B94831-F6FB-41B0-9DA8-0B5842DBBE62}" destId="{9E5CF467-C9ED-44DD-8F65-72B6C2E97770}" srcOrd="3" destOrd="0" presId="urn:microsoft.com/office/officeart/2005/8/layout/hierarchy5"/>
    <dgm:cxn modelId="{DBFD1C22-C522-408A-BEA7-8DD727324106}" type="presParOf" srcId="{9E5CF467-C9ED-44DD-8F65-72B6C2E97770}" destId="{FA5E804A-1827-4C97-B190-719FCC62AFA8}" srcOrd="0" destOrd="0" presId="urn:microsoft.com/office/officeart/2005/8/layout/hierarchy5"/>
    <dgm:cxn modelId="{3BD0A1B6-FB00-4D0A-88B2-E79473DFE6C3}" type="presParOf" srcId="{9E5CF467-C9ED-44DD-8F65-72B6C2E97770}" destId="{6E1FC5CE-6164-4A91-B54C-72CE45A9F045}" srcOrd="1" destOrd="0" presId="urn:microsoft.com/office/officeart/2005/8/layout/hierarchy5"/>
    <dgm:cxn modelId="{4615809C-6DB9-4A97-B0BE-C80135E1929F}" type="presParOf" srcId="{83B94831-F6FB-41B0-9DA8-0B5842DBBE62}" destId="{6C0503D0-AAD7-4FF4-9276-42132EC8EAA4}" srcOrd="4" destOrd="0" presId="urn:microsoft.com/office/officeart/2005/8/layout/hierarchy5"/>
    <dgm:cxn modelId="{4B0CE42D-F46A-464F-95F8-0D45E707CE62}" type="presParOf" srcId="{6C0503D0-AAD7-4FF4-9276-42132EC8EAA4}" destId="{B4DC3E71-5BB0-42B9-A808-53B06811CA84}" srcOrd="0" destOrd="0" presId="urn:microsoft.com/office/officeart/2005/8/layout/hierarchy5"/>
    <dgm:cxn modelId="{10B6784C-0A1F-470B-8811-0A7ACA622206}" type="presParOf" srcId="{83B94831-F6FB-41B0-9DA8-0B5842DBBE62}" destId="{A0DF2107-4640-4FCE-834D-792926F739EF}" srcOrd="5" destOrd="0" presId="urn:microsoft.com/office/officeart/2005/8/layout/hierarchy5"/>
    <dgm:cxn modelId="{6644892A-9047-409F-8204-9EB6992FDE75}" type="presParOf" srcId="{A0DF2107-4640-4FCE-834D-792926F739EF}" destId="{69E3DB73-82DC-4E08-A472-6A2DE00EC80C}" srcOrd="0" destOrd="0" presId="urn:microsoft.com/office/officeart/2005/8/layout/hierarchy5"/>
    <dgm:cxn modelId="{35670E69-A118-4BBD-9BFB-A818A86FD2F3}" type="presParOf" srcId="{A0DF2107-4640-4FCE-834D-792926F739EF}" destId="{745E3594-D4F5-4AE4-9CC4-30CB6C8A873A}" srcOrd="1" destOrd="0" presId="urn:microsoft.com/office/officeart/2005/8/layout/hierarchy5"/>
    <dgm:cxn modelId="{BF9A3A7C-F57A-4171-9798-21BD6CACA85A}" type="presParOf" srcId="{8D2CC2A1-EAF1-482A-B882-D3CB40513915}" destId="{DC9EB326-6BD2-48B2-B1BA-CB9E91F98189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7F4933-A357-4DD0-816E-8FE83782946C}">
      <dsp:nvSpPr>
        <dsp:cNvPr id="0" name=""/>
        <dsp:cNvSpPr/>
      </dsp:nvSpPr>
      <dsp:spPr>
        <a:xfrm>
          <a:off x="868" y="1011438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Kalite Güvence Sistemleri</a:t>
          </a:r>
        </a:p>
      </dsp:txBody>
      <dsp:txXfrm>
        <a:off x="22636" y="1033206"/>
        <a:ext cx="1442884" cy="699674"/>
      </dsp:txXfrm>
    </dsp:sp>
    <dsp:sp modelId="{7026450E-1A88-4C2C-8A76-9BFE1DEA8AD7}">
      <dsp:nvSpPr>
        <dsp:cNvPr id="0" name=""/>
        <dsp:cNvSpPr/>
      </dsp:nvSpPr>
      <dsp:spPr>
        <a:xfrm rot="18770822">
          <a:off x="1347418" y="1046010"/>
          <a:ext cx="874309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874309" y="165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1762715" y="1040676"/>
        <a:ext cx="43715" cy="43715"/>
      </dsp:txXfrm>
    </dsp:sp>
    <dsp:sp modelId="{1D81D27B-973C-4A73-B473-71EAE44AEFE4}">
      <dsp:nvSpPr>
        <dsp:cNvPr id="0" name=""/>
        <dsp:cNvSpPr/>
      </dsp:nvSpPr>
      <dsp:spPr>
        <a:xfrm>
          <a:off x="2081857" y="370419"/>
          <a:ext cx="1486420" cy="743210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İç Kalite Güvence Sistemleri</a:t>
          </a:r>
        </a:p>
      </dsp:txBody>
      <dsp:txXfrm>
        <a:off x="2103625" y="392187"/>
        <a:ext cx="1442884" cy="699674"/>
      </dsp:txXfrm>
    </dsp:sp>
    <dsp:sp modelId="{88ECC0B2-A010-4680-8505-AD1067880A01}">
      <dsp:nvSpPr>
        <dsp:cNvPr id="0" name=""/>
        <dsp:cNvSpPr/>
      </dsp:nvSpPr>
      <dsp:spPr>
        <a:xfrm>
          <a:off x="3568278" y="725501"/>
          <a:ext cx="594568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594568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3850698" y="727160"/>
        <a:ext cx="29728" cy="29728"/>
      </dsp:txXfrm>
    </dsp:sp>
    <dsp:sp modelId="{953E7ACF-F04A-43FC-A2D5-C664BF9F9992}">
      <dsp:nvSpPr>
        <dsp:cNvPr id="0" name=""/>
        <dsp:cNvSpPr/>
      </dsp:nvSpPr>
      <dsp:spPr>
        <a:xfrm>
          <a:off x="4162846" y="370419"/>
          <a:ext cx="1486420" cy="743210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İç Değerlendirme</a:t>
          </a:r>
        </a:p>
      </dsp:txBody>
      <dsp:txXfrm>
        <a:off x="4184614" y="392187"/>
        <a:ext cx="1442884" cy="699674"/>
      </dsp:txXfrm>
    </dsp:sp>
    <dsp:sp modelId="{4D9341E6-2677-472C-A589-74BDFA5F4D15}">
      <dsp:nvSpPr>
        <dsp:cNvPr id="0" name=""/>
        <dsp:cNvSpPr/>
      </dsp:nvSpPr>
      <dsp:spPr>
        <a:xfrm rot="2829178">
          <a:off x="1347418" y="1687029"/>
          <a:ext cx="874309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874309" y="165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1762715" y="1681695"/>
        <a:ext cx="43715" cy="43715"/>
      </dsp:txXfrm>
    </dsp:sp>
    <dsp:sp modelId="{60865361-E9B8-4B3B-832F-0202A9C7C809}">
      <dsp:nvSpPr>
        <dsp:cNvPr id="0" name=""/>
        <dsp:cNvSpPr/>
      </dsp:nvSpPr>
      <dsp:spPr>
        <a:xfrm>
          <a:off x="2081857" y="1652457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Dış Kalite Güvence Sistemleri</a:t>
          </a:r>
        </a:p>
      </dsp:txBody>
      <dsp:txXfrm>
        <a:off x="2103625" y="1674225"/>
        <a:ext cx="1442884" cy="699674"/>
      </dsp:txXfrm>
    </dsp:sp>
    <dsp:sp modelId="{98B5C6D1-331D-40B7-A0F9-5BB0C4605C7A}">
      <dsp:nvSpPr>
        <dsp:cNvPr id="0" name=""/>
        <dsp:cNvSpPr/>
      </dsp:nvSpPr>
      <dsp:spPr>
        <a:xfrm rot="19457599">
          <a:off x="3499455" y="1793866"/>
          <a:ext cx="732213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732213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3847257" y="1792084"/>
        <a:ext cx="36610" cy="36610"/>
      </dsp:txXfrm>
    </dsp:sp>
    <dsp:sp modelId="{D8649FB1-67FF-449A-B0A0-4C81C30FCE7D}">
      <dsp:nvSpPr>
        <dsp:cNvPr id="0" name=""/>
        <dsp:cNvSpPr/>
      </dsp:nvSpPr>
      <dsp:spPr>
        <a:xfrm>
          <a:off x="4162846" y="1225111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Kurumsal Dış Değerlendirme</a:t>
          </a:r>
        </a:p>
      </dsp:txBody>
      <dsp:txXfrm>
        <a:off x="4184614" y="1246879"/>
        <a:ext cx="1442884" cy="699674"/>
      </dsp:txXfrm>
    </dsp:sp>
    <dsp:sp modelId="{93507B0E-E312-400E-BBE1-8DC0AFDD7D61}">
      <dsp:nvSpPr>
        <dsp:cNvPr id="0" name=""/>
        <dsp:cNvSpPr/>
      </dsp:nvSpPr>
      <dsp:spPr>
        <a:xfrm rot="2142401">
          <a:off x="3499455" y="2221212"/>
          <a:ext cx="732213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732213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3847257" y="2219430"/>
        <a:ext cx="36610" cy="36610"/>
      </dsp:txXfrm>
    </dsp:sp>
    <dsp:sp modelId="{8F266BE1-F57E-4F54-BBE1-C7F7223F7CF5}">
      <dsp:nvSpPr>
        <dsp:cNvPr id="0" name=""/>
        <dsp:cNvSpPr/>
      </dsp:nvSpPr>
      <dsp:spPr>
        <a:xfrm>
          <a:off x="4162846" y="2079803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Akreditasyon Faaliyetleri </a:t>
          </a:r>
        </a:p>
      </dsp:txBody>
      <dsp:txXfrm>
        <a:off x="4184614" y="2101571"/>
        <a:ext cx="1442884" cy="699674"/>
      </dsp:txXfrm>
    </dsp:sp>
    <dsp:sp modelId="{44AF7CAD-B6CF-45B4-A8A9-69C6D50F82EB}">
      <dsp:nvSpPr>
        <dsp:cNvPr id="0" name=""/>
        <dsp:cNvSpPr/>
      </dsp:nvSpPr>
      <dsp:spPr>
        <a:xfrm rot="18289469">
          <a:off x="5425972" y="2007539"/>
          <a:ext cx="1041157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1041157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5920522" y="1998033"/>
        <a:ext cx="52057" cy="52057"/>
      </dsp:txXfrm>
    </dsp:sp>
    <dsp:sp modelId="{4D1A9689-0610-491D-95B9-C60CBA471254}">
      <dsp:nvSpPr>
        <dsp:cNvPr id="0" name=""/>
        <dsp:cNvSpPr/>
      </dsp:nvSpPr>
      <dsp:spPr>
        <a:xfrm>
          <a:off x="6243835" y="1225111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Kurumsal Akreditasyon</a:t>
          </a:r>
        </a:p>
      </dsp:txBody>
      <dsp:txXfrm>
        <a:off x="6265603" y="1246879"/>
        <a:ext cx="1442884" cy="699674"/>
      </dsp:txXfrm>
    </dsp:sp>
    <dsp:sp modelId="{8D951D7A-024C-44A5-A479-3C8FA96FB4A4}">
      <dsp:nvSpPr>
        <dsp:cNvPr id="0" name=""/>
        <dsp:cNvSpPr/>
      </dsp:nvSpPr>
      <dsp:spPr>
        <a:xfrm>
          <a:off x="5649267" y="2434885"/>
          <a:ext cx="594568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594568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5931687" y="2436544"/>
        <a:ext cx="29728" cy="29728"/>
      </dsp:txXfrm>
    </dsp:sp>
    <dsp:sp modelId="{FA5E804A-1827-4C97-B190-719FCC62AFA8}">
      <dsp:nvSpPr>
        <dsp:cNvPr id="0" name=""/>
        <dsp:cNvSpPr/>
      </dsp:nvSpPr>
      <dsp:spPr>
        <a:xfrm>
          <a:off x="6243835" y="2079803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Program Akreditasyonu</a:t>
          </a:r>
        </a:p>
      </dsp:txBody>
      <dsp:txXfrm>
        <a:off x="6265603" y="2101571"/>
        <a:ext cx="1442884" cy="699674"/>
      </dsp:txXfrm>
    </dsp:sp>
    <dsp:sp modelId="{92E2D65B-7EC2-4819-81E9-A7F700D7826B}">
      <dsp:nvSpPr>
        <dsp:cNvPr id="0" name=""/>
        <dsp:cNvSpPr/>
      </dsp:nvSpPr>
      <dsp:spPr>
        <a:xfrm rot="3310531">
          <a:off x="5425972" y="2862231"/>
          <a:ext cx="1041157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1041157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920522" y="2852725"/>
        <a:ext cx="52057" cy="52057"/>
      </dsp:txXfrm>
    </dsp:sp>
    <dsp:sp modelId="{98D9CC7D-3613-4DF3-B461-0FDFAB39B135}">
      <dsp:nvSpPr>
        <dsp:cNvPr id="0" name=""/>
        <dsp:cNvSpPr/>
      </dsp:nvSpPr>
      <dsp:spPr>
        <a:xfrm>
          <a:off x="6243835" y="2934495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/>
            <a:t>Enstitü Akreditasyonu</a:t>
          </a:r>
        </a:p>
      </dsp:txBody>
      <dsp:txXfrm>
        <a:off x="6265603" y="2956263"/>
        <a:ext cx="1442884" cy="6996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FDD76-6A5B-42D2-9DF2-9FA2809B7F3B}">
      <dsp:nvSpPr>
        <dsp:cNvPr id="0" name=""/>
        <dsp:cNvSpPr/>
      </dsp:nvSpPr>
      <dsp:spPr>
        <a:xfrm>
          <a:off x="5204165" y="3427724"/>
          <a:ext cx="3928721" cy="16078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Toplumsal Katkı Süreçlerinin Yönetilmesi ve Toplumsal Katkı Kaynakları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Toplumsal Katkı Performansı</a:t>
          </a:r>
        </a:p>
      </dsp:txBody>
      <dsp:txXfrm>
        <a:off x="6418100" y="3864998"/>
        <a:ext cx="2679467" cy="1135226"/>
      </dsp:txXfrm>
    </dsp:sp>
    <dsp:sp modelId="{16B47619-5A61-4F4D-9FE8-783857B33D2C}">
      <dsp:nvSpPr>
        <dsp:cNvPr id="0" name=""/>
        <dsp:cNvSpPr/>
      </dsp:nvSpPr>
      <dsp:spPr>
        <a:xfrm>
          <a:off x="66722" y="3077927"/>
          <a:ext cx="3476289" cy="18556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Araştırma Süreçlerinin Yönetimi ve Araştırma Kaynaklar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Araştırma Yetkinliği, İşbirlikleri ve Destekler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Araştırma Performansı</a:t>
          </a:r>
        </a:p>
      </dsp:txBody>
      <dsp:txXfrm>
        <a:off x="107485" y="3582610"/>
        <a:ext cx="2351876" cy="1310234"/>
      </dsp:txXfrm>
    </dsp:sp>
    <dsp:sp modelId="{5553FD15-7604-4568-86BB-72B19F698D49}">
      <dsp:nvSpPr>
        <dsp:cNvPr id="0" name=""/>
        <dsp:cNvSpPr/>
      </dsp:nvSpPr>
      <dsp:spPr>
        <a:xfrm>
          <a:off x="5249165" y="6"/>
          <a:ext cx="3883721" cy="19001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Program Tasarımı, Değerlendirilmesi ve Güncellenmesi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Programların Yürütülmesi Öğrenci Merkezli Eğitim Öğretim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Öğrenme Kaynakları ve Akademik Destek Hizmetleri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000" kern="1200" dirty="0"/>
        </a:p>
      </dsp:txBody>
      <dsp:txXfrm>
        <a:off x="6456021" y="41746"/>
        <a:ext cx="2635125" cy="1341622"/>
      </dsp:txXfrm>
    </dsp:sp>
    <dsp:sp modelId="{D43CCD15-8FE6-4A69-A9B7-C655ED23362E}">
      <dsp:nvSpPr>
        <dsp:cNvPr id="0" name=""/>
        <dsp:cNvSpPr/>
      </dsp:nvSpPr>
      <dsp:spPr>
        <a:xfrm>
          <a:off x="76241" y="16671"/>
          <a:ext cx="3446281" cy="16078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Liderlik ve Kalite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Misyon ve Stratejik Amaçlar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Yönetim Sistemleri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Paydaş Katılımı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Uluslararasılaşma</a:t>
          </a:r>
        </a:p>
      </dsp:txBody>
      <dsp:txXfrm>
        <a:off x="111560" y="51990"/>
        <a:ext cx="2341759" cy="1135226"/>
      </dsp:txXfrm>
    </dsp:sp>
    <dsp:sp modelId="{6F3534EE-9699-4501-9207-71B4C7351DA7}">
      <dsp:nvSpPr>
        <dsp:cNvPr id="0" name=""/>
        <dsp:cNvSpPr/>
      </dsp:nvSpPr>
      <dsp:spPr>
        <a:xfrm>
          <a:off x="2340618" y="291949"/>
          <a:ext cx="2175580" cy="217558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A. Liderlik, Yönetim ve Kalite</a:t>
          </a:r>
        </a:p>
      </dsp:txBody>
      <dsp:txXfrm>
        <a:off x="2977831" y="929162"/>
        <a:ext cx="1538367" cy="1538367"/>
      </dsp:txXfrm>
    </dsp:sp>
    <dsp:sp modelId="{09895CFA-64AF-433B-8FEC-9900A1C437A8}">
      <dsp:nvSpPr>
        <dsp:cNvPr id="0" name=""/>
        <dsp:cNvSpPr/>
      </dsp:nvSpPr>
      <dsp:spPr>
        <a:xfrm rot="5400000">
          <a:off x="4616687" y="291949"/>
          <a:ext cx="2175580" cy="217558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B. Eğitim ve Öğretim</a:t>
          </a:r>
        </a:p>
      </dsp:txBody>
      <dsp:txXfrm rot="-5400000">
        <a:off x="4616687" y="929162"/>
        <a:ext cx="1538367" cy="1538367"/>
      </dsp:txXfrm>
    </dsp:sp>
    <dsp:sp modelId="{FC8AF39F-A518-4113-B775-492B6B8DB4D5}">
      <dsp:nvSpPr>
        <dsp:cNvPr id="0" name=""/>
        <dsp:cNvSpPr/>
      </dsp:nvSpPr>
      <dsp:spPr>
        <a:xfrm rot="10800000">
          <a:off x="4616687" y="2568019"/>
          <a:ext cx="2175580" cy="217558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/>
            <a:t>D. Toplumsal </a:t>
          </a:r>
          <a:r>
            <a:rPr lang="tr-TR" sz="1800" kern="1200" dirty="0"/>
            <a:t>Katkı </a:t>
          </a:r>
        </a:p>
      </dsp:txBody>
      <dsp:txXfrm rot="10800000">
        <a:off x="4616687" y="2568019"/>
        <a:ext cx="1538367" cy="1538367"/>
      </dsp:txXfrm>
    </dsp:sp>
    <dsp:sp modelId="{6B7F559E-3493-46E2-A696-01D70865CC31}">
      <dsp:nvSpPr>
        <dsp:cNvPr id="0" name=""/>
        <dsp:cNvSpPr/>
      </dsp:nvSpPr>
      <dsp:spPr>
        <a:xfrm rot="16200000">
          <a:off x="2340618" y="2568019"/>
          <a:ext cx="2175580" cy="217558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C. Araştırma ve Geliştirme</a:t>
          </a:r>
        </a:p>
      </dsp:txBody>
      <dsp:txXfrm rot="5400000">
        <a:off x="2977831" y="2568019"/>
        <a:ext cx="1538367" cy="1538367"/>
      </dsp:txXfrm>
    </dsp:sp>
    <dsp:sp modelId="{90E3BF00-C583-49A0-8291-ED8852E76891}">
      <dsp:nvSpPr>
        <dsp:cNvPr id="0" name=""/>
        <dsp:cNvSpPr/>
      </dsp:nvSpPr>
      <dsp:spPr>
        <a:xfrm>
          <a:off x="4190866" y="2065575"/>
          <a:ext cx="751153" cy="65317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A1A3E1-945F-4BF1-B38D-723554684E89}">
      <dsp:nvSpPr>
        <dsp:cNvPr id="0" name=""/>
        <dsp:cNvSpPr/>
      </dsp:nvSpPr>
      <dsp:spPr>
        <a:xfrm rot="10800000">
          <a:off x="4190866" y="2316797"/>
          <a:ext cx="751153" cy="65317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7F4933-A357-4DD0-816E-8FE83782946C}">
      <dsp:nvSpPr>
        <dsp:cNvPr id="0" name=""/>
        <dsp:cNvSpPr/>
      </dsp:nvSpPr>
      <dsp:spPr>
        <a:xfrm>
          <a:off x="868" y="1011438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Kalite Güvence Sistemleri</a:t>
          </a:r>
        </a:p>
      </dsp:txBody>
      <dsp:txXfrm>
        <a:off x="22636" y="1033206"/>
        <a:ext cx="1442884" cy="699674"/>
      </dsp:txXfrm>
    </dsp:sp>
    <dsp:sp modelId="{7026450E-1A88-4C2C-8A76-9BFE1DEA8AD7}">
      <dsp:nvSpPr>
        <dsp:cNvPr id="0" name=""/>
        <dsp:cNvSpPr/>
      </dsp:nvSpPr>
      <dsp:spPr>
        <a:xfrm rot="18770822">
          <a:off x="1347418" y="1046010"/>
          <a:ext cx="874309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874309" y="165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1762715" y="1040676"/>
        <a:ext cx="43715" cy="43715"/>
      </dsp:txXfrm>
    </dsp:sp>
    <dsp:sp modelId="{1D81D27B-973C-4A73-B473-71EAE44AEFE4}">
      <dsp:nvSpPr>
        <dsp:cNvPr id="0" name=""/>
        <dsp:cNvSpPr/>
      </dsp:nvSpPr>
      <dsp:spPr>
        <a:xfrm>
          <a:off x="2081857" y="370419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İç Kalite Güvence Sistemleri</a:t>
          </a:r>
        </a:p>
      </dsp:txBody>
      <dsp:txXfrm>
        <a:off x="2103625" y="392187"/>
        <a:ext cx="1442884" cy="699674"/>
      </dsp:txXfrm>
    </dsp:sp>
    <dsp:sp modelId="{88ECC0B2-A010-4680-8505-AD1067880A01}">
      <dsp:nvSpPr>
        <dsp:cNvPr id="0" name=""/>
        <dsp:cNvSpPr/>
      </dsp:nvSpPr>
      <dsp:spPr>
        <a:xfrm>
          <a:off x="3568278" y="725501"/>
          <a:ext cx="594568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594568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3850698" y="727160"/>
        <a:ext cx="29728" cy="29728"/>
      </dsp:txXfrm>
    </dsp:sp>
    <dsp:sp modelId="{953E7ACF-F04A-43FC-A2D5-C664BF9F9992}">
      <dsp:nvSpPr>
        <dsp:cNvPr id="0" name=""/>
        <dsp:cNvSpPr/>
      </dsp:nvSpPr>
      <dsp:spPr>
        <a:xfrm>
          <a:off x="4162846" y="370419"/>
          <a:ext cx="1486420" cy="743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İç Değerlendirme</a:t>
          </a:r>
        </a:p>
      </dsp:txBody>
      <dsp:txXfrm>
        <a:off x="4184614" y="392187"/>
        <a:ext cx="1442884" cy="699674"/>
      </dsp:txXfrm>
    </dsp:sp>
    <dsp:sp modelId="{4D9341E6-2677-472C-A589-74BDFA5F4D15}">
      <dsp:nvSpPr>
        <dsp:cNvPr id="0" name=""/>
        <dsp:cNvSpPr/>
      </dsp:nvSpPr>
      <dsp:spPr>
        <a:xfrm rot="2829178">
          <a:off x="1347418" y="1687029"/>
          <a:ext cx="874309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874309" y="165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1762715" y="1681695"/>
        <a:ext cx="43715" cy="43715"/>
      </dsp:txXfrm>
    </dsp:sp>
    <dsp:sp modelId="{60865361-E9B8-4B3B-832F-0202A9C7C809}">
      <dsp:nvSpPr>
        <dsp:cNvPr id="0" name=""/>
        <dsp:cNvSpPr/>
      </dsp:nvSpPr>
      <dsp:spPr>
        <a:xfrm>
          <a:off x="2081857" y="1652457"/>
          <a:ext cx="1486420" cy="743210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Dış Kalite Güvence Sistemleri</a:t>
          </a:r>
        </a:p>
      </dsp:txBody>
      <dsp:txXfrm>
        <a:off x="2103625" y="1674225"/>
        <a:ext cx="1442884" cy="699674"/>
      </dsp:txXfrm>
    </dsp:sp>
    <dsp:sp modelId="{98B5C6D1-331D-40B7-A0F9-5BB0C4605C7A}">
      <dsp:nvSpPr>
        <dsp:cNvPr id="0" name=""/>
        <dsp:cNvSpPr/>
      </dsp:nvSpPr>
      <dsp:spPr>
        <a:xfrm rot="19457599">
          <a:off x="3499455" y="1793866"/>
          <a:ext cx="732213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732213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3847257" y="1792084"/>
        <a:ext cx="36610" cy="36610"/>
      </dsp:txXfrm>
    </dsp:sp>
    <dsp:sp modelId="{D8649FB1-67FF-449A-B0A0-4C81C30FCE7D}">
      <dsp:nvSpPr>
        <dsp:cNvPr id="0" name=""/>
        <dsp:cNvSpPr/>
      </dsp:nvSpPr>
      <dsp:spPr>
        <a:xfrm>
          <a:off x="4162846" y="1225111"/>
          <a:ext cx="1486420" cy="743210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Kurumsal Dış Değerlendirme</a:t>
          </a:r>
        </a:p>
      </dsp:txBody>
      <dsp:txXfrm>
        <a:off x="4184614" y="1246879"/>
        <a:ext cx="1442884" cy="699674"/>
      </dsp:txXfrm>
    </dsp:sp>
    <dsp:sp modelId="{93507B0E-E312-400E-BBE1-8DC0AFDD7D61}">
      <dsp:nvSpPr>
        <dsp:cNvPr id="0" name=""/>
        <dsp:cNvSpPr/>
      </dsp:nvSpPr>
      <dsp:spPr>
        <a:xfrm rot="2142401">
          <a:off x="3499455" y="2221212"/>
          <a:ext cx="732213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732213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3847257" y="2219430"/>
        <a:ext cx="36610" cy="36610"/>
      </dsp:txXfrm>
    </dsp:sp>
    <dsp:sp modelId="{8F266BE1-F57E-4F54-BBE1-C7F7223F7CF5}">
      <dsp:nvSpPr>
        <dsp:cNvPr id="0" name=""/>
        <dsp:cNvSpPr/>
      </dsp:nvSpPr>
      <dsp:spPr>
        <a:xfrm>
          <a:off x="4162846" y="2079803"/>
          <a:ext cx="1486420" cy="743210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Akreditasyon Faaliyetleri </a:t>
          </a:r>
        </a:p>
      </dsp:txBody>
      <dsp:txXfrm>
        <a:off x="4184614" y="2101571"/>
        <a:ext cx="1442884" cy="699674"/>
      </dsp:txXfrm>
    </dsp:sp>
    <dsp:sp modelId="{44AF7CAD-B6CF-45B4-A8A9-69C6D50F82EB}">
      <dsp:nvSpPr>
        <dsp:cNvPr id="0" name=""/>
        <dsp:cNvSpPr/>
      </dsp:nvSpPr>
      <dsp:spPr>
        <a:xfrm rot="18289469">
          <a:off x="5425972" y="2007539"/>
          <a:ext cx="1041157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1041157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5920522" y="1998033"/>
        <a:ext cx="52057" cy="52057"/>
      </dsp:txXfrm>
    </dsp:sp>
    <dsp:sp modelId="{4D1A9689-0610-491D-95B9-C60CBA471254}">
      <dsp:nvSpPr>
        <dsp:cNvPr id="0" name=""/>
        <dsp:cNvSpPr/>
      </dsp:nvSpPr>
      <dsp:spPr>
        <a:xfrm>
          <a:off x="6243835" y="1225111"/>
          <a:ext cx="1486420" cy="743210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Kurumsal Akreditasyon</a:t>
          </a:r>
        </a:p>
      </dsp:txBody>
      <dsp:txXfrm>
        <a:off x="6265603" y="1246879"/>
        <a:ext cx="1442884" cy="699674"/>
      </dsp:txXfrm>
    </dsp:sp>
    <dsp:sp modelId="{8D951D7A-024C-44A5-A479-3C8FA96FB4A4}">
      <dsp:nvSpPr>
        <dsp:cNvPr id="0" name=""/>
        <dsp:cNvSpPr/>
      </dsp:nvSpPr>
      <dsp:spPr>
        <a:xfrm>
          <a:off x="5649267" y="2434885"/>
          <a:ext cx="594568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594568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5931687" y="2436544"/>
        <a:ext cx="29728" cy="29728"/>
      </dsp:txXfrm>
    </dsp:sp>
    <dsp:sp modelId="{FA5E804A-1827-4C97-B190-719FCC62AFA8}">
      <dsp:nvSpPr>
        <dsp:cNvPr id="0" name=""/>
        <dsp:cNvSpPr/>
      </dsp:nvSpPr>
      <dsp:spPr>
        <a:xfrm>
          <a:off x="6243835" y="2079803"/>
          <a:ext cx="1486420" cy="743210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+mn-lt"/>
            </a:rPr>
            <a:t>Program Akreditasyonu</a:t>
          </a:r>
        </a:p>
      </dsp:txBody>
      <dsp:txXfrm>
        <a:off x="6265603" y="2101571"/>
        <a:ext cx="1442884" cy="699674"/>
      </dsp:txXfrm>
    </dsp:sp>
    <dsp:sp modelId="{6C0503D0-AAD7-4FF4-9276-42132EC8EAA4}">
      <dsp:nvSpPr>
        <dsp:cNvPr id="0" name=""/>
        <dsp:cNvSpPr/>
      </dsp:nvSpPr>
      <dsp:spPr>
        <a:xfrm rot="3310531">
          <a:off x="5425972" y="2862231"/>
          <a:ext cx="1041157" cy="33046"/>
        </a:xfrm>
        <a:custGeom>
          <a:avLst/>
          <a:gdLst/>
          <a:ahLst/>
          <a:cxnLst/>
          <a:rect l="0" t="0" r="0" b="0"/>
          <a:pathLst>
            <a:path>
              <a:moveTo>
                <a:pt x="0" y="16523"/>
              </a:moveTo>
              <a:lnTo>
                <a:pt x="1041157" y="165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920522" y="2852725"/>
        <a:ext cx="52057" cy="52057"/>
      </dsp:txXfrm>
    </dsp:sp>
    <dsp:sp modelId="{69E3DB73-82DC-4E08-A472-6A2DE00EC80C}">
      <dsp:nvSpPr>
        <dsp:cNvPr id="0" name=""/>
        <dsp:cNvSpPr/>
      </dsp:nvSpPr>
      <dsp:spPr>
        <a:xfrm>
          <a:off x="6243835" y="2934495"/>
          <a:ext cx="1486420" cy="743210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/>
            <a:t>Enstitü Akreditasyonu</a:t>
          </a:r>
        </a:p>
      </dsp:txBody>
      <dsp:txXfrm>
        <a:off x="6265603" y="2956263"/>
        <a:ext cx="1442884" cy="6996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C9258-0C63-4BD7-8298-D961CA1C6365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5372-2748-4AE6-8F2C-42BCB1D1F4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50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57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30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55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33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65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61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01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56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74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2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55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31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C34D7D2-4820-3546-9D0D-836CDB550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cap="none" dirty="0">
                <a:solidFill>
                  <a:srgbClr val="00B050"/>
                </a:solidFill>
              </a:rPr>
              <a:t>İç ve Dış Kalite Güvence </a:t>
            </a:r>
            <a:r>
              <a:rPr lang="tr-TR" b="1" cap="none" dirty="0" smtClean="0">
                <a:solidFill>
                  <a:srgbClr val="00B050"/>
                </a:solidFill>
              </a:rPr>
              <a:t>Sistemleri</a:t>
            </a:r>
            <a:r>
              <a:rPr lang="tr-TR" b="1" cap="none" dirty="0">
                <a:solidFill>
                  <a:srgbClr val="00B050"/>
                </a:solidFill>
              </a:rPr>
              <a:t/>
            </a:r>
            <a:br>
              <a:rPr lang="tr-TR" b="1" cap="none" dirty="0">
                <a:solidFill>
                  <a:srgbClr val="00B050"/>
                </a:solidFill>
              </a:rPr>
            </a:br>
            <a:r>
              <a:rPr lang="tr-TR" b="1" cap="none" dirty="0">
                <a:solidFill>
                  <a:srgbClr val="00B050"/>
                </a:solidFill>
              </a:rPr>
              <a:t/>
            </a:r>
            <a:br>
              <a:rPr lang="tr-TR" b="1" cap="none" dirty="0">
                <a:solidFill>
                  <a:srgbClr val="00B050"/>
                </a:solidFill>
              </a:rPr>
            </a:br>
            <a:r>
              <a:rPr lang="tr-TR" sz="4000" b="1" i="1" cap="none" dirty="0" smtClean="0">
                <a:solidFill>
                  <a:srgbClr val="00B050"/>
                </a:solidFill>
              </a:rPr>
              <a:t>Kaliteli Sohbetler  Serisi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i="1" dirty="0"/>
              <a:t>Kalite Yönetimi Koordinatörlüğü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293" y="196088"/>
            <a:ext cx="6016707" cy="135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KİDR’nin Amacı Nedir?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KİDR’nin amacı, kurumun kendi güçlü ve gelişmeye açık yanlarını tanımasına ve gelişmeye açık yanları ile ilgili iyileştirme süreçlerine katkı sağlamaktır.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0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637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Dış Kalite Güvence Sistemleri</a:t>
            </a: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</p:nvPr>
        </p:nvGraphicFramePr>
        <p:xfrm>
          <a:off x="2230438" y="2352675"/>
          <a:ext cx="7731125" cy="4048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14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Dış Kalite Güvence Sistemleri Nedir?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400" dirty="0"/>
              <a:t>Yükseköğretim kurumunun, eğitim-öğretim, araştırma ve toplumsal katkı faaliyetleri ile idarî hizmetlerinin kalitesinin ve kurumsal kalite geliştirme çalışmalarının, ilgili </a:t>
            </a:r>
            <a:r>
              <a:rPr lang="tr-TR" sz="2400" b="1" dirty="0">
                <a:solidFill>
                  <a:srgbClr val="00B050"/>
                </a:solidFill>
              </a:rPr>
              <a:t>yükseköğretim kurumunun dışından görevlendirilen değerlendiriciler (Dış Değerlendirici) tarafından değerlendirilmesi</a:t>
            </a:r>
            <a:r>
              <a:rPr lang="tr-TR" sz="2400" dirty="0"/>
              <a:t>dir.</a:t>
            </a:r>
          </a:p>
          <a:p>
            <a:pPr algn="just"/>
            <a:r>
              <a:rPr lang="tr-TR" sz="2400" dirty="0"/>
              <a:t>1. Kurumsal Dış Değerlendirme ve,</a:t>
            </a:r>
          </a:p>
          <a:p>
            <a:pPr algn="just"/>
            <a:r>
              <a:rPr lang="tr-TR" sz="2400" dirty="0"/>
              <a:t>2. Akreditasyon Faaliyetleri olarak ikiye ayrılır. 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34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Eğitimin Konu Başlıkları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694944" y="2153412"/>
            <a:ext cx="10954512" cy="470458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sz="2400" dirty="0"/>
              <a:t>İç Kalite Güvence Sistemi 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İç Kalite Güvence Sistemi ve İç Değerlendirme Nedir? 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İç Değerlendirme Konu Başlıkları Nelerdir?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İç Değerlendirme Nasıl Yürütülür? 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İç Değerlendirme Raporu Ne zaman YÖKAK Sistemine Yüklenir? 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Kurum İç Değerlendirme Raporu (KİDR)</a:t>
            </a:r>
            <a:br>
              <a:rPr lang="tr-TR" sz="2400" dirty="0"/>
            </a:br>
            <a:r>
              <a:rPr lang="tr-TR" sz="2400" dirty="0"/>
              <a:t>Nedir?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/>
              <a:t>KİDR’nin Amacı Nedir?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Dış Kalite Güvence Sistemleri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Dış Kalite Güvence Sistemleri Nedir?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668" y="-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78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İç Kalite Güvence Sistemi</a:t>
            </a:r>
          </a:p>
        </p:txBody>
      </p:sp>
      <p:graphicFrame>
        <p:nvGraphicFramePr>
          <p:cNvPr id="7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56133"/>
              </p:ext>
            </p:extLst>
          </p:nvPr>
        </p:nvGraphicFramePr>
        <p:xfrm>
          <a:off x="2230438" y="2352675"/>
          <a:ext cx="7731125" cy="4048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Resim 7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25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İç Kalite Güvence Sistemi ve İç Değerlendirme Nedir?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400" dirty="0"/>
              <a:t>İç değerlendirme, bir yükseköğretim kurumunun veya programının </a:t>
            </a:r>
            <a:r>
              <a:rPr lang="tr-TR" sz="2400" b="1" dirty="0">
                <a:solidFill>
                  <a:srgbClr val="00B050"/>
                </a:solidFill>
              </a:rPr>
              <a:t>kalitesini kendi içinde değerlendirme</a:t>
            </a:r>
            <a:r>
              <a:rPr lang="tr-TR" sz="2400" dirty="0"/>
              <a:t>sini ifade eder. </a:t>
            </a:r>
          </a:p>
          <a:p>
            <a:pPr algn="just"/>
            <a:r>
              <a:rPr lang="tr-TR" sz="2400" dirty="0"/>
              <a:t>Üniversiteler iç kalite güvence sistemlerini, </a:t>
            </a:r>
            <a:r>
              <a:rPr lang="tr-TR" sz="2400" b="1" dirty="0">
                <a:solidFill>
                  <a:srgbClr val="00B050"/>
                </a:solidFill>
              </a:rPr>
              <a:t>Avrupa Kredi Transfer Sistemi (AKTS)</a:t>
            </a:r>
            <a:r>
              <a:rPr lang="tr-TR" sz="2400" dirty="0"/>
              <a:t> Kullanıcı Kılavuzu ile uyumlu olarak oluşturmakla yükümlüdür. 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05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İç Değerlendirme Konu Başlıkları Nelerdir?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94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95675"/>
              </p:ext>
            </p:extLst>
          </p:nvPr>
        </p:nvGraphicFramePr>
        <p:xfrm>
          <a:off x="1516063" y="876301"/>
          <a:ext cx="9132887" cy="5035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Resim 2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9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İç Değerlendirme Nasıl Yürütülür?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400" dirty="0"/>
              <a:t>Üniversiteler, </a:t>
            </a:r>
            <a:r>
              <a:rPr lang="tr-TR" sz="2400" b="1" dirty="0">
                <a:solidFill>
                  <a:srgbClr val="00B050"/>
                </a:solidFill>
              </a:rPr>
              <a:t>vizyon, misyon </a:t>
            </a:r>
            <a:r>
              <a:rPr lang="tr-TR" sz="2400" dirty="0"/>
              <a:t>ve </a:t>
            </a:r>
            <a:r>
              <a:rPr lang="tr-TR" sz="2400" b="1" dirty="0">
                <a:solidFill>
                  <a:srgbClr val="00B050"/>
                </a:solidFill>
              </a:rPr>
              <a:t>stratejik hedefler</a:t>
            </a:r>
            <a:r>
              <a:rPr lang="tr-TR" sz="2400" dirty="0"/>
              <a:t>i ve </a:t>
            </a:r>
            <a:r>
              <a:rPr lang="tr-TR" sz="2400" b="1" dirty="0">
                <a:solidFill>
                  <a:srgbClr val="00B050"/>
                </a:solidFill>
              </a:rPr>
              <a:t>kalite güvence sistemleri</a:t>
            </a:r>
            <a:r>
              <a:rPr lang="tr-TR" sz="2400" dirty="0"/>
              <a:t>yle </a:t>
            </a:r>
            <a:r>
              <a:rPr lang="tr-TR" sz="2400" b="1" dirty="0">
                <a:solidFill>
                  <a:srgbClr val="00B050"/>
                </a:solidFill>
              </a:rPr>
              <a:t>bütünleşik olarak</a:t>
            </a:r>
            <a:r>
              <a:rPr lang="tr-TR" sz="2400" dirty="0"/>
              <a:t>; eğitim-öğretim, araştırma ve toplumsal katkı faaliyetlerini ve bunları destekleyen idarî hizmetlerin tümünü içine alacak şekilde yürütür.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462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cap="none" dirty="0"/>
              <a:t>İç Değerlendirme Raporu Ne zaman YÖKAK Sistemine Yüklenir?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400" dirty="0"/>
              <a:t>Ülkemizde yükseköğretim kurumları, iç değerlendirme çalışmalarını içeren kurum iç değerlendirme raporlarını </a:t>
            </a:r>
            <a:r>
              <a:rPr lang="tr-TR" sz="2400" b="1" dirty="0">
                <a:solidFill>
                  <a:srgbClr val="00B050"/>
                </a:solidFill>
              </a:rPr>
              <a:t>her yıl Ocak-Mart aylarında </a:t>
            </a:r>
            <a:r>
              <a:rPr lang="tr-TR" sz="2400" dirty="0"/>
              <a:t>Kurul tarafından oluşturulan web tabanlı sisteme yükler.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726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cap="none" dirty="0"/>
              <a:t>Kurum İç Değerlendirme Raporu (KİDR)</a:t>
            </a:r>
            <a:br>
              <a:rPr lang="tr-TR" cap="none" dirty="0"/>
            </a:br>
            <a:r>
              <a:rPr lang="tr-TR" cap="none" dirty="0"/>
              <a:t>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Yükseköğretim kurumunun; eğitim-öğretim, araştırma-geliştirme ve toplumsal katkı faaliyetleri ile idari hizmetlerine ilişkin kalite güvencesi süreçlerini izlemek amacıyla yükseköğretim kurumu tarafından her yıl hazırlanan rapordur. KİDR, kurumun kendi fotoğrafını çekmesidir. </a:t>
            </a:r>
          </a:p>
          <a:p>
            <a:pPr algn="just"/>
            <a:r>
              <a:rPr lang="tr-TR" sz="2400" dirty="0"/>
              <a:t>Bu durumu bir özçekim (selfie) gibi düşünebiliriz.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0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845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ke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{405A2CB4-4D4F-2747-8C50-B9A9F25CD2EF}tf10001120</Template>
  <TotalTime>59052</TotalTime>
  <Words>437</Words>
  <Application>Microsoft Office PowerPoint</Application>
  <PresentationFormat>Özel</PresentationFormat>
  <Paragraphs>66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Paket</vt:lpstr>
      <vt:lpstr>İç ve Dış Kalite Güvence Sistemleri  Kaliteli Sohbetler  Serisi</vt:lpstr>
      <vt:lpstr>Eğitimin Konu Başlıkları</vt:lpstr>
      <vt:lpstr>İç Kalite Güvence Sistemi</vt:lpstr>
      <vt:lpstr>İç Kalite Güvence Sistemi ve İç Değerlendirme Nedir? </vt:lpstr>
      <vt:lpstr>İç Değerlendirme Konu Başlıkları Nelerdir?</vt:lpstr>
      <vt:lpstr>PowerPoint Sunusu</vt:lpstr>
      <vt:lpstr>İç Değerlendirme Nasıl Yürütülür? </vt:lpstr>
      <vt:lpstr>İç Değerlendirme Raporu Ne zaman YÖKAK Sistemine Yüklenir? </vt:lpstr>
      <vt:lpstr>Kurum İç Değerlendirme Raporu (KİDR) Nedir?</vt:lpstr>
      <vt:lpstr>KİDR’nin Amacı Nedir?</vt:lpstr>
      <vt:lpstr>Dış Kalite Güvence Sistemleri</vt:lpstr>
      <vt:lpstr>Dış Kalite Güvence Sistemleri Nedir?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TAŞIYANIN SORUMLULUĞU</dc:title>
  <dc:creator>Microsoft Office User</dc:creator>
  <cp:lastModifiedBy>Senol KANDEMIR</cp:lastModifiedBy>
  <cp:revision>159</cp:revision>
  <dcterms:created xsi:type="dcterms:W3CDTF">2021-10-23T00:07:47Z</dcterms:created>
  <dcterms:modified xsi:type="dcterms:W3CDTF">2024-04-02T06:15:58Z</dcterms:modified>
</cp:coreProperties>
</file>