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3"/>
  </p:notesMasterIdLst>
  <p:sldIdLst>
    <p:sldId id="256" r:id="rId2"/>
    <p:sldId id="393" r:id="rId3"/>
    <p:sldId id="387" r:id="rId4"/>
    <p:sldId id="295" r:id="rId5"/>
    <p:sldId id="388" r:id="rId6"/>
    <p:sldId id="296" r:id="rId7"/>
    <p:sldId id="267" r:id="rId8"/>
    <p:sldId id="297" r:id="rId9"/>
    <p:sldId id="392" r:id="rId10"/>
    <p:sldId id="391" r:id="rId11"/>
    <p:sldId id="39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76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10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8A1C45-48C7-4DC1-9368-1A21097ACD3C}" type="doc">
      <dgm:prSet loTypeId="urn:microsoft.com/office/officeart/2005/8/layout/hierarchy5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D58538-E30B-4D48-BC5E-C6C5569F54B9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Kalite Güvence Sistemleri</a:t>
          </a:r>
        </a:p>
      </dgm:t>
    </dgm:pt>
    <dgm:pt modelId="{103A609E-0097-4044-8DC7-E6B2C37EF3C1}" type="par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3188358F-3FBF-4477-917C-BDA302D03725}" type="sib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3842728-76B8-43B9-BA0F-8EEEF62E0DE1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İç Kalite Güvence Sistemleri</a:t>
          </a:r>
        </a:p>
      </dgm:t>
    </dgm:pt>
    <dgm:pt modelId="{D0A58812-66D5-4218-A62F-9C609C8E2741}" type="parTrans" cxnId="{0F589C82-96B3-4C60-8A9A-D8AE6769B05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D893BD2-FC4C-4EBE-B183-51F7CAB69A72}" type="sibTrans" cxnId="{0F589C82-96B3-4C60-8A9A-D8AE6769B05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A7D7E6D2-237D-4B46-BFB1-44B4D25E488A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Dış Kalite Güvence Sistemleri</a:t>
          </a:r>
        </a:p>
      </dgm:t>
    </dgm:pt>
    <dgm:pt modelId="{B6EC6D44-4A0A-4781-BEC6-DCB87A0B0406}" type="parTrans" cxnId="{8C53428B-5F21-4CF2-A26E-4722BF2741C6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8FC36559-43A3-4AC3-A824-FF75CC5BF553}" type="sibTrans" cxnId="{8C53428B-5F21-4CF2-A26E-4722BF2741C6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D0738E54-D234-4E91-958A-153B2550756B}">
      <dgm:prSet custT="1"/>
      <dgm:spPr/>
      <dgm:t>
        <a:bodyPr/>
        <a:lstStyle/>
        <a:p>
          <a:r>
            <a:rPr lang="tr-TR" sz="1400" dirty="0" smtClean="0">
              <a:latin typeface="+mn-lt"/>
            </a:rPr>
            <a:t>İç Değerlendirme</a:t>
          </a:r>
          <a:endParaRPr lang="tr-TR" sz="1400" dirty="0">
            <a:latin typeface="+mn-lt"/>
          </a:endParaRPr>
        </a:p>
      </dgm:t>
    </dgm:pt>
    <dgm:pt modelId="{A24F09DF-F5C7-4AFB-8EAC-C35765E6D5C0}" type="parTrans" cxnId="{A183403B-3DE5-47E5-B043-447AF782D29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078D2FBC-8F75-48E8-BE4D-91D631EB5CC7}" type="sibTrans" cxnId="{A183403B-3DE5-47E5-B043-447AF782D29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FD6FEB75-BAEA-495A-AB00-8E62F924606B}">
      <dgm:prSet custT="1"/>
      <dgm:spPr/>
      <dgm:t>
        <a:bodyPr/>
        <a:lstStyle/>
        <a:p>
          <a:r>
            <a:rPr lang="tr-TR" sz="1400" dirty="0" smtClean="0">
              <a:latin typeface="+mn-lt"/>
            </a:rPr>
            <a:t>Kurumsal Dış Değerlendirme</a:t>
          </a:r>
          <a:endParaRPr lang="tr-TR" sz="1400" dirty="0">
            <a:latin typeface="+mn-lt"/>
          </a:endParaRPr>
        </a:p>
      </dgm:t>
    </dgm:pt>
    <dgm:pt modelId="{8405CE26-872B-4902-91E4-C87A937B13DC}" type="parTrans" cxnId="{4EE71C9B-3812-46B7-8320-1AB0C2574E41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25AD3049-1E7D-4545-99C6-8D3CCECC2507}" type="sibTrans" cxnId="{4EE71C9B-3812-46B7-8320-1AB0C2574E41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796E297-A613-4B37-8061-BE95753E5D3B}">
      <dgm:prSet custT="1"/>
      <dgm:spPr/>
      <dgm:t>
        <a:bodyPr/>
        <a:lstStyle/>
        <a:p>
          <a:r>
            <a:rPr lang="tr-TR" sz="1400" dirty="0" smtClean="0">
              <a:latin typeface="+mn-lt"/>
            </a:rPr>
            <a:t>Akreditasyon Faaliyetleri </a:t>
          </a:r>
          <a:endParaRPr lang="tr-TR" sz="1400" dirty="0">
            <a:latin typeface="+mn-lt"/>
          </a:endParaRPr>
        </a:p>
      </dgm:t>
    </dgm:pt>
    <dgm:pt modelId="{BCEF0793-8BD8-43FD-9395-ABB3315CBF58}" type="parTrans" cxnId="{67AA76AE-35D6-4ED8-81C0-5CBA50024F6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C877831-64B2-4976-926F-5758E8AC0AAB}" type="sibTrans" cxnId="{67AA76AE-35D6-4ED8-81C0-5CBA50024F6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95114284-F816-43A0-A144-E23FC1F8D0BA}">
      <dgm:prSet custT="1"/>
      <dgm:spPr/>
      <dgm:t>
        <a:bodyPr/>
        <a:lstStyle/>
        <a:p>
          <a:r>
            <a:rPr lang="tr-TR" sz="1400" dirty="0" smtClean="0">
              <a:latin typeface="+mn-lt"/>
            </a:rPr>
            <a:t>Kurumsal Akreditasyon</a:t>
          </a:r>
          <a:endParaRPr lang="tr-TR" sz="1400" dirty="0">
            <a:latin typeface="+mn-lt"/>
          </a:endParaRPr>
        </a:p>
      </dgm:t>
    </dgm:pt>
    <dgm:pt modelId="{1D12F83F-FD3A-458D-A1FF-B959E716FE5D}" type="parTrans" cxnId="{86B5480C-0EE1-4608-ABD2-724FB60136C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FD1A1529-513C-4AF8-8C86-37811D3EC33C}" type="sibTrans" cxnId="{86B5480C-0EE1-4608-ABD2-724FB60136C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E7B20BB3-4674-4E40-B06A-9A3930DAFD04}">
      <dgm:prSet custT="1"/>
      <dgm:spPr/>
      <dgm:t>
        <a:bodyPr/>
        <a:lstStyle/>
        <a:p>
          <a:r>
            <a:rPr lang="tr-TR" sz="1400" dirty="0" smtClean="0">
              <a:latin typeface="+mn-lt"/>
            </a:rPr>
            <a:t>Program Akreditasyonu</a:t>
          </a:r>
          <a:endParaRPr lang="tr-TR" sz="1400" dirty="0">
            <a:latin typeface="+mn-lt"/>
          </a:endParaRPr>
        </a:p>
      </dgm:t>
    </dgm:pt>
    <dgm:pt modelId="{50F46A68-627B-4C5E-A531-2397C96F669F}" type="parTrans" cxnId="{191EBD39-9BA6-4492-99AE-973466DA20A3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B9C54685-159A-4E3B-AE3C-E5135DF7CCC2}" type="sibTrans" cxnId="{191EBD39-9BA6-4492-99AE-973466DA20A3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BF750E84-1AA9-446B-9727-F6856B34BBF1}">
      <dgm:prSet custT="1"/>
      <dgm:spPr/>
      <dgm:t>
        <a:bodyPr/>
        <a:lstStyle/>
        <a:p>
          <a:r>
            <a:rPr lang="tr-TR" sz="1400" dirty="0" smtClean="0"/>
            <a:t>Enstitü Akreditasyonu</a:t>
          </a:r>
          <a:endParaRPr lang="tr-TR" sz="1400" dirty="0"/>
        </a:p>
      </dgm:t>
    </dgm:pt>
    <dgm:pt modelId="{F48D4C0C-7AED-4F62-BB01-5AFE64BDCBFD}" type="parTrans" cxnId="{A4F9C8A5-E9FC-4FA2-8AD1-F1304F8860D6}">
      <dgm:prSet/>
      <dgm:spPr/>
      <dgm:t>
        <a:bodyPr/>
        <a:lstStyle/>
        <a:p>
          <a:endParaRPr lang="tr-TR"/>
        </a:p>
      </dgm:t>
    </dgm:pt>
    <dgm:pt modelId="{E4B544ED-E2A0-4F9E-B859-2A97775378A1}" type="sibTrans" cxnId="{A4F9C8A5-E9FC-4FA2-8AD1-F1304F8860D6}">
      <dgm:prSet/>
      <dgm:spPr/>
      <dgm:t>
        <a:bodyPr/>
        <a:lstStyle/>
        <a:p>
          <a:endParaRPr lang="tr-TR"/>
        </a:p>
      </dgm:t>
    </dgm:pt>
    <dgm:pt modelId="{8D2CC2A1-EAF1-482A-B882-D3CB40513915}" type="pres">
      <dgm:prSet presAssocID="{448A1C45-48C7-4DC1-9368-1A21097ACD3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25A3F5F-BF97-45F3-94DA-A8F6363E394C}" type="pres">
      <dgm:prSet presAssocID="{448A1C45-48C7-4DC1-9368-1A21097ACD3C}" presName="hierFlow" presStyleCnt="0"/>
      <dgm:spPr/>
      <dgm:t>
        <a:bodyPr/>
        <a:lstStyle/>
        <a:p>
          <a:endParaRPr lang="tr-TR"/>
        </a:p>
      </dgm:t>
    </dgm:pt>
    <dgm:pt modelId="{6F02D54A-D6D4-41E3-91A7-56328DB38F27}" type="pres">
      <dgm:prSet presAssocID="{448A1C45-48C7-4DC1-9368-1A21097ACD3C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5004A9A9-78BF-472D-BC63-829146011CC7}" type="pres">
      <dgm:prSet presAssocID="{EFD58538-E30B-4D48-BC5E-C6C5569F54B9}" presName="Name17" presStyleCnt="0"/>
      <dgm:spPr/>
      <dgm:t>
        <a:bodyPr/>
        <a:lstStyle/>
        <a:p>
          <a:endParaRPr lang="tr-TR"/>
        </a:p>
      </dgm:t>
    </dgm:pt>
    <dgm:pt modelId="{0A7F4933-A357-4DD0-816E-8FE83782946C}" type="pres">
      <dgm:prSet presAssocID="{EFD58538-E30B-4D48-BC5E-C6C5569F54B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F91AA91-F043-45FD-B90C-B8321219F9F9}" type="pres">
      <dgm:prSet presAssocID="{EFD58538-E30B-4D48-BC5E-C6C5569F54B9}" presName="hierChild2" presStyleCnt="0"/>
      <dgm:spPr/>
      <dgm:t>
        <a:bodyPr/>
        <a:lstStyle/>
        <a:p>
          <a:endParaRPr lang="tr-TR"/>
        </a:p>
      </dgm:t>
    </dgm:pt>
    <dgm:pt modelId="{7026450E-1A88-4C2C-8A76-9BFE1DEA8AD7}" type="pres">
      <dgm:prSet presAssocID="{D0A58812-66D5-4218-A62F-9C609C8E2741}" presName="Name25" presStyleLbl="parChTrans1D2" presStyleIdx="0" presStyleCnt="2"/>
      <dgm:spPr/>
      <dgm:t>
        <a:bodyPr/>
        <a:lstStyle/>
        <a:p>
          <a:endParaRPr lang="tr-TR"/>
        </a:p>
      </dgm:t>
    </dgm:pt>
    <dgm:pt modelId="{2C18B7A8-C10B-40D1-AC4C-127814473F3F}" type="pres">
      <dgm:prSet presAssocID="{D0A58812-66D5-4218-A62F-9C609C8E274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F42F5573-27A9-4B4A-B082-3D605EE5B969}" type="pres">
      <dgm:prSet presAssocID="{C3842728-76B8-43B9-BA0F-8EEEF62E0DE1}" presName="Name30" presStyleCnt="0"/>
      <dgm:spPr/>
      <dgm:t>
        <a:bodyPr/>
        <a:lstStyle/>
        <a:p>
          <a:endParaRPr lang="tr-TR"/>
        </a:p>
      </dgm:t>
    </dgm:pt>
    <dgm:pt modelId="{1D81D27B-973C-4A73-B473-71EAE44AEFE4}" type="pres">
      <dgm:prSet presAssocID="{C3842728-76B8-43B9-BA0F-8EEEF62E0DE1}" presName="level2Shape" presStyleLbl="node2" presStyleIdx="0" presStyleCnt="2"/>
      <dgm:spPr/>
      <dgm:t>
        <a:bodyPr/>
        <a:lstStyle/>
        <a:p>
          <a:endParaRPr lang="tr-TR"/>
        </a:p>
      </dgm:t>
    </dgm:pt>
    <dgm:pt modelId="{B08BCBF2-C1B0-47BB-9861-9026D8186EB1}" type="pres">
      <dgm:prSet presAssocID="{C3842728-76B8-43B9-BA0F-8EEEF62E0DE1}" presName="hierChild3" presStyleCnt="0"/>
      <dgm:spPr/>
      <dgm:t>
        <a:bodyPr/>
        <a:lstStyle/>
        <a:p>
          <a:endParaRPr lang="tr-TR"/>
        </a:p>
      </dgm:t>
    </dgm:pt>
    <dgm:pt modelId="{88ECC0B2-A010-4680-8505-AD1067880A01}" type="pres">
      <dgm:prSet presAssocID="{A24F09DF-F5C7-4AFB-8EAC-C35765E6D5C0}" presName="Name25" presStyleLbl="parChTrans1D3" presStyleIdx="0" presStyleCnt="3"/>
      <dgm:spPr/>
      <dgm:t>
        <a:bodyPr/>
        <a:lstStyle/>
        <a:p>
          <a:endParaRPr lang="tr-TR"/>
        </a:p>
      </dgm:t>
    </dgm:pt>
    <dgm:pt modelId="{2C1B52B5-A9AB-4920-908A-2771C9DA76FA}" type="pres">
      <dgm:prSet presAssocID="{A24F09DF-F5C7-4AFB-8EAC-C35765E6D5C0}" presName="connTx" presStyleLbl="parChTrans1D3" presStyleIdx="0" presStyleCnt="3"/>
      <dgm:spPr/>
      <dgm:t>
        <a:bodyPr/>
        <a:lstStyle/>
        <a:p>
          <a:endParaRPr lang="tr-TR"/>
        </a:p>
      </dgm:t>
    </dgm:pt>
    <dgm:pt modelId="{4791CC37-EB61-4EB6-9A0F-692665F77B34}" type="pres">
      <dgm:prSet presAssocID="{D0738E54-D234-4E91-958A-153B2550756B}" presName="Name30" presStyleCnt="0"/>
      <dgm:spPr/>
      <dgm:t>
        <a:bodyPr/>
        <a:lstStyle/>
        <a:p>
          <a:endParaRPr lang="tr-TR"/>
        </a:p>
      </dgm:t>
    </dgm:pt>
    <dgm:pt modelId="{953E7ACF-F04A-43FC-A2D5-C664BF9F9992}" type="pres">
      <dgm:prSet presAssocID="{D0738E54-D234-4E91-958A-153B2550756B}" presName="level2Shape" presStyleLbl="node3" presStyleIdx="0" presStyleCnt="3"/>
      <dgm:spPr/>
      <dgm:t>
        <a:bodyPr/>
        <a:lstStyle/>
        <a:p>
          <a:endParaRPr lang="tr-TR"/>
        </a:p>
      </dgm:t>
    </dgm:pt>
    <dgm:pt modelId="{83C40203-169B-4D82-8774-181768B5C381}" type="pres">
      <dgm:prSet presAssocID="{D0738E54-D234-4E91-958A-153B2550756B}" presName="hierChild3" presStyleCnt="0"/>
      <dgm:spPr/>
      <dgm:t>
        <a:bodyPr/>
        <a:lstStyle/>
        <a:p>
          <a:endParaRPr lang="tr-TR"/>
        </a:p>
      </dgm:t>
    </dgm:pt>
    <dgm:pt modelId="{4D9341E6-2677-472C-A589-74BDFA5F4D15}" type="pres">
      <dgm:prSet presAssocID="{B6EC6D44-4A0A-4781-BEC6-DCB87A0B0406}" presName="Name25" presStyleLbl="parChTrans1D2" presStyleIdx="1" presStyleCnt="2"/>
      <dgm:spPr/>
      <dgm:t>
        <a:bodyPr/>
        <a:lstStyle/>
        <a:p>
          <a:endParaRPr lang="tr-TR"/>
        </a:p>
      </dgm:t>
    </dgm:pt>
    <dgm:pt modelId="{F3B905E0-FFFC-4E28-83BC-F42BF8DCC281}" type="pres">
      <dgm:prSet presAssocID="{B6EC6D44-4A0A-4781-BEC6-DCB87A0B0406}" presName="connTx" presStyleLbl="parChTrans1D2" presStyleIdx="1" presStyleCnt="2"/>
      <dgm:spPr/>
      <dgm:t>
        <a:bodyPr/>
        <a:lstStyle/>
        <a:p>
          <a:endParaRPr lang="tr-TR"/>
        </a:p>
      </dgm:t>
    </dgm:pt>
    <dgm:pt modelId="{ADE1430F-7988-484F-B7C6-E78149425898}" type="pres">
      <dgm:prSet presAssocID="{A7D7E6D2-237D-4B46-BFB1-44B4D25E488A}" presName="Name30" presStyleCnt="0"/>
      <dgm:spPr/>
      <dgm:t>
        <a:bodyPr/>
        <a:lstStyle/>
        <a:p>
          <a:endParaRPr lang="tr-TR"/>
        </a:p>
      </dgm:t>
    </dgm:pt>
    <dgm:pt modelId="{60865361-E9B8-4B3B-832F-0202A9C7C809}" type="pres">
      <dgm:prSet presAssocID="{A7D7E6D2-237D-4B46-BFB1-44B4D25E488A}" presName="level2Shape" presStyleLbl="node2" presStyleIdx="1" presStyleCnt="2"/>
      <dgm:spPr/>
      <dgm:t>
        <a:bodyPr/>
        <a:lstStyle/>
        <a:p>
          <a:endParaRPr lang="tr-TR"/>
        </a:p>
      </dgm:t>
    </dgm:pt>
    <dgm:pt modelId="{796FC244-4FD4-4F46-A3A8-E016BDBDB580}" type="pres">
      <dgm:prSet presAssocID="{A7D7E6D2-237D-4B46-BFB1-44B4D25E488A}" presName="hierChild3" presStyleCnt="0"/>
      <dgm:spPr/>
      <dgm:t>
        <a:bodyPr/>
        <a:lstStyle/>
        <a:p>
          <a:endParaRPr lang="tr-TR"/>
        </a:p>
      </dgm:t>
    </dgm:pt>
    <dgm:pt modelId="{98B5C6D1-331D-40B7-A0F9-5BB0C4605C7A}" type="pres">
      <dgm:prSet presAssocID="{8405CE26-872B-4902-91E4-C87A937B13DC}" presName="Name25" presStyleLbl="parChTrans1D3" presStyleIdx="1" presStyleCnt="3"/>
      <dgm:spPr/>
      <dgm:t>
        <a:bodyPr/>
        <a:lstStyle/>
        <a:p>
          <a:endParaRPr lang="tr-TR"/>
        </a:p>
      </dgm:t>
    </dgm:pt>
    <dgm:pt modelId="{1AAE81F6-A3C5-4451-BF11-AD0207EEC3C7}" type="pres">
      <dgm:prSet presAssocID="{8405CE26-872B-4902-91E4-C87A937B13DC}" presName="connTx" presStyleLbl="parChTrans1D3" presStyleIdx="1" presStyleCnt="3"/>
      <dgm:spPr/>
      <dgm:t>
        <a:bodyPr/>
        <a:lstStyle/>
        <a:p>
          <a:endParaRPr lang="tr-TR"/>
        </a:p>
      </dgm:t>
    </dgm:pt>
    <dgm:pt modelId="{2CC00C71-0D70-40BE-BE06-2825134B1661}" type="pres">
      <dgm:prSet presAssocID="{FD6FEB75-BAEA-495A-AB00-8E62F924606B}" presName="Name30" presStyleCnt="0"/>
      <dgm:spPr/>
      <dgm:t>
        <a:bodyPr/>
        <a:lstStyle/>
        <a:p>
          <a:endParaRPr lang="tr-TR"/>
        </a:p>
      </dgm:t>
    </dgm:pt>
    <dgm:pt modelId="{D8649FB1-67FF-449A-B0A0-4C81C30FCE7D}" type="pres">
      <dgm:prSet presAssocID="{FD6FEB75-BAEA-495A-AB00-8E62F924606B}" presName="level2Shape" presStyleLbl="node3" presStyleIdx="1" presStyleCnt="3"/>
      <dgm:spPr/>
      <dgm:t>
        <a:bodyPr/>
        <a:lstStyle/>
        <a:p>
          <a:endParaRPr lang="tr-TR"/>
        </a:p>
      </dgm:t>
    </dgm:pt>
    <dgm:pt modelId="{177E89BF-B943-4976-A26E-DB4E3A77F987}" type="pres">
      <dgm:prSet presAssocID="{FD6FEB75-BAEA-495A-AB00-8E62F924606B}" presName="hierChild3" presStyleCnt="0"/>
      <dgm:spPr/>
      <dgm:t>
        <a:bodyPr/>
        <a:lstStyle/>
        <a:p>
          <a:endParaRPr lang="tr-TR"/>
        </a:p>
      </dgm:t>
    </dgm:pt>
    <dgm:pt modelId="{93507B0E-E312-400E-BBE1-8DC0AFDD7D61}" type="pres">
      <dgm:prSet presAssocID="{BCEF0793-8BD8-43FD-9395-ABB3315CBF58}" presName="Name25" presStyleLbl="parChTrans1D3" presStyleIdx="2" presStyleCnt="3"/>
      <dgm:spPr/>
      <dgm:t>
        <a:bodyPr/>
        <a:lstStyle/>
        <a:p>
          <a:endParaRPr lang="tr-TR"/>
        </a:p>
      </dgm:t>
    </dgm:pt>
    <dgm:pt modelId="{378DCCB9-7FB0-4F5B-9C16-562A6E6965F7}" type="pres">
      <dgm:prSet presAssocID="{BCEF0793-8BD8-43FD-9395-ABB3315CBF58}" presName="connTx" presStyleLbl="parChTrans1D3" presStyleIdx="2" presStyleCnt="3"/>
      <dgm:spPr/>
      <dgm:t>
        <a:bodyPr/>
        <a:lstStyle/>
        <a:p>
          <a:endParaRPr lang="tr-TR"/>
        </a:p>
      </dgm:t>
    </dgm:pt>
    <dgm:pt modelId="{F0BAEF5E-C39E-45BD-8FC5-CA4B807C46ED}" type="pres">
      <dgm:prSet presAssocID="{C796E297-A613-4B37-8061-BE95753E5D3B}" presName="Name30" presStyleCnt="0"/>
      <dgm:spPr/>
      <dgm:t>
        <a:bodyPr/>
        <a:lstStyle/>
        <a:p>
          <a:endParaRPr lang="tr-TR"/>
        </a:p>
      </dgm:t>
    </dgm:pt>
    <dgm:pt modelId="{8F266BE1-F57E-4F54-BBE1-C7F7223F7CF5}" type="pres">
      <dgm:prSet presAssocID="{C796E297-A613-4B37-8061-BE95753E5D3B}" presName="level2Shape" presStyleLbl="node3" presStyleIdx="2" presStyleCnt="3"/>
      <dgm:spPr/>
      <dgm:t>
        <a:bodyPr/>
        <a:lstStyle/>
        <a:p>
          <a:endParaRPr lang="tr-TR"/>
        </a:p>
      </dgm:t>
    </dgm:pt>
    <dgm:pt modelId="{83B94831-F6FB-41B0-9DA8-0B5842DBBE62}" type="pres">
      <dgm:prSet presAssocID="{C796E297-A613-4B37-8061-BE95753E5D3B}" presName="hierChild3" presStyleCnt="0"/>
      <dgm:spPr/>
      <dgm:t>
        <a:bodyPr/>
        <a:lstStyle/>
        <a:p>
          <a:endParaRPr lang="tr-TR"/>
        </a:p>
      </dgm:t>
    </dgm:pt>
    <dgm:pt modelId="{44AF7CAD-B6CF-45B4-A8A9-69C6D50F82EB}" type="pres">
      <dgm:prSet presAssocID="{1D12F83F-FD3A-458D-A1FF-B959E716FE5D}" presName="Name25" presStyleLbl="parChTrans1D4" presStyleIdx="0" presStyleCnt="3"/>
      <dgm:spPr/>
      <dgm:t>
        <a:bodyPr/>
        <a:lstStyle/>
        <a:p>
          <a:endParaRPr lang="tr-TR"/>
        </a:p>
      </dgm:t>
    </dgm:pt>
    <dgm:pt modelId="{2AF00650-7260-4C97-BADD-AF3129AAF833}" type="pres">
      <dgm:prSet presAssocID="{1D12F83F-FD3A-458D-A1FF-B959E716FE5D}" presName="connTx" presStyleLbl="parChTrans1D4" presStyleIdx="0" presStyleCnt="3"/>
      <dgm:spPr/>
      <dgm:t>
        <a:bodyPr/>
        <a:lstStyle/>
        <a:p>
          <a:endParaRPr lang="tr-TR"/>
        </a:p>
      </dgm:t>
    </dgm:pt>
    <dgm:pt modelId="{E6217033-AE73-4CBF-BF55-6F60B7E18077}" type="pres">
      <dgm:prSet presAssocID="{95114284-F816-43A0-A144-E23FC1F8D0BA}" presName="Name30" presStyleCnt="0"/>
      <dgm:spPr/>
      <dgm:t>
        <a:bodyPr/>
        <a:lstStyle/>
        <a:p>
          <a:endParaRPr lang="tr-TR"/>
        </a:p>
      </dgm:t>
    </dgm:pt>
    <dgm:pt modelId="{4D1A9689-0610-491D-95B9-C60CBA471254}" type="pres">
      <dgm:prSet presAssocID="{95114284-F816-43A0-A144-E23FC1F8D0BA}" presName="level2Shape" presStyleLbl="node4" presStyleIdx="0" presStyleCnt="3"/>
      <dgm:spPr/>
      <dgm:t>
        <a:bodyPr/>
        <a:lstStyle/>
        <a:p>
          <a:endParaRPr lang="tr-TR"/>
        </a:p>
      </dgm:t>
    </dgm:pt>
    <dgm:pt modelId="{533604BF-ABB1-4294-9CE4-A6DA400536FF}" type="pres">
      <dgm:prSet presAssocID="{95114284-F816-43A0-A144-E23FC1F8D0BA}" presName="hierChild3" presStyleCnt="0"/>
      <dgm:spPr/>
      <dgm:t>
        <a:bodyPr/>
        <a:lstStyle/>
        <a:p>
          <a:endParaRPr lang="tr-TR"/>
        </a:p>
      </dgm:t>
    </dgm:pt>
    <dgm:pt modelId="{8D951D7A-024C-44A5-A479-3C8FA96FB4A4}" type="pres">
      <dgm:prSet presAssocID="{50F46A68-627B-4C5E-A531-2397C96F669F}" presName="Name25" presStyleLbl="parChTrans1D4" presStyleIdx="1" presStyleCnt="3"/>
      <dgm:spPr/>
      <dgm:t>
        <a:bodyPr/>
        <a:lstStyle/>
        <a:p>
          <a:endParaRPr lang="tr-TR"/>
        </a:p>
      </dgm:t>
    </dgm:pt>
    <dgm:pt modelId="{E01F768E-F4B8-4EAE-8098-E1045A12B276}" type="pres">
      <dgm:prSet presAssocID="{50F46A68-627B-4C5E-A531-2397C96F669F}" presName="connTx" presStyleLbl="parChTrans1D4" presStyleIdx="1" presStyleCnt="3"/>
      <dgm:spPr/>
      <dgm:t>
        <a:bodyPr/>
        <a:lstStyle/>
        <a:p>
          <a:endParaRPr lang="tr-TR"/>
        </a:p>
      </dgm:t>
    </dgm:pt>
    <dgm:pt modelId="{9E5CF467-C9ED-44DD-8F65-72B6C2E97770}" type="pres">
      <dgm:prSet presAssocID="{E7B20BB3-4674-4E40-B06A-9A3930DAFD04}" presName="Name30" presStyleCnt="0"/>
      <dgm:spPr/>
      <dgm:t>
        <a:bodyPr/>
        <a:lstStyle/>
        <a:p>
          <a:endParaRPr lang="tr-TR"/>
        </a:p>
      </dgm:t>
    </dgm:pt>
    <dgm:pt modelId="{FA5E804A-1827-4C97-B190-719FCC62AFA8}" type="pres">
      <dgm:prSet presAssocID="{E7B20BB3-4674-4E40-B06A-9A3930DAFD04}" presName="level2Shape" presStyleLbl="node4" presStyleIdx="1" presStyleCnt="3"/>
      <dgm:spPr/>
      <dgm:t>
        <a:bodyPr/>
        <a:lstStyle/>
        <a:p>
          <a:endParaRPr lang="tr-TR"/>
        </a:p>
      </dgm:t>
    </dgm:pt>
    <dgm:pt modelId="{6E1FC5CE-6164-4A91-B54C-72CE45A9F045}" type="pres">
      <dgm:prSet presAssocID="{E7B20BB3-4674-4E40-B06A-9A3930DAFD04}" presName="hierChild3" presStyleCnt="0"/>
      <dgm:spPr/>
      <dgm:t>
        <a:bodyPr/>
        <a:lstStyle/>
        <a:p>
          <a:endParaRPr lang="tr-TR"/>
        </a:p>
      </dgm:t>
    </dgm:pt>
    <dgm:pt modelId="{92E2D65B-7EC2-4819-81E9-A7F700D7826B}" type="pres">
      <dgm:prSet presAssocID="{F48D4C0C-7AED-4F62-BB01-5AFE64BDCBFD}" presName="Name25" presStyleLbl="parChTrans1D4" presStyleIdx="2" presStyleCnt="3"/>
      <dgm:spPr/>
      <dgm:t>
        <a:bodyPr/>
        <a:lstStyle/>
        <a:p>
          <a:endParaRPr lang="tr-TR"/>
        </a:p>
      </dgm:t>
    </dgm:pt>
    <dgm:pt modelId="{252EEF16-C776-42C3-9369-65DA79FD0411}" type="pres">
      <dgm:prSet presAssocID="{F48D4C0C-7AED-4F62-BB01-5AFE64BDCBFD}" presName="connTx" presStyleLbl="parChTrans1D4" presStyleIdx="2" presStyleCnt="3"/>
      <dgm:spPr/>
      <dgm:t>
        <a:bodyPr/>
        <a:lstStyle/>
        <a:p>
          <a:endParaRPr lang="tr-TR"/>
        </a:p>
      </dgm:t>
    </dgm:pt>
    <dgm:pt modelId="{2B656055-FCA9-4ADA-A4FC-2C27E00AC5B6}" type="pres">
      <dgm:prSet presAssocID="{BF750E84-1AA9-446B-9727-F6856B34BBF1}" presName="Name30" presStyleCnt="0"/>
      <dgm:spPr/>
    </dgm:pt>
    <dgm:pt modelId="{98D9CC7D-3613-4DF3-B461-0FDFAB39B135}" type="pres">
      <dgm:prSet presAssocID="{BF750E84-1AA9-446B-9727-F6856B34BBF1}" presName="level2Shape" presStyleLbl="node4" presStyleIdx="2" presStyleCnt="3"/>
      <dgm:spPr/>
      <dgm:t>
        <a:bodyPr/>
        <a:lstStyle/>
        <a:p>
          <a:endParaRPr lang="tr-TR"/>
        </a:p>
      </dgm:t>
    </dgm:pt>
    <dgm:pt modelId="{2C01EB39-BD3E-4ED3-B783-0E2F4C286715}" type="pres">
      <dgm:prSet presAssocID="{BF750E84-1AA9-446B-9727-F6856B34BBF1}" presName="hierChild3" presStyleCnt="0"/>
      <dgm:spPr/>
    </dgm:pt>
    <dgm:pt modelId="{DC9EB326-6BD2-48B2-B1BA-CB9E91F98189}" type="pres">
      <dgm:prSet presAssocID="{448A1C45-48C7-4DC1-9368-1A21097ACD3C}" presName="bgShapesFlow" presStyleCnt="0"/>
      <dgm:spPr/>
      <dgm:t>
        <a:bodyPr/>
        <a:lstStyle/>
        <a:p>
          <a:endParaRPr lang="tr-TR"/>
        </a:p>
      </dgm:t>
    </dgm:pt>
  </dgm:ptLst>
  <dgm:cxnLst>
    <dgm:cxn modelId="{B8F324E2-5257-451F-8B29-F7AB89A656A6}" type="presOf" srcId="{95114284-F816-43A0-A144-E23FC1F8D0BA}" destId="{4D1A9689-0610-491D-95B9-C60CBA471254}" srcOrd="0" destOrd="0" presId="urn:microsoft.com/office/officeart/2005/8/layout/hierarchy5"/>
    <dgm:cxn modelId="{B51FBDFB-8156-4B0C-A5CF-900CE91AC5A0}" type="presOf" srcId="{1D12F83F-FD3A-458D-A1FF-B959E716FE5D}" destId="{44AF7CAD-B6CF-45B4-A8A9-69C6D50F82EB}" srcOrd="0" destOrd="0" presId="urn:microsoft.com/office/officeart/2005/8/layout/hierarchy5"/>
    <dgm:cxn modelId="{6A33BF4B-B424-4650-80A9-C7A1A666DFB9}" type="presOf" srcId="{F48D4C0C-7AED-4F62-BB01-5AFE64BDCBFD}" destId="{92E2D65B-7EC2-4819-81E9-A7F700D7826B}" srcOrd="0" destOrd="0" presId="urn:microsoft.com/office/officeart/2005/8/layout/hierarchy5"/>
    <dgm:cxn modelId="{22B9FE9C-B8EF-4C18-896A-7E03FC5E98FC}" type="presOf" srcId="{50F46A68-627B-4C5E-A531-2397C96F669F}" destId="{8D951D7A-024C-44A5-A479-3C8FA96FB4A4}" srcOrd="0" destOrd="0" presId="urn:microsoft.com/office/officeart/2005/8/layout/hierarchy5"/>
    <dgm:cxn modelId="{9CD0E852-C704-47E1-BA70-F72F901987D4}" type="presOf" srcId="{B6EC6D44-4A0A-4781-BEC6-DCB87A0B0406}" destId="{4D9341E6-2677-472C-A589-74BDFA5F4D15}" srcOrd="0" destOrd="0" presId="urn:microsoft.com/office/officeart/2005/8/layout/hierarchy5"/>
    <dgm:cxn modelId="{D53563CA-E7EB-4B93-BDA9-2E3A56B404AA}" type="presOf" srcId="{E7B20BB3-4674-4E40-B06A-9A3930DAFD04}" destId="{FA5E804A-1827-4C97-B190-719FCC62AFA8}" srcOrd="0" destOrd="0" presId="urn:microsoft.com/office/officeart/2005/8/layout/hierarchy5"/>
    <dgm:cxn modelId="{8C53428B-5F21-4CF2-A26E-4722BF2741C6}" srcId="{EFD58538-E30B-4D48-BC5E-C6C5569F54B9}" destId="{A7D7E6D2-237D-4B46-BFB1-44B4D25E488A}" srcOrd="1" destOrd="0" parTransId="{B6EC6D44-4A0A-4781-BEC6-DCB87A0B0406}" sibTransId="{8FC36559-43A3-4AC3-A824-FF75CC5BF553}"/>
    <dgm:cxn modelId="{F85CE89F-4646-4776-B052-C7B27195E75F}" type="presOf" srcId="{50F46A68-627B-4C5E-A531-2397C96F669F}" destId="{E01F768E-F4B8-4EAE-8098-E1045A12B276}" srcOrd="1" destOrd="0" presId="urn:microsoft.com/office/officeart/2005/8/layout/hierarchy5"/>
    <dgm:cxn modelId="{73350EB7-0EF2-4499-8BD1-2EDE46980503}" type="presOf" srcId="{BCEF0793-8BD8-43FD-9395-ABB3315CBF58}" destId="{378DCCB9-7FB0-4F5B-9C16-562A6E6965F7}" srcOrd="1" destOrd="0" presId="urn:microsoft.com/office/officeart/2005/8/layout/hierarchy5"/>
    <dgm:cxn modelId="{E70B6C39-6BAB-46D7-B9FD-A79072EAF296}" type="presOf" srcId="{B6EC6D44-4A0A-4781-BEC6-DCB87A0B0406}" destId="{F3B905E0-FFFC-4E28-83BC-F42BF8DCC281}" srcOrd="1" destOrd="0" presId="urn:microsoft.com/office/officeart/2005/8/layout/hierarchy5"/>
    <dgm:cxn modelId="{0E902939-18B5-4214-8DAA-CCB4CD95F07B}" type="presOf" srcId="{D0A58812-66D5-4218-A62F-9C609C8E2741}" destId="{2C18B7A8-C10B-40D1-AC4C-127814473F3F}" srcOrd="1" destOrd="0" presId="urn:microsoft.com/office/officeart/2005/8/layout/hierarchy5"/>
    <dgm:cxn modelId="{0F589C82-96B3-4C60-8A9A-D8AE6769B059}" srcId="{EFD58538-E30B-4D48-BC5E-C6C5569F54B9}" destId="{C3842728-76B8-43B9-BA0F-8EEEF62E0DE1}" srcOrd="0" destOrd="0" parTransId="{D0A58812-66D5-4218-A62F-9C609C8E2741}" sibTransId="{4D893BD2-FC4C-4EBE-B183-51F7CAB69A72}"/>
    <dgm:cxn modelId="{2B0D02AF-786C-4B2B-9B45-29722E1AC61C}" type="presOf" srcId="{1D12F83F-FD3A-458D-A1FF-B959E716FE5D}" destId="{2AF00650-7260-4C97-BADD-AF3129AAF833}" srcOrd="1" destOrd="0" presId="urn:microsoft.com/office/officeart/2005/8/layout/hierarchy5"/>
    <dgm:cxn modelId="{86B5480C-0EE1-4608-ABD2-724FB60136CD}" srcId="{C796E297-A613-4B37-8061-BE95753E5D3B}" destId="{95114284-F816-43A0-A144-E23FC1F8D0BA}" srcOrd="0" destOrd="0" parTransId="{1D12F83F-FD3A-458D-A1FF-B959E716FE5D}" sibTransId="{FD1A1529-513C-4AF8-8C86-37811D3EC33C}"/>
    <dgm:cxn modelId="{33C6218B-61ED-4E22-A3B0-08C2D41004C4}" type="presOf" srcId="{8405CE26-872B-4902-91E4-C87A937B13DC}" destId="{98B5C6D1-331D-40B7-A0F9-5BB0C4605C7A}" srcOrd="0" destOrd="0" presId="urn:microsoft.com/office/officeart/2005/8/layout/hierarchy5"/>
    <dgm:cxn modelId="{A4F9C8A5-E9FC-4FA2-8AD1-F1304F8860D6}" srcId="{C796E297-A613-4B37-8061-BE95753E5D3B}" destId="{BF750E84-1AA9-446B-9727-F6856B34BBF1}" srcOrd="2" destOrd="0" parTransId="{F48D4C0C-7AED-4F62-BB01-5AFE64BDCBFD}" sibTransId="{E4B544ED-E2A0-4F9E-B859-2A97775378A1}"/>
    <dgm:cxn modelId="{D04165BE-8A49-495E-A374-DCD6E5E071D9}" srcId="{448A1C45-48C7-4DC1-9368-1A21097ACD3C}" destId="{EFD58538-E30B-4D48-BC5E-C6C5569F54B9}" srcOrd="0" destOrd="0" parTransId="{103A609E-0097-4044-8DC7-E6B2C37EF3C1}" sibTransId="{3188358F-3FBF-4477-917C-BDA302D03725}"/>
    <dgm:cxn modelId="{A183403B-3DE5-47E5-B043-447AF782D299}" srcId="{C3842728-76B8-43B9-BA0F-8EEEF62E0DE1}" destId="{D0738E54-D234-4E91-958A-153B2550756B}" srcOrd="0" destOrd="0" parTransId="{A24F09DF-F5C7-4AFB-8EAC-C35765E6D5C0}" sibTransId="{078D2FBC-8F75-48E8-BE4D-91D631EB5CC7}"/>
    <dgm:cxn modelId="{6F9CC628-F17A-402F-AAC8-7CD23E646EDE}" type="presOf" srcId="{A7D7E6D2-237D-4B46-BFB1-44B4D25E488A}" destId="{60865361-E9B8-4B3B-832F-0202A9C7C809}" srcOrd="0" destOrd="0" presId="urn:microsoft.com/office/officeart/2005/8/layout/hierarchy5"/>
    <dgm:cxn modelId="{191EBD39-9BA6-4492-99AE-973466DA20A3}" srcId="{C796E297-A613-4B37-8061-BE95753E5D3B}" destId="{E7B20BB3-4674-4E40-B06A-9A3930DAFD04}" srcOrd="1" destOrd="0" parTransId="{50F46A68-627B-4C5E-A531-2397C96F669F}" sibTransId="{B9C54685-159A-4E3B-AE3C-E5135DF7CCC2}"/>
    <dgm:cxn modelId="{53798170-85AF-4BE4-AE0E-C5349E6FAAFC}" type="presOf" srcId="{448A1C45-48C7-4DC1-9368-1A21097ACD3C}" destId="{8D2CC2A1-EAF1-482A-B882-D3CB40513915}" srcOrd="0" destOrd="0" presId="urn:microsoft.com/office/officeart/2005/8/layout/hierarchy5"/>
    <dgm:cxn modelId="{71006CC0-7CE2-4F5D-84AB-4D017E972A5A}" type="presOf" srcId="{D0A58812-66D5-4218-A62F-9C609C8E2741}" destId="{7026450E-1A88-4C2C-8A76-9BFE1DEA8AD7}" srcOrd="0" destOrd="0" presId="urn:microsoft.com/office/officeart/2005/8/layout/hierarchy5"/>
    <dgm:cxn modelId="{139E2251-5A0B-420D-AD1B-0145D27D00C5}" type="presOf" srcId="{A24F09DF-F5C7-4AFB-8EAC-C35765E6D5C0}" destId="{2C1B52B5-A9AB-4920-908A-2771C9DA76FA}" srcOrd="1" destOrd="0" presId="urn:microsoft.com/office/officeart/2005/8/layout/hierarchy5"/>
    <dgm:cxn modelId="{0CDD8796-EFEC-4A2D-84F1-4B321D2A264C}" type="presOf" srcId="{BF750E84-1AA9-446B-9727-F6856B34BBF1}" destId="{98D9CC7D-3613-4DF3-B461-0FDFAB39B135}" srcOrd="0" destOrd="0" presId="urn:microsoft.com/office/officeart/2005/8/layout/hierarchy5"/>
    <dgm:cxn modelId="{86793FE4-23F9-4910-AD1A-047F5EDEF793}" type="presOf" srcId="{FD6FEB75-BAEA-495A-AB00-8E62F924606B}" destId="{D8649FB1-67FF-449A-B0A0-4C81C30FCE7D}" srcOrd="0" destOrd="0" presId="urn:microsoft.com/office/officeart/2005/8/layout/hierarchy5"/>
    <dgm:cxn modelId="{C1A5C70C-C03C-4913-8905-D791D737C8D0}" type="presOf" srcId="{8405CE26-872B-4902-91E4-C87A937B13DC}" destId="{1AAE81F6-A3C5-4451-BF11-AD0207EEC3C7}" srcOrd="1" destOrd="0" presId="urn:microsoft.com/office/officeart/2005/8/layout/hierarchy5"/>
    <dgm:cxn modelId="{0F518DCB-CAFD-4ABD-ABB7-14DEFBD40F20}" type="presOf" srcId="{D0738E54-D234-4E91-958A-153B2550756B}" destId="{953E7ACF-F04A-43FC-A2D5-C664BF9F9992}" srcOrd="0" destOrd="0" presId="urn:microsoft.com/office/officeart/2005/8/layout/hierarchy5"/>
    <dgm:cxn modelId="{4EE71C9B-3812-46B7-8320-1AB0C2574E41}" srcId="{A7D7E6D2-237D-4B46-BFB1-44B4D25E488A}" destId="{FD6FEB75-BAEA-495A-AB00-8E62F924606B}" srcOrd="0" destOrd="0" parTransId="{8405CE26-872B-4902-91E4-C87A937B13DC}" sibTransId="{25AD3049-1E7D-4545-99C6-8D3CCECC2507}"/>
    <dgm:cxn modelId="{AE7EA302-F3C7-46E7-8F3C-C02E0058BA26}" type="presOf" srcId="{BCEF0793-8BD8-43FD-9395-ABB3315CBF58}" destId="{93507B0E-E312-400E-BBE1-8DC0AFDD7D61}" srcOrd="0" destOrd="0" presId="urn:microsoft.com/office/officeart/2005/8/layout/hierarchy5"/>
    <dgm:cxn modelId="{57597B38-222E-4835-9830-09B49C26870B}" type="presOf" srcId="{EFD58538-E30B-4D48-BC5E-C6C5569F54B9}" destId="{0A7F4933-A357-4DD0-816E-8FE83782946C}" srcOrd="0" destOrd="0" presId="urn:microsoft.com/office/officeart/2005/8/layout/hierarchy5"/>
    <dgm:cxn modelId="{758F53B7-85FC-4796-AB2E-63C021C1E28F}" type="presOf" srcId="{F48D4C0C-7AED-4F62-BB01-5AFE64BDCBFD}" destId="{252EEF16-C776-42C3-9369-65DA79FD0411}" srcOrd="1" destOrd="0" presId="urn:microsoft.com/office/officeart/2005/8/layout/hierarchy5"/>
    <dgm:cxn modelId="{67AA76AE-35D6-4ED8-81C0-5CBA50024F6D}" srcId="{A7D7E6D2-237D-4B46-BFB1-44B4D25E488A}" destId="{C796E297-A613-4B37-8061-BE95753E5D3B}" srcOrd="1" destOrd="0" parTransId="{BCEF0793-8BD8-43FD-9395-ABB3315CBF58}" sibTransId="{4C877831-64B2-4976-926F-5758E8AC0AAB}"/>
    <dgm:cxn modelId="{BB7C5317-C40F-4981-AF8E-488DAB627357}" type="presOf" srcId="{C3842728-76B8-43B9-BA0F-8EEEF62E0DE1}" destId="{1D81D27B-973C-4A73-B473-71EAE44AEFE4}" srcOrd="0" destOrd="0" presId="urn:microsoft.com/office/officeart/2005/8/layout/hierarchy5"/>
    <dgm:cxn modelId="{C4504BDE-0157-4BFE-B133-4E2033281805}" type="presOf" srcId="{C796E297-A613-4B37-8061-BE95753E5D3B}" destId="{8F266BE1-F57E-4F54-BBE1-C7F7223F7CF5}" srcOrd="0" destOrd="0" presId="urn:microsoft.com/office/officeart/2005/8/layout/hierarchy5"/>
    <dgm:cxn modelId="{AFE4AD8D-5C90-4A95-B1D4-57780ABF58FB}" type="presOf" srcId="{A24F09DF-F5C7-4AFB-8EAC-C35765E6D5C0}" destId="{88ECC0B2-A010-4680-8505-AD1067880A01}" srcOrd="0" destOrd="0" presId="urn:microsoft.com/office/officeart/2005/8/layout/hierarchy5"/>
    <dgm:cxn modelId="{4F889BCD-395E-4C0C-B24A-5B69F318F7C1}" type="presParOf" srcId="{8D2CC2A1-EAF1-482A-B882-D3CB40513915}" destId="{025A3F5F-BF97-45F3-94DA-A8F6363E394C}" srcOrd="0" destOrd="0" presId="urn:microsoft.com/office/officeart/2005/8/layout/hierarchy5"/>
    <dgm:cxn modelId="{91CA95E5-FEC5-4242-B948-BD2A35D1F673}" type="presParOf" srcId="{025A3F5F-BF97-45F3-94DA-A8F6363E394C}" destId="{6F02D54A-D6D4-41E3-91A7-56328DB38F27}" srcOrd="0" destOrd="0" presId="urn:microsoft.com/office/officeart/2005/8/layout/hierarchy5"/>
    <dgm:cxn modelId="{325F0ED4-CAEE-4F64-A0A4-6BE5E7534B6D}" type="presParOf" srcId="{6F02D54A-D6D4-41E3-91A7-56328DB38F27}" destId="{5004A9A9-78BF-472D-BC63-829146011CC7}" srcOrd="0" destOrd="0" presId="urn:microsoft.com/office/officeart/2005/8/layout/hierarchy5"/>
    <dgm:cxn modelId="{AB82A48C-208B-4242-8E52-030F32B966F7}" type="presParOf" srcId="{5004A9A9-78BF-472D-BC63-829146011CC7}" destId="{0A7F4933-A357-4DD0-816E-8FE83782946C}" srcOrd="0" destOrd="0" presId="urn:microsoft.com/office/officeart/2005/8/layout/hierarchy5"/>
    <dgm:cxn modelId="{FA874A6B-73B2-4487-9CB5-F847E6675109}" type="presParOf" srcId="{5004A9A9-78BF-472D-BC63-829146011CC7}" destId="{8F91AA91-F043-45FD-B90C-B8321219F9F9}" srcOrd="1" destOrd="0" presId="urn:microsoft.com/office/officeart/2005/8/layout/hierarchy5"/>
    <dgm:cxn modelId="{762461AA-1448-4061-B0C6-040DD14AAEC2}" type="presParOf" srcId="{8F91AA91-F043-45FD-B90C-B8321219F9F9}" destId="{7026450E-1A88-4C2C-8A76-9BFE1DEA8AD7}" srcOrd="0" destOrd="0" presId="urn:microsoft.com/office/officeart/2005/8/layout/hierarchy5"/>
    <dgm:cxn modelId="{94B73733-20CD-402F-B81E-CC2C26E97DD6}" type="presParOf" srcId="{7026450E-1A88-4C2C-8A76-9BFE1DEA8AD7}" destId="{2C18B7A8-C10B-40D1-AC4C-127814473F3F}" srcOrd="0" destOrd="0" presId="urn:microsoft.com/office/officeart/2005/8/layout/hierarchy5"/>
    <dgm:cxn modelId="{6D0AC9DF-BE88-4397-8EDA-082CDB8E15A5}" type="presParOf" srcId="{8F91AA91-F043-45FD-B90C-B8321219F9F9}" destId="{F42F5573-27A9-4B4A-B082-3D605EE5B969}" srcOrd="1" destOrd="0" presId="urn:microsoft.com/office/officeart/2005/8/layout/hierarchy5"/>
    <dgm:cxn modelId="{F1CF26F9-95F3-49B2-B242-0824F5606F8A}" type="presParOf" srcId="{F42F5573-27A9-4B4A-B082-3D605EE5B969}" destId="{1D81D27B-973C-4A73-B473-71EAE44AEFE4}" srcOrd="0" destOrd="0" presId="urn:microsoft.com/office/officeart/2005/8/layout/hierarchy5"/>
    <dgm:cxn modelId="{C71DC0E9-A703-4C9A-B49A-C433E7259111}" type="presParOf" srcId="{F42F5573-27A9-4B4A-B082-3D605EE5B969}" destId="{B08BCBF2-C1B0-47BB-9861-9026D8186EB1}" srcOrd="1" destOrd="0" presId="urn:microsoft.com/office/officeart/2005/8/layout/hierarchy5"/>
    <dgm:cxn modelId="{6CFAE1F6-A84B-45AA-827B-D64D2D69944C}" type="presParOf" srcId="{B08BCBF2-C1B0-47BB-9861-9026D8186EB1}" destId="{88ECC0B2-A010-4680-8505-AD1067880A01}" srcOrd="0" destOrd="0" presId="urn:microsoft.com/office/officeart/2005/8/layout/hierarchy5"/>
    <dgm:cxn modelId="{FD7D883E-90B4-4AC1-A134-2736F963BAB6}" type="presParOf" srcId="{88ECC0B2-A010-4680-8505-AD1067880A01}" destId="{2C1B52B5-A9AB-4920-908A-2771C9DA76FA}" srcOrd="0" destOrd="0" presId="urn:microsoft.com/office/officeart/2005/8/layout/hierarchy5"/>
    <dgm:cxn modelId="{DFC76FD7-5EF0-4B01-A2B8-448C70226166}" type="presParOf" srcId="{B08BCBF2-C1B0-47BB-9861-9026D8186EB1}" destId="{4791CC37-EB61-4EB6-9A0F-692665F77B34}" srcOrd="1" destOrd="0" presId="urn:microsoft.com/office/officeart/2005/8/layout/hierarchy5"/>
    <dgm:cxn modelId="{5EC09715-0A10-48F9-80D1-34229AA53953}" type="presParOf" srcId="{4791CC37-EB61-4EB6-9A0F-692665F77B34}" destId="{953E7ACF-F04A-43FC-A2D5-C664BF9F9992}" srcOrd="0" destOrd="0" presId="urn:microsoft.com/office/officeart/2005/8/layout/hierarchy5"/>
    <dgm:cxn modelId="{4A8E36AC-C3FC-4B53-A36B-66F6DA00C186}" type="presParOf" srcId="{4791CC37-EB61-4EB6-9A0F-692665F77B34}" destId="{83C40203-169B-4D82-8774-181768B5C381}" srcOrd="1" destOrd="0" presId="urn:microsoft.com/office/officeart/2005/8/layout/hierarchy5"/>
    <dgm:cxn modelId="{28EA5641-3622-48C8-B6D9-5C1586925F70}" type="presParOf" srcId="{8F91AA91-F043-45FD-B90C-B8321219F9F9}" destId="{4D9341E6-2677-472C-A589-74BDFA5F4D15}" srcOrd="2" destOrd="0" presId="urn:microsoft.com/office/officeart/2005/8/layout/hierarchy5"/>
    <dgm:cxn modelId="{B38875A1-CC8B-4CEB-A409-1E0C5DE2D03D}" type="presParOf" srcId="{4D9341E6-2677-472C-A589-74BDFA5F4D15}" destId="{F3B905E0-FFFC-4E28-83BC-F42BF8DCC281}" srcOrd="0" destOrd="0" presId="urn:microsoft.com/office/officeart/2005/8/layout/hierarchy5"/>
    <dgm:cxn modelId="{E19CB8F5-1421-40C2-A506-4F450665BC08}" type="presParOf" srcId="{8F91AA91-F043-45FD-B90C-B8321219F9F9}" destId="{ADE1430F-7988-484F-B7C6-E78149425898}" srcOrd="3" destOrd="0" presId="urn:microsoft.com/office/officeart/2005/8/layout/hierarchy5"/>
    <dgm:cxn modelId="{A64FD657-8318-40CE-9F31-03B31314E04E}" type="presParOf" srcId="{ADE1430F-7988-484F-B7C6-E78149425898}" destId="{60865361-E9B8-4B3B-832F-0202A9C7C809}" srcOrd="0" destOrd="0" presId="urn:microsoft.com/office/officeart/2005/8/layout/hierarchy5"/>
    <dgm:cxn modelId="{6FBD07F4-4E8E-4B7C-8631-A4A10505D53D}" type="presParOf" srcId="{ADE1430F-7988-484F-B7C6-E78149425898}" destId="{796FC244-4FD4-4F46-A3A8-E016BDBDB580}" srcOrd="1" destOrd="0" presId="urn:microsoft.com/office/officeart/2005/8/layout/hierarchy5"/>
    <dgm:cxn modelId="{CDEFB2C7-AA44-4578-A4B4-B382C3B9E3CE}" type="presParOf" srcId="{796FC244-4FD4-4F46-A3A8-E016BDBDB580}" destId="{98B5C6D1-331D-40B7-A0F9-5BB0C4605C7A}" srcOrd="0" destOrd="0" presId="urn:microsoft.com/office/officeart/2005/8/layout/hierarchy5"/>
    <dgm:cxn modelId="{6017C4F5-0FB1-407E-B77D-A5FFA4E91830}" type="presParOf" srcId="{98B5C6D1-331D-40B7-A0F9-5BB0C4605C7A}" destId="{1AAE81F6-A3C5-4451-BF11-AD0207EEC3C7}" srcOrd="0" destOrd="0" presId="urn:microsoft.com/office/officeart/2005/8/layout/hierarchy5"/>
    <dgm:cxn modelId="{17AABD08-5990-4F88-A749-5F48D57362BE}" type="presParOf" srcId="{796FC244-4FD4-4F46-A3A8-E016BDBDB580}" destId="{2CC00C71-0D70-40BE-BE06-2825134B1661}" srcOrd="1" destOrd="0" presId="urn:microsoft.com/office/officeart/2005/8/layout/hierarchy5"/>
    <dgm:cxn modelId="{181F8A88-B68B-4C01-B254-97D0BB43A5D6}" type="presParOf" srcId="{2CC00C71-0D70-40BE-BE06-2825134B1661}" destId="{D8649FB1-67FF-449A-B0A0-4C81C30FCE7D}" srcOrd="0" destOrd="0" presId="urn:microsoft.com/office/officeart/2005/8/layout/hierarchy5"/>
    <dgm:cxn modelId="{F511106D-B9C8-4783-9B8F-54B2692DD3B5}" type="presParOf" srcId="{2CC00C71-0D70-40BE-BE06-2825134B1661}" destId="{177E89BF-B943-4976-A26E-DB4E3A77F987}" srcOrd="1" destOrd="0" presId="urn:microsoft.com/office/officeart/2005/8/layout/hierarchy5"/>
    <dgm:cxn modelId="{4CA9DA4E-5CD6-4248-AA69-0299CFF5363D}" type="presParOf" srcId="{796FC244-4FD4-4F46-A3A8-E016BDBDB580}" destId="{93507B0E-E312-400E-BBE1-8DC0AFDD7D61}" srcOrd="2" destOrd="0" presId="urn:microsoft.com/office/officeart/2005/8/layout/hierarchy5"/>
    <dgm:cxn modelId="{9D8BE91E-84B9-43CD-9170-97827AD74C8D}" type="presParOf" srcId="{93507B0E-E312-400E-BBE1-8DC0AFDD7D61}" destId="{378DCCB9-7FB0-4F5B-9C16-562A6E6965F7}" srcOrd="0" destOrd="0" presId="urn:microsoft.com/office/officeart/2005/8/layout/hierarchy5"/>
    <dgm:cxn modelId="{31202613-8E8D-43CC-86E7-5BB80779E6E9}" type="presParOf" srcId="{796FC244-4FD4-4F46-A3A8-E016BDBDB580}" destId="{F0BAEF5E-C39E-45BD-8FC5-CA4B807C46ED}" srcOrd="3" destOrd="0" presId="urn:microsoft.com/office/officeart/2005/8/layout/hierarchy5"/>
    <dgm:cxn modelId="{93121B18-7CC0-4738-ACBB-33D91CD687CC}" type="presParOf" srcId="{F0BAEF5E-C39E-45BD-8FC5-CA4B807C46ED}" destId="{8F266BE1-F57E-4F54-BBE1-C7F7223F7CF5}" srcOrd="0" destOrd="0" presId="urn:microsoft.com/office/officeart/2005/8/layout/hierarchy5"/>
    <dgm:cxn modelId="{7751BC33-EAB4-45DF-A47B-EEF199D2D1CA}" type="presParOf" srcId="{F0BAEF5E-C39E-45BD-8FC5-CA4B807C46ED}" destId="{83B94831-F6FB-41B0-9DA8-0B5842DBBE62}" srcOrd="1" destOrd="0" presId="urn:microsoft.com/office/officeart/2005/8/layout/hierarchy5"/>
    <dgm:cxn modelId="{16B6A0AF-63A3-4E22-B941-37F9E39D6B09}" type="presParOf" srcId="{83B94831-F6FB-41B0-9DA8-0B5842DBBE62}" destId="{44AF7CAD-B6CF-45B4-A8A9-69C6D50F82EB}" srcOrd="0" destOrd="0" presId="urn:microsoft.com/office/officeart/2005/8/layout/hierarchy5"/>
    <dgm:cxn modelId="{E5199E34-4F60-401B-9339-45A38174DDF8}" type="presParOf" srcId="{44AF7CAD-B6CF-45B4-A8A9-69C6D50F82EB}" destId="{2AF00650-7260-4C97-BADD-AF3129AAF833}" srcOrd="0" destOrd="0" presId="urn:microsoft.com/office/officeart/2005/8/layout/hierarchy5"/>
    <dgm:cxn modelId="{28C1153B-6013-4A55-A4A5-94CEE96B30C2}" type="presParOf" srcId="{83B94831-F6FB-41B0-9DA8-0B5842DBBE62}" destId="{E6217033-AE73-4CBF-BF55-6F60B7E18077}" srcOrd="1" destOrd="0" presId="urn:microsoft.com/office/officeart/2005/8/layout/hierarchy5"/>
    <dgm:cxn modelId="{9C42080C-A2BF-4AC1-A848-2EA45A998657}" type="presParOf" srcId="{E6217033-AE73-4CBF-BF55-6F60B7E18077}" destId="{4D1A9689-0610-491D-95B9-C60CBA471254}" srcOrd="0" destOrd="0" presId="urn:microsoft.com/office/officeart/2005/8/layout/hierarchy5"/>
    <dgm:cxn modelId="{059A8B3E-B9B6-45DB-A2E8-9B5C7E37B546}" type="presParOf" srcId="{E6217033-AE73-4CBF-BF55-6F60B7E18077}" destId="{533604BF-ABB1-4294-9CE4-A6DA400536FF}" srcOrd="1" destOrd="0" presId="urn:microsoft.com/office/officeart/2005/8/layout/hierarchy5"/>
    <dgm:cxn modelId="{FC466446-6E43-4725-9C03-BA3D25C10991}" type="presParOf" srcId="{83B94831-F6FB-41B0-9DA8-0B5842DBBE62}" destId="{8D951D7A-024C-44A5-A479-3C8FA96FB4A4}" srcOrd="2" destOrd="0" presId="urn:microsoft.com/office/officeart/2005/8/layout/hierarchy5"/>
    <dgm:cxn modelId="{A43862BC-4954-4515-9B3B-8E63540D7A41}" type="presParOf" srcId="{8D951D7A-024C-44A5-A479-3C8FA96FB4A4}" destId="{E01F768E-F4B8-4EAE-8098-E1045A12B276}" srcOrd="0" destOrd="0" presId="urn:microsoft.com/office/officeart/2005/8/layout/hierarchy5"/>
    <dgm:cxn modelId="{835F1502-E4F9-4348-B644-E45489918705}" type="presParOf" srcId="{83B94831-F6FB-41B0-9DA8-0B5842DBBE62}" destId="{9E5CF467-C9ED-44DD-8F65-72B6C2E97770}" srcOrd="3" destOrd="0" presId="urn:microsoft.com/office/officeart/2005/8/layout/hierarchy5"/>
    <dgm:cxn modelId="{4ECEAEDE-9A69-4886-B215-207F8FA67754}" type="presParOf" srcId="{9E5CF467-C9ED-44DD-8F65-72B6C2E97770}" destId="{FA5E804A-1827-4C97-B190-719FCC62AFA8}" srcOrd="0" destOrd="0" presId="urn:microsoft.com/office/officeart/2005/8/layout/hierarchy5"/>
    <dgm:cxn modelId="{33BD8106-587A-4166-B00E-591488E17B39}" type="presParOf" srcId="{9E5CF467-C9ED-44DD-8F65-72B6C2E97770}" destId="{6E1FC5CE-6164-4A91-B54C-72CE45A9F045}" srcOrd="1" destOrd="0" presId="urn:microsoft.com/office/officeart/2005/8/layout/hierarchy5"/>
    <dgm:cxn modelId="{2F95D179-1736-414B-8357-C4D56A08000C}" type="presParOf" srcId="{83B94831-F6FB-41B0-9DA8-0B5842DBBE62}" destId="{92E2D65B-7EC2-4819-81E9-A7F700D7826B}" srcOrd="4" destOrd="0" presId="urn:microsoft.com/office/officeart/2005/8/layout/hierarchy5"/>
    <dgm:cxn modelId="{7A650A24-0941-4338-A718-CA6186AC7FDB}" type="presParOf" srcId="{92E2D65B-7EC2-4819-81E9-A7F700D7826B}" destId="{252EEF16-C776-42C3-9369-65DA79FD0411}" srcOrd="0" destOrd="0" presId="urn:microsoft.com/office/officeart/2005/8/layout/hierarchy5"/>
    <dgm:cxn modelId="{42D20B51-473C-476C-9014-3D729EF4CAB1}" type="presParOf" srcId="{83B94831-F6FB-41B0-9DA8-0B5842DBBE62}" destId="{2B656055-FCA9-4ADA-A4FC-2C27E00AC5B6}" srcOrd="5" destOrd="0" presId="urn:microsoft.com/office/officeart/2005/8/layout/hierarchy5"/>
    <dgm:cxn modelId="{3CEDC669-D8CC-4C30-A556-AF9AF64E7850}" type="presParOf" srcId="{2B656055-FCA9-4ADA-A4FC-2C27E00AC5B6}" destId="{98D9CC7D-3613-4DF3-B461-0FDFAB39B135}" srcOrd="0" destOrd="0" presId="urn:microsoft.com/office/officeart/2005/8/layout/hierarchy5"/>
    <dgm:cxn modelId="{C47E0933-2C57-4150-B516-C7B6FCABCB77}" type="presParOf" srcId="{2B656055-FCA9-4ADA-A4FC-2C27E00AC5B6}" destId="{2C01EB39-BD3E-4ED3-B783-0E2F4C286715}" srcOrd="1" destOrd="0" presId="urn:microsoft.com/office/officeart/2005/8/layout/hierarchy5"/>
    <dgm:cxn modelId="{17065CBB-AFAE-47AA-9530-54F207C1D6E7}" type="presParOf" srcId="{8D2CC2A1-EAF1-482A-B882-D3CB40513915}" destId="{DC9EB326-6BD2-48B2-B1BA-CB9E91F9818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A930D0-8C38-49FB-8FD6-E68338A05E8A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A913B3-7A5A-4B32-92CE-670E38C7E535}">
      <dgm:prSet phldrT="[Metin]" custT="1"/>
      <dgm:spPr/>
      <dgm:t>
        <a:bodyPr/>
        <a:lstStyle/>
        <a:p>
          <a:pPr algn="just"/>
          <a:r>
            <a:rPr lang="tr-TR" sz="1800" dirty="0" smtClean="0"/>
            <a:t>Planla</a:t>
          </a:r>
          <a:endParaRPr lang="tr-TR" sz="1800" dirty="0"/>
        </a:p>
      </dgm:t>
    </dgm:pt>
    <dgm:pt modelId="{7BC68F72-192C-480E-A811-AB5983AA93BE}" type="par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DFB10BE1-34EA-4DAD-8342-CD1CA87D57AB}" type="sib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239A930A-AA85-449F-824A-FF3EA721F020}">
      <dgm:prSet phldrT="[Metin]" custT="1"/>
      <dgm:spPr/>
      <dgm:t>
        <a:bodyPr/>
        <a:lstStyle/>
        <a:p>
          <a:pPr algn="just"/>
          <a:r>
            <a:rPr lang="tr-TR" sz="1400" dirty="0" smtClean="0"/>
            <a:t>Uygulama Planları</a:t>
          </a:r>
          <a:endParaRPr lang="tr-TR" sz="1400" dirty="0"/>
        </a:p>
      </dgm:t>
    </dgm:pt>
    <dgm:pt modelId="{B5E686FC-CD34-4832-9C75-B5BC564F5DD5}" type="par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E1BAF120-F4A1-493D-937A-5B29EA030B31}" type="sib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C3E71AD3-4FEC-4C70-A1D5-AC3DEB376628}">
      <dgm:prSet phldrT="[Metin]" custT="1"/>
      <dgm:spPr/>
      <dgm:t>
        <a:bodyPr/>
        <a:lstStyle/>
        <a:p>
          <a:pPr algn="just"/>
          <a:r>
            <a:rPr lang="tr-TR" sz="1800" dirty="0" smtClean="0"/>
            <a:t>Uygula </a:t>
          </a:r>
          <a:endParaRPr lang="tr-TR" sz="1800" dirty="0"/>
        </a:p>
      </dgm:t>
    </dgm:pt>
    <dgm:pt modelId="{42B1BF85-9BBC-4B72-878D-C2FCF7841DB5}" type="par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DF710062-27FA-4AD4-8BE0-5C7C4FA5A405}" type="sib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B23EAB89-D4D4-4D56-B37B-1EC656B14E1B}">
      <dgm:prSet phldrT="[Metin]" custT="1"/>
      <dgm:spPr/>
      <dgm:t>
        <a:bodyPr/>
        <a:lstStyle/>
        <a:p>
          <a:pPr algn="just"/>
          <a:r>
            <a:rPr lang="tr-TR" sz="1400" dirty="0" smtClean="0"/>
            <a:t>Eğitim Öğretim Faaliyetleri</a:t>
          </a:r>
          <a:endParaRPr lang="tr-TR" sz="1400" dirty="0"/>
        </a:p>
      </dgm:t>
    </dgm:pt>
    <dgm:pt modelId="{52AC3583-0B2E-48F9-AB35-723FB7EE1BCD}" type="par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3F2C7882-864B-4722-A262-69753E1A9578}" type="sib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654A6B7C-04E9-4381-89C9-C3B9D9FCCF01}">
      <dgm:prSet phldrT="[Metin]" custT="1"/>
      <dgm:spPr/>
      <dgm:t>
        <a:bodyPr/>
        <a:lstStyle/>
        <a:p>
          <a:pPr algn="just"/>
          <a:r>
            <a:rPr lang="tr-TR" sz="1800" dirty="0" smtClean="0"/>
            <a:t>Kontrol Et</a:t>
          </a:r>
          <a:endParaRPr lang="tr-TR" sz="1800" dirty="0"/>
        </a:p>
      </dgm:t>
    </dgm:pt>
    <dgm:pt modelId="{041901B7-41AB-4634-AF89-E8D39714E8D4}" type="par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0B08C704-D942-4837-8A1F-F428E962E79D}" type="sib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21ECCB0F-9D92-43BC-BE32-A68EA04E254A}">
      <dgm:prSet phldrT="[Metin]" custT="1"/>
      <dgm:spPr/>
      <dgm:t>
        <a:bodyPr/>
        <a:lstStyle/>
        <a:p>
          <a:pPr algn="just"/>
          <a:r>
            <a:rPr lang="tr-TR" sz="1400" dirty="0" smtClean="0"/>
            <a:t>Gözlemler</a:t>
          </a:r>
          <a:endParaRPr lang="tr-TR" sz="1400" dirty="0"/>
        </a:p>
      </dgm:t>
    </dgm:pt>
    <dgm:pt modelId="{7B57D7C0-5193-40D2-9E43-C8D9262F8035}" type="par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CF1DFEE7-0B38-42C9-83A4-A11E5E428A0F}" type="sib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BBF8E89E-11D9-422B-8101-107B8D90EE6D}">
      <dgm:prSet phldrT="[Metin]" custT="1"/>
      <dgm:spPr/>
      <dgm:t>
        <a:bodyPr/>
        <a:lstStyle/>
        <a:p>
          <a:pPr algn="just"/>
          <a:r>
            <a:rPr lang="tr-TR" sz="1800" dirty="0" smtClean="0"/>
            <a:t>Önlem Al</a:t>
          </a:r>
          <a:endParaRPr lang="tr-TR" sz="1800" dirty="0"/>
        </a:p>
      </dgm:t>
    </dgm:pt>
    <dgm:pt modelId="{48FD297F-FB9C-4CAD-BEA6-15046116C651}" type="par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7EA9E427-8E79-4D8A-8922-6C81ED80D268}" type="sib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27482C27-45F6-4239-8505-91E49E03E6D9}">
      <dgm:prSet phldrT="[Metin]" custT="1"/>
      <dgm:spPr/>
      <dgm:t>
        <a:bodyPr/>
        <a:lstStyle/>
        <a:p>
          <a:pPr algn="just"/>
          <a:r>
            <a:rPr lang="tr-TR" sz="1400" dirty="0" smtClean="0"/>
            <a:t>Gelişim Projeleri</a:t>
          </a:r>
          <a:endParaRPr lang="tr-TR" sz="1400" dirty="0"/>
        </a:p>
      </dgm:t>
    </dgm:pt>
    <dgm:pt modelId="{77E25EF5-4276-422E-9958-62A66BDEC74A}" type="par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A93E2CB9-6788-4016-B295-9D6CF68B7FA0}" type="sib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29C4D192-D6A0-4FD4-9A78-A438772D075F}">
      <dgm:prSet phldrT="[Metin]" custT="1"/>
      <dgm:spPr/>
      <dgm:t>
        <a:bodyPr/>
        <a:lstStyle/>
        <a:p>
          <a:pPr algn="just"/>
          <a:endParaRPr lang="tr-TR" sz="1400" dirty="0"/>
        </a:p>
      </dgm:t>
    </dgm:pt>
    <dgm:pt modelId="{AA8132CF-C547-437D-9F82-0294CAB1B37A}" type="parTrans" cxnId="{276BD513-F9ED-4679-9CBA-076027022885}">
      <dgm:prSet/>
      <dgm:spPr/>
      <dgm:t>
        <a:bodyPr/>
        <a:lstStyle/>
        <a:p>
          <a:pPr algn="just"/>
          <a:endParaRPr lang="tr-TR"/>
        </a:p>
      </dgm:t>
    </dgm:pt>
    <dgm:pt modelId="{FD358B8B-40E7-4E1C-96E9-6445D1EDD72D}" type="sibTrans" cxnId="{276BD513-F9ED-4679-9CBA-076027022885}">
      <dgm:prSet/>
      <dgm:spPr/>
      <dgm:t>
        <a:bodyPr/>
        <a:lstStyle/>
        <a:p>
          <a:pPr algn="just"/>
          <a:endParaRPr lang="tr-TR"/>
        </a:p>
      </dgm:t>
    </dgm:pt>
    <dgm:pt modelId="{C27BCDF1-4474-45E5-8C3B-8DE1C2FCD5B1}">
      <dgm:prSet phldrT="[Metin]" custT="1"/>
      <dgm:spPr/>
      <dgm:t>
        <a:bodyPr/>
        <a:lstStyle/>
        <a:p>
          <a:pPr algn="just"/>
          <a:r>
            <a:rPr lang="tr-TR" sz="1400" dirty="0" smtClean="0"/>
            <a:t>Araştırma Projelerinin Planlanması</a:t>
          </a:r>
          <a:endParaRPr lang="tr-TR" sz="1400" dirty="0"/>
        </a:p>
      </dgm:t>
    </dgm:pt>
    <dgm:pt modelId="{A9B30B7F-F58B-4390-AB5D-61BCBB39D786}" type="parTrans" cxnId="{06714828-54C7-4582-82FF-390EC13C28AD}">
      <dgm:prSet/>
      <dgm:spPr/>
      <dgm:t>
        <a:bodyPr/>
        <a:lstStyle/>
        <a:p>
          <a:endParaRPr lang="tr-TR"/>
        </a:p>
      </dgm:t>
    </dgm:pt>
    <dgm:pt modelId="{73003286-704F-48B5-860B-AA967DD2DB17}" type="sibTrans" cxnId="{06714828-54C7-4582-82FF-390EC13C28AD}">
      <dgm:prSet/>
      <dgm:spPr/>
      <dgm:t>
        <a:bodyPr/>
        <a:lstStyle/>
        <a:p>
          <a:endParaRPr lang="tr-TR"/>
        </a:p>
      </dgm:t>
    </dgm:pt>
    <dgm:pt modelId="{550A1286-D3AE-4805-9C90-A3CF3F4E84E2}">
      <dgm:prSet phldrT="[Metin]" custT="1"/>
      <dgm:spPr/>
      <dgm:t>
        <a:bodyPr/>
        <a:lstStyle/>
        <a:p>
          <a:pPr algn="just"/>
          <a:r>
            <a:rPr lang="tr-TR" sz="1400" dirty="0" smtClean="0"/>
            <a:t>Müfredat ve Öğretim Programlarının Tasarımı</a:t>
          </a:r>
          <a:endParaRPr lang="tr-TR" sz="1400" dirty="0"/>
        </a:p>
      </dgm:t>
    </dgm:pt>
    <dgm:pt modelId="{A38493BF-E735-4C5C-96BE-34B49464039B}" type="parTrans" cxnId="{60A9EA37-C8A6-4AA1-9D78-997B6A4403B1}">
      <dgm:prSet/>
      <dgm:spPr/>
      <dgm:t>
        <a:bodyPr/>
        <a:lstStyle/>
        <a:p>
          <a:endParaRPr lang="tr-TR"/>
        </a:p>
      </dgm:t>
    </dgm:pt>
    <dgm:pt modelId="{AEA36EA4-AE1C-4C92-8E58-990CFF18EE44}" type="sibTrans" cxnId="{60A9EA37-C8A6-4AA1-9D78-997B6A4403B1}">
      <dgm:prSet/>
      <dgm:spPr/>
      <dgm:t>
        <a:bodyPr/>
        <a:lstStyle/>
        <a:p>
          <a:endParaRPr lang="tr-TR"/>
        </a:p>
      </dgm:t>
    </dgm:pt>
    <dgm:pt modelId="{F6B455B2-B93B-41B8-9AC8-4CE252F2C745}">
      <dgm:prSet phldrT="[Metin]" custT="1"/>
      <dgm:spPr/>
      <dgm:t>
        <a:bodyPr/>
        <a:lstStyle/>
        <a:p>
          <a:pPr algn="just"/>
          <a:r>
            <a:rPr lang="tr-TR" sz="1400" dirty="0" smtClean="0"/>
            <a:t>Toplumsal Etkileşimin Planlanması</a:t>
          </a:r>
          <a:endParaRPr lang="tr-TR" sz="1400" dirty="0"/>
        </a:p>
      </dgm:t>
    </dgm:pt>
    <dgm:pt modelId="{6B719B26-76E6-44A8-B4E7-27488327A6A3}" type="parTrans" cxnId="{76C413DD-7900-4FF7-80BA-C84A90DB6EAA}">
      <dgm:prSet/>
      <dgm:spPr/>
      <dgm:t>
        <a:bodyPr/>
        <a:lstStyle/>
        <a:p>
          <a:endParaRPr lang="tr-TR"/>
        </a:p>
      </dgm:t>
    </dgm:pt>
    <dgm:pt modelId="{1F719C5F-5FA0-4F77-824D-1C1C3C433B6F}" type="sibTrans" cxnId="{76C413DD-7900-4FF7-80BA-C84A90DB6EAA}">
      <dgm:prSet/>
      <dgm:spPr/>
      <dgm:t>
        <a:bodyPr/>
        <a:lstStyle/>
        <a:p>
          <a:endParaRPr lang="tr-TR"/>
        </a:p>
      </dgm:t>
    </dgm:pt>
    <dgm:pt modelId="{9D5E68DE-0E6C-4243-B590-23E69A7DFAEF}">
      <dgm:prSet phldrT="[Metin]" custT="1"/>
      <dgm:spPr/>
      <dgm:t>
        <a:bodyPr/>
        <a:lstStyle/>
        <a:p>
          <a:pPr algn="just"/>
          <a:r>
            <a:rPr lang="tr-TR" sz="1400" dirty="0" smtClean="0"/>
            <a:t>Araştırma ve Geliştirme Faaliyetleri</a:t>
          </a:r>
          <a:endParaRPr lang="tr-TR" sz="1400" dirty="0"/>
        </a:p>
      </dgm:t>
    </dgm:pt>
    <dgm:pt modelId="{F3DEF3E4-C41F-41C2-854C-900A7CA65493}" type="parTrans" cxnId="{B67E494D-0F43-4CF5-A3A3-97D95CFC6DB7}">
      <dgm:prSet/>
      <dgm:spPr/>
      <dgm:t>
        <a:bodyPr/>
        <a:lstStyle/>
        <a:p>
          <a:endParaRPr lang="tr-TR"/>
        </a:p>
      </dgm:t>
    </dgm:pt>
    <dgm:pt modelId="{349F04DB-825D-4D9E-ACC7-88E384D075D5}" type="sibTrans" cxnId="{B67E494D-0F43-4CF5-A3A3-97D95CFC6DB7}">
      <dgm:prSet/>
      <dgm:spPr/>
      <dgm:t>
        <a:bodyPr/>
        <a:lstStyle/>
        <a:p>
          <a:endParaRPr lang="tr-TR"/>
        </a:p>
      </dgm:t>
    </dgm:pt>
    <dgm:pt modelId="{C2BC5F4B-EDED-4A45-8F3A-CF9A44366679}">
      <dgm:prSet phldrT="[Metin]" custT="1"/>
      <dgm:spPr/>
      <dgm:t>
        <a:bodyPr/>
        <a:lstStyle/>
        <a:p>
          <a:pPr algn="just"/>
          <a:r>
            <a:rPr lang="tr-TR" sz="1400" dirty="0" smtClean="0"/>
            <a:t>Toplumsal Katkı Faaliyetleri</a:t>
          </a:r>
          <a:endParaRPr lang="tr-TR" sz="1400" dirty="0"/>
        </a:p>
      </dgm:t>
    </dgm:pt>
    <dgm:pt modelId="{81F4C1D2-B66A-4FCA-829A-99893E5AEB87}" type="parTrans" cxnId="{DA7D49A3-AA39-4982-95A6-B51FC1E9A539}">
      <dgm:prSet/>
      <dgm:spPr/>
      <dgm:t>
        <a:bodyPr/>
        <a:lstStyle/>
        <a:p>
          <a:endParaRPr lang="tr-TR"/>
        </a:p>
      </dgm:t>
    </dgm:pt>
    <dgm:pt modelId="{4E6F712F-1F82-449A-956F-BD893D143204}" type="sibTrans" cxnId="{DA7D49A3-AA39-4982-95A6-B51FC1E9A539}">
      <dgm:prSet/>
      <dgm:spPr/>
      <dgm:t>
        <a:bodyPr/>
        <a:lstStyle/>
        <a:p>
          <a:endParaRPr lang="tr-TR"/>
        </a:p>
      </dgm:t>
    </dgm:pt>
    <dgm:pt modelId="{EE85C5BD-4786-4F7C-8E5E-5F9AC95C5F4D}">
      <dgm:prSet phldrT="[Metin]" custT="1"/>
      <dgm:spPr/>
      <dgm:t>
        <a:bodyPr/>
        <a:lstStyle/>
        <a:p>
          <a:pPr algn="just"/>
          <a:r>
            <a:rPr lang="tr-TR" sz="1400" dirty="0" smtClean="0"/>
            <a:t>Destek Hizmetleri</a:t>
          </a:r>
          <a:endParaRPr lang="tr-TR" sz="1400" dirty="0"/>
        </a:p>
      </dgm:t>
    </dgm:pt>
    <dgm:pt modelId="{3B7DDD42-F433-49F8-8F13-1735A2F98E53}" type="parTrans" cxnId="{65AC768E-3264-4997-B105-156F9BC402F5}">
      <dgm:prSet/>
      <dgm:spPr/>
      <dgm:t>
        <a:bodyPr/>
        <a:lstStyle/>
        <a:p>
          <a:endParaRPr lang="tr-TR"/>
        </a:p>
      </dgm:t>
    </dgm:pt>
    <dgm:pt modelId="{0B7C75F8-128A-466F-AD44-70BF166452AE}" type="sibTrans" cxnId="{65AC768E-3264-4997-B105-156F9BC402F5}">
      <dgm:prSet/>
      <dgm:spPr/>
      <dgm:t>
        <a:bodyPr/>
        <a:lstStyle/>
        <a:p>
          <a:endParaRPr lang="tr-TR"/>
        </a:p>
      </dgm:t>
    </dgm:pt>
    <dgm:pt modelId="{4E73CF08-E0C3-4573-9A81-5EF1FE47F10B}">
      <dgm:prSet phldrT="[Metin]" custT="1"/>
      <dgm:spPr/>
      <dgm:t>
        <a:bodyPr/>
        <a:lstStyle/>
        <a:p>
          <a:pPr algn="just"/>
          <a:r>
            <a:rPr lang="tr-TR" sz="1400" dirty="0" smtClean="0"/>
            <a:t>Geri Bildirimler</a:t>
          </a:r>
          <a:endParaRPr lang="tr-TR" sz="1400" dirty="0"/>
        </a:p>
      </dgm:t>
    </dgm:pt>
    <dgm:pt modelId="{FD2AEEBF-CAB8-437B-AF0A-62E4A1AEB04F}" type="parTrans" cxnId="{66182C27-36CF-4DDB-89D4-E8886B29CD57}">
      <dgm:prSet/>
      <dgm:spPr/>
      <dgm:t>
        <a:bodyPr/>
        <a:lstStyle/>
        <a:p>
          <a:endParaRPr lang="tr-TR"/>
        </a:p>
      </dgm:t>
    </dgm:pt>
    <dgm:pt modelId="{B8DBC3DB-6107-4482-8AA4-CEF224BEB626}" type="sibTrans" cxnId="{66182C27-36CF-4DDB-89D4-E8886B29CD57}">
      <dgm:prSet/>
      <dgm:spPr/>
      <dgm:t>
        <a:bodyPr/>
        <a:lstStyle/>
        <a:p>
          <a:endParaRPr lang="tr-TR"/>
        </a:p>
      </dgm:t>
    </dgm:pt>
    <dgm:pt modelId="{142BF3AD-C3C6-48E9-952C-063E5D50936D}">
      <dgm:prSet phldrT="[Metin]" custT="1"/>
      <dgm:spPr/>
      <dgm:t>
        <a:bodyPr/>
        <a:lstStyle/>
        <a:p>
          <a:pPr algn="just"/>
          <a:r>
            <a:rPr lang="tr-TR" sz="1400" dirty="0" smtClean="0"/>
            <a:t>Yıllık Raporlama ve İstatistikler</a:t>
          </a:r>
          <a:endParaRPr lang="tr-TR" sz="1400" dirty="0"/>
        </a:p>
      </dgm:t>
    </dgm:pt>
    <dgm:pt modelId="{946F5629-B51E-47C8-B935-1C6E05A8F712}" type="parTrans" cxnId="{5E741A3E-2AD8-487A-97B3-F9D7B12451A9}">
      <dgm:prSet/>
      <dgm:spPr/>
      <dgm:t>
        <a:bodyPr/>
        <a:lstStyle/>
        <a:p>
          <a:endParaRPr lang="tr-TR"/>
        </a:p>
      </dgm:t>
    </dgm:pt>
    <dgm:pt modelId="{F7EDCE68-D0B2-4985-AD3E-A6FC16D12461}" type="sibTrans" cxnId="{5E741A3E-2AD8-487A-97B3-F9D7B12451A9}">
      <dgm:prSet/>
      <dgm:spPr/>
      <dgm:t>
        <a:bodyPr/>
        <a:lstStyle/>
        <a:p>
          <a:endParaRPr lang="tr-TR"/>
        </a:p>
      </dgm:t>
    </dgm:pt>
    <dgm:pt modelId="{68D6F9C3-A160-4735-9F62-22A1B3A8DAE7}">
      <dgm:prSet phldrT="[Metin]" custT="1"/>
      <dgm:spPr/>
      <dgm:t>
        <a:bodyPr/>
        <a:lstStyle/>
        <a:p>
          <a:pPr algn="just"/>
          <a:r>
            <a:rPr lang="tr-TR" sz="1400" dirty="0" smtClean="0"/>
            <a:t>Öz Değerlendirme</a:t>
          </a:r>
          <a:endParaRPr lang="tr-TR" sz="1400" dirty="0"/>
        </a:p>
      </dgm:t>
    </dgm:pt>
    <dgm:pt modelId="{6FBC6E8A-7E23-42D4-BD1C-60F345DC6606}" type="parTrans" cxnId="{4B298BE7-52AB-476C-A44A-E65DB6082D2E}">
      <dgm:prSet/>
      <dgm:spPr/>
      <dgm:t>
        <a:bodyPr/>
        <a:lstStyle/>
        <a:p>
          <a:endParaRPr lang="tr-TR"/>
        </a:p>
      </dgm:t>
    </dgm:pt>
    <dgm:pt modelId="{1C3B55C3-8988-4202-B0FE-D6C76AB27F18}" type="sibTrans" cxnId="{4B298BE7-52AB-476C-A44A-E65DB6082D2E}">
      <dgm:prSet/>
      <dgm:spPr/>
      <dgm:t>
        <a:bodyPr/>
        <a:lstStyle/>
        <a:p>
          <a:endParaRPr lang="tr-TR"/>
        </a:p>
      </dgm:t>
    </dgm:pt>
    <dgm:pt modelId="{F5C8ECD4-D8F1-46E7-902C-53891AB7FBE0}">
      <dgm:prSet phldrT="[Metin]" custT="1"/>
      <dgm:spPr/>
      <dgm:t>
        <a:bodyPr/>
        <a:lstStyle/>
        <a:p>
          <a:pPr algn="just"/>
          <a:r>
            <a:rPr lang="tr-TR" sz="1400" dirty="0" smtClean="0"/>
            <a:t>Dış Değerlendirme</a:t>
          </a:r>
          <a:endParaRPr lang="tr-TR" sz="1400" dirty="0"/>
        </a:p>
      </dgm:t>
    </dgm:pt>
    <dgm:pt modelId="{C9A3E74D-F81F-4116-90EA-AF7E96535099}" type="parTrans" cxnId="{11179BEE-79CC-45B9-BCE9-BB5766D0AF90}">
      <dgm:prSet/>
      <dgm:spPr/>
      <dgm:t>
        <a:bodyPr/>
        <a:lstStyle/>
        <a:p>
          <a:endParaRPr lang="tr-TR"/>
        </a:p>
      </dgm:t>
    </dgm:pt>
    <dgm:pt modelId="{1A2EC1C0-D072-4225-9D85-E75AE638D482}" type="sibTrans" cxnId="{11179BEE-79CC-45B9-BCE9-BB5766D0AF90}">
      <dgm:prSet/>
      <dgm:spPr/>
      <dgm:t>
        <a:bodyPr/>
        <a:lstStyle/>
        <a:p>
          <a:endParaRPr lang="tr-TR"/>
        </a:p>
      </dgm:t>
    </dgm:pt>
    <dgm:pt modelId="{DCB58529-D463-42A9-8F43-081D27BFD751}">
      <dgm:prSet phldrT="[Metin]" custT="1"/>
      <dgm:spPr/>
      <dgm:t>
        <a:bodyPr/>
        <a:lstStyle/>
        <a:p>
          <a:pPr algn="just"/>
          <a:r>
            <a:rPr lang="tr-TR" sz="1400" dirty="0" smtClean="0"/>
            <a:t>Denetim</a:t>
          </a:r>
          <a:endParaRPr lang="tr-TR" sz="1400" dirty="0"/>
        </a:p>
      </dgm:t>
    </dgm:pt>
    <dgm:pt modelId="{3CA51287-15DE-4A5C-AFF0-6E08E4C4D650}" type="parTrans" cxnId="{191420FC-FAAD-48E5-91F2-6D56C3B35E5B}">
      <dgm:prSet/>
      <dgm:spPr/>
      <dgm:t>
        <a:bodyPr/>
        <a:lstStyle/>
        <a:p>
          <a:endParaRPr lang="tr-TR"/>
        </a:p>
      </dgm:t>
    </dgm:pt>
    <dgm:pt modelId="{6234AC40-1ED7-49E5-BA12-7CE06F29F0C9}" type="sibTrans" cxnId="{191420FC-FAAD-48E5-91F2-6D56C3B35E5B}">
      <dgm:prSet/>
      <dgm:spPr/>
      <dgm:t>
        <a:bodyPr/>
        <a:lstStyle/>
        <a:p>
          <a:endParaRPr lang="tr-TR"/>
        </a:p>
      </dgm:t>
    </dgm:pt>
    <dgm:pt modelId="{BCF9F28A-CE24-411D-89D1-18EC7B05503F}">
      <dgm:prSet phldrT="[Metin]" custT="1"/>
      <dgm:spPr/>
      <dgm:t>
        <a:bodyPr/>
        <a:lstStyle/>
        <a:p>
          <a:pPr algn="just"/>
          <a:r>
            <a:rPr lang="tr-TR" sz="1400" dirty="0" smtClean="0"/>
            <a:t>İyi Uygulamaların Paylaşımı</a:t>
          </a:r>
          <a:endParaRPr lang="tr-TR" sz="1400" dirty="0"/>
        </a:p>
      </dgm:t>
    </dgm:pt>
    <dgm:pt modelId="{4AFD2CDF-5C33-41DA-92FD-FCA934F216BD}" type="parTrans" cxnId="{79D64A5D-DD0C-47E5-9D5E-AB9069058318}">
      <dgm:prSet/>
      <dgm:spPr/>
      <dgm:t>
        <a:bodyPr/>
        <a:lstStyle/>
        <a:p>
          <a:endParaRPr lang="tr-TR"/>
        </a:p>
      </dgm:t>
    </dgm:pt>
    <dgm:pt modelId="{144774A0-DFD9-4F3B-AB79-AC0A34E1A446}" type="sibTrans" cxnId="{79D64A5D-DD0C-47E5-9D5E-AB9069058318}">
      <dgm:prSet/>
      <dgm:spPr/>
      <dgm:t>
        <a:bodyPr/>
        <a:lstStyle/>
        <a:p>
          <a:endParaRPr lang="tr-TR"/>
        </a:p>
      </dgm:t>
    </dgm:pt>
    <dgm:pt modelId="{C3F331AF-5B2A-40D1-B1D6-E1A4146A6326}">
      <dgm:prSet phldrT="[Metin]" custT="1"/>
      <dgm:spPr/>
      <dgm:t>
        <a:bodyPr/>
        <a:lstStyle/>
        <a:p>
          <a:pPr algn="just"/>
          <a:r>
            <a:rPr lang="tr-TR" sz="1400" dirty="0" smtClean="0"/>
            <a:t>Çalışan Becerilerinin Geliştirilmesi</a:t>
          </a:r>
          <a:endParaRPr lang="tr-TR" sz="1400" dirty="0"/>
        </a:p>
      </dgm:t>
    </dgm:pt>
    <dgm:pt modelId="{9E99FB90-BC1B-4451-9723-2677AFE8081A}" type="parTrans" cxnId="{1069A3C7-F312-44F6-9ED0-33185F1B55A6}">
      <dgm:prSet/>
      <dgm:spPr/>
      <dgm:t>
        <a:bodyPr/>
        <a:lstStyle/>
        <a:p>
          <a:endParaRPr lang="tr-TR"/>
        </a:p>
      </dgm:t>
    </dgm:pt>
    <dgm:pt modelId="{800DB6FA-60BF-4799-A203-148649E2B6D5}" type="sibTrans" cxnId="{1069A3C7-F312-44F6-9ED0-33185F1B55A6}">
      <dgm:prSet/>
      <dgm:spPr/>
      <dgm:t>
        <a:bodyPr/>
        <a:lstStyle/>
        <a:p>
          <a:endParaRPr lang="tr-TR"/>
        </a:p>
      </dgm:t>
    </dgm:pt>
    <dgm:pt modelId="{302D01F4-617F-4131-9085-0BCD6B211D60}">
      <dgm:prSet phldrT="[Metin]" custT="1"/>
      <dgm:spPr/>
      <dgm:t>
        <a:bodyPr/>
        <a:lstStyle/>
        <a:p>
          <a:pPr algn="just"/>
          <a:r>
            <a:rPr lang="tr-TR" sz="1400" dirty="0" smtClean="0"/>
            <a:t>Öğrenme Becerilerinin Geliştirilmesi</a:t>
          </a:r>
          <a:endParaRPr lang="tr-TR" sz="1400" dirty="0"/>
        </a:p>
      </dgm:t>
    </dgm:pt>
    <dgm:pt modelId="{F09C8D28-7197-4A3D-A6A2-191642446536}" type="parTrans" cxnId="{9E682C53-5351-4A25-BE5D-BE0DE7D0A2EF}">
      <dgm:prSet/>
      <dgm:spPr/>
      <dgm:t>
        <a:bodyPr/>
        <a:lstStyle/>
        <a:p>
          <a:endParaRPr lang="tr-TR"/>
        </a:p>
      </dgm:t>
    </dgm:pt>
    <dgm:pt modelId="{8A746F86-7C4A-4655-93ED-D0F580555D7D}" type="sibTrans" cxnId="{9E682C53-5351-4A25-BE5D-BE0DE7D0A2EF}">
      <dgm:prSet/>
      <dgm:spPr/>
      <dgm:t>
        <a:bodyPr/>
        <a:lstStyle/>
        <a:p>
          <a:endParaRPr lang="tr-TR"/>
        </a:p>
      </dgm:t>
    </dgm:pt>
    <dgm:pt modelId="{606C55DB-670D-46B2-A92C-6D0715EED790}">
      <dgm:prSet phldrT="[Metin]" custT="1"/>
      <dgm:spPr/>
      <dgm:t>
        <a:bodyPr/>
        <a:lstStyle/>
        <a:p>
          <a:pPr algn="just"/>
          <a:endParaRPr lang="tr-TR" sz="1400" dirty="0"/>
        </a:p>
      </dgm:t>
    </dgm:pt>
    <dgm:pt modelId="{2A4CE8C2-67F9-4835-9265-E6A0C9CFB436}" type="parTrans" cxnId="{D653782D-A0B9-44E3-89C0-BD69DA26FF0B}">
      <dgm:prSet/>
      <dgm:spPr/>
      <dgm:t>
        <a:bodyPr/>
        <a:lstStyle/>
        <a:p>
          <a:endParaRPr lang="tr-TR"/>
        </a:p>
      </dgm:t>
    </dgm:pt>
    <dgm:pt modelId="{8A9AF7A0-D84B-4EBB-B9EF-BEFD3EF5F4EF}" type="sibTrans" cxnId="{D653782D-A0B9-44E3-89C0-BD69DA26FF0B}">
      <dgm:prSet/>
      <dgm:spPr/>
      <dgm:t>
        <a:bodyPr/>
        <a:lstStyle/>
        <a:p>
          <a:endParaRPr lang="tr-TR"/>
        </a:p>
      </dgm:t>
    </dgm:pt>
    <dgm:pt modelId="{17B5320C-7D65-4185-BFC5-7613EE9DEBA7}" type="pres">
      <dgm:prSet presAssocID="{FFA930D0-8C38-49FB-8FD6-E68338A05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B62D-D358-4408-A2BA-6122F032B72F}" type="pres">
      <dgm:prSet presAssocID="{FFA930D0-8C38-49FB-8FD6-E68338A05E8A}" presName="children" presStyleCnt="0"/>
      <dgm:spPr/>
    </dgm:pt>
    <dgm:pt modelId="{3B05AB4F-E30B-4D3E-A9C9-C9777F5CA2EE}" type="pres">
      <dgm:prSet presAssocID="{FFA930D0-8C38-49FB-8FD6-E68338A05E8A}" presName="child1group" presStyleCnt="0"/>
      <dgm:spPr/>
    </dgm:pt>
    <dgm:pt modelId="{D43CCD15-8FE6-4A69-A9B7-C655ED23362E}" type="pres">
      <dgm:prSet presAssocID="{FFA930D0-8C38-49FB-8FD6-E68338A05E8A}" presName="child1" presStyleLbl="bgAcc1" presStyleIdx="0" presStyleCnt="4" custScaleX="138847" custLinFactNeighborX="-25346"/>
      <dgm:spPr/>
      <dgm:t>
        <a:bodyPr/>
        <a:lstStyle/>
        <a:p>
          <a:endParaRPr lang="tr-TR"/>
        </a:p>
      </dgm:t>
    </dgm:pt>
    <dgm:pt modelId="{1BD4DB29-8626-413F-83E7-EBF3924A5707}" type="pres">
      <dgm:prSet presAssocID="{FFA930D0-8C38-49FB-8FD6-E68338A05E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65AEB-C525-4359-8839-CE7017F8A141}" type="pres">
      <dgm:prSet presAssocID="{FFA930D0-8C38-49FB-8FD6-E68338A05E8A}" presName="child2group" presStyleCnt="0"/>
      <dgm:spPr/>
    </dgm:pt>
    <dgm:pt modelId="{5553FD15-7604-4568-86BB-72B19F698D49}" type="pres">
      <dgm:prSet presAssocID="{FFA930D0-8C38-49FB-8FD6-E68338A05E8A}" presName="child2" presStyleLbl="bgAcc1" presStyleIdx="1" presStyleCnt="4" custScaleX="156471" custScaleY="118181" custLinFactNeighborX="49138" custLinFactNeighborY="8054"/>
      <dgm:spPr/>
      <dgm:t>
        <a:bodyPr/>
        <a:lstStyle/>
        <a:p>
          <a:endParaRPr lang="tr-TR"/>
        </a:p>
      </dgm:t>
    </dgm:pt>
    <dgm:pt modelId="{EF22F60C-659E-483A-814F-C4FEA6BCA7D3}" type="pres">
      <dgm:prSet presAssocID="{FFA930D0-8C38-49FB-8FD6-E68338A05E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2A7C6-65A8-405B-BCC8-31CADCCDB4D0}" type="pres">
      <dgm:prSet presAssocID="{FFA930D0-8C38-49FB-8FD6-E68338A05E8A}" presName="child3group" presStyleCnt="0"/>
      <dgm:spPr/>
    </dgm:pt>
    <dgm:pt modelId="{505FDD76-6A5B-42D2-9DF2-9FA2809B7F3B}" type="pres">
      <dgm:prSet presAssocID="{FFA930D0-8C38-49FB-8FD6-E68338A05E8A}" presName="child3" presStyleLbl="bgAcc1" presStyleIdx="2" presStyleCnt="4" custScaleX="158284" custScaleY="117454" custLinFactNeighborX="17889" custLinFactNeighborY="-3871"/>
      <dgm:spPr/>
      <dgm:t>
        <a:bodyPr/>
        <a:lstStyle/>
        <a:p>
          <a:endParaRPr lang="tr-TR"/>
        </a:p>
      </dgm:t>
    </dgm:pt>
    <dgm:pt modelId="{8325926A-F1A1-4E57-B214-0C959F0EDA54}" type="pres">
      <dgm:prSet presAssocID="{FFA930D0-8C38-49FB-8FD6-E68338A05E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5DF65E-93D7-4F77-A688-35E6ED7E9DCB}" type="pres">
      <dgm:prSet presAssocID="{FFA930D0-8C38-49FB-8FD6-E68338A05E8A}" presName="child4group" presStyleCnt="0"/>
      <dgm:spPr/>
    </dgm:pt>
    <dgm:pt modelId="{16B47619-5A61-4F4D-9FE8-783857B33D2C}" type="pres">
      <dgm:prSet presAssocID="{FFA930D0-8C38-49FB-8FD6-E68338A05E8A}" presName="child4" presStyleLbl="bgAcc1" presStyleIdx="3" presStyleCnt="4" custScaleX="140056" custScaleY="115416" custLinFactNeighborX="-25125" custLinFactNeighborY="-14394"/>
      <dgm:spPr/>
      <dgm:t>
        <a:bodyPr/>
        <a:lstStyle/>
        <a:p>
          <a:endParaRPr lang="tr-TR"/>
        </a:p>
      </dgm:t>
    </dgm:pt>
    <dgm:pt modelId="{ABEB0871-1B9E-4FC9-AB42-2816156AB1F7}" type="pres">
      <dgm:prSet presAssocID="{FFA930D0-8C38-49FB-8FD6-E68338A05E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FFF241-3FA5-419C-B6C6-EDE1165E6A4C}" type="pres">
      <dgm:prSet presAssocID="{FFA930D0-8C38-49FB-8FD6-E68338A05E8A}" presName="childPlaceholder" presStyleCnt="0"/>
      <dgm:spPr/>
    </dgm:pt>
    <dgm:pt modelId="{74E1A431-B218-45C0-B24D-0FA9A285857F}" type="pres">
      <dgm:prSet presAssocID="{FFA930D0-8C38-49FB-8FD6-E68338A05E8A}" presName="circle" presStyleCnt="0"/>
      <dgm:spPr/>
    </dgm:pt>
    <dgm:pt modelId="{6F3534EE-9699-4501-9207-71B4C7351DA7}" type="pres">
      <dgm:prSet presAssocID="{FFA930D0-8C38-49FB-8FD6-E68338A05E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95CFA-64AF-433B-8FEC-9900A1C437A8}" type="pres">
      <dgm:prSet presAssocID="{FFA930D0-8C38-49FB-8FD6-E68338A05E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8AF39F-A518-4113-B775-492B6B8DB4D5}" type="pres">
      <dgm:prSet presAssocID="{FFA930D0-8C38-49FB-8FD6-E68338A05E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559E-3493-46E2-A696-01D70865CC31}" type="pres">
      <dgm:prSet presAssocID="{FFA930D0-8C38-49FB-8FD6-E68338A05E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768033-57BA-4141-B701-F7F77460F303}" type="pres">
      <dgm:prSet presAssocID="{FFA930D0-8C38-49FB-8FD6-E68338A05E8A}" presName="quadrantPlaceholder" presStyleCnt="0"/>
      <dgm:spPr/>
    </dgm:pt>
    <dgm:pt modelId="{90E3BF00-C583-49A0-8291-ED8852E76891}" type="pres">
      <dgm:prSet presAssocID="{FFA930D0-8C38-49FB-8FD6-E68338A05E8A}" presName="center1" presStyleLbl="fgShp" presStyleIdx="0" presStyleCnt="2"/>
      <dgm:spPr/>
    </dgm:pt>
    <dgm:pt modelId="{56A1A3E1-945F-4BF1-B38D-723554684E89}" type="pres">
      <dgm:prSet presAssocID="{FFA930D0-8C38-49FB-8FD6-E68338A05E8A}" presName="center2" presStyleLbl="fgShp" presStyleIdx="1" presStyleCnt="2"/>
      <dgm:spPr/>
    </dgm:pt>
  </dgm:ptLst>
  <dgm:cxnLst>
    <dgm:cxn modelId="{BA55A9C9-3C47-46F6-9124-487AF1639E10}" type="presOf" srcId="{C3F331AF-5B2A-40D1-B1D6-E1A4146A6326}" destId="{ABEB0871-1B9E-4FC9-AB42-2816156AB1F7}" srcOrd="1" destOrd="2" presId="urn:microsoft.com/office/officeart/2005/8/layout/cycle4"/>
    <dgm:cxn modelId="{06714828-54C7-4582-82FF-390EC13C28AD}" srcId="{4AA913B3-7A5A-4B32-92CE-670E38C7E535}" destId="{C27BCDF1-4474-45E5-8C3B-8DE1C2FCD5B1}" srcOrd="1" destOrd="0" parTransId="{A9B30B7F-F58B-4390-AB5D-61BCBB39D786}" sibTransId="{73003286-704F-48B5-860B-AA967DD2DB17}"/>
    <dgm:cxn modelId="{73EB703D-A288-49B5-A12D-58855320AEB0}" type="presOf" srcId="{9D5E68DE-0E6C-4243-B590-23E69A7DFAEF}" destId="{5553FD15-7604-4568-86BB-72B19F698D49}" srcOrd="0" destOrd="1" presId="urn:microsoft.com/office/officeart/2005/8/layout/cycle4"/>
    <dgm:cxn modelId="{FBCAD21A-24DF-4165-91C8-3E9073E71195}" srcId="{FFA930D0-8C38-49FB-8FD6-E68338A05E8A}" destId="{BBF8E89E-11D9-422B-8101-107B8D90EE6D}" srcOrd="3" destOrd="0" parTransId="{48FD297F-FB9C-4CAD-BEA6-15046116C651}" sibTransId="{7EA9E427-8E79-4D8A-8922-6C81ED80D268}"/>
    <dgm:cxn modelId="{931A6E59-8114-4229-84AA-FF6B024FF0D3}" type="presOf" srcId="{F6B455B2-B93B-41B8-9AC8-4CE252F2C745}" destId="{D43CCD15-8FE6-4A69-A9B7-C655ED23362E}" srcOrd="0" destOrd="3" presId="urn:microsoft.com/office/officeart/2005/8/layout/cycle4"/>
    <dgm:cxn modelId="{1146246A-C704-4A5A-A482-CDFF31A30215}" type="presOf" srcId="{C3F331AF-5B2A-40D1-B1D6-E1A4146A6326}" destId="{16B47619-5A61-4F4D-9FE8-783857B33D2C}" srcOrd="0" destOrd="2" presId="urn:microsoft.com/office/officeart/2005/8/layout/cycle4"/>
    <dgm:cxn modelId="{A5B47ACE-F94F-4AFB-A113-87FC7D553AC6}" type="presOf" srcId="{FFA930D0-8C38-49FB-8FD6-E68338A05E8A}" destId="{17B5320C-7D65-4185-BFC5-7613EE9DEBA7}" srcOrd="0" destOrd="0" presId="urn:microsoft.com/office/officeart/2005/8/layout/cycle4"/>
    <dgm:cxn modelId="{9A01F078-B463-47EE-B51D-46AFB0E0D695}" type="presOf" srcId="{21ECCB0F-9D92-43BC-BE32-A68EA04E254A}" destId="{505FDD76-6A5B-42D2-9DF2-9FA2809B7F3B}" srcOrd="0" destOrd="0" presId="urn:microsoft.com/office/officeart/2005/8/layout/cycle4"/>
    <dgm:cxn modelId="{60F5739E-327B-44AB-A8BE-35650420948D}" type="presOf" srcId="{4E73CF08-E0C3-4573-9A81-5EF1FE47F10B}" destId="{8325926A-F1A1-4E57-B214-0C959F0EDA54}" srcOrd="1" destOrd="1" presId="urn:microsoft.com/office/officeart/2005/8/layout/cycle4"/>
    <dgm:cxn modelId="{89285141-24AF-436A-9635-9715B66734BF}" type="presOf" srcId="{C2BC5F4B-EDED-4A45-8F3A-CF9A44366679}" destId="{EF22F60C-659E-483A-814F-C4FEA6BCA7D3}" srcOrd="1" destOrd="2" presId="urn:microsoft.com/office/officeart/2005/8/layout/cycle4"/>
    <dgm:cxn modelId="{A7673B1F-20B8-44FA-90C5-A1C8A8048A12}" type="presOf" srcId="{BBF8E89E-11D9-422B-8101-107B8D90EE6D}" destId="{6B7F559E-3493-46E2-A696-01D70865CC31}" srcOrd="0" destOrd="0" presId="urn:microsoft.com/office/officeart/2005/8/layout/cycle4"/>
    <dgm:cxn modelId="{11179BEE-79CC-45B9-BCE9-BB5766D0AF90}" srcId="{654A6B7C-04E9-4381-89C9-C3B9D9FCCF01}" destId="{F5C8ECD4-D8F1-46E7-902C-53891AB7FBE0}" srcOrd="4" destOrd="0" parTransId="{C9A3E74D-F81F-4116-90EA-AF7E96535099}" sibTransId="{1A2EC1C0-D072-4225-9D85-E75AE638D482}"/>
    <dgm:cxn modelId="{66182C27-36CF-4DDB-89D4-E8886B29CD57}" srcId="{654A6B7C-04E9-4381-89C9-C3B9D9FCCF01}" destId="{4E73CF08-E0C3-4573-9A81-5EF1FE47F10B}" srcOrd="1" destOrd="0" parTransId="{FD2AEEBF-CAB8-437B-AF0A-62E4A1AEB04F}" sibTransId="{B8DBC3DB-6107-4482-8AA4-CEF224BEB626}"/>
    <dgm:cxn modelId="{B2DAD108-F699-4143-A793-D29C90627C1B}" type="presOf" srcId="{4AA913B3-7A5A-4B32-92CE-670E38C7E535}" destId="{6F3534EE-9699-4501-9207-71B4C7351DA7}" srcOrd="0" destOrd="0" presId="urn:microsoft.com/office/officeart/2005/8/layout/cycle4"/>
    <dgm:cxn modelId="{141326CA-2B6F-468C-A2C2-807589E39DEE}" srcId="{FFA930D0-8C38-49FB-8FD6-E68338A05E8A}" destId="{4AA913B3-7A5A-4B32-92CE-670E38C7E535}" srcOrd="0" destOrd="0" parTransId="{7BC68F72-192C-480E-A811-AB5983AA93BE}" sibTransId="{DFB10BE1-34EA-4DAD-8342-CD1CA87D57AB}"/>
    <dgm:cxn modelId="{2A91D0CB-8CE7-40BD-B65D-BB847CDA4B47}" type="presOf" srcId="{C27BCDF1-4474-45E5-8C3B-8DE1C2FCD5B1}" destId="{D43CCD15-8FE6-4A69-A9B7-C655ED23362E}" srcOrd="0" destOrd="1" presId="urn:microsoft.com/office/officeart/2005/8/layout/cycle4"/>
    <dgm:cxn modelId="{03DCA3E7-9033-4EBC-8DB2-5B007CED4A7D}" type="presOf" srcId="{606C55DB-670D-46B2-A92C-6D0715EED790}" destId="{16B47619-5A61-4F4D-9FE8-783857B33D2C}" srcOrd="0" destOrd="4" presId="urn:microsoft.com/office/officeart/2005/8/layout/cycle4"/>
    <dgm:cxn modelId="{FE206F4E-1A87-4DF4-A457-7815C85CA48A}" type="presOf" srcId="{142BF3AD-C3C6-48E9-952C-063E5D50936D}" destId="{8325926A-F1A1-4E57-B214-0C959F0EDA54}" srcOrd="1" destOrd="2" presId="urn:microsoft.com/office/officeart/2005/8/layout/cycle4"/>
    <dgm:cxn modelId="{74CC9351-DB72-4D6A-960C-0A57486864DA}" type="presOf" srcId="{29C4D192-D6A0-4FD4-9A78-A438772D075F}" destId="{5553FD15-7604-4568-86BB-72B19F698D49}" srcOrd="0" destOrd="4" presId="urn:microsoft.com/office/officeart/2005/8/layout/cycle4"/>
    <dgm:cxn modelId="{76C413DD-7900-4FF7-80BA-C84A90DB6EAA}" srcId="{4AA913B3-7A5A-4B32-92CE-670E38C7E535}" destId="{F6B455B2-B93B-41B8-9AC8-4CE252F2C745}" srcOrd="3" destOrd="0" parTransId="{6B719B26-76E6-44A8-B4E7-27488327A6A3}" sibTransId="{1F719C5F-5FA0-4F77-824D-1C1C3C433B6F}"/>
    <dgm:cxn modelId="{0663FFB1-9306-41C4-8597-D9FF0E1E2087}" type="presOf" srcId="{68D6F9C3-A160-4735-9F62-22A1B3A8DAE7}" destId="{505FDD76-6A5B-42D2-9DF2-9FA2809B7F3B}" srcOrd="0" destOrd="3" presId="urn:microsoft.com/office/officeart/2005/8/layout/cycle4"/>
    <dgm:cxn modelId="{5868B3FA-D54A-420B-BD74-5AEAA6516585}" type="presOf" srcId="{F5C8ECD4-D8F1-46E7-902C-53891AB7FBE0}" destId="{505FDD76-6A5B-42D2-9DF2-9FA2809B7F3B}" srcOrd="0" destOrd="4" presId="urn:microsoft.com/office/officeart/2005/8/layout/cycle4"/>
    <dgm:cxn modelId="{D6BFD05D-0950-4263-91C3-B4EBE05E344C}" type="presOf" srcId="{9D5E68DE-0E6C-4243-B590-23E69A7DFAEF}" destId="{EF22F60C-659E-483A-814F-C4FEA6BCA7D3}" srcOrd="1" destOrd="1" presId="urn:microsoft.com/office/officeart/2005/8/layout/cycle4"/>
    <dgm:cxn modelId="{8BBB94EE-2123-4414-A820-49E6456CFBF7}" type="presOf" srcId="{B23EAB89-D4D4-4D56-B37B-1EC656B14E1B}" destId="{5553FD15-7604-4568-86BB-72B19F698D49}" srcOrd="0" destOrd="0" presId="urn:microsoft.com/office/officeart/2005/8/layout/cycle4"/>
    <dgm:cxn modelId="{B4EFF784-5563-47F0-A2A8-E034F10889E6}" srcId="{654A6B7C-04E9-4381-89C9-C3B9D9FCCF01}" destId="{21ECCB0F-9D92-43BC-BE32-A68EA04E254A}" srcOrd="0" destOrd="0" parTransId="{7B57D7C0-5193-40D2-9E43-C8D9262F8035}" sibTransId="{CF1DFEE7-0B38-42C9-83A4-A11E5E428A0F}"/>
    <dgm:cxn modelId="{9AF8AF58-DCC0-479E-807F-3FEAEBFFDA2F}" type="presOf" srcId="{239A930A-AA85-449F-824A-FF3EA721F020}" destId="{D43CCD15-8FE6-4A69-A9B7-C655ED23362E}" srcOrd="0" destOrd="0" presId="urn:microsoft.com/office/officeart/2005/8/layout/cycle4"/>
    <dgm:cxn modelId="{4E129F0E-5BBF-405D-8DA6-52F2601E89D8}" type="presOf" srcId="{F6B455B2-B93B-41B8-9AC8-4CE252F2C745}" destId="{1BD4DB29-8626-413F-83E7-EBF3924A5707}" srcOrd="1" destOrd="3" presId="urn:microsoft.com/office/officeart/2005/8/layout/cycle4"/>
    <dgm:cxn modelId="{1069A3C7-F312-44F6-9ED0-33185F1B55A6}" srcId="{BBF8E89E-11D9-422B-8101-107B8D90EE6D}" destId="{C3F331AF-5B2A-40D1-B1D6-E1A4146A6326}" srcOrd="2" destOrd="0" parTransId="{9E99FB90-BC1B-4451-9723-2677AFE8081A}" sibTransId="{800DB6FA-60BF-4799-A203-148649E2B6D5}"/>
    <dgm:cxn modelId="{B67E494D-0F43-4CF5-A3A3-97D95CFC6DB7}" srcId="{C3E71AD3-4FEC-4C70-A1D5-AC3DEB376628}" destId="{9D5E68DE-0E6C-4243-B590-23E69A7DFAEF}" srcOrd="1" destOrd="0" parTransId="{F3DEF3E4-C41F-41C2-854C-900A7CA65493}" sibTransId="{349F04DB-825D-4D9E-ACC7-88E384D075D5}"/>
    <dgm:cxn modelId="{6FD56DA3-09CF-4B6B-9E18-DCA4505425C3}" type="presOf" srcId="{27482C27-45F6-4239-8505-91E49E03E6D9}" destId="{ABEB0871-1B9E-4FC9-AB42-2816156AB1F7}" srcOrd="1" destOrd="0" presId="urn:microsoft.com/office/officeart/2005/8/layout/cycle4"/>
    <dgm:cxn modelId="{608CE433-805C-4C69-A1E2-C1F79FB3FFC6}" type="presOf" srcId="{F5C8ECD4-D8F1-46E7-902C-53891AB7FBE0}" destId="{8325926A-F1A1-4E57-B214-0C959F0EDA54}" srcOrd="1" destOrd="4" presId="urn:microsoft.com/office/officeart/2005/8/layout/cycle4"/>
    <dgm:cxn modelId="{4B298BE7-52AB-476C-A44A-E65DB6082D2E}" srcId="{654A6B7C-04E9-4381-89C9-C3B9D9FCCF01}" destId="{68D6F9C3-A160-4735-9F62-22A1B3A8DAE7}" srcOrd="3" destOrd="0" parTransId="{6FBC6E8A-7E23-42D4-BD1C-60F345DC6606}" sibTransId="{1C3B55C3-8988-4202-B0FE-D6C76AB27F18}"/>
    <dgm:cxn modelId="{8F7DDB68-D7B4-4809-ABBD-D28ACAEA0A4E}" type="presOf" srcId="{DCB58529-D463-42A9-8F43-081D27BFD751}" destId="{505FDD76-6A5B-42D2-9DF2-9FA2809B7F3B}" srcOrd="0" destOrd="5" presId="urn:microsoft.com/office/officeart/2005/8/layout/cycle4"/>
    <dgm:cxn modelId="{EFDC8C91-6EEE-495A-9E40-A54E0AE404A6}" type="presOf" srcId="{27482C27-45F6-4239-8505-91E49E03E6D9}" destId="{16B47619-5A61-4F4D-9FE8-783857B33D2C}" srcOrd="0" destOrd="0" presId="urn:microsoft.com/office/officeart/2005/8/layout/cycle4"/>
    <dgm:cxn modelId="{E2E4980B-4BDB-48FA-B13C-928DC2A854A0}" type="presOf" srcId="{654A6B7C-04E9-4381-89C9-C3B9D9FCCF01}" destId="{FC8AF39F-A518-4113-B775-492B6B8DB4D5}" srcOrd="0" destOrd="0" presId="urn:microsoft.com/office/officeart/2005/8/layout/cycle4"/>
    <dgm:cxn modelId="{B1EF0EE0-8FEA-42DB-8D5D-18F8B878AFA5}" type="presOf" srcId="{606C55DB-670D-46B2-A92C-6D0715EED790}" destId="{ABEB0871-1B9E-4FC9-AB42-2816156AB1F7}" srcOrd="1" destOrd="4" presId="urn:microsoft.com/office/officeart/2005/8/layout/cycle4"/>
    <dgm:cxn modelId="{9E682C53-5351-4A25-BE5D-BE0DE7D0A2EF}" srcId="{BBF8E89E-11D9-422B-8101-107B8D90EE6D}" destId="{302D01F4-617F-4131-9085-0BCD6B211D60}" srcOrd="3" destOrd="0" parTransId="{F09C8D28-7197-4A3D-A6A2-191642446536}" sibTransId="{8A746F86-7C4A-4655-93ED-D0F580555D7D}"/>
    <dgm:cxn modelId="{DA7D49A3-AA39-4982-95A6-B51FC1E9A539}" srcId="{C3E71AD3-4FEC-4C70-A1D5-AC3DEB376628}" destId="{C2BC5F4B-EDED-4A45-8F3A-CF9A44366679}" srcOrd="2" destOrd="0" parTransId="{81F4C1D2-B66A-4FCA-829A-99893E5AEB87}" sibTransId="{4E6F712F-1F82-449A-956F-BD893D143204}"/>
    <dgm:cxn modelId="{AFB29E77-09CA-4DF9-BBC3-C5645CF64548}" type="presOf" srcId="{550A1286-D3AE-4805-9C90-A3CF3F4E84E2}" destId="{D43CCD15-8FE6-4A69-A9B7-C655ED23362E}" srcOrd="0" destOrd="2" presId="urn:microsoft.com/office/officeart/2005/8/layout/cycle4"/>
    <dgm:cxn modelId="{310A04D8-17B0-415B-B0F0-6244A8846AC0}" type="presOf" srcId="{4E73CF08-E0C3-4573-9A81-5EF1FE47F10B}" destId="{505FDD76-6A5B-42D2-9DF2-9FA2809B7F3B}" srcOrd="0" destOrd="1" presId="urn:microsoft.com/office/officeart/2005/8/layout/cycle4"/>
    <dgm:cxn modelId="{DC04E4B9-86F3-4A26-8397-8682033253B8}" srcId="{FFA930D0-8C38-49FB-8FD6-E68338A05E8A}" destId="{C3E71AD3-4FEC-4C70-A1D5-AC3DEB376628}" srcOrd="1" destOrd="0" parTransId="{42B1BF85-9BBC-4B72-878D-C2FCF7841DB5}" sibTransId="{DF710062-27FA-4AD4-8BE0-5C7C4FA5A405}"/>
    <dgm:cxn modelId="{BBD97BD9-44AD-4008-87E1-9D767781D3F6}" type="presOf" srcId="{EE85C5BD-4786-4F7C-8E5E-5F9AC95C5F4D}" destId="{5553FD15-7604-4568-86BB-72B19F698D49}" srcOrd="0" destOrd="3" presId="urn:microsoft.com/office/officeart/2005/8/layout/cycle4"/>
    <dgm:cxn modelId="{79D64A5D-DD0C-47E5-9D5E-AB9069058318}" srcId="{BBF8E89E-11D9-422B-8101-107B8D90EE6D}" destId="{BCF9F28A-CE24-411D-89D1-18EC7B05503F}" srcOrd="1" destOrd="0" parTransId="{4AFD2CDF-5C33-41DA-92FD-FCA934F216BD}" sibTransId="{144774A0-DFD9-4F3B-AB79-AC0A34E1A446}"/>
    <dgm:cxn modelId="{B678CD05-2D0E-449C-B5DF-A9FC4866660C}" type="presOf" srcId="{302D01F4-617F-4131-9085-0BCD6B211D60}" destId="{16B47619-5A61-4F4D-9FE8-783857B33D2C}" srcOrd="0" destOrd="3" presId="urn:microsoft.com/office/officeart/2005/8/layout/cycle4"/>
    <dgm:cxn modelId="{814F4C2B-2BFB-4D30-8E7F-E9461C848905}" type="presOf" srcId="{239A930A-AA85-449F-824A-FF3EA721F020}" destId="{1BD4DB29-8626-413F-83E7-EBF3924A5707}" srcOrd="1" destOrd="0" presId="urn:microsoft.com/office/officeart/2005/8/layout/cycle4"/>
    <dgm:cxn modelId="{8EE7A29B-42EB-4E62-BFC8-8407515EF930}" srcId="{C3E71AD3-4FEC-4C70-A1D5-AC3DEB376628}" destId="{B23EAB89-D4D4-4D56-B37B-1EC656B14E1B}" srcOrd="0" destOrd="0" parTransId="{52AC3583-0B2E-48F9-AB35-723FB7EE1BCD}" sibTransId="{3F2C7882-864B-4722-A262-69753E1A9578}"/>
    <dgm:cxn modelId="{0CC2DB3A-BEF8-4664-82E9-007630911C93}" type="presOf" srcId="{BCF9F28A-CE24-411D-89D1-18EC7B05503F}" destId="{16B47619-5A61-4F4D-9FE8-783857B33D2C}" srcOrd="0" destOrd="1" presId="urn:microsoft.com/office/officeart/2005/8/layout/cycle4"/>
    <dgm:cxn modelId="{6E0F8859-8251-4AF1-B544-D309B35DEBE9}" type="presOf" srcId="{C3E71AD3-4FEC-4C70-A1D5-AC3DEB376628}" destId="{09895CFA-64AF-433B-8FEC-9900A1C437A8}" srcOrd="0" destOrd="0" presId="urn:microsoft.com/office/officeart/2005/8/layout/cycle4"/>
    <dgm:cxn modelId="{59DA493A-62CF-4784-B759-60B88B1802CF}" type="presOf" srcId="{142BF3AD-C3C6-48E9-952C-063E5D50936D}" destId="{505FDD76-6A5B-42D2-9DF2-9FA2809B7F3B}" srcOrd="0" destOrd="2" presId="urn:microsoft.com/office/officeart/2005/8/layout/cycle4"/>
    <dgm:cxn modelId="{65AC768E-3264-4997-B105-156F9BC402F5}" srcId="{C3E71AD3-4FEC-4C70-A1D5-AC3DEB376628}" destId="{EE85C5BD-4786-4F7C-8E5E-5F9AC95C5F4D}" srcOrd="3" destOrd="0" parTransId="{3B7DDD42-F433-49F8-8F13-1735A2F98E53}" sibTransId="{0B7C75F8-128A-466F-AD44-70BF166452AE}"/>
    <dgm:cxn modelId="{5E741A3E-2AD8-487A-97B3-F9D7B12451A9}" srcId="{654A6B7C-04E9-4381-89C9-C3B9D9FCCF01}" destId="{142BF3AD-C3C6-48E9-952C-063E5D50936D}" srcOrd="2" destOrd="0" parTransId="{946F5629-B51E-47C8-B935-1C6E05A8F712}" sibTransId="{F7EDCE68-D0B2-4985-AD3E-A6FC16D12461}"/>
    <dgm:cxn modelId="{2F61121E-3D47-40A7-93F8-D3B76033FF91}" type="presOf" srcId="{68D6F9C3-A160-4735-9F62-22A1B3A8DAE7}" destId="{8325926A-F1A1-4E57-B214-0C959F0EDA54}" srcOrd="1" destOrd="3" presId="urn:microsoft.com/office/officeart/2005/8/layout/cycle4"/>
    <dgm:cxn modelId="{027DBB5A-2FF7-4A4A-885C-623ABCA6E21C}" type="presOf" srcId="{29C4D192-D6A0-4FD4-9A78-A438772D075F}" destId="{EF22F60C-659E-483A-814F-C4FEA6BCA7D3}" srcOrd="1" destOrd="4" presId="urn:microsoft.com/office/officeart/2005/8/layout/cycle4"/>
    <dgm:cxn modelId="{92FF0B3A-5B7D-4DA7-A78E-76925A247625}" type="presOf" srcId="{B23EAB89-D4D4-4D56-B37B-1EC656B14E1B}" destId="{EF22F60C-659E-483A-814F-C4FEA6BCA7D3}" srcOrd="1" destOrd="0" presId="urn:microsoft.com/office/officeart/2005/8/layout/cycle4"/>
    <dgm:cxn modelId="{57416698-777F-44E6-ABA1-26A5AEF2D366}" srcId="{BBF8E89E-11D9-422B-8101-107B8D90EE6D}" destId="{27482C27-45F6-4239-8505-91E49E03E6D9}" srcOrd="0" destOrd="0" parTransId="{77E25EF5-4276-422E-9958-62A66BDEC74A}" sibTransId="{A93E2CB9-6788-4016-B295-9D6CF68B7FA0}"/>
    <dgm:cxn modelId="{276BD513-F9ED-4679-9CBA-076027022885}" srcId="{C3E71AD3-4FEC-4C70-A1D5-AC3DEB376628}" destId="{29C4D192-D6A0-4FD4-9A78-A438772D075F}" srcOrd="4" destOrd="0" parTransId="{AA8132CF-C547-437D-9F82-0294CAB1B37A}" sibTransId="{FD358B8B-40E7-4E1C-96E9-6445D1EDD72D}"/>
    <dgm:cxn modelId="{B1FA3FC4-D49E-4AB9-AF9E-E395B9FE93FE}" type="presOf" srcId="{BCF9F28A-CE24-411D-89D1-18EC7B05503F}" destId="{ABEB0871-1B9E-4FC9-AB42-2816156AB1F7}" srcOrd="1" destOrd="1" presId="urn:microsoft.com/office/officeart/2005/8/layout/cycle4"/>
    <dgm:cxn modelId="{A3E5FCAC-5A6A-4820-BDBF-1FB83639B4F3}" type="presOf" srcId="{C2BC5F4B-EDED-4A45-8F3A-CF9A44366679}" destId="{5553FD15-7604-4568-86BB-72B19F698D49}" srcOrd="0" destOrd="2" presId="urn:microsoft.com/office/officeart/2005/8/layout/cycle4"/>
    <dgm:cxn modelId="{A48B7926-E808-4117-8C7B-56E05FF0B475}" type="presOf" srcId="{EE85C5BD-4786-4F7C-8E5E-5F9AC95C5F4D}" destId="{EF22F60C-659E-483A-814F-C4FEA6BCA7D3}" srcOrd="1" destOrd="3" presId="urn:microsoft.com/office/officeart/2005/8/layout/cycle4"/>
    <dgm:cxn modelId="{99D7D2D7-2D06-4DB6-A318-0B5F28CFCCD7}" type="presOf" srcId="{550A1286-D3AE-4805-9C90-A3CF3F4E84E2}" destId="{1BD4DB29-8626-413F-83E7-EBF3924A5707}" srcOrd="1" destOrd="2" presId="urn:microsoft.com/office/officeart/2005/8/layout/cycle4"/>
    <dgm:cxn modelId="{564E6423-C361-42BF-85D6-428E41EDE584}" type="presOf" srcId="{C27BCDF1-4474-45E5-8C3B-8DE1C2FCD5B1}" destId="{1BD4DB29-8626-413F-83E7-EBF3924A5707}" srcOrd="1" destOrd="1" presId="urn:microsoft.com/office/officeart/2005/8/layout/cycle4"/>
    <dgm:cxn modelId="{D653782D-A0B9-44E3-89C0-BD69DA26FF0B}" srcId="{BBF8E89E-11D9-422B-8101-107B8D90EE6D}" destId="{606C55DB-670D-46B2-A92C-6D0715EED790}" srcOrd="4" destOrd="0" parTransId="{2A4CE8C2-67F9-4835-9265-E6A0C9CFB436}" sibTransId="{8A9AF7A0-D84B-4EBB-B9EF-BEFD3EF5F4EF}"/>
    <dgm:cxn modelId="{EC83D1E3-76C0-4730-B2D3-2F741B9DE30A}" srcId="{FFA930D0-8C38-49FB-8FD6-E68338A05E8A}" destId="{654A6B7C-04E9-4381-89C9-C3B9D9FCCF01}" srcOrd="2" destOrd="0" parTransId="{041901B7-41AB-4634-AF89-E8D39714E8D4}" sibTransId="{0B08C704-D942-4837-8A1F-F428E962E79D}"/>
    <dgm:cxn modelId="{CD2B1098-432D-43F0-91C5-CEACEB49C257}" type="presOf" srcId="{21ECCB0F-9D92-43BC-BE32-A68EA04E254A}" destId="{8325926A-F1A1-4E57-B214-0C959F0EDA54}" srcOrd="1" destOrd="0" presId="urn:microsoft.com/office/officeart/2005/8/layout/cycle4"/>
    <dgm:cxn modelId="{9E1A6FB9-84E1-4068-A931-70CC04CFDA73}" type="presOf" srcId="{DCB58529-D463-42A9-8F43-081D27BFD751}" destId="{8325926A-F1A1-4E57-B214-0C959F0EDA54}" srcOrd="1" destOrd="5" presId="urn:microsoft.com/office/officeart/2005/8/layout/cycle4"/>
    <dgm:cxn modelId="{191420FC-FAAD-48E5-91F2-6D56C3B35E5B}" srcId="{654A6B7C-04E9-4381-89C9-C3B9D9FCCF01}" destId="{DCB58529-D463-42A9-8F43-081D27BFD751}" srcOrd="5" destOrd="0" parTransId="{3CA51287-15DE-4A5C-AFF0-6E08E4C4D650}" sibTransId="{6234AC40-1ED7-49E5-BA12-7CE06F29F0C9}"/>
    <dgm:cxn modelId="{ED9706B8-6B1F-44B5-92DF-D0CBB0304635}" type="presOf" srcId="{302D01F4-617F-4131-9085-0BCD6B211D60}" destId="{ABEB0871-1B9E-4FC9-AB42-2816156AB1F7}" srcOrd="1" destOrd="3" presId="urn:microsoft.com/office/officeart/2005/8/layout/cycle4"/>
    <dgm:cxn modelId="{60A9EA37-C8A6-4AA1-9D78-997B6A4403B1}" srcId="{4AA913B3-7A5A-4B32-92CE-670E38C7E535}" destId="{550A1286-D3AE-4805-9C90-A3CF3F4E84E2}" srcOrd="2" destOrd="0" parTransId="{A38493BF-E735-4C5C-96BE-34B49464039B}" sibTransId="{AEA36EA4-AE1C-4C92-8E58-990CFF18EE44}"/>
    <dgm:cxn modelId="{E7AA5F0A-8929-4823-85F4-FECEBAF810CA}" srcId="{4AA913B3-7A5A-4B32-92CE-670E38C7E535}" destId="{239A930A-AA85-449F-824A-FF3EA721F020}" srcOrd="0" destOrd="0" parTransId="{B5E686FC-CD34-4832-9C75-B5BC564F5DD5}" sibTransId="{E1BAF120-F4A1-493D-937A-5B29EA030B31}"/>
    <dgm:cxn modelId="{1FDFC302-4225-43E3-800C-A6FC3A31075A}" type="presParOf" srcId="{17B5320C-7D65-4185-BFC5-7613EE9DEBA7}" destId="{E691B62D-D358-4408-A2BA-6122F032B72F}" srcOrd="0" destOrd="0" presId="urn:microsoft.com/office/officeart/2005/8/layout/cycle4"/>
    <dgm:cxn modelId="{97C96A28-7356-4514-91D8-6FA76D242717}" type="presParOf" srcId="{E691B62D-D358-4408-A2BA-6122F032B72F}" destId="{3B05AB4F-E30B-4D3E-A9C9-C9777F5CA2EE}" srcOrd="0" destOrd="0" presId="urn:microsoft.com/office/officeart/2005/8/layout/cycle4"/>
    <dgm:cxn modelId="{71347159-81E2-4314-97BE-C1E97DE6FEFD}" type="presParOf" srcId="{3B05AB4F-E30B-4D3E-A9C9-C9777F5CA2EE}" destId="{D43CCD15-8FE6-4A69-A9B7-C655ED23362E}" srcOrd="0" destOrd="0" presId="urn:microsoft.com/office/officeart/2005/8/layout/cycle4"/>
    <dgm:cxn modelId="{1F0C1012-F17C-442D-995F-D2A0EF592158}" type="presParOf" srcId="{3B05AB4F-E30B-4D3E-A9C9-C9777F5CA2EE}" destId="{1BD4DB29-8626-413F-83E7-EBF3924A5707}" srcOrd="1" destOrd="0" presId="urn:microsoft.com/office/officeart/2005/8/layout/cycle4"/>
    <dgm:cxn modelId="{636FE887-7B50-4DE4-AB90-06BB9E7C4E1D}" type="presParOf" srcId="{E691B62D-D358-4408-A2BA-6122F032B72F}" destId="{5DA65AEB-C525-4359-8839-CE7017F8A141}" srcOrd="1" destOrd="0" presId="urn:microsoft.com/office/officeart/2005/8/layout/cycle4"/>
    <dgm:cxn modelId="{3F10CA40-1E2E-4D2D-9526-F6902D45DD1C}" type="presParOf" srcId="{5DA65AEB-C525-4359-8839-CE7017F8A141}" destId="{5553FD15-7604-4568-86BB-72B19F698D49}" srcOrd="0" destOrd="0" presId="urn:microsoft.com/office/officeart/2005/8/layout/cycle4"/>
    <dgm:cxn modelId="{2C4C659A-6C44-431D-B6FA-AFE67BBECD1E}" type="presParOf" srcId="{5DA65AEB-C525-4359-8839-CE7017F8A141}" destId="{EF22F60C-659E-483A-814F-C4FEA6BCA7D3}" srcOrd="1" destOrd="0" presId="urn:microsoft.com/office/officeart/2005/8/layout/cycle4"/>
    <dgm:cxn modelId="{28B0A817-266B-4212-8AA4-4BF4A4AB899A}" type="presParOf" srcId="{E691B62D-D358-4408-A2BA-6122F032B72F}" destId="{D452A7C6-65A8-405B-BCC8-31CADCCDB4D0}" srcOrd="2" destOrd="0" presId="urn:microsoft.com/office/officeart/2005/8/layout/cycle4"/>
    <dgm:cxn modelId="{1B502FA1-A14F-4ABC-9AE1-6E36B1EE71A4}" type="presParOf" srcId="{D452A7C6-65A8-405B-BCC8-31CADCCDB4D0}" destId="{505FDD76-6A5B-42D2-9DF2-9FA2809B7F3B}" srcOrd="0" destOrd="0" presId="urn:microsoft.com/office/officeart/2005/8/layout/cycle4"/>
    <dgm:cxn modelId="{9DECB64B-8807-4AC0-A3B3-A87D8AD412D3}" type="presParOf" srcId="{D452A7C6-65A8-405B-BCC8-31CADCCDB4D0}" destId="{8325926A-F1A1-4E57-B214-0C959F0EDA54}" srcOrd="1" destOrd="0" presId="urn:microsoft.com/office/officeart/2005/8/layout/cycle4"/>
    <dgm:cxn modelId="{13E0052F-86EE-49A3-B1B0-43331EA0674F}" type="presParOf" srcId="{E691B62D-D358-4408-A2BA-6122F032B72F}" destId="{515DF65E-93D7-4F77-A688-35E6ED7E9DCB}" srcOrd="3" destOrd="0" presId="urn:microsoft.com/office/officeart/2005/8/layout/cycle4"/>
    <dgm:cxn modelId="{EE9A7DD1-DEDF-4D9C-A7BA-CAB66EC89F15}" type="presParOf" srcId="{515DF65E-93D7-4F77-A688-35E6ED7E9DCB}" destId="{16B47619-5A61-4F4D-9FE8-783857B33D2C}" srcOrd="0" destOrd="0" presId="urn:microsoft.com/office/officeart/2005/8/layout/cycle4"/>
    <dgm:cxn modelId="{8A56EBB4-CA66-4534-BA66-C81435FDA80F}" type="presParOf" srcId="{515DF65E-93D7-4F77-A688-35E6ED7E9DCB}" destId="{ABEB0871-1B9E-4FC9-AB42-2816156AB1F7}" srcOrd="1" destOrd="0" presId="urn:microsoft.com/office/officeart/2005/8/layout/cycle4"/>
    <dgm:cxn modelId="{6BB6894C-A1E9-4774-8C37-D115E6B44466}" type="presParOf" srcId="{E691B62D-D358-4408-A2BA-6122F032B72F}" destId="{85FFF241-3FA5-419C-B6C6-EDE1165E6A4C}" srcOrd="4" destOrd="0" presId="urn:microsoft.com/office/officeart/2005/8/layout/cycle4"/>
    <dgm:cxn modelId="{74141CFE-9ABE-4601-B7C0-6E877751CB70}" type="presParOf" srcId="{17B5320C-7D65-4185-BFC5-7613EE9DEBA7}" destId="{74E1A431-B218-45C0-B24D-0FA9A285857F}" srcOrd="1" destOrd="0" presId="urn:microsoft.com/office/officeart/2005/8/layout/cycle4"/>
    <dgm:cxn modelId="{B313446C-530F-499D-8696-D8F2D3635F99}" type="presParOf" srcId="{74E1A431-B218-45C0-B24D-0FA9A285857F}" destId="{6F3534EE-9699-4501-9207-71B4C7351DA7}" srcOrd="0" destOrd="0" presId="urn:microsoft.com/office/officeart/2005/8/layout/cycle4"/>
    <dgm:cxn modelId="{E66E8C61-43CF-467F-BBEF-04591EFE1899}" type="presParOf" srcId="{74E1A431-B218-45C0-B24D-0FA9A285857F}" destId="{09895CFA-64AF-433B-8FEC-9900A1C437A8}" srcOrd="1" destOrd="0" presId="urn:microsoft.com/office/officeart/2005/8/layout/cycle4"/>
    <dgm:cxn modelId="{77FB8F93-3F2E-4D01-8CD0-5AF01394CD93}" type="presParOf" srcId="{74E1A431-B218-45C0-B24D-0FA9A285857F}" destId="{FC8AF39F-A518-4113-B775-492B6B8DB4D5}" srcOrd="2" destOrd="0" presId="urn:microsoft.com/office/officeart/2005/8/layout/cycle4"/>
    <dgm:cxn modelId="{99E6F095-2100-48D7-9558-898B1DC56359}" type="presParOf" srcId="{74E1A431-B218-45C0-B24D-0FA9A285857F}" destId="{6B7F559E-3493-46E2-A696-01D70865CC31}" srcOrd="3" destOrd="0" presId="urn:microsoft.com/office/officeart/2005/8/layout/cycle4"/>
    <dgm:cxn modelId="{3063A56E-DA8E-4BC0-94C6-7522A1E6E947}" type="presParOf" srcId="{74E1A431-B218-45C0-B24D-0FA9A285857F}" destId="{E6768033-57BA-4141-B701-F7F77460F303}" srcOrd="4" destOrd="0" presId="urn:microsoft.com/office/officeart/2005/8/layout/cycle4"/>
    <dgm:cxn modelId="{C82B7FD0-60CC-4667-97C9-4241DF9B4E2D}" type="presParOf" srcId="{17B5320C-7D65-4185-BFC5-7613EE9DEBA7}" destId="{90E3BF00-C583-49A0-8291-ED8852E76891}" srcOrd="2" destOrd="0" presId="urn:microsoft.com/office/officeart/2005/8/layout/cycle4"/>
    <dgm:cxn modelId="{C0716015-077E-4001-9105-AD608ED220E8}" type="presParOf" srcId="{17B5320C-7D65-4185-BFC5-7613EE9DEBA7}" destId="{56A1A3E1-945F-4BF1-B38D-723554684E8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F4933-A357-4DD0-816E-8FE83782946C}">
      <dsp:nvSpPr>
        <dsp:cNvPr id="0" name=""/>
        <dsp:cNvSpPr/>
      </dsp:nvSpPr>
      <dsp:spPr>
        <a:xfrm>
          <a:off x="868" y="1011438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Kalite Güvence Sistemleri</a:t>
          </a:r>
        </a:p>
      </dsp:txBody>
      <dsp:txXfrm>
        <a:off x="22636" y="1033206"/>
        <a:ext cx="1442884" cy="699674"/>
      </dsp:txXfrm>
    </dsp:sp>
    <dsp:sp modelId="{7026450E-1A88-4C2C-8A76-9BFE1DEA8AD7}">
      <dsp:nvSpPr>
        <dsp:cNvPr id="0" name=""/>
        <dsp:cNvSpPr/>
      </dsp:nvSpPr>
      <dsp:spPr>
        <a:xfrm rot="18770822">
          <a:off x="1347418" y="1046010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040676"/>
        <a:ext cx="43715" cy="43715"/>
      </dsp:txXfrm>
    </dsp:sp>
    <dsp:sp modelId="{1D81D27B-973C-4A73-B473-71EAE44AEFE4}">
      <dsp:nvSpPr>
        <dsp:cNvPr id="0" name=""/>
        <dsp:cNvSpPr/>
      </dsp:nvSpPr>
      <dsp:spPr>
        <a:xfrm>
          <a:off x="2081857" y="370419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İç Kalite Güvence Sistemleri</a:t>
          </a:r>
        </a:p>
      </dsp:txBody>
      <dsp:txXfrm>
        <a:off x="2103625" y="392187"/>
        <a:ext cx="1442884" cy="699674"/>
      </dsp:txXfrm>
    </dsp:sp>
    <dsp:sp modelId="{88ECC0B2-A010-4680-8505-AD1067880A01}">
      <dsp:nvSpPr>
        <dsp:cNvPr id="0" name=""/>
        <dsp:cNvSpPr/>
      </dsp:nvSpPr>
      <dsp:spPr>
        <a:xfrm>
          <a:off x="3568278" y="725501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50698" y="727160"/>
        <a:ext cx="29728" cy="29728"/>
      </dsp:txXfrm>
    </dsp:sp>
    <dsp:sp modelId="{953E7ACF-F04A-43FC-A2D5-C664BF9F9992}">
      <dsp:nvSpPr>
        <dsp:cNvPr id="0" name=""/>
        <dsp:cNvSpPr/>
      </dsp:nvSpPr>
      <dsp:spPr>
        <a:xfrm>
          <a:off x="4162846" y="370419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İç Değerlendirme</a:t>
          </a:r>
          <a:endParaRPr lang="tr-TR" sz="1400" kern="1200" dirty="0">
            <a:latin typeface="+mn-lt"/>
          </a:endParaRPr>
        </a:p>
      </dsp:txBody>
      <dsp:txXfrm>
        <a:off x="4184614" y="392187"/>
        <a:ext cx="1442884" cy="699674"/>
      </dsp:txXfrm>
    </dsp:sp>
    <dsp:sp modelId="{4D9341E6-2677-472C-A589-74BDFA5F4D15}">
      <dsp:nvSpPr>
        <dsp:cNvPr id="0" name=""/>
        <dsp:cNvSpPr/>
      </dsp:nvSpPr>
      <dsp:spPr>
        <a:xfrm rot="2829178">
          <a:off x="1347418" y="1687029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681695"/>
        <a:ext cx="43715" cy="43715"/>
      </dsp:txXfrm>
    </dsp:sp>
    <dsp:sp modelId="{60865361-E9B8-4B3B-832F-0202A9C7C809}">
      <dsp:nvSpPr>
        <dsp:cNvPr id="0" name=""/>
        <dsp:cNvSpPr/>
      </dsp:nvSpPr>
      <dsp:spPr>
        <a:xfrm>
          <a:off x="2081857" y="1652457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Dış Kalite Güvence Sistemleri</a:t>
          </a:r>
        </a:p>
      </dsp:txBody>
      <dsp:txXfrm>
        <a:off x="2103625" y="1674225"/>
        <a:ext cx="1442884" cy="699674"/>
      </dsp:txXfrm>
    </dsp:sp>
    <dsp:sp modelId="{98B5C6D1-331D-40B7-A0F9-5BB0C4605C7A}">
      <dsp:nvSpPr>
        <dsp:cNvPr id="0" name=""/>
        <dsp:cNvSpPr/>
      </dsp:nvSpPr>
      <dsp:spPr>
        <a:xfrm rot="19457599">
          <a:off x="3499455" y="1793866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1792084"/>
        <a:ext cx="36610" cy="36610"/>
      </dsp:txXfrm>
    </dsp:sp>
    <dsp:sp modelId="{D8649FB1-67FF-449A-B0A0-4C81C30FCE7D}">
      <dsp:nvSpPr>
        <dsp:cNvPr id="0" name=""/>
        <dsp:cNvSpPr/>
      </dsp:nvSpPr>
      <dsp:spPr>
        <a:xfrm>
          <a:off x="4162846" y="1225111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Kurumsal Dış Değerlendirme</a:t>
          </a:r>
          <a:endParaRPr lang="tr-TR" sz="1400" kern="1200" dirty="0">
            <a:latin typeface="+mn-lt"/>
          </a:endParaRPr>
        </a:p>
      </dsp:txBody>
      <dsp:txXfrm>
        <a:off x="4184614" y="1246879"/>
        <a:ext cx="1442884" cy="699674"/>
      </dsp:txXfrm>
    </dsp:sp>
    <dsp:sp modelId="{93507B0E-E312-400E-BBE1-8DC0AFDD7D61}">
      <dsp:nvSpPr>
        <dsp:cNvPr id="0" name=""/>
        <dsp:cNvSpPr/>
      </dsp:nvSpPr>
      <dsp:spPr>
        <a:xfrm rot="2142401">
          <a:off x="3499455" y="2221212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2219430"/>
        <a:ext cx="36610" cy="36610"/>
      </dsp:txXfrm>
    </dsp:sp>
    <dsp:sp modelId="{8F266BE1-F57E-4F54-BBE1-C7F7223F7CF5}">
      <dsp:nvSpPr>
        <dsp:cNvPr id="0" name=""/>
        <dsp:cNvSpPr/>
      </dsp:nvSpPr>
      <dsp:spPr>
        <a:xfrm>
          <a:off x="4162846" y="2079803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Akreditasyon Faaliyetleri </a:t>
          </a:r>
          <a:endParaRPr lang="tr-TR" sz="1400" kern="1200" dirty="0">
            <a:latin typeface="+mn-lt"/>
          </a:endParaRPr>
        </a:p>
      </dsp:txBody>
      <dsp:txXfrm>
        <a:off x="4184614" y="2101571"/>
        <a:ext cx="1442884" cy="699674"/>
      </dsp:txXfrm>
    </dsp:sp>
    <dsp:sp modelId="{44AF7CAD-B6CF-45B4-A8A9-69C6D50F82EB}">
      <dsp:nvSpPr>
        <dsp:cNvPr id="0" name=""/>
        <dsp:cNvSpPr/>
      </dsp:nvSpPr>
      <dsp:spPr>
        <a:xfrm rot="18289469">
          <a:off x="5425972" y="2007539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20522" y="1998033"/>
        <a:ext cx="52057" cy="52057"/>
      </dsp:txXfrm>
    </dsp:sp>
    <dsp:sp modelId="{4D1A9689-0610-491D-95B9-C60CBA471254}">
      <dsp:nvSpPr>
        <dsp:cNvPr id="0" name=""/>
        <dsp:cNvSpPr/>
      </dsp:nvSpPr>
      <dsp:spPr>
        <a:xfrm>
          <a:off x="6243835" y="1225111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Kurumsal Akreditasyon</a:t>
          </a:r>
          <a:endParaRPr lang="tr-TR" sz="1400" kern="1200" dirty="0">
            <a:latin typeface="+mn-lt"/>
          </a:endParaRPr>
        </a:p>
      </dsp:txBody>
      <dsp:txXfrm>
        <a:off x="6265603" y="1246879"/>
        <a:ext cx="1442884" cy="699674"/>
      </dsp:txXfrm>
    </dsp:sp>
    <dsp:sp modelId="{8D951D7A-024C-44A5-A479-3C8FA96FB4A4}">
      <dsp:nvSpPr>
        <dsp:cNvPr id="0" name=""/>
        <dsp:cNvSpPr/>
      </dsp:nvSpPr>
      <dsp:spPr>
        <a:xfrm>
          <a:off x="5649267" y="2434885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31687" y="2436544"/>
        <a:ext cx="29728" cy="29728"/>
      </dsp:txXfrm>
    </dsp:sp>
    <dsp:sp modelId="{FA5E804A-1827-4C97-B190-719FCC62AFA8}">
      <dsp:nvSpPr>
        <dsp:cNvPr id="0" name=""/>
        <dsp:cNvSpPr/>
      </dsp:nvSpPr>
      <dsp:spPr>
        <a:xfrm>
          <a:off x="6243835" y="2079803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Program Akreditasyonu</a:t>
          </a:r>
          <a:endParaRPr lang="tr-TR" sz="1400" kern="1200" dirty="0">
            <a:latin typeface="+mn-lt"/>
          </a:endParaRPr>
        </a:p>
      </dsp:txBody>
      <dsp:txXfrm>
        <a:off x="6265603" y="2101571"/>
        <a:ext cx="1442884" cy="699674"/>
      </dsp:txXfrm>
    </dsp:sp>
    <dsp:sp modelId="{92E2D65B-7EC2-4819-81E9-A7F700D7826B}">
      <dsp:nvSpPr>
        <dsp:cNvPr id="0" name=""/>
        <dsp:cNvSpPr/>
      </dsp:nvSpPr>
      <dsp:spPr>
        <a:xfrm rot="3310531">
          <a:off x="5425972" y="2862231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920522" y="2852725"/>
        <a:ext cx="52057" cy="52057"/>
      </dsp:txXfrm>
    </dsp:sp>
    <dsp:sp modelId="{98D9CC7D-3613-4DF3-B461-0FDFAB39B135}">
      <dsp:nvSpPr>
        <dsp:cNvPr id="0" name=""/>
        <dsp:cNvSpPr/>
      </dsp:nvSpPr>
      <dsp:spPr>
        <a:xfrm>
          <a:off x="6243835" y="2934495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Enstitü Akreditasyonu</a:t>
          </a:r>
          <a:endParaRPr lang="tr-TR" sz="1400" kern="1200" dirty="0"/>
        </a:p>
      </dsp:txBody>
      <dsp:txXfrm>
        <a:off x="6265603" y="2956263"/>
        <a:ext cx="1442884" cy="699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DD76-6A5B-42D2-9DF2-9FA2809B7F3B}">
      <dsp:nvSpPr>
        <dsp:cNvPr id="0" name=""/>
        <dsp:cNvSpPr/>
      </dsp:nvSpPr>
      <dsp:spPr>
        <a:xfrm>
          <a:off x="4969368" y="3410794"/>
          <a:ext cx="4163518" cy="20013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Gözlemler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Geri Bildirimler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Yıllık Raporlama ve İstatistikler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Öz Değerlendirme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Dış Değerlendirme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Denetim</a:t>
          </a:r>
          <a:endParaRPr lang="tr-TR" sz="1400" kern="1200" dirty="0"/>
        </a:p>
      </dsp:txBody>
      <dsp:txXfrm>
        <a:off x="6262385" y="3955083"/>
        <a:ext cx="2826539" cy="1413058"/>
      </dsp:txXfrm>
    </dsp:sp>
    <dsp:sp modelId="{16B47619-5A61-4F4D-9FE8-783857B33D2C}">
      <dsp:nvSpPr>
        <dsp:cNvPr id="0" name=""/>
        <dsp:cNvSpPr/>
      </dsp:nvSpPr>
      <dsp:spPr>
        <a:xfrm>
          <a:off x="0" y="3248854"/>
          <a:ext cx="3684047" cy="1966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Gelişim Projeleri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İyi Uygulamaların Paylaşımı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Çalışan Becerilerinin Geliştirilmesi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Öğrenme Becerilerinin Geliştirilmesi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</dsp:txBody>
      <dsp:txXfrm>
        <a:off x="43199" y="3783699"/>
        <a:ext cx="2492435" cy="1388540"/>
      </dsp:txXfrm>
    </dsp:sp>
    <dsp:sp modelId="{5553FD15-7604-4568-86BB-72B19F698D49}">
      <dsp:nvSpPr>
        <dsp:cNvPr id="0" name=""/>
        <dsp:cNvSpPr/>
      </dsp:nvSpPr>
      <dsp:spPr>
        <a:xfrm>
          <a:off x="5017057" y="-13015"/>
          <a:ext cx="4115829" cy="2013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Eğitim Öğretim Faaliyetleri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Araştırma ve Geliştirme Faaliyetleri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Toplumsal Katkı Faaliyetleri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Destek Hizmetleri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</dsp:txBody>
      <dsp:txXfrm>
        <a:off x="6296040" y="31219"/>
        <a:ext cx="2792612" cy="1421804"/>
      </dsp:txXfrm>
    </dsp:sp>
    <dsp:sp modelId="{D43CCD15-8FE6-4A69-A9B7-C655ED23362E}">
      <dsp:nvSpPr>
        <dsp:cNvPr id="0" name=""/>
        <dsp:cNvSpPr/>
      </dsp:nvSpPr>
      <dsp:spPr>
        <a:xfrm>
          <a:off x="0" y="4645"/>
          <a:ext cx="3652245" cy="1703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Uygulama Planları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Araştırma Projelerinin Planlanması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Müfredat ve Öğretim Programlarının Tasarımı</a:t>
          </a:r>
          <a:endParaRPr lang="tr-T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Toplumsal Etkileşimin Planlanması</a:t>
          </a:r>
          <a:endParaRPr lang="tr-TR" sz="1400" kern="1200" dirty="0"/>
        </a:p>
      </dsp:txBody>
      <dsp:txXfrm>
        <a:off x="37429" y="42074"/>
        <a:ext cx="2481714" cy="1203074"/>
      </dsp:txXfrm>
    </dsp:sp>
    <dsp:sp modelId="{6F3534EE-9699-4501-9207-71B4C7351DA7}">
      <dsp:nvSpPr>
        <dsp:cNvPr id="0" name=""/>
        <dsp:cNvSpPr/>
      </dsp:nvSpPr>
      <dsp:spPr>
        <a:xfrm>
          <a:off x="2207593" y="305057"/>
          <a:ext cx="2305602" cy="230560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Planla</a:t>
          </a:r>
          <a:endParaRPr lang="tr-TR" sz="1800" kern="1200" dirty="0"/>
        </a:p>
      </dsp:txBody>
      <dsp:txXfrm>
        <a:off x="2882888" y="980352"/>
        <a:ext cx="1630307" cy="1630307"/>
      </dsp:txXfrm>
    </dsp:sp>
    <dsp:sp modelId="{09895CFA-64AF-433B-8FEC-9900A1C437A8}">
      <dsp:nvSpPr>
        <dsp:cNvPr id="0" name=""/>
        <dsp:cNvSpPr/>
      </dsp:nvSpPr>
      <dsp:spPr>
        <a:xfrm rot="5400000">
          <a:off x="4619690" y="305057"/>
          <a:ext cx="2305602" cy="230560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Uygula </a:t>
          </a:r>
          <a:endParaRPr lang="tr-TR" sz="1800" kern="1200" dirty="0"/>
        </a:p>
      </dsp:txBody>
      <dsp:txXfrm rot="-5400000">
        <a:off x="4619690" y="980352"/>
        <a:ext cx="1630307" cy="1630307"/>
      </dsp:txXfrm>
    </dsp:sp>
    <dsp:sp modelId="{FC8AF39F-A518-4113-B775-492B6B8DB4D5}">
      <dsp:nvSpPr>
        <dsp:cNvPr id="0" name=""/>
        <dsp:cNvSpPr/>
      </dsp:nvSpPr>
      <dsp:spPr>
        <a:xfrm rot="10800000">
          <a:off x="4619690" y="2717154"/>
          <a:ext cx="2305602" cy="230560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Kontrol Et</a:t>
          </a:r>
          <a:endParaRPr lang="tr-TR" sz="1800" kern="1200" dirty="0"/>
        </a:p>
      </dsp:txBody>
      <dsp:txXfrm rot="10800000">
        <a:off x="4619690" y="2717154"/>
        <a:ext cx="1630307" cy="1630307"/>
      </dsp:txXfrm>
    </dsp:sp>
    <dsp:sp modelId="{6B7F559E-3493-46E2-A696-01D70865CC31}">
      <dsp:nvSpPr>
        <dsp:cNvPr id="0" name=""/>
        <dsp:cNvSpPr/>
      </dsp:nvSpPr>
      <dsp:spPr>
        <a:xfrm rot="16200000">
          <a:off x="2207593" y="2717154"/>
          <a:ext cx="2305602" cy="230560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Önlem Al</a:t>
          </a:r>
          <a:endParaRPr lang="tr-TR" sz="1800" kern="1200" dirty="0"/>
        </a:p>
      </dsp:txBody>
      <dsp:txXfrm rot="5400000">
        <a:off x="2882888" y="2717154"/>
        <a:ext cx="1630307" cy="1630307"/>
      </dsp:txXfrm>
    </dsp:sp>
    <dsp:sp modelId="{90E3BF00-C583-49A0-8291-ED8852E76891}">
      <dsp:nvSpPr>
        <dsp:cNvPr id="0" name=""/>
        <dsp:cNvSpPr/>
      </dsp:nvSpPr>
      <dsp:spPr>
        <a:xfrm>
          <a:off x="4168420" y="2184682"/>
          <a:ext cx="796045" cy="69221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1A3E1-945F-4BF1-B38D-723554684E89}">
      <dsp:nvSpPr>
        <dsp:cNvPr id="0" name=""/>
        <dsp:cNvSpPr/>
      </dsp:nvSpPr>
      <dsp:spPr>
        <a:xfrm rot="10800000">
          <a:off x="4168420" y="2450918"/>
          <a:ext cx="796045" cy="69221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C34D7D2-4820-3546-9D0D-836CDB55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Kalite ve Kalite Güvence Sistemi</a:t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sz="4000" b="1" i="1" cap="none" dirty="0" smtClean="0">
                <a:solidFill>
                  <a:srgbClr val="00B050"/>
                </a:solidFill>
              </a:rPr>
              <a:t>Kaliteli Sohbetler Serisi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Çağ Üniversitesi Kalite Güvence Sistemi</a:t>
            </a:r>
            <a:endParaRPr lang="tr-TR" cap="none" dirty="0"/>
          </a:p>
        </p:txBody>
      </p:sp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86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894140"/>
              </p:ext>
            </p:extLst>
          </p:nvPr>
        </p:nvGraphicFramePr>
        <p:xfrm>
          <a:off x="2211388" y="704851"/>
          <a:ext cx="9132887" cy="5327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88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Kalite Nedir?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Kalite Sistemi Nedir?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 </a:t>
            </a:r>
            <a:r>
              <a:rPr lang="tr-TR" sz="2400" dirty="0"/>
              <a:t>Kalite Güvencesi Nedir?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Kalite Güvence Sistemi Nedir</a:t>
            </a:r>
            <a:r>
              <a:rPr lang="tr-T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Kalite Güvence Sisteminin Amacı Nedir?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Kalite Güvence Sisteminin Kapsamı Nedir</a:t>
            </a:r>
            <a:r>
              <a:rPr lang="tr-TR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Kalite Güvence </a:t>
            </a:r>
            <a:r>
              <a:rPr lang="tr-TR" sz="2400" dirty="0" smtClean="0"/>
              <a:t>Sistemleri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Çağ Üniversitesi Kalite Güvence Sistemi</a:t>
            </a:r>
            <a:endParaRPr lang="tr-TR" sz="24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23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Kalite Nedir? 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Avrupa Kalite Kontrol Birliği'ne (EQQC) göre </a:t>
            </a:r>
            <a:r>
              <a:rPr lang="tr-TR" sz="2400" b="1" dirty="0" smtClean="0">
                <a:solidFill>
                  <a:srgbClr val="00B050"/>
                </a:solidFill>
              </a:rPr>
              <a:t>Kalite</a:t>
            </a:r>
            <a:r>
              <a:rPr lang="tr-TR" sz="2400" dirty="0" smtClean="0">
                <a:solidFill>
                  <a:srgbClr val="00B050"/>
                </a:solidFill>
              </a:rPr>
              <a:t>;</a:t>
            </a:r>
            <a:r>
              <a:rPr lang="tr-TR" sz="2400" dirty="0" smtClean="0"/>
              <a:t> </a:t>
            </a:r>
            <a:r>
              <a:rPr lang="tr-TR" sz="2400" dirty="0"/>
              <a:t>bir mal veya hizmetin belirli bir ihtiyacı karşılayabilmesi için yeterliklerini ortaya koyan özelliklerin bütünüdür.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52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Kalite Sistemi Nedir?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Kalite sistemi, kalite yönetiminin uygulanması için gerekli </a:t>
            </a:r>
            <a:r>
              <a:rPr lang="tr-TR" sz="2400" b="1" dirty="0">
                <a:solidFill>
                  <a:srgbClr val="00B050"/>
                </a:solidFill>
              </a:rPr>
              <a:t>örgüt yapısını, </a:t>
            </a:r>
            <a:r>
              <a:rPr lang="tr-TR" sz="2400" b="1" dirty="0" smtClean="0">
                <a:solidFill>
                  <a:srgbClr val="00B050"/>
                </a:solidFill>
              </a:rPr>
              <a:t>sorumlulukla</a:t>
            </a:r>
            <a:r>
              <a:rPr lang="tr-TR" sz="2400" b="1" dirty="0">
                <a:solidFill>
                  <a:srgbClr val="00B050"/>
                </a:solidFill>
              </a:rPr>
              <a:t>rı, prosedür ve prosesler</a:t>
            </a:r>
            <a:r>
              <a:rPr lang="tr-TR" sz="2400" dirty="0"/>
              <a:t>i içerir. </a:t>
            </a:r>
          </a:p>
          <a:p>
            <a:pPr algn="just"/>
            <a:r>
              <a:rPr lang="tr-TR" sz="2400" dirty="0" smtClean="0"/>
              <a:t>Buradaki </a:t>
            </a:r>
            <a:r>
              <a:rPr lang="tr-TR" sz="2400" dirty="0"/>
              <a:t>amaç bir </a:t>
            </a:r>
            <a:r>
              <a:rPr lang="tr-TR" sz="2400" b="1" dirty="0" smtClean="0">
                <a:solidFill>
                  <a:srgbClr val="00B050"/>
                </a:solidFill>
              </a:rPr>
              <a:t>sistem</a:t>
            </a:r>
            <a:r>
              <a:rPr lang="tr-TR" sz="2400" dirty="0" smtClean="0"/>
              <a:t> </a:t>
            </a:r>
            <a:r>
              <a:rPr lang="tr-TR" sz="2400" dirty="0"/>
              <a:t>kurmaktır. </a:t>
            </a:r>
            <a:endParaRPr lang="tr-TR" sz="2400" dirty="0" smtClean="0"/>
          </a:p>
          <a:p>
            <a:pPr algn="just"/>
            <a:r>
              <a:rPr lang="tr-TR" sz="2400" b="1" dirty="0" smtClean="0">
                <a:solidFill>
                  <a:srgbClr val="00B050"/>
                </a:solidFill>
              </a:rPr>
              <a:t>Bireylerin </a:t>
            </a:r>
            <a:r>
              <a:rPr lang="tr-TR" sz="2400" b="1" dirty="0">
                <a:solidFill>
                  <a:srgbClr val="00B050"/>
                </a:solidFill>
              </a:rPr>
              <a:t>inisiyatiflerinden bağımsız yürüyen bir sistem</a:t>
            </a:r>
            <a:r>
              <a:rPr lang="tr-TR" sz="2400" dirty="0"/>
              <a:t>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Kalite Güvencesi Nedir?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Üniversite tarafından yükseköğretim eğitiminin standartlarının ve kalitesinin yüksek öğrenimin gereksinimlerini ve normlarını karşıladığını kontrol etmek için yürürlükte olan yönetim ve örgütsel süreçleri tanımlamaktadır.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6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Kalite Güvence Sistemi Nedir?</a:t>
            </a:r>
            <a:endParaRPr lang="tr-TR" cap="none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231136" y="2483669"/>
            <a:ext cx="7729728" cy="31019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/>
              <a:t>Yükseköğretim </a:t>
            </a:r>
            <a:r>
              <a:rPr lang="tr-TR" sz="2800" dirty="0" smtClean="0"/>
              <a:t>kurumlarının, </a:t>
            </a:r>
          </a:p>
          <a:p>
            <a:pPr lvl="1" algn="just"/>
            <a:r>
              <a:rPr lang="tr-TR" sz="2400" dirty="0" smtClean="0"/>
              <a:t>Liderlik, yönetim ve kalite, </a:t>
            </a:r>
          </a:p>
          <a:p>
            <a:pPr lvl="1" algn="just"/>
            <a:r>
              <a:rPr lang="tr-TR" sz="2400" dirty="0" smtClean="0"/>
              <a:t>Eğitim-öğretim</a:t>
            </a:r>
            <a:r>
              <a:rPr lang="tr-TR" sz="2400" dirty="0"/>
              <a:t>, </a:t>
            </a:r>
            <a:endParaRPr lang="tr-TR" sz="2400" dirty="0" smtClean="0"/>
          </a:p>
          <a:p>
            <a:pPr lvl="1" algn="just"/>
            <a:r>
              <a:rPr lang="tr-TR" sz="2400" dirty="0" smtClean="0"/>
              <a:t>Araştırma </a:t>
            </a:r>
            <a:r>
              <a:rPr lang="tr-TR" sz="2400" dirty="0"/>
              <a:t>ve </a:t>
            </a:r>
            <a:r>
              <a:rPr lang="tr-TR" sz="2400" dirty="0" smtClean="0"/>
              <a:t>geliştirme,</a:t>
            </a:r>
          </a:p>
          <a:p>
            <a:pPr lvl="1" algn="just"/>
            <a:r>
              <a:rPr lang="tr-TR" sz="2400" dirty="0" smtClean="0"/>
              <a:t>Toplumsal </a:t>
            </a:r>
            <a:r>
              <a:rPr lang="tr-TR" sz="2400" dirty="0"/>
              <a:t>katkı faaliyetleri </a:t>
            </a:r>
            <a:r>
              <a:rPr lang="tr-TR" sz="2400" dirty="0" smtClean="0"/>
              <a:t>ile,</a:t>
            </a:r>
          </a:p>
          <a:p>
            <a:pPr lvl="1" algn="just"/>
            <a:r>
              <a:rPr lang="tr-TR" sz="2400" dirty="0" smtClean="0"/>
              <a:t>İdari hizmetlerinin,</a:t>
            </a:r>
          </a:p>
          <a:p>
            <a:pPr marL="228600" lvl="1" indent="0" algn="just">
              <a:buNone/>
            </a:pPr>
            <a:r>
              <a:rPr lang="tr-TR" sz="2400" dirty="0" smtClean="0"/>
              <a:t>iç </a:t>
            </a:r>
            <a:r>
              <a:rPr lang="tr-TR" sz="2400" dirty="0"/>
              <a:t>ve dış kalite güvencesi ve akreditasyon süreçlerini planlama ve uygulama </a:t>
            </a:r>
            <a:r>
              <a:rPr lang="tr-TR" sz="2400" dirty="0" smtClean="0"/>
              <a:t>esaslarını kapsayan </a:t>
            </a:r>
            <a:r>
              <a:rPr lang="tr-TR" sz="2400" b="1" dirty="0" smtClean="0">
                <a:solidFill>
                  <a:srgbClr val="00B050"/>
                </a:solidFill>
              </a:rPr>
              <a:t>planlı </a:t>
            </a:r>
            <a:r>
              <a:rPr lang="tr-TR" sz="2400" b="1" dirty="0">
                <a:solidFill>
                  <a:srgbClr val="00B050"/>
                </a:solidFill>
              </a:rPr>
              <a:t>ve sistematik etkinlikler bütünü</a:t>
            </a:r>
            <a:r>
              <a:rPr lang="tr-TR" sz="2400" dirty="0"/>
              <a:t>dür. </a:t>
            </a:r>
          </a:p>
          <a:p>
            <a:pPr algn="just"/>
            <a:endParaRPr lang="tr-TR" sz="2800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84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Kalite Güvence Sisteminin Amacı Nedir? 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Kalite güvencesi, mevcut kalite problemini tespit etmekten çok hata oluşumunu engelleyecek sistemleri kurarak </a:t>
            </a:r>
            <a:r>
              <a:rPr lang="tr-TR" sz="2400" b="1" dirty="0">
                <a:solidFill>
                  <a:srgbClr val="00B050"/>
                </a:solidFill>
              </a:rPr>
              <a:t>hatayı oluşmadan engelleme</a:t>
            </a:r>
            <a:r>
              <a:rPr lang="tr-TR" sz="2400" dirty="0"/>
              <a:t>ye çalışır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8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Kalite Güvence </a:t>
            </a:r>
            <a:r>
              <a:rPr lang="tr-TR" cap="none" dirty="0" smtClean="0"/>
              <a:t>Sisteminin Kapsamı Nedir</a:t>
            </a:r>
            <a:r>
              <a:rPr lang="tr-TR" cap="none" dirty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Sistem, yükseköğretim kurumlarının;</a:t>
            </a:r>
          </a:p>
          <a:p>
            <a:pPr lvl="1" algn="just"/>
            <a:r>
              <a:rPr lang="tr-TR" sz="2400" b="1" dirty="0" smtClean="0">
                <a:solidFill>
                  <a:srgbClr val="00B050"/>
                </a:solidFill>
              </a:rPr>
              <a:t>Liderlik, kalite ve yönetim</a:t>
            </a:r>
            <a:r>
              <a:rPr lang="tr-TR" sz="2400" b="1" dirty="0">
                <a:solidFill>
                  <a:srgbClr val="00B050"/>
                </a:solidFill>
              </a:rPr>
              <a:t>, </a:t>
            </a:r>
          </a:p>
          <a:p>
            <a:pPr lvl="1" algn="just"/>
            <a:r>
              <a:rPr lang="tr-TR" sz="2400" b="1" dirty="0">
                <a:solidFill>
                  <a:srgbClr val="00B050"/>
                </a:solidFill>
              </a:rPr>
              <a:t>Eğitim-öğretim, </a:t>
            </a:r>
          </a:p>
          <a:p>
            <a:pPr lvl="1" algn="just"/>
            <a:r>
              <a:rPr lang="tr-TR" sz="2400" b="1" dirty="0">
                <a:solidFill>
                  <a:srgbClr val="00B050"/>
                </a:solidFill>
              </a:rPr>
              <a:t>Araştırma,</a:t>
            </a:r>
          </a:p>
          <a:p>
            <a:pPr lvl="1" algn="just"/>
            <a:r>
              <a:rPr lang="tr-TR" sz="2400" b="1" dirty="0" smtClean="0">
                <a:solidFill>
                  <a:srgbClr val="00B050"/>
                </a:solidFill>
              </a:rPr>
              <a:t>Toplumsal </a:t>
            </a:r>
            <a:r>
              <a:rPr lang="tr-TR" sz="2400" b="1" dirty="0">
                <a:solidFill>
                  <a:srgbClr val="00B050"/>
                </a:solidFill>
              </a:rPr>
              <a:t>katkı faaliyetleri</a:t>
            </a:r>
            <a:r>
              <a:rPr lang="tr-TR" sz="2400" dirty="0"/>
              <a:t>,</a:t>
            </a:r>
          </a:p>
          <a:p>
            <a:pPr lvl="1" algn="just"/>
            <a:r>
              <a:rPr lang="tr-TR" sz="2400" dirty="0"/>
              <a:t>İdari hizmetlerinin iç ve dış kalite güvencesi ve akreditasyon süreçlerini planlama ve uygulama esaslarının tümünü kapsar.</a:t>
            </a:r>
          </a:p>
          <a:p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2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Kalite Güvence Sistemleri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405577"/>
              </p:ext>
            </p:extLst>
          </p:nvPr>
        </p:nvGraphicFramePr>
        <p:xfrm>
          <a:off x="2230438" y="2352675"/>
          <a:ext cx="7731125" cy="404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Resim 7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47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59119</TotalTime>
  <Words>339</Words>
  <Application>Microsoft Office PowerPoint</Application>
  <PresentationFormat>Özel</PresentationFormat>
  <Paragraphs>69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Paket</vt:lpstr>
      <vt:lpstr>Kalite ve Kalite Güvence Sistemi  Kaliteli Sohbetler Serisi</vt:lpstr>
      <vt:lpstr>Eğitimin Konu Başlıkları</vt:lpstr>
      <vt:lpstr>Kalite Nedir? </vt:lpstr>
      <vt:lpstr>Kalite Sistemi Nedir?</vt:lpstr>
      <vt:lpstr>Kalite Güvencesi Nedir? </vt:lpstr>
      <vt:lpstr>Kalite Güvence Sistemi Nedir?</vt:lpstr>
      <vt:lpstr>Kalite Güvence Sisteminin Amacı Nedir? </vt:lpstr>
      <vt:lpstr>Kalite Güvence Sisteminin Kapsamı Nedir?</vt:lpstr>
      <vt:lpstr>Kalite Güvence Sistemleri</vt:lpstr>
      <vt:lpstr>Çağ Üniversitesi Kalite Güvence Sistemi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168</cp:revision>
  <dcterms:created xsi:type="dcterms:W3CDTF">2021-10-23T00:07:47Z</dcterms:created>
  <dcterms:modified xsi:type="dcterms:W3CDTF">2024-04-02T06:14:52Z</dcterms:modified>
</cp:coreProperties>
</file>