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notesMasterIdLst>
    <p:notesMasterId r:id="rId6"/>
  </p:notesMasterIdLst>
  <p:sldIdLst>
    <p:sldId id="313" r:id="rId2"/>
    <p:sldId id="314" r:id="rId3"/>
    <p:sldId id="309" r:id="rId4"/>
    <p:sldId id="312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Açık Stil 2 - Vurgu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10"/>
    <p:restoredTop sz="95890"/>
  </p:normalViewPr>
  <p:slideViewPr>
    <p:cSldViewPr snapToGrid="0" snapToObjects="1">
      <p:cViewPr>
        <p:scale>
          <a:sx n="80" d="100"/>
          <a:sy n="80" d="100"/>
        </p:scale>
        <p:origin x="-378" y="-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0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Şenol Kandemir" userId="71b48b4ca9e48765" providerId="LiveId" clId="{47062EB4-FBD0-45EB-A782-CDF5D64D98BE}"/>
    <pc:docChg chg="custSel addSld delSld modSld">
      <pc:chgData name="Şenol Kandemir" userId="71b48b4ca9e48765" providerId="LiveId" clId="{47062EB4-FBD0-45EB-A782-CDF5D64D98BE}" dt="2023-11-07T20:35:00.505" v="59" actId="47"/>
      <pc:docMkLst>
        <pc:docMk/>
      </pc:docMkLst>
      <pc:sldChg chg="addSp delSp modSp new del mod modClrScheme chgLayout">
        <pc:chgData name="Şenol Kandemir" userId="71b48b4ca9e48765" providerId="LiveId" clId="{47062EB4-FBD0-45EB-A782-CDF5D64D98BE}" dt="2023-11-07T20:35:00.505" v="59" actId="47"/>
        <pc:sldMkLst>
          <pc:docMk/>
          <pc:sldMk cId="938064697" sldId="294"/>
        </pc:sldMkLst>
        <pc:spChg chg="del">
          <ac:chgData name="Şenol Kandemir" userId="71b48b4ca9e48765" providerId="LiveId" clId="{47062EB4-FBD0-45EB-A782-CDF5D64D98BE}" dt="2023-11-07T20:32:45.601" v="1" actId="700"/>
          <ac:spMkLst>
            <pc:docMk/>
            <pc:sldMk cId="938064697" sldId="294"/>
            <ac:spMk id="2" creationId="{91A5537D-BD44-02BD-EA72-045C3502777B}"/>
          </ac:spMkLst>
        </pc:spChg>
        <pc:spChg chg="del">
          <ac:chgData name="Şenol Kandemir" userId="71b48b4ca9e48765" providerId="LiveId" clId="{47062EB4-FBD0-45EB-A782-CDF5D64D98BE}" dt="2023-11-07T20:32:45.601" v="1" actId="700"/>
          <ac:spMkLst>
            <pc:docMk/>
            <pc:sldMk cId="938064697" sldId="294"/>
            <ac:spMk id="3" creationId="{89C54F59-7755-FD57-BC63-44275C2436FA}"/>
          </ac:spMkLst>
        </pc:spChg>
        <pc:picChg chg="add del mod">
          <ac:chgData name="Şenol Kandemir" userId="71b48b4ca9e48765" providerId="LiveId" clId="{47062EB4-FBD0-45EB-A782-CDF5D64D98BE}" dt="2023-11-07T20:33:40.476" v="58" actId="478"/>
          <ac:picMkLst>
            <pc:docMk/>
            <pc:sldMk cId="938064697" sldId="294"/>
            <ac:picMk id="5" creationId="{07085BFE-5773-3940-497B-358BD6D9C5F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C9258-0C63-4BD7-8298-D961CA1C6365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5372-2748-4AE6-8F2C-42BCB1D1F4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7507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8575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5303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4550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6334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265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961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01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0565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374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421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1554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1313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2C34D7D2-4820-3546-9D0D-836CDB550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cap="none" dirty="0" smtClean="0">
                <a:solidFill>
                  <a:srgbClr val="00B050"/>
                </a:solidFill>
              </a:rPr>
              <a:t>Enstitü Değerlendirme Programı </a:t>
            </a:r>
            <a:r>
              <a:rPr lang="tr-TR" b="1" cap="none" dirty="0">
                <a:solidFill>
                  <a:srgbClr val="00B050"/>
                </a:solidFill>
              </a:rPr>
              <a:t/>
            </a:r>
            <a:br>
              <a:rPr lang="tr-TR" b="1" cap="none" dirty="0">
                <a:solidFill>
                  <a:srgbClr val="00B050"/>
                </a:solidFill>
              </a:rPr>
            </a:br>
            <a:r>
              <a:rPr lang="tr-TR" b="1" cap="none" dirty="0" smtClean="0">
                <a:solidFill>
                  <a:srgbClr val="00B050"/>
                </a:solidFill>
              </a:rPr>
              <a:t/>
            </a:r>
            <a:br>
              <a:rPr lang="tr-TR" b="1" cap="none" dirty="0" smtClean="0">
                <a:solidFill>
                  <a:srgbClr val="00B050"/>
                </a:solidFill>
              </a:rPr>
            </a:br>
            <a:r>
              <a:rPr lang="tr-TR" sz="4000" b="1" i="1" cap="none" dirty="0">
                <a:solidFill>
                  <a:srgbClr val="00B050"/>
                </a:solidFill>
              </a:rPr>
              <a:t>Kalite Eğitimleri </a:t>
            </a:r>
            <a:r>
              <a:rPr lang="tr-TR" sz="4000" b="1" i="1" cap="none" dirty="0" smtClean="0">
                <a:solidFill>
                  <a:srgbClr val="00B050"/>
                </a:solidFill>
              </a:rPr>
              <a:t>Serisi</a:t>
            </a:r>
            <a:endParaRPr lang="tr-T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i="1" dirty="0" smtClean="0"/>
              <a:t>Kalite Yönetimi Koordinatörlüğü</a:t>
            </a:r>
            <a:endParaRPr lang="tr-TR" i="1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293" y="196088"/>
            <a:ext cx="6016707" cy="1351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 smtClean="0"/>
              <a:t>Eğitimin Konu Başlıkları</a:t>
            </a:r>
            <a:endParaRPr lang="tr-TR" cap="none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231136" y="2483669"/>
            <a:ext cx="7729728" cy="3101983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tr-TR" sz="2400" dirty="0"/>
              <a:t>Enstitü Değerlendirme Programına Hangi Üniversiteler Başvurabilir? </a:t>
            </a:r>
            <a:endParaRPr lang="tr-TR" sz="24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tr-TR" sz="2400" dirty="0"/>
              <a:t>Enstitü Değerlendirme Programına Başvuru Sonucunda Alınabilecek Kararlar Nelerdir? </a:t>
            </a:r>
            <a:endParaRPr lang="tr-TR" sz="2200" dirty="0" smtClean="0"/>
          </a:p>
        </p:txBody>
      </p:sp>
      <p:pic>
        <p:nvPicPr>
          <p:cNvPr id="6" name="Resim 5">
            <a:extLst>
              <a:ext uri="{FF2B5EF4-FFF2-40B4-BE49-F238E27FC236}">
                <a16:creationId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668" y="-5"/>
            <a:ext cx="2082912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86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 smtClean="0"/>
              <a:t>Enstitü Değerlendirme Programına Hangi Üniversiteler Başvurabilir? </a:t>
            </a:r>
            <a:endParaRPr lang="tr-TR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/>
              <a:t>Enstitü değerlendirme programına </a:t>
            </a:r>
            <a:r>
              <a:rPr lang="tr-TR" sz="2400" b="1" dirty="0">
                <a:solidFill>
                  <a:srgbClr val="00B050"/>
                </a:solidFill>
              </a:rPr>
              <a:t>tam kurumsal akreditasyona sahip yükseköğretim kurumları</a:t>
            </a:r>
            <a:r>
              <a:rPr lang="tr-TR" sz="2400" dirty="0"/>
              <a:t>nın enstitüleri çağrı üzerine başvuruda bulunabilirler.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16" y="-5"/>
            <a:ext cx="2661497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83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cap="none" dirty="0" smtClean="0"/>
              <a:t>Enstitü Değerlendirme Programına Başvuru Sonucunda Alınabilecek </a:t>
            </a:r>
            <a:r>
              <a:rPr lang="tr-TR" cap="none" dirty="0" smtClean="0"/>
              <a:t>Kararlar </a:t>
            </a:r>
            <a:r>
              <a:rPr lang="tr-TR" cap="none" dirty="0" smtClean="0"/>
              <a:t>Nelerdir? </a:t>
            </a:r>
            <a:endParaRPr lang="tr-TR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/>
              <a:t>Değerlendirme sonucunda;</a:t>
            </a:r>
          </a:p>
          <a:p>
            <a:pPr lvl="1" algn="just"/>
            <a:r>
              <a:rPr lang="tr-TR" sz="2400" b="1" dirty="0" smtClean="0">
                <a:solidFill>
                  <a:srgbClr val="00B050"/>
                </a:solidFill>
              </a:rPr>
              <a:t>Üç </a:t>
            </a:r>
            <a:r>
              <a:rPr lang="tr-TR" sz="2400" b="1" dirty="0">
                <a:solidFill>
                  <a:srgbClr val="00B050"/>
                </a:solidFill>
              </a:rPr>
              <a:t>yıllık </a:t>
            </a:r>
            <a:r>
              <a:rPr lang="tr-TR" sz="2400" b="1" dirty="0" smtClean="0">
                <a:solidFill>
                  <a:srgbClr val="00B050"/>
                </a:solidFill>
              </a:rPr>
              <a:t>gümüş </a:t>
            </a:r>
            <a:r>
              <a:rPr lang="tr-TR" sz="2400" dirty="0" smtClean="0"/>
              <a:t>veya,</a:t>
            </a:r>
          </a:p>
          <a:p>
            <a:pPr lvl="1" algn="just"/>
            <a:r>
              <a:rPr lang="tr-TR" sz="2400" b="1" dirty="0" smtClean="0">
                <a:solidFill>
                  <a:srgbClr val="00B050"/>
                </a:solidFill>
              </a:rPr>
              <a:t>Altı </a:t>
            </a:r>
            <a:r>
              <a:rPr lang="tr-TR" sz="2400" b="1" dirty="0">
                <a:solidFill>
                  <a:srgbClr val="00B050"/>
                </a:solidFill>
              </a:rPr>
              <a:t>yıllık altın etiketi </a:t>
            </a:r>
            <a:r>
              <a:rPr lang="tr-TR" sz="2400" dirty="0"/>
              <a:t>verilir. </a:t>
            </a:r>
          </a:p>
          <a:p>
            <a:pPr marL="0" indent="0" algn="just">
              <a:buNone/>
            </a:pPr>
            <a:r>
              <a:rPr lang="tr-TR" sz="2400" dirty="0" smtClean="0"/>
              <a:t>Gümüş </a:t>
            </a:r>
            <a:r>
              <a:rPr lang="tr-TR" sz="2400" dirty="0"/>
              <a:t>ve altın etiketi verilen enstitüler, üçüncü yılın sonunda enstitü ara değerlendirme programına alınır.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16" y="-5"/>
            <a:ext cx="2661497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5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ket">
  <a:themeElements>
    <a:clrScheme name="Mavi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Pake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{405A2CB4-4D4F-2747-8C50-B9A9F25CD2EF}tf10001120</Template>
  <TotalTime>58990</TotalTime>
  <Words>86</Words>
  <Application>Microsoft Office PowerPoint</Application>
  <PresentationFormat>Özel</PresentationFormat>
  <Paragraphs>12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Paket</vt:lpstr>
      <vt:lpstr>Enstitü Değerlendirme Programı   Kalite Eğitimleri Serisi</vt:lpstr>
      <vt:lpstr>Eğitimin Konu Başlıkları</vt:lpstr>
      <vt:lpstr>Enstitü Değerlendirme Programına Hangi Üniversiteler Başvurabilir? </vt:lpstr>
      <vt:lpstr>Enstitü Değerlendirme Programına Başvuru Sonucunda Alınabilecek Kararlar Nelerdir?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TAŞIYANIN SORUMLULUĞU</dc:title>
  <dc:creator>Microsoft Office User</dc:creator>
  <cp:lastModifiedBy>Senol KANDEMIR</cp:lastModifiedBy>
  <cp:revision>154</cp:revision>
  <dcterms:created xsi:type="dcterms:W3CDTF">2021-10-23T00:07:47Z</dcterms:created>
  <dcterms:modified xsi:type="dcterms:W3CDTF">2023-12-07T09:29:32Z</dcterms:modified>
</cp:coreProperties>
</file>