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6"/>
  </p:notesMasterIdLst>
  <p:sldIdLst>
    <p:sldId id="313" r:id="rId2"/>
    <p:sldId id="314" r:id="rId3"/>
    <p:sldId id="309" r:id="rId4"/>
    <p:sldId id="312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10"/>
    <p:restoredTop sz="95890"/>
  </p:normalViewPr>
  <p:slideViewPr>
    <p:cSldViewPr snapToGrid="0" snapToObjects="1">
      <p:cViewPr>
        <p:scale>
          <a:sx n="80" d="100"/>
          <a:sy n="80" d="100"/>
        </p:scale>
        <p:origin x="-37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0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Enstitü Değerlendirme Programı </a:t>
            </a: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b="1" cap="none" dirty="0" smtClean="0">
                <a:solidFill>
                  <a:srgbClr val="00B050"/>
                </a:solidFill>
              </a:rPr>
              <a:t/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sz="4000" b="1" i="1" cap="none" dirty="0">
                <a:solidFill>
                  <a:srgbClr val="00B050"/>
                </a:solidFill>
              </a:rPr>
              <a:t>Kalite Eğitimleri </a:t>
            </a:r>
            <a:r>
              <a:rPr lang="tr-TR" sz="4000" b="1" i="1" cap="none" dirty="0" smtClean="0">
                <a:solidFill>
                  <a:srgbClr val="00B050"/>
                </a:solidFill>
              </a:rPr>
              <a:t>Serisi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 smtClean="0"/>
              <a:t>Kalite Yönetimi Koordinatörlüğü</a:t>
            </a:r>
            <a:endParaRPr lang="tr-TR" i="1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231136" y="2483669"/>
            <a:ext cx="7729728" cy="3101983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Enstitü Değerlendirme Programına Hangi Üniversiteler Başvurabilir? </a:t>
            </a:r>
            <a:endParaRPr lang="tr-TR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Enstitü Değerlendirme Programına Başvuru Sonucunda Alınabilecek Kararlar Nelerdir? </a:t>
            </a:r>
            <a:endParaRPr lang="tr-TR" sz="2200" dirty="0" smtClean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86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Enstitü Değerlendirme Programına Hangi Üniversiteler Başvurabilir?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Enstitü değerlendirme programına </a:t>
            </a:r>
            <a:r>
              <a:rPr lang="tr-TR" sz="2400" b="1" dirty="0">
                <a:solidFill>
                  <a:srgbClr val="00B050"/>
                </a:solidFill>
              </a:rPr>
              <a:t>tam kurumsal akreditasyona sahip yükseköğretim kurumları</a:t>
            </a:r>
            <a:r>
              <a:rPr lang="tr-TR" sz="2400" dirty="0"/>
              <a:t>nın enstitüleri çağrı üzerine başvuruda bulunabilirler.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3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cap="none" dirty="0" smtClean="0"/>
              <a:t>Enstitü Değerlendirme Programına Başvuru Sonucunda Alınabilecek </a:t>
            </a:r>
            <a:r>
              <a:rPr lang="tr-TR" cap="none" dirty="0" smtClean="0"/>
              <a:t>Kararlar </a:t>
            </a:r>
            <a:r>
              <a:rPr lang="tr-TR" cap="none" dirty="0" smtClean="0"/>
              <a:t>Nelerdir?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Değerlendirme sonucunda;</a:t>
            </a:r>
          </a:p>
          <a:p>
            <a:pPr lvl="1" algn="just"/>
            <a:r>
              <a:rPr lang="tr-TR" sz="2400" b="1" dirty="0" smtClean="0">
                <a:solidFill>
                  <a:srgbClr val="00B050"/>
                </a:solidFill>
              </a:rPr>
              <a:t>Üç </a:t>
            </a:r>
            <a:r>
              <a:rPr lang="tr-TR" sz="2400" b="1" dirty="0">
                <a:solidFill>
                  <a:srgbClr val="00B050"/>
                </a:solidFill>
              </a:rPr>
              <a:t>yıllık </a:t>
            </a:r>
            <a:r>
              <a:rPr lang="tr-TR" sz="2400" b="1" dirty="0" smtClean="0">
                <a:solidFill>
                  <a:srgbClr val="00B050"/>
                </a:solidFill>
              </a:rPr>
              <a:t>gümüş </a:t>
            </a:r>
            <a:r>
              <a:rPr lang="tr-TR" sz="2400" dirty="0" smtClean="0"/>
              <a:t>veya,</a:t>
            </a:r>
          </a:p>
          <a:p>
            <a:pPr lvl="1" algn="just"/>
            <a:r>
              <a:rPr lang="tr-TR" sz="2400" b="1" dirty="0" smtClean="0">
                <a:solidFill>
                  <a:srgbClr val="00B050"/>
                </a:solidFill>
              </a:rPr>
              <a:t>Altı </a:t>
            </a:r>
            <a:r>
              <a:rPr lang="tr-TR" sz="2400" b="1" dirty="0">
                <a:solidFill>
                  <a:srgbClr val="00B050"/>
                </a:solidFill>
              </a:rPr>
              <a:t>yıllık altın etiketi </a:t>
            </a:r>
            <a:r>
              <a:rPr lang="tr-TR" sz="2400" dirty="0"/>
              <a:t>verilir. </a:t>
            </a:r>
          </a:p>
          <a:p>
            <a:pPr marL="0" indent="0" algn="just">
              <a:buNone/>
            </a:pPr>
            <a:r>
              <a:rPr lang="tr-TR" sz="2400" dirty="0" smtClean="0"/>
              <a:t>Gümüş </a:t>
            </a:r>
            <a:r>
              <a:rPr lang="tr-TR" sz="2400" dirty="0"/>
              <a:t>ve altın etiketi verilen enstitüler, üçüncü yılın sonunda enstitü ara değerlendirme programına alınır.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5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58990</TotalTime>
  <Words>86</Words>
  <Application>Microsoft Office PowerPoint</Application>
  <PresentationFormat>Özel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Paket</vt:lpstr>
      <vt:lpstr>Enstitü Değerlendirme Programı   Kalite Eğitimleri Serisi</vt:lpstr>
      <vt:lpstr>Eğitimin Konu Başlıkları</vt:lpstr>
      <vt:lpstr>Enstitü Değerlendirme Programına Hangi Üniversiteler Başvurabilir? </vt:lpstr>
      <vt:lpstr>Enstitü Değerlendirme Programına Başvuru Sonucunda Alınabilecek Kararlar Nelerdir?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154</cp:revision>
  <dcterms:created xsi:type="dcterms:W3CDTF">2021-10-23T00:07:47Z</dcterms:created>
  <dcterms:modified xsi:type="dcterms:W3CDTF">2023-12-07T09:29:32Z</dcterms:modified>
</cp:coreProperties>
</file>