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Lst>
  <p:notesMasterIdLst>
    <p:notesMasterId r:id="rId84"/>
  </p:notesMasterIdLst>
  <p:sldIdLst>
    <p:sldId id="257" r:id="rId2"/>
    <p:sldId id="547" r:id="rId3"/>
    <p:sldId id="605" r:id="rId4"/>
    <p:sldId id="626" r:id="rId5"/>
    <p:sldId id="610" r:id="rId6"/>
    <p:sldId id="548" r:id="rId7"/>
    <p:sldId id="611" r:id="rId8"/>
    <p:sldId id="607" r:id="rId9"/>
    <p:sldId id="608" r:id="rId10"/>
    <p:sldId id="606" r:id="rId11"/>
    <p:sldId id="609" r:id="rId12"/>
    <p:sldId id="549" r:id="rId13"/>
    <p:sldId id="550" r:id="rId14"/>
    <p:sldId id="612" r:id="rId15"/>
    <p:sldId id="263" r:id="rId16"/>
    <p:sldId id="264" r:id="rId17"/>
    <p:sldId id="266" r:id="rId18"/>
    <p:sldId id="613" r:id="rId19"/>
    <p:sldId id="614" r:id="rId20"/>
    <p:sldId id="615" r:id="rId21"/>
    <p:sldId id="616" r:id="rId22"/>
    <p:sldId id="618" r:id="rId23"/>
    <p:sldId id="635" r:id="rId24"/>
    <p:sldId id="636" r:id="rId25"/>
    <p:sldId id="637" r:id="rId26"/>
    <p:sldId id="632" r:id="rId27"/>
    <p:sldId id="633" r:id="rId28"/>
    <p:sldId id="634" r:id="rId29"/>
    <p:sldId id="274" r:id="rId30"/>
    <p:sldId id="554" r:id="rId31"/>
    <p:sldId id="555" r:id="rId32"/>
    <p:sldId id="558" r:id="rId33"/>
    <p:sldId id="551" r:id="rId34"/>
    <p:sldId id="552" r:id="rId35"/>
    <p:sldId id="559" r:id="rId36"/>
    <p:sldId id="560" r:id="rId37"/>
    <p:sldId id="563" r:id="rId38"/>
    <p:sldId id="561" r:id="rId39"/>
    <p:sldId id="557" r:id="rId40"/>
    <p:sldId id="562" r:id="rId41"/>
    <p:sldId id="564" r:id="rId42"/>
    <p:sldId id="565" r:id="rId43"/>
    <p:sldId id="620" r:id="rId44"/>
    <p:sldId id="567" r:id="rId45"/>
    <p:sldId id="568" r:id="rId46"/>
    <p:sldId id="569" r:id="rId47"/>
    <p:sldId id="570" r:id="rId48"/>
    <p:sldId id="571" r:id="rId49"/>
    <p:sldId id="572" r:id="rId50"/>
    <p:sldId id="573" r:id="rId51"/>
    <p:sldId id="574" r:id="rId52"/>
    <p:sldId id="575" r:id="rId53"/>
    <p:sldId id="576" r:id="rId54"/>
    <p:sldId id="627" r:id="rId55"/>
    <p:sldId id="630" r:id="rId56"/>
    <p:sldId id="631" r:id="rId57"/>
    <p:sldId id="580" r:id="rId58"/>
    <p:sldId id="604" r:id="rId59"/>
    <p:sldId id="628" r:id="rId60"/>
    <p:sldId id="629" r:id="rId61"/>
    <p:sldId id="585" r:id="rId62"/>
    <p:sldId id="589" r:id="rId63"/>
    <p:sldId id="590" r:id="rId64"/>
    <p:sldId id="591" r:id="rId65"/>
    <p:sldId id="592" r:id="rId66"/>
    <p:sldId id="593" r:id="rId67"/>
    <p:sldId id="594" r:id="rId68"/>
    <p:sldId id="595" r:id="rId69"/>
    <p:sldId id="596" r:id="rId70"/>
    <p:sldId id="597" r:id="rId71"/>
    <p:sldId id="598" r:id="rId72"/>
    <p:sldId id="599" r:id="rId73"/>
    <p:sldId id="600" r:id="rId74"/>
    <p:sldId id="601" r:id="rId75"/>
    <p:sldId id="602" r:id="rId76"/>
    <p:sldId id="603" r:id="rId77"/>
    <p:sldId id="621" r:id="rId78"/>
    <p:sldId id="622" r:id="rId79"/>
    <p:sldId id="623" r:id="rId80"/>
    <p:sldId id="624" r:id="rId81"/>
    <p:sldId id="625" r:id="rId82"/>
    <p:sldId id="56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C5C5C5"/>
    <a:srgbClr val="50CFB4"/>
    <a:srgbClr val="33CC33"/>
    <a:srgbClr val="FFCC00"/>
    <a:srgbClr val="D0A800"/>
    <a:srgbClr val="47A4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929F9F4-4A8F-4326-A1B4-22849713DDAB}" styleName="Koyu Stil 1 - Vurgu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01" autoAdjust="0"/>
    <p:restoredTop sz="94660"/>
  </p:normalViewPr>
  <p:slideViewPr>
    <p:cSldViewPr>
      <p:cViewPr varScale="1">
        <p:scale>
          <a:sx n="70" d="100"/>
          <a:sy n="70" d="100"/>
        </p:scale>
        <p:origin x="1224" y="7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88" d="100"/>
          <a:sy n="88" d="100"/>
        </p:scale>
        <p:origin x="277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ADFB52-3EBD-446C-95F8-FB508723179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tr-TR"/>
        </a:p>
      </dgm:t>
    </dgm:pt>
    <dgm:pt modelId="{60FE2A9B-F37F-4BF0-87CE-23924E98502F}">
      <dgm:prSet phldrT="[Metin]" custT="1"/>
      <dgm:spPr>
        <a:solidFill>
          <a:schemeClr val="tx1"/>
        </a:solidFill>
      </dgm:spPr>
      <dgm:t>
        <a:bodyPr/>
        <a:lstStyle/>
        <a:p>
          <a:r>
            <a:rPr lang="tr-TR" sz="2000" dirty="0">
              <a:latin typeface="Times New Roman" panose="02020603050405020304" pitchFamily="18" charset="0"/>
              <a:cs typeface="Times New Roman" panose="02020603050405020304" pitchFamily="18" charset="0"/>
            </a:rPr>
            <a:t>Doküman (Taslaklar)</a:t>
          </a:r>
        </a:p>
      </dgm:t>
    </dgm:pt>
    <dgm:pt modelId="{7FBBCA08-8679-4473-A7D3-94A6247A1FB3}" type="parTrans" cxnId="{42A2A177-6885-4E98-930F-F9855EC67E59}">
      <dgm:prSet/>
      <dgm:spPr/>
      <dgm:t>
        <a:bodyPr/>
        <a:lstStyle/>
        <a:p>
          <a:endParaRPr lang="tr-TR">
            <a:latin typeface="Times New Roman" panose="02020603050405020304" pitchFamily="18" charset="0"/>
            <a:cs typeface="Times New Roman" panose="02020603050405020304" pitchFamily="18" charset="0"/>
          </a:endParaRPr>
        </a:p>
      </dgm:t>
    </dgm:pt>
    <dgm:pt modelId="{C032F01E-31C7-47C5-BDEB-CEEB8875A9E4}" type="sibTrans" cxnId="{42A2A177-6885-4E98-930F-F9855EC67E59}">
      <dgm:prSet/>
      <dgm:spPr/>
      <dgm:t>
        <a:bodyPr/>
        <a:lstStyle/>
        <a:p>
          <a:endParaRPr lang="tr-TR">
            <a:latin typeface="Times New Roman" panose="02020603050405020304" pitchFamily="18" charset="0"/>
            <a:cs typeface="Times New Roman" panose="02020603050405020304" pitchFamily="18" charset="0"/>
          </a:endParaRPr>
        </a:p>
      </dgm:t>
    </dgm:pt>
    <dgm:pt modelId="{E3323D0D-0550-457A-B1FA-A1E976F5C5A4}">
      <dgm:prSet phldrT="[Metin]" custT="1"/>
      <dgm:spPr/>
      <dgm:t>
        <a:bodyPr/>
        <a:lstStyle/>
        <a:p>
          <a:r>
            <a:rPr lang="tr-TR" altLang="tr-TR" sz="1400" dirty="0">
              <a:latin typeface="Times New Roman" panose="02020603050405020304" pitchFamily="18" charset="0"/>
              <a:cs typeface="Times New Roman" panose="02020603050405020304" pitchFamily="18" charset="0"/>
            </a:rPr>
            <a:t>Üzerinde değişiklik yapılması mümkündür.</a:t>
          </a:r>
          <a:endParaRPr lang="tr-TR" sz="1400" dirty="0">
            <a:latin typeface="Times New Roman" panose="02020603050405020304" pitchFamily="18" charset="0"/>
            <a:cs typeface="Times New Roman" panose="02020603050405020304" pitchFamily="18" charset="0"/>
          </a:endParaRPr>
        </a:p>
      </dgm:t>
    </dgm:pt>
    <dgm:pt modelId="{ADDD4649-6F4C-4B1F-9137-83BFD3A5D8D4}" type="parTrans" cxnId="{E78E2274-F059-4B2E-B481-61EB2F816357}">
      <dgm:prSet/>
      <dgm:spPr/>
      <dgm:t>
        <a:bodyPr/>
        <a:lstStyle/>
        <a:p>
          <a:endParaRPr lang="tr-TR">
            <a:latin typeface="Times New Roman" panose="02020603050405020304" pitchFamily="18" charset="0"/>
            <a:cs typeface="Times New Roman" panose="02020603050405020304" pitchFamily="18" charset="0"/>
          </a:endParaRPr>
        </a:p>
      </dgm:t>
    </dgm:pt>
    <dgm:pt modelId="{E5041764-C253-482C-BA39-4B636EDFA5F7}" type="sibTrans" cxnId="{E78E2274-F059-4B2E-B481-61EB2F816357}">
      <dgm:prSet/>
      <dgm:spPr/>
      <dgm:t>
        <a:bodyPr/>
        <a:lstStyle/>
        <a:p>
          <a:endParaRPr lang="tr-TR">
            <a:latin typeface="Times New Roman" panose="02020603050405020304" pitchFamily="18" charset="0"/>
            <a:cs typeface="Times New Roman" panose="02020603050405020304" pitchFamily="18" charset="0"/>
          </a:endParaRPr>
        </a:p>
      </dgm:t>
    </dgm:pt>
    <dgm:pt modelId="{FF4003B8-1B1A-4183-A699-C0DF926469BF}">
      <dgm:prSet phldrT="[Metin]" custT="1"/>
      <dgm:spPr/>
      <dgm:t>
        <a:bodyPr/>
        <a:lstStyle/>
        <a:p>
          <a:r>
            <a:rPr lang="tr-TR" altLang="tr-TR" sz="1400" dirty="0">
              <a:latin typeface="Times New Roman" panose="02020603050405020304" pitchFamily="18" charset="0"/>
              <a:cs typeface="Times New Roman" panose="02020603050405020304" pitchFamily="18" charset="0"/>
            </a:rPr>
            <a:t>Sahibi üreticisidir ve uygun gördüğü dokümanları imha edebilir.</a:t>
          </a:r>
          <a:endParaRPr lang="tr-TR" sz="1400" dirty="0">
            <a:latin typeface="Times New Roman" panose="02020603050405020304" pitchFamily="18" charset="0"/>
            <a:cs typeface="Times New Roman" panose="02020603050405020304" pitchFamily="18" charset="0"/>
          </a:endParaRPr>
        </a:p>
      </dgm:t>
    </dgm:pt>
    <dgm:pt modelId="{47592E47-8E82-4426-8700-80237EDCA4FC}" type="parTrans" cxnId="{161EDCA8-B1D6-4317-8BB8-46CCBA52F22C}">
      <dgm:prSet/>
      <dgm:spPr/>
      <dgm:t>
        <a:bodyPr/>
        <a:lstStyle/>
        <a:p>
          <a:endParaRPr lang="tr-TR">
            <a:latin typeface="Times New Roman" panose="02020603050405020304" pitchFamily="18" charset="0"/>
            <a:cs typeface="Times New Roman" panose="02020603050405020304" pitchFamily="18" charset="0"/>
          </a:endParaRPr>
        </a:p>
      </dgm:t>
    </dgm:pt>
    <dgm:pt modelId="{877A7FA1-4C29-43BA-AB51-ABBE5ECD9F74}" type="sibTrans" cxnId="{161EDCA8-B1D6-4317-8BB8-46CCBA52F22C}">
      <dgm:prSet/>
      <dgm:spPr/>
      <dgm:t>
        <a:bodyPr/>
        <a:lstStyle/>
        <a:p>
          <a:endParaRPr lang="tr-TR">
            <a:latin typeface="Times New Roman" panose="02020603050405020304" pitchFamily="18" charset="0"/>
            <a:cs typeface="Times New Roman" panose="02020603050405020304" pitchFamily="18" charset="0"/>
          </a:endParaRPr>
        </a:p>
      </dgm:t>
    </dgm:pt>
    <dgm:pt modelId="{E32EC18A-DF27-43DB-8084-75EBBFDD8210}">
      <dgm:prSet phldrT="[Metin]" custT="1"/>
      <dgm:spPr>
        <a:solidFill>
          <a:schemeClr val="tx1"/>
        </a:solidFill>
      </dgm:spPr>
      <dgm:t>
        <a:bodyPr/>
        <a:lstStyle/>
        <a:p>
          <a:r>
            <a:rPr lang="tr-TR" sz="2000" dirty="0">
              <a:latin typeface="Times New Roman" panose="02020603050405020304" pitchFamily="18" charset="0"/>
              <a:cs typeface="Times New Roman" panose="02020603050405020304" pitchFamily="18" charset="0"/>
            </a:rPr>
            <a:t>Belge</a:t>
          </a:r>
          <a:endParaRPr lang="tr-TR" sz="2800" dirty="0">
            <a:latin typeface="Times New Roman" panose="02020603050405020304" pitchFamily="18" charset="0"/>
            <a:cs typeface="Times New Roman" panose="02020603050405020304" pitchFamily="18" charset="0"/>
          </a:endParaRPr>
        </a:p>
      </dgm:t>
    </dgm:pt>
    <dgm:pt modelId="{3BE07738-3C8C-44D5-8E14-095FFD900507}" type="parTrans" cxnId="{ED29A8FA-6C30-42CE-8C3D-1DC8022086A2}">
      <dgm:prSet/>
      <dgm:spPr/>
      <dgm:t>
        <a:bodyPr/>
        <a:lstStyle/>
        <a:p>
          <a:endParaRPr lang="tr-TR">
            <a:latin typeface="Times New Roman" panose="02020603050405020304" pitchFamily="18" charset="0"/>
            <a:cs typeface="Times New Roman" panose="02020603050405020304" pitchFamily="18" charset="0"/>
          </a:endParaRPr>
        </a:p>
      </dgm:t>
    </dgm:pt>
    <dgm:pt modelId="{95BF1405-A5A3-475D-9E6A-0696EE46AD2F}" type="sibTrans" cxnId="{ED29A8FA-6C30-42CE-8C3D-1DC8022086A2}">
      <dgm:prSet/>
      <dgm:spPr/>
      <dgm:t>
        <a:bodyPr/>
        <a:lstStyle/>
        <a:p>
          <a:endParaRPr lang="tr-TR">
            <a:latin typeface="Times New Roman" panose="02020603050405020304" pitchFamily="18" charset="0"/>
            <a:cs typeface="Times New Roman" panose="02020603050405020304" pitchFamily="18" charset="0"/>
          </a:endParaRPr>
        </a:p>
      </dgm:t>
    </dgm:pt>
    <dgm:pt modelId="{AF0A0327-EBD6-46E2-9E57-69D0158CC261}">
      <dgm:prSet phldrT="[Metin]" custT="1"/>
      <dgm:spPr/>
      <dgm:t>
        <a:bodyPr/>
        <a:lstStyle/>
        <a:p>
          <a:r>
            <a:rPr lang="tr-TR" altLang="tr-TR" sz="1400" dirty="0">
              <a:latin typeface="Times New Roman" panose="02020603050405020304" pitchFamily="18" charset="0"/>
              <a:cs typeface="Times New Roman" panose="02020603050405020304" pitchFamily="18" charset="0"/>
            </a:rPr>
            <a:t>İçeriğinin değiştirilmesine izin verilmez.</a:t>
          </a:r>
          <a:endParaRPr lang="tr-TR" sz="1400" dirty="0">
            <a:latin typeface="Times New Roman" panose="02020603050405020304" pitchFamily="18" charset="0"/>
            <a:cs typeface="Times New Roman" panose="02020603050405020304" pitchFamily="18" charset="0"/>
          </a:endParaRPr>
        </a:p>
      </dgm:t>
    </dgm:pt>
    <dgm:pt modelId="{11094567-E757-432A-BF93-3AC87602480C}" type="parTrans" cxnId="{C8B61E82-243C-4893-BD87-97FD7BB17789}">
      <dgm:prSet/>
      <dgm:spPr/>
      <dgm:t>
        <a:bodyPr/>
        <a:lstStyle/>
        <a:p>
          <a:endParaRPr lang="tr-TR">
            <a:latin typeface="Times New Roman" panose="02020603050405020304" pitchFamily="18" charset="0"/>
            <a:cs typeface="Times New Roman" panose="02020603050405020304" pitchFamily="18" charset="0"/>
          </a:endParaRPr>
        </a:p>
      </dgm:t>
    </dgm:pt>
    <dgm:pt modelId="{B7484B43-6A02-4BC6-8842-3F1E19279E4B}" type="sibTrans" cxnId="{C8B61E82-243C-4893-BD87-97FD7BB17789}">
      <dgm:prSet/>
      <dgm:spPr/>
      <dgm:t>
        <a:bodyPr/>
        <a:lstStyle/>
        <a:p>
          <a:endParaRPr lang="tr-TR">
            <a:latin typeface="Times New Roman" panose="02020603050405020304" pitchFamily="18" charset="0"/>
            <a:cs typeface="Times New Roman" panose="02020603050405020304" pitchFamily="18" charset="0"/>
          </a:endParaRPr>
        </a:p>
      </dgm:t>
    </dgm:pt>
    <dgm:pt modelId="{A37A3EAC-9FD6-4E96-BE22-1FBE1AD7ABC5}">
      <dgm:prSet phldrT="[Metin]" custT="1"/>
      <dgm:spPr/>
      <dgm:t>
        <a:bodyPr/>
        <a:lstStyle/>
        <a:p>
          <a:r>
            <a:rPr lang="tr-TR" altLang="tr-TR" sz="1400" dirty="0">
              <a:latin typeface="Times New Roman" panose="02020603050405020304" pitchFamily="18" charset="0"/>
              <a:cs typeface="Times New Roman" panose="02020603050405020304" pitchFamily="18" charset="0"/>
            </a:rPr>
            <a:t>Kurumsal ve bireysel faaliyetlerin delili olduğu için içerik, ilişki ve format bilgisi korunmalıdır.</a:t>
          </a:r>
          <a:endParaRPr lang="tr-TR" sz="1400" dirty="0">
            <a:latin typeface="Times New Roman" panose="02020603050405020304" pitchFamily="18" charset="0"/>
            <a:cs typeface="Times New Roman" panose="02020603050405020304" pitchFamily="18" charset="0"/>
          </a:endParaRPr>
        </a:p>
      </dgm:t>
    </dgm:pt>
    <dgm:pt modelId="{151EACA8-DA82-4049-BD84-A163891549E1}" type="parTrans" cxnId="{194AB1A1-ED38-4558-BD1B-EB4B9973C98A}">
      <dgm:prSet/>
      <dgm:spPr/>
      <dgm:t>
        <a:bodyPr/>
        <a:lstStyle/>
        <a:p>
          <a:endParaRPr lang="tr-TR">
            <a:latin typeface="Times New Roman" panose="02020603050405020304" pitchFamily="18" charset="0"/>
            <a:cs typeface="Times New Roman" panose="02020603050405020304" pitchFamily="18" charset="0"/>
          </a:endParaRPr>
        </a:p>
      </dgm:t>
    </dgm:pt>
    <dgm:pt modelId="{729D2912-C6D6-4E5F-B8FF-EBC588FB6F60}" type="sibTrans" cxnId="{194AB1A1-ED38-4558-BD1B-EB4B9973C98A}">
      <dgm:prSet/>
      <dgm:spPr/>
      <dgm:t>
        <a:bodyPr/>
        <a:lstStyle/>
        <a:p>
          <a:endParaRPr lang="tr-TR">
            <a:latin typeface="Times New Roman" panose="02020603050405020304" pitchFamily="18" charset="0"/>
            <a:cs typeface="Times New Roman" panose="02020603050405020304" pitchFamily="18" charset="0"/>
          </a:endParaRPr>
        </a:p>
      </dgm:t>
    </dgm:pt>
    <dgm:pt modelId="{E63D990E-2994-47EE-A7E5-3FFCD7CDABF9}">
      <dgm:prSet phldrT="[Metin]" custT="1"/>
      <dgm:spPr/>
      <dgm:t>
        <a:bodyPr/>
        <a:lstStyle/>
        <a:p>
          <a:r>
            <a:rPr lang="tr-TR" altLang="tr-TR" sz="1400" dirty="0">
              <a:latin typeface="Times New Roman" panose="02020603050405020304" pitchFamily="18" charset="0"/>
              <a:cs typeface="Times New Roman" panose="02020603050405020304" pitchFamily="18" charset="0"/>
            </a:rPr>
            <a:t>Düzenlenmesi, tanımlanması ve dosyalanması üreticisinin/sahibinin sorumluluğundadır.</a:t>
          </a:r>
          <a:endParaRPr lang="tr-TR" sz="1400" dirty="0">
            <a:latin typeface="Times New Roman" panose="02020603050405020304" pitchFamily="18" charset="0"/>
            <a:cs typeface="Times New Roman" panose="02020603050405020304" pitchFamily="18" charset="0"/>
          </a:endParaRPr>
        </a:p>
      </dgm:t>
    </dgm:pt>
    <dgm:pt modelId="{8BFEE0E6-12B8-4391-AC6D-2B48720E4EFB}" type="parTrans" cxnId="{8743E027-B8B5-4D43-9CF9-33193EA3E7EC}">
      <dgm:prSet/>
      <dgm:spPr/>
      <dgm:t>
        <a:bodyPr/>
        <a:lstStyle/>
        <a:p>
          <a:endParaRPr lang="tr-TR">
            <a:latin typeface="Times New Roman" panose="02020603050405020304" pitchFamily="18" charset="0"/>
            <a:cs typeface="Times New Roman" panose="02020603050405020304" pitchFamily="18" charset="0"/>
          </a:endParaRPr>
        </a:p>
      </dgm:t>
    </dgm:pt>
    <dgm:pt modelId="{BE19514A-8E72-4217-9469-904DCEBDB66A}" type="sibTrans" cxnId="{8743E027-B8B5-4D43-9CF9-33193EA3E7EC}">
      <dgm:prSet/>
      <dgm:spPr/>
      <dgm:t>
        <a:bodyPr/>
        <a:lstStyle/>
        <a:p>
          <a:endParaRPr lang="tr-TR">
            <a:latin typeface="Times New Roman" panose="02020603050405020304" pitchFamily="18" charset="0"/>
            <a:cs typeface="Times New Roman" panose="02020603050405020304" pitchFamily="18" charset="0"/>
          </a:endParaRPr>
        </a:p>
      </dgm:t>
    </dgm:pt>
    <dgm:pt modelId="{A60A7878-73CF-4AB5-92C3-3DB535070E81}">
      <dgm:prSet phldrT="[Metin]" custT="1"/>
      <dgm:spPr/>
      <dgm:t>
        <a:bodyPr/>
        <a:lstStyle/>
        <a:p>
          <a:r>
            <a:rPr lang="tr-TR" altLang="tr-TR" sz="1400" dirty="0">
              <a:latin typeface="Times New Roman" panose="02020603050405020304" pitchFamily="18" charset="0"/>
              <a:cs typeface="Times New Roman" panose="02020603050405020304" pitchFamily="18" charset="0"/>
            </a:rPr>
            <a:t>Dokümanın güvenli bir şekilde depolandığından üreticisi sorumludur.</a:t>
          </a:r>
          <a:endParaRPr lang="tr-TR" sz="1400" dirty="0">
            <a:latin typeface="Times New Roman" panose="02020603050405020304" pitchFamily="18" charset="0"/>
            <a:cs typeface="Times New Roman" panose="02020603050405020304" pitchFamily="18" charset="0"/>
          </a:endParaRPr>
        </a:p>
      </dgm:t>
    </dgm:pt>
    <dgm:pt modelId="{C5A090AD-F4D4-4683-A6F9-7077B4291B49}" type="parTrans" cxnId="{8DA55DC1-4C53-4C5B-93F3-3F23E3FC77F3}">
      <dgm:prSet/>
      <dgm:spPr/>
      <dgm:t>
        <a:bodyPr/>
        <a:lstStyle/>
        <a:p>
          <a:endParaRPr lang="tr-TR">
            <a:latin typeface="Times New Roman" panose="02020603050405020304" pitchFamily="18" charset="0"/>
            <a:cs typeface="Times New Roman" panose="02020603050405020304" pitchFamily="18" charset="0"/>
          </a:endParaRPr>
        </a:p>
      </dgm:t>
    </dgm:pt>
    <dgm:pt modelId="{ED45AE6F-9126-4561-A811-524B3A4BF703}" type="sibTrans" cxnId="{8DA55DC1-4C53-4C5B-93F3-3F23E3FC77F3}">
      <dgm:prSet/>
      <dgm:spPr/>
      <dgm:t>
        <a:bodyPr/>
        <a:lstStyle/>
        <a:p>
          <a:endParaRPr lang="tr-TR">
            <a:latin typeface="Times New Roman" panose="02020603050405020304" pitchFamily="18" charset="0"/>
            <a:cs typeface="Times New Roman" panose="02020603050405020304" pitchFamily="18" charset="0"/>
          </a:endParaRPr>
        </a:p>
      </dgm:t>
    </dgm:pt>
    <dgm:pt modelId="{B780B450-BE1C-4555-A1F9-02D35CF568D8}">
      <dgm:prSet phldrT="[Metin]" custT="1"/>
      <dgm:spPr/>
      <dgm:t>
        <a:bodyPr/>
        <a:lstStyle/>
        <a:p>
          <a:r>
            <a:rPr lang="tr-TR" altLang="tr-TR" sz="1400" dirty="0">
              <a:latin typeface="Times New Roman" panose="02020603050405020304" pitchFamily="18" charset="0"/>
              <a:cs typeface="Times New Roman" panose="02020603050405020304" pitchFamily="18" charset="0"/>
            </a:rPr>
            <a:t>Kurumsal bir onay ve/veya kayıt sistemi içerisinde yer almayabilir</a:t>
          </a:r>
          <a:endParaRPr lang="tr-TR" sz="1400" dirty="0">
            <a:latin typeface="Times New Roman" panose="02020603050405020304" pitchFamily="18" charset="0"/>
            <a:cs typeface="Times New Roman" panose="02020603050405020304" pitchFamily="18" charset="0"/>
          </a:endParaRPr>
        </a:p>
      </dgm:t>
    </dgm:pt>
    <dgm:pt modelId="{206F0D1C-DB52-471D-9AEE-5D21B21DC85B}" type="parTrans" cxnId="{C5576403-3538-4173-9287-C5FDA126427D}">
      <dgm:prSet/>
      <dgm:spPr/>
      <dgm:t>
        <a:bodyPr/>
        <a:lstStyle/>
        <a:p>
          <a:endParaRPr lang="tr-TR">
            <a:latin typeface="Times New Roman" panose="02020603050405020304" pitchFamily="18" charset="0"/>
            <a:cs typeface="Times New Roman" panose="02020603050405020304" pitchFamily="18" charset="0"/>
          </a:endParaRPr>
        </a:p>
      </dgm:t>
    </dgm:pt>
    <dgm:pt modelId="{274B5FEA-A67D-4AA5-9607-1CBDAC2750FA}" type="sibTrans" cxnId="{C5576403-3538-4173-9287-C5FDA126427D}">
      <dgm:prSet/>
      <dgm:spPr/>
      <dgm:t>
        <a:bodyPr/>
        <a:lstStyle/>
        <a:p>
          <a:endParaRPr lang="tr-TR">
            <a:latin typeface="Times New Roman" panose="02020603050405020304" pitchFamily="18" charset="0"/>
            <a:cs typeface="Times New Roman" panose="02020603050405020304" pitchFamily="18" charset="0"/>
          </a:endParaRPr>
        </a:p>
      </dgm:t>
    </dgm:pt>
    <dgm:pt modelId="{0230FD51-F5DD-497A-B0AA-353DF3916C8B}">
      <dgm:prSet phldrT="[Metin]" custT="1"/>
      <dgm:spPr/>
      <dgm:t>
        <a:bodyPr/>
        <a:lstStyle/>
        <a:p>
          <a:r>
            <a:rPr lang="tr-TR" altLang="tr-TR" sz="1400" dirty="0">
              <a:latin typeface="Times New Roman" panose="02020603050405020304" pitchFamily="18" charset="0"/>
              <a:cs typeface="Times New Roman" panose="02020603050405020304" pitchFamily="18" charset="0"/>
            </a:rPr>
            <a:t>Belgeler ancak kurumsal saklama planları çerçevesinde imha edilebilir ve imha işlemi kayıt altına alınır.</a:t>
          </a:r>
          <a:endParaRPr lang="tr-TR" sz="1400" dirty="0">
            <a:latin typeface="Times New Roman" panose="02020603050405020304" pitchFamily="18" charset="0"/>
            <a:cs typeface="Times New Roman" panose="02020603050405020304" pitchFamily="18" charset="0"/>
          </a:endParaRPr>
        </a:p>
      </dgm:t>
    </dgm:pt>
    <dgm:pt modelId="{785B8A7B-4E26-4868-A562-27F8BE7272ED}" type="parTrans" cxnId="{D28102A8-CEFE-47FB-85E5-C870402C8011}">
      <dgm:prSet/>
      <dgm:spPr/>
      <dgm:t>
        <a:bodyPr/>
        <a:lstStyle/>
        <a:p>
          <a:endParaRPr lang="tr-TR">
            <a:latin typeface="Times New Roman" panose="02020603050405020304" pitchFamily="18" charset="0"/>
            <a:cs typeface="Times New Roman" panose="02020603050405020304" pitchFamily="18" charset="0"/>
          </a:endParaRPr>
        </a:p>
      </dgm:t>
    </dgm:pt>
    <dgm:pt modelId="{49A7289B-E66A-4957-BBFC-7F02EE4C1BEB}" type="sibTrans" cxnId="{D28102A8-CEFE-47FB-85E5-C870402C8011}">
      <dgm:prSet/>
      <dgm:spPr/>
      <dgm:t>
        <a:bodyPr/>
        <a:lstStyle/>
        <a:p>
          <a:endParaRPr lang="tr-TR">
            <a:latin typeface="Times New Roman" panose="02020603050405020304" pitchFamily="18" charset="0"/>
            <a:cs typeface="Times New Roman" panose="02020603050405020304" pitchFamily="18" charset="0"/>
          </a:endParaRPr>
        </a:p>
      </dgm:t>
    </dgm:pt>
    <dgm:pt modelId="{FAD56EA2-9711-4DE0-85BB-3E7B7F6D040E}">
      <dgm:prSet phldrT="[Metin]" custT="1"/>
      <dgm:spPr/>
      <dgm:t>
        <a:bodyPr/>
        <a:lstStyle/>
        <a:p>
          <a:r>
            <a:rPr lang="tr-TR" altLang="tr-TR" sz="1400" dirty="0">
              <a:latin typeface="Times New Roman" panose="02020603050405020304" pitchFamily="18" charset="0"/>
              <a:cs typeface="Times New Roman" panose="02020603050405020304" pitchFamily="18" charset="0"/>
            </a:rPr>
            <a:t>Düzenleme ve tanımlama faaliyetleri kurumsal dosya tasnif planları çerçevesinde yapılır.</a:t>
          </a:r>
          <a:endParaRPr lang="tr-TR" sz="1400" dirty="0">
            <a:latin typeface="Times New Roman" panose="02020603050405020304" pitchFamily="18" charset="0"/>
            <a:cs typeface="Times New Roman" panose="02020603050405020304" pitchFamily="18" charset="0"/>
          </a:endParaRPr>
        </a:p>
      </dgm:t>
    </dgm:pt>
    <dgm:pt modelId="{D9641F51-2D12-4BF5-8BA5-B66535A9459C}" type="parTrans" cxnId="{AA43B017-B614-40FB-817C-5CC484434544}">
      <dgm:prSet/>
      <dgm:spPr/>
      <dgm:t>
        <a:bodyPr/>
        <a:lstStyle/>
        <a:p>
          <a:endParaRPr lang="tr-TR">
            <a:latin typeface="Times New Roman" panose="02020603050405020304" pitchFamily="18" charset="0"/>
            <a:cs typeface="Times New Roman" panose="02020603050405020304" pitchFamily="18" charset="0"/>
          </a:endParaRPr>
        </a:p>
      </dgm:t>
    </dgm:pt>
    <dgm:pt modelId="{2A9259D0-6770-4145-B1A4-0D268F7D301A}" type="sibTrans" cxnId="{AA43B017-B614-40FB-817C-5CC484434544}">
      <dgm:prSet/>
      <dgm:spPr/>
      <dgm:t>
        <a:bodyPr/>
        <a:lstStyle/>
        <a:p>
          <a:endParaRPr lang="tr-TR">
            <a:latin typeface="Times New Roman" panose="02020603050405020304" pitchFamily="18" charset="0"/>
            <a:cs typeface="Times New Roman" panose="02020603050405020304" pitchFamily="18" charset="0"/>
          </a:endParaRPr>
        </a:p>
      </dgm:t>
    </dgm:pt>
    <dgm:pt modelId="{D0CAB4F6-4602-4543-9725-4D115E747631}">
      <dgm:prSet custT="1"/>
      <dgm:spPr/>
      <dgm:t>
        <a:bodyPr/>
        <a:lstStyle/>
        <a:p>
          <a:r>
            <a:rPr lang="tr-TR" altLang="tr-TR" sz="1400" dirty="0">
              <a:latin typeface="Times New Roman" panose="02020603050405020304" pitchFamily="18" charset="0"/>
              <a:cs typeface="Times New Roman" panose="02020603050405020304" pitchFamily="18" charset="0"/>
            </a:rPr>
            <a:t>Yetkili imza ve / veya kurumsal onay bilgisi belgeye fiziksel ya da mantıksal olarak iliştirilmelidir.</a:t>
          </a:r>
        </a:p>
      </dgm:t>
    </dgm:pt>
    <dgm:pt modelId="{C88F93D8-E691-4DBF-AC85-8A588CBB73A8}" type="parTrans" cxnId="{6AB5E1B0-9420-43F8-8F26-E4B7A7FF4186}">
      <dgm:prSet/>
      <dgm:spPr/>
      <dgm:t>
        <a:bodyPr/>
        <a:lstStyle/>
        <a:p>
          <a:endParaRPr lang="tr-TR">
            <a:latin typeface="Times New Roman" panose="02020603050405020304" pitchFamily="18" charset="0"/>
            <a:cs typeface="Times New Roman" panose="02020603050405020304" pitchFamily="18" charset="0"/>
          </a:endParaRPr>
        </a:p>
      </dgm:t>
    </dgm:pt>
    <dgm:pt modelId="{8A2D06A3-3A35-46B2-B5F6-0039D8951F18}" type="sibTrans" cxnId="{6AB5E1B0-9420-43F8-8F26-E4B7A7FF4186}">
      <dgm:prSet/>
      <dgm:spPr/>
      <dgm:t>
        <a:bodyPr/>
        <a:lstStyle/>
        <a:p>
          <a:endParaRPr lang="tr-TR">
            <a:latin typeface="Times New Roman" panose="02020603050405020304" pitchFamily="18" charset="0"/>
            <a:cs typeface="Times New Roman" panose="02020603050405020304" pitchFamily="18" charset="0"/>
          </a:endParaRPr>
        </a:p>
      </dgm:t>
    </dgm:pt>
    <dgm:pt modelId="{5250F27B-0CAB-40E0-B605-0B25490738DB}" type="pres">
      <dgm:prSet presAssocID="{27ADFB52-3EBD-446C-95F8-FB508723179D}" presName="diagram" presStyleCnt="0">
        <dgm:presLayoutVars>
          <dgm:chPref val="1"/>
          <dgm:dir/>
          <dgm:animOne val="branch"/>
          <dgm:animLvl val="lvl"/>
          <dgm:resizeHandles/>
        </dgm:presLayoutVars>
      </dgm:prSet>
      <dgm:spPr/>
      <dgm:t>
        <a:bodyPr/>
        <a:lstStyle/>
        <a:p>
          <a:endParaRPr lang="tr-TR"/>
        </a:p>
      </dgm:t>
    </dgm:pt>
    <dgm:pt modelId="{88C0CAFE-E00E-44D8-B1E9-B78D5B4BDDB3}" type="pres">
      <dgm:prSet presAssocID="{60FE2A9B-F37F-4BF0-87CE-23924E98502F}" presName="root" presStyleCnt="0"/>
      <dgm:spPr/>
    </dgm:pt>
    <dgm:pt modelId="{19B125BC-EDE8-40E8-A158-524302BE6088}" type="pres">
      <dgm:prSet presAssocID="{60FE2A9B-F37F-4BF0-87CE-23924E98502F}" presName="rootComposite" presStyleCnt="0"/>
      <dgm:spPr/>
    </dgm:pt>
    <dgm:pt modelId="{17386E77-0209-4EB2-9B60-CD5040B181FF}" type="pres">
      <dgm:prSet presAssocID="{60FE2A9B-F37F-4BF0-87CE-23924E98502F}" presName="rootText" presStyleLbl="node1" presStyleIdx="0" presStyleCnt="2" custScaleX="126879" custScaleY="103133" custLinFactNeighborX="-51532" custLinFactNeighborY="-241"/>
      <dgm:spPr/>
      <dgm:t>
        <a:bodyPr/>
        <a:lstStyle/>
        <a:p>
          <a:endParaRPr lang="tr-TR"/>
        </a:p>
      </dgm:t>
    </dgm:pt>
    <dgm:pt modelId="{A7C4F1C7-EE60-4902-83D7-7D65276454C3}" type="pres">
      <dgm:prSet presAssocID="{60FE2A9B-F37F-4BF0-87CE-23924E98502F}" presName="rootConnector" presStyleLbl="node1" presStyleIdx="0" presStyleCnt="2"/>
      <dgm:spPr/>
      <dgm:t>
        <a:bodyPr/>
        <a:lstStyle/>
        <a:p>
          <a:endParaRPr lang="tr-TR"/>
        </a:p>
      </dgm:t>
    </dgm:pt>
    <dgm:pt modelId="{5F5A5F80-0F0D-4DF5-A9D2-40A10E7BE91C}" type="pres">
      <dgm:prSet presAssocID="{60FE2A9B-F37F-4BF0-87CE-23924E98502F}" presName="childShape" presStyleCnt="0"/>
      <dgm:spPr/>
    </dgm:pt>
    <dgm:pt modelId="{7901D9A4-5E91-4088-859D-9660EE984F65}" type="pres">
      <dgm:prSet presAssocID="{ADDD4649-6F4C-4B1F-9137-83BFD3A5D8D4}" presName="Name13" presStyleLbl="parChTrans1D2" presStyleIdx="0" presStyleCnt="10"/>
      <dgm:spPr/>
      <dgm:t>
        <a:bodyPr/>
        <a:lstStyle/>
        <a:p>
          <a:endParaRPr lang="tr-TR"/>
        </a:p>
      </dgm:t>
    </dgm:pt>
    <dgm:pt modelId="{5E78AFF3-BDA9-4192-A9AA-A493C14E5184}" type="pres">
      <dgm:prSet presAssocID="{E3323D0D-0550-457A-B1FA-A1E976F5C5A4}" presName="childText" presStyleLbl="bgAcc1" presStyleIdx="0" presStyleCnt="10" custScaleX="243386" custLinFactNeighborX="-61438" custLinFactNeighborY="-505">
        <dgm:presLayoutVars>
          <dgm:bulletEnabled val="1"/>
        </dgm:presLayoutVars>
      </dgm:prSet>
      <dgm:spPr/>
      <dgm:t>
        <a:bodyPr/>
        <a:lstStyle/>
        <a:p>
          <a:endParaRPr lang="tr-TR"/>
        </a:p>
      </dgm:t>
    </dgm:pt>
    <dgm:pt modelId="{FC0431B8-A55C-439E-AC90-EDCB7D2D90FD}" type="pres">
      <dgm:prSet presAssocID="{47592E47-8E82-4426-8700-80237EDCA4FC}" presName="Name13" presStyleLbl="parChTrans1D2" presStyleIdx="1" presStyleCnt="10"/>
      <dgm:spPr/>
      <dgm:t>
        <a:bodyPr/>
        <a:lstStyle/>
        <a:p>
          <a:endParaRPr lang="tr-TR"/>
        </a:p>
      </dgm:t>
    </dgm:pt>
    <dgm:pt modelId="{D604D6A7-5B08-404D-BA27-63A1BC4C1797}" type="pres">
      <dgm:prSet presAssocID="{FF4003B8-1B1A-4183-A699-C0DF926469BF}" presName="childText" presStyleLbl="bgAcc1" presStyleIdx="1" presStyleCnt="10" custScaleX="243386" custLinFactNeighborX="-61438" custLinFactNeighborY="-505">
        <dgm:presLayoutVars>
          <dgm:bulletEnabled val="1"/>
        </dgm:presLayoutVars>
      </dgm:prSet>
      <dgm:spPr/>
      <dgm:t>
        <a:bodyPr/>
        <a:lstStyle/>
        <a:p>
          <a:endParaRPr lang="tr-TR"/>
        </a:p>
      </dgm:t>
    </dgm:pt>
    <dgm:pt modelId="{A5ABE88F-6F59-4721-8D67-A070A9348F75}" type="pres">
      <dgm:prSet presAssocID="{8BFEE0E6-12B8-4391-AC6D-2B48720E4EFB}" presName="Name13" presStyleLbl="parChTrans1D2" presStyleIdx="2" presStyleCnt="10"/>
      <dgm:spPr/>
      <dgm:t>
        <a:bodyPr/>
        <a:lstStyle/>
        <a:p>
          <a:endParaRPr lang="tr-TR"/>
        </a:p>
      </dgm:t>
    </dgm:pt>
    <dgm:pt modelId="{C056C276-0DB7-4393-AA5B-59208B27BD81}" type="pres">
      <dgm:prSet presAssocID="{E63D990E-2994-47EE-A7E5-3FFCD7CDABF9}" presName="childText" presStyleLbl="bgAcc1" presStyleIdx="2" presStyleCnt="10" custScaleX="243386" custLinFactNeighborX="-61438" custLinFactNeighborY="-505">
        <dgm:presLayoutVars>
          <dgm:bulletEnabled val="1"/>
        </dgm:presLayoutVars>
      </dgm:prSet>
      <dgm:spPr/>
      <dgm:t>
        <a:bodyPr/>
        <a:lstStyle/>
        <a:p>
          <a:endParaRPr lang="tr-TR"/>
        </a:p>
      </dgm:t>
    </dgm:pt>
    <dgm:pt modelId="{560B69A5-AE81-490A-8BD8-01DC263049CC}" type="pres">
      <dgm:prSet presAssocID="{C5A090AD-F4D4-4683-A6F9-7077B4291B49}" presName="Name13" presStyleLbl="parChTrans1D2" presStyleIdx="3" presStyleCnt="10"/>
      <dgm:spPr/>
      <dgm:t>
        <a:bodyPr/>
        <a:lstStyle/>
        <a:p>
          <a:endParaRPr lang="tr-TR"/>
        </a:p>
      </dgm:t>
    </dgm:pt>
    <dgm:pt modelId="{F3D1767F-A6E8-4EC4-9B1A-71E0ED956A3B}" type="pres">
      <dgm:prSet presAssocID="{A60A7878-73CF-4AB5-92C3-3DB535070E81}" presName="childText" presStyleLbl="bgAcc1" presStyleIdx="3" presStyleCnt="10" custScaleX="243386" custLinFactNeighborX="-61438" custLinFactNeighborY="-505">
        <dgm:presLayoutVars>
          <dgm:bulletEnabled val="1"/>
        </dgm:presLayoutVars>
      </dgm:prSet>
      <dgm:spPr/>
      <dgm:t>
        <a:bodyPr/>
        <a:lstStyle/>
        <a:p>
          <a:endParaRPr lang="tr-TR"/>
        </a:p>
      </dgm:t>
    </dgm:pt>
    <dgm:pt modelId="{33D9097F-97E6-4537-B500-4D1621DB5E5B}" type="pres">
      <dgm:prSet presAssocID="{206F0D1C-DB52-471D-9AEE-5D21B21DC85B}" presName="Name13" presStyleLbl="parChTrans1D2" presStyleIdx="4" presStyleCnt="10"/>
      <dgm:spPr/>
      <dgm:t>
        <a:bodyPr/>
        <a:lstStyle/>
        <a:p>
          <a:endParaRPr lang="tr-TR"/>
        </a:p>
      </dgm:t>
    </dgm:pt>
    <dgm:pt modelId="{E47A56EC-1B08-45EB-A9F5-DACAF4C757BB}" type="pres">
      <dgm:prSet presAssocID="{B780B450-BE1C-4555-A1F9-02D35CF568D8}" presName="childText" presStyleLbl="bgAcc1" presStyleIdx="4" presStyleCnt="10" custScaleX="243386" custLinFactNeighborX="-61438" custLinFactNeighborY="-505">
        <dgm:presLayoutVars>
          <dgm:bulletEnabled val="1"/>
        </dgm:presLayoutVars>
      </dgm:prSet>
      <dgm:spPr/>
      <dgm:t>
        <a:bodyPr/>
        <a:lstStyle/>
        <a:p>
          <a:endParaRPr lang="tr-TR"/>
        </a:p>
      </dgm:t>
    </dgm:pt>
    <dgm:pt modelId="{F8703538-C748-4889-A528-728ACF245936}" type="pres">
      <dgm:prSet presAssocID="{E32EC18A-DF27-43DB-8084-75EBBFDD8210}" presName="root" presStyleCnt="0"/>
      <dgm:spPr/>
    </dgm:pt>
    <dgm:pt modelId="{AD7F3D03-6214-4AEE-92BA-CEDA0186A457}" type="pres">
      <dgm:prSet presAssocID="{E32EC18A-DF27-43DB-8084-75EBBFDD8210}" presName="rootComposite" presStyleCnt="0"/>
      <dgm:spPr/>
    </dgm:pt>
    <dgm:pt modelId="{27A55E70-DA26-4098-8600-2357E09C05A5}" type="pres">
      <dgm:prSet presAssocID="{E32EC18A-DF27-43DB-8084-75EBBFDD8210}" presName="rootText" presStyleLbl="node1" presStyleIdx="1" presStyleCnt="2" custScaleX="123763" custScaleY="96741" custLinFactNeighborX="87565" custLinFactNeighborY="-241"/>
      <dgm:spPr/>
      <dgm:t>
        <a:bodyPr/>
        <a:lstStyle/>
        <a:p>
          <a:endParaRPr lang="tr-TR"/>
        </a:p>
      </dgm:t>
    </dgm:pt>
    <dgm:pt modelId="{A13FE93C-7F22-44FB-B578-6D817853BE6B}" type="pres">
      <dgm:prSet presAssocID="{E32EC18A-DF27-43DB-8084-75EBBFDD8210}" presName="rootConnector" presStyleLbl="node1" presStyleIdx="1" presStyleCnt="2"/>
      <dgm:spPr/>
      <dgm:t>
        <a:bodyPr/>
        <a:lstStyle/>
        <a:p>
          <a:endParaRPr lang="tr-TR"/>
        </a:p>
      </dgm:t>
    </dgm:pt>
    <dgm:pt modelId="{6D8521FB-D724-43C5-8178-C7992FD11BC5}" type="pres">
      <dgm:prSet presAssocID="{E32EC18A-DF27-43DB-8084-75EBBFDD8210}" presName="childShape" presStyleCnt="0"/>
      <dgm:spPr/>
    </dgm:pt>
    <dgm:pt modelId="{457B13CE-32A3-4116-864D-7479AEF50D0F}" type="pres">
      <dgm:prSet presAssocID="{11094567-E757-432A-BF93-3AC87602480C}" presName="Name13" presStyleLbl="parChTrans1D2" presStyleIdx="5" presStyleCnt="10"/>
      <dgm:spPr/>
      <dgm:t>
        <a:bodyPr/>
        <a:lstStyle/>
        <a:p>
          <a:endParaRPr lang="tr-TR"/>
        </a:p>
      </dgm:t>
    </dgm:pt>
    <dgm:pt modelId="{8036FA76-B80F-4285-8EBA-68FB046108AB}" type="pres">
      <dgm:prSet presAssocID="{AF0A0327-EBD6-46E2-9E57-69D0158CC261}" presName="childText" presStyleLbl="bgAcc1" presStyleIdx="5" presStyleCnt="10" custScaleX="262617" custScaleY="104420" custLinFactX="11548" custLinFactNeighborX="100000" custLinFactNeighborY="-505">
        <dgm:presLayoutVars>
          <dgm:bulletEnabled val="1"/>
        </dgm:presLayoutVars>
      </dgm:prSet>
      <dgm:spPr/>
      <dgm:t>
        <a:bodyPr/>
        <a:lstStyle/>
        <a:p>
          <a:endParaRPr lang="tr-TR"/>
        </a:p>
      </dgm:t>
    </dgm:pt>
    <dgm:pt modelId="{8D669088-9168-4313-BF83-978CCA40E5CA}" type="pres">
      <dgm:prSet presAssocID="{785B8A7B-4E26-4868-A562-27F8BE7272ED}" presName="Name13" presStyleLbl="parChTrans1D2" presStyleIdx="6" presStyleCnt="10"/>
      <dgm:spPr/>
      <dgm:t>
        <a:bodyPr/>
        <a:lstStyle/>
        <a:p>
          <a:endParaRPr lang="tr-TR"/>
        </a:p>
      </dgm:t>
    </dgm:pt>
    <dgm:pt modelId="{3BCF4C98-B11B-4CE6-AEF8-42EBE835EE83}" type="pres">
      <dgm:prSet presAssocID="{0230FD51-F5DD-497A-B0AA-353DF3916C8B}" presName="childText" presStyleLbl="bgAcc1" presStyleIdx="6" presStyleCnt="10" custScaleX="262617" custScaleY="104420" custLinFactX="11548" custLinFactNeighborX="100000" custLinFactNeighborY="-505">
        <dgm:presLayoutVars>
          <dgm:bulletEnabled val="1"/>
        </dgm:presLayoutVars>
      </dgm:prSet>
      <dgm:spPr/>
      <dgm:t>
        <a:bodyPr/>
        <a:lstStyle/>
        <a:p>
          <a:endParaRPr lang="tr-TR"/>
        </a:p>
      </dgm:t>
    </dgm:pt>
    <dgm:pt modelId="{4161B87C-FA91-4736-A4CC-E64B2FE54E27}" type="pres">
      <dgm:prSet presAssocID="{D9641F51-2D12-4BF5-8BA5-B66535A9459C}" presName="Name13" presStyleLbl="parChTrans1D2" presStyleIdx="7" presStyleCnt="10"/>
      <dgm:spPr/>
      <dgm:t>
        <a:bodyPr/>
        <a:lstStyle/>
        <a:p>
          <a:endParaRPr lang="tr-TR"/>
        </a:p>
      </dgm:t>
    </dgm:pt>
    <dgm:pt modelId="{11397978-9B30-408E-AA95-1FA4AB87C114}" type="pres">
      <dgm:prSet presAssocID="{FAD56EA2-9711-4DE0-85BB-3E7B7F6D040E}" presName="childText" presStyleLbl="bgAcc1" presStyleIdx="7" presStyleCnt="10" custScaleX="262617" custScaleY="104420" custLinFactX="11548" custLinFactNeighborX="100000" custLinFactNeighborY="-505">
        <dgm:presLayoutVars>
          <dgm:bulletEnabled val="1"/>
        </dgm:presLayoutVars>
      </dgm:prSet>
      <dgm:spPr/>
      <dgm:t>
        <a:bodyPr/>
        <a:lstStyle/>
        <a:p>
          <a:endParaRPr lang="tr-TR"/>
        </a:p>
      </dgm:t>
    </dgm:pt>
    <dgm:pt modelId="{CD73CAA9-E1D2-4639-8C4A-31D4CFA3FCE2}" type="pres">
      <dgm:prSet presAssocID="{151EACA8-DA82-4049-BD84-A163891549E1}" presName="Name13" presStyleLbl="parChTrans1D2" presStyleIdx="8" presStyleCnt="10"/>
      <dgm:spPr/>
      <dgm:t>
        <a:bodyPr/>
        <a:lstStyle/>
        <a:p>
          <a:endParaRPr lang="tr-TR"/>
        </a:p>
      </dgm:t>
    </dgm:pt>
    <dgm:pt modelId="{8A2EA9DF-E5D1-4046-9D07-725E0D47D42D}" type="pres">
      <dgm:prSet presAssocID="{A37A3EAC-9FD6-4E96-BE22-1FBE1AD7ABC5}" presName="childText" presStyleLbl="bgAcc1" presStyleIdx="8" presStyleCnt="10" custScaleX="262617" custScaleY="104420" custLinFactX="11548" custLinFactNeighborX="100000" custLinFactNeighborY="-505">
        <dgm:presLayoutVars>
          <dgm:bulletEnabled val="1"/>
        </dgm:presLayoutVars>
      </dgm:prSet>
      <dgm:spPr/>
      <dgm:t>
        <a:bodyPr/>
        <a:lstStyle/>
        <a:p>
          <a:endParaRPr lang="tr-TR"/>
        </a:p>
      </dgm:t>
    </dgm:pt>
    <dgm:pt modelId="{5699C1C8-B016-4837-A736-E90839716503}" type="pres">
      <dgm:prSet presAssocID="{C88F93D8-E691-4DBF-AC85-8A588CBB73A8}" presName="Name13" presStyleLbl="parChTrans1D2" presStyleIdx="9" presStyleCnt="10"/>
      <dgm:spPr/>
      <dgm:t>
        <a:bodyPr/>
        <a:lstStyle/>
        <a:p>
          <a:endParaRPr lang="tr-TR"/>
        </a:p>
      </dgm:t>
    </dgm:pt>
    <dgm:pt modelId="{68DDB2D7-D7EF-4D46-AF2B-B0C1C6784AAA}" type="pres">
      <dgm:prSet presAssocID="{D0CAB4F6-4602-4543-9725-4D115E747631}" presName="childText" presStyleLbl="bgAcc1" presStyleIdx="9" presStyleCnt="10" custScaleX="262617" custScaleY="104420" custLinFactX="11548" custLinFactNeighborX="100000" custLinFactNeighborY="-505">
        <dgm:presLayoutVars>
          <dgm:bulletEnabled val="1"/>
        </dgm:presLayoutVars>
      </dgm:prSet>
      <dgm:spPr/>
      <dgm:t>
        <a:bodyPr/>
        <a:lstStyle/>
        <a:p>
          <a:endParaRPr lang="tr-TR"/>
        </a:p>
      </dgm:t>
    </dgm:pt>
  </dgm:ptLst>
  <dgm:cxnLst>
    <dgm:cxn modelId="{AA43B017-B614-40FB-817C-5CC484434544}" srcId="{E32EC18A-DF27-43DB-8084-75EBBFDD8210}" destId="{FAD56EA2-9711-4DE0-85BB-3E7B7F6D040E}" srcOrd="2" destOrd="0" parTransId="{D9641F51-2D12-4BF5-8BA5-B66535A9459C}" sibTransId="{2A9259D0-6770-4145-B1A4-0D268F7D301A}"/>
    <dgm:cxn modelId="{C9EE63BB-C8C0-4ACA-9457-9F5A98789811}" type="presOf" srcId="{151EACA8-DA82-4049-BD84-A163891549E1}" destId="{CD73CAA9-E1D2-4639-8C4A-31D4CFA3FCE2}" srcOrd="0" destOrd="0" presId="urn:microsoft.com/office/officeart/2005/8/layout/hierarchy3"/>
    <dgm:cxn modelId="{82455B9E-D812-4844-8205-BBF3E7800D4A}" type="presOf" srcId="{D0CAB4F6-4602-4543-9725-4D115E747631}" destId="{68DDB2D7-D7EF-4D46-AF2B-B0C1C6784AAA}" srcOrd="0" destOrd="0" presId="urn:microsoft.com/office/officeart/2005/8/layout/hierarchy3"/>
    <dgm:cxn modelId="{56D9CBF8-DBE6-4025-ACCC-F3912627CC42}" type="presOf" srcId="{FAD56EA2-9711-4DE0-85BB-3E7B7F6D040E}" destId="{11397978-9B30-408E-AA95-1FA4AB87C114}" srcOrd="0" destOrd="0" presId="urn:microsoft.com/office/officeart/2005/8/layout/hierarchy3"/>
    <dgm:cxn modelId="{8743E027-B8B5-4D43-9CF9-33193EA3E7EC}" srcId="{60FE2A9B-F37F-4BF0-87CE-23924E98502F}" destId="{E63D990E-2994-47EE-A7E5-3FFCD7CDABF9}" srcOrd="2" destOrd="0" parTransId="{8BFEE0E6-12B8-4391-AC6D-2B48720E4EFB}" sibTransId="{BE19514A-8E72-4217-9469-904DCEBDB66A}"/>
    <dgm:cxn modelId="{5E8FFE3E-72A6-4922-BAFC-C1276BE1F4A5}" type="presOf" srcId="{D9641F51-2D12-4BF5-8BA5-B66535A9459C}" destId="{4161B87C-FA91-4736-A4CC-E64B2FE54E27}" srcOrd="0" destOrd="0" presId="urn:microsoft.com/office/officeart/2005/8/layout/hierarchy3"/>
    <dgm:cxn modelId="{4DE0CC49-2596-46C0-A9B8-1B94EF200C7A}" type="presOf" srcId="{A60A7878-73CF-4AB5-92C3-3DB535070E81}" destId="{F3D1767F-A6E8-4EC4-9B1A-71E0ED956A3B}" srcOrd="0" destOrd="0" presId="urn:microsoft.com/office/officeart/2005/8/layout/hierarchy3"/>
    <dgm:cxn modelId="{3E6453AE-61E2-408C-AFE6-D50313756835}" type="presOf" srcId="{AF0A0327-EBD6-46E2-9E57-69D0158CC261}" destId="{8036FA76-B80F-4285-8EBA-68FB046108AB}" srcOrd="0" destOrd="0" presId="urn:microsoft.com/office/officeart/2005/8/layout/hierarchy3"/>
    <dgm:cxn modelId="{BF55DD2F-876B-4BE0-8B54-79E930F1237D}" type="presOf" srcId="{ADDD4649-6F4C-4B1F-9137-83BFD3A5D8D4}" destId="{7901D9A4-5E91-4088-859D-9660EE984F65}" srcOrd="0" destOrd="0" presId="urn:microsoft.com/office/officeart/2005/8/layout/hierarchy3"/>
    <dgm:cxn modelId="{194AB1A1-ED38-4558-BD1B-EB4B9973C98A}" srcId="{E32EC18A-DF27-43DB-8084-75EBBFDD8210}" destId="{A37A3EAC-9FD6-4E96-BE22-1FBE1AD7ABC5}" srcOrd="3" destOrd="0" parTransId="{151EACA8-DA82-4049-BD84-A163891549E1}" sibTransId="{729D2912-C6D6-4E5F-B8FF-EBC588FB6F60}"/>
    <dgm:cxn modelId="{0F9858FA-0570-4280-8031-C4BCAD219291}" type="presOf" srcId="{E3323D0D-0550-457A-B1FA-A1E976F5C5A4}" destId="{5E78AFF3-BDA9-4192-A9AA-A493C14E5184}" srcOrd="0" destOrd="0" presId="urn:microsoft.com/office/officeart/2005/8/layout/hierarchy3"/>
    <dgm:cxn modelId="{C8B61E82-243C-4893-BD87-97FD7BB17789}" srcId="{E32EC18A-DF27-43DB-8084-75EBBFDD8210}" destId="{AF0A0327-EBD6-46E2-9E57-69D0158CC261}" srcOrd="0" destOrd="0" parTransId="{11094567-E757-432A-BF93-3AC87602480C}" sibTransId="{B7484B43-6A02-4BC6-8842-3F1E19279E4B}"/>
    <dgm:cxn modelId="{C5576403-3538-4173-9287-C5FDA126427D}" srcId="{60FE2A9B-F37F-4BF0-87CE-23924E98502F}" destId="{B780B450-BE1C-4555-A1F9-02D35CF568D8}" srcOrd="4" destOrd="0" parTransId="{206F0D1C-DB52-471D-9AEE-5D21B21DC85B}" sibTransId="{274B5FEA-A67D-4AA5-9607-1CBDAC2750FA}"/>
    <dgm:cxn modelId="{BE8DAE63-5991-4231-A929-4AD1FD1A4A79}" type="presOf" srcId="{47592E47-8E82-4426-8700-80237EDCA4FC}" destId="{FC0431B8-A55C-439E-AC90-EDCB7D2D90FD}" srcOrd="0" destOrd="0" presId="urn:microsoft.com/office/officeart/2005/8/layout/hierarchy3"/>
    <dgm:cxn modelId="{6AB5E1B0-9420-43F8-8F26-E4B7A7FF4186}" srcId="{E32EC18A-DF27-43DB-8084-75EBBFDD8210}" destId="{D0CAB4F6-4602-4543-9725-4D115E747631}" srcOrd="4" destOrd="0" parTransId="{C88F93D8-E691-4DBF-AC85-8A588CBB73A8}" sibTransId="{8A2D06A3-3A35-46B2-B5F6-0039D8951F18}"/>
    <dgm:cxn modelId="{82AACFA7-0AE9-4C56-BBDE-C0AC0643C5C1}" type="presOf" srcId="{C5A090AD-F4D4-4683-A6F9-7077B4291B49}" destId="{560B69A5-AE81-490A-8BD8-01DC263049CC}" srcOrd="0" destOrd="0" presId="urn:microsoft.com/office/officeart/2005/8/layout/hierarchy3"/>
    <dgm:cxn modelId="{AF85E661-98D5-4754-9986-B4D231FECAF3}" type="presOf" srcId="{FF4003B8-1B1A-4183-A699-C0DF926469BF}" destId="{D604D6A7-5B08-404D-BA27-63A1BC4C1797}" srcOrd="0" destOrd="0" presId="urn:microsoft.com/office/officeart/2005/8/layout/hierarchy3"/>
    <dgm:cxn modelId="{D28102A8-CEFE-47FB-85E5-C870402C8011}" srcId="{E32EC18A-DF27-43DB-8084-75EBBFDD8210}" destId="{0230FD51-F5DD-497A-B0AA-353DF3916C8B}" srcOrd="1" destOrd="0" parTransId="{785B8A7B-4E26-4868-A562-27F8BE7272ED}" sibTransId="{49A7289B-E66A-4957-BBFC-7F02EE4C1BEB}"/>
    <dgm:cxn modelId="{161EDCA8-B1D6-4317-8BB8-46CCBA52F22C}" srcId="{60FE2A9B-F37F-4BF0-87CE-23924E98502F}" destId="{FF4003B8-1B1A-4183-A699-C0DF926469BF}" srcOrd="1" destOrd="0" parTransId="{47592E47-8E82-4426-8700-80237EDCA4FC}" sibTransId="{877A7FA1-4C29-43BA-AB51-ABBE5ECD9F74}"/>
    <dgm:cxn modelId="{55FFFE27-9963-403D-A6C2-6860195E5D46}" type="presOf" srcId="{A37A3EAC-9FD6-4E96-BE22-1FBE1AD7ABC5}" destId="{8A2EA9DF-E5D1-4046-9D07-725E0D47D42D}" srcOrd="0" destOrd="0" presId="urn:microsoft.com/office/officeart/2005/8/layout/hierarchy3"/>
    <dgm:cxn modelId="{A8F813BF-1EDE-4CF6-A5B2-C65AEFB14D6A}" type="presOf" srcId="{60FE2A9B-F37F-4BF0-87CE-23924E98502F}" destId="{17386E77-0209-4EB2-9B60-CD5040B181FF}" srcOrd="0" destOrd="0" presId="urn:microsoft.com/office/officeart/2005/8/layout/hierarchy3"/>
    <dgm:cxn modelId="{49576AE3-A080-4B48-AE6B-9116547EC675}" type="presOf" srcId="{11094567-E757-432A-BF93-3AC87602480C}" destId="{457B13CE-32A3-4116-864D-7479AEF50D0F}" srcOrd="0" destOrd="0" presId="urn:microsoft.com/office/officeart/2005/8/layout/hierarchy3"/>
    <dgm:cxn modelId="{48BF66C4-2CDD-4C4E-99D6-C11771BDEDF0}" type="presOf" srcId="{E63D990E-2994-47EE-A7E5-3FFCD7CDABF9}" destId="{C056C276-0DB7-4393-AA5B-59208B27BD81}" srcOrd="0" destOrd="0" presId="urn:microsoft.com/office/officeart/2005/8/layout/hierarchy3"/>
    <dgm:cxn modelId="{2690F1EC-9C7A-4385-AD1D-D02C896BA83B}" type="presOf" srcId="{785B8A7B-4E26-4868-A562-27F8BE7272ED}" destId="{8D669088-9168-4313-BF83-978CCA40E5CA}" srcOrd="0" destOrd="0" presId="urn:microsoft.com/office/officeart/2005/8/layout/hierarchy3"/>
    <dgm:cxn modelId="{40AE37F8-8246-4B33-887E-612D3FCEFF8F}" type="presOf" srcId="{E32EC18A-DF27-43DB-8084-75EBBFDD8210}" destId="{27A55E70-DA26-4098-8600-2357E09C05A5}" srcOrd="0" destOrd="0" presId="urn:microsoft.com/office/officeart/2005/8/layout/hierarchy3"/>
    <dgm:cxn modelId="{ED29A8FA-6C30-42CE-8C3D-1DC8022086A2}" srcId="{27ADFB52-3EBD-446C-95F8-FB508723179D}" destId="{E32EC18A-DF27-43DB-8084-75EBBFDD8210}" srcOrd="1" destOrd="0" parTransId="{3BE07738-3C8C-44D5-8E14-095FFD900507}" sibTransId="{95BF1405-A5A3-475D-9E6A-0696EE46AD2F}"/>
    <dgm:cxn modelId="{A97E8523-89E7-45A1-9E9C-D6BBA215E3A9}" type="presOf" srcId="{27ADFB52-3EBD-446C-95F8-FB508723179D}" destId="{5250F27B-0CAB-40E0-B605-0B25490738DB}" srcOrd="0" destOrd="0" presId="urn:microsoft.com/office/officeart/2005/8/layout/hierarchy3"/>
    <dgm:cxn modelId="{47BE52EA-989A-4C27-A33B-F1EF7EDD993B}" type="presOf" srcId="{E32EC18A-DF27-43DB-8084-75EBBFDD8210}" destId="{A13FE93C-7F22-44FB-B578-6D817853BE6B}" srcOrd="1" destOrd="0" presId="urn:microsoft.com/office/officeart/2005/8/layout/hierarchy3"/>
    <dgm:cxn modelId="{E78E2274-F059-4B2E-B481-61EB2F816357}" srcId="{60FE2A9B-F37F-4BF0-87CE-23924E98502F}" destId="{E3323D0D-0550-457A-B1FA-A1E976F5C5A4}" srcOrd="0" destOrd="0" parTransId="{ADDD4649-6F4C-4B1F-9137-83BFD3A5D8D4}" sibTransId="{E5041764-C253-482C-BA39-4B636EDFA5F7}"/>
    <dgm:cxn modelId="{AB570A5A-719F-4936-9E7E-99B6CC634A73}" type="presOf" srcId="{60FE2A9B-F37F-4BF0-87CE-23924E98502F}" destId="{A7C4F1C7-EE60-4902-83D7-7D65276454C3}" srcOrd="1" destOrd="0" presId="urn:microsoft.com/office/officeart/2005/8/layout/hierarchy3"/>
    <dgm:cxn modelId="{BE878098-C7B6-4889-8127-067F724B0C17}" type="presOf" srcId="{C88F93D8-E691-4DBF-AC85-8A588CBB73A8}" destId="{5699C1C8-B016-4837-A736-E90839716503}" srcOrd="0" destOrd="0" presId="urn:microsoft.com/office/officeart/2005/8/layout/hierarchy3"/>
    <dgm:cxn modelId="{8DA55DC1-4C53-4C5B-93F3-3F23E3FC77F3}" srcId="{60FE2A9B-F37F-4BF0-87CE-23924E98502F}" destId="{A60A7878-73CF-4AB5-92C3-3DB535070E81}" srcOrd="3" destOrd="0" parTransId="{C5A090AD-F4D4-4683-A6F9-7077B4291B49}" sibTransId="{ED45AE6F-9126-4561-A811-524B3A4BF703}"/>
    <dgm:cxn modelId="{9E32645F-112A-47F5-BAA3-837849718D08}" type="presOf" srcId="{B780B450-BE1C-4555-A1F9-02D35CF568D8}" destId="{E47A56EC-1B08-45EB-A9F5-DACAF4C757BB}" srcOrd="0" destOrd="0" presId="urn:microsoft.com/office/officeart/2005/8/layout/hierarchy3"/>
    <dgm:cxn modelId="{E62391DC-C43A-40AC-825E-D9B0F72C4C6A}" type="presOf" srcId="{206F0D1C-DB52-471D-9AEE-5D21B21DC85B}" destId="{33D9097F-97E6-4537-B500-4D1621DB5E5B}" srcOrd="0" destOrd="0" presId="urn:microsoft.com/office/officeart/2005/8/layout/hierarchy3"/>
    <dgm:cxn modelId="{DB5D6B9F-9A70-4906-B2C3-816F3C9C621A}" type="presOf" srcId="{0230FD51-F5DD-497A-B0AA-353DF3916C8B}" destId="{3BCF4C98-B11B-4CE6-AEF8-42EBE835EE83}" srcOrd="0" destOrd="0" presId="urn:microsoft.com/office/officeart/2005/8/layout/hierarchy3"/>
    <dgm:cxn modelId="{42A2A177-6885-4E98-930F-F9855EC67E59}" srcId="{27ADFB52-3EBD-446C-95F8-FB508723179D}" destId="{60FE2A9B-F37F-4BF0-87CE-23924E98502F}" srcOrd="0" destOrd="0" parTransId="{7FBBCA08-8679-4473-A7D3-94A6247A1FB3}" sibTransId="{C032F01E-31C7-47C5-BDEB-CEEB8875A9E4}"/>
    <dgm:cxn modelId="{12DD8699-1E4E-4DAA-9E6F-03BE778A46A7}" type="presOf" srcId="{8BFEE0E6-12B8-4391-AC6D-2B48720E4EFB}" destId="{A5ABE88F-6F59-4721-8D67-A070A9348F75}" srcOrd="0" destOrd="0" presId="urn:microsoft.com/office/officeart/2005/8/layout/hierarchy3"/>
    <dgm:cxn modelId="{2D31B681-79C1-46A4-B689-94ED4643BA8A}" type="presParOf" srcId="{5250F27B-0CAB-40E0-B605-0B25490738DB}" destId="{88C0CAFE-E00E-44D8-B1E9-B78D5B4BDDB3}" srcOrd="0" destOrd="0" presId="urn:microsoft.com/office/officeart/2005/8/layout/hierarchy3"/>
    <dgm:cxn modelId="{86D09EA8-881D-487B-98D9-6B674F1BA14F}" type="presParOf" srcId="{88C0CAFE-E00E-44D8-B1E9-B78D5B4BDDB3}" destId="{19B125BC-EDE8-40E8-A158-524302BE6088}" srcOrd="0" destOrd="0" presId="urn:microsoft.com/office/officeart/2005/8/layout/hierarchy3"/>
    <dgm:cxn modelId="{54D418F7-B761-4F76-9FF1-633D486F0EC7}" type="presParOf" srcId="{19B125BC-EDE8-40E8-A158-524302BE6088}" destId="{17386E77-0209-4EB2-9B60-CD5040B181FF}" srcOrd="0" destOrd="0" presId="urn:microsoft.com/office/officeart/2005/8/layout/hierarchy3"/>
    <dgm:cxn modelId="{EB409C31-729C-446A-8AC5-3CC978CC6E16}" type="presParOf" srcId="{19B125BC-EDE8-40E8-A158-524302BE6088}" destId="{A7C4F1C7-EE60-4902-83D7-7D65276454C3}" srcOrd="1" destOrd="0" presId="urn:microsoft.com/office/officeart/2005/8/layout/hierarchy3"/>
    <dgm:cxn modelId="{A6866209-A7B9-4052-B402-4CDB04139811}" type="presParOf" srcId="{88C0CAFE-E00E-44D8-B1E9-B78D5B4BDDB3}" destId="{5F5A5F80-0F0D-4DF5-A9D2-40A10E7BE91C}" srcOrd="1" destOrd="0" presId="urn:microsoft.com/office/officeart/2005/8/layout/hierarchy3"/>
    <dgm:cxn modelId="{22EA4F0C-14A7-4808-BFB1-187E28321DFC}" type="presParOf" srcId="{5F5A5F80-0F0D-4DF5-A9D2-40A10E7BE91C}" destId="{7901D9A4-5E91-4088-859D-9660EE984F65}" srcOrd="0" destOrd="0" presId="urn:microsoft.com/office/officeart/2005/8/layout/hierarchy3"/>
    <dgm:cxn modelId="{A3082722-AEC2-410A-9545-DEB54778304E}" type="presParOf" srcId="{5F5A5F80-0F0D-4DF5-A9D2-40A10E7BE91C}" destId="{5E78AFF3-BDA9-4192-A9AA-A493C14E5184}" srcOrd="1" destOrd="0" presId="urn:microsoft.com/office/officeart/2005/8/layout/hierarchy3"/>
    <dgm:cxn modelId="{6CF42880-20C8-4054-8E7E-DAAA33C32046}" type="presParOf" srcId="{5F5A5F80-0F0D-4DF5-A9D2-40A10E7BE91C}" destId="{FC0431B8-A55C-439E-AC90-EDCB7D2D90FD}" srcOrd="2" destOrd="0" presId="urn:microsoft.com/office/officeart/2005/8/layout/hierarchy3"/>
    <dgm:cxn modelId="{789760E4-7C96-4C7D-936B-8DD50E9570BA}" type="presParOf" srcId="{5F5A5F80-0F0D-4DF5-A9D2-40A10E7BE91C}" destId="{D604D6A7-5B08-404D-BA27-63A1BC4C1797}" srcOrd="3" destOrd="0" presId="urn:microsoft.com/office/officeart/2005/8/layout/hierarchy3"/>
    <dgm:cxn modelId="{2E8237EE-7A32-4EDE-9A83-844E86075FE6}" type="presParOf" srcId="{5F5A5F80-0F0D-4DF5-A9D2-40A10E7BE91C}" destId="{A5ABE88F-6F59-4721-8D67-A070A9348F75}" srcOrd="4" destOrd="0" presId="urn:microsoft.com/office/officeart/2005/8/layout/hierarchy3"/>
    <dgm:cxn modelId="{EA000D4B-C151-4497-8C72-C5E248DDC5E4}" type="presParOf" srcId="{5F5A5F80-0F0D-4DF5-A9D2-40A10E7BE91C}" destId="{C056C276-0DB7-4393-AA5B-59208B27BD81}" srcOrd="5" destOrd="0" presId="urn:microsoft.com/office/officeart/2005/8/layout/hierarchy3"/>
    <dgm:cxn modelId="{232F38B8-C34E-45FF-84F1-3FF333A16F8E}" type="presParOf" srcId="{5F5A5F80-0F0D-4DF5-A9D2-40A10E7BE91C}" destId="{560B69A5-AE81-490A-8BD8-01DC263049CC}" srcOrd="6" destOrd="0" presId="urn:microsoft.com/office/officeart/2005/8/layout/hierarchy3"/>
    <dgm:cxn modelId="{A4FBDA2A-0798-461F-A0BB-48D6B6A1AD1B}" type="presParOf" srcId="{5F5A5F80-0F0D-4DF5-A9D2-40A10E7BE91C}" destId="{F3D1767F-A6E8-4EC4-9B1A-71E0ED956A3B}" srcOrd="7" destOrd="0" presId="urn:microsoft.com/office/officeart/2005/8/layout/hierarchy3"/>
    <dgm:cxn modelId="{8D10D321-93AC-4C81-933A-E3CE13E0C999}" type="presParOf" srcId="{5F5A5F80-0F0D-4DF5-A9D2-40A10E7BE91C}" destId="{33D9097F-97E6-4537-B500-4D1621DB5E5B}" srcOrd="8" destOrd="0" presId="urn:microsoft.com/office/officeart/2005/8/layout/hierarchy3"/>
    <dgm:cxn modelId="{764D027F-E89E-4D24-BF28-C34BDD4472DA}" type="presParOf" srcId="{5F5A5F80-0F0D-4DF5-A9D2-40A10E7BE91C}" destId="{E47A56EC-1B08-45EB-A9F5-DACAF4C757BB}" srcOrd="9" destOrd="0" presId="urn:microsoft.com/office/officeart/2005/8/layout/hierarchy3"/>
    <dgm:cxn modelId="{76A6E0EB-30DE-4835-8A26-34F50B99E7E3}" type="presParOf" srcId="{5250F27B-0CAB-40E0-B605-0B25490738DB}" destId="{F8703538-C748-4889-A528-728ACF245936}" srcOrd="1" destOrd="0" presId="urn:microsoft.com/office/officeart/2005/8/layout/hierarchy3"/>
    <dgm:cxn modelId="{02252895-F761-4D67-A8BF-5504E1AD4644}" type="presParOf" srcId="{F8703538-C748-4889-A528-728ACF245936}" destId="{AD7F3D03-6214-4AEE-92BA-CEDA0186A457}" srcOrd="0" destOrd="0" presId="urn:microsoft.com/office/officeart/2005/8/layout/hierarchy3"/>
    <dgm:cxn modelId="{0BB656EC-ABE0-4E18-A795-D6B3924FAF55}" type="presParOf" srcId="{AD7F3D03-6214-4AEE-92BA-CEDA0186A457}" destId="{27A55E70-DA26-4098-8600-2357E09C05A5}" srcOrd="0" destOrd="0" presId="urn:microsoft.com/office/officeart/2005/8/layout/hierarchy3"/>
    <dgm:cxn modelId="{7FC8BBE6-AC9F-4F2D-89BA-F91CDDB40B01}" type="presParOf" srcId="{AD7F3D03-6214-4AEE-92BA-CEDA0186A457}" destId="{A13FE93C-7F22-44FB-B578-6D817853BE6B}" srcOrd="1" destOrd="0" presId="urn:microsoft.com/office/officeart/2005/8/layout/hierarchy3"/>
    <dgm:cxn modelId="{CDD10EAF-7951-4F4F-A445-77A46E63D415}" type="presParOf" srcId="{F8703538-C748-4889-A528-728ACF245936}" destId="{6D8521FB-D724-43C5-8178-C7992FD11BC5}" srcOrd="1" destOrd="0" presId="urn:microsoft.com/office/officeart/2005/8/layout/hierarchy3"/>
    <dgm:cxn modelId="{5F92A5BE-194F-4CBC-8DAC-C90EFD180FB1}" type="presParOf" srcId="{6D8521FB-D724-43C5-8178-C7992FD11BC5}" destId="{457B13CE-32A3-4116-864D-7479AEF50D0F}" srcOrd="0" destOrd="0" presId="urn:microsoft.com/office/officeart/2005/8/layout/hierarchy3"/>
    <dgm:cxn modelId="{7845B59B-348B-434C-A32D-9BA24F15E4FD}" type="presParOf" srcId="{6D8521FB-D724-43C5-8178-C7992FD11BC5}" destId="{8036FA76-B80F-4285-8EBA-68FB046108AB}" srcOrd="1" destOrd="0" presId="urn:microsoft.com/office/officeart/2005/8/layout/hierarchy3"/>
    <dgm:cxn modelId="{8ED19D0F-ABC6-4F0D-82D7-D0EE95FF6455}" type="presParOf" srcId="{6D8521FB-D724-43C5-8178-C7992FD11BC5}" destId="{8D669088-9168-4313-BF83-978CCA40E5CA}" srcOrd="2" destOrd="0" presId="urn:microsoft.com/office/officeart/2005/8/layout/hierarchy3"/>
    <dgm:cxn modelId="{7DF57AF1-E3AF-45E4-81BF-CA0B650C6765}" type="presParOf" srcId="{6D8521FB-D724-43C5-8178-C7992FD11BC5}" destId="{3BCF4C98-B11B-4CE6-AEF8-42EBE835EE83}" srcOrd="3" destOrd="0" presId="urn:microsoft.com/office/officeart/2005/8/layout/hierarchy3"/>
    <dgm:cxn modelId="{8BC8AEBB-BE93-4CC2-93CB-AC9E8F15E8D0}" type="presParOf" srcId="{6D8521FB-D724-43C5-8178-C7992FD11BC5}" destId="{4161B87C-FA91-4736-A4CC-E64B2FE54E27}" srcOrd="4" destOrd="0" presId="urn:microsoft.com/office/officeart/2005/8/layout/hierarchy3"/>
    <dgm:cxn modelId="{24B1DB50-83C1-426F-8BFC-1493AB8A9401}" type="presParOf" srcId="{6D8521FB-D724-43C5-8178-C7992FD11BC5}" destId="{11397978-9B30-408E-AA95-1FA4AB87C114}" srcOrd="5" destOrd="0" presId="urn:microsoft.com/office/officeart/2005/8/layout/hierarchy3"/>
    <dgm:cxn modelId="{762A3E67-3AD4-496D-9BCF-0DF3F212B8E7}" type="presParOf" srcId="{6D8521FB-D724-43C5-8178-C7992FD11BC5}" destId="{CD73CAA9-E1D2-4639-8C4A-31D4CFA3FCE2}" srcOrd="6" destOrd="0" presId="urn:microsoft.com/office/officeart/2005/8/layout/hierarchy3"/>
    <dgm:cxn modelId="{877946BD-C156-4AD8-9044-81BDCC8B51DF}" type="presParOf" srcId="{6D8521FB-D724-43C5-8178-C7992FD11BC5}" destId="{8A2EA9DF-E5D1-4046-9D07-725E0D47D42D}" srcOrd="7" destOrd="0" presId="urn:microsoft.com/office/officeart/2005/8/layout/hierarchy3"/>
    <dgm:cxn modelId="{80FBA091-3E51-4A59-93CA-04B0D0D43A62}" type="presParOf" srcId="{6D8521FB-D724-43C5-8178-C7992FD11BC5}" destId="{5699C1C8-B016-4837-A736-E90839716503}" srcOrd="8" destOrd="0" presId="urn:microsoft.com/office/officeart/2005/8/layout/hierarchy3"/>
    <dgm:cxn modelId="{69823909-05AD-41FC-9C44-6311E5F6BF27}" type="presParOf" srcId="{6D8521FB-D724-43C5-8178-C7992FD11BC5}" destId="{68DDB2D7-D7EF-4D46-AF2B-B0C1C6784AAA}"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D8849-7187-4C47-9AD2-C6A277ACF0F3}"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tr-TR"/>
        </a:p>
      </dgm:t>
    </dgm:pt>
    <dgm:pt modelId="{77CAC22E-DF73-46D6-96CF-A741516CCE7E}">
      <dgm:prSet phldrT="[Metin]"/>
      <dgm:spPr/>
      <dgm:t>
        <a:bodyPr/>
        <a:lstStyle/>
        <a:p>
          <a:r>
            <a:rPr lang="tr-TR">
              <a:solidFill>
                <a:schemeClr val="tx1"/>
              </a:solidFill>
            </a:rPr>
            <a:t>Ayıklama ve İmha</a:t>
          </a:r>
          <a:endParaRPr lang="tr-TR" dirty="0">
            <a:solidFill>
              <a:schemeClr val="tx1"/>
            </a:solidFill>
          </a:endParaRPr>
        </a:p>
      </dgm:t>
    </dgm:pt>
    <dgm:pt modelId="{FC14FFC5-E8CF-48AC-A599-4A1BB1665B5B}" type="parTrans" cxnId="{79AD7427-B80C-4076-AB46-E4CC7A7F0C33}">
      <dgm:prSet/>
      <dgm:spPr/>
      <dgm:t>
        <a:bodyPr/>
        <a:lstStyle/>
        <a:p>
          <a:endParaRPr lang="tr-TR">
            <a:solidFill>
              <a:schemeClr val="tx1"/>
            </a:solidFill>
          </a:endParaRPr>
        </a:p>
      </dgm:t>
    </dgm:pt>
    <dgm:pt modelId="{4509F203-D59E-47CF-BFED-A96F2FF52A91}" type="sibTrans" cxnId="{79AD7427-B80C-4076-AB46-E4CC7A7F0C33}">
      <dgm:prSet/>
      <dgm:spPr/>
      <dgm:t>
        <a:bodyPr/>
        <a:lstStyle/>
        <a:p>
          <a:endParaRPr lang="tr-TR">
            <a:solidFill>
              <a:schemeClr val="tx1"/>
            </a:solidFill>
          </a:endParaRPr>
        </a:p>
      </dgm:t>
    </dgm:pt>
    <dgm:pt modelId="{D803DB47-6F54-49C0-8351-463B6E9CD0A4}">
      <dgm:prSet phldrT="[Metin]"/>
      <dgm:spPr/>
      <dgm:t>
        <a:bodyPr/>
        <a:lstStyle/>
        <a:p>
          <a:r>
            <a:rPr lang="tr-TR">
              <a:solidFill>
                <a:schemeClr val="tx1"/>
              </a:solidFill>
            </a:rPr>
            <a:t>Belgelere hızlı ulaşımın sağlanması</a:t>
          </a:r>
          <a:endParaRPr lang="tr-TR" dirty="0">
            <a:solidFill>
              <a:schemeClr val="tx1"/>
            </a:solidFill>
          </a:endParaRPr>
        </a:p>
      </dgm:t>
    </dgm:pt>
    <dgm:pt modelId="{99DA71A0-D3FD-4900-A6AC-B304E336862D}" type="parTrans" cxnId="{42078946-DE35-44D2-800E-181811444032}">
      <dgm:prSet/>
      <dgm:spPr>
        <a:solidFill>
          <a:srgbClr val="FF0000"/>
        </a:solidFill>
      </dgm:spPr>
      <dgm:t>
        <a:bodyPr/>
        <a:lstStyle/>
        <a:p>
          <a:endParaRPr lang="tr-TR">
            <a:solidFill>
              <a:schemeClr val="tx1"/>
            </a:solidFill>
          </a:endParaRPr>
        </a:p>
      </dgm:t>
    </dgm:pt>
    <dgm:pt modelId="{CD3FD89D-8AB1-4B7C-9526-1CE768520FCC}" type="sibTrans" cxnId="{42078946-DE35-44D2-800E-181811444032}">
      <dgm:prSet/>
      <dgm:spPr/>
      <dgm:t>
        <a:bodyPr/>
        <a:lstStyle/>
        <a:p>
          <a:endParaRPr lang="tr-TR">
            <a:solidFill>
              <a:schemeClr val="tx1"/>
            </a:solidFill>
          </a:endParaRPr>
        </a:p>
      </dgm:t>
    </dgm:pt>
    <dgm:pt modelId="{1A138F2B-3A63-41FB-A0BD-C30A887DA7F4}">
      <dgm:prSet phldrT="[Metin]"/>
      <dgm:spPr/>
      <dgm:t>
        <a:bodyPr/>
        <a:lstStyle/>
        <a:p>
          <a:r>
            <a:rPr lang="tr-TR">
              <a:solidFill>
                <a:schemeClr val="tx1"/>
              </a:solidFill>
            </a:rPr>
            <a:t>Yer darlığına ve karışıklığa son vermek</a:t>
          </a:r>
          <a:endParaRPr lang="tr-TR" dirty="0">
            <a:solidFill>
              <a:schemeClr val="tx1"/>
            </a:solidFill>
          </a:endParaRPr>
        </a:p>
      </dgm:t>
    </dgm:pt>
    <dgm:pt modelId="{E0878736-8461-4D32-92AD-95CBF6A6FB8D}" type="parTrans" cxnId="{839D502D-2F98-45B5-8867-E881A443E029}">
      <dgm:prSet/>
      <dgm:spPr>
        <a:solidFill>
          <a:srgbClr val="FF0000"/>
        </a:solidFill>
      </dgm:spPr>
      <dgm:t>
        <a:bodyPr/>
        <a:lstStyle/>
        <a:p>
          <a:endParaRPr lang="tr-TR">
            <a:solidFill>
              <a:schemeClr val="tx1"/>
            </a:solidFill>
          </a:endParaRPr>
        </a:p>
      </dgm:t>
    </dgm:pt>
    <dgm:pt modelId="{EE32A60E-9EF7-4FC5-912B-06944DB43B37}" type="sibTrans" cxnId="{839D502D-2F98-45B5-8867-E881A443E029}">
      <dgm:prSet/>
      <dgm:spPr/>
      <dgm:t>
        <a:bodyPr/>
        <a:lstStyle/>
        <a:p>
          <a:endParaRPr lang="tr-TR">
            <a:solidFill>
              <a:schemeClr val="tx1"/>
            </a:solidFill>
          </a:endParaRPr>
        </a:p>
      </dgm:t>
    </dgm:pt>
    <dgm:pt modelId="{96264A7C-6F7F-48A1-B24E-00608B1AF82C}">
      <dgm:prSet phldrT="[Metin]"/>
      <dgm:spPr/>
      <dgm:t>
        <a:bodyPr/>
        <a:lstStyle/>
        <a:p>
          <a:r>
            <a:rPr lang="tr-TR" dirty="0">
              <a:solidFill>
                <a:schemeClr val="tx1"/>
              </a:solidFill>
            </a:rPr>
            <a:t>Belgelerin kolayca düzenlenmesini sağlamak</a:t>
          </a:r>
        </a:p>
      </dgm:t>
    </dgm:pt>
    <dgm:pt modelId="{7E0D40D8-B0FE-489D-944F-04D4180BA209}" type="parTrans" cxnId="{5CC5D763-3E37-4220-B60A-A93D86BAD340}">
      <dgm:prSet/>
      <dgm:spPr>
        <a:solidFill>
          <a:srgbClr val="FF0000"/>
        </a:solidFill>
      </dgm:spPr>
      <dgm:t>
        <a:bodyPr/>
        <a:lstStyle/>
        <a:p>
          <a:endParaRPr lang="tr-TR">
            <a:solidFill>
              <a:schemeClr val="tx1"/>
            </a:solidFill>
          </a:endParaRPr>
        </a:p>
      </dgm:t>
    </dgm:pt>
    <dgm:pt modelId="{B7A7D370-5BF0-4886-8644-1E96AB3E0E38}" type="sibTrans" cxnId="{5CC5D763-3E37-4220-B60A-A93D86BAD340}">
      <dgm:prSet/>
      <dgm:spPr/>
      <dgm:t>
        <a:bodyPr/>
        <a:lstStyle/>
        <a:p>
          <a:endParaRPr lang="tr-TR">
            <a:solidFill>
              <a:schemeClr val="tx1"/>
            </a:solidFill>
          </a:endParaRPr>
        </a:p>
      </dgm:t>
    </dgm:pt>
    <dgm:pt modelId="{B58246EF-8268-4B0A-832A-EA9D423A33F2}" type="pres">
      <dgm:prSet presAssocID="{283D8849-7187-4C47-9AD2-C6A277ACF0F3}" presName="cycle" presStyleCnt="0">
        <dgm:presLayoutVars>
          <dgm:chMax val="1"/>
          <dgm:dir/>
          <dgm:animLvl val="ctr"/>
          <dgm:resizeHandles val="exact"/>
        </dgm:presLayoutVars>
      </dgm:prSet>
      <dgm:spPr/>
      <dgm:t>
        <a:bodyPr/>
        <a:lstStyle/>
        <a:p>
          <a:endParaRPr lang="tr-TR"/>
        </a:p>
      </dgm:t>
    </dgm:pt>
    <dgm:pt modelId="{0F8B5021-88C4-4970-B643-04F82968CD8F}" type="pres">
      <dgm:prSet presAssocID="{77CAC22E-DF73-46D6-96CF-A741516CCE7E}" presName="centerShape" presStyleLbl="node0" presStyleIdx="0" presStyleCnt="1"/>
      <dgm:spPr/>
      <dgm:t>
        <a:bodyPr/>
        <a:lstStyle/>
        <a:p>
          <a:endParaRPr lang="tr-TR"/>
        </a:p>
      </dgm:t>
    </dgm:pt>
    <dgm:pt modelId="{3A9CDA47-B14D-4E4E-8240-92D5B5367F97}" type="pres">
      <dgm:prSet presAssocID="{99DA71A0-D3FD-4900-A6AC-B304E336862D}" presName="parTrans" presStyleLbl="bgSibTrans2D1" presStyleIdx="0" presStyleCnt="3" custScaleX="110114"/>
      <dgm:spPr/>
      <dgm:t>
        <a:bodyPr/>
        <a:lstStyle/>
        <a:p>
          <a:endParaRPr lang="tr-TR"/>
        </a:p>
      </dgm:t>
    </dgm:pt>
    <dgm:pt modelId="{9AFC139A-4688-4D5D-A1AF-31D464CFCFAF}" type="pres">
      <dgm:prSet presAssocID="{D803DB47-6F54-49C0-8351-463B6E9CD0A4}" presName="node" presStyleLbl="node1" presStyleIdx="0" presStyleCnt="3">
        <dgm:presLayoutVars>
          <dgm:bulletEnabled val="1"/>
        </dgm:presLayoutVars>
      </dgm:prSet>
      <dgm:spPr/>
      <dgm:t>
        <a:bodyPr/>
        <a:lstStyle/>
        <a:p>
          <a:endParaRPr lang="tr-TR"/>
        </a:p>
      </dgm:t>
    </dgm:pt>
    <dgm:pt modelId="{37F1AC58-D92C-4336-8D63-F67684495D91}" type="pres">
      <dgm:prSet presAssocID="{E0878736-8461-4D32-92AD-95CBF6A6FB8D}" presName="parTrans" presStyleLbl="bgSibTrans2D1" presStyleIdx="1" presStyleCnt="3" custScaleX="110114"/>
      <dgm:spPr/>
      <dgm:t>
        <a:bodyPr/>
        <a:lstStyle/>
        <a:p>
          <a:endParaRPr lang="tr-TR"/>
        </a:p>
      </dgm:t>
    </dgm:pt>
    <dgm:pt modelId="{9C7728EC-602E-4B20-834E-DA7614BAA5ED}" type="pres">
      <dgm:prSet presAssocID="{1A138F2B-3A63-41FB-A0BD-C30A887DA7F4}" presName="node" presStyleLbl="node1" presStyleIdx="1" presStyleCnt="3" custRadScaleRad="101376">
        <dgm:presLayoutVars>
          <dgm:bulletEnabled val="1"/>
        </dgm:presLayoutVars>
      </dgm:prSet>
      <dgm:spPr/>
      <dgm:t>
        <a:bodyPr/>
        <a:lstStyle/>
        <a:p>
          <a:endParaRPr lang="tr-TR"/>
        </a:p>
      </dgm:t>
    </dgm:pt>
    <dgm:pt modelId="{4035AE31-DA53-472C-99F3-26357E4BE2B6}" type="pres">
      <dgm:prSet presAssocID="{7E0D40D8-B0FE-489D-944F-04D4180BA209}" presName="parTrans" presStyleLbl="bgSibTrans2D1" presStyleIdx="2" presStyleCnt="3" custScaleX="110114"/>
      <dgm:spPr/>
      <dgm:t>
        <a:bodyPr/>
        <a:lstStyle/>
        <a:p>
          <a:endParaRPr lang="tr-TR"/>
        </a:p>
      </dgm:t>
    </dgm:pt>
    <dgm:pt modelId="{2854F75E-94B6-40FE-BACF-60D74FFDC4D4}" type="pres">
      <dgm:prSet presAssocID="{96264A7C-6F7F-48A1-B24E-00608B1AF82C}" presName="node" presStyleLbl="node1" presStyleIdx="2" presStyleCnt="3">
        <dgm:presLayoutVars>
          <dgm:bulletEnabled val="1"/>
        </dgm:presLayoutVars>
      </dgm:prSet>
      <dgm:spPr/>
      <dgm:t>
        <a:bodyPr/>
        <a:lstStyle/>
        <a:p>
          <a:endParaRPr lang="tr-TR"/>
        </a:p>
      </dgm:t>
    </dgm:pt>
  </dgm:ptLst>
  <dgm:cxnLst>
    <dgm:cxn modelId="{0A9A0E8B-78AA-49AD-BD91-08435B659726}" type="presOf" srcId="{99DA71A0-D3FD-4900-A6AC-B304E336862D}" destId="{3A9CDA47-B14D-4E4E-8240-92D5B5367F97}" srcOrd="0" destOrd="0" presId="urn:microsoft.com/office/officeart/2005/8/layout/radial4"/>
    <dgm:cxn modelId="{79AD7427-B80C-4076-AB46-E4CC7A7F0C33}" srcId="{283D8849-7187-4C47-9AD2-C6A277ACF0F3}" destId="{77CAC22E-DF73-46D6-96CF-A741516CCE7E}" srcOrd="0" destOrd="0" parTransId="{FC14FFC5-E8CF-48AC-A599-4A1BB1665B5B}" sibTransId="{4509F203-D59E-47CF-BFED-A96F2FF52A91}"/>
    <dgm:cxn modelId="{04155633-E603-4C81-92DC-EAA6DA292C1A}" type="presOf" srcId="{7E0D40D8-B0FE-489D-944F-04D4180BA209}" destId="{4035AE31-DA53-472C-99F3-26357E4BE2B6}" srcOrd="0" destOrd="0" presId="urn:microsoft.com/office/officeart/2005/8/layout/radial4"/>
    <dgm:cxn modelId="{767DFBBF-F73C-443F-BAE8-D21EB239A600}" type="presOf" srcId="{D803DB47-6F54-49C0-8351-463B6E9CD0A4}" destId="{9AFC139A-4688-4D5D-A1AF-31D464CFCFAF}" srcOrd="0" destOrd="0" presId="urn:microsoft.com/office/officeart/2005/8/layout/radial4"/>
    <dgm:cxn modelId="{B2B50F69-617B-4DB2-B49A-AD8B176AD0FD}" type="presOf" srcId="{77CAC22E-DF73-46D6-96CF-A741516CCE7E}" destId="{0F8B5021-88C4-4970-B643-04F82968CD8F}" srcOrd="0" destOrd="0" presId="urn:microsoft.com/office/officeart/2005/8/layout/radial4"/>
    <dgm:cxn modelId="{5CC5D763-3E37-4220-B60A-A93D86BAD340}" srcId="{77CAC22E-DF73-46D6-96CF-A741516CCE7E}" destId="{96264A7C-6F7F-48A1-B24E-00608B1AF82C}" srcOrd="2" destOrd="0" parTransId="{7E0D40D8-B0FE-489D-944F-04D4180BA209}" sibTransId="{B7A7D370-5BF0-4886-8644-1E96AB3E0E38}"/>
    <dgm:cxn modelId="{9824BE0D-3C06-4138-BF60-D20151C78DCE}" type="presOf" srcId="{283D8849-7187-4C47-9AD2-C6A277ACF0F3}" destId="{B58246EF-8268-4B0A-832A-EA9D423A33F2}" srcOrd="0" destOrd="0" presId="urn:microsoft.com/office/officeart/2005/8/layout/radial4"/>
    <dgm:cxn modelId="{839D502D-2F98-45B5-8867-E881A443E029}" srcId="{77CAC22E-DF73-46D6-96CF-A741516CCE7E}" destId="{1A138F2B-3A63-41FB-A0BD-C30A887DA7F4}" srcOrd="1" destOrd="0" parTransId="{E0878736-8461-4D32-92AD-95CBF6A6FB8D}" sibTransId="{EE32A60E-9EF7-4FC5-912B-06944DB43B37}"/>
    <dgm:cxn modelId="{42078946-DE35-44D2-800E-181811444032}" srcId="{77CAC22E-DF73-46D6-96CF-A741516CCE7E}" destId="{D803DB47-6F54-49C0-8351-463B6E9CD0A4}" srcOrd="0" destOrd="0" parTransId="{99DA71A0-D3FD-4900-A6AC-B304E336862D}" sibTransId="{CD3FD89D-8AB1-4B7C-9526-1CE768520FCC}"/>
    <dgm:cxn modelId="{C6EA5548-77D7-4317-AAA5-F55C73A62EBD}" type="presOf" srcId="{E0878736-8461-4D32-92AD-95CBF6A6FB8D}" destId="{37F1AC58-D92C-4336-8D63-F67684495D91}" srcOrd="0" destOrd="0" presId="urn:microsoft.com/office/officeart/2005/8/layout/radial4"/>
    <dgm:cxn modelId="{005F172B-9860-4FC5-8406-30FAF3E0F1B2}" type="presOf" srcId="{96264A7C-6F7F-48A1-B24E-00608B1AF82C}" destId="{2854F75E-94B6-40FE-BACF-60D74FFDC4D4}" srcOrd="0" destOrd="0" presId="urn:microsoft.com/office/officeart/2005/8/layout/radial4"/>
    <dgm:cxn modelId="{A6419F83-8386-45EC-A90E-E03FE842335C}" type="presOf" srcId="{1A138F2B-3A63-41FB-A0BD-C30A887DA7F4}" destId="{9C7728EC-602E-4B20-834E-DA7614BAA5ED}" srcOrd="0" destOrd="0" presId="urn:microsoft.com/office/officeart/2005/8/layout/radial4"/>
    <dgm:cxn modelId="{85CA1416-BB1B-4A88-BD47-47274D5C4747}" type="presParOf" srcId="{B58246EF-8268-4B0A-832A-EA9D423A33F2}" destId="{0F8B5021-88C4-4970-B643-04F82968CD8F}" srcOrd="0" destOrd="0" presId="urn:microsoft.com/office/officeart/2005/8/layout/radial4"/>
    <dgm:cxn modelId="{427BBE30-87B3-42C6-AD52-424155C716BA}" type="presParOf" srcId="{B58246EF-8268-4B0A-832A-EA9D423A33F2}" destId="{3A9CDA47-B14D-4E4E-8240-92D5B5367F97}" srcOrd="1" destOrd="0" presId="urn:microsoft.com/office/officeart/2005/8/layout/radial4"/>
    <dgm:cxn modelId="{F0C95892-A8A8-4AEA-8845-CC2BAB27B80D}" type="presParOf" srcId="{B58246EF-8268-4B0A-832A-EA9D423A33F2}" destId="{9AFC139A-4688-4D5D-A1AF-31D464CFCFAF}" srcOrd="2" destOrd="0" presId="urn:microsoft.com/office/officeart/2005/8/layout/radial4"/>
    <dgm:cxn modelId="{479BF1A2-DD11-4695-9469-274A31B4846C}" type="presParOf" srcId="{B58246EF-8268-4B0A-832A-EA9D423A33F2}" destId="{37F1AC58-D92C-4336-8D63-F67684495D91}" srcOrd="3" destOrd="0" presId="urn:microsoft.com/office/officeart/2005/8/layout/radial4"/>
    <dgm:cxn modelId="{07E61195-87CE-4DE9-9265-3C936D47A900}" type="presParOf" srcId="{B58246EF-8268-4B0A-832A-EA9D423A33F2}" destId="{9C7728EC-602E-4B20-834E-DA7614BAA5ED}" srcOrd="4" destOrd="0" presId="urn:microsoft.com/office/officeart/2005/8/layout/radial4"/>
    <dgm:cxn modelId="{BF5F2D0D-4849-4304-9C1C-1DF81F4D49C1}" type="presParOf" srcId="{B58246EF-8268-4B0A-832A-EA9D423A33F2}" destId="{4035AE31-DA53-472C-99F3-26357E4BE2B6}" srcOrd="5" destOrd="0" presId="urn:microsoft.com/office/officeart/2005/8/layout/radial4"/>
    <dgm:cxn modelId="{410CD9EC-19E3-41D3-9133-20B9AECDF63A}" type="presParOf" srcId="{B58246EF-8268-4B0A-832A-EA9D423A33F2}" destId="{2854F75E-94B6-40FE-BACF-60D74FFDC4D4}"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CA435-4A78-4EED-BBAB-4B6CA66A7999}" type="datetimeFigureOut">
              <a:rPr lang="tr-TR" smtClean="0"/>
              <a:t>8.07.2025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14D7D-EA42-4E86-A307-48F8DF72B256}" type="slidenum">
              <a:rPr lang="tr-TR" smtClean="0"/>
              <a:t>‹#›</a:t>
            </a:fld>
            <a:endParaRPr lang="tr-TR"/>
          </a:p>
        </p:txBody>
      </p:sp>
    </p:spTree>
    <p:extLst>
      <p:ext uri="{BB962C8B-B14F-4D97-AF65-F5344CB8AC3E}">
        <p14:creationId xmlns:p14="http://schemas.microsoft.com/office/powerpoint/2010/main" val="383865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814D7D-EA42-4E86-A307-48F8DF72B256}" type="slidenum">
              <a:rPr lang="tr-TR" smtClean="0"/>
              <a:t>1</a:t>
            </a:fld>
            <a:endParaRPr lang="tr-TR"/>
          </a:p>
        </p:txBody>
      </p:sp>
    </p:spTree>
    <p:extLst>
      <p:ext uri="{BB962C8B-B14F-4D97-AF65-F5344CB8AC3E}">
        <p14:creationId xmlns:p14="http://schemas.microsoft.com/office/powerpoint/2010/main" val="3276080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9F7C12-7E4D-492F-B019-CBF5FFEABCBA}" type="slidenum">
              <a:rPr lang="tr-TR" smtClean="0"/>
              <a:pPr/>
              <a:t>50</a:t>
            </a:fld>
            <a:endParaRPr lang="tr-TR"/>
          </a:p>
        </p:txBody>
      </p:sp>
    </p:spTree>
    <p:extLst>
      <p:ext uri="{BB962C8B-B14F-4D97-AF65-F5344CB8AC3E}">
        <p14:creationId xmlns:p14="http://schemas.microsoft.com/office/powerpoint/2010/main" val="2502791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21094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21094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C7A0DA-47E7-43D8-A48A-734B359FD000}" type="slidenum">
              <a:rPr lang="tr-TR"/>
              <a:pPr fontAlgn="base">
                <a:spcBef>
                  <a:spcPct val="0"/>
                </a:spcBef>
                <a:spcAft>
                  <a:spcPct val="0"/>
                </a:spcAft>
              </a:pPr>
              <a:t>70</a:t>
            </a:fld>
            <a:endParaRPr lang="tr-TR"/>
          </a:p>
        </p:txBody>
      </p:sp>
    </p:spTree>
    <p:extLst>
      <p:ext uri="{BB962C8B-B14F-4D97-AF65-F5344CB8AC3E}">
        <p14:creationId xmlns:p14="http://schemas.microsoft.com/office/powerpoint/2010/main" val="3746644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215042"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215043"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27DB0B-DC8B-4AAC-8017-29EF339CEAF9}" type="slidenum">
              <a:rPr lang="tr-TR"/>
              <a:pPr fontAlgn="base">
                <a:spcBef>
                  <a:spcPct val="0"/>
                </a:spcBef>
                <a:spcAft>
                  <a:spcPct val="0"/>
                </a:spcAft>
              </a:pPr>
              <a:t>71</a:t>
            </a:fld>
            <a:endParaRPr lang="tr-TR"/>
          </a:p>
        </p:txBody>
      </p:sp>
    </p:spTree>
    <p:extLst>
      <p:ext uri="{BB962C8B-B14F-4D97-AF65-F5344CB8AC3E}">
        <p14:creationId xmlns:p14="http://schemas.microsoft.com/office/powerpoint/2010/main" val="151176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60" name="Slayt Görüntüsü Yer Tutucusu 1"/>
          <p:cNvSpPr>
            <a:spLocks noGrp="1" noRot="1" noChangeAspect="1"/>
          </p:cNvSpPr>
          <p:nvPr>
            <p:ph type="sldImg"/>
          </p:nvPr>
        </p:nvSpPr>
        <p:spPr>
          <a:xfrm>
            <a:off x="1143000" y="685800"/>
            <a:ext cx="4572000" cy="3429000"/>
          </a:xfrm>
        </p:spPr>
      </p:sp>
      <p:sp>
        <p:nvSpPr>
          <p:cNvPr id="1048961"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69768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0" name="Slayt Görüntüsü Yer Tutucusu 1"/>
          <p:cNvSpPr>
            <a:spLocks noGrp="1" noRot="1" noChangeAspect="1"/>
          </p:cNvSpPr>
          <p:nvPr>
            <p:ph type="sldImg"/>
          </p:nvPr>
        </p:nvSpPr>
        <p:spPr>
          <a:xfrm>
            <a:off x="1143000" y="685800"/>
            <a:ext cx="4572000" cy="3429000"/>
          </a:xfrm>
        </p:spPr>
      </p:sp>
      <p:sp>
        <p:nvSpPr>
          <p:cNvPr id="1049011"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6410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4" name="Slayt Görüntüsü Yer Tutucusu 1"/>
          <p:cNvSpPr>
            <a:spLocks noGrp="1" noRot="1" noChangeAspect="1"/>
          </p:cNvSpPr>
          <p:nvPr>
            <p:ph type="sldImg"/>
          </p:nvPr>
        </p:nvSpPr>
        <p:spPr>
          <a:xfrm>
            <a:off x="1143000" y="685800"/>
            <a:ext cx="4572000" cy="3429000"/>
          </a:xfrm>
        </p:spPr>
      </p:sp>
      <p:sp>
        <p:nvSpPr>
          <p:cNvPr id="1049055"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5620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46" name="Slayt Görüntüsü Yer Tutucusu 1"/>
          <p:cNvSpPr>
            <a:spLocks noGrp="1" noRot="1" noChangeAspect="1"/>
          </p:cNvSpPr>
          <p:nvPr>
            <p:ph type="sldImg"/>
          </p:nvPr>
        </p:nvSpPr>
        <p:spPr>
          <a:xfrm>
            <a:off x="1143000" y="685800"/>
            <a:ext cx="4572000" cy="3429000"/>
          </a:xfrm>
        </p:spPr>
      </p:sp>
      <p:sp>
        <p:nvSpPr>
          <p:cNvPr id="1049147"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1745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3721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13721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7782B-BB1A-4B12-BB21-22EE3EC60375}" type="slidenum">
              <a:rPr lang="tr-TR"/>
              <a:pPr fontAlgn="base">
                <a:spcBef>
                  <a:spcPct val="0"/>
                </a:spcBef>
                <a:spcAft>
                  <a:spcPct val="0"/>
                </a:spcAft>
              </a:pPr>
              <a:t>46</a:t>
            </a:fld>
            <a:endParaRPr lang="tr-TR"/>
          </a:p>
        </p:txBody>
      </p:sp>
    </p:spTree>
    <p:extLst>
      <p:ext uri="{BB962C8B-B14F-4D97-AF65-F5344CB8AC3E}">
        <p14:creationId xmlns:p14="http://schemas.microsoft.com/office/powerpoint/2010/main" val="242315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3926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13926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66150B-10E0-4FE5-8930-119AB4115ED5}" type="slidenum">
              <a:rPr lang="tr-TR"/>
              <a:pPr fontAlgn="base">
                <a:spcBef>
                  <a:spcPct val="0"/>
                </a:spcBef>
                <a:spcAft>
                  <a:spcPct val="0"/>
                </a:spcAft>
              </a:pPr>
              <a:t>47</a:t>
            </a:fld>
            <a:endParaRPr lang="tr-TR"/>
          </a:p>
        </p:txBody>
      </p:sp>
    </p:spTree>
    <p:extLst>
      <p:ext uri="{BB962C8B-B14F-4D97-AF65-F5344CB8AC3E}">
        <p14:creationId xmlns:p14="http://schemas.microsoft.com/office/powerpoint/2010/main" val="143483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5769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15769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72453F-147D-4291-98E6-A7E5899991E0}" type="slidenum">
              <a:rPr lang="tr-TR"/>
              <a:pPr fontAlgn="base">
                <a:spcBef>
                  <a:spcPct val="0"/>
                </a:spcBef>
                <a:spcAft>
                  <a:spcPct val="0"/>
                </a:spcAft>
              </a:pPr>
              <a:t>48</a:t>
            </a:fld>
            <a:endParaRPr lang="tr-TR"/>
          </a:p>
        </p:txBody>
      </p:sp>
    </p:spTree>
    <p:extLst>
      <p:ext uri="{BB962C8B-B14F-4D97-AF65-F5344CB8AC3E}">
        <p14:creationId xmlns:p14="http://schemas.microsoft.com/office/powerpoint/2010/main" val="278144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65890"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165891"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364613-94A6-4F77-8C8C-B02BC0D92799}" type="slidenum">
              <a:rPr lang="tr-TR"/>
              <a:pPr fontAlgn="base">
                <a:spcBef>
                  <a:spcPct val="0"/>
                </a:spcBef>
                <a:spcAft>
                  <a:spcPct val="0"/>
                </a:spcAft>
              </a:pPr>
              <a:t>49</a:t>
            </a:fld>
            <a:endParaRPr lang="tr-TR"/>
          </a:p>
        </p:txBody>
      </p:sp>
    </p:spTree>
    <p:extLst>
      <p:ext uri="{BB962C8B-B14F-4D97-AF65-F5344CB8AC3E}">
        <p14:creationId xmlns:p14="http://schemas.microsoft.com/office/powerpoint/2010/main" val="4211843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8.07.2025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373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23720DD-5B6D-40BF-8493-A6B52D484E6B}" type="datetimeFigureOut">
              <a:rPr lang="tr-TR" smtClean="0"/>
              <a:t>8.07.2025</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pic>
        <p:nvPicPr>
          <p:cNvPr id="10"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10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23720DD-5B6D-40BF-8493-A6B52D484E6B}" type="datetimeFigureOut">
              <a:rPr lang="tr-TR" smtClean="0"/>
              <a:t>8.07.2025</a:t>
            </a:fld>
            <a:endParaRPr lang="tr-T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02176B-0E47-46AC-8F43-DAB4B8A37D06}" type="slidenum">
              <a:rPr lang="tr-TR" smtClean="0"/>
              <a:t>‹#›</a:t>
            </a:fld>
            <a:endParaRPr lang="tr-TR"/>
          </a:p>
        </p:txBody>
      </p:sp>
      <p:pic>
        <p:nvPicPr>
          <p:cNvPr id="10"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70006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A23720DD-5B6D-40BF-8493-A6B52D484E6B}" type="datetimeFigureOut">
              <a:rPr lang="tr-TR" smtClean="0"/>
              <a:t>8.07.2025</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pic>
        <p:nvPicPr>
          <p:cNvPr id="10"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45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8.07.2025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14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8.07.2025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5638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8.07.2025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6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8.07.2025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9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8.07.2025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32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8.07.2025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1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A23720DD-5B6D-40BF-8493-A6B52D484E6B}" type="datetimeFigureOut">
              <a:rPr lang="tr-TR" smtClean="0"/>
              <a:t>8.07.2025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10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t>8.07.2025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pic>
        <p:nvPicPr>
          <p:cNvPr id="9"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80090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22960" y="2582334"/>
            <a:ext cx="3703320" cy="33782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663440" y="2582334"/>
            <a:ext cx="3703320" cy="33782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t>8.07.2025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pic>
        <p:nvPicPr>
          <p:cNvPr id="11"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68844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t>8.07.2025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19991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4000">
              <a:schemeClr val="accent4">
                <a:lumMod val="5000"/>
                <a:lumOff val="95000"/>
              </a:schemeClr>
            </a:gs>
            <a:gs pos="58000">
              <a:schemeClr val="accent4">
                <a:lumMod val="45000"/>
                <a:lumOff val="55000"/>
              </a:schemeClr>
            </a:gs>
            <a:gs pos="79000">
              <a:schemeClr val="bg1">
                <a:lumMod val="8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23720DD-5B6D-40BF-8493-A6B52D484E6B}" type="datetimeFigureOut">
              <a:rPr lang="tr-TR" smtClean="0"/>
              <a:t>8.07.2025</a:t>
            </a:fld>
            <a:endParaRPr lang="tr-T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302176B-0E47-46AC-8F43-DAB4B8A37D06}" type="slidenum">
              <a:rPr lang="tr-TR" smtClean="0"/>
              <a:t>‹#›</a:t>
            </a:fld>
            <a:endParaRPr lang="tr-T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051881"/>
      </p:ext>
    </p:extLst>
  </p:cSld>
  <p:clrMap bg1="lt1" tx1="dk1" bg2="lt2" tx2="dk2" accent1="accent1" accent2="accent2" accent3="accent3" accent4="accent4" accent5="accent5" accent6="accent6" hlink="hlink" folHlink="folHlink"/>
  <p:sldLayoutIdLst>
    <p:sldLayoutId id="2147485740" r:id="rId1"/>
    <p:sldLayoutId id="2147485741" r:id="rId2"/>
    <p:sldLayoutId id="2147485751" r:id="rId3"/>
    <p:sldLayoutId id="2147485752" r:id="rId4"/>
    <p:sldLayoutId id="2147485753" r:id="rId5"/>
    <p:sldLayoutId id="2147485742" r:id="rId6"/>
    <p:sldLayoutId id="2147485743" r:id="rId7"/>
    <p:sldLayoutId id="2147485744" r:id="rId8"/>
    <p:sldLayoutId id="2147485745" r:id="rId9"/>
    <p:sldLayoutId id="2147485746" r:id="rId10"/>
    <p:sldLayoutId id="2147485747" r:id="rId11"/>
    <p:sldLayoutId id="2147485748" r:id="rId12"/>
    <p:sldLayoutId id="2147485749" r:id="rId13"/>
    <p:sldLayoutId id="2147485750"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gi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65.jpeg"/><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p:cNvSpPr>
            <a:spLocks noGrp="1"/>
          </p:cNvSpPr>
          <p:nvPr/>
        </p:nvSpPr>
        <p:spPr>
          <a:xfrm>
            <a:off x="107504" y="4059945"/>
            <a:ext cx="8928992" cy="1187450"/>
          </a:xfrm>
          <a:prstGeom prst="rect">
            <a:avLst/>
          </a:prstGeom>
          <a:ln>
            <a:no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Dikdörtgen 3"/>
          <p:cNvSpPr/>
          <p:nvPr/>
        </p:nvSpPr>
        <p:spPr>
          <a:xfrm>
            <a:off x="0" y="4346586"/>
            <a:ext cx="9144000" cy="400110"/>
          </a:xfrm>
          <a:prstGeom prst="rect">
            <a:avLst/>
          </a:prstGeom>
          <a:noFill/>
        </p:spPr>
        <p:txBody>
          <a:bodyPr wrap="square" lIns="91440" tIns="45720" rIns="91440" bIns="45720">
            <a:spAutoFit/>
          </a:bodyPr>
          <a:lstStyle/>
          <a:p>
            <a:pPr algn="ctr"/>
            <a:endParaRPr lang="tr-TR" altLang="tr-TR" sz="2000" b="1" dirty="0">
              <a:ln w="10541" cmpd="sng">
                <a:solidFill>
                  <a:schemeClr val="tx1"/>
                </a:solidFill>
                <a:prstDash val="solid"/>
              </a:ln>
              <a:latin typeface="OCR A Extended" panose="02010509020102010303" pitchFamily="50" charset="0"/>
              <a:cs typeface="Times New Roman" pitchFamily="18" charset="0"/>
            </a:endParaRPr>
          </a:p>
        </p:txBody>
      </p:sp>
      <p:sp>
        <p:nvSpPr>
          <p:cNvPr id="12" name="Metin kutusu 8"/>
          <p:cNvSpPr txBox="1"/>
          <p:nvPr/>
        </p:nvSpPr>
        <p:spPr>
          <a:xfrm>
            <a:off x="287523" y="1862530"/>
            <a:ext cx="8568953" cy="2462213"/>
          </a:xfrm>
          <a:prstGeom prst="rect">
            <a:avLst/>
          </a:prstGeom>
          <a:noFill/>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tr-TR" sz="2000" b="1" dirty="0">
              <a:latin typeface="Adobe Garamond Pro" pitchFamily="18" charset="-94"/>
            </a:endParaRPr>
          </a:p>
          <a:p>
            <a:pPr>
              <a:defRPr/>
            </a:pPr>
            <a:endParaRPr lang="tr-TR" sz="2000" b="1" dirty="0">
              <a:latin typeface="Adobe Garamond Pro" pitchFamily="18" charset="-94"/>
            </a:endParaRPr>
          </a:p>
          <a:p>
            <a:pPr>
              <a:defRPr/>
            </a:pPr>
            <a:r>
              <a:rPr lang="tr-TR" b="1" dirty="0">
                <a:latin typeface="Adobe Garamond Pro" pitchFamily="18" charset="-94"/>
              </a:rPr>
              <a:t>Konu: Arşiv Mevzuatı ve Tasfiye Süreçleri		                   </a:t>
            </a:r>
            <a:r>
              <a:rPr lang="tr-TR" b="1" smtClean="0">
                <a:latin typeface="Adobe Garamond Pro" pitchFamily="18" charset="-94"/>
              </a:rPr>
              <a:t>09 Temmuz 2025</a:t>
            </a:r>
            <a:r>
              <a:rPr lang="tr-TR" b="1" dirty="0">
                <a:latin typeface="Adobe Garamond Pro" pitchFamily="18" charset="-94"/>
              </a:rPr>
              <a:t>	 </a:t>
            </a:r>
          </a:p>
          <a:p>
            <a:pPr algn="ctr">
              <a:defRPr/>
            </a:pPr>
            <a:endParaRPr lang="tr-TR" sz="2000" b="1" dirty="0">
              <a:latin typeface="Adobe Garamond Pro" pitchFamily="18" charset="-94"/>
            </a:endParaRPr>
          </a:p>
          <a:p>
            <a:pPr algn="ctr">
              <a:defRPr/>
            </a:pPr>
            <a:endParaRPr lang="tr-TR" sz="2000" b="1" dirty="0">
              <a:latin typeface="Adobe Garamond Pro" pitchFamily="18" charset="-94"/>
            </a:endParaRPr>
          </a:p>
          <a:p>
            <a:pPr algn="ctr">
              <a:defRPr/>
            </a:pPr>
            <a:endParaRPr lang="tr-TR" sz="2000" b="1" dirty="0">
              <a:latin typeface="Adobe Garamond Pro" pitchFamily="18" charset="-94"/>
            </a:endParaRPr>
          </a:p>
          <a:p>
            <a:pPr algn="ctr">
              <a:defRPr/>
            </a:pPr>
            <a:endParaRPr lang="tr-TR" b="1" dirty="0">
              <a:latin typeface="Adobe Garamond Pro" pitchFamily="18" charset="-94"/>
            </a:endParaRPr>
          </a:p>
          <a:p>
            <a:pPr algn="ctr">
              <a:defRPr/>
            </a:pPr>
            <a:r>
              <a:rPr lang="tr-TR" b="1" dirty="0" smtClean="0">
                <a:latin typeface="Adobe Garamond Pro" pitchFamily="18" charset="-94"/>
              </a:rPr>
              <a:t>ÇAĞ ÜNİVERSİTESİ</a:t>
            </a:r>
            <a:endParaRPr lang="tr-TR" b="1" dirty="0">
              <a:latin typeface="Adobe Garamond Pro" pitchFamily="18" charset="-94"/>
            </a:endParaRPr>
          </a:p>
        </p:txBody>
      </p:sp>
      <p:sp>
        <p:nvSpPr>
          <p:cNvPr id="8" name="Dikdörtgen 7"/>
          <p:cNvSpPr/>
          <p:nvPr/>
        </p:nvSpPr>
        <p:spPr>
          <a:xfrm>
            <a:off x="2699792" y="397648"/>
            <a:ext cx="4572000" cy="923330"/>
          </a:xfrm>
          <a:prstGeom prst="rect">
            <a:avLst/>
          </a:prstGeom>
        </p:spPr>
        <p:txBody>
          <a:bodyPr>
            <a:spAutoFit/>
          </a:bodyPr>
          <a:lstStyle/>
          <a:p>
            <a:pPr algn="ctr">
              <a:defRPr/>
            </a:pPr>
            <a:r>
              <a:rPr lang="tr-TR" b="1" dirty="0">
                <a:latin typeface="Adobe Garamond Pro" pitchFamily="18" charset="-94"/>
              </a:rPr>
              <a:t>T.C.  </a:t>
            </a:r>
          </a:p>
          <a:p>
            <a:pPr algn="ctr">
              <a:defRPr/>
            </a:pPr>
            <a:r>
              <a:rPr lang="tr-TR" b="1" dirty="0">
                <a:latin typeface="Adobe Garamond Pro" pitchFamily="18" charset="-94"/>
              </a:rPr>
              <a:t>CUMHURBAŞKANLIĞI</a:t>
            </a:r>
          </a:p>
          <a:p>
            <a:pPr algn="ctr">
              <a:defRPr/>
            </a:pPr>
            <a:r>
              <a:rPr lang="tr-TR" b="1" dirty="0">
                <a:latin typeface="Adobe Garamond Pro" pitchFamily="18" charset="-94"/>
              </a:rPr>
              <a:t>Devlet Arşivleri Başkanlığı</a:t>
            </a:r>
          </a:p>
        </p:txBody>
      </p:sp>
      <p:sp>
        <p:nvSpPr>
          <p:cNvPr id="9" name="Metin kutusu 8"/>
          <p:cNvSpPr txBox="1"/>
          <p:nvPr/>
        </p:nvSpPr>
        <p:spPr>
          <a:xfrm>
            <a:off x="6468064" y="4851413"/>
            <a:ext cx="1708546" cy="369332"/>
          </a:xfrm>
          <a:prstGeom prst="rect">
            <a:avLst/>
          </a:prstGeom>
          <a:noFill/>
        </p:spPr>
        <p:txBody>
          <a:bodyPr wrap="none" rtlCol="0">
            <a:spAutoFit/>
          </a:bodyPr>
          <a:lstStyle/>
          <a:p>
            <a:pPr algn="ctr"/>
            <a:r>
              <a:rPr lang="tr-TR" b="1" dirty="0">
                <a:latin typeface="Adobe Garamond Pro" pitchFamily="18" charset="-94"/>
              </a:rPr>
              <a:t>Fatih YILMAZ</a:t>
            </a:r>
          </a:p>
        </p:txBody>
      </p:sp>
      <p:pic>
        <p:nvPicPr>
          <p:cNvPr id="15" name="Picture 3" descr="C:\Users\hakan.dede\Desktop\hep-kultursanat.png"/>
          <p:cNvPicPr>
            <a:picLocks noChangeAspect="1" noChangeArrowheads="1"/>
          </p:cNvPicPr>
          <p:nvPr/>
        </p:nvPicPr>
        <p:blipFill>
          <a:blip r:embed="rId3" cstate="print"/>
          <a:srcRect/>
          <a:stretch>
            <a:fillRect/>
          </a:stretch>
        </p:blipFill>
        <p:spPr bwMode="auto">
          <a:xfrm>
            <a:off x="798659" y="418848"/>
            <a:ext cx="1111068" cy="1111068"/>
          </a:xfrm>
          <a:prstGeom prst="rect">
            <a:avLst/>
          </a:prstGeom>
          <a:noFill/>
        </p:spPr>
      </p:pic>
    </p:spTree>
    <p:extLst>
      <p:ext uri="{BB962C8B-B14F-4D97-AF65-F5344CB8AC3E}">
        <p14:creationId xmlns:p14="http://schemas.microsoft.com/office/powerpoint/2010/main" val="108136788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851" y="960322"/>
            <a:ext cx="3456384" cy="6138537"/>
          </a:xfrm>
          <a:prstGeom prst="rect">
            <a:avLst/>
          </a:prstGeom>
        </p:spPr>
      </p:pic>
      <p:sp>
        <p:nvSpPr>
          <p:cNvPr id="6" name="Metin kutusu 5"/>
          <p:cNvSpPr txBox="1"/>
          <p:nvPr/>
        </p:nvSpPr>
        <p:spPr>
          <a:xfrm>
            <a:off x="1763688" y="2564904"/>
            <a:ext cx="4495141" cy="646331"/>
          </a:xfrm>
          <a:prstGeom prst="rect">
            <a:avLst/>
          </a:prstGeom>
          <a:noFill/>
        </p:spPr>
        <p:txBody>
          <a:bodyPr wrap="none" rtlCol="0">
            <a:spAutoFit/>
          </a:bodyPr>
          <a:lstStyle/>
          <a:p>
            <a:pPr algn="ctr"/>
            <a:r>
              <a:rPr lang="tr-TR" dirty="0">
                <a:latin typeface="Segoe Print" panose="02000600000000000000" pitchFamily="2" charset="0"/>
              </a:rPr>
              <a:t>Orhun Kitabeleri</a:t>
            </a:r>
            <a:br>
              <a:rPr lang="tr-TR" dirty="0">
                <a:latin typeface="Segoe Print" panose="02000600000000000000" pitchFamily="2" charset="0"/>
              </a:rPr>
            </a:br>
            <a:r>
              <a:rPr lang="tr-TR" dirty="0">
                <a:latin typeface="Segoe Print" panose="02000600000000000000" pitchFamily="2" charset="0"/>
              </a:rPr>
              <a:t>yazarı bilinen en eski Türk belgesidir.</a:t>
            </a:r>
          </a:p>
        </p:txBody>
      </p:sp>
      <p:sp>
        <p:nvSpPr>
          <p:cNvPr id="7" name="Metin kutusu 6"/>
          <p:cNvSpPr txBox="1"/>
          <p:nvPr/>
        </p:nvSpPr>
        <p:spPr>
          <a:xfrm>
            <a:off x="1619672" y="4029591"/>
            <a:ext cx="3496471" cy="369332"/>
          </a:xfrm>
          <a:prstGeom prst="rect">
            <a:avLst/>
          </a:prstGeom>
          <a:noFill/>
        </p:spPr>
        <p:txBody>
          <a:bodyPr wrap="none" rtlCol="0">
            <a:spAutoFit/>
          </a:bodyPr>
          <a:lstStyle/>
          <a:p>
            <a:pPr algn="ctr"/>
            <a:r>
              <a:rPr lang="tr-TR" b="1" dirty="0">
                <a:solidFill>
                  <a:srgbClr val="FF0000"/>
                </a:solidFill>
                <a:latin typeface="Segoe Print" panose="02000600000000000000" pitchFamily="2" charset="0"/>
              </a:rPr>
              <a:t>Neden Kaplumbağa kaidesi?</a:t>
            </a:r>
          </a:p>
        </p:txBody>
      </p:sp>
      <p:sp>
        <p:nvSpPr>
          <p:cNvPr id="8" name="Dikdörtgen 7"/>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Tahoma" pitchFamily="34" charset="0"/>
              </a:rPr>
              <a:t>Arşiv Tarihi</a:t>
            </a:r>
            <a:endParaRPr lang="tr-TR" sz="2000" dirty="0"/>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330951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bwMode="auto">
          <a:xfrm>
            <a:off x="545607" y="1628800"/>
            <a:ext cx="7227887" cy="1458913"/>
          </a:xfrm>
        </p:spPr>
        <p:txBody>
          <a:bodyPr wrap="square" numCol="1" anchorCtr="0" compatLnSpc="1">
            <a:prstTxWarp prst="textNoShape">
              <a:avLst/>
            </a:prstTxWarp>
          </a:bodyPr>
          <a:lstStyle/>
          <a:p>
            <a:pPr>
              <a:defRPr/>
            </a:pPr>
            <a:r>
              <a:rPr lang="tr-TR" altLang="tr-TR" sz="3200" dirty="0">
                <a:solidFill>
                  <a:srgbClr val="FF0000"/>
                </a:solidFill>
                <a:latin typeface="Tahoma" pitchFamily="34" charset="0"/>
                <a:cs typeface="Tahoma" pitchFamily="34" charset="0"/>
              </a:rPr>
              <a:t> </a:t>
            </a:r>
            <a:endParaRPr lang="tr-TR" altLang="tr-TR" sz="3200" i="1" dirty="0">
              <a:solidFill>
                <a:srgbClr val="FF0000"/>
              </a:solidFill>
              <a:cs typeface="Times New Roman" pitchFamily="18" charset="0"/>
            </a:endParaRPr>
          </a:p>
        </p:txBody>
      </p:sp>
      <p:pic>
        <p:nvPicPr>
          <p:cNvPr id="6" name="Picture 2" descr="C:\Users\hakan.dede\Desktop\AE_SMRD_I__00001_011_001_001.jpg"/>
          <p:cNvPicPr>
            <a:picLocks noChangeAspect="1" noChangeArrowheads="1"/>
          </p:cNvPicPr>
          <p:nvPr/>
        </p:nvPicPr>
        <p:blipFill>
          <a:blip r:embed="rId2" cstate="print"/>
          <a:srcRect/>
          <a:stretch>
            <a:fillRect/>
          </a:stretch>
        </p:blipFill>
        <p:spPr bwMode="auto">
          <a:xfrm>
            <a:off x="5576392" y="1909010"/>
            <a:ext cx="2910640" cy="3950153"/>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Dikdörtgen 6"/>
          <p:cNvSpPr/>
          <p:nvPr/>
        </p:nvSpPr>
        <p:spPr>
          <a:xfrm>
            <a:off x="516316" y="2323530"/>
            <a:ext cx="4572000" cy="1846659"/>
          </a:xfrm>
          <a:prstGeom prst="rect">
            <a:avLst/>
          </a:prstGeom>
        </p:spPr>
        <p:txBody>
          <a:bodyPr>
            <a:spAutoFit/>
          </a:bodyPr>
          <a:lstStyle/>
          <a:p>
            <a:pPr algn="ctr"/>
            <a:r>
              <a:rPr lang="tr-TR" sz="3200" dirty="0">
                <a:latin typeface="Segoe Print" panose="02000600000000000000" pitchFamily="2" charset="0"/>
                <a:cs typeface="Arial" pitchFamily="34" charset="0"/>
              </a:rPr>
              <a:t>En Eski </a:t>
            </a:r>
            <a:br>
              <a:rPr lang="tr-TR" sz="3200" dirty="0">
                <a:latin typeface="Segoe Print" panose="02000600000000000000" pitchFamily="2" charset="0"/>
                <a:cs typeface="Arial" pitchFamily="34" charset="0"/>
              </a:rPr>
            </a:br>
            <a:r>
              <a:rPr lang="tr-TR" sz="3200" dirty="0">
                <a:latin typeface="Segoe Print" panose="02000600000000000000" pitchFamily="2" charset="0"/>
                <a:cs typeface="Arial" pitchFamily="34" charset="0"/>
              </a:rPr>
              <a:t>Osmanlı Belgesi</a:t>
            </a:r>
          </a:p>
          <a:p>
            <a:pPr algn="ctr"/>
            <a:r>
              <a:rPr lang="tr-TR" dirty="0" err="1">
                <a:latin typeface="Segoe Print" panose="02000600000000000000" pitchFamily="2" charset="0"/>
                <a:cs typeface="Arial" pitchFamily="34" charset="0"/>
              </a:rPr>
              <a:t>I.Murad’a</a:t>
            </a:r>
            <a:r>
              <a:rPr lang="tr-TR" dirty="0">
                <a:latin typeface="Segoe Print" panose="02000600000000000000" pitchFamily="2" charset="0"/>
                <a:cs typeface="Arial" pitchFamily="34" charset="0"/>
              </a:rPr>
              <a:t> Kandilci Abdullah’ın duası</a:t>
            </a:r>
          </a:p>
          <a:p>
            <a:pPr algn="ctr"/>
            <a:r>
              <a:rPr lang="tr-TR" sz="3200" dirty="0">
                <a:latin typeface="Segoe Print" panose="02000600000000000000" pitchFamily="2" charset="0"/>
                <a:cs typeface="Arial" pitchFamily="34" charset="0"/>
              </a:rPr>
              <a:t>1360</a:t>
            </a:r>
          </a:p>
        </p:txBody>
      </p:sp>
      <p:sp>
        <p:nvSpPr>
          <p:cNvPr id="9" name="Dikdörtgen 8"/>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Tahoma" pitchFamily="34" charset="0"/>
              </a:rPr>
              <a:t>Arşiv Tarihi</a:t>
            </a:r>
            <a:endParaRPr lang="tr-TR" sz="2000" dirty="0"/>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619744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403648" y="476670"/>
            <a:ext cx="6264696" cy="584775"/>
          </a:xfrm>
          <a:prstGeom prst="rect">
            <a:avLst/>
          </a:prstGeom>
          <a:noFill/>
        </p:spPr>
        <p:txBody>
          <a:bodyPr wrap="square" rtlCol="0">
            <a:spAutoFit/>
          </a:bodyPr>
          <a:lstStyle/>
          <a:p>
            <a:pPr algn="ctr"/>
            <a:endParaRPr lang="tr-TR" sz="3200" b="1" dirty="0">
              <a:latin typeface="OCR A Extended" panose="02010509020102010303" pitchFamily="50" charset="0"/>
            </a:endParaRPr>
          </a:p>
        </p:txBody>
      </p:sp>
      <p:graphicFrame>
        <p:nvGraphicFramePr>
          <p:cNvPr id="11" name="Diyagram 1"/>
          <p:cNvGraphicFramePr/>
          <p:nvPr>
            <p:extLst>
              <p:ext uri="{D42A27DB-BD31-4B8C-83A1-F6EECF244321}">
                <p14:modId xmlns:p14="http://schemas.microsoft.com/office/powerpoint/2010/main" val="1493853757"/>
              </p:ext>
            </p:extLst>
          </p:nvPr>
        </p:nvGraphicFramePr>
        <p:xfrm>
          <a:off x="467544" y="1484784"/>
          <a:ext cx="8136904"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467544" y="692696"/>
            <a:ext cx="5184576" cy="400110"/>
          </a:xfrm>
          <a:prstGeom prst="rect">
            <a:avLst/>
          </a:prstGeom>
        </p:spPr>
        <p:txBody>
          <a:bodyPr wrap="square">
            <a:spAutoFit/>
          </a:bodyPr>
          <a:lstStyle/>
          <a:p>
            <a:r>
              <a:rPr lang="tr-TR" sz="2000" b="1" dirty="0">
                <a:latin typeface="OCR A Extended" panose="02010509020102010303" pitchFamily="50" charset="0"/>
                <a:cs typeface="Arial" panose="020B0604020202020204" pitchFamily="34" charset="0"/>
              </a:rPr>
              <a:t>Dokuman/Belge</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168312616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5 Yuvarlatılmış Dikdörtgen"/>
          <p:cNvSpPr/>
          <p:nvPr/>
        </p:nvSpPr>
        <p:spPr>
          <a:xfrm>
            <a:off x="467544" y="1786856"/>
            <a:ext cx="3312368"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a:t>
            </a:r>
          </a:p>
          <a:p>
            <a:pPr algn="ctr" fontAlgn="auto">
              <a:spcBef>
                <a:spcPts val="0"/>
              </a:spcBef>
              <a:spcAft>
                <a:spcPts val="0"/>
              </a:spcAft>
              <a:defRPr/>
            </a:pPr>
            <a:r>
              <a:rPr lang="tr-TR" sz="2000" dirty="0"/>
              <a:t>Arşiv Belgesi</a:t>
            </a:r>
          </a:p>
          <a:p>
            <a:pPr fontAlgn="auto">
              <a:spcBef>
                <a:spcPts val="0"/>
              </a:spcBef>
              <a:spcAft>
                <a:spcPts val="0"/>
              </a:spcAft>
              <a:defRPr/>
            </a:pPr>
            <a:endParaRPr lang="tr-TR" sz="2400" b="1" dirty="0"/>
          </a:p>
        </p:txBody>
      </p:sp>
      <p:sp>
        <p:nvSpPr>
          <p:cNvPr id="11" name="5 Yuvarlatılmış Dikdörtgen"/>
          <p:cNvSpPr/>
          <p:nvPr/>
        </p:nvSpPr>
        <p:spPr>
          <a:xfrm>
            <a:off x="467544" y="4586828"/>
            <a:ext cx="3312368" cy="5703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000" dirty="0"/>
              <a:t>Arşivlik Belge</a:t>
            </a:r>
          </a:p>
        </p:txBody>
      </p:sp>
      <p:pic>
        <p:nvPicPr>
          <p:cNvPr id="22" name="Picture 1" descr="C:\Users\aakbayir\Desktop\paper2.jpg"/>
          <p:cNvPicPr>
            <a:picLocks noChangeAspect="1" noChangeArrowheads="1"/>
          </p:cNvPicPr>
          <p:nvPr/>
        </p:nvPicPr>
        <p:blipFill>
          <a:blip r:embed="rId2" cstate="print"/>
          <a:srcRect/>
          <a:stretch>
            <a:fillRect/>
          </a:stretch>
        </p:blipFill>
        <p:spPr bwMode="auto">
          <a:xfrm>
            <a:off x="6084168" y="2204864"/>
            <a:ext cx="2065338" cy="2754312"/>
          </a:xfrm>
          <a:prstGeom prst="rect">
            <a:avLst/>
          </a:prstGeom>
          <a:noFill/>
          <a:ln w="9525">
            <a:noFill/>
            <a:miter lim="800000"/>
            <a:headEnd/>
            <a:tailEnd/>
          </a:ln>
        </p:spPr>
      </p:pic>
      <p:sp>
        <p:nvSpPr>
          <p:cNvPr id="3" name="Metin kutusu 2"/>
          <p:cNvSpPr txBox="1"/>
          <p:nvPr/>
        </p:nvSpPr>
        <p:spPr>
          <a:xfrm>
            <a:off x="251520" y="2597711"/>
            <a:ext cx="5328592" cy="1477328"/>
          </a:xfrm>
          <a:prstGeom prst="rect">
            <a:avLst/>
          </a:prstGeom>
          <a:noFill/>
        </p:spPr>
        <p:txBody>
          <a:bodyPr wrap="square" rtlCol="0">
            <a:spAutoFit/>
          </a:bodyPr>
          <a:lstStyle/>
          <a:p>
            <a:pPr algn="just"/>
            <a:r>
              <a:rPr lang="tr-TR" dirty="0">
                <a:latin typeface="Times New Roman" panose="02020603050405020304" pitchFamily="18" charset="0"/>
                <a:cs typeface="Times New Roman" panose="02020603050405020304" pitchFamily="18" charset="0"/>
              </a:rPr>
              <a:t>Son işlem tarihi üzerinden yirmi yıl geçmiş veya on beş yıl geçtikten sonra kesin sonuca bağlanmış bulunan ve günlük iş akışı içinde işlevi bulunmayan üretim biçimi ne olursa olsun geleceğe, tarihi, siyasi, ekonomik… değer olarak intikal etmesi gereken belgedir.</a:t>
            </a:r>
          </a:p>
        </p:txBody>
      </p:sp>
      <p:sp>
        <p:nvSpPr>
          <p:cNvPr id="4" name="Metin kutusu 3"/>
          <p:cNvSpPr txBox="1"/>
          <p:nvPr/>
        </p:nvSpPr>
        <p:spPr>
          <a:xfrm>
            <a:off x="251520" y="5301208"/>
            <a:ext cx="5616624" cy="923330"/>
          </a:xfrm>
          <a:prstGeom prst="rect">
            <a:avLst/>
          </a:prstGeom>
          <a:noFill/>
        </p:spPr>
        <p:txBody>
          <a:bodyPr wrap="square" rtlCol="0">
            <a:spAutoFit/>
          </a:bodyPr>
          <a:lstStyle/>
          <a:p>
            <a:pPr algn="just"/>
            <a:r>
              <a:rPr lang="tr-TR" dirty="0">
                <a:latin typeface="Times New Roman" panose="02020603050405020304" pitchFamily="18" charset="0"/>
                <a:cs typeface="Times New Roman" panose="02020603050405020304" pitchFamily="18" charset="0"/>
              </a:rPr>
              <a:t>Süre bakımından arşiv belgesi vasfını kazanmayan veya bu süreyi doldurmasına rağmen güncelliğini kaybetmeyen, hizmetin yürütülmesi açısından işlevi olan belgedir.</a:t>
            </a:r>
          </a:p>
        </p:txBody>
      </p:sp>
      <p:sp>
        <p:nvSpPr>
          <p:cNvPr id="9" name="Dikdörtgen 8"/>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114540484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6 Metin kutusu"/>
          <p:cNvSpPr txBox="1"/>
          <p:nvPr/>
        </p:nvSpPr>
        <p:spPr>
          <a:xfrm>
            <a:off x="971600" y="1484784"/>
            <a:ext cx="7200900" cy="5509200"/>
          </a:xfrm>
          <a:prstGeom prst="rect">
            <a:avLst/>
          </a:prstGeom>
          <a:noFill/>
        </p:spPr>
        <p:txBody>
          <a:bodyPr wrap="square" rtlCol="0">
            <a:spAutoFit/>
          </a:bodyPr>
          <a:lstStyle/>
          <a:p>
            <a:pPr marL="285750" indent="-285750" algn="just">
              <a:buFont typeface="Wingdings" panose="05000000000000000000" pitchFamily="2" charset="2"/>
              <a:buChar char="ü"/>
            </a:pPr>
            <a:endParaRPr lang="tr-TR" dirty="0">
              <a:latin typeface="Adobe Garamond Pro"/>
              <a:cs typeface="Arial" panose="020B0604020202020204" pitchFamily="34" charset="0"/>
            </a:endParaRPr>
          </a:p>
          <a:p>
            <a:pPr marL="285750" indent="-285750" algn="just">
              <a:buFont typeface="Wingdings" panose="05000000000000000000" pitchFamily="2" charset="2"/>
              <a:buChar char="ü"/>
            </a:pPr>
            <a:r>
              <a:rPr lang="tr-TR" dirty="0">
                <a:latin typeface="Adobe Garamond Pro"/>
                <a:cs typeface="Arial" panose="020B0604020202020204" pitchFamily="34" charset="0"/>
              </a:rPr>
              <a:t> </a:t>
            </a:r>
            <a:r>
              <a:rPr lang="tr-TR" u="sng" dirty="0">
                <a:solidFill>
                  <a:srgbClr val="FF0000"/>
                </a:solidFill>
                <a:latin typeface="Adobe Garamond Pro"/>
                <a:cs typeface="Arial" panose="020B0604020202020204" pitchFamily="34" charset="0"/>
              </a:rPr>
              <a:t>Zorunlu hâllerde</a:t>
            </a:r>
            <a:r>
              <a:rPr lang="tr-TR" dirty="0">
                <a:solidFill>
                  <a:srgbClr val="FF0000"/>
                </a:solidFill>
                <a:latin typeface="Adobe Garamond Pro"/>
                <a:cs typeface="Arial" panose="020B0604020202020204" pitchFamily="34" charset="0"/>
              </a:rPr>
              <a:t> </a:t>
            </a:r>
            <a:r>
              <a:rPr lang="tr-TR" dirty="0">
                <a:latin typeface="Adobe Garamond Pro"/>
                <a:cs typeface="Arial" panose="020B0604020202020204" pitchFamily="34" charset="0"/>
              </a:rPr>
              <a:t>veya </a:t>
            </a:r>
            <a:r>
              <a:rPr lang="tr-TR" u="sng" dirty="0">
                <a:solidFill>
                  <a:srgbClr val="FF0000"/>
                </a:solidFill>
                <a:latin typeface="Adobe Garamond Pro"/>
                <a:cs typeface="Arial" panose="020B0604020202020204" pitchFamily="34" charset="0"/>
              </a:rPr>
              <a:t>olağanüstü durumlarda</a:t>
            </a:r>
            <a:r>
              <a:rPr lang="tr-TR" dirty="0">
                <a:solidFill>
                  <a:srgbClr val="FF0000"/>
                </a:solidFill>
                <a:latin typeface="Adobe Garamond Pro"/>
                <a:cs typeface="Arial" panose="020B0604020202020204" pitchFamily="34" charset="0"/>
              </a:rPr>
              <a:t> </a:t>
            </a:r>
            <a:r>
              <a:rPr lang="tr-TR" dirty="0">
                <a:latin typeface="Adobe Garamond Pro"/>
                <a:cs typeface="Arial" panose="020B0604020202020204" pitchFamily="34" charset="0"/>
              </a:rPr>
              <a:t>resmî yazışmalar, el yazısıyla imzalanan belgelerle yapılır. Bu belgelerin gönderilmesi ve saklanması fiziksel ortam şartlarına göre gerçekleştirilir;</a:t>
            </a:r>
          </a:p>
          <a:p>
            <a:pPr marL="285750" indent="-285750" algn="just">
              <a:buFont typeface="Wingdings" panose="05000000000000000000" pitchFamily="2" charset="2"/>
              <a:buChar char="ü"/>
            </a:pPr>
            <a:endParaRPr lang="tr-TR" dirty="0">
              <a:latin typeface="Adobe Garamond Pro"/>
              <a:cs typeface="Arial" panose="020B0604020202020204" pitchFamily="34" charset="0"/>
            </a:endParaRPr>
          </a:p>
          <a:p>
            <a:pPr marL="742950" lvl="1" indent="-285750" algn="just">
              <a:buFont typeface="Wingdings" panose="05000000000000000000" pitchFamily="2" charset="2"/>
              <a:buChar char="ü"/>
            </a:pPr>
            <a:r>
              <a:rPr lang="tr-TR" dirty="0">
                <a:latin typeface="Adobe Garamond Pro"/>
                <a:cs typeface="Arial" panose="020B0604020202020204" pitchFamily="34" charset="0"/>
              </a:rPr>
              <a:t>Çok Gizli, Gizli, Özel yazılar bu kapsamda değerlendirilir. Bu yazışmaların sadece </a:t>
            </a:r>
            <a:r>
              <a:rPr lang="tr-TR" u="sng" dirty="0">
                <a:latin typeface="Adobe Garamond Pro"/>
                <a:cs typeface="Arial" panose="020B0604020202020204" pitchFamily="34" charset="0"/>
              </a:rPr>
              <a:t>sayı alma</a:t>
            </a:r>
            <a:r>
              <a:rPr lang="tr-TR" dirty="0">
                <a:latin typeface="Adobe Garamond Pro"/>
                <a:cs typeface="Arial" panose="020B0604020202020204" pitchFamily="34" charset="0"/>
              </a:rPr>
              <a:t> ve </a:t>
            </a:r>
            <a:r>
              <a:rPr lang="tr-TR" u="sng" dirty="0">
                <a:latin typeface="Adobe Garamond Pro"/>
                <a:cs typeface="Arial" panose="020B0604020202020204" pitchFamily="34" charset="0"/>
              </a:rPr>
              <a:t>kayıt işlemler</a:t>
            </a:r>
            <a:r>
              <a:rPr lang="tr-TR" dirty="0">
                <a:latin typeface="Adobe Garamond Pro"/>
                <a:cs typeface="Arial" panose="020B0604020202020204" pitchFamily="34" charset="0"/>
              </a:rPr>
              <a:t>i elektronik ortamda gerçekleştirilir. </a:t>
            </a:r>
          </a:p>
          <a:p>
            <a:pPr marL="742950" lvl="1" indent="-285750" algn="just">
              <a:buFont typeface="Wingdings" panose="05000000000000000000" pitchFamily="2" charset="2"/>
              <a:buChar char="ü"/>
            </a:pPr>
            <a:endParaRPr lang="tr-TR" dirty="0">
              <a:latin typeface="Adobe Garamond Pro"/>
              <a:cs typeface="Arial" panose="020B0604020202020204" pitchFamily="34" charset="0"/>
            </a:endParaRPr>
          </a:p>
          <a:p>
            <a:pPr marL="742950" lvl="1" indent="-285750" algn="just">
              <a:buFont typeface="Wingdings" panose="05000000000000000000" pitchFamily="2" charset="2"/>
              <a:buChar char="ü"/>
            </a:pPr>
            <a:r>
              <a:rPr lang="tr-TR" dirty="0">
                <a:latin typeface="Adobe Garamond Pro"/>
                <a:cs typeface="Arial" panose="020B0604020202020204" pitchFamily="34" charset="0"/>
              </a:rPr>
              <a:t> Hizmete Özel yazılar da gizli yazışma türleri içerisinde değerlendirilse de Yazışma Usul ve Esaslarında elektronik ortamda üretilmelerine müsaade edilmiştir.</a:t>
            </a:r>
          </a:p>
          <a:p>
            <a:pPr marL="742950" lvl="1" indent="-285750" algn="just">
              <a:buFont typeface="Wingdings" panose="05000000000000000000" pitchFamily="2" charset="2"/>
              <a:buChar char="ü"/>
            </a:pPr>
            <a:endParaRPr lang="tr-TR" dirty="0">
              <a:latin typeface="Adobe Garamond Pro"/>
              <a:cs typeface="Arial" panose="020B0604020202020204" pitchFamily="34" charset="0"/>
            </a:endParaRPr>
          </a:p>
          <a:p>
            <a:pPr marL="742950" lvl="1" indent="-285750" algn="just">
              <a:buFont typeface="Wingdings" panose="05000000000000000000" pitchFamily="2" charset="2"/>
              <a:buChar char="ü"/>
            </a:pPr>
            <a:r>
              <a:rPr lang="tr-TR" dirty="0">
                <a:latin typeface="Adobe Garamond Pro"/>
                <a:cs typeface="Arial" panose="020B0604020202020204" pitchFamily="34" charset="0"/>
              </a:rPr>
              <a:t>Elektronik altyapının hasar görmesi, e-imza sürelerinin dolması, KEP kontörünün tükenmiş olması gibi durumlar olağanüstü durumlara örnek verilebilir.</a:t>
            </a:r>
          </a:p>
          <a:p>
            <a:pPr marL="285750" indent="-285750" algn="just">
              <a:buFont typeface="Wingdings" panose="05000000000000000000" pitchFamily="2" charset="2"/>
              <a:buChar char="ü"/>
            </a:pPr>
            <a:endParaRPr lang="tr-TR"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endParaRPr lang="tr-TR" dirty="0">
              <a:latin typeface="Arial" panose="020B0604020202020204" pitchFamily="34" charset="0"/>
              <a:cs typeface="Arial" panose="020B0604020202020204" pitchFamily="34" charset="0"/>
            </a:endParaRPr>
          </a:p>
        </p:txBody>
      </p:sp>
      <p:sp>
        <p:nvSpPr>
          <p:cNvPr id="6" name="Dikdörtgen 5"/>
          <p:cNvSpPr/>
          <p:nvPr/>
        </p:nvSpPr>
        <p:spPr>
          <a:xfrm>
            <a:off x="849836" y="1403484"/>
            <a:ext cx="2710999" cy="369332"/>
          </a:xfrm>
          <a:prstGeom prst="rect">
            <a:avLst/>
          </a:prstGeom>
        </p:spPr>
        <p:txBody>
          <a:bodyPr wrap="none">
            <a:spAutoFit/>
          </a:bodyPr>
          <a:lstStyle/>
          <a:p>
            <a:r>
              <a:rPr lang="tr-TR" i="1" dirty="0">
                <a:latin typeface="Adobe Garamond Pro"/>
                <a:cs typeface="Arial" pitchFamily="34" charset="0"/>
              </a:rPr>
              <a:t>Fiziksel Belgenin Üretimi</a:t>
            </a:r>
          </a:p>
        </p:txBody>
      </p:sp>
      <p:sp>
        <p:nvSpPr>
          <p:cNvPr id="7" name="Dikdörtgen 6"/>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50396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5" name="TextBox 1"/>
          <p:cNvSpPr txBox="1"/>
          <p:nvPr/>
        </p:nvSpPr>
        <p:spPr>
          <a:xfrm>
            <a:off x="726701" y="1287131"/>
            <a:ext cx="3380312" cy="403957"/>
          </a:xfrm>
          <a:prstGeom prst="rect">
            <a:avLst/>
          </a:prstGeom>
          <a:noFill/>
        </p:spPr>
        <p:txBody>
          <a:bodyPr wrap="square" rtlCol="0">
            <a:spAutoFit/>
          </a:bodyPr>
          <a:lstStyle/>
          <a:p>
            <a:pPr defTabSz="685800"/>
            <a:r>
              <a:rPr lang="tr-TR" sz="2025" b="1" spc="113" dirty="0">
                <a:effectLst>
                  <a:outerShdw blurRad="38100" dist="38100" dir="2700000" algn="tl">
                    <a:srgbClr val="000000">
                      <a:alpha val="43137"/>
                    </a:srgbClr>
                  </a:outerShdw>
                </a:effectLst>
                <a:latin typeface="Noto Sans" panose="020B0502040504020204" pitchFamily="34"/>
                <a:ea typeface="Noto Sans" panose="020B0502040504020204" pitchFamily="34"/>
                <a:cs typeface="Noto Sans" panose="020B0502040504020204" pitchFamily="34"/>
              </a:rPr>
              <a:t>Neden EBYS ?</a:t>
            </a:r>
            <a:endParaRPr lang="en-GB" sz="2025" b="1" spc="113" dirty="0">
              <a:effectLst>
                <a:outerShdw blurRad="38100" dist="38100" dir="2700000" algn="tl">
                  <a:srgbClr val="000000">
                    <a:alpha val="43137"/>
                  </a:srgbClr>
                </a:outerShdw>
              </a:effectLst>
              <a:latin typeface="Noto Sans" panose="020B0502040504020204" pitchFamily="34"/>
              <a:ea typeface="Noto Sans" panose="020B0502040504020204" pitchFamily="34"/>
              <a:cs typeface="Noto Sans" panose="020B0502040504020204" pitchFamily="34"/>
            </a:endParaRPr>
          </a:p>
        </p:txBody>
      </p:sp>
      <p:grpSp>
        <p:nvGrpSpPr>
          <p:cNvPr id="175" name="Group 45"/>
          <p:cNvGrpSpPr/>
          <p:nvPr/>
        </p:nvGrpSpPr>
        <p:grpSpPr>
          <a:xfrm>
            <a:off x="5064124" y="2018046"/>
            <a:ext cx="595370" cy="1388371"/>
            <a:chOff x="8859899" y="859031"/>
            <a:chExt cx="1587654" cy="3440192"/>
          </a:xfrm>
        </p:grpSpPr>
        <p:sp>
          <p:nvSpPr>
            <p:cNvPr id="1048786" name="Oval 229"/>
            <p:cNvSpPr/>
            <p:nvPr/>
          </p:nvSpPr>
          <p:spPr>
            <a:xfrm>
              <a:off x="9391650" y="1496240"/>
              <a:ext cx="541298" cy="541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dirty="0"/>
            </a:p>
          </p:txBody>
        </p:sp>
        <p:grpSp>
          <p:nvGrpSpPr>
            <p:cNvPr id="176" name="Group 43"/>
            <p:cNvGrpSpPr/>
            <p:nvPr/>
          </p:nvGrpSpPr>
          <p:grpSpPr>
            <a:xfrm>
              <a:off x="8859899" y="859031"/>
              <a:ext cx="1587654" cy="3440192"/>
              <a:chOff x="8842424" y="765249"/>
              <a:chExt cx="1587654" cy="3440192"/>
            </a:xfrm>
          </p:grpSpPr>
          <p:sp>
            <p:nvSpPr>
              <p:cNvPr id="1048787" name="Oval 237"/>
              <p:cNvSpPr/>
              <p:nvPr/>
            </p:nvSpPr>
            <p:spPr>
              <a:xfrm>
                <a:off x="9332100" y="3120897"/>
                <a:ext cx="543331" cy="759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p>
            </p:txBody>
          </p:sp>
          <p:grpSp>
            <p:nvGrpSpPr>
              <p:cNvPr id="177" name="Group 20"/>
              <p:cNvGrpSpPr/>
              <p:nvPr/>
            </p:nvGrpSpPr>
            <p:grpSpPr>
              <a:xfrm>
                <a:off x="8842424" y="765249"/>
                <a:ext cx="1587654" cy="3440192"/>
                <a:chOff x="9490633" y="1499448"/>
                <a:chExt cx="1270458" cy="3028167"/>
              </a:xfrm>
            </p:grpSpPr>
            <p:sp>
              <p:nvSpPr>
                <p:cNvPr id="1048788" name="Freeform 5"/>
                <p:cNvSpPr>
                  <a:spLocks noEditPoints="1"/>
                </p:cNvSpPr>
                <p:nvPr/>
              </p:nvSpPr>
              <p:spPr bwMode="auto">
                <a:xfrm>
                  <a:off x="9730649" y="1907294"/>
                  <a:ext cx="822910" cy="1768535"/>
                </a:xfrm>
                <a:custGeom>
                  <a:avLst/>
                  <a:gdLst>
                    <a:gd name="T0" fmla="*/ 39 w 233"/>
                    <a:gd name="T1" fmla="*/ 495 h 500"/>
                    <a:gd name="T2" fmla="*/ 32 w 233"/>
                    <a:gd name="T3" fmla="*/ 475 h 500"/>
                    <a:gd name="T4" fmla="*/ 10 w 233"/>
                    <a:gd name="T5" fmla="*/ 385 h 500"/>
                    <a:gd name="T6" fmla="*/ 1 w 233"/>
                    <a:gd name="T7" fmla="*/ 262 h 500"/>
                    <a:gd name="T8" fmla="*/ 14 w 233"/>
                    <a:gd name="T9" fmla="*/ 133 h 500"/>
                    <a:gd name="T10" fmla="*/ 43 w 233"/>
                    <a:gd name="T11" fmla="*/ 30 h 500"/>
                    <a:gd name="T12" fmla="*/ 53 w 233"/>
                    <a:gd name="T13" fmla="*/ 4 h 500"/>
                    <a:gd name="T14" fmla="*/ 59 w 233"/>
                    <a:gd name="T15" fmla="*/ 0 h 500"/>
                    <a:gd name="T16" fmla="*/ 157 w 233"/>
                    <a:gd name="T17" fmla="*/ 3 h 500"/>
                    <a:gd name="T18" fmla="*/ 183 w 233"/>
                    <a:gd name="T19" fmla="*/ 3 h 500"/>
                    <a:gd name="T20" fmla="*/ 190 w 233"/>
                    <a:gd name="T21" fmla="*/ 8 h 500"/>
                    <a:gd name="T22" fmla="*/ 226 w 233"/>
                    <a:gd name="T23" fmla="*/ 170 h 500"/>
                    <a:gd name="T24" fmla="*/ 215 w 233"/>
                    <a:gd name="T25" fmla="*/ 378 h 500"/>
                    <a:gd name="T26" fmla="*/ 179 w 233"/>
                    <a:gd name="T27" fmla="*/ 497 h 500"/>
                    <a:gd name="T28" fmla="*/ 174 w 233"/>
                    <a:gd name="T29" fmla="*/ 500 h 500"/>
                    <a:gd name="T30" fmla="*/ 90 w 233"/>
                    <a:gd name="T31" fmla="*/ 497 h 500"/>
                    <a:gd name="T32" fmla="*/ 44 w 233"/>
                    <a:gd name="T33" fmla="*/ 496 h 500"/>
                    <a:gd name="T34" fmla="*/ 39 w 233"/>
                    <a:gd name="T35" fmla="*/ 495 h 500"/>
                    <a:gd name="T36" fmla="*/ 148 w 233"/>
                    <a:gd name="T37" fmla="*/ 145 h 500"/>
                    <a:gd name="T38" fmla="*/ 154 w 233"/>
                    <a:gd name="T39" fmla="*/ 80 h 500"/>
                    <a:gd name="T40" fmla="*/ 90 w 233"/>
                    <a:gd name="T41" fmla="*/ 74 h 500"/>
                    <a:gd name="T42" fmla="*/ 83 w 233"/>
                    <a:gd name="T43" fmla="*/ 139 h 500"/>
                    <a:gd name="T44" fmla="*/ 148 w 233"/>
                    <a:gd name="T45" fmla="*/ 145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3" h="500">
                      <a:moveTo>
                        <a:pt x="39" y="495"/>
                      </a:moveTo>
                      <a:cubicBezTo>
                        <a:pt x="36" y="488"/>
                        <a:pt x="34" y="481"/>
                        <a:pt x="32" y="475"/>
                      </a:cubicBezTo>
                      <a:cubicBezTo>
                        <a:pt x="22" y="445"/>
                        <a:pt x="15" y="415"/>
                        <a:pt x="10" y="385"/>
                      </a:cubicBezTo>
                      <a:cubicBezTo>
                        <a:pt x="3" y="344"/>
                        <a:pt x="0" y="303"/>
                        <a:pt x="1" y="262"/>
                      </a:cubicBezTo>
                      <a:cubicBezTo>
                        <a:pt x="1" y="219"/>
                        <a:pt x="5" y="176"/>
                        <a:pt x="14" y="133"/>
                      </a:cubicBezTo>
                      <a:cubicBezTo>
                        <a:pt x="20" y="98"/>
                        <a:pt x="30" y="63"/>
                        <a:pt x="43" y="30"/>
                      </a:cubicBezTo>
                      <a:cubicBezTo>
                        <a:pt x="46" y="21"/>
                        <a:pt x="49" y="13"/>
                        <a:pt x="53" y="4"/>
                      </a:cubicBezTo>
                      <a:cubicBezTo>
                        <a:pt x="54" y="1"/>
                        <a:pt x="55" y="0"/>
                        <a:pt x="59" y="0"/>
                      </a:cubicBezTo>
                      <a:cubicBezTo>
                        <a:pt x="91" y="1"/>
                        <a:pt x="124" y="2"/>
                        <a:pt x="157" y="3"/>
                      </a:cubicBezTo>
                      <a:cubicBezTo>
                        <a:pt x="165" y="3"/>
                        <a:pt x="174" y="3"/>
                        <a:pt x="183" y="3"/>
                      </a:cubicBezTo>
                      <a:cubicBezTo>
                        <a:pt x="186" y="3"/>
                        <a:pt x="188" y="4"/>
                        <a:pt x="190" y="8"/>
                      </a:cubicBezTo>
                      <a:cubicBezTo>
                        <a:pt x="210" y="60"/>
                        <a:pt x="221" y="115"/>
                        <a:pt x="226" y="170"/>
                      </a:cubicBezTo>
                      <a:cubicBezTo>
                        <a:pt x="233" y="240"/>
                        <a:pt x="229" y="309"/>
                        <a:pt x="215" y="378"/>
                      </a:cubicBezTo>
                      <a:cubicBezTo>
                        <a:pt x="207" y="419"/>
                        <a:pt x="195" y="459"/>
                        <a:pt x="179" y="497"/>
                      </a:cubicBezTo>
                      <a:cubicBezTo>
                        <a:pt x="178" y="498"/>
                        <a:pt x="176" y="500"/>
                        <a:pt x="174" y="500"/>
                      </a:cubicBezTo>
                      <a:cubicBezTo>
                        <a:pt x="146" y="499"/>
                        <a:pt x="118" y="498"/>
                        <a:pt x="90" y="497"/>
                      </a:cubicBezTo>
                      <a:cubicBezTo>
                        <a:pt x="75" y="497"/>
                        <a:pt x="59" y="497"/>
                        <a:pt x="44" y="496"/>
                      </a:cubicBezTo>
                      <a:cubicBezTo>
                        <a:pt x="42" y="496"/>
                        <a:pt x="40" y="496"/>
                        <a:pt x="39" y="495"/>
                      </a:cubicBezTo>
                      <a:close/>
                      <a:moveTo>
                        <a:pt x="148" y="145"/>
                      </a:moveTo>
                      <a:cubicBezTo>
                        <a:pt x="168" y="129"/>
                        <a:pt x="171" y="100"/>
                        <a:pt x="154" y="80"/>
                      </a:cubicBezTo>
                      <a:cubicBezTo>
                        <a:pt x="139" y="61"/>
                        <a:pt x="109" y="58"/>
                        <a:pt x="90" y="74"/>
                      </a:cubicBezTo>
                      <a:cubicBezTo>
                        <a:pt x="70" y="90"/>
                        <a:pt x="67" y="119"/>
                        <a:pt x="83" y="139"/>
                      </a:cubicBezTo>
                      <a:cubicBezTo>
                        <a:pt x="99" y="159"/>
                        <a:pt x="128" y="161"/>
                        <a:pt x="148" y="145"/>
                      </a:cubicBez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GB" sz="675" dirty="0"/>
                </a:p>
              </p:txBody>
            </p:sp>
            <p:sp>
              <p:nvSpPr>
                <p:cNvPr id="1048789" name="Freeform 6"/>
                <p:cNvSpPr/>
                <p:nvPr/>
              </p:nvSpPr>
              <p:spPr bwMode="auto">
                <a:xfrm>
                  <a:off x="10439867" y="3109176"/>
                  <a:ext cx="321224" cy="927579"/>
                </a:xfrm>
                <a:custGeom>
                  <a:avLst/>
                  <a:gdLst>
                    <a:gd name="T0" fmla="*/ 38 w 91"/>
                    <a:gd name="T1" fmla="*/ 0 h 262"/>
                    <a:gd name="T2" fmla="*/ 53 w 91"/>
                    <a:gd name="T3" fmla="*/ 12 h 262"/>
                    <a:gd name="T4" fmla="*/ 83 w 91"/>
                    <a:gd name="T5" fmla="*/ 36 h 262"/>
                    <a:gd name="T6" fmla="*/ 89 w 91"/>
                    <a:gd name="T7" fmla="*/ 42 h 262"/>
                    <a:gd name="T8" fmla="*/ 90 w 91"/>
                    <a:gd name="T9" fmla="*/ 47 h 262"/>
                    <a:gd name="T10" fmla="*/ 71 w 91"/>
                    <a:gd name="T11" fmla="*/ 164 h 262"/>
                    <a:gd name="T12" fmla="*/ 57 w 91"/>
                    <a:gd name="T13" fmla="*/ 256 h 262"/>
                    <a:gd name="T14" fmla="*/ 55 w 91"/>
                    <a:gd name="T15" fmla="*/ 262 h 262"/>
                    <a:gd name="T16" fmla="*/ 49 w 91"/>
                    <a:gd name="T17" fmla="*/ 248 h 262"/>
                    <a:gd name="T18" fmla="*/ 23 w 91"/>
                    <a:gd name="T19" fmla="*/ 194 h 262"/>
                    <a:gd name="T20" fmla="*/ 5 w 91"/>
                    <a:gd name="T21" fmla="*/ 157 h 262"/>
                    <a:gd name="T22" fmla="*/ 4 w 91"/>
                    <a:gd name="T23" fmla="*/ 134 h 262"/>
                    <a:gd name="T24" fmla="*/ 37 w 91"/>
                    <a:gd name="T25" fmla="*/ 4 h 262"/>
                    <a:gd name="T26" fmla="*/ 38 w 91"/>
                    <a:gd name="T27"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262">
                      <a:moveTo>
                        <a:pt x="38" y="0"/>
                      </a:moveTo>
                      <a:cubicBezTo>
                        <a:pt x="43" y="4"/>
                        <a:pt x="48" y="8"/>
                        <a:pt x="53" y="12"/>
                      </a:cubicBezTo>
                      <a:cubicBezTo>
                        <a:pt x="63" y="20"/>
                        <a:pt x="73" y="28"/>
                        <a:pt x="83" y="36"/>
                      </a:cubicBezTo>
                      <a:cubicBezTo>
                        <a:pt x="85" y="38"/>
                        <a:pt x="88" y="40"/>
                        <a:pt x="89" y="42"/>
                      </a:cubicBezTo>
                      <a:cubicBezTo>
                        <a:pt x="90" y="43"/>
                        <a:pt x="91" y="46"/>
                        <a:pt x="90" y="47"/>
                      </a:cubicBezTo>
                      <a:cubicBezTo>
                        <a:pt x="84" y="86"/>
                        <a:pt x="78" y="125"/>
                        <a:pt x="71" y="164"/>
                      </a:cubicBezTo>
                      <a:cubicBezTo>
                        <a:pt x="66" y="195"/>
                        <a:pt x="61" y="225"/>
                        <a:pt x="57" y="256"/>
                      </a:cubicBezTo>
                      <a:cubicBezTo>
                        <a:pt x="56" y="258"/>
                        <a:pt x="56" y="259"/>
                        <a:pt x="55" y="262"/>
                      </a:cubicBezTo>
                      <a:cubicBezTo>
                        <a:pt x="53" y="257"/>
                        <a:pt x="51" y="252"/>
                        <a:pt x="49" y="248"/>
                      </a:cubicBezTo>
                      <a:cubicBezTo>
                        <a:pt x="40" y="230"/>
                        <a:pt x="32" y="212"/>
                        <a:pt x="23" y="194"/>
                      </a:cubicBezTo>
                      <a:cubicBezTo>
                        <a:pt x="17" y="182"/>
                        <a:pt x="12" y="169"/>
                        <a:pt x="5" y="157"/>
                      </a:cubicBezTo>
                      <a:cubicBezTo>
                        <a:pt x="0" y="149"/>
                        <a:pt x="1" y="142"/>
                        <a:pt x="4" y="134"/>
                      </a:cubicBezTo>
                      <a:cubicBezTo>
                        <a:pt x="20" y="92"/>
                        <a:pt x="30" y="48"/>
                        <a:pt x="37" y="4"/>
                      </a:cubicBezTo>
                      <a:cubicBezTo>
                        <a:pt x="37" y="3"/>
                        <a:pt x="37" y="2"/>
                        <a:pt x="38" y="0"/>
                      </a:cubicBez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GB" sz="675" dirty="0"/>
                </a:p>
              </p:txBody>
            </p:sp>
            <p:sp>
              <p:nvSpPr>
                <p:cNvPr id="1048790" name="Freeform 7"/>
                <p:cNvSpPr/>
                <p:nvPr/>
              </p:nvSpPr>
              <p:spPr bwMode="auto">
                <a:xfrm>
                  <a:off x="9490633" y="3087521"/>
                  <a:ext cx="295959" cy="913142"/>
                </a:xfrm>
                <a:custGeom>
                  <a:avLst/>
                  <a:gdLst>
                    <a:gd name="T0" fmla="*/ 55 w 84"/>
                    <a:gd name="T1" fmla="*/ 0 h 258"/>
                    <a:gd name="T2" fmla="*/ 59 w 84"/>
                    <a:gd name="T3" fmla="*/ 34 h 258"/>
                    <a:gd name="T4" fmla="*/ 76 w 84"/>
                    <a:gd name="T5" fmla="*/ 117 h 258"/>
                    <a:gd name="T6" fmla="*/ 84 w 84"/>
                    <a:gd name="T7" fmla="*/ 145 h 258"/>
                    <a:gd name="T8" fmla="*/ 83 w 84"/>
                    <a:gd name="T9" fmla="*/ 149 h 258"/>
                    <a:gd name="T10" fmla="*/ 55 w 84"/>
                    <a:gd name="T11" fmla="*/ 201 h 258"/>
                    <a:gd name="T12" fmla="*/ 28 w 84"/>
                    <a:gd name="T13" fmla="*/ 251 h 258"/>
                    <a:gd name="T14" fmla="*/ 23 w 84"/>
                    <a:gd name="T15" fmla="*/ 258 h 258"/>
                    <a:gd name="T16" fmla="*/ 20 w 84"/>
                    <a:gd name="T17" fmla="*/ 234 h 258"/>
                    <a:gd name="T18" fmla="*/ 7 w 84"/>
                    <a:gd name="T19" fmla="*/ 109 h 258"/>
                    <a:gd name="T20" fmla="*/ 0 w 84"/>
                    <a:gd name="T21" fmla="*/ 44 h 258"/>
                    <a:gd name="T22" fmla="*/ 2 w 84"/>
                    <a:gd name="T23" fmla="*/ 38 h 258"/>
                    <a:gd name="T24" fmla="*/ 53 w 84"/>
                    <a:gd name="T25" fmla="*/ 1 h 258"/>
                    <a:gd name="T26" fmla="*/ 55 w 84"/>
                    <a:gd name="T27"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258">
                      <a:moveTo>
                        <a:pt x="55" y="0"/>
                      </a:moveTo>
                      <a:cubicBezTo>
                        <a:pt x="56" y="12"/>
                        <a:pt x="57" y="23"/>
                        <a:pt x="59" y="34"/>
                      </a:cubicBezTo>
                      <a:cubicBezTo>
                        <a:pt x="63" y="62"/>
                        <a:pt x="68" y="90"/>
                        <a:pt x="76" y="117"/>
                      </a:cubicBezTo>
                      <a:cubicBezTo>
                        <a:pt x="79" y="127"/>
                        <a:pt x="81" y="136"/>
                        <a:pt x="84" y="145"/>
                      </a:cubicBezTo>
                      <a:cubicBezTo>
                        <a:pt x="84" y="146"/>
                        <a:pt x="84" y="148"/>
                        <a:pt x="83" y="149"/>
                      </a:cubicBezTo>
                      <a:cubicBezTo>
                        <a:pt x="74" y="167"/>
                        <a:pt x="65" y="184"/>
                        <a:pt x="55" y="201"/>
                      </a:cubicBezTo>
                      <a:cubicBezTo>
                        <a:pt x="46" y="218"/>
                        <a:pt x="37" y="234"/>
                        <a:pt x="28" y="251"/>
                      </a:cubicBezTo>
                      <a:cubicBezTo>
                        <a:pt x="27" y="253"/>
                        <a:pt x="25" y="256"/>
                        <a:pt x="23" y="258"/>
                      </a:cubicBezTo>
                      <a:cubicBezTo>
                        <a:pt x="22" y="250"/>
                        <a:pt x="21" y="242"/>
                        <a:pt x="20" y="234"/>
                      </a:cubicBezTo>
                      <a:cubicBezTo>
                        <a:pt x="16" y="193"/>
                        <a:pt x="11" y="151"/>
                        <a:pt x="7" y="109"/>
                      </a:cubicBezTo>
                      <a:cubicBezTo>
                        <a:pt x="5" y="88"/>
                        <a:pt x="2" y="66"/>
                        <a:pt x="0" y="44"/>
                      </a:cubicBezTo>
                      <a:cubicBezTo>
                        <a:pt x="0" y="42"/>
                        <a:pt x="1" y="39"/>
                        <a:pt x="2" y="38"/>
                      </a:cubicBezTo>
                      <a:cubicBezTo>
                        <a:pt x="19" y="26"/>
                        <a:pt x="36" y="13"/>
                        <a:pt x="53" y="1"/>
                      </a:cubicBezTo>
                      <a:cubicBezTo>
                        <a:pt x="54" y="0"/>
                        <a:pt x="54" y="0"/>
                        <a:pt x="55" y="0"/>
                      </a:cubicBez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GB" sz="675" dirty="0"/>
                </a:p>
              </p:txBody>
            </p:sp>
            <p:sp>
              <p:nvSpPr>
                <p:cNvPr id="1048791" name="Freeform 8"/>
                <p:cNvSpPr/>
                <p:nvPr/>
              </p:nvSpPr>
              <p:spPr bwMode="auto">
                <a:xfrm>
                  <a:off x="9840731" y="3771475"/>
                  <a:ext cx="517929" cy="756140"/>
                </a:xfrm>
                <a:custGeom>
                  <a:avLst/>
                  <a:gdLst>
                    <a:gd name="T0" fmla="*/ 55 w 147"/>
                    <a:gd name="T1" fmla="*/ 36 h 214"/>
                    <a:gd name="T2" fmla="*/ 50 w 147"/>
                    <a:gd name="T3" fmla="*/ 59 h 214"/>
                    <a:gd name="T4" fmla="*/ 59 w 147"/>
                    <a:gd name="T5" fmla="*/ 99 h 214"/>
                    <a:gd name="T6" fmla="*/ 74 w 147"/>
                    <a:gd name="T7" fmla="*/ 125 h 214"/>
                    <a:gd name="T8" fmla="*/ 87 w 147"/>
                    <a:gd name="T9" fmla="*/ 80 h 214"/>
                    <a:gd name="T10" fmla="*/ 117 w 147"/>
                    <a:gd name="T11" fmla="*/ 43 h 214"/>
                    <a:gd name="T12" fmla="*/ 119 w 147"/>
                    <a:gd name="T13" fmla="*/ 85 h 214"/>
                    <a:gd name="T14" fmla="*/ 127 w 147"/>
                    <a:gd name="T15" fmla="*/ 75 h 214"/>
                    <a:gd name="T16" fmla="*/ 134 w 147"/>
                    <a:gd name="T17" fmla="*/ 22 h 214"/>
                    <a:gd name="T18" fmla="*/ 133 w 147"/>
                    <a:gd name="T19" fmla="*/ 10 h 214"/>
                    <a:gd name="T20" fmla="*/ 139 w 147"/>
                    <a:gd name="T21" fmla="*/ 25 h 214"/>
                    <a:gd name="T22" fmla="*/ 135 w 147"/>
                    <a:gd name="T23" fmla="*/ 96 h 214"/>
                    <a:gd name="T24" fmla="*/ 118 w 147"/>
                    <a:gd name="T25" fmla="*/ 140 h 214"/>
                    <a:gd name="T26" fmla="*/ 114 w 147"/>
                    <a:gd name="T27" fmla="*/ 154 h 214"/>
                    <a:gd name="T28" fmla="*/ 99 w 147"/>
                    <a:gd name="T29" fmla="*/ 125 h 214"/>
                    <a:gd name="T30" fmla="*/ 102 w 147"/>
                    <a:gd name="T31" fmla="*/ 93 h 214"/>
                    <a:gd name="T32" fmla="*/ 94 w 147"/>
                    <a:gd name="T33" fmla="*/ 114 h 214"/>
                    <a:gd name="T34" fmla="*/ 94 w 147"/>
                    <a:gd name="T35" fmla="*/ 155 h 214"/>
                    <a:gd name="T36" fmla="*/ 85 w 147"/>
                    <a:gd name="T37" fmla="*/ 191 h 214"/>
                    <a:gd name="T38" fmla="*/ 61 w 147"/>
                    <a:gd name="T39" fmla="*/ 214 h 214"/>
                    <a:gd name="T40" fmla="*/ 50 w 147"/>
                    <a:gd name="T41" fmla="*/ 173 h 214"/>
                    <a:gd name="T42" fmla="*/ 33 w 147"/>
                    <a:gd name="T43" fmla="*/ 107 h 214"/>
                    <a:gd name="T44" fmla="*/ 38 w 147"/>
                    <a:gd name="T45" fmla="*/ 86 h 214"/>
                    <a:gd name="T46" fmla="*/ 29 w 147"/>
                    <a:gd name="T47" fmla="*/ 103 h 214"/>
                    <a:gd name="T48" fmla="*/ 25 w 147"/>
                    <a:gd name="T49" fmla="*/ 125 h 214"/>
                    <a:gd name="T50" fmla="*/ 13 w 147"/>
                    <a:gd name="T51" fmla="*/ 141 h 214"/>
                    <a:gd name="T52" fmla="*/ 3 w 147"/>
                    <a:gd name="T53" fmla="*/ 70 h 214"/>
                    <a:gd name="T54" fmla="*/ 12 w 147"/>
                    <a:gd name="T55" fmla="*/ 12 h 214"/>
                    <a:gd name="T56" fmla="*/ 21 w 147"/>
                    <a:gd name="T57" fmla="*/ 0 h 214"/>
                    <a:gd name="T58" fmla="*/ 21 w 147"/>
                    <a:gd name="T59" fmla="*/ 72 h 214"/>
                    <a:gd name="T60" fmla="*/ 55 w 147"/>
                    <a:gd name="T61" fmla="*/ 3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7" h="214">
                      <a:moveTo>
                        <a:pt x="55" y="36"/>
                      </a:moveTo>
                      <a:cubicBezTo>
                        <a:pt x="53" y="44"/>
                        <a:pt x="51" y="51"/>
                        <a:pt x="50" y="59"/>
                      </a:cubicBezTo>
                      <a:cubicBezTo>
                        <a:pt x="48" y="74"/>
                        <a:pt x="52" y="86"/>
                        <a:pt x="59" y="99"/>
                      </a:cubicBezTo>
                      <a:cubicBezTo>
                        <a:pt x="64" y="107"/>
                        <a:pt x="69" y="116"/>
                        <a:pt x="74" y="125"/>
                      </a:cubicBezTo>
                      <a:cubicBezTo>
                        <a:pt x="75" y="109"/>
                        <a:pt x="79" y="94"/>
                        <a:pt x="87" y="80"/>
                      </a:cubicBezTo>
                      <a:cubicBezTo>
                        <a:pt x="94" y="66"/>
                        <a:pt x="104" y="54"/>
                        <a:pt x="117" y="43"/>
                      </a:cubicBezTo>
                      <a:cubicBezTo>
                        <a:pt x="120" y="57"/>
                        <a:pt x="121" y="71"/>
                        <a:pt x="119" y="85"/>
                      </a:cubicBezTo>
                      <a:cubicBezTo>
                        <a:pt x="124" y="83"/>
                        <a:pt x="126" y="79"/>
                        <a:pt x="127" y="75"/>
                      </a:cubicBezTo>
                      <a:cubicBezTo>
                        <a:pt x="135" y="58"/>
                        <a:pt x="136" y="40"/>
                        <a:pt x="134" y="22"/>
                      </a:cubicBezTo>
                      <a:cubicBezTo>
                        <a:pt x="134" y="18"/>
                        <a:pt x="133" y="14"/>
                        <a:pt x="133" y="10"/>
                      </a:cubicBezTo>
                      <a:cubicBezTo>
                        <a:pt x="135" y="15"/>
                        <a:pt x="138" y="20"/>
                        <a:pt x="139" y="25"/>
                      </a:cubicBezTo>
                      <a:cubicBezTo>
                        <a:pt x="147" y="50"/>
                        <a:pt x="144" y="73"/>
                        <a:pt x="135" y="96"/>
                      </a:cubicBezTo>
                      <a:cubicBezTo>
                        <a:pt x="130" y="111"/>
                        <a:pt x="123" y="126"/>
                        <a:pt x="118" y="140"/>
                      </a:cubicBezTo>
                      <a:cubicBezTo>
                        <a:pt x="116" y="145"/>
                        <a:pt x="115" y="149"/>
                        <a:pt x="114" y="154"/>
                      </a:cubicBezTo>
                      <a:cubicBezTo>
                        <a:pt x="108" y="145"/>
                        <a:pt x="102" y="136"/>
                        <a:pt x="99" y="125"/>
                      </a:cubicBezTo>
                      <a:cubicBezTo>
                        <a:pt x="97" y="114"/>
                        <a:pt x="99" y="103"/>
                        <a:pt x="102" y="93"/>
                      </a:cubicBezTo>
                      <a:cubicBezTo>
                        <a:pt x="97" y="99"/>
                        <a:pt x="95" y="106"/>
                        <a:pt x="94" y="114"/>
                      </a:cubicBezTo>
                      <a:cubicBezTo>
                        <a:pt x="94" y="127"/>
                        <a:pt x="94" y="141"/>
                        <a:pt x="94" y="155"/>
                      </a:cubicBezTo>
                      <a:cubicBezTo>
                        <a:pt x="94" y="167"/>
                        <a:pt x="92" y="180"/>
                        <a:pt x="85" y="191"/>
                      </a:cubicBezTo>
                      <a:cubicBezTo>
                        <a:pt x="79" y="201"/>
                        <a:pt x="72" y="209"/>
                        <a:pt x="61" y="214"/>
                      </a:cubicBezTo>
                      <a:cubicBezTo>
                        <a:pt x="63" y="198"/>
                        <a:pt x="55" y="186"/>
                        <a:pt x="50" y="173"/>
                      </a:cubicBezTo>
                      <a:cubicBezTo>
                        <a:pt x="40" y="152"/>
                        <a:pt x="30" y="131"/>
                        <a:pt x="33" y="107"/>
                      </a:cubicBezTo>
                      <a:cubicBezTo>
                        <a:pt x="34" y="100"/>
                        <a:pt x="36" y="94"/>
                        <a:pt x="38" y="86"/>
                      </a:cubicBezTo>
                      <a:cubicBezTo>
                        <a:pt x="32" y="91"/>
                        <a:pt x="30" y="97"/>
                        <a:pt x="29" y="103"/>
                      </a:cubicBezTo>
                      <a:cubicBezTo>
                        <a:pt x="27" y="110"/>
                        <a:pt x="26" y="118"/>
                        <a:pt x="25" y="125"/>
                      </a:cubicBezTo>
                      <a:cubicBezTo>
                        <a:pt x="23" y="132"/>
                        <a:pt x="19" y="138"/>
                        <a:pt x="13" y="141"/>
                      </a:cubicBezTo>
                      <a:cubicBezTo>
                        <a:pt x="9" y="117"/>
                        <a:pt x="5" y="94"/>
                        <a:pt x="3" y="70"/>
                      </a:cubicBezTo>
                      <a:cubicBezTo>
                        <a:pt x="0" y="50"/>
                        <a:pt x="2" y="30"/>
                        <a:pt x="12" y="12"/>
                      </a:cubicBezTo>
                      <a:cubicBezTo>
                        <a:pt x="15" y="8"/>
                        <a:pt x="18" y="4"/>
                        <a:pt x="21" y="0"/>
                      </a:cubicBezTo>
                      <a:cubicBezTo>
                        <a:pt x="8" y="24"/>
                        <a:pt x="12" y="47"/>
                        <a:pt x="21" y="72"/>
                      </a:cubicBezTo>
                      <a:cubicBezTo>
                        <a:pt x="28" y="55"/>
                        <a:pt x="40" y="44"/>
                        <a:pt x="55" y="36"/>
                      </a:cubicBezTo>
                      <a:close/>
                    </a:path>
                  </a:pathLst>
                </a:custGeom>
                <a:solidFill>
                  <a:schemeClr val="accent5">
                    <a:lumMod val="75000"/>
                  </a:schemeClr>
                </a:solidFill>
                <a:ln>
                  <a:noFill/>
                </a:ln>
              </p:spPr>
              <p:txBody>
                <a:bodyPr vert="horz" wrap="square" lIns="34290" tIns="17145" rIns="34290" bIns="17145" numCol="1" anchor="t" anchorCtr="0" compatLnSpc="1">
                  <a:prstTxWarp prst="textNoShape">
                    <a:avLst/>
                  </a:prstTxWarp>
                </a:bodyPr>
                <a:lstStyle/>
                <a:p>
                  <a:endParaRPr lang="en-GB" sz="675"/>
                </a:p>
              </p:txBody>
            </p:sp>
            <p:sp>
              <p:nvSpPr>
                <p:cNvPr id="1048792" name="Freeform 9"/>
                <p:cNvSpPr/>
                <p:nvPr/>
              </p:nvSpPr>
              <p:spPr bwMode="auto">
                <a:xfrm>
                  <a:off x="9952618" y="1499448"/>
                  <a:ext cx="420479" cy="364535"/>
                </a:xfrm>
                <a:custGeom>
                  <a:avLst/>
                  <a:gdLst>
                    <a:gd name="T0" fmla="*/ 119 w 119"/>
                    <a:gd name="T1" fmla="*/ 103 h 103"/>
                    <a:gd name="T2" fmla="*/ 0 w 119"/>
                    <a:gd name="T3" fmla="*/ 100 h 103"/>
                    <a:gd name="T4" fmla="*/ 62 w 119"/>
                    <a:gd name="T5" fmla="*/ 0 h 103"/>
                    <a:gd name="T6" fmla="*/ 119 w 119"/>
                    <a:gd name="T7" fmla="*/ 103 h 103"/>
                  </a:gdLst>
                  <a:ahLst/>
                  <a:cxnLst>
                    <a:cxn ang="0">
                      <a:pos x="T0" y="T1"/>
                    </a:cxn>
                    <a:cxn ang="0">
                      <a:pos x="T2" y="T3"/>
                    </a:cxn>
                    <a:cxn ang="0">
                      <a:pos x="T4" y="T5"/>
                    </a:cxn>
                    <a:cxn ang="0">
                      <a:pos x="T6" y="T7"/>
                    </a:cxn>
                  </a:cxnLst>
                  <a:rect l="0" t="0" r="r" b="b"/>
                  <a:pathLst>
                    <a:path w="119" h="103">
                      <a:moveTo>
                        <a:pt x="119" y="103"/>
                      </a:moveTo>
                      <a:cubicBezTo>
                        <a:pt x="79" y="102"/>
                        <a:pt x="39" y="101"/>
                        <a:pt x="0" y="100"/>
                      </a:cubicBezTo>
                      <a:cubicBezTo>
                        <a:pt x="3" y="84"/>
                        <a:pt x="47" y="12"/>
                        <a:pt x="62" y="0"/>
                      </a:cubicBezTo>
                      <a:cubicBezTo>
                        <a:pt x="76" y="12"/>
                        <a:pt x="118" y="90"/>
                        <a:pt x="119" y="103"/>
                      </a:cubicBezTo>
                      <a:close/>
                    </a:path>
                  </a:pathLst>
                </a:custGeom>
                <a:solidFill>
                  <a:schemeClr val="accent4"/>
                </a:solidFill>
                <a:ln>
                  <a:noFill/>
                </a:ln>
              </p:spPr>
              <p:txBody>
                <a:bodyPr vert="horz" wrap="square" lIns="34290" tIns="17145" rIns="34290" bIns="17145" numCol="1" anchor="t" anchorCtr="0" compatLnSpc="1">
                  <a:prstTxWarp prst="textNoShape">
                    <a:avLst/>
                  </a:prstTxWarp>
                </a:bodyPr>
                <a:lstStyle/>
                <a:p>
                  <a:endParaRPr lang="en-GB" sz="675" dirty="0"/>
                </a:p>
              </p:txBody>
            </p:sp>
          </p:grpSp>
        </p:grpSp>
      </p:grpSp>
      <p:grpSp>
        <p:nvGrpSpPr>
          <p:cNvPr id="178" name="Group 352"/>
          <p:cNvGrpSpPr/>
          <p:nvPr/>
        </p:nvGrpSpPr>
        <p:grpSpPr>
          <a:xfrm>
            <a:off x="726702" y="2303100"/>
            <a:ext cx="1194583" cy="773884"/>
            <a:chOff x="2754367" y="1871427"/>
            <a:chExt cx="6743814" cy="3673475"/>
          </a:xfrm>
        </p:grpSpPr>
        <p:grpSp>
          <p:nvGrpSpPr>
            <p:cNvPr id="179" name="Group 343"/>
            <p:cNvGrpSpPr/>
            <p:nvPr/>
          </p:nvGrpSpPr>
          <p:grpSpPr>
            <a:xfrm>
              <a:off x="2754367" y="1871427"/>
              <a:ext cx="2870418" cy="2211374"/>
              <a:chOff x="3538538" y="3427412"/>
              <a:chExt cx="541338" cy="866775"/>
            </a:xfrm>
            <a:solidFill>
              <a:schemeClr val="accent4"/>
            </a:solidFill>
          </p:grpSpPr>
          <p:sp>
            <p:nvSpPr>
              <p:cNvPr id="1048793" name="Freeform 5"/>
              <p:cNvSpPr/>
              <p:nvPr/>
            </p:nvSpPr>
            <p:spPr bwMode="auto">
              <a:xfrm>
                <a:off x="3829051" y="3759200"/>
                <a:ext cx="7938" cy="9525"/>
              </a:xfrm>
              <a:custGeom>
                <a:avLst/>
                <a:gdLst>
                  <a:gd name="T0" fmla="*/ 0 w 11"/>
                  <a:gd name="T1" fmla="*/ 5 h 7"/>
                  <a:gd name="T2" fmla="*/ 2 w 11"/>
                  <a:gd name="T3" fmla="*/ 7 h 7"/>
                  <a:gd name="T4" fmla="*/ 11 w 11"/>
                  <a:gd name="T5" fmla="*/ 0 h 7"/>
                  <a:gd name="T6" fmla="*/ 8 w 11"/>
                  <a:gd name="T7" fmla="*/ 0 h 7"/>
                  <a:gd name="T8" fmla="*/ 2 w 11"/>
                  <a:gd name="T9" fmla="*/ 2 h 7"/>
                  <a:gd name="T10" fmla="*/ 0 w 11"/>
                  <a:gd name="T11" fmla="*/ 5 h 7"/>
                </a:gdLst>
                <a:ahLst/>
                <a:cxnLst>
                  <a:cxn ang="0">
                    <a:pos x="T0" y="T1"/>
                  </a:cxn>
                  <a:cxn ang="0">
                    <a:pos x="T2" y="T3"/>
                  </a:cxn>
                  <a:cxn ang="0">
                    <a:pos x="T4" y="T5"/>
                  </a:cxn>
                  <a:cxn ang="0">
                    <a:pos x="T6" y="T7"/>
                  </a:cxn>
                  <a:cxn ang="0">
                    <a:pos x="T8" y="T9"/>
                  </a:cxn>
                  <a:cxn ang="0">
                    <a:pos x="T10" y="T11"/>
                  </a:cxn>
                </a:cxnLst>
                <a:rect l="0" t="0" r="r" b="b"/>
                <a:pathLst>
                  <a:path w="11" h="7">
                    <a:moveTo>
                      <a:pt x="0" y="5"/>
                    </a:moveTo>
                    <a:cubicBezTo>
                      <a:pt x="1" y="5"/>
                      <a:pt x="1" y="7"/>
                      <a:pt x="2" y="7"/>
                    </a:cubicBezTo>
                    <a:cubicBezTo>
                      <a:pt x="6" y="7"/>
                      <a:pt x="11" y="5"/>
                      <a:pt x="11" y="0"/>
                    </a:cubicBezTo>
                    <a:cubicBezTo>
                      <a:pt x="10" y="0"/>
                      <a:pt x="9" y="0"/>
                      <a:pt x="8" y="0"/>
                    </a:cubicBezTo>
                    <a:cubicBezTo>
                      <a:pt x="6" y="0"/>
                      <a:pt x="4" y="0"/>
                      <a:pt x="2" y="2"/>
                    </a:cubicBezTo>
                    <a:cubicBezTo>
                      <a:pt x="0" y="3"/>
                      <a:pt x="0" y="3"/>
                      <a:pt x="0" y="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794" name="Freeform 6"/>
              <p:cNvSpPr/>
              <p:nvPr/>
            </p:nvSpPr>
            <p:spPr bwMode="auto">
              <a:xfrm>
                <a:off x="3817938" y="3716337"/>
                <a:ext cx="25400" cy="42863"/>
              </a:xfrm>
              <a:custGeom>
                <a:avLst/>
                <a:gdLst>
                  <a:gd name="T0" fmla="*/ 35 w 35"/>
                  <a:gd name="T1" fmla="*/ 22 h 30"/>
                  <a:gd name="T2" fmla="*/ 27 w 35"/>
                  <a:gd name="T3" fmla="*/ 20 h 30"/>
                  <a:gd name="T4" fmla="*/ 20 w 35"/>
                  <a:gd name="T5" fmla="*/ 10 h 30"/>
                  <a:gd name="T6" fmla="*/ 15 w 35"/>
                  <a:gd name="T7" fmla="*/ 9 h 30"/>
                  <a:gd name="T8" fmla="*/ 11 w 35"/>
                  <a:gd name="T9" fmla="*/ 9 h 30"/>
                  <a:gd name="T10" fmla="*/ 10 w 35"/>
                  <a:gd name="T11" fmla="*/ 6 h 30"/>
                  <a:gd name="T12" fmla="*/ 9 w 35"/>
                  <a:gd name="T13" fmla="*/ 2 h 30"/>
                  <a:gd name="T14" fmla="*/ 6 w 35"/>
                  <a:gd name="T15" fmla="*/ 10 h 30"/>
                  <a:gd name="T16" fmla="*/ 5 w 35"/>
                  <a:gd name="T17" fmla="*/ 15 h 30"/>
                  <a:gd name="T18" fmla="*/ 6 w 35"/>
                  <a:gd name="T19" fmla="*/ 18 h 30"/>
                  <a:gd name="T20" fmla="*/ 0 w 35"/>
                  <a:gd name="T21" fmla="*/ 23 h 30"/>
                  <a:gd name="T22" fmla="*/ 7 w 35"/>
                  <a:gd name="T23" fmla="*/ 22 h 30"/>
                  <a:gd name="T24" fmla="*/ 10 w 35"/>
                  <a:gd name="T25" fmla="*/ 28 h 30"/>
                  <a:gd name="T26" fmla="*/ 15 w 35"/>
                  <a:gd name="T27" fmla="*/ 23 h 30"/>
                  <a:gd name="T28" fmla="*/ 21 w 35"/>
                  <a:gd name="T29" fmla="*/ 18 h 30"/>
                  <a:gd name="T30" fmla="*/ 31 w 35"/>
                  <a:gd name="T31" fmla="*/ 25 h 30"/>
                  <a:gd name="T32" fmla="*/ 35 w 35"/>
                  <a:gd name="T33"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0">
                    <a:moveTo>
                      <a:pt x="35" y="22"/>
                    </a:moveTo>
                    <a:cubicBezTo>
                      <a:pt x="32" y="19"/>
                      <a:pt x="31" y="19"/>
                      <a:pt x="27" y="20"/>
                    </a:cubicBezTo>
                    <a:cubicBezTo>
                      <a:pt x="31" y="16"/>
                      <a:pt x="22" y="11"/>
                      <a:pt x="20" y="10"/>
                    </a:cubicBezTo>
                    <a:cubicBezTo>
                      <a:pt x="18" y="9"/>
                      <a:pt x="16" y="10"/>
                      <a:pt x="15" y="9"/>
                    </a:cubicBezTo>
                    <a:cubicBezTo>
                      <a:pt x="14" y="7"/>
                      <a:pt x="13" y="6"/>
                      <a:pt x="11" y="9"/>
                    </a:cubicBezTo>
                    <a:cubicBezTo>
                      <a:pt x="11" y="8"/>
                      <a:pt x="11" y="7"/>
                      <a:pt x="10" y="6"/>
                    </a:cubicBezTo>
                    <a:cubicBezTo>
                      <a:pt x="14" y="5"/>
                      <a:pt x="13" y="0"/>
                      <a:pt x="9" y="2"/>
                    </a:cubicBezTo>
                    <a:cubicBezTo>
                      <a:pt x="6" y="3"/>
                      <a:pt x="7" y="6"/>
                      <a:pt x="6" y="10"/>
                    </a:cubicBezTo>
                    <a:cubicBezTo>
                      <a:pt x="6" y="11"/>
                      <a:pt x="5" y="13"/>
                      <a:pt x="5" y="15"/>
                    </a:cubicBezTo>
                    <a:cubicBezTo>
                      <a:pt x="4" y="15"/>
                      <a:pt x="6" y="17"/>
                      <a:pt x="6" y="18"/>
                    </a:cubicBezTo>
                    <a:cubicBezTo>
                      <a:pt x="5" y="19"/>
                      <a:pt x="1" y="22"/>
                      <a:pt x="0" y="23"/>
                    </a:cubicBezTo>
                    <a:cubicBezTo>
                      <a:pt x="1" y="23"/>
                      <a:pt x="7" y="22"/>
                      <a:pt x="7" y="22"/>
                    </a:cubicBezTo>
                    <a:cubicBezTo>
                      <a:pt x="8" y="23"/>
                      <a:pt x="9" y="30"/>
                      <a:pt x="10" y="28"/>
                    </a:cubicBezTo>
                    <a:cubicBezTo>
                      <a:pt x="12" y="27"/>
                      <a:pt x="14" y="23"/>
                      <a:pt x="15" y="23"/>
                    </a:cubicBezTo>
                    <a:cubicBezTo>
                      <a:pt x="18" y="22"/>
                      <a:pt x="18" y="19"/>
                      <a:pt x="21" y="18"/>
                    </a:cubicBezTo>
                    <a:cubicBezTo>
                      <a:pt x="20" y="23"/>
                      <a:pt x="28" y="24"/>
                      <a:pt x="31" y="25"/>
                    </a:cubicBezTo>
                    <a:cubicBezTo>
                      <a:pt x="32" y="24"/>
                      <a:pt x="34" y="23"/>
                      <a:pt x="35" y="2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795" name="Freeform 7"/>
              <p:cNvSpPr/>
              <p:nvPr/>
            </p:nvSpPr>
            <p:spPr bwMode="auto">
              <a:xfrm>
                <a:off x="3808413" y="3605212"/>
                <a:ext cx="100013" cy="166688"/>
              </a:xfrm>
              <a:custGeom>
                <a:avLst/>
                <a:gdLst>
                  <a:gd name="T0" fmla="*/ 83 w 143"/>
                  <a:gd name="T1" fmla="*/ 26 h 119"/>
                  <a:gd name="T2" fmla="*/ 65 w 143"/>
                  <a:gd name="T3" fmla="*/ 12 h 119"/>
                  <a:gd name="T4" fmla="*/ 55 w 143"/>
                  <a:gd name="T5" fmla="*/ 18 h 119"/>
                  <a:gd name="T6" fmla="*/ 47 w 143"/>
                  <a:gd name="T7" fmla="*/ 17 h 119"/>
                  <a:gd name="T8" fmla="*/ 44 w 143"/>
                  <a:gd name="T9" fmla="*/ 6 h 119"/>
                  <a:gd name="T10" fmla="*/ 36 w 143"/>
                  <a:gd name="T11" fmla="*/ 1 h 119"/>
                  <a:gd name="T12" fmla="*/ 25 w 143"/>
                  <a:gd name="T13" fmla="*/ 1 h 119"/>
                  <a:gd name="T14" fmla="*/ 3 w 143"/>
                  <a:gd name="T15" fmla="*/ 12 h 119"/>
                  <a:gd name="T16" fmla="*/ 2 w 143"/>
                  <a:gd name="T17" fmla="*/ 27 h 119"/>
                  <a:gd name="T18" fmla="*/ 3 w 143"/>
                  <a:gd name="T19" fmla="*/ 30 h 119"/>
                  <a:gd name="T20" fmla="*/ 15 w 143"/>
                  <a:gd name="T21" fmla="*/ 37 h 119"/>
                  <a:gd name="T22" fmla="*/ 24 w 143"/>
                  <a:gd name="T23" fmla="*/ 42 h 119"/>
                  <a:gd name="T24" fmla="*/ 40 w 143"/>
                  <a:gd name="T25" fmla="*/ 44 h 119"/>
                  <a:gd name="T26" fmla="*/ 46 w 143"/>
                  <a:gd name="T27" fmla="*/ 45 h 119"/>
                  <a:gd name="T28" fmla="*/ 57 w 143"/>
                  <a:gd name="T29" fmla="*/ 42 h 119"/>
                  <a:gd name="T30" fmla="*/ 59 w 143"/>
                  <a:gd name="T31" fmla="*/ 40 h 119"/>
                  <a:gd name="T32" fmla="*/ 62 w 143"/>
                  <a:gd name="T33" fmla="*/ 44 h 119"/>
                  <a:gd name="T34" fmla="*/ 67 w 143"/>
                  <a:gd name="T35" fmla="*/ 55 h 119"/>
                  <a:gd name="T36" fmla="*/ 76 w 143"/>
                  <a:gd name="T37" fmla="*/ 55 h 119"/>
                  <a:gd name="T38" fmla="*/ 89 w 143"/>
                  <a:gd name="T39" fmla="*/ 68 h 119"/>
                  <a:gd name="T40" fmla="*/ 78 w 143"/>
                  <a:gd name="T41" fmla="*/ 81 h 119"/>
                  <a:gd name="T42" fmla="*/ 75 w 143"/>
                  <a:gd name="T43" fmla="*/ 88 h 119"/>
                  <a:gd name="T44" fmla="*/ 59 w 143"/>
                  <a:gd name="T45" fmla="*/ 93 h 119"/>
                  <a:gd name="T46" fmla="*/ 71 w 143"/>
                  <a:gd name="T47" fmla="*/ 96 h 119"/>
                  <a:gd name="T48" fmla="*/ 77 w 143"/>
                  <a:gd name="T49" fmla="*/ 94 h 119"/>
                  <a:gd name="T50" fmla="*/ 87 w 143"/>
                  <a:gd name="T51" fmla="*/ 101 h 119"/>
                  <a:gd name="T52" fmla="*/ 89 w 143"/>
                  <a:gd name="T53" fmla="*/ 106 h 119"/>
                  <a:gd name="T54" fmla="*/ 94 w 143"/>
                  <a:gd name="T55" fmla="*/ 110 h 119"/>
                  <a:gd name="T56" fmla="*/ 104 w 143"/>
                  <a:gd name="T57" fmla="*/ 115 h 119"/>
                  <a:gd name="T58" fmla="*/ 119 w 143"/>
                  <a:gd name="T59" fmla="*/ 114 h 119"/>
                  <a:gd name="T60" fmla="*/ 108 w 143"/>
                  <a:gd name="T61" fmla="*/ 108 h 119"/>
                  <a:gd name="T62" fmla="*/ 111 w 143"/>
                  <a:gd name="T63" fmla="*/ 105 h 119"/>
                  <a:gd name="T64" fmla="*/ 119 w 143"/>
                  <a:gd name="T65" fmla="*/ 108 h 119"/>
                  <a:gd name="T66" fmla="*/ 124 w 143"/>
                  <a:gd name="T67" fmla="*/ 110 h 119"/>
                  <a:gd name="T68" fmla="*/ 124 w 143"/>
                  <a:gd name="T69" fmla="*/ 104 h 119"/>
                  <a:gd name="T70" fmla="*/ 126 w 143"/>
                  <a:gd name="T71" fmla="*/ 101 h 119"/>
                  <a:gd name="T72" fmla="*/ 120 w 143"/>
                  <a:gd name="T73" fmla="*/ 92 h 119"/>
                  <a:gd name="T74" fmla="*/ 113 w 143"/>
                  <a:gd name="T75" fmla="*/ 87 h 119"/>
                  <a:gd name="T76" fmla="*/ 109 w 143"/>
                  <a:gd name="T77" fmla="*/ 82 h 119"/>
                  <a:gd name="T78" fmla="*/ 111 w 143"/>
                  <a:gd name="T79" fmla="*/ 77 h 119"/>
                  <a:gd name="T80" fmla="*/ 120 w 143"/>
                  <a:gd name="T81" fmla="*/ 81 h 119"/>
                  <a:gd name="T82" fmla="*/ 122 w 143"/>
                  <a:gd name="T83" fmla="*/ 84 h 119"/>
                  <a:gd name="T84" fmla="*/ 131 w 143"/>
                  <a:gd name="T85" fmla="*/ 82 h 119"/>
                  <a:gd name="T86" fmla="*/ 136 w 143"/>
                  <a:gd name="T87" fmla="*/ 79 h 119"/>
                  <a:gd name="T88" fmla="*/ 140 w 143"/>
                  <a:gd name="T89" fmla="*/ 72 h 119"/>
                  <a:gd name="T90" fmla="*/ 134 w 143"/>
                  <a:gd name="T91" fmla="*/ 68 h 119"/>
                  <a:gd name="T92" fmla="*/ 122 w 143"/>
                  <a:gd name="T93" fmla="*/ 61 h 119"/>
                  <a:gd name="T94" fmla="*/ 110 w 143"/>
                  <a:gd name="T95" fmla="*/ 53 h 119"/>
                  <a:gd name="T96" fmla="*/ 116 w 143"/>
                  <a:gd name="T97" fmla="*/ 50 h 119"/>
                  <a:gd name="T98" fmla="*/ 106 w 143"/>
                  <a:gd name="T99" fmla="*/ 46 h 119"/>
                  <a:gd name="T100" fmla="*/ 109 w 143"/>
                  <a:gd name="T101" fmla="*/ 38 h 119"/>
                  <a:gd name="T102" fmla="*/ 101 w 143"/>
                  <a:gd name="T103" fmla="*/ 40 h 119"/>
                  <a:gd name="T104" fmla="*/ 94 w 143"/>
                  <a:gd name="T105" fmla="*/ 31 h 119"/>
                  <a:gd name="T106" fmla="*/ 94 w 143"/>
                  <a:gd name="T107" fmla="*/ 2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119">
                    <a:moveTo>
                      <a:pt x="94" y="28"/>
                    </a:moveTo>
                    <a:cubicBezTo>
                      <a:pt x="92" y="24"/>
                      <a:pt x="87" y="24"/>
                      <a:pt x="83" y="26"/>
                    </a:cubicBezTo>
                    <a:cubicBezTo>
                      <a:pt x="82" y="26"/>
                      <a:pt x="77" y="19"/>
                      <a:pt x="75" y="17"/>
                    </a:cubicBezTo>
                    <a:cubicBezTo>
                      <a:pt x="73" y="14"/>
                      <a:pt x="68" y="12"/>
                      <a:pt x="65" y="12"/>
                    </a:cubicBezTo>
                    <a:cubicBezTo>
                      <a:pt x="64" y="13"/>
                      <a:pt x="60" y="12"/>
                      <a:pt x="59" y="13"/>
                    </a:cubicBezTo>
                    <a:cubicBezTo>
                      <a:pt x="59" y="14"/>
                      <a:pt x="56" y="18"/>
                      <a:pt x="55" y="18"/>
                    </a:cubicBezTo>
                    <a:cubicBezTo>
                      <a:pt x="51" y="15"/>
                      <a:pt x="52" y="15"/>
                      <a:pt x="49" y="18"/>
                    </a:cubicBezTo>
                    <a:cubicBezTo>
                      <a:pt x="48" y="20"/>
                      <a:pt x="46" y="20"/>
                      <a:pt x="47" y="17"/>
                    </a:cubicBezTo>
                    <a:cubicBezTo>
                      <a:pt x="48" y="13"/>
                      <a:pt x="49" y="13"/>
                      <a:pt x="48" y="10"/>
                    </a:cubicBezTo>
                    <a:cubicBezTo>
                      <a:pt x="46" y="8"/>
                      <a:pt x="46" y="8"/>
                      <a:pt x="44" y="6"/>
                    </a:cubicBezTo>
                    <a:cubicBezTo>
                      <a:pt x="43" y="5"/>
                      <a:pt x="44" y="1"/>
                      <a:pt x="41" y="1"/>
                    </a:cubicBezTo>
                    <a:cubicBezTo>
                      <a:pt x="40" y="1"/>
                      <a:pt x="37" y="1"/>
                      <a:pt x="36" y="1"/>
                    </a:cubicBezTo>
                    <a:cubicBezTo>
                      <a:pt x="32" y="3"/>
                      <a:pt x="29" y="5"/>
                      <a:pt x="25" y="5"/>
                    </a:cubicBezTo>
                    <a:cubicBezTo>
                      <a:pt x="25" y="4"/>
                      <a:pt x="25" y="3"/>
                      <a:pt x="25" y="1"/>
                    </a:cubicBezTo>
                    <a:cubicBezTo>
                      <a:pt x="20" y="0"/>
                      <a:pt x="17" y="0"/>
                      <a:pt x="12" y="3"/>
                    </a:cubicBezTo>
                    <a:cubicBezTo>
                      <a:pt x="7" y="5"/>
                      <a:pt x="5" y="7"/>
                      <a:pt x="3" y="12"/>
                    </a:cubicBezTo>
                    <a:cubicBezTo>
                      <a:pt x="2" y="14"/>
                      <a:pt x="0" y="18"/>
                      <a:pt x="0" y="20"/>
                    </a:cubicBezTo>
                    <a:cubicBezTo>
                      <a:pt x="0" y="21"/>
                      <a:pt x="1" y="27"/>
                      <a:pt x="2" y="27"/>
                    </a:cubicBezTo>
                    <a:cubicBezTo>
                      <a:pt x="7" y="28"/>
                      <a:pt x="11" y="27"/>
                      <a:pt x="14" y="32"/>
                    </a:cubicBezTo>
                    <a:cubicBezTo>
                      <a:pt x="11" y="31"/>
                      <a:pt x="7" y="31"/>
                      <a:pt x="3" y="30"/>
                    </a:cubicBezTo>
                    <a:cubicBezTo>
                      <a:pt x="4" y="34"/>
                      <a:pt x="7" y="36"/>
                      <a:pt x="10" y="38"/>
                    </a:cubicBezTo>
                    <a:cubicBezTo>
                      <a:pt x="13" y="39"/>
                      <a:pt x="13" y="37"/>
                      <a:pt x="15" y="37"/>
                    </a:cubicBezTo>
                    <a:cubicBezTo>
                      <a:pt x="19" y="36"/>
                      <a:pt x="16" y="38"/>
                      <a:pt x="18" y="40"/>
                    </a:cubicBezTo>
                    <a:cubicBezTo>
                      <a:pt x="20" y="41"/>
                      <a:pt x="23" y="42"/>
                      <a:pt x="24" y="42"/>
                    </a:cubicBezTo>
                    <a:cubicBezTo>
                      <a:pt x="28" y="42"/>
                      <a:pt x="33" y="41"/>
                      <a:pt x="36" y="43"/>
                    </a:cubicBezTo>
                    <a:cubicBezTo>
                      <a:pt x="37" y="43"/>
                      <a:pt x="39" y="43"/>
                      <a:pt x="40" y="44"/>
                    </a:cubicBezTo>
                    <a:cubicBezTo>
                      <a:pt x="41" y="44"/>
                      <a:pt x="41" y="42"/>
                      <a:pt x="42" y="43"/>
                    </a:cubicBezTo>
                    <a:cubicBezTo>
                      <a:pt x="44" y="43"/>
                      <a:pt x="44" y="45"/>
                      <a:pt x="46" y="45"/>
                    </a:cubicBezTo>
                    <a:cubicBezTo>
                      <a:pt x="44" y="43"/>
                      <a:pt x="43" y="41"/>
                      <a:pt x="42" y="40"/>
                    </a:cubicBezTo>
                    <a:cubicBezTo>
                      <a:pt x="48" y="42"/>
                      <a:pt x="51" y="43"/>
                      <a:pt x="57" y="42"/>
                    </a:cubicBezTo>
                    <a:cubicBezTo>
                      <a:pt x="56" y="39"/>
                      <a:pt x="56" y="38"/>
                      <a:pt x="53" y="37"/>
                    </a:cubicBezTo>
                    <a:cubicBezTo>
                      <a:pt x="57" y="34"/>
                      <a:pt x="56" y="38"/>
                      <a:pt x="59" y="40"/>
                    </a:cubicBezTo>
                    <a:cubicBezTo>
                      <a:pt x="59" y="41"/>
                      <a:pt x="61" y="39"/>
                      <a:pt x="62" y="40"/>
                    </a:cubicBezTo>
                    <a:cubicBezTo>
                      <a:pt x="62" y="41"/>
                      <a:pt x="62" y="43"/>
                      <a:pt x="62" y="44"/>
                    </a:cubicBezTo>
                    <a:cubicBezTo>
                      <a:pt x="65" y="41"/>
                      <a:pt x="70" y="48"/>
                      <a:pt x="72" y="50"/>
                    </a:cubicBezTo>
                    <a:cubicBezTo>
                      <a:pt x="68" y="51"/>
                      <a:pt x="67" y="51"/>
                      <a:pt x="67" y="55"/>
                    </a:cubicBezTo>
                    <a:cubicBezTo>
                      <a:pt x="69" y="55"/>
                      <a:pt x="71" y="54"/>
                      <a:pt x="73" y="53"/>
                    </a:cubicBezTo>
                    <a:cubicBezTo>
                      <a:pt x="75" y="52"/>
                      <a:pt x="75" y="52"/>
                      <a:pt x="76" y="55"/>
                    </a:cubicBezTo>
                    <a:cubicBezTo>
                      <a:pt x="78" y="58"/>
                      <a:pt x="83" y="57"/>
                      <a:pt x="85" y="61"/>
                    </a:cubicBezTo>
                    <a:cubicBezTo>
                      <a:pt x="86" y="64"/>
                      <a:pt x="87" y="66"/>
                      <a:pt x="89" y="68"/>
                    </a:cubicBezTo>
                    <a:cubicBezTo>
                      <a:pt x="89" y="70"/>
                      <a:pt x="88" y="70"/>
                      <a:pt x="87" y="71"/>
                    </a:cubicBezTo>
                    <a:cubicBezTo>
                      <a:pt x="84" y="74"/>
                      <a:pt x="81" y="78"/>
                      <a:pt x="78" y="81"/>
                    </a:cubicBezTo>
                    <a:cubicBezTo>
                      <a:pt x="78" y="82"/>
                      <a:pt x="83" y="84"/>
                      <a:pt x="82" y="86"/>
                    </a:cubicBezTo>
                    <a:cubicBezTo>
                      <a:pt x="81" y="87"/>
                      <a:pt x="76" y="88"/>
                      <a:pt x="75" y="88"/>
                    </a:cubicBezTo>
                    <a:cubicBezTo>
                      <a:pt x="71" y="89"/>
                      <a:pt x="67" y="88"/>
                      <a:pt x="64" y="87"/>
                    </a:cubicBezTo>
                    <a:cubicBezTo>
                      <a:pt x="64" y="90"/>
                      <a:pt x="60" y="91"/>
                      <a:pt x="59" y="93"/>
                    </a:cubicBezTo>
                    <a:cubicBezTo>
                      <a:pt x="59" y="94"/>
                      <a:pt x="61" y="97"/>
                      <a:pt x="63" y="97"/>
                    </a:cubicBezTo>
                    <a:cubicBezTo>
                      <a:pt x="66" y="97"/>
                      <a:pt x="69" y="98"/>
                      <a:pt x="71" y="96"/>
                    </a:cubicBezTo>
                    <a:cubicBezTo>
                      <a:pt x="73" y="94"/>
                      <a:pt x="74" y="96"/>
                      <a:pt x="77" y="97"/>
                    </a:cubicBezTo>
                    <a:cubicBezTo>
                      <a:pt x="77" y="95"/>
                      <a:pt x="78" y="95"/>
                      <a:pt x="77" y="94"/>
                    </a:cubicBezTo>
                    <a:cubicBezTo>
                      <a:pt x="79" y="94"/>
                      <a:pt x="80" y="95"/>
                      <a:pt x="80" y="97"/>
                    </a:cubicBezTo>
                    <a:cubicBezTo>
                      <a:pt x="84" y="94"/>
                      <a:pt x="84" y="96"/>
                      <a:pt x="87" y="101"/>
                    </a:cubicBezTo>
                    <a:cubicBezTo>
                      <a:pt x="88" y="103"/>
                      <a:pt x="90" y="103"/>
                      <a:pt x="93" y="104"/>
                    </a:cubicBezTo>
                    <a:cubicBezTo>
                      <a:pt x="91" y="105"/>
                      <a:pt x="90" y="105"/>
                      <a:pt x="89" y="106"/>
                    </a:cubicBezTo>
                    <a:cubicBezTo>
                      <a:pt x="91" y="108"/>
                      <a:pt x="92" y="109"/>
                      <a:pt x="95" y="108"/>
                    </a:cubicBezTo>
                    <a:cubicBezTo>
                      <a:pt x="95" y="109"/>
                      <a:pt x="94" y="110"/>
                      <a:pt x="94" y="110"/>
                    </a:cubicBezTo>
                    <a:cubicBezTo>
                      <a:pt x="97" y="110"/>
                      <a:pt x="99" y="111"/>
                      <a:pt x="102" y="112"/>
                    </a:cubicBezTo>
                    <a:cubicBezTo>
                      <a:pt x="103" y="112"/>
                      <a:pt x="103" y="115"/>
                      <a:pt x="104" y="115"/>
                    </a:cubicBezTo>
                    <a:cubicBezTo>
                      <a:pt x="110" y="116"/>
                      <a:pt x="115" y="118"/>
                      <a:pt x="120" y="119"/>
                    </a:cubicBezTo>
                    <a:cubicBezTo>
                      <a:pt x="120" y="117"/>
                      <a:pt x="120" y="116"/>
                      <a:pt x="119" y="114"/>
                    </a:cubicBezTo>
                    <a:cubicBezTo>
                      <a:pt x="117" y="113"/>
                      <a:pt x="115" y="112"/>
                      <a:pt x="113" y="110"/>
                    </a:cubicBezTo>
                    <a:cubicBezTo>
                      <a:pt x="112" y="110"/>
                      <a:pt x="109" y="110"/>
                      <a:pt x="108" y="108"/>
                    </a:cubicBezTo>
                    <a:cubicBezTo>
                      <a:pt x="108" y="106"/>
                      <a:pt x="106" y="105"/>
                      <a:pt x="106" y="103"/>
                    </a:cubicBezTo>
                    <a:cubicBezTo>
                      <a:pt x="107" y="103"/>
                      <a:pt x="109" y="104"/>
                      <a:pt x="111" y="105"/>
                    </a:cubicBezTo>
                    <a:cubicBezTo>
                      <a:pt x="110" y="104"/>
                      <a:pt x="110" y="103"/>
                      <a:pt x="110" y="102"/>
                    </a:cubicBezTo>
                    <a:cubicBezTo>
                      <a:pt x="113" y="104"/>
                      <a:pt x="116" y="106"/>
                      <a:pt x="119" y="108"/>
                    </a:cubicBezTo>
                    <a:cubicBezTo>
                      <a:pt x="121" y="110"/>
                      <a:pt x="124" y="114"/>
                      <a:pt x="125" y="113"/>
                    </a:cubicBezTo>
                    <a:cubicBezTo>
                      <a:pt x="124" y="112"/>
                      <a:pt x="124" y="111"/>
                      <a:pt x="124" y="110"/>
                    </a:cubicBezTo>
                    <a:cubicBezTo>
                      <a:pt x="124" y="110"/>
                      <a:pt x="125" y="110"/>
                      <a:pt x="126" y="110"/>
                    </a:cubicBezTo>
                    <a:cubicBezTo>
                      <a:pt x="127" y="108"/>
                      <a:pt x="122" y="107"/>
                      <a:pt x="124" y="104"/>
                    </a:cubicBezTo>
                    <a:cubicBezTo>
                      <a:pt x="125" y="105"/>
                      <a:pt x="126" y="106"/>
                      <a:pt x="127" y="108"/>
                    </a:cubicBezTo>
                    <a:cubicBezTo>
                      <a:pt x="126" y="105"/>
                      <a:pt x="127" y="102"/>
                      <a:pt x="126" y="101"/>
                    </a:cubicBezTo>
                    <a:cubicBezTo>
                      <a:pt x="125" y="99"/>
                      <a:pt x="123" y="99"/>
                      <a:pt x="122" y="97"/>
                    </a:cubicBezTo>
                    <a:cubicBezTo>
                      <a:pt x="122" y="94"/>
                      <a:pt x="122" y="93"/>
                      <a:pt x="120" y="92"/>
                    </a:cubicBezTo>
                    <a:cubicBezTo>
                      <a:pt x="118" y="91"/>
                      <a:pt x="116" y="90"/>
                      <a:pt x="115" y="93"/>
                    </a:cubicBezTo>
                    <a:cubicBezTo>
                      <a:pt x="115" y="91"/>
                      <a:pt x="114" y="89"/>
                      <a:pt x="113" y="87"/>
                    </a:cubicBezTo>
                    <a:cubicBezTo>
                      <a:pt x="113" y="84"/>
                      <a:pt x="112" y="85"/>
                      <a:pt x="110" y="86"/>
                    </a:cubicBezTo>
                    <a:cubicBezTo>
                      <a:pt x="110" y="85"/>
                      <a:pt x="110" y="83"/>
                      <a:pt x="109" y="82"/>
                    </a:cubicBezTo>
                    <a:cubicBezTo>
                      <a:pt x="110" y="82"/>
                      <a:pt x="111" y="82"/>
                      <a:pt x="113" y="82"/>
                    </a:cubicBezTo>
                    <a:cubicBezTo>
                      <a:pt x="113" y="79"/>
                      <a:pt x="110" y="80"/>
                      <a:pt x="111" y="77"/>
                    </a:cubicBezTo>
                    <a:cubicBezTo>
                      <a:pt x="113" y="75"/>
                      <a:pt x="114" y="75"/>
                      <a:pt x="116" y="76"/>
                    </a:cubicBezTo>
                    <a:cubicBezTo>
                      <a:pt x="117" y="77"/>
                      <a:pt x="119" y="80"/>
                      <a:pt x="120" y="81"/>
                    </a:cubicBezTo>
                    <a:cubicBezTo>
                      <a:pt x="122" y="81"/>
                      <a:pt x="125" y="80"/>
                      <a:pt x="126" y="79"/>
                    </a:cubicBezTo>
                    <a:cubicBezTo>
                      <a:pt x="127" y="82"/>
                      <a:pt x="124" y="82"/>
                      <a:pt x="122" y="84"/>
                    </a:cubicBezTo>
                    <a:cubicBezTo>
                      <a:pt x="125" y="88"/>
                      <a:pt x="127" y="89"/>
                      <a:pt x="131" y="92"/>
                    </a:cubicBezTo>
                    <a:cubicBezTo>
                      <a:pt x="133" y="89"/>
                      <a:pt x="132" y="86"/>
                      <a:pt x="131" y="82"/>
                    </a:cubicBezTo>
                    <a:cubicBezTo>
                      <a:pt x="135" y="85"/>
                      <a:pt x="136" y="83"/>
                      <a:pt x="140" y="81"/>
                    </a:cubicBezTo>
                    <a:cubicBezTo>
                      <a:pt x="139" y="80"/>
                      <a:pt x="138" y="80"/>
                      <a:pt x="136" y="79"/>
                    </a:cubicBezTo>
                    <a:cubicBezTo>
                      <a:pt x="138" y="78"/>
                      <a:pt x="140" y="79"/>
                      <a:pt x="142" y="79"/>
                    </a:cubicBezTo>
                    <a:cubicBezTo>
                      <a:pt x="142" y="75"/>
                      <a:pt x="143" y="73"/>
                      <a:pt x="140" y="72"/>
                    </a:cubicBezTo>
                    <a:cubicBezTo>
                      <a:pt x="138" y="70"/>
                      <a:pt x="134" y="72"/>
                      <a:pt x="132" y="72"/>
                    </a:cubicBezTo>
                    <a:cubicBezTo>
                      <a:pt x="133" y="70"/>
                      <a:pt x="133" y="70"/>
                      <a:pt x="134" y="68"/>
                    </a:cubicBezTo>
                    <a:cubicBezTo>
                      <a:pt x="131" y="68"/>
                      <a:pt x="129" y="68"/>
                      <a:pt x="127" y="65"/>
                    </a:cubicBezTo>
                    <a:cubicBezTo>
                      <a:pt x="125" y="63"/>
                      <a:pt x="124" y="62"/>
                      <a:pt x="122" y="61"/>
                    </a:cubicBezTo>
                    <a:cubicBezTo>
                      <a:pt x="116" y="59"/>
                      <a:pt x="111" y="57"/>
                      <a:pt x="106" y="54"/>
                    </a:cubicBezTo>
                    <a:cubicBezTo>
                      <a:pt x="107" y="54"/>
                      <a:pt x="108" y="53"/>
                      <a:pt x="110" y="53"/>
                    </a:cubicBezTo>
                    <a:cubicBezTo>
                      <a:pt x="110" y="52"/>
                      <a:pt x="110" y="51"/>
                      <a:pt x="110" y="49"/>
                    </a:cubicBezTo>
                    <a:cubicBezTo>
                      <a:pt x="111" y="49"/>
                      <a:pt x="113" y="50"/>
                      <a:pt x="116" y="50"/>
                    </a:cubicBezTo>
                    <a:cubicBezTo>
                      <a:pt x="115" y="47"/>
                      <a:pt x="115" y="47"/>
                      <a:pt x="111" y="47"/>
                    </a:cubicBezTo>
                    <a:cubicBezTo>
                      <a:pt x="110" y="48"/>
                      <a:pt x="108" y="47"/>
                      <a:pt x="106" y="46"/>
                    </a:cubicBezTo>
                    <a:cubicBezTo>
                      <a:pt x="110" y="44"/>
                      <a:pt x="110" y="44"/>
                      <a:pt x="113" y="44"/>
                    </a:cubicBezTo>
                    <a:cubicBezTo>
                      <a:pt x="113" y="41"/>
                      <a:pt x="111" y="40"/>
                      <a:pt x="109" y="38"/>
                    </a:cubicBezTo>
                    <a:cubicBezTo>
                      <a:pt x="109" y="41"/>
                      <a:pt x="106" y="42"/>
                      <a:pt x="104" y="43"/>
                    </a:cubicBezTo>
                    <a:cubicBezTo>
                      <a:pt x="104" y="40"/>
                      <a:pt x="103" y="41"/>
                      <a:pt x="101" y="40"/>
                    </a:cubicBezTo>
                    <a:cubicBezTo>
                      <a:pt x="103" y="39"/>
                      <a:pt x="107" y="39"/>
                      <a:pt x="108" y="36"/>
                    </a:cubicBezTo>
                    <a:cubicBezTo>
                      <a:pt x="106" y="35"/>
                      <a:pt x="96" y="28"/>
                      <a:pt x="94" y="31"/>
                    </a:cubicBezTo>
                    <a:cubicBezTo>
                      <a:pt x="93" y="33"/>
                      <a:pt x="90" y="36"/>
                      <a:pt x="89" y="33"/>
                    </a:cubicBezTo>
                    <a:cubicBezTo>
                      <a:pt x="88" y="31"/>
                      <a:pt x="93" y="29"/>
                      <a:pt x="94" y="2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796" name="Freeform 8"/>
              <p:cNvSpPr/>
              <p:nvPr/>
            </p:nvSpPr>
            <p:spPr bwMode="auto">
              <a:xfrm>
                <a:off x="3849688" y="3681412"/>
                <a:ext cx="11113" cy="23813"/>
              </a:xfrm>
              <a:custGeom>
                <a:avLst/>
                <a:gdLst>
                  <a:gd name="T0" fmla="*/ 5 w 15"/>
                  <a:gd name="T1" fmla="*/ 12 h 17"/>
                  <a:gd name="T2" fmla="*/ 13 w 15"/>
                  <a:gd name="T3" fmla="*/ 13 h 17"/>
                  <a:gd name="T4" fmla="*/ 14 w 15"/>
                  <a:gd name="T5" fmla="*/ 5 h 17"/>
                  <a:gd name="T6" fmla="*/ 5 w 15"/>
                  <a:gd name="T7" fmla="*/ 12 h 17"/>
                </a:gdLst>
                <a:ahLst/>
                <a:cxnLst>
                  <a:cxn ang="0">
                    <a:pos x="T0" y="T1"/>
                  </a:cxn>
                  <a:cxn ang="0">
                    <a:pos x="T2" y="T3"/>
                  </a:cxn>
                  <a:cxn ang="0">
                    <a:pos x="T4" y="T5"/>
                  </a:cxn>
                  <a:cxn ang="0">
                    <a:pos x="T6" y="T7"/>
                  </a:cxn>
                </a:cxnLst>
                <a:rect l="0" t="0" r="r" b="b"/>
                <a:pathLst>
                  <a:path w="15" h="17">
                    <a:moveTo>
                      <a:pt x="5" y="12"/>
                    </a:moveTo>
                    <a:cubicBezTo>
                      <a:pt x="6" y="14"/>
                      <a:pt x="11" y="17"/>
                      <a:pt x="13" y="13"/>
                    </a:cubicBezTo>
                    <a:cubicBezTo>
                      <a:pt x="15" y="10"/>
                      <a:pt x="14" y="9"/>
                      <a:pt x="14" y="5"/>
                    </a:cubicBezTo>
                    <a:cubicBezTo>
                      <a:pt x="11" y="0"/>
                      <a:pt x="0" y="8"/>
                      <a:pt x="5" y="1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797" name="Freeform 9"/>
              <p:cNvSpPr/>
              <p:nvPr/>
            </p:nvSpPr>
            <p:spPr bwMode="auto">
              <a:xfrm>
                <a:off x="3843338" y="3763962"/>
                <a:ext cx="4763" cy="12700"/>
              </a:xfrm>
              <a:custGeom>
                <a:avLst/>
                <a:gdLst>
                  <a:gd name="T0" fmla="*/ 4 w 8"/>
                  <a:gd name="T1" fmla="*/ 1 h 8"/>
                  <a:gd name="T2" fmla="*/ 0 w 8"/>
                  <a:gd name="T3" fmla="*/ 4 h 8"/>
                  <a:gd name="T4" fmla="*/ 2 w 8"/>
                  <a:gd name="T5" fmla="*/ 8 h 8"/>
                  <a:gd name="T6" fmla="*/ 4 w 8"/>
                  <a:gd name="T7" fmla="*/ 1 h 8"/>
                </a:gdLst>
                <a:ahLst/>
                <a:cxnLst>
                  <a:cxn ang="0">
                    <a:pos x="T0" y="T1"/>
                  </a:cxn>
                  <a:cxn ang="0">
                    <a:pos x="T2" y="T3"/>
                  </a:cxn>
                  <a:cxn ang="0">
                    <a:pos x="T4" y="T5"/>
                  </a:cxn>
                  <a:cxn ang="0">
                    <a:pos x="T6" y="T7"/>
                  </a:cxn>
                </a:cxnLst>
                <a:rect l="0" t="0" r="r" b="b"/>
                <a:pathLst>
                  <a:path w="8" h="8">
                    <a:moveTo>
                      <a:pt x="4" y="1"/>
                    </a:moveTo>
                    <a:cubicBezTo>
                      <a:pt x="2" y="0"/>
                      <a:pt x="0" y="2"/>
                      <a:pt x="0" y="4"/>
                    </a:cubicBezTo>
                    <a:cubicBezTo>
                      <a:pt x="0" y="6"/>
                      <a:pt x="1" y="6"/>
                      <a:pt x="2" y="8"/>
                    </a:cubicBezTo>
                    <a:cubicBezTo>
                      <a:pt x="4" y="7"/>
                      <a:pt x="8" y="2"/>
                      <a:pt x="4"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798" name="Freeform 10"/>
              <p:cNvSpPr/>
              <p:nvPr/>
            </p:nvSpPr>
            <p:spPr bwMode="auto">
              <a:xfrm>
                <a:off x="3771901" y="3495675"/>
                <a:ext cx="7938" cy="12700"/>
              </a:xfrm>
              <a:custGeom>
                <a:avLst/>
                <a:gdLst>
                  <a:gd name="T0" fmla="*/ 8 w 11"/>
                  <a:gd name="T1" fmla="*/ 3 h 10"/>
                  <a:gd name="T2" fmla="*/ 2 w 11"/>
                  <a:gd name="T3" fmla="*/ 5 h 10"/>
                  <a:gd name="T4" fmla="*/ 8 w 11"/>
                  <a:gd name="T5" fmla="*/ 3 h 10"/>
                </a:gdLst>
                <a:ahLst/>
                <a:cxnLst>
                  <a:cxn ang="0">
                    <a:pos x="T0" y="T1"/>
                  </a:cxn>
                  <a:cxn ang="0">
                    <a:pos x="T2" y="T3"/>
                  </a:cxn>
                  <a:cxn ang="0">
                    <a:pos x="T4" y="T5"/>
                  </a:cxn>
                </a:cxnLst>
                <a:rect l="0" t="0" r="r" b="b"/>
                <a:pathLst>
                  <a:path w="11" h="10">
                    <a:moveTo>
                      <a:pt x="8" y="3"/>
                    </a:moveTo>
                    <a:cubicBezTo>
                      <a:pt x="7" y="0"/>
                      <a:pt x="0" y="1"/>
                      <a:pt x="2" y="5"/>
                    </a:cubicBezTo>
                    <a:cubicBezTo>
                      <a:pt x="5" y="6"/>
                      <a:pt x="11" y="10"/>
                      <a:pt x="8"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799" name="Freeform 11"/>
              <p:cNvSpPr/>
              <p:nvPr/>
            </p:nvSpPr>
            <p:spPr bwMode="auto">
              <a:xfrm>
                <a:off x="3868738" y="3427412"/>
                <a:ext cx="211138" cy="369888"/>
              </a:xfrm>
              <a:custGeom>
                <a:avLst/>
                <a:gdLst>
                  <a:gd name="T0" fmla="*/ 189 w 302"/>
                  <a:gd name="T1" fmla="*/ 203 h 263"/>
                  <a:gd name="T2" fmla="*/ 202 w 302"/>
                  <a:gd name="T3" fmla="*/ 189 h 263"/>
                  <a:gd name="T4" fmla="*/ 231 w 302"/>
                  <a:gd name="T5" fmla="*/ 180 h 263"/>
                  <a:gd name="T6" fmla="*/ 253 w 302"/>
                  <a:gd name="T7" fmla="*/ 158 h 263"/>
                  <a:gd name="T8" fmla="*/ 258 w 302"/>
                  <a:gd name="T9" fmla="*/ 129 h 263"/>
                  <a:gd name="T10" fmla="*/ 265 w 302"/>
                  <a:gd name="T11" fmla="*/ 110 h 263"/>
                  <a:gd name="T12" fmla="*/ 255 w 302"/>
                  <a:gd name="T13" fmla="*/ 95 h 263"/>
                  <a:gd name="T14" fmla="*/ 258 w 302"/>
                  <a:gd name="T15" fmla="*/ 73 h 263"/>
                  <a:gd name="T16" fmla="*/ 272 w 302"/>
                  <a:gd name="T17" fmla="*/ 53 h 263"/>
                  <a:gd name="T18" fmla="*/ 279 w 302"/>
                  <a:gd name="T19" fmla="*/ 41 h 263"/>
                  <a:gd name="T20" fmla="*/ 302 w 302"/>
                  <a:gd name="T21" fmla="*/ 31 h 263"/>
                  <a:gd name="T22" fmla="*/ 275 w 302"/>
                  <a:gd name="T23" fmla="*/ 26 h 263"/>
                  <a:gd name="T24" fmla="*/ 261 w 302"/>
                  <a:gd name="T25" fmla="*/ 29 h 263"/>
                  <a:gd name="T26" fmla="*/ 251 w 302"/>
                  <a:gd name="T27" fmla="*/ 24 h 263"/>
                  <a:gd name="T28" fmla="*/ 255 w 302"/>
                  <a:gd name="T29" fmla="*/ 16 h 263"/>
                  <a:gd name="T30" fmla="*/ 190 w 302"/>
                  <a:gd name="T31" fmla="*/ 1 h 263"/>
                  <a:gd name="T32" fmla="*/ 171 w 302"/>
                  <a:gd name="T33" fmla="*/ 3 h 263"/>
                  <a:gd name="T34" fmla="*/ 156 w 302"/>
                  <a:gd name="T35" fmla="*/ 7 h 263"/>
                  <a:gd name="T36" fmla="*/ 125 w 302"/>
                  <a:gd name="T37" fmla="*/ 14 h 263"/>
                  <a:gd name="T38" fmla="*/ 111 w 302"/>
                  <a:gd name="T39" fmla="*/ 18 h 263"/>
                  <a:gd name="T40" fmla="*/ 79 w 302"/>
                  <a:gd name="T41" fmla="*/ 22 h 263"/>
                  <a:gd name="T42" fmla="*/ 57 w 302"/>
                  <a:gd name="T43" fmla="*/ 31 h 263"/>
                  <a:gd name="T44" fmla="*/ 40 w 302"/>
                  <a:gd name="T45" fmla="*/ 51 h 263"/>
                  <a:gd name="T46" fmla="*/ 32 w 302"/>
                  <a:gd name="T47" fmla="*/ 62 h 263"/>
                  <a:gd name="T48" fmla="*/ 2 w 302"/>
                  <a:gd name="T49" fmla="*/ 70 h 263"/>
                  <a:gd name="T50" fmla="*/ 3 w 302"/>
                  <a:gd name="T51" fmla="*/ 81 h 263"/>
                  <a:gd name="T52" fmla="*/ 19 w 302"/>
                  <a:gd name="T53" fmla="*/ 96 h 263"/>
                  <a:gd name="T54" fmla="*/ 39 w 302"/>
                  <a:gd name="T55" fmla="*/ 100 h 263"/>
                  <a:gd name="T56" fmla="*/ 69 w 302"/>
                  <a:gd name="T57" fmla="*/ 104 h 263"/>
                  <a:gd name="T58" fmla="*/ 87 w 302"/>
                  <a:gd name="T59" fmla="*/ 133 h 263"/>
                  <a:gd name="T60" fmla="*/ 87 w 302"/>
                  <a:gd name="T61" fmla="*/ 152 h 263"/>
                  <a:gd name="T62" fmla="*/ 92 w 302"/>
                  <a:gd name="T63" fmla="*/ 171 h 263"/>
                  <a:gd name="T64" fmla="*/ 110 w 302"/>
                  <a:gd name="T65" fmla="*/ 171 h 263"/>
                  <a:gd name="T66" fmla="*/ 106 w 302"/>
                  <a:gd name="T67" fmla="*/ 181 h 263"/>
                  <a:gd name="T68" fmla="*/ 97 w 302"/>
                  <a:gd name="T69" fmla="*/ 189 h 263"/>
                  <a:gd name="T70" fmla="*/ 102 w 302"/>
                  <a:gd name="T71" fmla="*/ 218 h 263"/>
                  <a:gd name="T72" fmla="*/ 122 w 302"/>
                  <a:gd name="T73" fmla="*/ 254 h 263"/>
                  <a:gd name="T74" fmla="*/ 141 w 302"/>
                  <a:gd name="T75" fmla="*/ 263 h 263"/>
                  <a:gd name="T76" fmla="*/ 157 w 302"/>
                  <a:gd name="T77" fmla="*/ 236 h 263"/>
                  <a:gd name="T78" fmla="*/ 168 w 302"/>
                  <a:gd name="T79" fmla="*/ 21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2" h="263">
                    <a:moveTo>
                      <a:pt x="180" y="206"/>
                    </a:moveTo>
                    <a:cubicBezTo>
                      <a:pt x="183" y="205"/>
                      <a:pt x="187" y="205"/>
                      <a:pt x="189" y="203"/>
                    </a:cubicBezTo>
                    <a:cubicBezTo>
                      <a:pt x="192" y="201"/>
                      <a:pt x="194" y="196"/>
                      <a:pt x="196" y="194"/>
                    </a:cubicBezTo>
                    <a:cubicBezTo>
                      <a:pt x="198" y="191"/>
                      <a:pt x="199" y="190"/>
                      <a:pt x="202" y="189"/>
                    </a:cubicBezTo>
                    <a:cubicBezTo>
                      <a:pt x="206" y="188"/>
                      <a:pt x="210" y="187"/>
                      <a:pt x="214" y="185"/>
                    </a:cubicBezTo>
                    <a:cubicBezTo>
                      <a:pt x="219" y="184"/>
                      <a:pt x="226" y="183"/>
                      <a:pt x="231" y="180"/>
                    </a:cubicBezTo>
                    <a:cubicBezTo>
                      <a:pt x="238" y="176"/>
                      <a:pt x="245" y="171"/>
                      <a:pt x="251" y="167"/>
                    </a:cubicBezTo>
                    <a:cubicBezTo>
                      <a:pt x="254" y="163"/>
                      <a:pt x="254" y="163"/>
                      <a:pt x="253" y="158"/>
                    </a:cubicBezTo>
                    <a:cubicBezTo>
                      <a:pt x="252" y="156"/>
                      <a:pt x="251" y="150"/>
                      <a:pt x="251" y="148"/>
                    </a:cubicBezTo>
                    <a:cubicBezTo>
                      <a:pt x="253" y="141"/>
                      <a:pt x="254" y="134"/>
                      <a:pt x="258" y="129"/>
                    </a:cubicBezTo>
                    <a:cubicBezTo>
                      <a:pt x="261" y="126"/>
                      <a:pt x="264" y="123"/>
                      <a:pt x="267" y="119"/>
                    </a:cubicBezTo>
                    <a:cubicBezTo>
                      <a:pt x="267" y="118"/>
                      <a:pt x="265" y="111"/>
                      <a:pt x="265" y="110"/>
                    </a:cubicBezTo>
                    <a:cubicBezTo>
                      <a:pt x="265" y="107"/>
                      <a:pt x="265" y="103"/>
                      <a:pt x="263" y="101"/>
                    </a:cubicBezTo>
                    <a:cubicBezTo>
                      <a:pt x="260" y="99"/>
                      <a:pt x="258" y="97"/>
                      <a:pt x="255" y="95"/>
                    </a:cubicBezTo>
                    <a:cubicBezTo>
                      <a:pt x="259" y="91"/>
                      <a:pt x="263" y="87"/>
                      <a:pt x="267" y="83"/>
                    </a:cubicBezTo>
                    <a:cubicBezTo>
                      <a:pt x="263" y="80"/>
                      <a:pt x="260" y="79"/>
                      <a:pt x="258" y="73"/>
                    </a:cubicBezTo>
                    <a:cubicBezTo>
                      <a:pt x="256" y="69"/>
                      <a:pt x="261" y="64"/>
                      <a:pt x="263" y="61"/>
                    </a:cubicBezTo>
                    <a:cubicBezTo>
                      <a:pt x="265" y="57"/>
                      <a:pt x="269" y="56"/>
                      <a:pt x="272" y="53"/>
                    </a:cubicBezTo>
                    <a:cubicBezTo>
                      <a:pt x="276" y="50"/>
                      <a:pt x="279" y="48"/>
                      <a:pt x="282" y="44"/>
                    </a:cubicBezTo>
                    <a:cubicBezTo>
                      <a:pt x="281" y="43"/>
                      <a:pt x="279" y="42"/>
                      <a:pt x="279" y="41"/>
                    </a:cubicBezTo>
                    <a:cubicBezTo>
                      <a:pt x="282" y="41"/>
                      <a:pt x="286" y="41"/>
                      <a:pt x="290" y="39"/>
                    </a:cubicBezTo>
                    <a:cubicBezTo>
                      <a:pt x="294" y="36"/>
                      <a:pt x="298" y="33"/>
                      <a:pt x="302" y="31"/>
                    </a:cubicBezTo>
                    <a:cubicBezTo>
                      <a:pt x="298" y="28"/>
                      <a:pt x="293" y="26"/>
                      <a:pt x="288" y="24"/>
                    </a:cubicBezTo>
                    <a:cubicBezTo>
                      <a:pt x="284" y="24"/>
                      <a:pt x="277" y="23"/>
                      <a:pt x="275" y="26"/>
                    </a:cubicBezTo>
                    <a:cubicBezTo>
                      <a:pt x="274" y="28"/>
                      <a:pt x="272" y="31"/>
                      <a:pt x="270" y="31"/>
                    </a:cubicBezTo>
                    <a:cubicBezTo>
                      <a:pt x="267" y="31"/>
                      <a:pt x="264" y="30"/>
                      <a:pt x="261" y="29"/>
                    </a:cubicBezTo>
                    <a:cubicBezTo>
                      <a:pt x="258" y="28"/>
                      <a:pt x="251" y="34"/>
                      <a:pt x="248" y="35"/>
                    </a:cubicBezTo>
                    <a:cubicBezTo>
                      <a:pt x="249" y="34"/>
                      <a:pt x="255" y="24"/>
                      <a:pt x="251" y="24"/>
                    </a:cubicBezTo>
                    <a:cubicBezTo>
                      <a:pt x="247" y="24"/>
                      <a:pt x="243" y="24"/>
                      <a:pt x="240" y="22"/>
                    </a:cubicBezTo>
                    <a:cubicBezTo>
                      <a:pt x="245" y="20"/>
                      <a:pt x="250" y="18"/>
                      <a:pt x="255" y="16"/>
                    </a:cubicBezTo>
                    <a:cubicBezTo>
                      <a:pt x="245" y="11"/>
                      <a:pt x="236" y="6"/>
                      <a:pt x="226" y="4"/>
                    </a:cubicBezTo>
                    <a:cubicBezTo>
                      <a:pt x="214" y="3"/>
                      <a:pt x="202" y="0"/>
                      <a:pt x="190" y="1"/>
                    </a:cubicBezTo>
                    <a:cubicBezTo>
                      <a:pt x="185" y="2"/>
                      <a:pt x="181" y="2"/>
                      <a:pt x="177" y="3"/>
                    </a:cubicBezTo>
                    <a:cubicBezTo>
                      <a:pt x="175" y="3"/>
                      <a:pt x="173" y="2"/>
                      <a:pt x="171" y="3"/>
                    </a:cubicBezTo>
                    <a:cubicBezTo>
                      <a:pt x="169" y="4"/>
                      <a:pt x="169" y="10"/>
                      <a:pt x="166" y="9"/>
                    </a:cubicBezTo>
                    <a:cubicBezTo>
                      <a:pt x="162" y="8"/>
                      <a:pt x="159" y="7"/>
                      <a:pt x="156" y="7"/>
                    </a:cubicBezTo>
                    <a:cubicBezTo>
                      <a:pt x="152" y="6"/>
                      <a:pt x="147" y="4"/>
                      <a:pt x="143" y="6"/>
                    </a:cubicBezTo>
                    <a:cubicBezTo>
                      <a:pt x="137" y="9"/>
                      <a:pt x="131" y="12"/>
                      <a:pt x="125" y="14"/>
                    </a:cubicBezTo>
                    <a:cubicBezTo>
                      <a:pt x="131" y="18"/>
                      <a:pt x="137" y="21"/>
                      <a:pt x="140" y="27"/>
                    </a:cubicBezTo>
                    <a:cubicBezTo>
                      <a:pt x="131" y="23"/>
                      <a:pt x="121" y="20"/>
                      <a:pt x="111" y="18"/>
                    </a:cubicBezTo>
                    <a:cubicBezTo>
                      <a:pt x="108" y="17"/>
                      <a:pt x="103" y="19"/>
                      <a:pt x="101" y="20"/>
                    </a:cubicBezTo>
                    <a:cubicBezTo>
                      <a:pt x="94" y="20"/>
                      <a:pt x="86" y="22"/>
                      <a:pt x="79" y="22"/>
                    </a:cubicBezTo>
                    <a:cubicBezTo>
                      <a:pt x="76" y="23"/>
                      <a:pt x="71" y="22"/>
                      <a:pt x="69" y="24"/>
                    </a:cubicBezTo>
                    <a:cubicBezTo>
                      <a:pt x="64" y="26"/>
                      <a:pt x="60" y="28"/>
                      <a:pt x="57" y="31"/>
                    </a:cubicBezTo>
                    <a:cubicBezTo>
                      <a:pt x="46" y="36"/>
                      <a:pt x="37" y="41"/>
                      <a:pt x="26" y="47"/>
                    </a:cubicBezTo>
                    <a:cubicBezTo>
                      <a:pt x="30" y="51"/>
                      <a:pt x="35" y="50"/>
                      <a:pt x="40" y="51"/>
                    </a:cubicBezTo>
                    <a:cubicBezTo>
                      <a:pt x="39" y="54"/>
                      <a:pt x="37" y="57"/>
                      <a:pt x="37" y="60"/>
                    </a:cubicBezTo>
                    <a:cubicBezTo>
                      <a:pt x="35" y="63"/>
                      <a:pt x="35" y="62"/>
                      <a:pt x="32" y="62"/>
                    </a:cubicBezTo>
                    <a:cubicBezTo>
                      <a:pt x="27" y="63"/>
                      <a:pt x="23" y="64"/>
                      <a:pt x="19" y="65"/>
                    </a:cubicBezTo>
                    <a:cubicBezTo>
                      <a:pt x="13" y="67"/>
                      <a:pt x="7" y="68"/>
                      <a:pt x="2" y="70"/>
                    </a:cubicBezTo>
                    <a:cubicBezTo>
                      <a:pt x="0" y="71"/>
                      <a:pt x="0" y="74"/>
                      <a:pt x="0" y="76"/>
                    </a:cubicBezTo>
                    <a:cubicBezTo>
                      <a:pt x="0" y="77"/>
                      <a:pt x="2" y="80"/>
                      <a:pt x="3" y="81"/>
                    </a:cubicBezTo>
                    <a:cubicBezTo>
                      <a:pt x="5" y="83"/>
                      <a:pt x="7" y="88"/>
                      <a:pt x="9" y="90"/>
                    </a:cubicBezTo>
                    <a:cubicBezTo>
                      <a:pt x="13" y="92"/>
                      <a:pt x="16" y="94"/>
                      <a:pt x="19" y="96"/>
                    </a:cubicBezTo>
                    <a:cubicBezTo>
                      <a:pt x="21" y="98"/>
                      <a:pt x="26" y="102"/>
                      <a:pt x="28" y="102"/>
                    </a:cubicBezTo>
                    <a:cubicBezTo>
                      <a:pt x="32" y="101"/>
                      <a:pt x="35" y="100"/>
                      <a:pt x="39" y="100"/>
                    </a:cubicBezTo>
                    <a:cubicBezTo>
                      <a:pt x="46" y="99"/>
                      <a:pt x="52" y="100"/>
                      <a:pt x="59" y="102"/>
                    </a:cubicBezTo>
                    <a:cubicBezTo>
                      <a:pt x="62" y="102"/>
                      <a:pt x="66" y="103"/>
                      <a:pt x="69" y="104"/>
                    </a:cubicBezTo>
                    <a:cubicBezTo>
                      <a:pt x="71" y="104"/>
                      <a:pt x="75" y="110"/>
                      <a:pt x="76" y="112"/>
                    </a:cubicBezTo>
                    <a:cubicBezTo>
                      <a:pt x="81" y="118"/>
                      <a:pt x="83" y="126"/>
                      <a:pt x="87" y="133"/>
                    </a:cubicBezTo>
                    <a:cubicBezTo>
                      <a:pt x="88" y="138"/>
                      <a:pt x="88" y="138"/>
                      <a:pt x="87" y="142"/>
                    </a:cubicBezTo>
                    <a:cubicBezTo>
                      <a:pt x="86" y="146"/>
                      <a:pt x="84" y="149"/>
                      <a:pt x="87" y="152"/>
                    </a:cubicBezTo>
                    <a:cubicBezTo>
                      <a:pt x="90" y="155"/>
                      <a:pt x="93" y="156"/>
                      <a:pt x="92" y="161"/>
                    </a:cubicBezTo>
                    <a:cubicBezTo>
                      <a:pt x="91" y="166"/>
                      <a:pt x="89" y="168"/>
                      <a:pt x="92" y="171"/>
                    </a:cubicBezTo>
                    <a:cubicBezTo>
                      <a:pt x="95" y="175"/>
                      <a:pt x="95" y="175"/>
                      <a:pt x="100" y="174"/>
                    </a:cubicBezTo>
                    <a:cubicBezTo>
                      <a:pt x="104" y="173"/>
                      <a:pt x="107" y="172"/>
                      <a:pt x="110" y="171"/>
                    </a:cubicBezTo>
                    <a:cubicBezTo>
                      <a:pt x="110" y="173"/>
                      <a:pt x="109" y="176"/>
                      <a:pt x="109" y="179"/>
                    </a:cubicBezTo>
                    <a:cubicBezTo>
                      <a:pt x="109" y="180"/>
                      <a:pt x="106" y="181"/>
                      <a:pt x="106" y="181"/>
                    </a:cubicBezTo>
                    <a:cubicBezTo>
                      <a:pt x="103" y="182"/>
                      <a:pt x="101" y="183"/>
                      <a:pt x="98" y="184"/>
                    </a:cubicBezTo>
                    <a:cubicBezTo>
                      <a:pt x="97" y="185"/>
                      <a:pt x="97" y="188"/>
                      <a:pt x="97" y="189"/>
                    </a:cubicBezTo>
                    <a:cubicBezTo>
                      <a:pt x="97" y="192"/>
                      <a:pt x="95" y="199"/>
                      <a:pt x="96" y="202"/>
                    </a:cubicBezTo>
                    <a:cubicBezTo>
                      <a:pt x="98" y="208"/>
                      <a:pt x="100" y="213"/>
                      <a:pt x="102" y="218"/>
                    </a:cubicBezTo>
                    <a:cubicBezTo>
                      <a:pt x="104" y="227"/>
                      <a:pt x="109" y="234"/>
                      <a:pt x="114" y="241"/>
                    </a:cubicBezTo>
                    <a:cubicBezTo>
                      <a:pt x="117" y="245"/>
                      <a:pt x="119" y="250"/>
                      <a:pt x="122" y="254"/>
                    </a:cubicBezTo>
                    <a:cubicBezTo>
                      <a:pt x="123" y="257"/>
                      <a:pt x="127" y="257"/>
                      <a:pt x="129" y="257"/>
                    </a:cubicBezTo>
                    <a:cubicBezTo>
                      <a:pt x="133" y="259"/>
                      <a:pt x="138" y="261"/>
                      <a:pt x="141" y="263"/>
                    </a:cubicBezTo>
                    <a:cubicBezTo>
                      <a:pt x="143" y="263"/>
                      <a:pt x="148" y="263"/>
                      <a:pt x="148" y="262"/>
                    </a:cubicBezTo>
                    <a:cubicBezTo>
                      <a:pt x="152" y="254"/>
                      <a:pt x="154" y="245"/>
                      <a:pt x="157" y="236"/>
                    </a:cubicBezTo>
                    <a:cubicBezTo>
                      <a:pt x="159" y="229"/>
                      <a:pt x="161" y="223"/>
                      <a:pt x="163" y="215"/>
                    </a:cubicBezTo>
                    <a:cubicBezTo>
                      <a:pt x="164" y="212"/>
                      <a:pt x="164" y="212"/>
                      <a:pt x="168" y="211"/>
                    </a:cubicBezTo>
                    <a:cubicBezTo>
                      <a:pt x="172" y="209"/>
                      <a:pt x="177" y="208"/>
                      <a:pt x="180" y="206"/>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0" name="Freeform 12"/>
              <p:cNvSpPr/>
              <p:nvPr/>
            </p:nvSpPr>
            <p:spPr bwMode="auto">
              <a:xfrm>
                <a:off x="3825876" y="4157662"/>
                <a:ext cx="38100" cy="33338"/>
              </a:xfrm>
              <a:custGeom>
                <a:avLst/>
                <a:gdLst>
                  <a:gd name="T0" fmla="*/ 48 w 53"/>
                  <a:gd name="T1" fmla="*/ 17 h 23"/>
                  <a:gd name="T2" fmla="*/ 45 w 53"/>
                  <a:gd name="T3" fmla="*/ 15 h 23"/>
                  <a:gd name="T4" fmla="*/ 37 w 53"/>
                  <a:gd name="T5" fmla="*/ 11 h 23"/>
                  <a:gd name="T6" fmla="*/ 37 w 53"/>
                  <a:gd name="T7" fmla="*/ 11 h 23"/>
                  <a:gd name="T8" fmla="*/ 18 w 53"/>
                  <a:gd name="T9" fmla="*/ 3 h 23"/>
                  <a:gd name="T10" fmla="*/ 6 w 53"/>
                  <a:gd name="T11" fmla="*/ 5 h 23"/>
                  <a:gd name="T12" fmla="*/ 0 w 53"/>
                  <a:gd name="T13" fmla="*/ 10 h 23"/>
                  <a:gd name="T14" fmla="*/ 16 w 53"/>
                  <a:gd name="T15" fmla="*/ 6 h 23"/>
                  <a:gd name="T16" fmla="*/ 13 w 53"/>
                  <a:gd name="T17" fmla="*/ 7 h 23"/>
                  <a:gd name="T18" fmla="*/ 17 w 53"/>
                  <a:gd name="T19" fmla="*/ 8 h 23"/>
                  <a:gd name="T20" fmla="*/ 20 w 53"/>
                  <a:gd name="T21" fmla="*/ 9 h 23"/>
                  <a:gd name="T22" fmla="*/ 29 w 53"/>
                  <a:gd name="T23" fmla="*/ 11 h 23"/>
                  <a:gd name="T24" fmla="*/ 35 w 53"/>
                  <a:gd name="T25" fmla="*/ 17 h 23"/>
                  <a:gd name="T26" fmla="*/ 39 w 53"/>
                  <a:gd name="T27" fmla="*/ 19 h 23"/>
                  <a:gd name="T28" fmla="*/ 36 w 53"/>
                  <a:gd name="T29" fmla="*/ 22 h 23"/>
                  <a:gd name="T30" fmla="*/ 47 w 53"/>
                  <a:gd name="T31" fmla="*/ 22 h 23"/>
                  <a:gd name="T32" fmla="*/ 53 w 53"/>
                  <a:gd name="T33" fmla="*/ 20 h 23"/>
                  <a:gd name="T34" fmla="*/ 48 w 53"/>
                  <a:gd name="T35"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23">
                    <a:moveTo>
                      <a:pt x="48" y="17"/>
                    </a:moveTo>
                    <a:cubicBezTo>
                      <a:pt x="47" y="17"/>
                      <a:pt x="46" y="15"/>
                      <a:pt x="45" y="15"/>
                    </a:cubicBezTo>
                    <a:cubicBezTo>
                      <a:pt x="43" y="15"/>
                      <a:pt x="39" y="13"/>
                      <a:pt x="37" y="11"/>
                    </a:cubicBezTo>
                    <a:cubicBezTo>
                      <a:pt x="37" y="11"/>
                      <a:pt x="37" y="11"/>
                      <a:pt x="37" y="11"/>
                    </a:cubicBezTo>
                    <a:cubicBezTo>
                      <a:pt x="31" y="7"/>
                      <a:pt x="25" y="3"/>
                      <a:pt x="18" y="3"/>
                    </a:cubicBezTo>
                    <a:cubicBezTo>
                      <a:pt x="14" y="3"/>
                      <a:pt x="11" y="3"/>
                      <a:pt x="6" y="5"/>
                    </a:cubicBezTo>
                    <a:cubicBezTo>
                      <a:pt x="3" y="5"/>
                      <a:pt x="3" y="9"/>
                      <a:pt x="0" y="10"/>
                    </a:cubicBezTo>
                    <a:cubicBezTo>
                      <a:pt x="5" y="13"/>
                      <a:pt x="11" y="0"/>
                      <a:pt x="16" y="6"/>
                    </a:cubicBezTo>
                    <a:cubicBezTo>
                      <a:pt x="15" y="7"/>
                      <a:pt x="15" y="7"/>
                      <a:pt x="13" y="7"/>
                    </a:cubicBezTo>
                    <a:cubicBezTo>
                      <a:pt x="14" y="8"/>
                      <a:pt x="16" y="9"/>
                      <a:pt x="17" y="8"/>
                    </a:cubicBezTo>
                    <a:cubicBezTo>
                      <a:pt x="18" y="7"/>
                      <a:pt x="19" y="9"/>
                      <a:pt x="20" y="9"/>
                    </a:cubicBezTo>
                    <a:cubicBezTo>
                      <a:pt x="24" y="9"/>
                      <a:pt x="26" y="11"/>
                      <a:pt x="29" y="11"/>
                    </a:cubicBezTo>
                    <a:cubicBezTo>
                      <a:pt x="32" y="12"/>
                      <a:pt x="32" y="15"/>
                      <a:pt x="35" y="17"/>
                    </a:cubicBezTo>
                    <a:cubicBezTo>
                      <a:pt x="36" y="17"/>
                      <a:pt x="39" y="17"/>
                      <a:pt x="39" y="19"/>
                    </a:cubicBezTo>
                    <a:cubicBezTo>
                      <a:pt x="39" y="19"/>
                      <a:pt x="36" y="21"/>
                      <a:pt x="36" y="22"/>
                    </a:cubicBezTo>
                    <a:cubicBezTo>
                      <a:pt x="40" y="23"/>
                      <a:pt x="43" y="21"/>
                      <a:pt x="47" y="22"/>
                    </a:cubicBezTo>
                    <a:cubicBezTo>
                      <a:pt x="49" y="21"/>
                      <a:pt x="51" y="21"/>
                      <a:pt x="53" y="20"/>
                    </a:cubicBezTo>
                    <a:cubicBezTo>
                      <a:pt x="52" y="19"/>
                      <a:pt x="50" y="17"/>
                      <a:pt x="48" y="1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1" name="Freeform 13"/>
              <p:cNvSpPr/>
              <p:nvPr/>
            </p:nvSpPr>
            <p:spPr bwMode="auto">
              <a:xfrm>
                <a:off x="4037013" y="3708400"/>
                <a:ext cx="38100" cy="44450"/>
              </a:xfrm>
              <a:custGeom>
                <a:avLst/>
                <a:gdLst>
                  <a:gd name="T0" fmla="*/ 9 w 55"/>
                  <a:gd name="T1" fmla="*/ 28 h 31"/>
                  <a:gd name="T2" fmla="*/ 18 w 55"/>
                  <a:gd name="T3" fmla="*/ 27 h 31"/>
                  <a:gd name="T4" fmla="*/ 21 w 55"/>
                  <a:gd name="T5" fmla="*/ 30 h 31"/>
                  <a:gd name="T6" fmla="*/ 25 w 55"/>
                  <a:gd name="T7" fmla="*/ 31 h 31"/>
                  <a:gd name="T8" fmla="*/ 32 w 55"/>
                  <a:gd name="T9" fmla="*/ 30 h 31"/>
                  <a:gd name="T10" fmla="*/ 34 w 55"/>
                  <a:gd name="T11" fmla="*/ 28 h 31"/>
                  <a:gd name="T12" fmla="*/ 39 w 55"/>
                  <a:gd name="T13" fmla="*/ 28 h 31"/>
                  <a:gd name="T14" fmla="*/ 46 w 55"/>
                  <a:gd name="T15" fmla="*/ 23 h 31"/>
                  <a:gd name="T16" fmla="*/ 50 w 55"/>
                  <a:gd name="T17" fmla="*/ 19 h 31"/>
                  <a:gd name="T18" fmla="*/ 55 w 55"/>
                  <a:gd name="T19" fmla="*/ 16 h 31"/>
                  <a:gd name="T20" fmla="*/ 53 w 55"/>
                  <a:gd name="T21" fmla="*/ 11 h 31"/>
                  <a:gd name="T22" fmla="*/ 48 w 55"/>
                  <a:gd name="T23" fmla="*/ 10 h 31"/>
                  <a:gd name="T24" fmla="*/ 40 w 55"/>
                  <a:gd name="T25" fmla="*/ 6 h 31"/>
                  <a:gd name="T26" fmla="*/ 31 w 55"/>
                  <a:gd name="T27" fmla="*/ 6 h 31"/>
                  <a:gd name="T28" fmla="*/ 32 w 55"/>
                  <a:gd name="T29" fmla="*/ 10 h 31"/>
                  <a:gd name="T30" fmla="*/ 27 w 55"/>
                  <a:gd name="T31" fmla="*/ 6 h 31"/>
                  <a:gd name="T32" fmla="*/ 25 w 55"/>
                  <a:gd name="T33" fmla="*/ 10 h 31"/>
                  <a:gd name="T34" fmla="*/ 21 w 55"/>
                  <a:gd name="T35" fmla="*/ 6 h 31"/>
                  <a:gd name="T36" fmla="*/ 19 w 55"/>
                  <a:gd name="T37" fmla="*/ 11 h 31"/>
                  <a:gd name="T38" fmla="*/ 17 w 55"/>
                  <a:gd name="T39" fmla="*/ 15 h 31"/>
                  <a:gd name="T40" fmla="*/ 14 w 55"/>
                  <a:gd name="T41" fmla="*/ 10 h 31"/>
                  <a:gd name="T42" fmla="*/ 16 w 55"/>
                  <a:gd name="T43" fmla="*/ 8 h 31"/>
                  <a:gd name="T44" fmla="*/ 13 w 55"/>
                  <a:gd name="T45" fmla="*/ 6 h 31"/>
                  <a:gd name="T46" fmla="*/ 7 w 55"/>
                  <a:gd name="T47" fmla="*/ 3 h 31"/>
                  <a:gd name="T48" fmla="*/ 11 w 55"/>
                  <a:gd name="T49" fmla="*/ 5 h 31"/>
                  <a:gd name="T50" fmla="*/ 4 w 55"/>
                  <a:gd name="T51" fmla="*/ 6 h 31"/>
                  <a:gd name="T52" fmla="*/ 5 w 55"/>
                  <a:gd name="T53" fmla="*/ 10 h 31"/>
                  <a:gd name="T54" fmla="*/ 2 w 55"/>
                  <a:gd name="T55" fmla="*/ 9 h 31"/>
                  <a:gd name="T56" fmla="*/ 2 w 55"/>
                  <a:gd name="T57" fmla="*/ 11 h 31"/>
                  <a:gd name="T58" fmla="*/ 0 w 55"/>
                  <a:gd name="T59" fmla="*/ 12 h 31"/>
                  <a:gd name="T60" fmla="*/ 7 w 55"/>
                  <a:gd name="T61" fmla="*/ 11 h 31"/>
                  <a:gd name="T62" fmla="*/ 14 w 55"/>
                  <a:gd name="T63" fmla="*/ 13 h 31"/>
                  <a:gd name="T64" fmla="*/ 10 w 55"/>
                  <a:gd name="T65" fmla="*/ 15 h 31"/>
                  <a:gd name="T66" fmla="*/ 14 w 55"/>
                  <a:gd name="T67" fmla="*/ 15 h 31"/>
                  <a:gd name="T68" fmla="*/ 14 w 55"/>
                  <a:gd name="T69" fmla="*/ 17 h 31"/>
                  <a:gd name="T70" fmla="*/ 2 w 55"/>
                  <a:gd name="T71" fmla="*/ 18 h 31"/>
                  <a:gd name="T72" fmla="*/ 11 w 55"/>
                  <a:gd name="T73" fmla="*/ 19 h 31"/>
                  <a:gd name="T74" fmla="*/ 12 w 55"/>
                  <a:gd name="T75" fmla="*/ 21 h 31"/>
                  <a:gd name="T76" fmla="*/ 12 w 55"/>
                  <a:gd name="T77" fmla="*/ 23 h 31"/>
                  <a:gd name="T78" fmla="*/ 14 w 55"/>
                  <a:gd name="T79" fmla="*/ 23 h 31"/>
                  <a:gd name="T80" fmla="*/ 9 w 55"/>
                  <a:gd name="T81"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31">
                    <a:moveTo>
                      <a:pt x="9" y="28"/>
                    </a:moveTo>
                    <a:cubicBezTo>
                      <a:pt x="12" y="28"/>
                      <a:pt x="15" y="27"/>
                      <a:pt x="18" y="27"/>
                    </a:cubicBezTo>
                    <a:cubicBezTo>
                      <a:pt x="19" y="27"/>
                      <a:pt x="20" y="29"/>
                      <a:pt x="21" y="30"/>
                    </a:cubicBezTo>
                    <a:cubicBezTo>
                      <a:pt x="21" y="31"/>
                      <a:pt x="23" y="31"/>
                      <a:pt x="25" y="31"/>
                    </a:cubicBezTo>
                    <a:cubicBezTo>
                      <a:pt x="27" y="31"/>
                      <a:pt x="29" y="31"/>
                      <a:pt x="32" y="30"/>
                    </a:cubicBezTo>
                    <a:cubicBezTo>
                      <a:pt x="33" y="29"/>
                      <a:pt x="33" y="29"/>
                      <a:pt x="34" y="28"/>
                    </a:cubicBezTo>
                    <a:cubicBezTo>
                      <a:pt x="35" y="28"/>
                      <a:pt x="37" y="28"/>
                      <a:pt x="39" y="28"/>
                    </a:cubicBezTo>
                    <a:cubicBezTo>
                      <a:pt x="40" y="27"/>
                      <a:pt x="44" y="23"/>
                      <a:pt x="46" y="23"/>
                    </a:cubicBezTo>
                    <a:cubicBezTo>
                      <a:pt x="48" y="24"/>
                      <a:pt x="50" y="22"/>
                      <a:pt x="50" y="19"/>
                    </a:cubicBezTo>
                    <a:cubicBezTo>
                      <a:pt x="52" y="20"/>
                      <a:pt x="53" y="18"/>
                      <a:pt x="55" y="16"/>
                    </a:cubicBezTo>
                    <a:cubicBezTo>
                      <a:pt x="53" y="15"/>
                      <a:pt x="55" y="12"/>
                      <a:pt x="53" y="11"/>
                    </a:cubicBezTo>
                    <a:cubicBezTo>
                      <a:pt x="51" y="11"/>
                      <a:pt x="50" y="9"/>
                      <a:pt x="48" y="10"/>
                    </a:cubicBezTo>
                    <a:cubicBezTo>
                      <a:pt x="51" y="5"/>
                      <a:pt x="37" y="0"/>
                      <a:pt x="40" y="6"/>
                    </a:cubicBezTo>
                    <a:cubicBezTo>
                      <a:pt x="36" y="5"/>
                      <a:pt x="35" y="7"/>
                      <a:pt x="31" y="6"/>
                    </a:cubicBezTo>
                    <a:cubicBezTo>
                      <a:pt x="32" y="7"/>
                      <a:pt x="32" y="8"/>
                      <a:pt x="32" y="10"/>
                    </a:cubicBezTo>
                    <a:cubicBezTo>
                      <a:pt x="30" y="8"/>
                      <a:pt x="30" y="6"/>
                      <a:pt x="27" y="6"/>
                    </a:cubicBezTo>
                    <a:cubicBezTo>
                      <a:pt x="25" y="6"/>
                      <a:pt x="25" y="8"/>
                      <a:pt x="25" y="10"/>
                    </a:cubicBezTo>
                    <a:cubicBezTo>
                      <a:pt x="24" y="8"/>
                      <a:pt x="23" y="6"/>
                      <a:pt x="21" y="6"/>
                    </a:cubicBezTo>
                    <a:cubicBezTo>
                      <a:pt x="22" y="11"/>
                      <a:pt x="20" y="8"/>
                      <a:pt x="19" y="11"/>
                    </a:cubicBezTo>
                    <a:cubicBezTo>
                      <a:pt x="18" y="12"/>
                      <a:pt x="18" y="13"/>
                      <a:pt x="17" y="15"/>
                    </a:cubicBezTo>
                    <a:cubicBezTo>
                      <a:pt x="16" y="13"/>
                      <a:pt x="15" y="12"/>
                      <a:pt x="14" y="10"/>
                    </a:cubicBezTo>
                    <a:cubicBezTo>
                      <a:pt x="15" y="11"/>
                      <a:pt x="16" y="10"/>
                      <a:pt x="16" y="8"/>
                    </a:cubicBezTo>
                    <a:cubicBezTo>
                      <a:pt x="16" y="7"/>
                      <a:pt x="14" y="6"/>
                      <a:pt x="13" y="6"/>
                    </a:cubicBezTo>
                    <a:cubicBezTo>
                      <a:pt x="11" y="4"/>
                      <a:pt x="11" y="3"/>
                      <a:pt x="7" y="3"/>
                    </a:cubicBezTo>
                    <a:cubicBezTo>
                      <a:pt x="7" y="5"/>
                      <a:pt x="9" y="4"/>
                      <a:pt x="11" y="5"/>
                    </a:cubicBezTo>
                    <a:cubicBezTo>
                      <a:pt x="11" y="10"/>
                      <a:pt x="6" y="4"/>
                      <a:pt x="4" y="6"/>
                    </a:cubicBezTo>
                    <a:cubicBezTo>
                      <a:pt x="2" y="8"/>
                      <a:pt x="6" y="8"/>
                      <a:pt x="5" y="10"/>
                    </a:cubicBezTo>
                    <a:cubicBezTo>
                      <a:pt x="5" y="11"/>
                      <a:pt x="3" y="10"/>
                      <a:pt x="2" y="9"/>
                    </a:cubicBezTo>
                    <a:cubicBezTo>
                      <a:pt x="2" y="10"/>
                      <a:pt x="2" y="11"/>
                      <a:pt x="2" y="11"/>
                    </a:cubicBezTo>
                    <a:cubicBezTo>
                      <a:pt x="1" y="11"/>
                      <a:pt x="1" y="11"/>
                      <a:pt x="0" y="12"/>
                    </a:cubicBezTo>
                    <a:cubicBezTo>
                      <a:pt x="3" y="13"/>
                      <a:pt x="4" y="13"/>
                      <a:pt x="7" y="11"/>
                    </a:cubicBezTo>
                    <a:cubicBezTo>
                      <a:pt x="9" y="11"/>
                      <a:pt x="12" y="13"/>
                      <a:pt x="14" y="13"/>
                    </a:cubicBezTo>
                    <a:cubicBezTo>
                      <a:pt x="12" y="13"/>
                      <a:pt x="11" y="14"/>
                      <a:pt x="10" y="15"/>
                    </a:cubicBezTo>
                    <a:cubicBezTo>
                      <a:pt x="11" y="15"/>
                      <a:pt x="12" y="16"/>
                      <a:pt x="14" y="15"/>
                    </a:cubicBezTo>
                    <a:cubicBezTo>
                      <a:pt x="14" y="15"/>
                      <a:pt x="14" y="16"/>
                      <a:pt x="14" y="17"/>
                    </a:cubicBezTo>
                    <a:cubicBezTo>
                      <a:pt x="10" y="16"/>
                      <a:pt x="6" y="18"/>
                      <a:pt x="2" y="18"/>
                    </a:cubicBezTo>
                    <a:cubicBezTo>
                      <a:pt x="3" y="21"/>
                      <a:pt x="9" y="19"/>
                      <a:pt x="11" y="19"/>
                    </a:cubicBezTo>
                    <a:cubicBezTo>
                      <a:pt x="11" y="21"/>
                      <a:pt x="11" y="22"/>
                      <a:pt x="12" y="21"/>
                    </a:cubicBezTo>
                    <a:cubicBezTo>
                      <a:pt x="12" y="22"/>
                      <a:pt x="12" y="23"/>
                      <a:pt x="12" y="23"/>
                    </a:cubicBezTo>
                    <a:cubicBezTo>
                      <a:pt x="12" y="23"/>
                      <a:pt x="13" y="23"/>
                      <a:pt x="14" y="23"/>
                    </a:cubicBezTo>
                    <a:cubicBezTo>
                      <a:pt x="12" y="26"/>
                      <a:pt x="8" y="25"/>
                      <a:pt x="9" y="2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2" name="Freeform 14"/>
              <p:cNvSpPr/>
              <p:nvPr/>
            </p:nvSpPr>
            <p:spPr bwMode="auto">
              <a:xfrm>
                <a:off x="3862388" y="4187825"/>
                <a:ext cx="22225" cy="20638"/>
              </a:xfrm>
              <a:custGeom>
                <a:avLst/>
                <a:gdLst>
                  <a:gd name="T0" fmla="*/ 28 w 31"/>
                  <a:gd name="T1" fmla="*/ 7 h 15"/>
                  <a:gd name="T2" fmla="*/ 24 w 31"/>
                  <a:gd name="T3" fmla="*/ 3 h 15"/>
                  <a:gd name="T4" fmla="*/ 22 w 31"/>
                  <a:gd name="T5" fmla="*/ 2 h 15"/>
                  <a:gd name="T6" fmla="*/ 17 w 31"/>
                  <a:gd name="T7" fmla="*/ 1 h 15"/>
                  <a:gd name="T8" fmla="*/ 14 w 31"/>
                  <a:gd name="T9" fmla="*/ 2 h 15"/>
                  <a:gd name="T10" fmla="*/ 6 w 31"/>
                  <a:gd name="T11" fmla="*/ 2 h 15"/>
                  <a:gd name="T12" fmla="*/ 12 w 31"/>
                  <a:gd name="T13" fmla="*/ 9 h 15"/>
                  <a:gd name="T14" fmla="*/ 1 w 31"/>
                  <a:gd name="T15" fmla="*/ 10 h 15"/>
                  <a:gd name="T16" fmla="*/ 9 w 31"/>
                  <a:gd name="T17" fmla="*/ 11 h 15"/>
                  <a:gd name="T18" fmla="*/ 13 w 31"/>
                  <a:gd name="T19" fmla="*/ 11 h 15"/>
                  <a:gd name="T20" fmla="*/ 16 w 31"/>
                  <a:gd name="T21" fmla="*/ 15 h 15"/>
                  <a:gd name="T22" fmla="*/ 17 w 31"/>
                  <a:gd name="T23" fmla="*/ 11 h 15"/>
                  <a:gd name="T24" fmla="*/ 20 w 31"/>
                  <a:gd name="T25" fmla="*/ 11 h 15"/>
                  <a:gd name="T26" fmla="*/ 27 w 31"/>
                  <a:gd name="T27" fmla="*/ 10 h 15"/>
                  <a:gd name="T28" fmla="*/ 31 w 31"/>
                  <a:gd name="T29" fmla="*/ 9 h 15"/>
                  <a:gd name="T30" fmla="*/ 28 w 31"/>
                  <a:gd name="T3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5">
                    <a:moveTo>
                      <a:pt x="28" y="7"/>
                    </a:moveTo>
                    <a:cubicBezTo>
                      <a:pt x="26" y="6"/>
                      <a:pt x="26" y="6"/>
                      <a:pt x="24" y="3"/>
                    </a:cubicBezTo>
                    <a:cubicBezTo>
                      <a:pt x="23" y="1"/>
                      <a:pt x="23" y="2"/>
                      <a:pt x="22" y="2"/>
                    </a:cubicBezTo>
                    <a:cubicBezTo>
                      <a:pt x="20" y="2"/>
                      <a:pt x="19" y="0"/>
                      <a:pt x="17" y="1"/>
                    </a:cubicBezTo>
                    <a:cubicBezTo>
                      <a:pt x="17" y="1"/>
                      <a:pt x="14" y="2"/>
                      <a:pt x="14" y="2"/>
                    </a:cubicBezTo>
                    <a:cubicBezTo>
                      <a:pt x="10" y="2"/>
                      <a:pt x="9" y="0"/>
                      <a:pt x="6" y="2"/>
                    </a:cubicBezTo>
                    <a:cubicBezTo>
                      <a:pt x="10" y="5"/>
                      <a:pt x="9" y="5"/>
                      <a:pt x="12" y="9"/>
                    </a:cubicBezTo>
                    <a:cubicBezTo>
                      <a:pt x="9" y="11"/>
                      <a:pt x="0" y="7"/>
                      <a:pt x="1" y="10"/>
                    </a:cubicBezTo>
                    <a:cubicBezTo>
                      <a:pt x="4" y="13"/>
                      <a:pt x="5" y="11"/>
                      <a:pt x="9" y="11"/>
                    </a:cubicBezTo>
                    <a:cubicBezTo>
                      <a:pt x="10" y="12"/>
                      <a:pt x="12" y="11"/>
                      <a:pt x="13" y="11"/>
                    </a:cubicBezTo>
                    <a:cubicBezTo>
                      <a:pt x="14" y="12"/>
                      <a:pt x="13" y="15"/>
                      <a:pt x="16" y="15"/>
                    </a:cubicBezTo>
                    <a:cubicBezTo>
                      <a:pt x="17" y="15"/>
                      <a:pt x="17" y="11"/>
                      <a:pt x="17" y="11"/>
                    </a:cubicBezTo>
                    <a:cubicBezTo>
                      <a:pt x="19" y="9"/>
                      <a:pt x="19" y="11"/>
                      <a:pt x="20" y="11"/>
                    </a:cubicBezTo>
                    <a:cubicBezTo>
                      <a:pt x="22" y="11"/>
                      <a:pt x="24" y="10"/>
                      <a:pt x="27" y="10"/>
                    </a:cubicBezTo>
                    <a:cubicBezTo>
                      <a:pt x="29" y="10"/>
                      <a:pt x="29" y="12"/>
                      <a:pt x="31" y="9"/>
                    </a:cubicBezTo>
                    <a:cubicBezTo>
                      <a:pt x="31" y="8"/>
                      <a:pt x="29" y="7"/>
                      <a:pt x="28" y="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3" name="Freeform 15"/>
              <p:cNvSpPr/>
              <p:nvPr/>
            </p:nvSpPr>
            <p:spPr bwMode="auto">
              <a:xfrm>
                <a:off x="3849688" y="4197350"/>
                <a:ext cx="6350" cy="9525"/>
              </a:xfrm>
              <a:custGeom>
                <a:avLst/>
                <a:gdLst>
                  <a:gd name="T0" fmla="*/ 0 w 10"/>
                  <a:gd name="T1" fmla="*/ 4 h 7"/>
                  <a:gd name="T2" fmla="*/ 5 w 10"/>
                  <a:gd name="T3" fmla="*/ 7 h 7"/>
                  <a:gd name="T4" fmla="*/ 10 w 10"/>
                  <a:gd name="T5" fmla="*/ 6 h 7"/>
                  <a:gd name="T6" fmla="*/ 9 w 10"/>
                  <a:gd name="T7" fmla="*/ 4 h 7"/>
                  <a:gd name="T8" fmla="*/ 0 w 10"/>
                  <a:gd name="T9" fmla="*/ 4 h 7"/>
                </a:gdLst>
                <a:ahLst/>
                <a:cxnLst>
                  <a:cxn ang="0">
                    <a:pos x="T0" y="T1"/>
                  </a:cxn>
                  <a:cxn ang="0">
                    <a:pos x="T2" y="T3"/>
                  </a:cxn>
                  <a:cxn ang="0">
                    <a:pos x="T4" y="T5"/>
                  </a:cxn>
                  <a:cxn ang="0">
                    <a:pos x="T6" y="T7"/>
                  </a:cxn>
                  <a:cxn ang="0">
                    <a:pos x="T8" y="T9"/>
                  </a:cxn>
                </a:cxnLst>
                <a:rect l="0" t="0" r="r" b="b"/>
                <a:pathLst>
                  <a:path w="10" h="7">
                    <a:moveTo>
                      <a:pt x="0" y="4"/>
                    </a:moveTo>
                    <a:cubicBezTo>
                      <a:pt x="1" y="5"/>
                      <a:pt x="3" y="6"/>
                      <a:pt x="5" y="7"/>
                    </a:cubicBezTo>
                    <a:cubicBezTo>
                      <a:pt x="7" y="7"/>
                      <a:pt x="8" y="5"/>
                      <a:pt x="10" y="6"/>
                    </a:cubicBezTo>
                    <a:cubicBezTo>
                      <a:pt x="10" y="6"/>
                      <a:pt x="9" y="5"/>
                      <a:pt x="9" y="4"/>
                    </a:cubicBezTo>
                    <a:cubicBezTo>
                      <a:pt x="7" y="3"/>
                      <a:pt x="2" y="0"/>
                      <a:pt x="0"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4" name="Freeform 16"/>
              <p:cNvSpPr/>
              <p:nvPr/>
            </p:nvSpPr>
            <p:spPr bwMode="auto">
              <a:xfrm>
                <a:off x="3914776" y="3887787"/>
                <a:ext cx="23813" cy="57150"/>
              </a:xfrm>
              <a:custGeom>
                <a:avLst/>
                <a:gdLst>
                  <a:gd name="T0" fmla="*/ 29 w 34"/>
                  <a:gd name="T1" fmla="*/ 23 h 40"/>
                  <a:gd name="T2" fmla="*/ 27 w 34"/>
                  <a:gd name="T3" fmla="*/ 18 h 40"/>
                  <a:gd name="T4" fmla="*/ 18 w 34"/>
                  <a:gd name="T5" fmla="*/ 19 h 40"/>
                  <a:gd name="T6" fmla="*/ 18 w 34"/>
                  <a:gd name="T7" fmla="*/ 14 h 40"/>
                  <a:gd name="T8" fmla="*/ 15 w 34"/>
                  <a:gd name="T9" fmla="*/ 13 h 40"/>
                  <a:gd name="T10" fmla="*/ 18 w 34"/>
                  <a:gd name="T11" fmla="*/ 7 h 40"/>
                  <a:gd name="T12" fmla="*/ 20 w 34"/>
                  <a:gd name="T13" fmla="*/ 2 h 40"/>
                  <a:gd name="T14" fmla="*/ 10 w 34"/>
                  <a:gd name="T15" fmla="*/ 10 h 40"/>
                  <a:gd name="T16" fmla="*/ 1 w 34"/>
                  <a:gd name="T17" fmla="*/ 25 h 40"/>
                  <a:gd name="T18" fmla="*/ 0 w 34"/>
                  <a:gd name="T19" fmla="*/ 31 h 40"/>
                  <a:gd name="T20" fmla="*/ 6 w 34"/>
                  <a:gd name="T21" fmla="*/ 33 h 40"/>
                  <a:gd name="T22" fmla="*/ 20 w 34"/>
                  <a:gd name="T23" fmla="*/ 35 h 40"/>
                  <a:gd name="T24" fmla="*/ 18 w 34"/>
                  <a:gd name="T25" fmla="*/ 38 h 40"/>
                  <a:gd name="T26" fmla="*/ 27 w 34"/>
                  <a:gd name="T27" fmla="*/ 34 h 40"/>
                  <a:gd name="T28" fmla="*/ 28 w 34"/>
                  <a:gd name="T29" fmla="*/ 38 h 40"/>
                  <a:gd name="T30" fmla="*/ 33 w 34"/>
                  <a:gd name="T31" fmla="*/ 37 h 40"/>
                  <a:gd name="T32" fmla="*/ 32 w 34"/>
                  <a:gd name="T33" fmla="*/ 26 h 40"/>
                  <a:gd name="T34" fmla="*/ 29 w 34"/>
                  <a:gd name="T35"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40">
                    <a:moveTo>
                      <a:pt x="29" y="23"/>
                    </a:moveTo>
                    <a:cubicBezTo>
                      <a:pt x="29" y="20"/>
                      <a:pt x="29" y="20"/>
                      <a:pt x="27" y="18"/>
                    </a:cubicBezTo>
                    <a:cubicBezTo>
                      <a:pt x="26" y="16"/>
                      <a:pt x="20" y="18"/>
                      <a:pt x="18" y="19"/>
                    </a:cubicBezTo>
                    <a:cubicBezTo>
                      <a:pt x="18" y="17"/>
                      <a:pt x="18" y="15"/>
                      <a:pt x="18" y="14"/>
                    </a:cubicBezTo>
                    <a:cubicBezTo>
                      <a:pt x="17" y="14"/>
                      <a:pt x="15" y="14"/>
                      <a:pt x="15" y="13"/>
                    </a:cubicBezTo>
                    <a:cubicBezTo>
                      <a:pt x="15" y="10"/>
                      <a:pt x="16" y="9"/>
                      <a:pt x="18" y="7"/>
                    </a:cubicBezTo>
                    <a:cubicBezTo>
                      <a:pt x="19" y="6"/>
                      <a:pt x="20" y="4"/>
                      <a:pt x="20" y="2"/>
                    </a:cubicBezTo>
                    <a:cubicBezTo>
                      <a:pt x="16" y="0"/>
                      <a:pt x="12" y="6"/>
                      <a:pt x="10" y="10"/>
                    </a:cubicBezTo>
                    <a:cubicBezTo>
                      <a:pt x="7" y="17"/>
                      <a:pt x="5" y="20"/>
                      <a:pt x="1" y="25"/>
                    </a:cubicBezTo>
                    <a:cubicBezTo>
                      <a:pt x="0" y="26"/>
                      <a:pt x="0" y="31"/>
                      <a:pt x="0" y="31"/>
                    </a:cubicBezTo>
                    <a:cubicBezTo>
                      <a:pt x="1" y="33"/>
                      <a:pt x="5" y="33"/>
                      <a:pt x="6" y="33"/>
                    </a:cubicBezTo>
                    <a:cubicBezTo>
                      <a:pt x="11" y="32"/>
                      <a:pt x="16" y="32"/>
                      <a:pt x="20" y="35"/>
                    </a:cubicBezTo>
                    <a:cubicBezTo>
                      <a:pt x="18" y="35"/>
                      <a:pt x="18" y="36"/>
                      <a:pt x="18" y="38"/>
                    </a:cubicBezTo>
                    <a:cubicBezTo>
                      <a:pt x="22" y="37"/>
                      <a:pt x="23" y="34"/>
                      <a:pt x="27" y="34"/>
                    </a:cubicBezTo>
                    <a:cubicBezTo>
                      <a:pt x="27" y="37"/>
                      <a:pt x="26" y="37"/>
                      <a:pt x="28" y="38"/>
                    </a:cubicBezTo>
                    <a:cubicBezTo>
                      <a:pt x="31" y="40"/>
                      <a:pt x="32" y="40"/>
                      <a:pt x="33" y="37"/>
                    </a:cubicBezTo>
                    <a:cubicBezTo>
                      <a:pt x="34" y="35"/>
                      <a:pt x="32" y="29"/>
                      <a:pt x="32" y="26"/>
                    </a:cubicBezTo>
                    <a:cubicBezTo>
                      <a:pt x="32" y="25"/>
                      <a:pt x="28" y="24"/>
                      <a:pt x="29" y="2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5" name="Freeform 17"/>
              <p:cNvSpPr/>
              <p:nvPr/>
            </p:nvSpPr>
            <p:spPr bwMode="auto">
              <a:xfrm>
                <a:off x="3886201" y="4197350"/>
                <a:ext cx="6350" cy="11113"/>
              </a:xfrm>
              <a:custGeom>
                <a:avLst/>
                <a:gdLst>
                  <a:gd name="T0" fmla="*/ 8 w 9"/>
                  <a:gd name="T1" fmla="*/ 3 h 8"/>
                  <a:gd name="T2" fmla="*/ 2 w 9"/>
                  <a:gd name="T3" fmla="*/ 5 h 8"/>
                  <a:gd name="T4" fmla="*/ 9 w 9"/>
                  <a:gd name="T5" fmla="*/ 4 h 8"/>
                  <a:gd name="T6" fmla="*/ 8 w 9"/>
                  <a:gd name="T7" fmla="*/ 3 h 8"/>
                </a:gdLst>
                <a:ahLst/>
                <a:cxnLst>
                  <a:cxn ang="0">
                    <a:pos x="T0" y="T1"/>
                  </a:cxn>
                  <a:cxn ang="0">
                    <a:pos x="T2" y="T3"/>
                  </a:cxn>
                  <a:cxn ang="0">
                    <a:pos x="T4" y="T5"/>
                  </a:cxn>
                  <a:cxn ang="0">
                    <a:pos x="T6" y="T7"/>
                  </a:cxn>
                </a:cxnLst>
                <a:rect l="0" t="0" r="r" b="b"/>
                <a:pathLst>
                  <a:path w="9" h="8">
                    <a:moveTo>
                      <a:pt x="8" y="3"/>
                    </a:moveTo>
                    <a:cubicBezTo>
                      <a:pt x="7" y="2"/>
                      <a:pt x="0" y="0"/>
                      <a:pt x="2" y="5"/>
                    </a:cubicBezTo>
                    <a:cubicBezTo>
                      <a:pt x="3" y="8"/>
                      <a:pt x="8" y="6"/>
                      <a:pt x="9" y="4"/>
                    </a:cubicBezTo>
                    <a:cubicBezTo>
                      <a:pt x="9" y="4"/>
                      <a:pt x="9" y="3"/>
                      <a:pt x="8"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6" name="Freeform 18"/>
              <p:cNvSpPr/>
              <p:nvPr/>
            </p:nvSpPr>
            <p:spPr bwMode="auto">
              <a:xfrm>
                <a:off x="3778251" y="3519487"/>
                <a:ext cx="14288" cy="20638"/>
              </a:xfrm>
              <a:custGeom>
                <a:avLst/>
                <a:gdLst>
                  <a:gd name="T0" fmla="*/ 4 w 21"/>
                  <a:gd name="T1" fmla="*/ 5 h 15"/>
                  <a:gd name="T2" fmla="*/ 11 w 21"/>
                  <a:gd name="T3" fmla="*/ 10 h 15"/>
                  <a:gd name="T4" fmla="*/ 6 w 21"/>
                  <a:gd name="T5" fmla="*/ 12 h 15"/>
                  <a:gd name="T6" fmla="*/ 10 w 21"/>
                  <a:gd name="T7" fmla="*/ 15 h 15"/>
                  <a:gd name="T8" fmla="*/ 14 w 21"/>
                  <a:gd name="T9" fmla="*/ 14 h 15"/>
                  <a:gd name="T10" fmla="*/ 20 w 21"/>
                  <a:gd name="T11" fmla="*/ 12 h 15"/>
                  <a:gd name="T12" fmla="*/ 21 w 21"/>
                  <a:gd name="T13" fmla="*/ 7 h 15"/>
                  <a:gd name="T14" fmla="*/ 15 w 21"/>
                  <a:gd name="T15" fmla="*/ 5 h 15"/>
                  <a:gd name="T16" fmla="*/ 11 w 21"/>
                  <a:gd name="T17" fmla="*/ 3 h 15"/>
                  <a:gd name="T18" fmla="*/ 5 w 21"/>
                  <a:gd name="T19" fmla="*/ 5 h 15"/>
                  <a:gd name="T20" fmla="*/ 4 w 21"/>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5">
                    <a:moveTo>
                      <a:pt x="4" y="5"/>
                    </a:moveTo>
                    <a:cubicBezTo>
                      <a:pt x="4" y="10"/>
                      <a:pt x="8" y="8"/>
                      <a:pt x="11" y="10"/>
                    </a:cubicBezTo>
                    <a:cubicBezTo>
                      <a:pt x="9" y="11"/>
                      <a:pt x="8" y="11"/>
                      <a:pt x="6" y="12"/>
                    </a:cubicBezTo>
                    <a:cubicBezTo>
                      <a:pt x="7" y="12"/>
                      <a:pt x="10" y="15"/>
                      <a:pt x="10" y="15"/>
                    </a:cubicBezTo>
                    <a:cubicBezTo>
                      <a:pt x="12" y="15"/>
                      <a:pt x="13" y="14"/>
                      <a:pt x="14" y="14"/>
                    </a:cubicBezTo>
                    <a:cubicBezTo>
                      <a:pt x="16" y="13"/>
                      <a:pt x="20" y="13"/>
                      <a:pt x="20" y="12"/>
                    </a:cubicBezTo>
                    <a:cubicBezTo>
                      <a:pt x="21" y="10"/>
                      <a:pt x="19" y="9"/>
                      <a:pt x="21" y="7"/>
                    </a:cubicBezTo>
                    <a:cubicBezTo>
                      <a:pt x="19" y="6"/>
                      <a:pt x="16" y="6"/>
                      <a:pt x="15" y="5"/>
                    </a:cubicBezTo>
                    <a:cubicBezTo>
                      <a:pt x="14" y="5"/>
                      <a:pt x="13" y="3"/>
                      <a:pt x="11" y="3"/>
                    </a:cubicBezTo>
                    <a:cubicBezTo>
                      <a:pt x="9" y="1"/>
                      <a:pt x="0" y="0"/>
                      <a:pt x="5" y="5"/>
                    </a:cubicBezTo>
                    <a:cubicBezTo>
                      <a:pt x="4" y="5"/>
                      <a:pt x="4" y="5"/>
                      <a:pt x="4" y="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7" name="Freeform 19"/>
              <p:cNvSpPr/>
              <p:nvPr/>
            </p:nvSpPr>
            <p:spPr bwMode="auto">
              <a:xfrm>
                <a:off x="3803651" y="3541712"/>
                <a:ext cx="6350" cy="7938"/>
              </a:xfrm>
              <a:custGeom>
                <a:avLst/>
                <a:gdLst>
                  <a:gd name="T0" fmla="*/ 2 w 10"/>
                  <a:gd name="T1" fmla="*/ 2 h 6"/>
                  <a:gd name="T2" fmla="*/ 5 w 10"/>
                  <a:gd name="T3" fmla="*/ 5 h 6"/>
                  <a:gd name="T4" fmla="*/ 10 w 10"/>
                  <a:gd name="T5" fmla="*/ 4 h 6"/>
                  <a:gd name="T6" fmla="*/ 2 w 10"/>
                  <a:gd name="T7" fmla="*/ 2 h 6"/>
                </a:gdLst>
                <a:ahLst/>
                <a:cxnLst>
                  <a:cxn ang="0">
                    <a:pos x="T0" y="T1"/>
                  </a:cxn>
                  <a:cxn ang="0">
                    <a:pos x="T2" y="T3"/>
                  </a:cxn>
                  <a:cxn ang="0">
                    <a:pos x="T4" y="T5"/>
                  </a:cxn>
                  <a:cxn ang="0">
                    <a:pos x="T6" y="T7"/>
                  </a:cxn>
                </a:cxnLst>
                <a:rect l="0" t="0" r="r" b="b"/>
                <a:pathLst>
                  <a:path w="10" h="6">
                    <a:moveTo>
                      <a:pt x="2" y="2"/>
                    </a:moveTo>
                    <a:cubicBezTo>
                      <a:pt x="0" y="3"/>
                      <a:pt x="4" y="5"/>
                      <a:pt x="5" y="5"/>
                    </a:cubicBezTo>
                    <a:cubicBezTo>
                      <a:pt x="7" y="6"/>
                      <a:pt x="8" y="5"/>
                      <a:pt x="10" y="4"/>
                    </a:cubicBezTo>
                    <a:cubicBezTo>
                      <a:pt x="9" y="0"/>
                      <a:pt x="4" y="0"/>
                      <a:pt x="2"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8" name="Freeform 20"/>
              <p:cNvSpPr/>
              <p:nvPr/>
            </p:nvSpPr>
            <p:spPr bwMode="auto">
              <a:xfrm>
                <a:off x="3787776" y="3538537"/>
                <a:ext cx="9525" cy="7938"/>
              </a:xfrm>
              <a:custGeom>
                <a:avLst/>
                <a:gdLst>
                  <a:gd name="T0" fmla="*/ 13 w 15"/>
                  <a:gd name="T1" fmla="*/ 5 h 6"/>
                  <a:gd name="T2" fmla="*/ 15 w 15"/>
                  <a:gd name="T3" fmla="*/ 2 h 6"/>
                  <a:gd name="T4" fmla="*/ 0 w 15"/>
                  <a:gd name="T5" fmla="*/ 2 h 6"/>
                  <a:gd name="T6" fmla="*/ 13 w 15"/>
                  <a:gd name="T7" fmla="*/ 5 h 6"/>
                </a:gdLst>
                <a:ahLst/>
                <a:cxnLst>
                  <a:cxn ang="0">
                    <a:pos x="T0" y="T1"/>
                  </a:cxn>
                  <a:cxn ang="0">
                    <a:pos x="T2" y="T3"/>
                  </a:cxn>
                  <a:cxn ang="0">
                    <a:pos x="T4" y="T5"/>
                  </a:cxn>
                  <a:cxn ang="0">
                    <a:pos x="T6" y="T7"/>
                  </a:cxn>
                </a:cxnLst>
                <a:rect l="0" t="0" r="r" b="b"/>
                <a:pathLst>
                  <a:path w="15" h="6">
                    <a:moveTo>
                      <a:pt x="13" y="5"/>
                    </a:moveTo>
                    <a:cubicBezTo>
                      <a:pt x="14" y="4"/>
                      <a:pt x="14" y="2"/>
                      <a:pt x="15" y="2"/>
                    </a:cubicBezTo>
                    <a:cubicBezTo>
                      <a:pt x="10" y="0"/>
                      <a:pt x="4" y="0"/>
                      <a:pt x="0" y="2"/>
                    </a:cubicBezTo>
                    <a:cubicBezTo>
                      <a:pt x="0" y="6"/>
                      <a:pt x="10" y="5"/>
                      <a:pt x="13" y="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09" name="Freeform 21"/>
              <p:cNvSpPr/>
              <p:nvPr/>
            </p:nvSpPr>
            <p:spPr bwMode="auto">
              <a:xfrm>
                <a:off x="3784601" y="3551237"/>
                <a:ext cx="60325" cy="44450"/>
              </a:xfrm>
              <a:custGeom>
                <a:avLst/>
                <a:gdLst>
                  <a:gd name="T0" fmla="*/ 25 w 87"/>
                  <a:gd name="T1" fmla="*/ 27 h 32"/>
                  <a:gd name="T2" fmla="*/ 31 w 87"/>
                  <a:gd name="T3" fmla="*/ 26 h 32"/>
                  <a:gd name="T4" fmla="*/ 34 w 87"/>
                  <a:gd name="T5" fmla="*/ 30 h 32"/>
                  <a:gd name="T6" fmla="*/ 39 w 87"/>
                  <a:gd name="T7" fmla="*/ 27 h 32"/>
                  <a:gd name="T8" fmla="*/ 40 w 87"/>
                  <a:gd name="T9" fmla="*/ 29 h 32"/>
                  <a:gd name="T10" fmla="*/ 41 w 87"/>
                  <a:gd name="T11" fmla="*/ 26 h 32"/>
                  <a:gd name="T12" fmla="*/ 43 w 87"/>
                  <a:gd name="T13" fmla="*/ 30 h 32"/>
                  <a:gd name="T14" fmla="*/ 53 w 87"/>
                  <a:gd name="T15" fmla="*/ 31 h 32"/>
                  <a:gd name="T16" fmla="*/ 53 w 87"/>
                  <a:gd name="T17" fmla="*/ 29 h 32"/>
                  <a:gd name="T18" fmla="*/ 59 w 87"/>
                  <a:gd name="T19" fmla="*/ 28 h 32"/>
                  <a:gd name="T20" fmla="*/ 67 w 87"/>
                  <a:gd name="T21" fmla="*/ 30 h 32"/>
                  <a:gd name="T22" fmla="*/ 66 w 87"/>
                  <a:gd name="T23" fmla="*/ 26 h 32"/>
                  <a:gd name="T24" fmla="*/ 70 w 87"/>
                  <a:gd name="T25" fmla="*/ 30 h 32"/>
                  <a:gd name="T26" fmla="*/ 76 w 87"/>
                  <a:gd name="T27" fmla="*/ 31 h 32"/>
                  <a:gd name="T28" fmla="*/ 83 w 87"/>
                  <a:gd name="T29" fmla="*/ 30 h 32"/>
                  <a:gd name="T30" fmla="*/ 87 w 87"/>
                  <a:gd name="T31" fmla="*/ 26 h 32"/>
                  <a:gd name="T32" fmla="*/ 83 w 87"/>
                  <a:gd name="T33" fmla="*/ 24 h 32"/>
                  <a:gd name="T34" fmla="*/ 87 w 87"/>
                  <a:gd name="T35" fmla="*/ 21 h 32"/>
                  <a:gd name="T36" fmla="*/ 70 w 87"/>
                  <a:gd name="T37" fmla="*/ 16 h 32"/>
                  <a:gd name="T38" fmla="*/ 63 w 87"/>
                  <a:gd name="T39" fmla="*/ 16 h 32"/>
                  <a:gd name="T40" fmla="*/ 54 w 87"/>
                  <a:gd name="T41" fmla="*/ 18 h 32"/>
                  <a:gd name="T42" fmla="*/ 56 w 87"/>
                  <a:gd name="T43" fmla="*/ 20 h 32"/>
                  <a:gd name="T44" fmla="*/ 47 w 87"/>
                  <a:gd name="T45" fmla="*/ 18 h 32"/>
                  <a:gd name="T46" fmla="*/ 43 w 87"/>
                  <a:gd name="T47" fmla="*/ 19 h 32"/>
                  <a:gd name="T48" fmla="*/ 39 w 87"/>
                  <a:gd name="T49" fmla="*/ 16 h 32"/>
                  <a:gd name="T50" fmla="*/ 33 w 87"/>
                  <a:gd name="T51" fmla="*/ 12 h 32"/>
                  <a:gd name="T52" fmla="*/ 38 w 87"/>
                  <a:gd name="T53" fmla="*/ 10 h 32"/>
                  <a:gd name="T54" fmla="*/ 34 w 87"/>
                  <a:gd name="T55" fmla="*/ 8 h 32"/>
                  <a:gd name="T56" fmla="*/ 31 w 87"/>
                  <a:gd name="T57" fmla="*/ 5 h 32"/>
                  <a:gd name="T58" fmla="*/ 22 w 87"/>
                  <a:gd name="T59" fmla="*/ 5 h 32"/>
                  <a:gd name="T60" fmla="*/ 15 w 87"/>
                  <a:gd name="T61" fmla="*/ 2 h 32"/>
                  <a:gd name="T62" fmla="*/ 5 w 87"/>
                  <a:gd name="T63" fmla="*/ 1 h 32"/>
                  <a:gd name="T64" fmla="*/ 4 w 87"/>
                  <a:gd name="T65" fmla="*/ 7 h 32"/>
                  <a:gd name="T66" fmla="*/ 13 w 87"/>
                  <a:gd name="T67" fmla="*/ 10 h 32"/>
                  <a:gd name="T68" fmla="*/ 21 w 87"/>
                  <a:gd name="T69" fmla="*/ 11 h 32"/>
                  <a:gd name="T70" fmla="*/ 24 w 87"/>
                  <a:gd name="T71" fmla="*/ 18 h 32"/>
                  <a:gd name="T72" fmla="*/ 25 w 87"/>
                  <a:gd name="T73"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32">
                    <a:moveTo>
                      <a:pt x="25" y="27"/>
                    </a:moveTo>
                    <a:cubicBezTo>
                      <a:pt x="26" y="30"/>
                      <a:pt x="29" y="27"/>
                      <a:pt x="31" y="26"/>
                    </a:cubicBezTo>
                    <a:cubicBezTo>
                      <a:pt x="32" y="29"/>
                      <a:pt x="32" y="29"/>
                      <a:pt x="34" y="30"/>
                    </a:cubicBezTo>
                    <a:cubicBezTo>
                      <a:pt x="36" y="30"/>
                      <a:pt x="38" y="30"/>
                      <a:pt x="39" y="27"/>
                    </a:cubicBezTo>
                    <a:cubicBezTo>
                      <a:pt x="39" y="28"/>
                      <a:pt x="40" y="28"/>
                      <a:pt x="40" y="29"/>
                    </a:cubicBezTo>
                    <a:cubicBezTo>
                      <a:pt x="40" y="28"/>
                      <a:pt x="41" y="27"/>
                      <a:pt x="41" y="26"/>
                    </a:cubicBezTo>
                    <a:cubicBezTo>
                      <a:pt x="43" y="27"/>
                      <a:pt x="41" y="30"/>
                      <a:pt x="43" y="30"/>
                    </a:cubicBezTo>
                    <a:cubicBezTo>
                      <a:pt x="47" y="31"/>
                      <a:pt x="50" y="31"/>
                      <a:pt x="53" y="31"/>
                    </a:cubicBezTo>
                    <a:cubicBezTo>
                      <a:pt x="52" y="30"/>
                      <a:pt x="53" y="30"/>
                      <a:pt x="53" y="29"/>
                    </a:cubicBezTo>
                    <a:cubicBezTo>
                      <a:pt x="54" y="31"/>
                      <a:pt x="59" y="32"/>
                      <a:pt x="59" y="28"/>
                    </a:cubicBezTo>
                    <a:cubicBezTo>
                      <a:pt x="60" y="32"/>
                      <a:pt x="65" y="30"/>
                      <a:pt x="67" y="30"/>
                    </a:cubicBezTo>
                    <a:cubicBezTo>
                      <a:pt x="67" y="28"/>
                      <a:pt x="66" y="27"/>
                      <a:pt x="66" y="26"/>
                    </a:cubicBezTo>
                    <a:cubicBezTo>
                      <a:pt x="70" y="26"/>
                      <a:pt x="68" y="29"/>
                      <a:pt x="70" y="30"/>
                    </a:cubicBezTo>
                    <a:cubicBezTo>
                      <a:pt x="72" y="30"/>
                      <a:pt x="73" y="32"/>
                      <a:pt x="76" y="31"/>
                    </a:cubicBezTo>
                    <a:cubicBezTo>
                      <a:pt x="77" y="31"/>
                      <a:pt x="83" y="31"/>
                      <a:pt x="83" y="30"/>
                    </a:cubicBezTo>
                    <a:cubicBezTo>
                      <a:pt x="84" y="26"/>
                      <a:pt x="85" y="26"/>
                      <a:pt x="87" y="26"/>
                    </a:cubicBezTo>
                    <a:cubicBezTo>
                      <a:pt x="86" y="24"/>
                      <a:pt x="85" y="24"/>
                      <a:pt x="83" y="24"/>
                    </a:cubicBezTo>
                    <a:cubicBezTo>
                      <a:pt x="84" y="23"/>
                      <a:pt x="85" y="22"/>
                      <a:pt x="87" y="21"/>
                    </a:cubicBezTo>
                    <a:cubicBezTo>
                      <a:pt x="82" y="17"/>
                      <a:pt x="76" y="14"/>
                      <a:pt x="70" y="16"/>
                    </a:cubicBezTo>
                    <a:cubicBezTo>
                      <a:pt x="68" y="16"/>
                      <a:pt x="65" y="15"/>
                      <a:pt x="63" y="16"/>
                    </a:cubicBezTo>
                    <a:cubicBezTo>
                      <a:pt x="59" y="17"/>
                      <a:pt x="57" y="18"/>
                      <a:pt x="54" y="18"/>
                    </a:cubicBezTo>
                    <a:cubicBezTo>
                      <a:pt x="55" y="19"/>
                      <a:pt x="55" y="20"/>
                      <a:pt x="56" y="20"/>
                    </a:cubicBezTo>
                    <a:cubicBezTo>
                      <a:pt x="53" y="19"/>
                      <a:pt x="49" y="18"/>
                      <a:pt x="47" y="18"/>
                    </a:cubicBezTo>
                    <a:cubicBezTo>
                      <a:pt x="45" y="18"/>
                      <a:pt x="44" y="20"/>
                      <a:pt x="43" y="19"/>
                    </a:cubicBezTo>
                    <a:cubicBezTo>
                      <a:pt x="41" y="18"/>
                      <a:pt x="40" y="17"/>
                      <a:pt x="39" y="16"/>
                    </a:cubicBezTo>
                    <a:cubicBezTo>
                      <a:pt x="38" y="16"/>
                      <a:pt x="33" y="12"/>
                      <a:pt x="33" y="12"/>
                    </a:cubicBezTo>
                    <a:cubicBezTo>
                      <a:pt x="32" y="10"/>
                      <a:pt x="38" y="13"/>
                      <a:pt x="38" y="10"/>
                    </a:cubicBezTo>
                    <a:cubicBezTo>
                      <a:pt x="37" y="10"/>
                      <a:pt x="35" y="9"/>
                      <a:pt x="34" y="8"/>
                    </a:cubicBezTo>
                    <a:cubicBezTo>
                      <a:pt x="31" y="8"/>
                      <a:pt x="33" y="7"/>
                      <a:pt x="31" y="5"/>
                    </a:cubicBezTo>
                    <a:cubicBezTo>
                      <a:pt x="28" y="3"/>
                      <a:pt x="25" y="6"/>
                      <a:pt x="22" y="5"/>
                    </a:cubicBezTo>
                    <a:cubicBezTo>
                      <a:pt x="19" y="5"/>
                      <a:pt x="17" y="2"/>
                      <a:pt x="15" y="2"/>
                    </a:cubicBezTo>
                    <a:cubicBezTo>
                      <a:pt x="11" y="1"/>
                      <a:pt x="8" y="0"/>
                      <a:pt x="5" y="1"/>
                    </a:cubicBezTo>
                    <a:cubicBezTo>
                      <a:pt x="0" y="2"/>
                      <a:pt x="1" y="4"/>
                      <a:pt x="4" y="7"/>
                    </a:cubicBezTo>
                    <a:cubicBezTo>
                      <a:pt x="8" y="11"/>
                      <a:pt x="10" y="10"/>
                      <a:pt x="13" y="10"/>
                    </a:cubicBezTo>
                    <a:cubicBezTo>
                      <a:pt x="17" y="10"/>
                      <a:pt x="18" y="8"/>
                      <a:pt x="21" y="11"/>
                    </a:cubicBezTo>
                    <a:cubicBezTo>
                      <a:pt x="22" y="13"/>
                      <a:pt x="26" y="16"/>
                      <a:pt x="24" y="18"/>
                    </a:cubicBezTo>
                    <a:cubicBezTo>
                      <a:pt x="22" y="22"/>
                      <a:pt x="23" y="23"/>
                      <a:pt x="25" y="2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0" name="Freeform 22"/>
              <p:cNvSpPr/>
              <p:nvPr/>
            </p:nvSpPr>
            <p:spPr bwMode="auto">
              <a:xfrm>
                <a:off x="3806826" y="3556000"/>
                <a:ext cx="4763" cy="6350"/>
              </a:xfrm>
              <a:custGeom>
                <a:avLst/>
                <a:gdLst>
                  <a:gd name="T0" fmla="*/ 2 w 7"/>
                  <a:gd name="T1" fmla="*/ 0 h 5"/>
                  <a:gd name="T2" fmla="*/ 5 w 7"/>
                  <a:gd name="T3" fmla="*/ 4 h 5"/>
                  <a:gd name="T4" fmla="*/ 5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0" y="2"/>
                      <a:pt x="4" y="5"/>
                      <a:pt x="5" y="4"/>
                    </a:cubicBezTo>
                    <a:cubicBezTo>
                      <a:pt x="5" y="4"/>
                      <a:pt x="5" y="2"/>
                      <a:pt x="5" y="2"/>
                    </a:cubicBezTo>
                    <a:cubicBezTo>
                      <a:pt x="7" y="0"/>
                      <a:pt x="3" y="0"/>
                      <a:pt x="2"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1" name="Freeform 23"/>
              <p:cNvSpPr/>
              <p:nvPr/>
            </p:nvSpPr>
            <p:spPr bwMode="auto">
              <a:xfrm>
                <a:off x="3802063" y="3436937"/>
                <a:ext cx="106363" cy="131763"/>
              </a:xfrm>
              <a:custGeom>
                <a:avLst/>
                <a:gdLst>
                  <a:gd name="T0" fmla="*/ 8 w 152"/>
                  <a:gd name="T1" fmla="*/ 29 h 93"/>
                  <a:gd name="T2" fmla="*/ 34 w 152"/>
                  <a:gd name="T3" fmla="*/ 26 h 93"/>
                  <a:gd name="T4" fmla="*/ 13 w 152"/>
                  <a:gd name="T5" fmla="*/ 33 h 93"/>
                  <a:gd name="T6" fmla="*/ 38 w 152"/>
                  <a:gd name="T7" fmla="*/ 30 h 93"/>
                  <a:gd name="T8" fmla="*/ 37 w 152"/>
                  <a:gd name="T9" fmla="*/ 37 h 93"/>
                  <a:gd name="T10" fmla="*/ 45 w 152"/>
                  <a:gd name="T11" fmla="*/ 33 h 93"/>
                  <a:gd name="T12" fmla="*/ 50 w 152"/>
                  <a:gd name="T13" fmla="*/ 33 h 93"/>
                  <a:gd name="T14" fmla="*/ 53 w 152"/>
                  <a:gd name="T15" fmla="*/ 36 h 93"/>
                  <a:gd name="T16" fmla="*/ 73 w 152"/>
                  <a:gd name="T17" fmla="*/ 26 h 93"/>
                  <a:gd name="T18" fmla="*/ 71 w 152"/>
                  <a:gd name="T19" fmla="*/ 34 h 93"/>
                  <a:gd name="T20" fmla="*/ 53 w 152"/>
                  <a:gd name="T21" fmla="*/ 49 h 93"/>
                  <a:gd name="T22" fmla="*/ 28 w 152"/>
                  <a:gd name="T23" fmla="*/ 40 h 93"/>
                  <a:gd name="T24" fmla="*/ 44 w 152"/>
                  <a:gd name="T25" fmla="*/ 61 h 93"/>
                  <a:gd name="T26" fmla="*/ 28 w 152"/>
                  <a:gd name="T27" fmla="*/ 69 h 93"/>
                  <a:gd name="T28" fmla="*/ 35 w 152"/>
                  <a:gd name="T29" fmla="*/ 76 h 93"/>
                  <a:gd name="T30" fmla="*/ 33 w 152"/>
                  <a:gd name="T31" fmla="*/ 78 h 93"/>
                  <a:gd name="T32" fmla="*/ 19 w 152"/>
                  <a:gd name="T33" fmla="*/ 73 h 93"/>
                  <a:gd name="T34" fmla="*/ 17 w 152"/>
                  <a:gd name="T35" fmla="*/ 82 h 93"/>
                  <a:gd name="T36" fmla="*/ 12 w 152"/>
                  <a:gd name="T37" fmla="*/ 87 h 93"/>
                  <a:gd name="T38" fmla="*/ 23 w 152"/>
                  <a:gd name="T39" fmla="*/ 88 h 93"/>
                  <a:gd name="T40" fmla="*/ 34 w 152"/>
                  <a:gd name="T41" fmla="*/ 90 h 93"/>
                  <a:gd name="T42" fmla="*/ 43 w 152"/>
                  <a:gd name="T43" fmla="*/ 86 h 93"/>
                  <a:gd name="T44" fmla="*/ 53 w 152"/>
                  <a:gd name="T45" fmla="*/ 88 h 93"/>
                  <a:gd name="T46" fmla="*/ 63 w 152"/>
                  <a:gd name="T47" fmla="*/ 91 h 93"/>
                  <a:gd name="T48" fmla="*/ 68 w 152"/>
                  <a:gd name="T49" fmla="*/ 89 h 93"/>
                  <a:gd name="T50" fmla="*/ 69 w 152"/>
                  <a:gd name="T51" fmla="*/ 83 h 93"/>
                  <a:gd name="T52" fmla="*/ 63 w 152"/>
                  <a:gd name="T53" fmla="*/ 82 h 93"/>
                  <a:gd name="T54" fmla="*/ 68 w 152"/>
                  <a:gd name="T55" fmla="*/ 70 h 93"/>
                  <a:gd name="T56" fmla="*/ 82 w 152"/>
                  <a:gd name="T57" fmla="*/ 65 h 93"/>
                  <a:gd name="T58" fmla="*/ 85 w 152"/>
                  <a:gd name="T59" fmla="*/ 61 h 93"/>
                  <a:gd name="T60" fmla="*/ 85 w 152"/>
                  <a:gd name="T61" fmla="*/ 57 h 93"/>
                  <a:gd name="T62" fmla="*/ 92 w 152"/>
                  <a:gd name="T63" fmla="*/ 51 h 93"/>
                  <a:gd name="T64" fmla="*/ 99 w 152"/>
                  <a:gd name="T65" fmla="*/ 49 h 93"/>
                  <a:gd name="T66" fmla="*/ 99 w 152"/>
                  <a:gd name="T67" fmla="*/ 42 h 93"/>
                  <a:gd name="T68" fmla="*/ 119 w 152"/>
                  <a:gd name="T69" fmla="*/ 34 h 93"/>
                  <a:gd name="T70" fmla="*/ 108 w 152"/>
                  <a:gd name="T71" fmla="*/ 30 h 93"/>
                  <a:gd name="T72" fmla="*/ 115 w 152"/>
                  <a:gd name="T73" fmla="*/ 22 h 93"/>
                  <a:gd name="T74" fmla="*/ 152 w 152"/>
                  <a:gd name="T75" fmla="*/ 12 h 93"/>
                  <a:gd name="T76" fmla="*/ 117 w 152"/>
                  <a:gd name="T77" fmla="*/ 9 h 93"/>
                  <a:gd name="T78" fmla="*/ 109 w 152"/>
                  <a:gd name="T79" fmla="*/ 0 h 93"/>
                  <a:gd name="T80" fmla="*/ 95 w 152"/>
                  <a:gd name="T81" fmla="*/ 8 h 93"/>
                  <a:gd name="T82" fmla="*/ 72 w 152"/>
                  <a:gd name="T83" fmla="*/ 2 h 93"/>
                  <a:gd name="T84" fmla="*/ 71 w 152"/>
                  <a:gd name="T85" fmla="*/ 5 h 93"/>
                  <a:gd name="T86" fmla="*/ 59 w 152"/>
                  <a:gd name="T87" fmla="*/ 6 h 93"/>
                  <a:gd name="T88" fmla="*/ 46 w 152"/>
                  <a:gd name="T89" fmla="*/ 11 h 93"/>
                  <a:gd name="T90" fmla="*/ 45 w 152"/>
                  <a:gd name="T91" fmla="*/ 16 h 93"/>
                  <a:gd name="T92" fmla="*/ 30 w 152"/>
                  <a:gd name="T93" fmla="*/ 10 h 93"/>
                  <a:gd name="T94" fmla="*/ 25 w 152"/>
                  <a:gd name="T95" fmla="*/ 14 h 93"/>
                  <a:gd name="T96" fmla="*/ 13 w 152"/>
                  <a:gd name="T97" fmla="*/ 20 h 93"/>
                  <a:gd name="T98" fmla="*/ 8 w 152"/>
                  <a:gd name="T99" fmla="*/ 2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 h="93">
                    <a:moveTo>
                      <a:pt x="16" y="23"/>
                    </a:moveTo>
                    <a:cubicBezTo>
                      <a:pt x="13" y="25"/>
                      <a:pt x="11" y="27"/>
                      <a:pt x="8" y="29"/>
                    </a:cubicBezTo>
                    <a:cubicBezTo>
                      <a:pt x="13" y="32"/>
                      <a:pt x="16" y="30"/>
                      <a:pt x="22" y="30"/>
                    </a:cubicBezTo>
                    <a:cubicBezTo>
                      <a:pt x="26" y="30"/>
                      <a:pt x="30" y="28"/>
                      <a:pt x="34" y="26"/>
                    </a:cubicBezTo>
                    <a:cubicBezTo>
                      <a:pt x="30" y="29"/>
                      <a:pt x="28" y="30"/>
                      <a:pt x="23" y="30"/>
                    </a:cubicBezTo>
                    <a:cubicBezTo>
                      <a:pt x="19" y="31"/>
                      <a:pt x="17" y="31"/>
                      <a:pt x="13" y="33"/>
                    </a:cubicBezTo>
                    <a:cubicBezTo>
                      <a:pt x="17" y="34"/>
                      <a:pt x="22" y="36"/>
                      <a:pt x="25" y="34"/>
                    </a:cubicBezTo>
                    <a:cubicBezTo>
                      <a:pt x="30" y="31"/>
                      <a:pt x="32" y="30"/>
                      <a:pt x="38" y="30"/>
                    </a:cubicBezTo>
                    <a:cubicBezTo>
                      <a:pt x="32" y="32"/>
                      <a:pt x="30" y="32"/>
                      <a:pt x="26" y="36"/>
                    </a:cubicBezTo>
                    <a:cubicBezTo>
                      <a:pt x="30" y="36"/>
                      <a:pt x="33" y="37"/>
                      <a:pt x="37" y="37"/>
                    </a:cubicBezTo>
                    <a:cubicBezTo>
                      <a:pt x="39" y="37"/>
                      <a:pt x="40" y="38"/>
                      <a:pt x="40" y="35"/>
                    </a:cubicBezTo>
                    <a:cubicBezTo>
                      <a:pt x="41" y="34"/>
                      <a:pt x="43" y="33"/>
                      <a:pt x="45" y="33"/>
                    </a:cubicBezTo>
                    <a:cubicBezTo>
                      <a:pt x="44" y="34"/>
                      <a:pt x="43" y="34"/>
                      <a:pt x="43" y="35"/>
                    </a:cubicBezTo>
                    <a:cubicBezTo>
                      <a:pt x="45" y="34"/>
                      <a:pt x="48" y="34"/>
                      <a:pt x="50" y="33"/>
                    </a:cubicBezTo>
                    <a:cubicBezTo>
                      <a:pt x="48" y="34"/>
                      <a:pt x="46" y="36"/>
                      <a:pt x="45" y="37"/>
                    </a:cubicBezTo>
                    <a:cubicBezTo>
                      <a:pt x="47" y="36"/>
                      <a:pt x="50" y="36"/>
                      <a:pt x="53" y="36"/>
                    </a:cubicBezTo>
                    <a:cubicBezTo>
                      <a:pt x="55" y="35"/>
                      <a:pt x="59" y="35"/>
                      <a:pt x="60" y="34"/>
                    </a:cubicBezTo>
                    <a:cubicBezTo>
                      <a:pt x="64" y="30"/>
                      <a:pt x="68" y="28"/>
                      <a:pt x="73" y="26"/>
                    </a:cubicBezTo>
                    <a:cubicBezTo>
                      <a:pt x="71" y="28"/>
                      <a:pt x="69" y="30"/>
                      <a:pt x="67" y="32"/>
                    </a:cubicBezTo>
                    <a:cubicBezTo>
                      <a:pt x="68" y="32"/>
                      <a:pt x="69" y="33"/>
                      <a:pt x="71" y="34"/>
                    </a:cubicBezTo>
                    <a:cubicBezTo>
                      <a:pt x="62" y="36"/>
                      <a:pt x="53" y="38"/>
                      <a:pt x="44" y="40"/>
                    </a:cubicBezTo>
                    <a:cubicBezTo>
                      <a:pt x="47" y="43"/>
                      <a:pt x="50" y="46"/>
                      <a:pt x="53" y="49"/>
                    </a:cubicBezTo>
                    <a:cubicBezTo>
                      <a:pt x="50" y="47"/>
                      <a:pt x="45" y="42"/>
                      <a:pt x="41" y="40"/>
                    </a:cubicBezTo>
                    <a:cubicBezTo>
                      <a:pt x="40" y="40"/>
                      <a:pt x="27" y="40"/>
                      <a:pt x="28" y="40"/>
                    </a:cubicBezTo>
                    <a:cubicBezTo>
                      <a:pt x="24" y="47"/>
                      <a:pt x="31" y="47"/>
                      <a:pt x="35" y="50"/>
                    </a:cubicBezTo>
                    <a:cubicBezTo>
                      <a:pt x="39" y="53"/>
                      <a:pt x="42" y="57"/>
                      <a:pt x="44" y="61"/>
                    </a:cubicBezTo>
                    <a:cubicBezTo>
                      <a:pt x="38" y="58"/>
                      <a:pt x="29" y="57"/>
                      <a:pt x="24" y="62"/>
                    </a:cubicBezTo>
                    <a:cubicBezTo>
                      <a:pt x="20" y="67"/>
                      <a:pt x="23" y="67"/>
                      <a:pt x="28" y="69"/>
                    </a:cubicBezTo>
                    <a:cubicBezTo>
                      <a:pt x="31" y="70"/>
                      <a:pt x="34" y="65"/>
                      <a:pt x="36" y="63"/>
                    </a:cubicBezTo>
                    <a:cubicBezTo>
                      <a:pt x="34" y="68"/>
                      <a:pt x="30" y="72"/>
                      <a:pt x="35" y="76"/>
                    </a:cubicBezTo>
                    <a:cubicBezTo>
                      <a:pt x="39" y="78"/>
                      <a:pt x="45" y="72"/>
                      <a:pt x="46" y="70"/>
                    </a:cubicBezTo>
                    <a:cubicBezTo>
                      <a:pt x="43" y="76"/>
                      <a:pt x="40" y="80"/>
                      <a:pt x="33" y="78"/>
                    </a:cubicBezTo>
                    <a:cubicBezTo>
                      <a:pt x="30" y="77"/>
                      <a:pt x="30" y="73"/>
                      <a:pt x="27" y="72"/>
                    </a:cubicBezTo>
                    <a:cubicBezTo>
                      <a:pt x="24" y="72"/>
                      <a:pt x="22" y="72"/>
                      <a:pt x="19" y="73"/>
                    </a:cubicBezTo>
                    <a:cubicBezTo>
                      <a:pt x="21" y="77"/>
                      <a:pt x="21" y="77"/>
                      <a:pt x="25" y="78"/>
                    </a:cubicBezTo>
                    <a:cubicBezTo>
                      <a:pt x="22" y="81"/>
                      <a:pt x="20" y="80"/>
                      <a:pt x="17" y="82"/>
                    </a:cubicBezTo>
                    <a:cubicBezTo>
                      <a:pt x="16" y="82"/>
                      <a:pt x="13" y="82"/>
                      <a:pt x="12" y="84"/>
                    </a:cubicBezTo>
                    <a:cubicBezTo>
                      <a:pt x="11" y="84"/>
                      <a:pt x="13" y="86"/>
                      <a:pt x="12" y="87"/>
                    </a:cubicBezTo>
                    <a:cubicBezTo>
                      <a:pt x="14" y="90"/>
                      <a:pt x="15" y="88"/>
                      <a:pt x="16" y="86"/>
                    </a:cubicBezTo>
                    <a:cubicBezTo>
                      <a:pt x="17" y="89"/>
                      <a:pt x="22" y="92"/>
                      <a:pt x="23" y="88"/>
                    </a:cubicBezTo>
                    <a:cubicBezTo>
                      <a:pt x="23" y="91"/>
                      <a:pt x="25" y="89"/>
                      <a:pt x="27" y="89"/>
                    </a:cubicBezTo>
                    <a:cubicBezTo>
                      <a:pt x="30" y="90"/>
                      <a:pt x="32" y="90"/>
                      <a:pt x="34" y="90"/>
                    </a:cubicBezTo>
                    <a:cubicBezTo>
                      <a:pt x="37" y="90"/>
                      <a:pt x="38" y="87"/>
                      <a:pt x="39" y="88"/>
                    </a:cubicBezTo>
                    <a:cubicBezTo>
                      <a:pt x="41" y="88"/>
                      <a:pt x="44" y="90"/>
                      <a:pt x="43" y="86"/>
                    </a:cubicBezTo>
                    <a:cubicBezTo>
                      <a:pt x="44" y="89"/>
                      <a:pt x="49" y="92"/>
                      <a:pt x="49" y="87"/>
                    </a:cubicBezTo>
                    <a:cubicBezTo>
                      <a:pt x="51" y="90"/>
                      <a:pt x="52" y="86"/>
                      <a:pt x="53" y="88"/>
                    </a:cubicBezTo>
                    <a:cubicBezTo>
                      <a:pt x="55" y="90"/>
                      <a:pt x="55" y="91"/>
                      <a:pt x="54" y="93"/>
                    </a:cubicBezTo>
                    <a:cubicBezTo>
                      <a:pt x="57" y="93"/>
                      <a:pt x="60" y="91"/>
                      <a:pt x="63" y="91"/>
                    </a:cubicBezTo>
                    <a:cubicBezTo>
                      <a:pt x="64" y="90"/>
                      <a:pt x="64" y="88"/>
                      <a:pt x="65" y="88"/>
                    </a:cubicBezTo>
                    <a:cubicBezTo>
                      <a:pt x="66" y="88"/>
                      <a:pt x="66" y="89"/>
                      <a:pt x="68" y="89"/>
                    </a:cubicBezTo>
                    <a:cubicBezTo>
                      <a:pt x="68" y="88"/>
                      <a:pt x="71" y="88"/>
                      <a:pt x="71" y="87"/>
                    </a:cubicBezTo>
                    <a:cubicBezTo>
                      <a:pt x="70" y="86"/>
                      <a:pt x="71" y="84"/>
                      <a:pt x="69" y="83"/>
                    </a:cubicBezTo>
                    <a:cubicBezTo>
                      <a:pt x="68" y="82"/>
                      <a:pt x="68" y="81"/>
                      <a:pt x="66" y="82"/>
                    </a:cubicBezTo>
                    <a:cubicBezTo>
                      <a:pt x="64" y="84"/>
                      <a:pt x="64" y="84"/>
                      <a:pt x="63" y="82"/>
                    </a:cubicBezTo>
                    <a:cubicBezTo>
                      <a:pt x="62" y="80"/>
                      <a:pt x="67" y="76"/>
                      <a:pt x="68" y="76"/>
                    </a:cubicBezTo>
                    <a:cubicBezTo>
                      <a:pt x="71" y="73"/>
                      <a:pt x="66" y="71"/>
                      <a:pt x="68" y="70"/>
                    </a:cubicBezTo>
                    <a:cubicBezTo>
                      <a:pt x="69" y="69"/>
                      <a:pt x="73" y="72"/>
                      <a:pt x="75" y="71"/>
                    </a:cubicBezTo>
                    <a:cubicBezTo>
                      <a:pt x="78" y="70"/>
                      <a:pt x="79" y="69"/>
                      <a:pt x="82" y="65"/>
                    </a:cubicBezTo>
                    <a:cubicBezTo>
                      <a:pt x="80" y="65"/>
                      <a:pt x="78" y="64"/>
                      <a:pt x="76" y="63"/>
                    </a:cubicBezTo>
                    <a:cubicBezTo>
                      <a:pt x="79" y="63"/>
                      <a:pt x="82" y="62"/>
                      <a:pt x="85" y="61"/>
                    </a:cubicBezTo>
                    <a:cubicBezTo>
                      <a:pt x="85" y="58"/>
                      <a:pt x="78" y="57"/>
                      <a:pt x="75" y="57"/>
                    </a:cubicBezTo>
                    <a:cubicBezTo>
                      <a:pt x="79" y="57"/>
                      <a:pt x="82" y="57"/>
                      <a:pt x="85" y="57"/>
                    </a:cubicBezTo>
                    <a:cubicBezTo>
                      <a:pt x="86" y="53"/>
                      <a:pt x="76" y="54"/>
                      <a:pt x="74" y="53"/>
                    </a:cubicBezTo>
                    <a:cubicBezTo>
                      <a:pt x="80" y="53"/>
                      <a:pt x="87" y="52"/>
                      <a:pt x="92" y="51"/>
                    </a:cubicBezTo>
                    <a:cubicBezTo>
                      <a:pt x="92" y="50"/>
                      <a:pt x="92" y="49"/>
                      <a:pt x="92" y="47"/>
                    </a:cubicBezTo>
                    <a:cubicBezTo>
                      <a:pt x="94" y="48"/>
                      <a:pt x="97" y="50"/>
                      <a:pt x="99" y="49"/>
                    </a:cubicBezTo>
                    <a:cubicBezTo>
                      <a:pt x="102" y="47"/>
                      <a:pt x="103" y="46"/>
                      <a:pt x="106" y="43"/>
                    </a:cubicBezTo>
                    <a:cubicBezTo>
                      <a:pt x="103" y="42"/>
                      <a:pt x="101" y="42"/>
                      <a:pt x="99" y="42"/>
                    </a:cubicBezTo>
                    <a:cubicBezTo>
                      <a:pt x="103" y="42"/>
                      <a:pt x="106" y="41"/>
                      <a:pt x="110" y="40"/>
                    </a:cubicBezTo>
                    <a:cubicBezTo>
                      <a:pt x="113" y="40"/>
                      <a:pt x="116" y="36"/>
                      <a:pt x="119" y="34"/>
                    </a:cubicBezTo>
                    <a:cubicBezTo>
                      <a:pt x="122" y="32"/>
                      <a:pt x="135" y="28"/>
                      <a:pt x="135" y="24"/>
                    </a:cubicBezTo>
                    <a:cubicBezTo>
                      <a:pt x="126" y="26"/>
                      <a:pt x="117" y="28"/>
                      <a:pt x="108" y="30"/>
                    </a:cubicBezTo>
                    <a:cubicBezTo>
                      <a:pt x="113" y="28"/>
                      <a:pt x="119" y="26"/>
                      <a:pt x="124" y="24"/>
                    </a:cubicBezTo>
                    <a:cubicBezTo>
                      <a:pt x="121" y="24"/>
                      <a:pt x="118" y="23"/>
                      <a:pt x="115" y="22"/>
                    </a:cubicBezTo>
                    <a:cubicBezTo>
                      <a:pt x="122" y="21"/>
                      <a:pt x="129" y="21"/>
                      <a:pt x="136" y="21"/>
                    </a:cubicBezTo>
                    <a:cubicBezTo>
                      <a:pt x="141" y="20"/>
                      <a:pt x="147" y="15"/>
                      <a:pt x="152" y="12"/>
                    </a:cubicBezTo>
                    <a:cubicBezTo>
                      <a:pt x="146" y="9"/>
                      <a:pt x="140" y="8"/>
                      <a:pt x="134" y="7"/>
                    </a:cubicBezTo>
                    <a:cubicBezTo>
                      <a:pt x="128" y="6"/>
                      <a:pt x="123" y="7"/>
                      <a:pt x="117" y="9"/>
                    </a:cubicBezTo>
                    <a:cubicBezTo>
                      <a:pt x="120" y="7"/>
                      <a:pt x="124" y="5"/>
                      <a:pt x="126" y="3"/>
                    </a:cubicBezTo>
                    <a:cubicBezTo>
                      <a:pt x="120" y="3"/>
                      <a:pt x="115" y="0"/>
                      <a:pt x="109" y="0"/>
                    </a:cubicBezTo>
                    <a:cubicBezTo>
                      <a:pt x="104" y="0"/>
                      <a:pt x="98" y="3"/>
                      <a:pt x="92" y="3"/>
                    </a:cubicBezTo>
                    <a:cubicBezTo>
                      <a:pt x="93" y="5"/>
                      <a:pt x="94" y="7"/>
                      <a:pt x="95" y="8"/>
                    </a:cubicBezTo>
                    <a:cubicBezTo>
                      <a:pt x="92" y="6"/>
                      <a:pt x="89" y="3"/>
                      <a:pt x="85" y="3"/>
                    </a:cubicBezTo>
                    <a:cubicBezTo>
                      <a:pt x="81" y="3"/>
                      <a:pt x="76" y="2"/>
                      <a:pt x="72" y="2"/>
                    </a:cubicBezTo>
                    <a:cubicBezTo>
                      <a:pt x="75" y="5"/>
                      <a:pt x="78" y="7"/>
                      <a:pt x="80" y="9"/>
                    </a:cubicBezTo>
                    <a:cubicBezTo>
                      <a:pt x="77" y="8"/>
                      <a:pt x="74" y="7"/>
                      <a:pt x="71" y="5"/>
                    </a:cubicBezTo>
                    <a:cubicBezTo>
                      <a:pt x="69" y="5"/>
                      <a:pt x="64" y="3"/>
                      <a:pt x="62" y="3"/>
                    </a:cubicBezTo>
                    <a:cubicBezTo>
                      <a:pt x="61" y="4"/>
                      <a:pt x="60" y="6"/>
                      <a:pt x="59" y="6"/>
                    </a:cubicBezTo>
                    <a:cubicBezTo>
                      <a:pt x="57" y="6"/>
                      <a:pt x="55" y="6"/>
                      <a:pt x="53" y="6"/>
                    </a:cubicBezTo>
                    <a:cubicBezTo>
                      <a:pt x="51" y="7"/>
                      <a:pt x="48" y="10"/>
                      <a:pt x="46" y="11"/>
                    </a:cubicBezTo>
                    <a:cubicBezTo>
                      <a:pt x="52" y="15"/>
                      <a:pt x="57" y="17"/>
                      <a:pt x="62" y="21"/>
                    </a:cubicBezTo>
                    <a:cubicBezTo>
                      <a:pt x="57" y="19"/>
                      <a:pt x="50" y="17"/>
                      <a:pt x="45" y="16"/>
                    </a:cubicBezTo>
                    <a:cubicBezTo>
                      <a:pt x="42" y="15"/>
                      <a:pt x="39" y="12"/>
                      <a:pt x="37" y="11"/>
                    </a:cubicBezTo>
                    <a:cubicBezTo>
                      <a:pt x="36" y="9"/>
                      <a:pt x="32" y="10"/>
                      <a:pt x="30" y="10"/>
                    </a:cubicBezTo>
                    <a:cubicBezTo>
                      <a:pt x="31" y="11"/>
                      <a:pt x="31" y="13"/>
                      <a:pt x="32" y="13"/>
                    </a:cubicBezTo>
                    <a:cubicBezTo>
                      <a:pt x="30" y="13"/>
                      <a:pt x="27" y="14"/>
                      <a:pt x="25" y="14"/>
                    </a:cubicBezTo>
                    <a:cubicBezTo>
                      <a:pt x="27" y="15"/>
                      <a:pt x="28" y="15"/>
                      <a:pt x="30" y="16"/>
                    </a:cubicBezTo>
                    <a:cubicBezTo>
                      <a:pt x="24" y="17"/>
                      <a:pt x="16" y="13"/>
                      <a:pt x="13" y="20"/>
                    </a:cubicBezTo>
                    <a:cubicBezTo>
                      <a:pt x="9" y="17"/>
                      <a:pt x="4" y="19"/>
                      <a:pt x="0" y="22"/>
                    </a:cubicBezTo>
                    <a:cubicBezTo>
                      <a:pt x="2" y="24"/>
                      <a:pt x="5" y="25"/>
                      <a:pt x="8" y="26"/>
                    </a:cubicBezTo>
                    <a:cubicBezTo>
                      <a:pt x="11" y="25"/>
                      <a:pt x="13" y="24"/>
                      <a:pt x="16" y="2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2" name="Freeform 24"/>
              <p:cNvSpPr/>
              <p:nvPr/>
            </p:nvSpPr>
            <p:spPr bwMode="auto">
              <a:xfrm>
                <a:off x="3762376" y="3556000"/>
                <a:ext cx="22225" cy="31750"/>
              </a:xfrm>
              <a:custGeom>
                <a:avLst/>
                <a:gdLst>
                  <a:gd name="T0" fmla="*/ 14 w 31"/>
                  <a:gd name="T1" fmla="*/ 3 h 23"/>
                  <a:gd name="T2" fmla="*/ 17 w 31"/>
                  <a:gd name="T3" fmla="*/ 7 h 23"/>
                  <a:gd name="T4" fmla="*/ 15 w 31"/>
                  <a:gd name="T5" fmla="*/ 7 h 23"/>
                  <a:gd name="T6" fmla="*/ 18 w 31"/>
                  <a:gd name="T7" fmla="*/ 12 h 23"/>
                  <a:gd name="T8" fmla="*/ 7 w 31"/>
                  <a:gd name="T9" fmla="*/ 7 h 23"/>
                  <a:gd name="T10" fmla="*/ 10 w 31"/>
                  <a:gd name="T11" fmla="*/ 8 h 23"/>
                  <a:gd name="T12" fmla="*/ 10 w 31"/>
                  <a:gd name="T13" fmla="*/ 11 h 23"/>
                  <a:gd name="T14" fmla="*/ 4 w 31"/>
                  <a:gd name="T15" fmla="*/ 11 h 23"/>
                  <a:gd name="T16" fmla="*/ 1 w 31"/>
                  <a:gd name="T17" fmla="*/ 13 h 23"/>
                  <a:gd name="T18" fmla="*/ 4 w 31"/>
                  <a:gd name="T19" fmla="*/ 13 h 23"/>
                  <a:gd name="T20" fmla="*/ 9 w 31"/>
                  <a:gd name="T21" fmla="*/ 15 h 23"/>
                  <a:gd name="T22" fmla="*/ 19 w 31"/>
                  <a:gd name="T23" fmla="*/ 14 h 23"/>
                  <a:gd name="T24" fmla="*/ 16 w 31"/>
                  <a:gd name="T25" fmla="*/ 16 h 23"/>
                  <a:gd name="T26" fmla="*/ 17 w 31"/>
                  <a:gd name="T27" fmla="*/ 17 h 23"/>
                  <a:gd name="T28" fmla="*/ 13 w 31"/>
                  <a:gd name="T29" fmla="*/ 18 h 23"/>
                  <a:gd name="T30" fmla="*/ 17 w 31"/>
                  <a:gd name="T31" fmla="*/ 19 h 23"/>
                  <a:gd name="T32" fmla="*/ 15 w 31"/>
                  <a:gd name="T33" fmla="*/ 19 h 23"/>
                  <a:gd name="T34" fmla="*/ 19 w 31"/>
                  <a:gd name="T35" fmla="*/ 22 h 23"/>
                  <a:gd name="T36" fmla="*/ 21 w 31"/>
                  <a:gd name="T37" fmla="*/ 21 h 23"/>
                  <a:gd name="T38" fmla="*/ 29 w 31"/>
                  <a:gd name="T39" fmla="*/ 20 h 23"/>
                  <a:gd name="T40" fmla="*/ 27 w 31"/>
                  <a:gd name="T41" fmla="*/ 18 h 23"/>
                  <a:gd name="T42" fmla="*/ 28 w 31"/>
                  <a:gd name="T43" fmla="*/ 15 h 23"/>
                  <a:gd name="T44" fmla="*/ 30 w 31"/>
                  <a:gd name="T45" fmla="*/ 17 h 23"/>
                  <a:gd name="T46" fmla="*/ 29 w 31"/>
                  <a:gd name="T47" fmla="*/ 12 h 23"/>
                  <a:gd name="T48" fmla="*/ 30 w 31"/>
                  <a:gd name="T49" fmla="*/ 8 h 23"/>
                  <a:gd name="T50" fmla="*/ 27 w 31"/>
                  <a:gd name="T51" fmla="*/ 4 h 23"/>
                  <a:gd name="T52" fmla="*/ 23 w 31"/>
                  <a:gd name="T53" fmla="*/ 2 h 23"/>
                  <a:gd name="T54" fmla="*/ 14 w 31"/>
                  <a:gd name="T55"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23">
                    <a:moveTo>
                      <a:pt x="14" y="3"/>
                    </a:moveTo>
                    <a:cubicBezTo>
                      <a:pt x="10" y="4"/>
                      <a:pt x="17" y="5"/>
                      <a:pt x="17" y="7"/>
                    </a:cubicBezTo>
                    <a:cubicBezTo>
                      <a:pt x="17" y="7"/>
                      <a:pt x="16" y="7"/>
                      <a:pt x="15" y="7"/>
                    </a:cubicBezTo>
                    <a:cubicBezTo>
                      <a:pt x="16" y="9"/>
                      <a:pt x="17" y="10"/>
                      <a:pt x="18" y="12"/>
                    </a:cubicBezTo>
                    <a:cubicBezTo>
                      <a:pt x="17" y="11"/>
                      <a:pt x="6" y="0"/>
                      <a:pt x="7" y="7"/>
                    </a:cubicBezTo>
                    <a:cubicBezTo>
                      <a:pt x="8" y="7"/>
                      <a:pt x="9" y="8"/>
                      <a:pt x="10" y="8"/>
                    </a:cubicBezTo>
                    <a:cubicBezTo>
                      <a:pt x="8" y="9"/>
                      <a:pt x="8" y="11"/>
                      <a:pt x="10" y="11"/>
                    </a:cubicBezTo>
                    <a:cubicBezTo>
                      <a:pt x="10" y="13"/>
                      <a:pt x="6" y="11"/>
                      <a:pt x="4" y="11"/>
                    </a:cubicBezTo>
                    <a:cubicBezTo>
                      <a:pt x="3" y="11"/>
                      <a:pt x="1" y="11"/>
                      <a:pt x="1" y="13"/>
                    </a:cubicBezTo>
                    <a:cubicBezTo>
                      <a:pt x="2" y="13"/>
                      <a:pt x="3" y="13"/>
                      <a:pt x="4" y="13"/>
                    </a:cubicBezTo>
                    <a:cubicBezTo>
                      <a:pt x="0" y="16"/>
                      <a:pt x="6" y="16"/>
                      <a:pt x="9" y="15"/>
                    </a:cubicBezTo>
                    <a:cubicBezTo>
                      <a:pt x="12" y="15"/>
                      <a:pt x="15" y="15"/>
                      <a:pt x="19" y="14"/>
                    </a:cubicBezTo>
                    <a:cubicBezTo>
                      <a:pt x="18" y="15"/>
                      <a:pt x="17" y="16"/>
                      <a:pt x="16" y="16"/>
                    </a:cubicBezTo>
                    <a:cubicBezTo>
                      <a:pt x="16" y="16"/>
                      <a:pt x="17" y="16"/>
                      <a:pt x="17" y="17"/>
                    </a:cubicBezTo>
                    <a:cubicBezTo>
                      <a:pt x="15" y="17"/>
                      <a:pt x="14" y="17"/>
                      <a:pt x="13" y="18"/>
                    </a:cubicBezTo>
                    <a:cubicBezTo>
                      <a:pt x="15" y="18"/>
                      <a:pt x="16" y="19"/>
                      <a:pt x="17" y="19"/>
                    </a:cubicBezTo>
                    <a:cubicBezTo>
                      <a:pt x="17" y="19"/>
                      <a:pt x="15" y="19"/>
                      <a:pt x="15" y="19"/>
                    </a:cubicBezTo>
                    <a:cubicBezTo>
                      <a:pt x="15" y="22"/>
                      <a:pt x="17" y="21"/>
                      <a:pt x="19" y="22"/>
                    </a:cubicBezTo>
                    <a:cubicBezTo>
                      <a:pt x="20" y="23"/>
                      <a:pt x="20" y="21"/>
                      <a:pt x="21" y="21"/>
                    </a:cubicBezTo>
                    <a:cubicBezTo>
                      <a:pt x="24" y="21"/>
                      <a:pt x="27" y="23"/>
                      <a:pt x="29" y="20"/>
                    </a:cubicBezTo>
                    <a:cubicBezTo>
                      <a:pt x="29" y="19"/>
                      <a:pt x="28" y="19"/>
                      <a:pt x="27" y="18"/>
                    </a:cubicBezTo>
                    <a:cubicBezTo>
                      <a:pt x="28" y="17"/>
                      <a:pt x="29" y="17"/>
                      <a:pt x="28" y="15"/>
                    </a:cubicBezTo>
                    <a:cubicBezTo>
                      <a:pt x="29" y="16"/>
                      <a:pt x="29" y="16"/>
                      <a:pt x="30" y="17"/>
                    </a:cubicBezTo>
                    <a:cubicBezTo>
                      <a:pt x="31" y="15"/>
                      <a:pt x="29" y="14"/>
                      <a:pt x="29" y="12"/>
                    </a:cubicBezTo>
                    <a:cubicBezTo>
                      <a:pt x="29" y="11"/>
                      <a:pt x="30" y="9"/>
                      <a:pt x="30" y="8"/>
                    </a:cubicBezTo>
                    <a:cubicBezTo>
                      <a:pt x="29" y="7"/>
                      <a:pt x="28" y="4"/>
                      <a:pt x="27" y="4"/>
                    </a:cubicBezTo>
                    <a:cubicBezTo>
                      <a:pt x="26" y="3"/>
                      <a:pt x="24" y="2"/>
                      <a:pt x="23" y="2"/>
                    </a:cubicBezTo>
                    <a:cubicBezTo>
                      <a:pt x="20" y="4"/>
                      <a:pt x="18" y="2"/>
                      <a:pt x="14"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3" name="Freeform 25"/>
              <p:cNvSpPr/>
              <p:nvPr/>
            </p:nvSpPr>
            <p:spPr bwMode="auto">
              <a:xfrm>
                <a:off x="3784601" y="3471862"/>
                <a:ext cx="41275" cy="61913"/>
              </a:xfrm>
              <a:custGeom>
                <a:avLst/>
                <a:gdLst>
                  <a:gd name="T0" fmla="*/ 0 w 59"/>
                  <a:gd name="T1" fmla="*/ 19 h 44"/>
                  <a:gd name="T2" fmla="*/ 11 w 59"/>
                  <a:gd name="T3" fmla="*/ 24 h 44"/>
                  <a:gd name="T4" fmla="*/ 6 w 59"/>
                  <a:gd name="T5" fmla="*/ 26 h 44"/>
                  <a:gd name="T6" fmla="*/ 7 w 59"/>
                  <a:gd name="T7" fmla="*/ 28 h 44"/>
                  <a:gd name="T8" fmla="*/ 10 w 59"/>
                  <a:gd name="T9" fmla="*/ 29 h 44"/>
                  <a:gd name="T10" fmla="*/ 13 w 59"/>
                  <a:gd name="T11" fmla="*/ 28 h 44"/>
                  <a:gd name="T12" fmla="*/ 13 w 59"/>
                  <a:gd name="T13" fmla="*/ 29 h 44"/>
                  <a:gd name="T14" fmla="*/ 17 w 59"/>
                  <a:gd name="T15" fmla="*/ 28 h 44"/>
                  <a:gd name="T16" fmla="*/ 19 w 59"/>
                  <a:gd name="T17" fmla="*/ 27 h 44"/>
                  <a:gd name="T18" fmla="*/ 28 w 59"/>
                  <a:gd name="T19" fmla="*/ 29 h 44"/>
                  <a:gd name="T20" fmla="*/ 21 w 59"/>
                  <a:gd name="T21" fmla="*/ 29 h 44"/>
                  <a:gd name="T22" fmla="*/ 32 w 59"/>
                  <a:gd name="T23" fmla="*/ 30 h 44"/>
                  <a:gd name="T24" fmla="*/ 12 w 59"/>
                  <a:gd name="T25" fmla="*/ 33 h 44"/>
                  <a:gd name="T26" fmla="*/ 19 w 59"/>
                  <a:gd name="T27" fmla="*/ 36 h 44"/>
                  <a:gd name="T28" fmla="*/ 15 w 59"/>
                  <a:gd name="T29" fmla="*/ 36 h 44"/>
                  <a:gd name="T30" fmla="*/ 25 w 59"/>
                  <a:gd name="T31" fmla="*/ 39 h 44"/>
                  <a:gd name="T32" fmla="*/ 19 w 59"/>
                  <a:gd name="T33" fmla="*/ 39 h 44"/>
                  <a:gd name="T34" fmla="*/ 32 w 59"/>
                  <a:gd name="T35" fmla="*/ 44 h 44"/>
                  <a:gd name="T36" fmla="*/ 30 w 59"/>
                  <a:gd name="T37" fmla="*/ 41 h 44"/>
                  <a:gd name="T38" fmla="*/ 36 w 59"/>
                  <a:gd name="T39" fmla="*/ 44 h 44"/>
                  <a:gd name="T40" fmla="*/ 33 w 59"/>
                  <a:gd name="T41" fmla="*/ 38 h 44"/>
                  <a:gd name="T42" fmla="*/ 39 w 59"/>
                  <a:gd name="T43" fmla="*/ 44 h 44"/>
                  <a:gd name="T44" fmla="*/ 40 w 59"/>
                  <a:gd name="T45" fmla="*/ 38 h 44"/>
                  <a:gd name="T46" fmla="*/ 45 w 59"/>
                  <a:gd name="T47" fmla="*/ 32 h 44"/>
                  <a:gd name="T48" fmla="*/ 46 w 59"/>
                  <a:gd name="T49" fmla="*/ 37 h 44"/>
                  <a:gd name="T50" fmla="*/ 49 w 59"/>
                  <a:gd name="T51" fmla="*/ 33 h 44"/>
                  <a:gd name="T52" fmla="*/ 59 w 59"/>
                  <a:gd name="T53" fmla="*/ 30 h 44"/>
                  <a:gd name="T54" fmla="*/ 54 w 59"/>
                  <a:gd name="T55" fmla="*/ 25 h 44"/>
                  <a:gd name="T56" fmla="*/ 53 w 59"/>
                  <a:gd name="T57" fmla="*/ 27 h 44"/>
                  <a:gd name="T58" fmla="*/ 46 w 59"/>
                  <a:gd name="T59" fmla="*/ 27 h 44"/>
                  <a:gd name="T60" fmla="*/ 44 w 59"/>
                  <a:gd name="T61" fmla="*/ 19 h 44"/>
                  <a:gd name="T62" fmla="*/ 40 w 59"/>
                  <a:gd name="T63" fmla="*/ 15 h 44"/>
                  <a:gd name="T64" fmla="*/ 42 w 59"/>
                  <a:gd name="T65" fmla="*/ 18 h 44"/>
                  <a:gd name="T66" fmla="*/ 37 w 59"/>
                  <a:gd name="T67" fmla="*/ 16 h 44"/>
                  <a:gd name="T68" fmla="*/ 36 w 59"/>
                  <a:gd name="T69" fmla="*/ 13 h 44"/>
                  <a:gd name="T70" fmla="*/ 29 w 59"/>
                  <a:gd name="T71" fmla="*/ 10 h 44"/>
                  <a:gd name="T72" fmla="*/ 20 w 59"/>
                  <a:gd name="T73" fmla="*/ 2 h 44"/>
                  <a:gd name="T74" fmla="*/ 12 w 59"/>
                  <a:gd name="T75" fmla="*/ 3 h 44"/>
                  <a:gd name="T76" fmla="*/ 19 w 59"/>
                  <a:gd name="T77" fmla="*/ 4 h 44"/>
                  <a:gd name="T78" fmla="*/ 7 w 59"/>
                  <a:gd name="T79" fmla="*/ 9 h 44"/>
                  <a:gd name="T80" fmla="*/ 12 w 59"/>
                  <a:gd name="T81" fmla="*/ 10 h 44"/>
                  <a:gd name="T82" fmla="*/ 5 w 59"/>
                  <a:gd name="T83" fmla="*/ 14 h 44"/>
                  <a:gd name="T84" fmla="*/ 1 w 59"/>
                  <a:gd name="T85" fmla="*/ 16 h 44"/>
                  <a:gd name="T86" fmla="*/ 7 w 59"/>
                  <a:gd name="T87" fmla="*/ 17 h 44"/>
                  <a:gd name="T88" fmla="*/ 6 w 59"/>
                  <a:gd name="T89" fmla="*/ 18 h 44"/>
                  <a:gd name="T90" fmla="*/ 12 w 59"/>
                  <a:gd name="T91" fmla="*/ 18 h 44"/>
                  <a:gd name="T92" fmla="*/ 10 w 59"/>
                  <a:gd name="T93" fmla="*/ 19 h 44"/>
                  <a:gd name="T94" fmla="*/ 12 w 59"/>
                  <a:gd name="T95" fmla="*/ 20 h 44"/>
                  <a:gd name="T96" fmla="*/ 9 w 59"/>
                  <a:gd name="T97" fmla="*/ 20 h 44"/>
                  <a:gd name="T98" fmla="*/ 0 w 59"/>
                  <a:gd name="T99"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 h="44">
                    <a:moveTo>
                      <a:pt x="0" y="19"/>
                    </a:moveTo>
                    <a:cubicBezTo>
                      <a:pt x="1" y="25"/>
                      <a:pt x="7" y="25"/>
                      <a:pt x="11" y="24"/>
                    </a:cubicBezTo>
                    <a:cubicBezTo>
                      <a:pt x="10" y="26"/>
                      <a:pt x="8" y="26"/>
                      <a:pt x="6" y="26"/>
                    </a:cubicBezTo>
                    <a:cubicBezTo>
                      <a:pt x="5" y="26"/>
                      <a:pt x="5" y="29"/>
                      <a:pt x="7" y="28"/>
                    </a:cubicBezTo>
                    <a:cubicBezTo>
                      <a:pt x="8" y="28"/>
                      <a:pt x="8" y="31"/>
                      <a:pt x="10" y="29"/>
                    </a:cubicBezTo>
                    <a:cubicBezTo>
                      <a:pt x="11" y="29"/>
                      <a:pt x="12" y="27"/>
                      <a:pt x="13" y="28"/>
                    </a:cubicBezTo>
                    <a:cubicBezTo>
                      <a:pt x="13" y="29"/>
                      <a:pt x="13" y="29"/>
                      <a:pt x="13" y="29"/>
                    </a:cubicBezTo>
                    <a:cubicBezTo>
                      <a:pt x="15" y="31"/>
                      <a:pt x="16" y="29"/>
                      <a:pt x="17" y="28"/>
                    </a:cubicBezTo>
                    <a:cubicBezTo>
                      <a:pt x="17" y="28"/>
                      <a:pt x="19" y="30"/>
                      <a:pt x="19" y="27"/>
                    </a:cubicBezTo>
                    <a:cubicBezTo>
                      <a:pt x="21" y="29"/>
                      <a:pt x="26" y="27"/>
                      <a:pt x="28" y="29"/>
                    </a:cubicBezTo>
                    <a:cubicBezTo>
                      <a:pt x="26" y="29"/>
                      <a:pt x="23" y="29"/>
                      <a:pt x="21" y="29"/>
                    </a:cubicBezTo>
                    <a:cubicBezTo>
                      <a:pt x="24" y="31"/>
                      <a:pt x="28" y="31"/>
                      <a:pt x="32" y="30"/>
                    </a:cubicBezTo>
                    <a:cubicBezTo>
                      <a:pt x="25" y="31"/>
                      <a:pt x="19" y="31"/>
                      <a:pt x="12" y="33"/>
                    </a:cubicBezTo>
                    <a:cubicBezTo>
                      <a:pt x="14" y="35"/>
                      <a:pt x="16" y="35"/>
                      <a:pt x="19" y="36"/>
                    </a:cubicBezTo>
                    <a:cubicBezTo>
                      <a:pt x="17" y="36"/>
                      <a:pt x="16" y="36"/>
                      <a:pt x="15" y="36"/>
                    </a:cubicBezTo>
                    <a:cubicBezTo>
                      <a:pt x="17" y="39"/>
                      <a:pt x="22" y="38"/>
                      <a:pt x="25" y="39"/>
                    </a:cubicBezTo>
                    <a:cubicBezTo>
                      <a:pt x="23" y="39"/>
                      <a:pt x="21" y="39"/>
                      <a:pt x="19" y="39"/>
                    </a:cubicBezTo>
                    <a:cubicBezTo>
                      <a:pt x="22" y="44"/>
                      <a:pt x="28" y="43"/>
                      <a:pt x="32" y="44"/>
                    </a:cubicBezTo>
                    <a:cubicBezTo>
                      <a:pt x="32" y="43"/>
                      <a:pt x="31" y="41"/>
                      <a:pt x="30" y="41"/>
                    </a:cubicBezTo>
                    <a:cubicBezTo>
                      <a:pt x="33" y="41"/>
                      <a:pt x="34" y="43"/>
                      <a:pt x="36" y="44"/>
                    </a:cubicBezTo>
                    <a:cubicBezTo>
                      <a:pt x="35" y="42"/>
                      <a:pt x="34" y="40"/>
                      <a:pt x="33" y="38"/>
                    </a:cubicBezTo>
                    <a:cubicBezTo>
                      <a:pt x="35" y="40"/>
                      <a:pt x="37" y="42"/>
                      <a:pt x="39" y="44"/>
                    </a:cubicBezTo>
                    <a:cubicBezTo>
                      <a:pt x="40" y="41"/>
                      <a:pt x="41" y="40"/>
                      <a:pt x="40" y="38"/>
                    </a:cubicBezTo>
                    <a:cubicBezTo>
                      <a:pt x="48" y="43"/>
                      <a:pt x="39" y="34"/>
                      <a:pt x="45" y="32"/>
                    </a:cubicBezTo>
                    <a:cubicBezTo>
                      <a:pt x="44" y="34"/>
                      <a:pt x="45" y="36"/>
                      <a:pt x="46" y="37"/>
                    </a:cubicBezTo>
                    <a:cubicBezTo>
                      <a:pt x="47" y="36"/>
                      <a:pt x="49" y="35"/>
                      <a:pt x="49" y="33"/>
                    </a:cubicBezTo>
                    <a:cubicBezTo>
                      <a:pt x="50" y="34"/>
                      <a:pt x="56" y="31"/>
                      <a:pt x="59" y="30"/>
                    </a:cubicBezTo>
                    <a:cubicBezTo>
                      <a:pt x="58" y="28"/>
                      <a:pt x="56" y="27"/>
                      <a:pt x="54" y="25"/>
                    </a:cubicBezTo>
                    <a:cubicBezTo>
                      <a:pt x="54" y="26"/>
                      <a:pt x="54" y="27"/>
                      <a:pt x="53" y="27"/>
                    </a:cubicBezTo>
                    <a:cubicBezTo>
                      <a:pt x="53" y="23"/>
                      <a:pt x="48" y="25"/>
                      <a:pt x="46" y="27"/>
                    </a:cubicBezTo>
                    <a:cubicBezTo>
                      <a:pt x="49" y="22"/>
                      <a:pt x="50" y="20"/>
                      <a:pt x="44" y="19"/>
                    </a:cubicBezTo>
                    <a:cubicBezTo>
                      <a:pt x="47" y="16"/>
                      <a:pt x="43" y="12"/>
                      <a:pt x="40" y="15"/>
                    </a:cubicBezTo>
                    <a:cubicBezTo>
                      <a:pt x="40" y="16"/>
                      <a:pt x="41" y="17"/>
                      <a:pt x="42" y="18"/>
                    </a:cubicBezTo>
                    <a:cubicBezTo>
                      <a:pt x="40" y="18"/>
                      <a:pt x="39" y="18"/>
                      <a:pt x="37" y="16"/>
                    </a:cubicBezTo>
                    <a:cubicBezTo>
                      <a:pt x="37" y="15"/>
                      <a:pt x="39" y="12"/>
                      <a:pt x="36" y="13"/>
                    </a:cubicBezTo>
                    <a:cubicBezTo>
                      <a:pt x="33" y="14"/>
                      <a:pt x="31" y="12"/>
                      <a:pt x="29" y="10"/>
                    </a:cubicBezTo>
                    <a:cubicBezTo>
                      <a:pt x="26" y="6"/>
                      <a:pt x="24" y="4"/>
                      <a:pt x="20" y="2"/>
                    </a:cubicBezTo>
                    <a:cubicBezTo>
                      <a:pt x="17" y="2"/>
                      <a:pt x="14" y="0"/>
                      <a:pt x="12" y="3"/>
                    </a:cubicBezTo>
                    <a:cubicBezTo>
                      <a:pt x="14" y="4"/>
                      <a:pt x="16" y="3"/>
                      <a:pt x="19" y="4"/>
                    </a:cubicBezTo>
                    <a:cubicBezTo>
                      <a:pt x="16" y="8"/>
                      <a:pt x="9" y="3"/>
                      <a:pt x="7" y="9"/>
                    </a:cubicBezTo>
                    <a:cubicBezTo>
                      <a:pt x="9" y="10"/>
                      <a:pt x="11" y="9"/>
                      <a:pt x="12" y="10"/>
                    </a:cubicBezTo>
                    <a:cubicBezTo>
                      <a:pt x="11" y="11"/>
                      <a:pt x="2" y="12"/>
                      <a:pt x="5" y="14"/>
                    </a:cubicBezTo>
                    <a:cubicBezTo>
                      <a:pt x="3" y="15"/>
                      <a:pt x="2" y="15"/>
                      <a:pt x="1" y="16"/>
                    </a:cubicBezTo>
                    <a:cubicBezTo>
                      <a:pt x="3" y="17"/>
                      <a:pt x="5" y="16"/>
                      <a:pt x="7" y="17"/>
                    </a:cubicBezTo>
                    <a:cubicBezTo>
                      <a:pt x="6" y="18"/>
                      <a:pt x="6" y="18"/>
                      <a:pt x="6" y="18"/>
                    </a:cubicBezTo>
                    <a:cubicBezTo>
                      <a:pt x="8" y="19"/>
                      <a:pt x="10" y="16"/>
                      <a:pt x="12" y="18"/>
                    </a:cubicBezTo>
                    <a:cubicBezTo>
                      <a:pt x="11" y="18"/>
                      <a:pt x="10" y="18"/>
                      <a:pt x="10" y="19"/>
                    </a:cubicBezTo>
                    <a:cubicBezTo>
                      <a:pt x="10" y="19"/>
                      <a:pt x="11" y="20"/>
                      <a:pt x="12" y="20"/>
                    </a:cubicBezTo>
                    <a:cubicBezTo>
                      <a:pt x="10" y="20"/>
                      <a:pt x="10" y="20"/>
                      <a:pt x="9" y="20"/>
                    </a:cubicBezTo>
                    <a:cubicBezTo>
                      <a:pt x="6" y="20"/>
                      <a:pt x="3" y="19"/>
                      <a:pt x="0" y="19"/>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4" name="Freeform 26"/>
              <p:cNvSpPr/>
              <p:nvPr/>
            </p:nvSpPr>
            <p:spPr bwMode="auto">
              <a:xfrm>
                <a:off x="3765551" y="3536950"/>
                <a:ext cx="6350" cy="4763"/>
              </a:xfrm>
              <a:custGeom>
                <a:avLst/>
                <a:gdLst>
                  <a:gd name="T0" fmla="*/ 9 w 9"/>
                  <a:gd name="T1" fmla="*/ 2 h 3"/>
                  <a:gd name="T2" fmla="*/ 2 w 9"/>
                  <a:gd name="T3" fmla="*/ 1 h 3"/>
                  <a:gd name="T4" fmla="*/ 3 w 9"/>
                  <a:gd name="T5" fmla="*/ 3 h 3"/>
                  <a:gd name="T6" fmla="*/ 9 w 9"/>
                  <a:gd name="T7" fmla="*/ 2 h 3"/>
                </a:gdLst>
                <a:ahLst/>
                <a:cxnLst>
                  <a:cxn ang="0">
                    <a:pos x="T0" y="T1"/>
                  </a:cxn>
                  <a:cxn ang="0">
                    <a:pos x="T2" y="T3"/>
                  </a:cxn>
                  <a:cxn ang="0">
                    <a:pos x="T4" y="T5"/>
                  </a:cxn>
                  <a:cxn ang="0">
                    <a:pos x="T6" y="T7"/>
                  </a:cxn>
                </a:cxnLst>
                <a:rect l="0" t="0" r="r" b="b"/>
                <a:pathLst>
                  <a:path w="9" h="3">
                    <a:moveTo>
                      <a:pt x="9" y="2"/>
                    </a:moveTo>
                    <a:cubicBezTo>
                      <a:pt x="7" y="0"/>
                      <a:pt x="5" y="0"/>
                      <a:pt x="2" y="1"/>
                    </a:cubicBezTo>
                    <a:cubicBezTo>
                      <a:pt x="0" y="1"/>
                      <a:pt x="1" y="3"/>
                      <a:pt x="3" y="3"/>
                    </a:cubicBezTo>
                    <a:cubicBezTo>
                      <a:pt x="5" y="3"/>
                      <a:pt x="7" y="1"/>
                      <a:pt x="9"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5" name="Freeform 27"/>
              <p:cNvSpPr/>
              <p:nvPr/>
            </p:nvSpPr>
            <p:spPr bwMode="auto">
              <a:xfrm>
                <a:off x="3838576" y="3605212"/>
                <a:ext cx="17463" cy="17463"/>
              </a:xfrm>
              <a:custGeom>
                <a:avLst/>
                <a:gdLst>
                  <a:gd name="T0" fmla="*/ 6 w 25"/>
                  <a:gd name="T1" fmla="*/ 10 h 13"/>
                  <a:gd name="T2" fmla="*/ 9 w 25"/>
                  <a:gd name="T3" fmla="*/ 12 h 13"/>
                  <a:gd name="T4" fmla="*/ 18 w 25"/>
                  <a:gd name="T5" fmla="*/ 11 h 13"/>
                  <a:gd name="T6" fmla="*/ 25 w 25"/>
                  <a:gd name="T7" fmla="*/ 11 h 13"/>
                  <a:gd name="T8" fmla="*/ 15 w 25"/>
                  <a:gd name="T9" fmla="*/ 2 h 13"/>
                  <a:gd name="T10" fmla="*/ 10 w 25"/>
                  <a:gd name="T11" fmla="*/ 2 h 13"/>
                  <a:gd name="T12" fmla="*/ 4 w 25"/>
                  <a:gd name="T13" fmla="*/ 0 h 13"/>
                  <a:gd name="T14" fmla="*/ 4 w 25"/>
                  <a:gd name="T15" fmla="*/ 7 h 13"/>
                  <a:gd name="T16" fmla="*/ 6 w 25"/>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3">
                    <a:moveTo>
                      <a:pt x="6" y="10"/>
                    </a:moveTo>
                    <a:cubicBezTo>
                      <a:pt x="6" y="11"/>
                      <a:pt x="7" y="12"/>
                      <a:pt x="9" y="12"/>
                    </a:cubicBezTo>
                    <a:cubicBezTo>
                      <a:pt x="11" y="13"/>
                      <a:pt x="16" y="11"/>
                      <a:pt x="18" y="11"/>
                    </a:cubicBezTo>
                    <a:cubicBezTo>
                      <a:pt x="20" y="10"/>
                      <a:pt x="23" y="11"/>
                      <a:pt x="25" y="11"/>
                    </a:cubicBezTo>
                    <a:cubicBezTo>
                      <a:pt x="22" y="6"/>
                      <a:pt x="20" y="5"/>
                      <a:pt x="15" y="2"/>
                    </a:cubicBezTo>
                    <a:cubicBezTo>
                      <a:pt x="14" y="1"/>
                      <a:pt x="12" y="3"/>
                      <a:pt x="10" y="2"/>
                    </a:cubicBezTo>
                    <a:cubicBezTo>
                      <a:pt x="8" y="1"/>
                      <a:pt x="6" y="1"/>
                      <a:pt x="4" y="0"/>
                    </a:cubicBezTo>
                    <a:cubicBezTo>
                      <a:pt x="1" y="1"/>
                      <a:pt x="0" y="5"/>
                      <a:pt x="4" y="7"/>
                    </a:cubicBezTo>
                    <a:cubicBezTo>
                      <a:pt x="6" y="7"/>
                      <a:pt x="4" y="8"/>
                      <a:pt x="6" y="1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6" name="Freeform 28"/>
              <p:cNvSpPr/>
              <p:nvPr/>
            </p:nvSpPr>
            <p:spPr bwMode="auto">
              <a:xfrm>
                <a:off x="3757613" y="3557587"/>
                <a:ext cx="6350" cy="7938"/>
              </a:xfrm>
              <a:custGeom>
                <a:avLst/>
                <a:gdLst>
                  <a:gd name="T0" fmla="*/ 0 w 9"/>
                  <a:gd name="T1" fmla="*/ 1 h 5"/>
                  <a:gd name="T2" fmla="*/ 2 w 9"/>
                  <a:gd name="T3" fmla="*/ 5 h 5"/>
                  <a:gd name="T4" fmla="*/ 9 w 9"/>
                  <a:gd name="T5" fmla="*/ 3 h 5"/>
                  <a:gd name="T6" fmla="*/ 5 w 9"/>
                  <a:gd name="T7" fmla="*/ 1 h 5"/>
                  <a:gd name="T8" fmla="*/ 0 w 9"/>
                  <a:gd name="T9" fmla="*/ 1 h 5"/>
                </a:gdLst>
                <a:ahLst/>
                <a:cxnLst>
                  <a:cxn ang="0">
                    <a:pos x="T0" y="T1"/>
                  </a:cxn>
                  <a:cxn ang="0">
                    <a:pos x="T2" y="T3"/>
                  </a:cxn>
                  <a:cxn ang="0">
                    <a:pos x="T4" y="T5"/>
                  </a:cxn>
                  <a:cxn ang="0">
                    <a:pos x="T6" y="T7"/>
                  </a:cxn>
                  <a:cxn ang="0">
                    <a:pos x="T8" y="T9"/>
                  </a:cxn>
                </a:cxnLst>
                <a:rect l="0" t="0" r="r" b="b"/>
                <a:pathLst>
                  <a:path w="9" h="5">
                    <a:moveTo>
                      <a:pt x="0" y="1"/>
                    </a:moveTo>
                    <a:cubicBezTo>
                      <a:pt x="1" y="2"/>
                      <a:pt x="1" y="2"/>
                      <a:pt x="2" y="5"/>
                    </a:cubicBezTo>
                    <a:cubicBezTo>
                      <a:pt x="3" y="5"/>
                      <a:pt x="7" y="5"/>
                      <a:pt x="9" y="3"/>
                    </a:cubicBezTo>
                    <a:cubicBezTo>
                      <a:pt x="7" y="2"/>
                      <a:pt x="6" y="2"/>
                      <a:pt x="5" y="1"/>
                    </a:cubicBezTo>
                    <a:cubicBezTo>
                      <a:pt x="3" y="0"/>
                      <a:pt x="2" y="0"/>
                      <a:pt x="0"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7" name="Freeform 29"/>
              <p:cNvSpPr/>
              <p:nvPr/>
            </p:nvSpPr>
            <p:spPr bwMode="auto">
              <a:xfrm>
                <a:off x="3706813" y="3611562"/>
                <a:ext cx="65088" cy="73025"/>
              </a:xfrm>
              <a:custGeom>
                <a:avLst/>
                <a:gdLst>
                  <a:gd name="T0" fmla="*/ 82 w 91"/>
                  <a:gd name="T1" fmla="*/ 42 h 52"/>
                  <a:gd name="T2" fmla="*/ 87 w 91"/>
                  <a:gd name="T3" fmla="*/ 40 h 52"/>
                  <a:gd name="T4" fmla="*/ 88 w 91"/>
                  <a:gd name="T5" fmla="*/ 38 h 52"/>
                  <a:gd name="T6" fmla="*/ 90 w 91"/>
                  <a:gd name="T7" fmla="*/ 34 h 52"/>
                  <a:gd name="T8" fmla="*/ 79 w 91"/>
                  <a:gd name="T9" fmla="*/ 30 h 52"/>
                  <a:gd name="T10" fmla="*/ 72 w 91"/>
                  <a:gd name="T11" fmla="*/ 26 h 52"/>
                  <a:gd name="T12" fmla="*/ 73 w 91"/>
                  <a:gd name="T13" fmla="*/ 19 h 52"/>
                  <a:gd name="T14" fmla="*/ 65 w 91"/>
                  <a:gd name="T15" fmla="*/ 4 h 52"/>
                  <a:gd name="T16" fmla="*/ 60 w 91"/>
                  <a:gd name="T17" fmla="*/ 2 h 52"/>
                  <a:gd name="T18" fmla="*/ 55 w 91"/>
                  <a:gd name="T19" fmla="*/ 0 h 52"/>
                  <a:gd name="T20" fmla="*/ 54 w 91"/>
                  <a:gd name="T21" fmla="*/ 4 h 52"/>
                  <a:gd name="T22" fmla="*/ 56 w 91"/>
                  <a:gd name="T23" fmla="*/ 8 h 52"/>
                  <a:gd name="T24" fmla="*/ 59 w 91"/>
                  <a:gd name="T25" fmla="*/ 17 h 52"/>
                  <a:gd name="T26" fmla="*/ 55 w 91"/>
                  <a:gd name="T27" fmla="*/ 17 h 52"/>
                  <a:gd name="T28" fmla="*/ 52 w 91"/>
                  <a:gd name="T29" fmla="*/ 9 h 52"/>
                  <a:gd name="T30" fmla="*/ 42 w 91"/>
                  <a:gd name="T31" fmla="*/ 5 h 52"/>
                  <a:gd name="T32" fmla="*/ 47 w 91"/>
                  <a:gd name="T33" fmla="*/ 10 h 52"/>
                  <a:gd name="T34" fmla="*/ 42 w 91"/>
                  <a:gd name="T35" fmla="*/ 9 h 52"/>
                  <a:gd name="T36" fmla="*/ 37 w 91"/>
                  <a:gd name="T37" fmla="*/ 12 h 52"/>
                  <a:gd name="T38" fmla="*/ 39 w 91"/>
                  <a:gd name="T39" fmla="*/ 9 h 52"/>
                  <a:gd name="T40" fmla="*/ 31 w 91"/>
                  <a:gd name="T41" fmla="*/ 4 h 52"/>
                  <a:gd name="T42" fmla="*/ 28 w 91"/>
                  <a:gd name="T43" fmla="*/ 8 h 52"/>
                  <a:gd name="T44" fmla="*/ 23 w 91"/>
                  <a:gd name="T45" fmla="*/ 8 h 52"/>
                  <a:gd name="T46" fmla="*/ 24 w 91"/>
                  <a:gd name="T47" fmla="*/ 2 h 52"/>
                  <a:gd name="T48" fmla="*/ 18 w 91"/>
                  <a:gd name="T49" fmla="*/ 2 h 52"/>
                  <a:gd name="T50" fmla="*/ 3 w 91"/>
                  <a:gd name="T51" fmla="*/ 10 h 52"/>
                  <a:gd name="T52" fmla="*/ 5 w 91"/>
                  <a:gd name="T53" fmla="*/ 12 h 52"/>
                  <a:gd name="T54" fmla="*/ 1 w 91"/>
                  <a:gd name="T55" fmla="*/ 19 h 52"/>
                  <a:gd name="T56" fmla="*/ 5 w 91"/>
                  <a:gd name="T57" fmla="*/ 19 h 52"/>
                  <a:gd name="T58" fmla="*/ 5 w 91"/>
                  <a:gd name="T59" fmla="*/ 21 h 52"/>
                  <a:gd name="T60" fmla="*/ 15 w 91"/>
                  <a:gd name="T61" fmla="*/ 21 h 52"/>
                  <a:gd name="T62" fmla="*/ 5 w 91"/>
                  <a:gd name="T63" fmla="*/ 26 h 52"/>
                  <a:gd name="T64" fmla="*/ 10 w 91"/>
                  <a:gd name="T65" fmla="*/ 29 h 52"/>
                  <a:gd name="T66" fmla="*/ 21 w 91"/>
                  <a:gd name="T67" fmla="*/ 29 h 52"/>
                  <a:gd name="T68" fmla="*/ 37 w 91"/>
                  <a:gd name="T69" fmla="*/ 32 h 52"/>
                  <a:gd name="T70" fmla="*/ 33 w 91"/>
                  <a:gd name="T71" fmla="*/ 34 h 52"/>
                  <a:gd name="T72" fmla="*/ 24 w 91"/>
                  <a:gd name="T73" fmla="*/ 33 h 52"/>
                  <a:gd name="T74" fmla="*/ 10 w 91"/>
                  <a:gd name="T75" fmla="*/ 36 h 52"/>
                  <a:gd name="T76" fmla="*/ 28 w 91"/>
                  <a:gd name="T77" fmla="*/ 44 h 52"/>
                  <a:gd name="T78" fmla="*/ 33 w 91"/>
                  <a:gd name="T79" fmla="*/ 51 h 52"/>
                  <a:gd name="T80" fmla="*/ 47 w 91"/>
                  <a:gd name="T81" fmla="*/ 50 h 52"/>
                  <a:gd name="T82" fmla="*/ 56 w 91"/>
                  <a:gd name="T83" fmla="*/ 46 h 52"/>
                  <a:gd name="T84" fmla="*/ 60 w 91"/>
                  <a:gd name="T85" fmla="*/ 44 h 52"/>
                  <a:gd name="T86" fmla="*/ 64 w 91"/>
                  <a:gd name="T87" fmla="*/ 42 h 52"/>
                  <a:gd name="T88" fmla="*/ 63 w 91"/>
                  <a:gd name="T89" fmla="*/ 44 h 52"/>
                  <a:gd name="T90" fmla="*/ 71 w 91"/>
                  <a:gd name="T91" fmla="*/ 46 h 52"/>
                  <a:gd name="T92" fmla="*/ 69 w 91"/>
                  <a:gd name="T93" fmla="*/ 47 h 52"/>
                  <a:gd name="T94" fmla="*/ 81 w 91"/>
                  <a:gd name="T95" fmla="*/ 49 h 52"/>
                  <a:gd name="T96" fmla="*/ 86 w 91"/>
                  <a:gd name="T97" fmla="*/ 46 h 52"/>
                  <a:gd name="T98" fmla="*/ 86 w 91"/>
                  <a:gd name="T99" fmla="*/ 42 h 52"/>
                  <a:gd name="T100" fmla="*/ 79 w 91"/>
                  <a:gd name="T101" fmla="*/ 45 h 52"/>
                  <a:gd name="T102" fmla="*/ 78 w 91"/>
                  <a:gd name="T103" fmla="*/ 40 h 52"/>
                  <a:gd name="T104" fmla="*/ 80 w 91"/>
                  <a:gd name="T105" fmla="*/ 40 h 52"/>
                  <a:gd name="T106" fmla="*/ 82 w 91"/>
                  <a:gd name="T10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 h="52">
                    <a:moveTo>
                      <a:pt x="82" y="42"/>
                    </a:moveTo>
                    <a:cubicBezTo>
                      <a:pt x="82" y="37"/>
                      <a:pt x="85" y="38"/>
                      <a:pt x="87" y="40"/>
                    </a:cubicBezTo>
                    <a:cubicBezTo>
                      <a:pt x="87" y="40"/>
                      <a:pt x="88" y="39"/>
                      <a:pt x="88" y="38"/>
                    </a:cubicBezTo>
                    <a:cubicBezTo>
                      <a:pt x="91" y="43"/>
                      <a:pt x="91" y="37"/>
                      <a:pt x="90" y="34"/>
                    </a:cubicBezTo>
                    <a:cubicBezTo>
                      <a:pt x="87" y="35"/>
                      <a:pt x="83" y="33"/>
                      <a:pt x="79" y="30"/>
                    </a:cubicBezTo>
                    <a:cubicBezTo>
                      <a:pt x="78" y="29"/>
                      <a:pt x="73" y="27"/>
                      <a:pt x="72" y="26"/>
                    </a:cubicBezTo>
                    <a:cubicBezTo>
                      <a:pt x="72" y="24"/>
                      <a:pt x="74" y="22"/>
                      <a:pt x="73" y="19"/>
                    </a:cubicBezTo>
                    <a:cubicBezTo>
                      <a:pt x="71" y="15"/>
                      <a:pt x="70" y="6"/>
                      <a:pt x="65" y="4"/>
                    </a:cubicBezTo>
                    <a:cubicBezTo>
                      <a:pt x="63" y="3"/>
                      <a:pt x="61" y="0"/>
                      <a:pt x="60" y="2"/>
                    </a:cubicBezTo>
                    <a:cubicBezTo>
                      <a:pt x="60" y="3"/>
                      <a:pt x="56" y="1"/>
                      <a:pt x="55" y="0"/>
                    </a:cubicBezTo>
                    <a:cubicBezTo>
                      <a:pt x="56" y="2"/>
                      <a:pt x="54" y="3"/>
                      <a:pt x="54" y="4"/>
                    </a:cubicBezTo>
                    <a:cubicBezTo>
                      <a:pt x="55" y="6"/>
                      <a:pt x="56" y="7"/>
                      <a:pt x="56" y="8"/>
                    </a:cubicBezTo>
                    <a:cubicBezTo>
                      <a:pt x="57" y="11"/>
                      <a:pt x="58" y="15"/>
                      <a:pt x="59" y="17"/>
                    </a:cubicBezTo>
                    <a:cubicBezTo>
                      <a:pt x="57" y="19"/>
                      <a:pt x="56" y="20"/>
                      <a:pt x="55" y="17"/>
                    </a:cubicBezTo>
                    <a:cubicBezTo>
                      <a:pt x="54" y="15"/>
                      <a:pt x="53" y="12"/>
                      <a:pt x="52" y="9"/>
                    </a:cubicBezTo>
                    <a:cubicBezTo>
                      <a:pt x="51" y="5"/>
                      <a:pt x="45" y="4"/>
                      <a:pt x="42" y="5"/>
                    </a:cubicBezTo>
                    <a:cubicBezTo>
                      <a:pt x="44" y="7"/>
                      <a:pt x="45" y="8"/>
                      <a:pt x="47" y="10"/>
                    </a:cubicBezTo>
                    <a:cubicBezTo>
                      <a:pt x="45" y="10"/>
                      <a:pt x="42" y="8"/>
                      <a:pt x="42" y="9"/>
                    </a:cubicBezTo>
                    <a:cubicBezTo>
                      <a:pt x="40" y="12"/>
                      <a:pt x="40" y="12"/>
                      <a:pt x="37" y="12"/>
                    </a:cubicBezTo>
                    <a:cubicBezTo>
                      <a:pt x="38" y="11"/>
                      <a:pt x="38" y="10"/>
                      <a:pt x="39" y="9"/>
                    </a:cubicBezTo>
                    <a:cubicBezTo>
                      <a:pt x="38" y="8"/>
                      <a:pt x="32" y="4"/>
                      <a:pt x="31" y="4"/>
                    </a:cubicBezTo>
                    <a:cubicBezTo>
                      <a:pt x="30" y="5"/>
                      <a:pt x="29" y="8"/>
                      <a:pt x="28" y="8"/>
                    </a:cubicBezTo>
                    <a:cubicBezTo>
                      <a:pt x="26" y="8"/>
                      <a:pt x="24" y="8"/>
                      <a:pt x="23" y="8"/>
                    </a:cubicBezTo>
                    <a:cubicBezTo>
                      <a:pt x="26" y="6"/>
                      <a:pt x="28" y="4"/>
                      <a:pt x="24" y="2"/>
                    </a:cubicBezTo>
                    <a:cubicBezTo>
                      <a:pt x="22" y="0"/>
                      <a:pt x="21" y="1"/>
                      <a:pt x="18" y="2"/>
                    </a:cubicBezTo>
                    <a:cubicBezTo>
                      <a:pt x="12" y="4"/>
                      <a:pt x="8" y="6"/>
                      <a:pt x="3" y="10"/>
                    </a:cubicBezTo>
                    <a:cubicBezTo>
                      <a:pt x="4" y="11"/>
                      <a:pt x="5" y="12"/>
                      <a:pt x="5" y="12"/>
                    </a:cubicBezTo>
                    <a:cubicBezTo>
                      <a:pt x="3" y="14"/>
                      <a:pt x="0" y="16"/>
                      <a:pt x="1" y="19"/>
                    </a:cubicBezTo>
                    <a:cubicBezTo>
                      <a:pt x="2" y="19"/>
                      <a:pt x="4" y="19"/>
                      <a:pt x="5" y="19"/>
                    </a:cubicBezTo>
                    <a:cubicBezTo>
                      <a:pt x="5" y="20"/>
                      <a:pt x="5" y="21"/>
                      <a:pt x="5" y="21"/>
                    </a:cubicBezTo>
                    <a:cubicBezTo>
                      <a:pt x="8" y="21"/>
                      <a:pt x="12" y="21"/>
                      <a:pt x="15" y="21"/>
                    </a:cubicBezTo>
                    <a:cubicBezTo>
                      <a:pt x="12" y="23"/>
                      <a:pt x="8" y="24"/>
                      <a:pt x="5" y="26"/>
                    </a:cubicBezTo>
                    <a:cubicBezTo>
                      <a:pt x="7" y="28"/>
                      <a:pt x="7" y="29"/>
                      <a:pt x="10" y="29"/>
                    </a:cubicBezTo>
                    <a:cubicBezTo>
                      <a:pt x="14" y="29"/>
                      <a:pt x="17" y="29"/>
                      <a:pt x="21" y="29"/>
                    </a:cubicBezTo>
                    <a:cubicBezTo>
                      <a:pt x="26" y="29"/>
                      <a:pt x="31" y="31"/>
                      <a:pt x="37" y="32"/>
                    </a:cubicBezTo>
                    <a:cubicBezTo>
                      <a:pt x="40" y="33"/>
                      <a:pt x="34" y="34"/>
                      <a:pt x="33" y="34"/>
                    </a:cubicBezTo>
                    <a:cubicBezTo>
                      <a:pt x="30" y="34"/>
                      <a:pt x="27" y="33"/>
                      <a:pt x="24" y="33"/>
                    </a:cubicBezTo>
                    <a:cubicBezTo>
                      <a:pt x="20" y="33"/>
                      <a:pt x="14" y="35"/>
                      <a:pt x="10" y="36"/>
                    </a:cubicBezTo>
                    <a:cubicBezTo>
                      <a:pt x="12" y="46"/>
                      <a:pt x="21" y="44"/>
                      <a:pt x="28" y="44"/>
                    </a:cubicBezTo>
                    <a:cubicBezTo>
                      <a:pt x="28" y="49"/>
                      <a:pt x="28" y="52"/>
                      <a:pt x="33" y="51"/>
                    </a:cubicBezTo>
                    <a:cubicBezTo>
                      <a:pt x="38" y="51"/>
                      <a:pt x="43" y="50"/>
                      <a:pt x="47" y="50"/>
                    </a:cubicBezTo>
                    <a:cubicBezTo>
                      <a:pt x="51" y="50"/>
                      <a:pt x="52" y="47"/>
                      <a:pt x="56" y="46"/>
                    </a:cubicBezTo>
                    <a:cubicBezTo>
                      <a:pt x="58" y="46"/>
                      <a:pt x="59" y="46"/>
                      <a:pt x="60" y="44"/>
                    </a:cubicBezTo>
                    <a:cubicBezTo>
                      <a:pt x="62" y="44"/>
                      <a:pt x="62" y="42"/>
                      <a:pt x="64" y="42"/>
                    </a:cubicBezTo>
                    <a:cubicBezTo>
                      <a:pt x="64" y="43"/>
                      <a:pt x="64" y="44"/>
                      <a:pt x="63" y="44"/>
                    </a:cubicBezTo>
                    <a:cubicBezTo>
                      <a:pt x="66" y="45"/>
                      <a:pt x="68" y="46"/>
                      <a:pt x="71" y="46"/>
                    </a:cubicBezTo>
                    <a:cubicBezTo>
                      <a:pt x="70" y="46"/>
                      <a:pt x="70" y="47"/>
                      <a:pt x="69" y="47"/>
                    </a:cubicBezTo>
                    <a:cubicBezTo>
                      <a:pt x="74" y="47"/>
                      <a:pt x="77" y="50"/>
                      <a:pt x="81" y="49"/>
                    </a:cubicBezTo>
                    <a:cubicBezTo>
                      <a:pt x="82" y="49"/>
                      <a:pt x="86" y="48"/>
                      <a:pt x="86" y="46"/>
                    </a:cubicBezTo>
                    <a:cubicBezTo>
                      <a:pt x="86" y="44"/>
                      <a:pt x="84" y="45"/>
                      <a:pt x="86" y="42"/>
                    </a:cubicBezTo>
                    <a:cubicBezTo>
                      <a:pt x="82" y="42"/>
                      <a:pt x="81" y="43"/>
                      <a:pt x="79" y="45"/>
                    </a:cubicBezTo>
                    <a:cubicBezTo>
                      <a:pt x="79" y="43"/>
                      <a:pt x="79" y="42"/>
                      <a:pt x="78" y="40"/>
                    </a:cubicBezTo>
                    <a:cubicBezTo>
                      <a:pt x="79" y="40"/>
                      <a:pt x="79" y="40"/>
                      <a:pt x="80" y="40"/>
                    </a:cubicBezTo>
                    <a:cubicBezTo>
                      <a:pt x="81" y="41"/>
                      <a:pt x="81" y="41"/>
                      <a:pt x="82" y="4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8" name="Freeform 30"/>
              <p:cNvSpPr/>
              <p:nvPr/>
            </p:nvSpPr>
            <p:spPr bwMode="auto">
              <a:xfrm>
                <a:off x="3775076" y="3663950"/>
                <a:ext cx="15875" cy="20638"/>
              </a:xfrm>
              <a:custGeom>
                <a:avLst/>
                <a:gdLst>
                  <a:gd name="T0" fmla="*/ 0 w 22"/>
                  <a:gd name="T1" fmla="*/ 9 h 15"/>
                  <a:gd name="T2" fmla="*/ 3 w 22"/>
                  <a:gd name="T3" fmla="*/ 11 h 15"/>
                  <a:gd name="T4" fmla="*/ 3 w 22"/>
                  <a:gd name="T5" fmla="*/ 10 h 15"/>
                  <a:gd name="T6" fmla="*/ 6 w 22"/>
                  <a:gd name="T7" fmla="*/ 13 h 15"/>
                  <a:gd name="T8" fmla="*/ 6 w 22"/>
                  <a:gd name="T9" fmla="*/ 11 h 15"/>
                  <a:gd name="T10" fmla="*/ 14 w 22"/>
                  <a:gd name="T11" fmla="*/ 15 h 15"/>
                  <a:gd name="T12" fmla="*/ 22 w 22"/>
                  <a:gd name="T13" fmla="*/ 11 h 15"/>
                  <a:gd name="T14" fmla="*/ 12 w 22"/>
                  <a:gd name="T15" fmla="*/ 3 h 15"/>
                  <a:gd name="T16" fmla="*/ 7 w 22"/>
                  <a:gd name="T17" fmla="*/ 2 h 15"/>
                  <a:gd name="T18" fmla="*/ 6 w 22"/>
                  <a:gd name="T19" fmla="*/ 7 h 15"/>
                  <a:gd name="T20" fmla="*/ 5 w 22"/>
                  <a:gd name="T21" fmla="*/ 7 h 15"/>
                  <a:gd name="T22" fmla="*/ 0 w 22"/>
                  <a:gd name="T23"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5">
                    <a:moveTo>
                      <a:pt x="0" y="9"/>
                    </a:moveTo>
                    <a:cubicBezTo>
                      <a:pt x="1" y="10"/>
                      <a:pt x="2" y="11"/>
                      <a:pt x="3" y="11"/>
                    </a:cubicBezTo>
                    <a:cubicBezTo>
                      <a:pt x="3" y="11"/>
                      <a:pt x="3" y="11"/>
                      <a:pt x="3" y="10"/>
                    </a:cubicBezTo>
                    <a:cubicBezTo>
                      <a:pt x="4" y="11"/>
                      <a:pt x="5" y="12"/>
                      <a:pt x="6" y="13"/>
                    </a:cubicBezTo>
                    <a:cubicBezTo>
                      <a:pt x="6" y="12"/>
                      <a:pt x="6" y="11"/>
                      <a:pt x="6" y="11"/>
                    </a:cubicBezTo>
                    <a:cubicBezTo>
                      <a:pt x="7" y="14"/>
                      <a:pt x="12" y="15"/>
                      <a:pt x="14" y="15"/>
                    </a:cubicBezTo>
                    <a:cubicBezTo>
                      <a:pt x="17" y="15"/>
                      <a:pt x="19" y="13"/>
                      <a:pt x="22" y="11"/>
                    </a:cubicBezTo>
                    <a:cubicBezTo>
                      <a:pt x="19" y="9"/>
                      <a:pt x="16" y="6"/>
                      <a:pt x="12" y="3"/>
                    </a:cubicBezTo>
                    <a:cubicBezTo>
                      <a:pt x="10" y="2"/>
                      <a:pt x="9" y="0"/>
                      <a:pt x="7" y="2"/>
                    </a:cubicBezTo>
                    <a:cubicBezTo>
                      <a:pt x="6" y="3"/>
                      <a:pt x="4" y="5"/>
                      <a:pt x="6" y="7"/>
                    </a:cubicBezTo>
                    <a:cubicBezTo>
                      <a:pt x="6" y="7"/>
                      <a:pt x="5" y="7"/>
                      <a:pt x="5" y="7"/>
                    </a:cubicBezTo>
                    <a:cubicBezTo>
                      <a:pt x="4" y="9"/>
                      <a:pt x="1" y="7"/>
                      <a:pt x="0" y="9"/>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19" name="Freeform 31"/>
              <p:cNvSpPr/>
              <p:nvPr/>
            </p:nvSpPr>
            <p:spPr bwMode="auto">
              <a:xfrm>
                <a:off x="3763963" y="3603625"/>
                <a:ext cx="25400" cy="39688"/>
              </a:xfrm>
              <a:custGeom>
                <a:avLst/>
                <a:gdLst>
                  <a:gd name="T0" fmla="*/ 31 w 36"/>
                  <a:gd name="T1" fmla="*/ 13 h 29"/>
                  <a:gd name="T2" fmla="*/ 29 w 36"/>
                  <a:gd name="T3" fmla="*/ 14 h 29"/>
                  <a:gd name="T4" fmla="*/ 22 w 36"/>
                  <a:gd name="T5" fmla="*/ 11 h 29"/>
                  <a:gd name="T6" fmla="*/ 28 w 36"/>
                  <a:gd name="T7" fmla="*/ 6 h 29"/>
                  <a:gd name="T8" fmla="*/ 26 w 36"/>
                  <a:gd name="T9" fmla="*/ 4 h 29"/>
                  <a:gd name="T10" fmla="*/ 30 w 36"/>
                  <a:gd name="T11" fmla="*/ 2 h 29"/>
                  <a:gd name="T12" fmla="*/ 23 w 36"/>
                  <a:gd name="T13" fmla="*/ 1 h 29"/>
                  <a:gd name="T14" fmla="*/ 17 w 36"/>
                  <a:gd name="T15" fmla="*/ 1 h 29"/>
                  <a:gd name="T16" fmla="*/ 10 w 36"/>
                  <a:gd name="T17" fmla="*/ 1 h 29"/>
                  <a:gd name="T18" fmla="*/ 7 w 36"/>
                  <a:gd name="T19" fmla="*/ 5 h 29"/>
                  <a:gd name="T20" fmla="*/ 12 w 36"/>
                  <a:gd name="T21" fmla="*/ 8 h 29"/>
                  <a:gd name="T22" fmla="*/ 9 w 36"/>
                  <a:gd name="T23" fmla="*/ 14 h 29"/>
                  <a:gd name="T24" fmla="*/ 4 w 36"/>
                  <a:gd name="T25" fmla="*/ 10 h 29"/>
                  <a:gd name="T26" fmla="*/ 1 w 36"/>
                  <a:gd name="T27" fmla="*/ 14 h 29"/>
                  <a:gd name="T28" fmla="*/ 14 w 36"/>
                  <a:gd name="T29" fmla="*/ 23 h 29"/>
                  <a:gd name="T30" fmla="*/ 19 w 36"/>
                  <a:gd name="T31" fmla="*/ 29 h 29"/>
                  <a:gd name="T32" fmla="*/ 23 w 36"/>
                  <a:gd name="T33" fmla="*/ 25 h 29"/>
                  <a:gd name="T34" fmla="*/ 30 w 36"/>
                  <a:gd name="T35" fmla="*/ 18 h 29"/>
                  <a:gd name="T36" fmla="*/ 33 w 36"/>
                  <a:gd name="T37" fmla="*/ 16 h 29"/>
                  <a:gd name="T38" fmla="*/ 31 w 36"/>
                  <a:gd name="T3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9">
                    <a:moveTo>
                      <a:pt x="31" y="13"/>
                    </a:moveTo>
                    <a:cubicBezTo>
                      <a:pt x="31" y="14"/>
                      <a:pt x="30" y="14"/>
                      <a:pt x="29" y="14"/>
                    </a:cubicBezTo>
                    <a:cubicBezTo>
                      <a:pt x="27" y="10"/>
                      <a:pt x="26" y="11"/>
                      <a:pt x="22" y="11"/>
                    </a:cubicBezTo>
                    <a:cubicBezTo>
                      <a:pt x="24" y="9"/>
                      <a:pt x="26" y="8"/>
                      <a:pt x="28" y="6"/>
                    </a:cubicBezTo>
                    <a:cubicBezTo>
                      <a:pt x="28" y="6"/>
                      <a:pt x="27" y="5"/>
                      <a:pt x="26" y="4"/>
                    </a:cubicBezTo>
                    <a:cubicBezTo>
                      <a:pt x="27" y="4"/>
                      <a:pt x="28" y="3"/>
                      <a:pt x="30" y="2"/>
                    </a:cubicBezTo>
                    <a:cubicBezTo>
                      <a:pt x="27" y="1"/>
                      <a:pt x="26" y="0"/>
                      <a:pt x="23" y="1"/>
                    </a:cubicBezTo>
                    <a:cubicBezTo>
                      <a:pt x="21" y="2"/>
                      <a:pt x="19" y="2"/>
                      <a:pt x="17" y="1"/>
                    </a:cubicBezTo>
                    <a:cubicBezTo>
                      <a:pt x="14" y="0"/>
                      <a:pt x="13" y="1"/>
                      <a:pt x="10" y="1"/>
                    </a:cubicBezTo>
                    <a:cubicBezTo>
                      <a:pt x="9" y="1"/>
                      <a:pt x="7" y="4"/>
                      <a:pt x="7" y="5"/>
                    </a:cubicBezTo>
                    <a:cubicBezTo>
                      <a:pt x="7" y="6"/>
                      <a:pt x="12" y="7"/>
                      <a:pt x="12" y="8"/>
                    </a:cubicBezTo>
                    <a:cubicBezTo>
                      <a:pt x="12" y="11"/>
                      <a:pt x="13" y="14"/>
                      <a:pt x="9" y="14"/>
                    </a:cubicBezTo>
                    <a:cubicBezTo>
                      <a:pt x="7" y="13"/>
                      <a:pt x="5" y="9"/>
                      <a:pt x="4" y="10"/>
                    </a:cubicBezTo>
                    <a:cubicBezTo>
                      <a:pt x="2" y="10"/>
                      <a:pt x="0" y="12"/>
                      <a:pt x="1" y="14"/>
                    </a:cubicBezTo>
                    <a:cubicBezTo>
                      <a:pt x="6" y="18"/>
                      <a:pt x="10" y="19"/>
                      <a:pt x="14" y="23"/>
                    </a:cubicBezTo>
                    <a:cubicBezTo>
                      <a:pt x="16" y="25"/>
                      <a:pt x="17" y="28"/>
                      <a:pt x="19" y="29"/>
                    </a:cubicBezTo>
                    <a:cubicBezTo>
                      <a:pt x="21" y="29"/>
                      <a:pt x="24" y="27"/>
                      <a:pt x="23" y="25"/>
                    </a:cubicBezTo>
                    <a:cubicBezTo>
                      <a:pt x="27" y="27"/>
                      <a:pt x="36" y="20"/>
                      <a:pt x="30" y="18"/>
                    </a:cubicBezTo>
                    <a:cubicBezTo>
                      <a:pt x="31" y="18"/>
                      <a:pt x="32" y="17"/>
                      <a:pt x="33" y="16"/>
                    </a:cubicBezTo>
                    <a:cubicBezTo>
                      <a:pt x="32" y="16"/>
                      <a:pt x="32" y="14"/>
                      <a:pt x="31" y="1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0" name="Freeform 32"/>
              <p:cNvSpPr/>
              <p:nvPr/>
            </p:nvSpPr>
            <p:spPr bwMode="auto">
              <a:xfrm>
                <a:off x="3749676" y="3605212"/>
                <a:ext cx="9525" cy="14288"/>
              </a:xfrm>
              <a:custGeom>
                <a:avLst/>
                <a:gdLst>
                  <a:gd name="T0" fmla="*/ 0 w 12"/>
                  <a:gd name="T1" fmla="*/ 5 h 11"/>
                  <a:gd name="T2" fmla="*/ 4 w 12"/>
                  <a:gd name="T3" fmla="*/ 7 h 11"/>
                  <a:gd name="T4" fmla="*/ 9 w 12"/>
                  <a:gd name="T5" fmla="*/ 10 h 11"/>
                  <a:gd name="T6" fmla="*/ 12 w 12"/>
                  <a:gd name="T7" fmla="*/ 5 h 11"/>
                  <a:gd name="T8" fmla="*/ 8 w 12"/>
                  <a:gd name="T9" fmla="*/ 1 h 11"/>
                  <a:gd name="T10" fmla="*/ 0 w 12"/>
                  <a:gd name="T11" fmla="*/ 5 h 11"/>
                </a:gdLst>
                <a:ahLst/>
                <a:cxnLst>
                  <a:cxn ang="0">
                    <a:pos x="T0" y="T1"/>
                  </a:cxn>
                  <a:cxn ang="0">
                    <a:pos x="T2" y="T3"/>
                  </a:cxn>
                  <a:cxn ang="0">
                    <a:pos x="T4" y="T5"/>
                  </a:cxn>
                  <a:cxn ang="0">
                    <a:pos x="T6" y="T7"/>
                  </a:cxn>
                  <a:cxn ang="0">
                    <a:pos x="T8" y="T9"/>
                  </a:cxn>
                  <a:cxn ang="0">
                    <a:pos x="T10" y="T11"/>
                  </a:cxn>
                </a:cxnLst>
                <a:rect l="0" t="0" r="r" b="b"/>
                <a:pathLst>
                  <a:path w="12" h="11">
                    <a:moveTo>
                      <a:pt x="0" y="5"/>
                    </a:moveTo>
                    <a:cubicBezTo>
                      <a:pt x="2" y="5"/>
                      <a:pt x="2" y="6"/>
                      <a:pt x="4" y="7"/>
                    </a:cubicBezTo>
                    <a:cubicBezTo>
                      <a:pt x="6" y="9"/>
                      <a:pt x="7" y="11"/>
                      <a:pt x="9" y="10"/>
                    </a:cubicBezTo>
                    <a:cubicBezTo>
                      <a:pt x="11" y="9"/>
                      <a:pt x="12" y="7"/>
                      <a:pt x="12" y="5"/>
                    </a:cubicBezTo>
                    <a:cubicBezTo>
                      <a:pt x="12" y="3"/>
                      <a:pt x="10" y="2"/>
                      <a:pt x="8" y="1"/>
                    </a:cubicBezTo>
                    <a:cubicBezTo>
                      <a:pt x="5" y="1"/>
                      <a:pt x="1" y="0"/>
                      <a:pt x="0" y="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1" name="Freeform 33"/>
              <p:cNvSpPr/>
              <p:nvPr/>
            </p:nvSpPr>
            <p:spPr bwMode="auto">
              <a:xfrm>
                <a:off x="3759201" y="3565525"/>
                <a:ext cx="6350" cy="4763"/>
              </a:xfrm>
              <a:custGeom>
                <a:avLst/>
                <a:gdLst>
                  <a:gd name="T0" fmla="*/ 9 w 10"/>
                  <a:gd name="T1" fmla="*/ 0 h 4"/>
                  <a:gd name="T2" fmla="*/ 0 w 10"/>
                  <a:gd name="T3" fmla="*/ 2 h 4"/>
                  <a:gd name="T4" fmla="*/ 9 w 10"/>
                  <a:gd name="T5" fmla="*/ 0 h 4"/>
                </a:gdLst>
                <a:ahLst/>
                <a:cxnLst>
                  <a:cxn ang="0">
                    <a:pos x="T0" y="T1"/>
                  </a:cxn>
                  <a:cxn ang="0">
                    <a:pos x="T2" y="T3"/>
                  </a:cxn>
                  <a:cxn ang="0">
                    <a:pos x="T4" y="T5"/>
                  </a:cxn>
                </a:cxnLst>
                <a:rect l="0" t="0" r="r" b="b"/>
                <a:pathLst>
                  <a:path w="10" h="4">
                    <a:moveTo>
                      <a:pt x="9" y="0"/>
                    </a:moveTo>
                    <a:cubicBezTo>
                      <a:pt x="7" y="0"/>
                      <a:pt x="2" y="0"/>
                      <a:pt x="0" y="2"/>
                    </a:cubicBezTo>
                    <a:cubicBezTo>
                      <a:pt x="2" y="4"/>
                      <a:pt x="10" y="4"/>
                      <a:pt x="9"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2" name="Freeform 34"/>
              <p:cNvSpPr/>
              <p:nvPr/>
            </p:nvSpPr>
            <p:spPr bwMode="auto">
              <a:xfrm>
                <a:off x="3784601" y="3573462"/>
                <a:ext cx="12700" cy="20638"/>
              </a:xfrm>
              <a:custGeom>
                <a:avLst/>
                <a:gdLst>
                  <a:gd name="T0" fmla="*/ 16 w 17"/>
                  <a:gd name="T1" fmla="*/ 8 h 14"/>
                  <a:gd name="T2" fmla="*/ 10 w 17"/>
                  <a:gd name="T3" fmla="*/ 2 h 14"/>
                  <a:gd name="T4" fmla="*/ 1 w 17"/>
                  <a:gd name="T5" fmla="*/ 8 h 14"/>
                  <a:gd name="T6" fmla="*/ 10 w 17"/>
                  <a:gd name="T7" fmla="*/ 14 h 14"/>
                  <a:gd name="T8" fmla="*/ 16 w 17"/>
                  <a:gd name="T9" fmla="*/ 8 h 14"/>
                </a:gdLst>
                <a:ahLst/>
                <a:cxnLst>
                  <a:cxn ang="0">
                    <a:pos x="T0" y="T1"/>
                  </a:cxn>
                  <a:cxn ang="0">
                    <a:pos x="T2" y="T3"/>
                  </a:cxn>
                  <a:cxn ang="0">
                    <a:pos x="T4" y="T5"/>
                  </a:cxn>
                  <a:cxn ang="0">
                    <a:pos x="T6" y="T7"/>
                  </a:cxn>
                  <a:cxn ang="0">
                    <a:pos x="T8" y="T9"/>
                  </a:cxn>
                </a:cxnLst>
                <a:rect l="0" t="0" r="r" b="b"/>
                <a:pathLst>
                  <a:path w="17" h="14">
                    <a:moveTo>
                      <a:pt x="16" y="8"/>
                    </a:moveTo>
                    <a:cubicBezTo>
                      <a:pt x="16" y="5"/>
                      <a:pt x="13" y="0"/>
                      <a:pt x="10" y="2"/>
                    </a:cubicBezTo>
                    <a:cubicBezTo>
                      <a:pt x="8" y="2"/>
                      <a:pt x="0" y="4"/>
                      <a:pt x="1" y="8"/>
                    </a:cubicBezTo>
                    <a:cubicBezTo>
                      <a:pt x="2" y="10"/>
                      <a:pt x="9" y="12"/>
                      <a:pt x="10" y="14"/>
                    </a:cubicBezTo>
                    <a:cubicBezTo>
                      <a:pt x="14" y="13"/>
                      <a:pt x="17" y="14"/>
                      <a:pt x="16" y="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3" name="Freeform 35"/>
              <p:cNvSpPr/>
              <p:nvPr/>
            </p:nvSpPr>
            <p:spPr bwMode="auto">
              <a:xfrm>
                <a:off x="3754438" y="3579812"/>
                <a:ext cx="6350" cy="7938"/>
              </a:xfrm>
              <a:custGeom>
                <a:avLst/>
                <a:gdLst>
                  <a:gd name="T0" fmla="*/ 9 w 9"/>
                  <a:gd name="T1" fmla="*/ 3 h 6"/>
                  <a:gd name="T2" fmla="*/ 4 w 9"/>
                  <a:gd name="T3" fmla="*/ 1 h 6"/>
                  <a:gd name="T4" fmla="*/ 9 w 9"/>
                  <a:gd name="T5" fmla="*/ 3 h 6"/>
                </a:gdLst>
                <a:ahLst/>
                <a:cxnLst>
                  <a:cxn ang="0">
                    <a:pos x="T0" y="T1"/>
                  </a:cxn>
                  <a:cxn ang="0">
                    <a:pos x="T2" y="T3"/>
                  </a:cxn>
                  <a:cxn ang="0">
                    <a:pos x="T4" y="T5"/>
                  </a:cxn>
                </a:cxnLst>
                <a:rect l="0" t="0" r="r" b="b"/>
                <a:pathLst>
                  <a:path w="9" h="6">
                    <a:moveTo>
                      <a:pt x="9" y="3"/>
                    </a:moveTo>
                    <a:cubicBezTo>
                      <a:pt x="8" y="0"/>
                      <a:pt x="7" y="0"/>
                      <a:pt x="4" y="1"/>
                    </a:cubicBezTo>
                    <a:cubicBezTo>
                      <a:pt x="0" y="6"/>
                      <a:pt x="8" y="4"/>
                      <a:pt x="9"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4" name="Freeform 36"/>
              <p:cNvSpPr/>
              <p:nvPr/>
            </p:nvSpPr>
            <p:spPr bwMode="auto">
              <a:xfrm>
                <a:off x="3860801" y="3687762"/>
                <a:ext cx="6350" cy="6350"/>
              </a:xfrm>
              <a:custGeom>
                <a:avLst/>
                <a:gdLst>
                  <a:gd name="T0" fmla="*/ 2 w 8"/>
                  <a:gd name="T1" fmla="*/ 3 h 5"/>
                  <a:gd name="T2" fmla="*/ 8 w 8"/>
                  <a:gd name="T3" fmla="*/ 5 h 5"/>
                  <a:gd name="T4" fmla="*/ 2 w 8"/>
                  <a:gd name="T5" fmla="*/ 3 h 5"/>
                </a:gdLst>
                <a:ahLst/>
                <a:cxnLst>
                  <a:cxn ang="0">
                    <a:pos x="T0" y="T1"/>
                  </a:cxn>
                  <a:cxn ang="0">
                    <a:pos x="T2" y="T3"/>
                  </a:cxn>
                  <a:cxn ang="0">
                    <a:pos x="T4" y="T5"/>
                  </a:cxn>
                </a:cxnLst>
                <a:rect l="0" t="0" r="r" b="b"/>
                <a:pathLst>
                  <a:path w="8" h="5">
                    <a:moveTo>
                      <a:pt x="2" y="3"/>
                    </a:moveTo>
                    <a:cubicBezTo>
                      <a:pt x="0" y="5"/>
                      <a:pt x="8" y="5"/>
                      <a:pt x="8" y="5"/>
                    </a:cubicBezTo>
                    <a:cubicBezTo>
                      <a:pt x="7" y="1"/>
                      <a:pt x="4" y="0"/>
                      <a:pt x="2"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5" name="Freeform 37"/>
              <p:cNvSpPr/>
              <p:nvPr/>
            </p:nvSpPr>
            <p:spPr bwMode="auto">
              <a:xfrm>
                <a:off x="3829051" y="3946525"/>
                <a:ext cx="1588" cy="3175"/>
              </a:xfrm>
              <a:custGeom>
                <a:avLst/>
                <a:gdLst>
                  <a:gd name="T0" fmla="*/ 0 w 2"/>
                  <a:gd name="T1" fmla="*/ 0 h 2"/>
                  <a:gd name="T2" fmla="*/ 1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1" y="2"/>
                    </a:cubicBezTo>
                    <a:cubicBezTo>
                      <a:pt x="1" y="1"/>
                      <a:pt x="1" y="1"/>
                      <a:pt x="2" y="0"/>
                    </a:cubicBezTo>
                    <a:cubicBezTo>
                      <a:pt x="0" y="0"/>
                      <a:pt x="0" y="0"/>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6" name="Freeform 38"/>
              <p:cNvSpPr/>
              <p:nvPr/>
            </p:nvSpPr>
            <p:spPr bwMode="auto">
              <a:xfrm>
                <a:off x="3582988" y="3817937"/>
                <a:ext cx="9525" cy="17463"/>
              </a:xfrm>
              <a:custGeom>
                <a:avLst/>
                <a:gdLst>
                  <a:gd name="T0" fmla="*/ 5 w 14"/>
                  <a:gd name="T1" fmla="*/ 4 h 12"/>
                  <a:gd name="T2" fmla="*/ 5 w 14"/>
                  <a:gd name="T3" fmla="*/ 11 h 12"/>
                  <a:gd name="T4" fmla="*/ 9 w 14"/>
                  <a:gd name="T5" fmla="*/ 8 h 12"/>
                  <a:gd name="T6" fmla="*/ 11 w 14"/>
                  <a:gd name="T7" fmla="*/ 5 h 12"/>
                  <a:gd name="T8" fmla="*/ 14 w 14"/>
                  <a:gd name="T9" fmla="*/ 4 h 12"/>
                  <a:gd name="T10" fmla="*/ 12 w 14"/>
                  <a:gd name="T11" fmla="*/ 4 h 12"/>
                  <a:gd name="T12" fmla="*/ 5 w 14"/>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4" h="12">
                    <a:moveTo>
                      <a:pt x="5" y="4"/>
                    </a:moveTo>
                    <a:cubicBezTo>
                      <a:pt x="1" y="2"/>
                      <a:pt x="0" y="12"/>
                      <a:pt x="5" y="11"/>
                    </a:cubicBezTo>
                    <a:cubicBezTo>
                      <a:pt x="6" y="11"/>
                      <a:pt x="7" y="8"/>
                      <a:pt x="9" y="8"/>
                    </a:cubicBezTo>
                    <a:cubicBezTo>
                      <a:pt x="11" y="8"/>
                      <a:pt x="12" y="7"/>
                      <a:pt x="11" y="5"/>
                    </a:cubicBezTo>
                    <a:cubicBezTo>
                      <a:pt x="12" y="6"/>
                      <a:pt x="14" y="6"/>
                      <a:pt x="14" y="4"/>
                    </a:cubicBezTo>
                    <a:cubicBezTo>
                      <a:pt x="14" y="4"/>
                      <a:pt x="13" y="4"/>
                      <a:pt x="12" y="4"/>
                    </a:cubicBezTo>
                    <a:cubicBezTo>
                      <a:pt x="14" y="1"/>
                      <a:pt x="5" y="0"/>
                      <a:pt x="5"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7" name="Freeform 39"/>
              <p:cNvSpPr/>
              <p:nvPr/>
            </p:nvSpPr>
            <p:spPr bwMode="auto">
              <a:xfrm>
                <a:off x="3589338" y="3813175"/>
                <a:ext cx="4763" cy="7938"/>
              </a:xfrm>
              <a:custGeom>
                <a:avLst/>
                <a:gdLst>
                  <a:gd name="T0" fmla="*/ 0 w 6"/>
                  <a:gd name="T1" fmla="*/ 3 h 5"/>
                  <a:gd name="T2" fmla="*/ 4 w 6"/>
                  <a:gd name="T3" fmla="*/ 2 h 5"/>
                  <a:gd name="T4" fmla="*/ 5 w 6"/>
                  <a:gd name="T5" fmla="*/ 3 h 5"/>
                  <a:gd name="T6" fmla="*/ 6 w 6"/>
                  <a:gd name="T7" fmla="*/ 1 h 5"/>
                  <a:gd name="T8" fmla="*/ 3 w 6"/>
                  <a:gd name="T9" fmla="*/ 0 h 5"/>
                  <a:gd name="T10" fmla="*/ 0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0" y="3"/>
                    </a:moveTo>
                    <a:cubicBezTo>
                      <a:pt x="2" y="5"/>
                      <a:pt x="3" y="3"/>
                      <a:pt x="4" y="2"/>
                    </a:cubicBezTo>
                    <a:cubicBezTo>
                      <a:pt x="5" y="2"/>
                      <a:pt x="5" y="2"/>
                      <a:pt x="5" y="3"/>
                    </a:cubicBezTo>
                    <a:cubicBezTo>
                      <a:pt x="5" y="2"/>
                      <a:pt x="5" y="2"/>
                      <a:pt x="6" y="1"/>
                    </a:cubicBezTo>
                    <a:cubicBezTo>
                      <a:pt x="5" y="0"/>
                      <a:pt x="3" y="0"/>
                      <a:pt x="3" y="0"/>
                    </a:cubicBezTo>
                    <a:cubicBezTo>
                      <a:pt x="2" y="0"/>
                      <a:pt x="0" y="2"/>
                      <a:pt x="0"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8" name="Freeform 40"/>
              <p:cNvSpPr/>
              <p:nvPr/>
            </p:nvSpPr>
            <p:spPr bwMode="auto">
              <a:xfrm>
                <a:off x="3684588" y="3594100"/>
                <a:ext cx="36513" cy="52388"/>
              </a:xfrm>
              <a:custGeom>
                <a:avLst/>
                <a:gdLst>
                  <a:gd name="T0" fmla="*/ 3 w 52"/>
                  <a:gd name="T1" fmla="*/ 28 h 38"/>
                  <a:gd name="T2" fmla="*/ 11 w 52"/>
                  <a:gd name="T3" fmla="*/ 34 h 38"/>
                  <a:gd name="T4" fmla="*/ 19 w 52"/>
                  <a:gd name="T5" fmla="*/ 36 h 38"/>
                  <a:gd name="T6" fmla="*/ 21 w 52"/>
                  <a:gd name="T7" fmla="*/ 34 h 38"/>
                  <a:gd name="T8" fmla="*/ 22 w 52"/>
                  <a:gd name="T9" fmla="*/ 35 h 38"/>
                  <a:gd name="T10" fmla="*/ 27 w 52"/>
                  <a:gd name="T11" fmla="*/ 33 h 38"/>
                  <a:gd name="T12" fmla="*/ 28 w 52"/>
                  <a:gd name="T13" fmla="*/ 26 h 38"/>
                  <a:gd name="T14" fmla="*/ 33 w 52"/>
                  <a:gd name="T15" fmla="*/ 23 h 38"/>
                  <a:gd name="T16" fmla="*/ 36 w 52"/>
                  <a:gd name="T17" fmla="*/ 20 h 38"/>
                  <a:gd name="T18" fmla="*/ 50 w 52"/>
                  <a:gd name="T19" fmla="*/ 14 h 38"/>
                  <a:gd name="T20" fmla="*/ 50 w 52"/>
                  <a:gd name="T21" fmla="*/ 9 h 38"/>
                  <a:gd name="T22" fmla="*/ 45 w 52"/>
                  <a:gd name="T23" fmla="*/ 5 h 38"/>
                  <a:gd name="T24" fmla="*/ 33 w 52"/>
                  <a:gd name="T25" fmla="*/ 6 h 38"/>
                  <a:gd name="T26" fmla="*/ 33 w 52"/>
                  <a:gd name="T27" fmla="*/ 4 h 38"/>
                  <a:gd name="T28" fmla="*/ 21 w 52"/>
                  <a:gd name="T29" fmla="*/ 0 h 38"/>
                  <a:gd name="T30" fmla="*/ 6 w 52"/>
                  <a:gd name="T31" fmla="*/ 3 h 38"/>
                  <a:gd name="T32" fmla="*/ 10 w 52"/>
                  <a:gd name="T33" fmla="*/ 10 h 38"/>
                  <a:gd name="T34" fmla="*/ 6 w 52"/>
                  <a:gd name="T35" fmla="*/ 18 h 38"/>
                  <a:gd name="T36" fmla="*/ 4 w 52"/>
                  <a:gd name="T37" fmla="*/ 22 h 38"/>
                  <a:gd name="T38" fmla="*/ 1 w 52"/>
                  <a:gd name="T39" fmla="*/ 29 h 38"/>
                  <a:gd name="T40" fmla="*/ 3 w 52"/>
                  <a:gd name="T41"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38">
                    <a:moveTo>
                      <a:pt x="3" y="28"/>
                    </a:moveTo>
                    <a:cubicBezTo>
                      <a:pt x="6" y="30"/>
                      <a:pt x="9" y="31"/>
                      <a:pt x="11" y="34"/>
                    </a:cubicBezTo>
                    <a:cubicBezTo>
                      <a:pt x="15" y="38"/>
                      <a:pt x="14" y="38"/>
                      <a:pt x="19" y="36"/>
                    </a:cubicBezTo>
                    <a:cubicBezTo>
                      <a:pt x="20" y="35"/>
                      <a:pt x="20" y="35"/>
                      <a:pt x="21" y="34"/>
                    </a:cubicBezTo>
                    <a:cubicBezTo>
                      <a:pt x="22" y="34"/>
                      <a:pt x="22" y="36"/>
                      <a:pt x="22" y="35"/>
                    </a:cubicBezTo>
                    <a:cubicBezTo>
                      <a:pt x="24" y="35"/>
                      <a:pt x="25" y="34"/>
                      <a:pt x="27" y="33"/>
                    </a:cubicBezTo>
                    <a:cubicBezTo>
                      <a:pt x="28" y="26"/>
                      <a:pt x="28" y="26"/>
                      <a:pt x="28" y="26"/>
                    </a:cubicBezTo>
                    <a:cubicBezTo>
                      <a:pt x="30" y="28"/>
                      <a:pt x="33" y="26"/>
                      <a:pt x="33" y="23"/>
                    </a:cubicBezTo>
                    <a:cubicBezTo>
                      <a:pt x="34" y="21"/>
                      <a:pt x="34" y="21"/>
                      <a:pt x="36" y="20"/>
                    </a:cubicBezTo>
                    <a:cubicBezTo>
                      <a:pt x="41" y="18"/>
                      <a:pt x="47" y="17"/>
                      <a:pt x="50" y="14"/>
                    </a:cubicBezTo>
                    <a:cubicBezTo>
                      <a:pt x="52" y="12"/>
                      <a:pt x="52" y="11"/>
                      <a:pt x="50" y="9"/>
                    </a:cubicBezTo>
                    <a:cubicBezTo>
                      <a:pt x="48" y="7"/>
                      <a:pt x="47" y="6"/>
                      <a:pt x="45" y="5"/>
                    </a:cubicBezTo>
                    <a:cubicBezTo>
                      <a:pt x="41" y="3"/>
                      <a:pt x="36" y="2"/>
                      <a:pt x="33" y="6"/>
                    </a:cubicBezTo>
                    <a:cubicBezTo>
                      <a:pt x="33" y="5"/>
                      <a:pt x="33" y="5"/>
                      <a:pt x="33" y="4"/>
                    </a:cubicBezTo>
                    <a:cubicBezTo>
                      <a:pt x="29" y="5"/>
                      <a:pt x="25" y="0"/>
                      <a:pt x="21" y="0"/>
                    </a:cubicBezTo>
                    <a:cubicBezTo>
                      <a:pt x="16" y="1"/>
                      <a:pt x="11" y="2"/>
                      <a:pt x="6" y="3"/>
                    </a:cubicBezTo>
                    <a:cubicBezTo>
                      <a:pt x="7" y="4"/>
                      <a:pt x="10" y="9"/>
                      <a:pt x="10" y="10"/>
                    </a:cubicBezTo>
                    <a:cubicBezTo>
                      <a:pt x="8" y="12"/>
                      <a:pt x="4" y="16"/>
                      <a:pt x="6" y="18"/>
                    </a:cubicBezTo>
                    <a:cubicBezTo>
                      <a:pt x="2" y="19"/>
                      <a:pt x="5" y="20"/>
                      <a:pt x="4" y="22"/>
                    </a:cubicBezTo>
                    <a:cubicBezTo>
                      <a:pt x="3" y="24"/>
                      <a:pt x="0" y="26"/>
                      <a:pt x="1" y="29"/>
                    </a:cubicBezTo>
                    <a:cubicBezTo>
                      <a:pt x="1" y="29"/>
                      <a:pt x="3" y="29"/>
                      <a:pt x="3" y="2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29" name="Freeform 41"/>
              <p:cNvSpPr/>
              <p:nvPr/>
            </p:nvSpPr>
            <p:spPr bwMode="auto">
              <a:xfrm>
                <a:off x="3659188" y="3862387"/>
                <a:ext cx="6350" cy="26988"/>
              </a:xfrm>
              <a:custGeom>
                <a:avLst/>
                <a:gdLst>
                  <a:gd name="T0" fmla="*/ 7 w 10"/>
                  <a:gd name="T1" fmla="*/ 3 h 20"/>
                  <a:gd name="T2" fmla="*/ 0 w 10"/>
                  <a:gd name="T3" fmla="*/ 2 h 20"/>
                  <a:gd name="T4" fmla="*/ 10 w 10"/>
                  <a:gd name="T5" fmla="*/ 17 h 20"/>
                  <a:gd name="T6" fmla="*/ 8 w 10"/>
                  <a:gd name="T7" fmla="*/ 14 h 20"/>
                  <a:gd name="T8" fmla="*/ 7 w 10"/>
                  <a:gd name="T9" fmla="*/ 3 h 20"/>
                </a:gdLst>
                <a:ahLst/>
                <a:cxnLst>
                  <a:cxn ang="0">
                    <a:pos x="T0" y="T1"/>
                  </a:cxn>
                  <a:cxn ang="0">
                    <a:pos x="T2" y="T3"/>
                  </a:cxn>
                  <a:cxn ang="0">
                    <a:pos x="T4" y="T5"/>
                  </a:cxn>
                  <a:cxn ang="0">
                    <a:pos x="T6" y="T7"/>
                  </a:cxn>
                  <a:cxn ang="0">
                    <a:pos x="T8" y="T9"/>
                  </a:cxn>
                </a:cxnLst>
                <a:rect l="0" t="0" r="r" b="b"/>
                <a:pathLst>
                  <a:path w="10" h="20">
                    <a:moveTo>
                      <a:pt x="7" y="3"/>
                    </a:moveTo>
                    <a:cubicBezTo>
                      <a:pt x="7" y="0"/>
                      <a:pt x="0" y="1"/>
                      <a:pt x="0" y="2"/>
                    </a:cubicBezTo>
                    <a:cubicBezTo>
                      <a:pt x="0" y="6"/>
                      <a:pt x="8" y="20"/>
                      <a:pt x="10" y="17"/>
                    </a:cubicBezTo>
                    <a:cubicBezTo>
                      <a:pt x="10" y="16"/>
                      <a:pt x="9" y="15"/>
                      <a:pt x="8" y="14"/>
                    </a:cubicBezTo>
                    <a:cubicBezTo>
                      <a:pt x="7" y="10"/>
                      <a:pt x="7" y="7"/>
                      <a:pt x="7"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0" name="Freeform 42"/>
              <p:cNvSpPr/>
              <p:nvPr/>
            </p:nvSpPr>
            <p:spPr bwMode="auto">
              <a:xfrm>
                <a:off x="3540126" y="3789362"/>
                <a:ext cx="6350" cy="9525"/>
              </a:xfrm>
              <a:custGeom>
                <a:avLst/>
                <a:gdLst>
                  <a:gd name="T0" fmla="*/ 9 w 9"/>
                  <a:gd name="T1" fmla="*/ 1 h 6"/>
                  <a:gd name="T2" fmla="*/ 0 w 9"/>
                  <a:gd name="T3" fmla="*/ 2 h 6"/>
                  <a:gd name="T4" fmla="*/ 6 w 9"/>
                  <a:gd name="T5" fmla="*/ 6 h 6"/>
                  <a:gd name="T6" fmla="*/ 9 w 9"/>
                  <a:gd name="T7" fmla="*/ 5 h 6"/>
                  <a:gd name="T8" fmla="*/ 9 w 9"/>
                  <a:gd name="T9" fmla="*/ 4 h 6"/>
                  <a:gd name="T10" fmla="*/ 9 w 9"/>
                  <a:gd name="T11" fmla="*/ 1 h 6"/>
                </a:gdLst>
                <a:ahLst/>
                <a:cxnLst>
                  <a:cxn ang="0">
                    <a:pos x="T0" y="T1"/>
                  </a:cxn>
                  <a:cxn ang="0">
                    <a:pos x="T2" y="T3"/>
                  </a:cxn>
                  <a:cxn ang="0">
                    <a:pos x="T4" y="T5"/>
                  </a:cxn>
                  <a:cxn ang="0">
                    <a:pos x="T6" y="T7"/>
                  </a:cxn>
                  <a:cxn ang="0">
                    <a:pos x="T8" y="T9"/>
                  </a:cxn>
                  <a:cxn ang="0">
                    <a:pos x="T10" y="T11"/>
                  </a:cxn>
                </a:cxnLst>
                <a:rect l="0" t="0" r="r" b="b"/>
                <a:pathLst>
                  <a:path w="9" h="6">
                    <a:moveTo>
                      <a:pt x="9" y="1"/>
                    </a:moveTo>
                    <a:cubicBezTo>
                      <a:pt x="6" y="0"/>
                      <a:pt x="4" y="3"/>
                      <a:pt x="0" y="2"/>
                    </a:cubicBezTo>
                    <a:cubicBezTo>
                      <a:pt x="2" y="5"/>
                      <a:pt x="4" y="5"/>
                      <a:pt x="6" y="6"/>
                    </a:cubicBezTo>
                    <a:cubicBezTo>
                      <a:pt x="7" y="5"/>
                      <a:pt x="8" y="5"/>
                      <a:pt x="9" y="5"/>
                    </a:cubicBezTo>
                    <a:cubicBezTo>
                      <a:pt x="9" y="4"/>
                      <a:pt x="9" y="4"/>
                      <a:pt x="9" y="4"/>
                    </a:cubicBezTo>
                    <a:cubicBezTo>
                      <a:pt x="9" y="3"/>
                      <a:pt x="8" y="3"/>
                      <a:pt x="9"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1" name="Freeform 43"/>
              <p:cNvSpPr/>
              <p:nvPr/>
            </p:nvSpPr>
            <p:spPr bwMode="auto">
              <a:xfrm>
                <a:off x="3754438" y="3509962"/>
                <a:ext cx="25400" cy="31750"/>
              </a:xfrm>
              <a:custGeom>
                <a:avLst/>
                <a:gdLst>
                  <a:gd name="T0" fmla="*/ 3 w 37"/>
                  <a:gd name="T1" fmla="*/ 7 h 22"/>
                  <a:gd name="T2" fmla="*/ 9 w 37"/>
                  <a:gd name="T3" fmla="*/ 6 h 22"/>
                  <a:gd name="T4" fmla="*/ 8 w 37"/>
                  <a:gd name="T5" fmla="*/ 7 h 22"/>
                  <a:gd name="T6" fmla="*/ 12 w 37"/>
                  <a:gd name="T7" fmla="*/ 9 h 22"/>
                  <a:gd name="T8" fmla="*/ 3 w 37"/>
                  <a:gd name="T9" fmla="*/ 11 h 22"/>
                  <a:gd name="T10" fmla="*/ 14 w 37"/>
                  <a:gd name="T11" fmla="*/ 13 h 22"/>
                  <a:gd name="T12" fmla="*/ 21 w 37"/>
                  <a:gd name="T13" fmla="*/ 15 h 22"/>
                  <a:gd name="T14" fmla="*/ 25 w 37"/>
                  <a:gd name="T15" fmla="*/ 20 h 22"/>
                  <a:gd name="T16" fmla="*/ 31 w 37"/>
                  <a:gd name="T17" fmla="*/ 15 h 22"/>
                  <a:gd name="T18" fmla="*/ 29 w 37"/>
                  <a:gd name="T19" fmla="*/ 11 h 22"/>
                  <a:gd name="T20" fmla="*/ 28 w 37"/>
                  <a:gd name="T21" fmla="*/ 9 h 22"/>
                  <a:gd name="T22" fmla="*/ 23 w 37"/>
                  <a:gd name="T23" fmla="*/ 8 h 22"/>
                  <a:gd name="T24" fmla="*/ 15 w 37"/>
                  <a:gd name="T25" fmla="*/ 6 h 22"/>
                  <a:gd name="T26" fmla="*/ 8 w 37"/>
                  <a:gd name="T27" fmla="*/ 1 h 22"/>
                  <a:gd name="T28" fmla="*/ 0 w 37"/>
                  <a:gd name="T29" fmla="*/ 5 h 22"/>
                  <a:gd name="T30" fmla="*/ 5 w 37"/>
                  <a:gd name="T31" fmla="*/ 5 h 22"/>
                  <a:gd name="T32" fmla="*/ 3 w 37"/>
                  <a:gd name="T3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2">
                    <a:moveTo>
                      <a:pt x="3" y="7"/>
                    </a:moveTo>
                    <a:cubicBezTo>
                      <a:pt x="6" y="8"/>
                      <a:pt x="7" y="4"/>
                      <a:pt x="9" y="6"/>
                    </a:cubicBezTo>
                    <a:cubicBezTo>
                      <a:pt x="8" y="7"/>
                      <a:pt x="8" y="7"/>
                      <a:pt x="8" y="7"/>
                    </a:cubicBezTo>
                    <a:cubicBezTo>
                      <a:pt x="9" y="8"/>
                      <a:pt x="10" y="8"/>
                      <a:pt x="12" y="9"/>
                    </a:cubicBezTo>
                    <a:cubicBezTo>
                      <a:pt x="12" y="13"/>
                      <a:pt x="6" y="9"/>
                      <a:pt x="3" y="11"/>
                    </a:cubicBezTo>
                    <a:cubicBezTo>
                      <a:pt x="4" y="20"/>
                      <a:pt x="12" y="11"/>
                      <a:pt x="14" y="13"/>
                    </a:cubicBezTo>
                    <a:cubicBezTo>
                      <a:pt x="15" y="15"/>
                      <a:pt x="19" y="15"/>
                      <a:pt x="21" y="15"/>
                    </a:cubicBezTo>
                    <a:cubicBezTo>
                      <a:pt x="24" y="15"/>
                      <a:pt x="24" y="17"/>
                      <a:pt x="25" y="20"/>
                    </a:cubicBezTo>
                    <a:cubicBezTo>
                      <a:pt x="26" y="22"/>
                      <a:pt x="37" y="22"/>
                      <a:pt x="31" y="15"/>
                    </a:cubicBezTo>
                    <a:cubicBezTo>
                      <a:pt x="31" y="14"/>
                      <a:pt x="29" y="13"/>
                      <a:pt x="29" y="11"/>
                    </a:cubicBezTo>
                    <a:cubicBezTo>
                      <a:pt x="30" y="10"/>
                      <a:pt x="30" y="10"/>
                      <a:pt x="28" y="9"/>
                    </a:cubicBezTo>
                    <a:cubicBezTo>
                      <a:pt x="26" y="7"/>
                      <a:pt x="26" y="7"/>
                      <a:pt x="23" y="8"/>
                    </a:cubicBezTo>
                    <a:cubicBezTo>
                      <a:pt x="24" y="2"/>
                      <a:pt x="17" y="5"/>
                      <a:pt x="15" y="6"/>
                    </a:cubicBezTo>
                    <a:cubicBezTo>
                      <a:pt x="14" y="3"/>
                      <a:pt x="12" y="0"/>
                      <a:pt x="8" y="1"/>
                    </a:cubicBezTo>
                    <a:cubicBezTo>
                      <a:pt x="4" y="1"/>
                      <a:pt x="1" y="0"/>
                      <a:pt x="0" y="5"/>
                    </a:cubicBezTo>
                    <a:cubicBezTo>
                      <a:pt x="1" y="5"/>
                      <a:pt x="3" y="5"/>
                      <a:pt x="5" y="5"/>
                    </a:cubicBezTo>
                    <a:cubicBezTo>
                      <a:pt x="4" y="5"/>
                      <a:pt x="3" y="7"/>
                      <a:pt x="3" y="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2" name="Freeform 44"/>
              <p:cNvSpPr/>
              <p:nvPr/>
            </p:nvSpPr>
            <p:spPr bwMode="auto">
              <a:xfrm>
                <a:off x="3832226" y="3949700"/>
                <a:ext cx="6350" cy="6350"/>
              </a:xfrm>
              <a:custGeom>
                <a:avLst/>
                <a:gdLst>
                  <a:gd name="T0" fmla="*/ 7 w 9"/>
                  <a:gd name="T1" fmla="*/ 2 h 4"/>
                  <a:gd name="T2" fmla="*/ 7 w 9"/>
                  <a:gd name="T3" fmla="*/ 3 h 4"/>
                  <a:gd name="T4" fmla="*/ 7 w 9"/>
                  <a:gd name="T5" fmla="*/ 4 h 4"/>
                  <a:gd name="T6" fmla="*/ 8 w 9"/>
                  <a:gd name="T7" fmla="*/ 1 h 4"/>
                  <a:gd name="T8" fmla="*/ 7 w 9"/>
                  <a:gd name="T9" fmla="*/ 2 h 4"/>
                  <a:gd name="T10" fmla="*/ 4 w 9"/>
                  <a:gd name="T11" fmla="*/ 0 h 4"/>
                  <a:gd name="T12" fmla="*/ 0 w 9"/>
                  <a:gd name="T13" fmla="*/ 1 h 4"/>
                  <a:gd name="T14" fmla="*/ 2 w 9"/>
                  <a:gd name="T15" fmla="*/ 1 h 4"/>
                  <a:gd name="T16" fmla="*/ 7 w 9"/>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
                    <a:moveTo>
                      <a:pt x="7" y="2"/>
                    </a:moveTo>
                    <a:cubicBezTo>
                      <a:pt x="7" y="3"/>
                      <a:pt x="7" y="3"/>
                      <a:pt x="7" y="3"/>
                    </a:cubicBezTo>
                    <a:cubicBezTo>
                      <a:pt x="7" y="4"/>
                      <a:pt x="7" y="4"/>
                      <a:pt x="7" y="4"/>
                    </a:cubicBezTo>
                    <a:cubicBezTo>
                      <a:pt x="8" y="2"/>
                      <a:pt x="9" y="2"/>
                      <a:pt x="8" y="1"/>
                    </a:cubicBezTo>
                    <a:cubicBezTo>
                      <a:pt x="7" y="2"/>
                      <a:pt x="7" y="2"/>
                      <a:pt x="7" y="2"/>
                    </a:cubicBezTo>
                    <a:cubicBezTo>
                      <a:pt x="7" y="0"/>
                      <a:pt x="5" y="0"/>
                      <a:pt x="4" y="0"/>
                    </a:cubicBezTo>
                    <a:cubicBezTo>
                      <a:pt x="3" y="1"/>
                      <a:pt x="2" y="0"/>
                      <a:pt x="0" y="1"/>
                    </a:cubicBezTo>
                    <a:cubicBezTo>
                      <a:pt x="1" y="1"/>
                      <a:pt x="1" y="1"/>
                      <a:pt x="2" y="1"/>
                    </a:cubicBezTo>
                    <a:cubicBezTo>
                      <a:pt x="3" y="2"/>
                      <a:pt x="6" y="4"/>
                      <a:pt x="7"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3" name="Freeform 45"/>
              <p:cNvSpPr/>
              <p:nvPr/>
            </p:nvSpPr>
            <p:spPr bwMode="auto">
              <a:xfrm>
                <a:off x="3830638" y="3949700"/>
                <a:ext cx="1588" cy="1588"/>
              </a:xfrm>
              <a:custGeom>
                <a:avLst/>
                <a:gdLst>
                  <a:gd name="T0" fmla="*/ 3 w 3"/>
                  <a:gd name="T1" fmla="*/ 0 h 1"/>
                  <a:gd name="T2" fmla="*/ 1 w 3"/>
                  <a:gd name="T3" fmla="*/ 0 h 1"/>
                  <a:gd name="T4" fmla="*/ 0 w 3"/>
                  <a:gd name="T5" fmla="*/ 0 h 1"/>
                  <a:gd name="T6" fmla="*/ 3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2" y="0"/>
                      <a:pt x="2" y="0"/>
                      <a:pt x="1" y="0"/>
                    </a:cubicBezTo>
                    <a:cubicBezTo>
                      <a:pt x="1" y="0"/>
                      <a:pt x="1" y="0"/>
                      <a:pt x="0" y="0"/>
                    </a:cubicBezTo>
                    <a:cubicBezTo>
                      <a:pt x="1" y="1"/>
                      <a:pt x="2" y="1"/>
                      <a:pt x="3" y="1"/>
                    </a:cubicBezTo>
                    <a:lnTo>
                      <a:pt x="3" y="0"/>
                    </a:ln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4" name="Freeform 46"/>
              <p:cNvSpPr>
                <a:spLocks noEditPoints="1"/>
              </p:cNvSpPr>
              <p:nvPr/>
            </p:nvSpPr>
            <p:spPr bwMode="auto">
              <a:xfrm>
                <a:off x="3538538" y="3598862"/>
                <a:ext cx="390525" cy="695325"/>
              </a:xfrm>
              <a:custGeom>
                <a:avLst/>
                <a:gdLst>
                  <a:gd name="T0" fmla="*/ 540 w 558"/>
                  <a:gd name="T1" fmla="*/ 191 h 495"/>
                  <a:gd name="T2" fmla="*/ 529 w 558"/>
                  <a:gd name="T3" fmla="*/ 172 h 495"/>
                  <a:gd name="T4" fmla="*/ 489 w 558"/>
                  <a:gd name="T5" fmla="*/ 145 h 495"/>
                  <a:gd name="T6" fmla="*/ 446 w 558"/>
                  <a:gd name="T7" fmla="*/ 131 h 495"/>
                  <a:gd name="T8" fmla="*/ 425 w 558"/>
                  <a:gd name="T9" fmla="*/ 195 h 495"/>
                  <a:gd name="T10" fmla="*/ 365 w 558"/>
                  <a:gd name="T11" fmla="*/ 133 h 495"/>
                  <a:gd name="T12" fmla="*/ 393 w 558"/>
                  <a:gd name="T13" fmla="*/ 104 h 495"/>
                  <a:gd name="T14" fmla="*/ 410 w 558"/>
                  <a:gd name="T15" fmla="*/ 82 h 495"/>
                  <a:gd name="T16" fmla="*/ 430 w 558"/>
                  <a:gd name="T17" fmla="*/ 53 h 495"/>
                  <a:gd name="T18" fmla="*/ 397 w 558"/>
                  <a:gd name="T19" fmla="*/ 57 h 495"/>
                  <a:gd name="T20" fmla="*/ 372 w 558"/>
                  <a:gd name="T21" fmla="*/ 35 h 495"/>
                  <a:gd name="T22" fmla="*/ 357 w 558"/>
                  <a:gd name="T23" fmla="*/ 29 h 495"/>
                  <a:gd name="T24" fmla="*/ 360 w 558"/>
                  <a:gd name="T25" fmla="*/ 75 h 495"/>
                  <a:gd name="T26" fmla="*/ 294 w 558"/>
                  <a:gd name="T27" fmla="*/ 63 h 495"/>
                  <a:gd name="T28" fmla="*/ 268 w 558"/>
                  <a:gd name="T29" fmla="*/ 61 h 495"/>
                  <a:gd name="T30" fmla="*/ 211 w 558"/>
                  <a:gd name="T31" fmla="*/ 53 h 495"/>
                  <a:gd name="T32" fmla="*/ 114 w 558"/>
                  <a:gd name="T33" fmla="*/ 45 h 495"/>
                  <a:gd name="T34" fmla="*/ 8 w 558"/>
                  <a:gd name="T35" fmla="*/ 63 h 495"/>
                  <a:gd name="T36" fmla="*/ 12 w 558"/>
                  <a:gd name="T37" fmla="*/ 84 h 495"/>
                  <a:gd name="T38" fmla="*/ 21 w 558"/>
                  <a:gd name="T39" fmla="*/ 113 h 495"/>
                  <a:gd name="T40" fmla="*/ 54 w 558"/>
                  <a:gd name="T41" fmla="*/ 153 h 495"/>
                  <a:gd name="T42" fmla="*/ 58 w 558"/>
                  <a:gd name="T43" fmla="*/ 164 h 495"/>
                  <a:gd name="T44" fmla="*/ 97 w 558"/>
                  <a:gd name="T45" fmla="*/ 137 h 495"/>
                  <a:gd name="T46" fmla="*/ 181 w 558"/>
                  <a:gd name="T47" fmla="*/ 180 h 495"/>
                  <a:gd name="T48" fmla="*/ 219 w 558"/>
                  <a:gd name="T49" fmla="*/ 296 h 495"/>
                  <a:gd name="T50" fmla="*/ 272 w 558"/>
                  <a:gd name="T51" fmla="*/ 379 h 495"/>
                  <a:gd name="T52" fmla="*/ 267 w 558"/>
                  <a:gd name="T53" fmla="*/ 359 h 495"/>
                  <a:gd name="T54" fmla="*/ 311 w 558"/>
                  <a:gd name="T55" fmla="*/ 411 h 495"/>
                  <a:gd name="T56" fmla="*/ 409 w 558"/>
                  <a:gd name="T57" fmla="*/ 480 h 495"/>
                  <a:gd name="T58" fmla="*/ 447 w 558"/>
                  <a:gd name="T59" fmla="*/ 484 h 495"/>
                  <a:gd name="T60" fmla="*/ 395 w 558"/>
                  <a:gd name="T61" fmla="*/ 437 h 495"/>
                  <a:gd name="T62" fmla="*/ 396 w 558"/>
                  <a:gd name="T63" fmla="*/ 410 h 495"/>
                  <a:gd name="T64" fmla="*/ 354 w 558"/>
                  <a:gd name="T65" fmla="*/ 419 h 495"/>
                  <a:gd name="T66" fmla="*/ 386 w 558"/>
                  <a:gd name="T67" fmla="*/ 361 h 495"/>
                  <a:gd name="T68" fmla="*/ 423 w 558"/>
                  <a:gd name="T69" fmla="*/ 372 h 495"/>
                  <a:gd name="T70" fmla="*/ 442 w 558"/>
                  <a:gd name="T71" fmla="*/ 335 h 495"/>
                  <a:gd name="T72" fmla="*/ 457 w 558"/>
                  <a:gd name="T73" fmla="*/ 316 h 495"/>
                  <a:gd name="T74" fmla="*/ 457 w 558"/>
                  <a:gd name="T75" fmla="*/ 311 h 495"/>
                  <a:gd name="T76" fmla="*/ 478 w 558"/>
                  <a:gd name="T77" fmla="*/ 283 h 495"/>
                  <a:gd name="T78" fmla="*/ 504 w 558"/>
                  <a:gd name="T79" fmla="*/ 256 h 495"/>
                  <a:gd name="T80" fmla="*/ 518 w 558"/>
                  <a:gd name="T81" fmla="*/ 260 h 495"/>
                  <a:gd name="T82" fmla="*/ 515 w 558"/>
                  <a:gd name="T83" fmla="*/ 250 h 495"/>
                  <a:gd name="T84" fmla="*/ 496 w 558"/>
                  <a:gd name="T85" fmla="*/ 231 h 495"/>
                  <a:gd name="T86" fmla="*/ 238 w 558"/>
                  <a:gd name="T87" fmla="*/ 89 h 495"/>
                  <a:gd name="T88" fmla="*/ 224 w 558"/>
                  <a:gd name="T89" fmla="*/ 86 h 495"/>
                  <a:gd name="T90" fmla="*/ 243 w 558"/>
                  <a:gd name="T91" fmla="*/ 77 h 495"/>
                  <a:gd name="T92" fmla="*/ 279 w 558"/>
                  <a:gd name="T93" fmla="*/ 119 h 495"/>
                  <a:gd name="T94" fmla="*/ 269 w 558"/>
                  <a:gd name="T95" fmla="*/ 129 h 495"/>
                  <a:gd name="T96" fmla="*/ 257 w 558"/>
                  <a:gd name="T97" fmla="*/ 116 h 495"/>
                  <a:gd name="T98" fmla="*/ 354 w 558"/>
                  <a:gd name="T99" fmla="*/ 210 h 495"/>
                  <a:gd name="T100" fmla="*/ 342 w 558"/>
                  <a:gd name="T101" fmla="*/ 192 h 495"/>
                  <a:gd name="T102" fmla="*/ 355 w 558"/>
                  <a:gd name="T103" fmla="*/ 215 h 495"/>
                  <a:gd name="T104" fmla="*/ 404 w 558"/>
                  <a:gd name="T105" fmla="*/ 277 h 495"/>
                  <a:gd name="T106" fmla="*/ 413 w 558"/>
                  <a:gd name="T107" fmla="*/ 251 h 495"/>
                  <a:gd name="T108" fmla="*/ 377 w 558"/>
                  <a:gd name="T109" fmla="*/ 244 h 495"/>
                  <a:gd name="T110" fmla="*/ 412 w 558"/>
                  <a:gd name="T111" fmla="*/ 235 h 495"/>
                  <a:gd name="T112" fmla="*/ 431 w 558"/>
                  <a:gd name="T113" fmla="*/ 258 h 495"/>
                  <a:gd name="T114" fmla="*/ 419 w 558"/>
                  <a:gd name="T115" fmla="*/ 280 h 495"/>
                  <a:gd name="T116" fmla="*/ 447 w 558"/>
                  <a:gd name="T117" fmla="*/ 26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8" h="495">
                    <a:moveTo>
                      <a:pt x="543" y="211"/>
                    </a:moveTo>
                    <a:cubicBezTo>
                      <a:pt x="545" y="210"/>
                      <a:pt x="547" y="210"/>
                      <a:pt x="549" y="210"/>
                    </a:cubicBezTo>
                    <a:cubicBezTo>
                      <a:pt x="550" y="210"/>
                      <a:pt x="554" y="207"/>
                      <a:pt x="555" y="206"/>
                    </a:cubicBezTo>
                    <a:cubicBezTo>
                      <a:pt x="557" y="203"/>
                      <a:pt x="554" y="202"/>
                      <a:pt x="555" y="200"/>
                    </a:cubicBezTo>
                    <a:cubicBezTo>
                      <a:pt x="556" y="198"/>
                      <a:pt x="558" y="194"/>
                      <a:pt x="555" y="193"/>
                    </a:cubicBezTo>
                    <a:cubicBezTo>
                      <a:pt x="552" y="192"/>
                      <a:pt x="550" y="191"/>
                      <a:pt x="549" y="194"/>
                    </a:cubicBezTo>
                    <a:cubicBezTo>
                      <a:pt x="547" y="192"/>
                      <a:pt x="550" y="192"/>
                      <a:pt x="549" y="190"/>
                    </a:cubicBezTo>
                    <a:cubicBezTo>
                      <a:pt x="549" y="188"/>
                      <a:pt x="545" y="188"/>
                      <a:pt x="544" y="188"/>
                    </a:cubicBezTo>
                    <a:cubicBezTo>
                      <a:pt x="545" y="189"/>
                      <a:pt x="545" y="189"/>
                      <a:pt x="546" y="189"/>
                    </a:cubicBezTo>
                    <a:cubicBezTo>
                      <a:pt x="544" y="189"/>
                      <a:pt x="542" y="190"/>
                      <a:pt x="540" y="191"/>
                    </a:cubicBezTo>
                    <a:cubicBezTo>
                      <a:pt x="540" y="191"/>
                      <a:pt x="540" y="192"/>
                      <a:pt x="538" y="193"/>
                    </a:cubicBezTo>
                    <a:cubicBezTo>
                      <a:pt x="537" y="193"/>
                      <a:pt x="536" y="193"/>
                      <a:pt x="536" y="195"/>
                    </a:cubicBezTo>
                    <a:cubicBezTo>
                      <a:pt x="535" y="196"/>
                      <a:pt x="534" y="192"/>
                      <a:pt x="536" y="191"/>
                    </a:cubicBezTo>
                    <a:cubicBezTo>
                      <a:pt x="538" y="191"/>
                      <a:pt x="542" y="190"/>
                      <a:pt x="543" y="188"/>
                    </a:cubicBezTo>
                    <a:cubicBezTo>
                      <a:pt x="541" y="189"/>
                      <a:pt x="539" y="190"/>
                      <a:pt x="538" y="189"/>
                    </a:cubicBezTo>
                    <a:cubicBezTo>
                      <a:pt x="540" y="188"/>
                      <a:pt x="543" y="187"/>
                      <a:pt x="545" y="187"/>
                    </a:cubicBezTo>
                    <a:cubicBezTo>
                      <a:pt x="550" y="186"/>
                      <a:pt x="545" y="184"/>
                      <a:pt x="543" y="182"/>
                    </a:cubicBezTo>
                    <a:cubicBezTo>
                      <a:pt x="540" y="180"/>
                      <a:pt x="539" y="180"/>
                      <a:pt x="535" y="180"/>
                    </a:cubicBezTo>
                    <a:cubicBezTo>
                      <a:pt x="533" y="179"/>
                      <a:pt x="535" y="178"/>
                      <a:pt x="533" y="176"/>
                    </a:cubicBezTo>
                    <a:cubicBezTo>
                      <a:pt x="533" y="175"/>
                      <a:pt x="531" y="174"/>
                      <a:pt x="529" y="172"/>
                    </a:cubicBezTo>
                    <a:cubicBezTo>
                      <a:pt x="529" y="172"/>
                      <a:pt x="526" y="171"/>
                      <a:pt x="526" y="170"/>
                    </a:cubicBezTo>
                    <a:cubicBezTo>
                      <a:pt x="526" y="168"/>
                      <a:pt x="529" y="166"/>
                      <a:pt x="529" y="165"/>
                    </a:cubicBezTo>
                    <a:cubicBezTo>
                      <a:pt x="528" y="162"/>
                      <a:pt x="524" y="158"/>
                      <a:pt x="523" y="155"/>
                    </a:cubicBezTo>
                    <a:cubicBezTo>
                      <a:pt x="520" y="151"/>
                      <a:pt x="517" y="140"/>
                      <a:pt x="512" y="140"/>
                    </a:cubicBezTo>
                    <a:cubicBezTo>
                      <a:pt x="513" y="139"/>
                      <a:pt x="513" y="137"/>
                      <a:pt x="513" y="136"/>
                    </a:cubicBezTo>
                    <a:cubicBezTo>
                      <a:pt x="511" y="136"/>
                      <a:pt x="508" y="140"/>
                      <a:pt x="508" y="143"/>
                    </a:cubicBezTo>
                    <a:cubicBezTo>
                      <a:pt x="509" y="145"/>
                      <a:pt x="506" y="148"/>
                      <a:pt x="505" y="151"/>
                    </a:cubicBezTo>
                    <a:cubicBezTo>
                      <a:pt x="505" y="151"/>
                      <a:pt x="504" y="151"/>
                      <a:pt x="503" y="150"/>
                    </a:cubicBezTo>
                    <a:cubicBezTo>
                      <a:pt x="501" y="164"/>
                      <a:pt x="490" y="141"/>
                      <a:pt x="487" y="151"/>
                    </a:cubicBezTo>
                    <a:cubicBezTo>
                      <a:pt x="485" y="150"/>
                      <a:pt x="488" y="147"/>
                      <a:pt x="489" y="145"/>
                    </a:cubicBezTo>
                    <a:cubicBezTo>
                      <a:pt x="489" y="146"/>
                      <a:pt x="488" y="145"/>
                      <a:pt x="487" y="145"/>
                    </a:cubicBezTo>
                    <a:cubicBezTo>
                      <a:pt x="488" y="143"/>
                      <a:pt x="487" y="141"/>
                      <a:pt x="487" y="139"/>
                    </a:cubicBezTo>
                    <a:cubicBezTo>
                      <a:pt x="487" y="136"/>
                      <a:pt x="487" y="135"/>
                      <a:pt x="489" y="133"/>
                    </a:cubicBezTo>
                    <a:cubicBezTo>
                      <a:pt x="487" y="132"/>
                      <a:pt x="485" y="130"/>
                      <a:pt x="482" y="130"/>
                    </a:cubicBezTo>
                    <a:cubicBezTo>
                      <a:pt x="479" y="131"/>
                      <a:pt x="478" y="129"/>
                      <a:pt x="477" y="126"/>
                    </a:cubicBezTo>
                    <a:cubicBezTo>
                      <a:pt x="476" y="124"/>
                      <a:pt x="473" y="122"/>
                      <a:pt x="471" y="121"/>
                    </a:cubicBezTo>
                    <a:cubicBezTo>
                      <a:pt x="469" y="119"/>
                      <a:pt x="467" y="118"/>
                      <a:pt x="464" y="119"/>
                    </a:cubicBezTo>
                    <a:cubicBezTo>
                      <a:pt x="460" y="121"/>
                      <a:pt x="455" y="117"/>
                      <a:pt x="450" y="118"/>
                    </a:cubicBezTo>
                    <a:cubicBezTo>
                      <a:pt x="447" y="118"/>
                      <a:pt x="446" y="119"/>
                      <a:pt x="446" y="122"/>
                    </a:cubicBezTo>
                    <a:cubicBezTo>
                      <a:pt x="448" y="126"/>
                      <a:pt x="448" y="127"/>
                      <a:pt x="446" y="131"/>
                    </a:cubicBezTo>
                    <a:cubicBezTo>
                      <a:pt x="446" y="134"/>
                      <a:pt x="447" y="137"/>
                      <a:pt x="448" y="139"/>
                    </a:cubicBezTo>
                    <a:cubicBezTo>
                      <a:pt x="449" y="144"/>
                      <a:pt x="448" y="143"/>
                      <a:pt x="445" y="147"/>
                    </a:cubicBezTo>
                    <a:cubicBezTo>
                      <a:pt x="443" y="149"/>
                      <a:pt x="443" y="149"/>
                      <a:pt x="446" y="152"/>
                    </a:cubicBezTo>
                    <a:cubicBezTo>
                      <a:pt x="447" y="155"/>
                      <a:pt x="449" y="157"/>
                      <a:pt x="452" y="159"/>
                    </a:cubicBezTo>
                    <a:cubicBezTo>
                      <a:pt x="454" y="162"/>
                      <a:pt x="453" y="171"/>
                      <a:pt x="452" y="175"/>
                    </a:cubicBezTo>
                    <a:cubicBezTo>
                      <a:pt x="449" y="179"/>
                      <a:pt x="442" y="181"/>
                      <a:pt x="438" y="184"/>
                    </a:cubicBezTo>
                    <a:cubicBezTo>
                      <a:pt x="439" y="186"/>
                      <a:pt x="442" y="189"/>
                      <a:pt x="442" y="191"/>
                    </a:cubicBezTo>
                    <a:cubicBezTo>
                      <a:pt x="443" y="195"/>
                      <a:pt x="443" y="199"/>
                      <a:pt x="444" y="203"/>
                    </a:cubicBezTo>
                    <a:cubicBezTo>
                      <a:pt x="445" y="206"/>
                      <a:pt x="437" y="214"/>
                      <a:pt x="434" y="210"/>
                    </a:cubicBezTo>
                    <a:cubicBezTo>
                      <a:pt x="430" y="206"/>
                      <a:pt x="425" y="201"/>
                      <a:pt x="425" y="195"/>
                    </a:cubicBezTo>
                    <a:cubicBezTo>
                      <a:pt x="425" y="190"/>
                      <a:pt x="425" y="186"/>
                      <a:pt x="425" y="181"/>
                    </a:cubicBezTo>
                    <a:cubicBezTo>
                      <a:pt x="425" y="180"/>
                      <a:pt x="420" y="181"/>
                      <a:pt x="419" y="180"/>
                    </a:cubicBezTo>
                    <a:cubicBezTo>
                      <a:pt x="416" y="180"/>
                      <a:pt x="413" y="179"/>
                      <a:pt x="410" y="179"/>
                    </a:cubicBezTo>
                    <a:cubicBezTo>
                      <a:pt x="407" y="179"/>
                      <a:pt x="404" y="175"/>
                      <a:pt x="403" y="174"/>
                    </a:cubicBezTo>
                    <a:cubicBezTo>
                      <a:pt x="397" y="170"/>
                      <a:pt x="393" y="168"/>
                      <a:pt x="387" y="165"/>
                    </a:cubicBezTo>
                    <a:cubicBezTo>
                      <a:pt x="385" y="164"/>
                      <a:pt x="383" y="163"/>
                      <a:pt x="381" y="164"/>
                    </a:cubicBezTo>
                    <a:cubicBezTo>
                      <a:pt x="376" y="164"/>
                      <a:pt x="376" y="166"/>
                      <a:pt x="374" y="162"/>
                    </a:cubicBezTo>
                    <a:cubicBezTo>
                      <a:pt x="373" y="159"/>
                      <a:pt x="372" y="153"/>
                      <a:pt x="370" y="151"/>
                    </a:cubicBezTo>
                    <a:cubicBezTo>
                      <a:pt x="369" y="149"/>
                      <a:pt x="364" y="149"/>
                      <a:pt x="362" y="149"/>
                    </a:cubicBezTo>
                    <a:cubicBezTo>
                      <a:pt x="363" y="143"/>
                      <a:pt x="364" y="138"/>
                      <a:pt x="365" y="133"/>
                    </a:cubicBezTo>
                    <a:cubicBezTo>
                      <a:pt x="366" y="128"/>
                      <a:pt x="370" y="123"/>
                      <a:pt x="372" y="119"/>
                    </a:cubicBezTo>
                    <a:cubicBezTo>
                      <a:pt x="373" y="118"/>
                      <a:pt x="374" y="115"/>
                      <a:pt x="376" y="115"/>
                    </a:cubicBezTo>
                    <a:cubicBezTo>
                      <a:pt x="379" y="115"/>
                      <a:pt x="380" y="115"/>
                      <a:pt x="383" y="114"/>
                    </a:cubicBezTo>
                    <a:cubicBezTo>
                      <a:pt x="385" y="112"/>
                      <a:pt x="383" y="110"/>
                      <a:pt x="381" y="109"/>
                    </a:cubicBezTo>
                    <a:cubicBezTo>
                      <a:pt x="378" y="107"/>
                      <a:pt x="377" y="107"/>
                      <a:pt x="374" y="108"/>
                    </a:cubicBezTo>
                    <a:cubicBezTo>
                      <a:pt x="375" y="107"/>
                      <a:pt x="376" y="107"/>
                      <a:pt x="376" y="107"/>
                    </a:cubicBezTo>
                    <a:cubicBezTo>
                      <a:pt x="374" y="105"/>
                      <a:pt x="372" y="105"/>
                      <a:pt x="370" y="104"/>
                    </a:cubicBezTo>
                    <a:cubicBezTo>
                      <a:pt x="373" y="105"/>
                      <a:pt x="376" y="105"/>
                      <a:pt x="379" y="106"/>
                    </a:cubicBezTo>
                    <a:cubicBezTo>
                      <a:pt x="383" y="108"/>
                      <a:pt x="384" y="107"/>
                      <a:pt x="388" y="105"/>
                    </a:cubicBezTo>
                    <a:cubicBezTo>
                      <a:pt x="390" y="103"/>
                      <a:pt x="391" y="104"/>
                      <a:pt x="393" y="104"/>
                    </a:cubicBezTo>
                    <a:cubicBezTo>
                      <a:pt x="394" y="105"/>
                      <a:pt x="395" y="103"/>
                      <a:pt x="397" y="103"/>
                    </a:cubicBezTo>
                    <a:cubicBezTo>
                      <a:pt x="399" y="101"/>
                      <a:pt x="400" y="95"/>
                      <a:pt x="402" y="93"/>
                    </a:cubicBezTo>
                    <a:cubicBezTo>
                      <a:pt x="399" y="93"/>
                      <a:pt x="394" y="93"/>
                      <a:pt x="392" y="92"/>
                    </a:cubicBezTo>
                    <a:cubicBezTo>
                      <a:pt x="388" y="90"/>
                      <a:pt x="384" y="88"/>
                      <a:pt x="380" y="86"/>
                    </a:cubicBezTo>
                    <a:cubicBezTo>
                      <a:pt x="386" y="86"/>
                      <a:pt x="390" y="86"/>
                      <a:pt x="395" y="89"/>
                    </a:cubicBezTo>
                    <a:cubicBezTo>
                      <a:pt x="398" y="91"/>
                      <a:pt x="399" y="92"/>
                      <a:pt x="402" y="90"/>
                    </a:cubicBezTo>
                    <a:cubicBezTo>
                      <a:pt x="404" y="89"/>
                      <a:pt x="406" y="86"/>
                      <a:pt x="407" y="84"/>
                    </a:cubicBezTo>
                    <a:cubicBezTo>
                      <a:pt x="406" y="83"/>
                      <a:pt x="404" y="82"/>
                      <a:pt x="403" y="82"/>
                    </a:cubicBezTo>
                    <a:cubicBezTo>
                      <a:pt x="404" y="79"/>
                      <a:pt x="407" y="80"/>
                      <a:pt x="409" y="80"/>
                    </a:cubicBezTo>
                    <a:cubicBezTo>
                      <a:pt x="410" y="80"/>
                      <a:pt x="409" y="82"/>
                      <a:pt x="410" y="82"/>
                    </a:cubicBezTo>
                    <a:cubicBezTo>
                      <a:pt x="411" y="83"/>
                      <a:pt x="413" y="83"/>
                      <a:pt x="415" y="84"/>
                    </a:cubicBezTo>
                    <a:cubicBezTo>
                      <a:pt x="414" y="83"/>
                      <a:pt x="414" y="82"/>
                      <a:pt x="414" y="82"/>
                    </a:cubicBezTo>
                    <a:cubicBezTo>
                      <a:pt x="415" y="82"/>
                      <a:pt x="416" y="83"/>
                      <a:pt x="418" y="84"/>
                    </a:cubicBezTo>
                    <a:cubicBezTo>
                      <a:pt x="417" y="82"/>
                      <a:pt x="416" y="80"/>
                      <a:pt x="415" y="78"/>
                    </a:cubicBezTo>
                    <a:cubicBezTo>
                      <a:pt x="417" y="80"/>
                      <a:pt x="418" y="82"/>
                      <a:pt x="421" y="81"/>
                    </a:cubicBezTo>
                    <a:cubicBezTo>
                      <a:pt x="423" y="80"/>
                      <a:pt x="427" y="78"/>
                      <a:pt x="429" y="76"/>
                    </a:cubicBezTo>
                    <a:cubicBezTo>
                      <a:pt x="431" y="73"/>
                      <a:pt x="430" y="71"/>
                      <a:pt x="427" y="69"/>
                    </a:cubicBezTo>
                    <a:cubicBezTo>
                      <a:pt x="425" y="67"/>
                      <a:pt x="425" y="64"/>
                      <a:pt x="423" y="61"/>
                    </a:cubicBezTo>
                    <a:cubicBezTo>
                      <a:pt x="425" y="61"/>
                      <a:pt x="428" y="61"/>
                      <a:pt x="429" y="60"/>
                    </a:cubicBezTo>
                    <a:cubicBezTo>
                      <a:pt x="430" y="58"/>
                      <a:pt x="429" y="56"/>
                      <a:pt x="430" y="53"/>
                    </a:cubicBezTo>
                    <a:cubicBezTo>
                      <a:pt x="426" y="53"/>
                      <a:pt x="425" y="52"/>
                      <a:pt x="423" y="49"/>
                    </a:cubicBezTo>
                    <a:cubicBezTo>
                      <a:pt x="422" y="48"/>
                      <a:pt x="416" y="48"/>
                      <a:pt x="415" y="47"/>
                    </a:cubicBezTo>
                    <a:cubicBezTo>
                      <a:pt x="412" y="47"/>
                      <a:pt x="410" y="46"/>
                      <a:pt x="409" y="49"/>
                    </a:cubicBezTo>
                    <a:cubicBezTo>
                      <a:pt x="409" y="53"/>
                      <a:pt x="411" y="54"/>
                      <a:pt x="413" y="57"/>
                    </a:cubicBezTo>
                    <a:cubicBezTo>
                      <a:pt x="408" y="59"/>
                      <a:pt x="408" y="59"/>
                      <a:pt x="408" y="64"/>
                    </a:cubicBezTo>
                    <a:cubicBezTo>
                      <a:pt x="408" y="66"/>
                      <a:pt x="406" y="67"/>
                      <a:pt x="405" y="68"/>
                    </a:cubicBezTo>
                    <a:cubicBezTo>
                      <a:pt x="404" y="69"/>
                      <a:pt x="404" y="70"/>
                      <a:pt x="404" y="72"/>
                    </a:cubicBezTo>
                    <a:cubicBezTo>
                      <a:pt x="403" y="79"/>
                      <a:pt x="389" y="66"/>
                      <a:pt x="395" y="62"/>
                    </a:cubicBezTo>
                    <a:cubicBezTo>
                      <a:pt x="395" y="63"/>
                      <a:pt x="396" y="63"/>
                      <a:pt x="396" y="64"/>
                    </a:cubicBezTo>
                    <a:cubicBezTo>
                      <a:pt x="399" y="63"/>
                      <a:pt x="397" y="60"/>
                      <a:pt x="397" y="57"/>
                    </a:cubicBezTo>
                    <a:cubicBezTo>
                      <a:pt x="397" y="55"/>
                      <a:pt x="392" y="54"/>
                      <a:pt x="391" y="53"/>
                    </a:cubicBezTo>
                    <a:cubicBezTo>
                      <a:pt x="389" y="52"/>
                      <a:pt x="388" y="57"/>
                      <a:pt x="388" y="57"/>
                    </a:cubicBezTo>
                    <a:cubicBezTo>
                      <a:pt x="388" y="61"/>
                      <a:pt x="387" y="61"/>
                      <a:pt x="386" y="64"/>
                    </a:cubicBezTo>
                    <a:cubicBezTo>
                      <a:pt x="383" y="62"/>
                      <a:pt x="383" y="61"/>
                      <a:pt x="385" y="59"/>
                    </a:cubicBezTo>
                    <a:cubicBezTo>
                      <a:pt x="385" y="55"/>
                      <a:pt x="384" y="55"/>
                      <a:pt x="381" y="53"/>
                    </a:cubicBezTo>
                    <a:cubicBezTo>
                      <a:pt x="383" y="53"/>
                      <a:pt x="384" y="52"/>
                      <a:pt x="385" y="51"/>
                    </a:cubicBezTo>
                    <a:cubicBezTo>
                      <a:pt x="383" y="50"/>
                      <a:pt x="381" y="48"/>
                      <a:pt x="379" y="50"/>
                    </a:cubicBezTo>
                    <a:cubicBezTo>
                      <a:pt x="377" y="51"/>
                      <a:pt x="375" y="49"/>
                      <a:pt x="372" y="49"/>
                    </a:cubicBezTo>
                    <a:cubicBezTo>
                      <a:pt x="375" y="47"/>
                      <a:pt x="377" y="45"/>
                      <a:pt x="379" y="44"/>
                    </a:cubicBezTo>
                    <a:cubicBezTo>
                      <a:pt x="377" y="42"/>
                      <a:pt x="373" y="38"/>
                      <a:pt x="372" y="35"/>
                    </a:cubicBezTo>
                    <a:cubicBezTo>
                      <a:pt x="372" y="30"/>
                      <a:pt x="369" y="26"/>
                      <a:pt x="364" y="27"/>
                    </a:cubicBezTo>
                    <a:cubicBezTo>
                      <a:pt x="364" y="24"/>
                      <a:pt x="374" y="17"/>
                      <a:pt x="365" y="16"/>
                    </a:cubicBezTo>
                    <a:cubicBezTo>
                      <a:pt x="368" y="16"/>
                      <a:pt x="374" y="17"/>
                      <a:pt x="377" y="16"/>
                    </a:cubicBezTo>
                    <a:cubicBezTo>
                      <a:pt x="380" y="14"/>
                      <a:pt x="383" y="7"/>
                      <a:pt x="385" y="3"/>
                    </a:cubicBezTo>
                    <a:cubicBezTo>
                      <a:pt x="380" y="2"/>
                      <a:pt x="377" y="1"/>
                      <a:pt x="371" y="1"/>
                    </a:cubicBezTo>
                    <a:cubicBezTo>
                      <a:pt x="367" y="1"/>
                      <a:pt x="358" y="0"/>
                      <a:pt x="363" y="6"/>
                    </a:cubicBezTo>
                    <a:cubicBezTo>
                      <a:pt x="362" y="6"/>
                      <a:pt x="359" y="5"/>
                      <a:pt x="358" y="7"/>
                    </a:cubicBezTo>
                    <a:cubicBezTo>
                      <a:pt x="358" y="9"/>
                      <a:pt x="358" y="13"/>
                      <a:pt x="359" y="15"/>
                    </a:cubicBezTo>
                    <a:cubicBezTo>
                      <a:pt x="360" y="18"/>
                      <a:pt x="360" y="19"/>
                      <a:pt x="360" y="24"/>
                    </a:cubicBezTo>
                    <a:cubicBezTo>
                      <a:pt x="360" y="28"/>
                      <a:pt x="360" y="27"/>
                      <a:pt x="357" y="29"/>
                    </a:cubicBezTo>
                    <a:cubicBezTo>
                      <a:pt x="359" y="29"/>
                      <a:pt x="360" y="30"/>
                      <a:pt x="360" y="32"/>
                    </a:cubicBezTo>
                    <a:cubicBezTo>
                      <a:pt x="356" y="30"/>
                      <a:pt x="355" y="31"/>
                      <a:pt x="355" y="36"/>
                    </a:cubicBezTo>
                    <a:cubicBezTo>
                      <a:pt x="355" y="40"/>
                      <a:pt x="355" y="42"/>
                      <a:pt x="356" y="47"/>
                    </a:cubicBezTo>
                    <a:cubicBezTo>
                      <a:pt x="356" y="49"/>
                      <a:pt x="363" y="50"/>
                      <a:pt x="364" y="51"/>
                    </a:cubicBezTo>
                    <a:cubicBezTo>
                      <a:pt x="367" y="51"/>
                      <a:pt x="370" y="49"/>
                      <a:pt x="370" y="53"/>
                    </a:cubicBezTo>
                    <a:cubicBezTo>
                      <a:pt x="367" y="53"/>
                      <a:pt x="363" y="53"/>
                      <a:pt x="364" y="58"/>
                    </a:cubicBezTo>
                    <a:cubicBezTo>
                      <a:pt x="365" y="57"/>
                      <a:pt x="367" y="57"/>
                      <a:pt x="369" y="56"/>
                    </a:cubicBezTo>
                    <a:cubicBezTo>
                      <a:pt x="369" y="58"/>
                      <a:pt x="369" y="59"/>
                      <a:pt x="368" y="61"/>
                    </a:cubicBezTo>
                    <a:cubicBezTo>
                      <a:pt x="367" y="63"/>
                      <a:pt x="365" y="65"/>
                      <a:pt x="363" y="65"/>
                    </a:cubicBezTo>
                    <a:cubicBezTo>
                      <a:pt x="357" y="66"/>
                      <a:pt x="359" y="70"/>
                      <a:pt x="360" y="75"/>
                    </a:cubicBezTo>
                    <a:cubicBezTo>
                      <a:pt x="359" y="74"/>
                      <a:pt x="355" y="72"/>
                      <a:pt x="355" y="71"/>
                    </a:cubicBezTo>
                    <a:cubicBezTo>
                      <a:pt x="355" y="70"/>
                      <a:pt x="356" y="66"/>
                      <a:pt x="356" y="64"/>
                    </a:cubicBezTo>
                    <a:cubicBezTo>
                      <a:pt x="354" y="63"/>
                      <a:pt x="351" y="62"/>
                      <a:pt x="348" y="62"/>
                    </a:cubicBezTo>
                    <a:cubicBezTo>
                      <a:pt x="344" y="62"/>
                      <a:pt x="343" y="64"/>
                      <a:pt x="342" y="68"/>
                    </a:cubicBezTo>
                    <a:cubicBezTo>
                      <a:pt x="342" y="70"/>
                      <a:pt x="328" y="69"/>
                      <a:pt x="325" y="68"/>
                    </a:cubicBezTo>
                    <a:cubicBezTo>
                      <a:pt x="322" y="66"/>
                      <a:pt x="319" y="66"/>
                      <a:pt x="316" y="65"/>
                    </a:cubicBezTo>
                    <a:cubicBezTo>
                      <a:pt x="314" y="64"/>
                      <a:pt x="313" y="64"/>
                      <a:pt x="312" y="63"/>
                    </a:cubicBezTo>
                    <a:cubicBezTo>
                      <a:pt x="312" y="61"/>
                      <a:pt x="311" y="59"/>
                      <a:pt x="310" y="58"/>
                    </a:cubicBezTo>
                    <a:cubicBezTo>
                      <a:pt x="306" y="56"/>
                      <a:pt x="305" y="56"/>
                      <a:pt x="302" y="58"/>
                    </a:cubicBezTo>
                    <a:cubicBezTo>
                      <a:pt x="297" y="59"/>
                      <a:pt x="296" y="59"/>
                      <a:pt x="294" y="63"/>
                    </a:cubicBezTo>
                    <a:cubicBezTo>
                      <a:pt x="300" y="63"/>
                      <a:pt x="303" y="62"/>
                      <a:pt x="308" y="60"/>
                    </a:cubicBezTo>
                    <a:cubicBezTo>
                      <a:pt x="310" y="63"/>
                      <a:pt x="300" y="64"/>
                      <a:pt x="299" y="66"/>
                    </a:cubicBezTo>
                    <a:cubicBezTo>
                      <a:pt x="297" y="70"/>
                      <a:pt x="298" y="69"/>
                      <a:pt x="299" y="73"/>
                    </a:cubicBezTo>
                    <a:cubicBezTo>
                      <a:pt x="299" y="74"/>
                      <a:pt x="298" y="74"/>
                      <a:pt x="298" y="76"/>
                    </a:cubicBezTo>
                    <a:cubicBezTo>
                      <a:pt x="299" y="77"/>
                      <a:pt x="299" y="78"/>
                      <a:pt x="300" y="80"/>
                    </a:cubicBezTo>
                    <a:cubicBezTo>
                      <a:pt x="297" y="76"/>
                      <a:pt x="295" y="73"/>
                      <a:pt x="293" y="70"/>
                    </a:cubicBezTo>
                    <a:cubicBezTo>
                      <a:pt x="291" y="67"/>
                      <a:pt x="287" y="68"/>
                      <a:pt x="285" y="68"/>
                    </a:cubicBezTo>
                    <a:cubicBezTo>
                      <a:pt x="280" y="68"/>
                      <a:pt x="275" y="68"/>
                      <a:pt x="270" y="69"/>
                    </a:cubicBezTo>
                    <a:cubicBezTo>
                      <a:pt x="267" y="69"/>
                      <a:pt x="264" y="68"/>
                      <a:pt x="261" y="67"/>
                    </a:cubicBezTo>
                    <a:cubicBezTo>
                      <a:pt x="262" y="66"/>
                      <a:pt x="270" y="63"/>
                      <a:pt x="268" y="61"/>
                    </a:cubicBezTo>
                    <a:cubicBezTo>
                      <a:pt x="264" y="59"/>
                      <a:pt x="261" y="56"/>
                      <a:pt x="257" y="56"/>
                    </a:cubicBezTo>
                    <a:cubicBezTo>
                      <a:pt x="257" y="57"/>
                      <a:pt x="257" y="57"/>
                      <a:pt x="257" y="57"/>
                    </a:cubicBezTo>
                    <a:cubicBezTo>
                      <a:pt x="250" y="56"/>
                      <a:pt x="243" y="55"/>
                      <a:pt x="237" y="52"/>
                    </a:cubicBezTo>
                    <a:cubicBezTo>
                      <a:pt x="234" y="50"/>
                      <a:pt x="229" y="47"/>
                      <a:pt x="226" y="47"/>
                    </a:cubicBezTo>
                    <a:cubicBezTo>
                      <a:pt x="225" y="47"/>
                      <a:pt x="224" y="47"/>
                      <a:pt x="223" y="48"/>
                    </a:cubicBezTo>
                    <a:cubicBezTo>
                      <a:pt x="222" y="48"/>
                      <a:pt x="223" y="50"/>
                      <a:pt x="222" y="51"/>
                    </a:cubicBezTo>
                    <a:cubicBezTo>
                      <a:pt x="221" y="52"/>
                      <a:pt x="218" y="52"/>
                      <a:pt x="216" y="52"/>
                    </a:cubicBezTo>
                    <a:cubicBezTo>
                      <a:pt x="217" y="51"/>
                      <a:pt x="219" y="49"/>
                      <a:pt x="217" y="49"/>
                    </a:cubicBezTo>
                    <a:cubicBezTo>
                      <a:pt x="215" y="47"/>
                      <a:pt x="218" y="46"/>
                      <a:pt x="216" y="44"/>
                    </a:cubicBezTo>
                    <a:cubicBezTo>
                      <a:pt x="213" y="47"/>
                      <a:pt x="212" y="48"/>
                      <a:pt x="211" y="53"/>
                    </a:cubicBezTo>
                    <a:cubicBezTo>
                      <a:pt x="206" y="49"/>
                      <a:pt x="203" y="44"/>
                      <a:pt x="199" y="39"/>
                    </a:cubicBezTo>
                    <a:cubicBezTo>
                      <a:pt x="197" y="41"/>
                      <a:pt x="199" y="42"/>
                      <a:pt x="199" y="43"/>
                    </a:cubicBezTo>
                    <a:cubicBezTo>
                      <a:pt x="197" y="45"/>
                      <a:pt x="196" y="47"/>
                      <a:pt x="194" y="49"/>
                    </a:cubicBezTo>
                    <a:cubicBezTo>
                      <a:pt x="193" y="44"/>
                      <a:pt x="180" y="56"/>
                      <a:pt x="176" y="53"/>
                    </a:cubicBezTo>
                    <a:cubicBezTo>
                      <a:pt x="181" y="50"/>
                      <a:pt x="186" y="47"/>
                      <a:pt x="191" y="45"/>
                    </a:cubicBezTo>
                    <a:cubicBezTo>
                      <a:pt x="189" y="40"/>
                      <a:pt x="175" y="50"/>
                      <a:pt x="172" y="51"/>
                    </a:cubicBezTo>
                    <a:cubicBezTo>
                      <a:pt x="170" y="52"/>
                      <a:pt x="167" y="47"/>
                      <a:pt x="165" y="49"/>
                    </a:cubicBezTo>
                    <a:cubicBezTo>
                      <a:pt x="164" y="50"/>
                      <a:pt x="158" y="57"/>
                      <a:pt x="157" y="57"/>
                    </a:cubicBezTo>
                    <a:cubicBezTo>
                      <a:pt x="151" y="55"/>
                      <a:pt x="146" y="51"/>
                      <a:pt x="141" y="50"/>
                    </a:cubicBezTo>
                    <a:cubicBezTo>
                      <a:pt x="132" y="49"/>
                      <a:pt x="123" y="47"/>
                      <a:pt x="114" y="45"/>
                    </a:cubicBezTo>
                    <a:cubicBezTo>
                      <a:pt x="108" y="44"/>
                      <a:pt x="102" y="43"/>
                      <a:pt x="96" y="42"/>
                    </a:cubicBezTo>
                    <a:cubicBezTo>
                      <a:pt x="92" y="42"/>
                      <a:pt x="80" y="42"/>
                      <a:pt x="79" y="38"/>
                    </a:cubicBezTo>
                    <a:cubicBezTo>
                      <a:pt x="77" y="33"/>
                      <a:pt x="65" y="36"/>
                      <a:pt x="61" y="34"/>
                    </a:cubicBezTo>
                    <a:cubicBezTo>
                      <a:pt x="57" y="31"/>
                      <a:pt x="57" y="31"/>
                      <a:pt x="53" y="35"/>
                    </a:cubicBezTo>
                    <a:cubicBezTo>
                      <a:pt x="50" y="37"/>
                      <a:pt x="47" y="37"/>
                      <a:pt x="43" y="38"/>
                    </a:cubicBezTo>
                    <a:cubicBezTo>
                      <a:pt x="37" y="39"/>
                      <a:pt x="31" y="42"/>
                      <a:pt x="27" y="46"/>
                    </a:cubicBezTo>
                    <a:cubicBezTo>
                      <a:pt x="24" y="49"/>
                      <a:pt x="23" y="52"/>
                      <a:pt x="21" y="55"/>
                    </a:cubicBezTo>
                    <a:cubicBezTo>
                      <a:pt x="19" y="57"/>
                      <a:pt x="14" y="57"/>
                      <a:pt x="12" y="57"/>
                    </a:cubicBezTo>
                    <a:cubicBezTo>
                      <a:pt x="11" y="57"/>
                      <a:pt x="10" y="57"/>
                      <a:pt x="9" y="57"/>
                    </a:cubicBezTo>
                    <a:cubicBezTo>
                      <a:pt x="9" y="58"/>
                      <a:pt x="7" y="62"/>
                      <a:pt x="8" y="63"/>
                    </a:cubicBezTo>
                    <a:cubicBezTo>
                      <a:pt x="9" y="65"/>
                      <a:pt x="16" y="67"/>
                      <a:pt x="17" y="68"/>
                    </a:cubicBezTo>
                    <a:cubicBezTo>
                      <a:pt x="20" y="69"/>
                      <a:pt x="20" y="74"/>
                      <a:pt x="23" y="74"/>
                    </a:cubicBezTo>
                    <a:cubicBezTo>
                      <a:pt x="26" y="76"/>
                      <a:pt x="29" y="76"/>
                      <a:pt x="32" y="76"/>
                    </a:cubicBezTo>
                    <a:cubicBezTo>
                      <a:pt x="31" y="78"/>
                      <a:pt x="31" y="79"/>
                      <a:pt x="33" y="80"/>
                    </a:cubicBezTo>
                    <a:cubicBezTo>
                      <a:pt x="32" y="80"/>
                      <a:pt x="31" y="80"/>
                      <a:pt x="31" y="80"/>
                    </a:cubicBezTo>
                    <a:cubicBezTo>
                      <a:pt x="32" y="81"/>
                      <a:pt x="33" y="82"/>
                      <a:pt x="35" y="82"/>
                    </a:cubicBezTo>
                    <a:cubicBezTo>
                      <a:pt x="32" y="84"/>
                      <a:pt x="31" y="86"/>
                      <a:pt x="28" y="85"/>
                    </a:cubicBezTo>
                    <a:cubicBezTo>
                      <a:pt x="24" y="84"/>
                      <a:pt x="21" y="84"/>
                      <a:pt x="21" y="80"/>
                    </a:cubicBezTo>
                    <a:cubicBezTo>
                      <a:pt x="17" y="80"/>
                      <a:pt x="15" y="80"/>
                      <a:pt x="11" y="82"/>
                    </a:cubicBezTo>
                    <a:cubicBezTo>
                      <a:pt x="12" y="83"/>
                      <a:pt x="12" y="84"/>
                      <a:pt x="12" y="84"/>
                    </a:cubicBezTo>
                    <a:cubicBezTo>
                      <a:pt x="8" y="84"/>
                      <a:pt x="5" y="86"/>
                      <a:pt x="0" y="89"/>
                    </a:cubicBezTo>
                    <a:cubicBezTo>
                      <a:pt x="2" y="91"/>
                      <a:pt x="6" y="92"/>
                      <a:pt x="9" y="93"/>
                    </a:cubicBezTo>
                    <a:cubicBezTo>
                      <a:pt x="9" y="93"/>
                      <a:pt x="8" y="94"/>
                      <a:pt x="7" y="94"/>
                    </a:cubicBezTo>
                    <a:cubicBezTo>
                      <a:pt x="10" y="101"/>
                      <a:pt x="17" y="100"/>
                      <a:pt x="23" y="99"/>
                    </a:cubicBezTo>
                    <a:cubicBezTo>
                      <a:pt x="26" y="99"/>
                      <a:pt x="26" y="101"/>
                      <a:pt x="29" y="99"/>
                    </a:cubicBezTo>
                    <a:cubicBezTo>
                      <a:pt x="31" y="97"/>
                      <a:pt x="35" y="94"/>
                      <a:pt x="36" y="98"/>
                    </a:cubicBezTo>
                    <a:cubicBezTo>
                      <a:pt x="35" y="99"/>
                      <a:pt x="34" y="99"/>
                      <a:pt x="33" y="99"/>
                    </a:cubicBezTo>
                    <a:cubicBezTo>
                      <a:pt x="35" y="102"/>
                      <a:pt x="37" y="103"/>
                      <a:pt x="35" y="106"/>
                    </a:cubicBezTo>
                    <a:cubicBezTo>
                      <a:pt x="34" y="110"/>
                      <a:pt x="31" y="107"/>
                      <a:pt x="28" y="109"/>
                    </a:cubicBezTo>
                    <a:cubicBezTo>
                      <a:pt x="25" y="110"/>
                      <a:pt x="25" y="114"/>
                      <a:pt x="21" y="113"/>
                    </a:cubicBezTo>
                    <a:cubicBezTo>
                      <a:pt x="17" y="112"/>
                      <a:pt x="17" y="114"/>
                      <a:pt x="15" y="118"/>
                    </a:cubicBezTo>
                    <a:cubicBezTo>
                      <a:pt x="14" y="120"/>
                      <a:pt x="12" y="122"/>
                      <a:pt x="12" y="124"/>
                    </a:cubicBezTo>
                    <a:cubicBezTo>
                      <a:pt x="13" y="128"/>
                      <a:pt x="13" y="133"/>
                      <a:pt x="14" y="135"/>
                    </a:cubicBezTo>
                    <a:cubicBezTo>
                      <a:pt x="16" y="138"/>
                      <a:pt x="20" y="140"/>
                      <a:pt x="22" y="142"/>
                    </a:cubicBezTo>
                    <a:cubicBezTo>
                      <a:pt x="23" y="142"/>
                      <a:pt x="28" y="138"/>
                      <a:pt x="29" y="137"/>
                    </a:cubicBezTo>
                    <a:cubicBezTo>
                      <a:pt x="30" y="142"/>
                      <a:pt x="30" y="147"/>
                      <a:pt x="31" y="151"/>
                    </a:cubicBezTo>
                    <a:cubicBezTo>
                      <a:pt x="33" y="150"/>
                      <a:pt x="35" y="149"/>
                      <a:pt x="37" y="148"/>
                    </a:cubicBezTo>
                    <a:cubicBezTo>
                      <a:pt x="39" y="147"/>
                      <a:pt x="42" y="151"/>
                      <a:pt x="43" y="151"/>
                    </a:cubicBezTo>
                    <a:cubicBezTo>
                      <a:pt x="47" y="155"/>
                      <a:pt x="51" y="151"/>
                      <a:pt x="55" y="149"/>
                    </a:cubicBezTo>
                    <a:cubicBezTo>
                      <a:pt x="56" y="151"/>
                      <a:pt x="55" y="151"/>
                      <a:pt x="54" y="153"/>
                    </a:cubicBezTo>
                    <a:cubicBezTo>
                      <a:pt x="53" y="155"/>
                      <a:pt x="53" y="156"/>
                      <a:pt x="52" y="158"/>
                    </a:cubicBezTo>
                    <a:cubicBezTo>
                      <a:pt x="51" y="162"/>
                      <a:pt x="46" y="164"/>
                      <a:pt x="47" y="167"/>
                    </a:cubicBezTo>
                    <a:cubicBezTo>
                      <a:pt x="44" y="164"/>
                      <a:pt x="38" y="172"/>
                      <a:pt x="36" y="174"/>
                    </a:cubicBezTo>
                    <a:cubicBezTo>
                      <a:pt x="34" y="170"/>
                      <a:pt x="26" y="178"/>
                      <a:pt x="24" y="179"/>
                    </a:cubicBezTo>
                    <a:cubicBezTo>
                      <a:pt x="21" y="182"/>
                      <a:pt x="18" y="183"/>
                      <a:pt x="15" y="185"/>
                    </a:cubicBezTo>
                    <a:cubicBezTo>
                      <a:pt x="18" y="186"/>
                      <a:pt x="20" y="185"/>
                      <a:pt x="23" y="183"/>
                    </a:cubicBezTo>
                    <a:cubicBezTo>
                      <a:pt x="24" y="183"/>
                      <a:pt x="24" y="181"/>
                      <a:pt x="25" y="181"/>
                    </a:cubicBezTo>
                    <a:cubicBezTo>
                      <a:pt x="27" y="181"/>
                      <a:pt x="28" y="181"/>
                      <a:pt x="30" y="181"/>
                    </a:cubicBezTo>
                    <a:cubicBezTo>
                      <a:pt x="33" y="180"/>
                      <a:pt x="46" y="177"/>
                      <a:pt x="46" y="173"/>
                    </a:cubicBezTo>
                    <a:cubicBezTo>
                      <a:pt x="46" y="168"/>
                      <a:pt x="55" y="166"/>
                      <a:pt x="58" y="164"/>
                    </a:cubicBezTo>
                    <a:cubicBezTo>
                      <a:pt x="64" y="159"/>
                      <a:pt x="69" y="156"/>
                      <a:pt x="74" y="149"/>
                    </a:cubicBezTo>
                    <a:cubicBezTo>
                      <a:pt x="72" y="149"/>
                      <a:pt x="70" y="148"/>
                      <a:pt x="69" y="147"/>
                    </a:cubicBezTo>
                    <a:cubicBezTo>
                      <a:pt x="72" y="142"/>
                      <a:pt x="74" y="138"/>
                      <a:pt x="79" y="134"/>
                    </a:cubicBezTo>
                    <a:cubicBezTo>
                      <a:pt x="84" y="129"/>
                      <a:pt x="87" y="128"/>
                      <a:pt x="93" y="126"/>
                    </a:cubicBezTo>
                    <a:cubicBezTo>
                      <a:pt x="92" y="128"/>
                      <a:pt x="91" y="128"/>
                      <a:pt x="90" y="129"/>
                    </a:cubicBezTo>
                    <a:cubicBezTo>
                      <a:pt x="91" y="130"/>
                      <a:pt x="92" y="131"/>
                      <a:pt x="93" y="132"/>
                    </a:cubicBezTo>
                    <a:cubicBezTo>
                      <a:pt x="89" y="132"/>
                      <a:pt x="87" y="132"/>
                      <a:pt x="83" y="134"/>
                    </a:cubicBezTo>
                    <a:cubicBezTo>
                      <a:pt x="82" y="135"/>
                      <a:pt x="80" y="143"/>
                      <a:pt x="83" y="143"/>
                    </a:cubicBezTo>
                    <a:cubicBezTo>
                      <a:pt x="81" y="144"/>
                      <a:pt x="80" y="145"/>
                      <a:pt x="81" y="147"/>
                    </a:cubicBezTo>
                    <a:cubicBezTo>
                      <a:pt x="84" y="146"/>
                      <a:pt x="99" y="141"/>
                      <a:pt x="97" y="137"/>
                    </a:cubicBezTo>
                    <a:cubicBezTo>
                      <a:pt x="96" y="133"/>
                      <a:pt x="98" y="132"/>
                      <a:pt x="102" y="131"/>
                    </a:cubicBezTo>
                    <a:cubicBezTo>
                      <a:pt x="106" y="130"/>
                      <a:pt x="106" y="132"/>
                      <a:pt x="110" y="134"/>
                    </a:cubicBezTo>
                    <a:cubicBezTo>
                      <a:pt x="113" y="136"/>
                      <a:pt x="116" y="139"/>
                      <a:pt x="119" y="140"/>
                    </a:cubicBezTo>
                    <a:cubicBezTo>
                      <a:pt x="122" y="141"/>
                      <a:pt x="125" y="138"/>
                      <a:pt x="128" y="139"/>
                    </a:cubicBezTo>
                    <a:cubicBezTo>
                      <a:pt x="135" y="142"/>
                      <a:pt x="141" y="144"/>
                      <a:pt x="147" y="149"/>
                    </a:cubicBezTo>
                    <a:cubicBezTo>
                      <a:pt x="150" y="151"/>
                      <a:pt x="153" y="153"/>
                      <a:pt x="155" y="155"/>
                    </a:cubicBezTo>
                    <a:cubicBezTo>
                      <a:pt x="158" y="158"/>
                      <a:pt x="160" y="162"/>
                      <a:pt x="162" y="166"/>
                    </a:cubicBezTo>
                    <a:cubicBezTo>
                      <a:pt x="164" y="170"/>
                      <a:pt x="165" y="170"/>
                      <a:pt x="169" y="172"/>
                    </a:cubicBezTo>
                    <a:cubicBezTo>
                      <a:pt x="171" y="174"/>
                      <a:pt x="174" y="181"/>
                      <a:pt x="175" y="183"/>
                    </a:cubicBezTo>
                    <a:cubicBezTo>
                      <a:pt x="178" y="186"/>
                      <a:pt x="180" y="179"/>
                      <a:pt x="181" y="180"/>
                    </a:cubicBezTo>
                    <a:cubicBezTo>
                      <a:pt x="186" y="183"/>
                      <a:pt x="187" y="183"/>
                      <a:pt x="186" y="189"/>
                    </a:cubicBezTo>
                    <a:cubicBezTo>
                      <a:pt x="185" y="197"/>
                      <a:pt x="195" y="200"/>
                      <a:pt x="197" y="206"/>
                    </a:cubicBezTo>
                    <a:cubicBezTo>
                      <a:pt x="199" y="212"/>
                      <a:pt x="200" y="212"/>
                      <a:pt x="205" y="214"/>
                    </a:cubicBezTo>
                    <a:cubicBezTo>
                      <a:pt x="208" y="216"/>
                      <a:pt x="212" y="216"/>
                      <a:pt x="214" y="218"/>
                    </a:cubicBezTo>
                    <a:cubicBezTo>
                      <a:pt x="217" y="220"/>
                      <a:pt x="220" y="223"/>
                      <a:pt x="223" y="226"/>
                    </a:cubicBezTo>
                    <a:cubicBezTo>
                      <a:pt x="226" y="230"/>
                      <a:pt x="226" y="231"/>
                      <a:pt x="226" y="237"/>
                    </a:cubicBezTo>
                    <a:cubicBezTo>
                      <a:pt x="222" y="235"/>
                      <a:pt x="219" y="234"/>
                      <a:pt x="215" y="233"/>
                    </a:cubicBezTo>
                    <a:cubicBezTo>
                      <a:pt x="217" y="240"/>
                      <a:pt x="219" y="244"/>
                      <a:pt x="218" y="252"/>
                    </a:cubicBezTo>
                    <a:cubicBezTo>
                      <a:pt x="218" y="259"/>
                      <a:pt x="217" y="267"/>
                      <a:pt x="217" y="273"/>
                    </a:cubicBezTo>
                    <a:cubicBezTo>
                      <a:pt x="217" y="283"/>
                      <a:pt x="217" y="288"/>
                      <a:pt x="219" y="296"/>
                    </a:cubicBezTo>
                    <a:cubicBezTo>
                      <a:pt x="220" y="302"/>
                      <a:pt x="226" y="306"/>
                      <a:pt x="228" y="312"/>
                    </a:cubicBezTo>
                    <a:cubicBezTo>
                      <a:pt x="230" y="316"/>
                      <a:pt x="231" y="320"/>
                      <a:pt x="233" y="324"/>
                    </a:cubicBezTo>
                    <a:cubicBezTo>
                      <a:pt x="235" y="328"/>
                      <a:pt x="236" y="327"/>
                      <a:pt x="240" y="329"/>
                    </a:cubicBezTo>
                    <a:cubicBezTo>
                      <a:pt x="244" y="329"/>
                      <a:pt x="250" y="334"/>
                      <a:pt x="252" y="339"/>
                    </a:cubicBezTo>
                    <a:cubicBezTo>
                      <a:pt x="253" y="343"/>
                      <a:pt x="255" y="348"/>
                      <a:pt x="256" y="352"/>
                    </a:cubicBezTo>
                    <a:cubicBezTo>
                      <a:pt x="257" y="354"/>
                      <a:pt x="258" y="359"/>
                      <a:pt x="260" y="360"/>
                    </a:cubicBezTo>
                    <a:cubicBezTo>
                      <a:pt x="264" y="361"/>
                      <a:pt x="264" y="363"/>
                      <a:pt x="267" y="367"/>
                    </a:cubicBezTo>
                    <a:cubicBezTo>
                      <a:pt x="270" y="371"/>
                      <a:pt x="265" y="371"/>
                      <a:pt x="263" y="372"/>
                    </a:cubicBezTo>
                    <a:cubicBezTo>
                      <a:pt x="264" y="373"/>
                      <a:pt x="266" y="375"/>
                      <a:pt x="268" y="377"/>
                    </a:cubicBezTo>
                    <a:cubicBezTo>
                      <a:pt x="270" y="378"/>
                      <a:pt x="271" y="377"/>
                      <a:pt x="272" y="379"/>
                    </a:cubicBezTo>
                    <a:cubicBezTo>
                      <a:pt x="273" y="380"/>
                      <a:pt x="277" y="381"/>
                      <a:pt x="277" y="384"/>
                    </a:cubicBezTo>
                    <a:cubicBezTo>
                      <a:pt x="277" y="385"/>
                      <a:pt x="276" y="390"/>
                      <a:pt x="277" y="390"/>
                    </a:cubicBezTo>
                    <a:cubicBezTo>
                      <a:pt x="281" y="393"/>
                      <a:pt x="285" y="396"/>
                      <a:pt x="287" y="400"/>
                    </a:cubicBezTo>
                    <a:cubicBezTo>
                      <a:pt x="288" y="402"/>
                      <a:pt x="290" y="401"/>
                      <a:pt x="291" y="398"/>
                    </a:cubicBezTo>
                    <a:cubicBezTo>
                      <a:pt x="291" y="396"/>
                      <a:pt x="288" y="394"/>
                      <a:pt x="287" y="393"/>
                    </a:cubicBezTo>
                    <a:cubicBezTo>
                      <a:pt x="286" y="392"/>
                      <a:pt x="284" y="395"/>
                      <a:pt x="284" y="391"/>
                    </a:cubicBezTo>
                    <a:cubicBezTo>
                      <a:pt x="284" y="388"/>
                      <a:pt x="283" y="386"/>
                      <a:pt x="282" y="384"/>
                    </a:cubicBezTo>
                    <a:cubicBezTo>
                      <a:pt x="282" y="382"/>
                      <a:pt x="281" y="380"/>
                      <a:pt x="279" y="378"/>
                    </a:cubicBezTo>
                    <a:cubicBezTo>
                      <a:pt x="277" y="376"/>
                      <a:pt x="277" y="375"/>
                      <a:pt x="275" y="372"/>
                    </a:cubicBezTo>
                    <a:cubicBezTo>
                      <a:pt x="273" y="367"/>
                      <a:pt x="270" y="364"/>
                      <a:pt x="267" y="359"/>
                    </a:cubicBezTo>
                    <a:cubicBezTo>
                      <a:pt x="265" y="357"/>
                      <a:pt x="264" y="350"/>
                      <a:pt x="263" y="346"/>
                    </a:cubicBezTo>
                    <a:cubicBezTo>
                      <a:pt x="266" y="348"/>
                      <a:pt x="270" y="349"/>
                      <a:pt x="272" y="350"/>
                    </a:cubicBezTo>
                    <a:cubicBezTo>
                      <a:pt x="274" y="351"/>
                      <a:pt x="275" y="360"/>
                      <a:pt x="276" y="362"/>
                    </a:cubicBezTo>
                    <a:cubicBezTo>
                      <a:pt x="277" y="365"/>
                      <a:pt x="279" y="367"/>
                      <a:pt x="282" y="369"/>
                    </a:cubicBezTo>
                    <a:cubicBezTo>
                      <a:pt x="285" y="371"/>
                      <a:pt x="287" y="374"/>
                      <a:pt x="289" y="377"/>
                    </a:cubicBezTo>
                    <a:cubicBezTo>
                      <a:pt x="289" y="378"/>
                      <a:pt x="291" y="380"/>
                      <a:pt x="291" y="381"/>
                    </a:cubicBezTo>
                    <a:cubicBezTo>
                      <a:pt x="291" y="382"/>
                      <a:pt x="290" y="384"/>
                      <a:pt x="291" y="384"/>
                    </a:cubicBezTo>
                    <a:cubicBezTo>
                      <a:pt x="294" y="388"/>
                      <a:pt x="297" y="391"/>
                      <a:pt x="301" y="394"/>
                    </a:cubicBezTo>
                    <a:cubicBezTo>
                      <a:pt x="303" y="396"/>
                      <a:pt x="304" y="398"/>
                      <a:pt x="305" y="401"/>
                    </a:cubicBezTo>
                    <a:cubicBezTo>
                      <a:pt x="307" y="403"/>
                      <a:pt x="312" y="408"/>
                      <a:pt x="311" y="411"/>
                    </a:cubicBezTo>
                    <a:cubicBezTo>
                      <a:pt x="310" y="415"/>
                      <a:pt x="308" y="417"/>
                      <a:pt x="311" y="420"/>
                    </a:cubicBezTo>
                    <a:cubicBezTo>
                      <a:pt x="314" y="423"/>
                      <a:pt x="317" y="426"/>
                      <a:pt x="320" y="430"/>
                    </a:cubicBezTo>
                    <a:cubicBezTo>
                      <a:pt x="321" y="431"/>
                      <a:pt x="324" y="432"/>
                      <a:pt x="325" y="432"/>
                    </a:cubicBezTo>
                    <a:cubicBezTo>
                      <a:pt x="330" y="434"/>
                      <a:pt x="335" y="436"/>
                      <a:pt x="339" y="438"/>
                    </a:cubicBezTo>
                    <a:cubicBezTo>
                      <a:pt x="345" y="440"/>
                      <a:pt x="351" y="445"/>
                      <a:pt x="358" y="443"/>
                    </a:cubicBezTo>
                    <a:cubicBezTo>
                      <a:pt x="360" y="442"/>
                      <a:pt x="363" y="440"/>
                      <a:pt x="365" y="442"/>
                    </a:cubicBezTo>
                    <a:cubicBezTo>
                      <a:pt x="369" y="446"/>
                      <a:pt x="372" y="449"/>
                      <a:pt x="376" y="453"/>
                    </a:cubicBezTo>
                    <a:cubicBezTo>
                      <a:pt x="379" y="457"/>
                      <a:pt x="388" y="457"/>
                      <a:pt x="393" y="459"/>
                    </a:cubicBezTo>
                    <a:cubicBezTo>
                      <a:pt x="399" y="461"/>
                      <a:pt x="402" y="465"/>
                      <a:pt x="406" y="471"/>
                    </a:cubicBezTo>
                    <a:cubicBezTo>
                      <a:pt x="408" y="474"/>
                      <a:pt x="407" y="477"/>
                      <a:pt x="409" y="480"/>
                    </a:cubicBezTo>
                    <a:cubicBezTo>
                      <a:pt x="411" y="482"/>
                      <a:pt x="415" y="484"/>
                      <a:pt x="418" y="486"/>
                    </a:cubicBezTo>
                    <a:cubicBezTo>
                      <a:pt x="419" y="487"/>
                      <a:pt x="420" y="488"/>
                      <a:pt x="422" y="489"/>
                    </a:cubicBezTo>
                    <a:cubicBezTo>
                      <a:pt x="422" y="490"/>
                      <a:pt x="423" y="488"/>
                      <a:pt x="424" y="488"/>
                    </a:cubicBezTo>
                    <a:cubicBezTo>
                      <a:pt x="426" y="489"/>
                      <a:pt x="430" y="493"/>
                      <a:pt x="430" y="491"/>
                    </a:cubicBezTo>
                    <a:cubicBezTo>
                      <a:pt x="432" y="495"/>
                      <a:pt x="432" y="495"/>
                      <a:pt x="436" y="493"/>
                    </a:cubicBezTo>
                    <a:cubicBezTo>
                      <a:pt x="436" y="493"/>
                      <a:pt x="434" y="490"/>
                      <a:pt x="434" y="489"/>
                    </a:cubicBezTo>
                    <a:cubicBezTo>
                      <a:pt x="436" y="488"/>
                      <a:pt x="437" y="486"/>
                      <a:pt x="438" y="486"/>
                    </a:cubicBezTo>
                    <a:cubicBezTo>
                      <a:pt x="440" y="484"/>
                      <a:pt x="440" y="484"/>
                      <a:pt x="442" y="486"/>
                    </a:cubicBezTo>
                    <a:cubicBezTo>
                      <a:pt x="445" y="487"/>
                      <a:pt x="445" y="487"/>
                      <a:pt x="445" y="490"/>
                    </a:cubicBezTo>
                    <a:cubicBezTo>
                      <a:pt x="447" y="484"/>
                      <a:pt x="447" y="484"/>
                      <a:pt x="447" y="484"/>
                    </a:cubicBezTo>
                    <a:cubicBezTo>
                      <a:pt x="445" y="484"/>
                      <a:pt x="444" y="483"/>
                      <a:pt x="443" y="482"/>
                    </a:cubicBezTo>
                    <a:cubicBezTo>
                      <a:pt x="438" y="481"/>
                      <a:pt x="436" y="483"/>
                      <a:pt x="432" y="485"/>
                    </a:cubicBezTo>
                    <a:cubicBezTo>
                      <a:pt x="425" y="488"/>
                      <a:pt x="416" y="475"/>
                      <a:pt x="417" y="467"/>
                    </a:cubicBezTo>
                    <a:cubicBezTo>
                      <a:pt x="418" y="465"/>
                      <a:pt x="419" y="464"/>
                      <a:pt x="419" y="462"/>
                    </a:cubicBezTo>
                    <a:cubicBezTo>
                      <a:pt x="420" y="459"/>
                      <a:pt x="420" y="457"/>
                      <a:pt x="420" y="453"/>
                    </a:cubicBezTo>
                    <a:cubicBezTo>
                      <a:pt x="421" y="449"/>
                      <a:pt x="418" y="447"/>
                      <a:pt x="415" y="444"/>
                    </a:cubicBezTo>
                    <a:cubicBezTo>
                      <a:pt x="413" y="444"/>
                      <a:pt x="411" y="444"/>
                      <a:pt x="409" y="444"/>
                    </a:cubicBezTo>
                    <a:cubicBezTo>
                      <a:pt x="407" y="443"/>
                      <a:pt x="406" y="445"/>
                      <a:pt x="404" y="444"/>
                    </a:cubicBezTo>
                    <a:cubicBezTo>
                      <a:pt x="400" y="444"/>
                      <a:pt x="396" y="445"/>
                      <a:pt x="392" y="444"/>
                    </a:cubicBezTo>
                    <a:cubicBezTo>
                      <a:pt x="393" y="442"/>
                      <a:pt x="396" y="439"/>
                      <a:pt x="395" y="437"/>
                    </a:cubicBezTo>
                    <a:cubicBezTo>
                      <a:pt x="395" y="435"/>
                      <a:pt x="398" y="429"/>
                      <a:pt x="395" y="429"/>
                    </a:cubicBezTo>
                    <a:cubicBezTo>
                      <a:pt x="395" y="428"/>
                      <a:pt x="396" y="427"/>
                      <a:pt x="397" y="426"/>
                    </a:cubicBezTo>
                    <a:cubicBezTo>
                      <a:pt x="396" y="428"/>
                      <a:pt x="397" y="430"/>
                      <a:pt x="397" y="430"/>
                    </a:cubicBezTo>
                    <a:cubicBezTo>
                      <a:pt x="398" y="428"/>
                      <a:pt x="399" y="426"/>
                      <a:pt x="399" y="424"/>
                    </a:cubicBezTo>
                    <a:cubicBezTo>
                      <a:pt x="399" y="424"/>
                      <a:pt x="399" y="424"/>
                      <a:pt x="399" y="424"/>
                    </a:cubicBezTo>
                    <a:cubicBezTo>
                      <a:pt x="399" y="424"/>
                      <a:pt x="399" y="424"/>
                      <a:pt x="398" y="424"/>
                    </a:cubicBezTo>
                    <a:cubicBezTo>
                      <a:pt x="399" y="424"/>
                      <a:pt x="399" y="423"/>
                      <a:pt x="400" y="422"/>
                    </a:cubicBezTo>
                    <a:cubicBezTo>
                      <a:pt x="398" y="422"/>
                      <a:pt x="399" y="421"/>
                      <a:pt x="398" y="421"/>
                    </a:cubicBezTo>
                    <a:cubicBezTo>
                      <a:pt x="399" y="421"/>
                      <a:pt x="402" y="415"/>
                      <a:pt x="402" y="413"/>
                    </a:cubicBezTo>
                    <a:cubicBezTo>
                      <a:pt x="404" y="409"/>
                      <a:pt x="398" y="410"/>
                      <a:pt x="396" y="410"/>
                    </a:cubicBezTo>
                    <a:cubicBezTo>
                      <a:pt x="395" y="409"/>
                      <a:pt x="390" y="411"/>
                      <a:pt x="388" y="411"/>
                    </a:cubicBezTo>
                    <a:cubicBezTo>
                      <a:pt x="385" y="413"/>
                      <a:pt x="385" y="417"/>
                      <a:pt x="383" y="421"/>
                    </a:cubicBezTo>
                    <a:cubicBezTo>
                      <a:pt x="383" y="424"/>
                      <a:pt x="382" y="424"/>
                      <a:pt x="381" y="426"/>
                    </a:cubicBezTo>
                    <a:cubicBezTo>
                      <a:pt x="380" y="426"/>
                      <a:pt x="381" y="427"/>
                      <a:pt x="381" y="428"/>
                    </a:cubicBezTo>
                    <a:cubicBezTo>
                      <a:pt x="380" y="428"/>
                      <a:pt x="379" y="428"/>
                      <a:pt x="378" y="429"/>
                    </a:cubicBezTo>
                    <a:cubicBezTo>
                      <a:pt x="377" y="429"/>
                      <a:pt x="377" y="427"/>
                      <a:pt x="376" y="428"/>
                    </a:cubicBezTo>
                    <a:cubicBezTo>
                      <a:pt x="374" y="428"/>
                      <a:pt x="372" y="428"/>
                      <a:pt x="370" y="428"/>
                    </a:cubicBezTo>
                    <a:cubicBezTo>
                      <a:pt x="369" y="429"/>
                      <a:pt x="367" y="430"/>
                      <a:pt x="365" y="431"/>
                    </a:cubicBezTo>
                    <a:cubicBezTo>
                      <a:pt x="364" y="431"/>
                      <a:pt x="363" y="428"/>
                      <a:pt x="362" y="428"/>
                    </a:cubicBezTo>
                    <a:cubicBezTo>
                      <a:pt x="358" y="427"/>
                      <a:pt x="356" y="424"/>
                      <a:pt x="354" y="419"/>
                    </a:cubicBezTo>
                    <a:cubicBezTo>
                      <a:pt x="349" y="412"/>
                      <a:pt x="348" y="406"/>
                      <a:pt x="348" y="397"/>
                    </a:cubicBezTo>
                    <a:cubicBezTo>
                      <a:pt x="348" y="394"/>
                      <a:pt x="349" y="390"/>
                      <a:pt x="351" y="387"/>
                    </a:cubicBezTo>
                    <a:cubicBezTo>
                      <a:pt x="351" y="386"/>
                      <a:pt x="352" y="384"/>
                      <a:pt x="352" y="383"/>
                    </a:cubicBezTo>
                    <a:cubicBezTo>
                      <a:pt x="351" y="381"/>
                      <a:pt x="349" y="379"/>
                      <a:pt x="349" y="377"/>
                    </a:cubicBezTo>
                    <a:cubicBezTo>
                      <a:pt x="349" y="371"/>
                      <a:pt x="359" y="363"/>
                      <a:pt x="363" y="362"/>
                    </a:cubicBezTo>
                    <a:cubicBezTo>
                      <a:pt x="365" y="361"/>
                      <a:pt x="369" y="358"/>
                      <a:pt x="372" y="359"/>
                    </a:cubicBezTo>
                    <a:cubicBezTo>
                      <a:pt x="373" y="359"/>
                      <a:pt x="375" y="361"/>
                      <a:pt x="376" y="360"/>
                    </a:cubicBezTo>
                    <a:cubicBezTo>
                      <a:pt x="379" y="359"/>
                      <a:pt x="380" y="361"/>
                      <a:pt x="382" y="363"/>
                    </a:cubicBezTo>
                    <a:cubicBezTo>
                      <a:pt x="384" y="364"/>
                      <a:pt x="385" y="361"/>
                      <a:pt x="386" y="364"/>
                    </a:cubicBezTo>
                    <a:cubicBezTo>
                      <a:pt x="386" y="363"/>
                      <a:pt x="386" y="362"/>
                      <a:pt x="386" y="361"/>
                    </a:cubicBezTo>
                    <a:cubicBezTo>
                      <a:pt x="388" y="361"/>
                      <a:pt x="390" y="363"/>
                      <a:pt x="390" y="364"/>
                    </a:cubicBezTo>
                    <a:cubicBezTo>
                      <a:pt x="391" y="365"/>
                      <a:pt x="392" y="364"/>
                      <a:pt x="392" y="363"/>
                    </a:cubicBezTo>
                    <a:cubicBezTo>
                      <a:pt x="392" y="362"/>
                      <a:pt x="388" y="361"/>
                      <a:pt x="388" y="361"/>
                    </a:cubicBezTo>
                    <a:cubicBezTo>
                      <a:pt x="393" y="358"/>
                      <a:pt x="386" y="357"/>
                      <a:pt x="385" y="357"/>
                    </a:cubicBezTo>
                    <a:cubicBezTo>
                      <a:pt x="387" y="354"/>
                      <a:pt x="396" y="358"/>
                      <a:pt x="397" y="353"/>
                    </a:cubicBezTo>
                    <a:cubicBezTo>
                      <a:pt x="397" y="359"/>
                      <a:pt x="402" y="354"/>
                      <a:pt x="405" y="355"/>
                    </a:cubicBezTo>
                    <a:cubicBezTo>
                      <a:pt x="406" y="356"/>
                      <a:pt x="408" y="358"/>
                      <a:pt x="409" y="359"/>
                    </a:cubicBezTo>
                    <a:cubicBezTo>
                      <a:pt x="411" y="360"/>
                      <a:pt x="413" y="359"/>
                      <a:pt x="415" y="358"/>
                    </a:cubicBezTo>
                    <a:cubicBezTo>
                      <a:pt x="418" y="357"/>
                      <a:pt x="419" y="361"/>
                      <a:pt x="422" y="363"/>
                    </a:cubicBezTo>
                    <a:cubicBezTo>
                      <a:pt x="425" y="365"/>
                      <a:pt x="422" y="369"/>
                      <a:pt x="423" y="372"/>
                    </a:cubicBezTo>
                    <a:cubicBezTo>
                      <a:pt x="423" y="372"/>
                      <a:pt x="423" y="371"/>
                      <a:pt x="424" y="371"/>
                    </a:cubicBezTo>
                    <a:cubicBezTo>
                      <a:pt x="423" y="374"/>
                      <a:pt x="424" y="375"/>
                      <a:pt x="425" y="377"/>
                    </a:cubicBezTo>
                    <a:cubicBezTo>
                      <a:pt x="426" y="379"/>
                      <a:pt x="427" y="380"/>
                      <a:pt x="427" y="383"/>
                    </a:cubicBezTo>
                    <a:cubicBezTo>
                      <a:pt x="427" y="383"/>
                      <a:pt x="430" y="386"/>
                      <a:pt x="431" y="387"/>
                    </a:cubicBezTo>
                    <a:cubicBezTo>
                      <a:pt x="432" y="389"/>
                      <a:pt x="434" y="387"/>
                      <a:pt x="435" y="386"/>
                    </a:cubicBezTo>
                    <a:cubicBezTo>
                      <a:pt x="437" y="384"/>
                      <a:pt x="436" y="377"/>
                      <a:pt x="436" y="374"/>
                    </a:cubicBezTo>
                    <a:cubicBezTo>
                      <a:pt x="434" y="369"/>
                      <a:pt x="432" y="365"/>
                      <a:pt x="430" y="360"/>
                    </a:cubicBezTo>
                    <a:cubicBezTo>
                      <a:pt x="429" y="357"/>
                      <a:pt x="429" y="352"/>
                      <a:pt x="430" y="349"/>
                    </a:cubicBezTo>
                    <a:cubicBezTo>
                      <a:pt x="432" y="344"/>
                      <a:pt x="433" y="342"/>
                      <a:pt x="438" y="339"/>
                    </a:cubicBezTo>
                    <a:cubicBezTo>
                      <a:pt x="439" y="338"/>
                      <a:pt x="441" y="336"/>
                      <a:pt x="442" y="335"/>
                    </a:cubicBezTo>
                    <a:cubicBezTo>
                      <a:pt x="443" y="334"/>
                      <a:pt x="445" y="334"/>
                      <a:pt x="446" y="333"/>
                    </a:cubicBezTo>
                    <a:cubicBezTo>
                      <a:pt x="446" y="331"/>
                      <a:pt x="448" y="328"/>
                      <a:pt x="449" y="327"/>
                    </a:cubicBezTo>
                    <a:cubicBezTo>
                      <a:pt x="450" y="327"/>
                      <a:pt x="451" y="328"/>
                      <a:pt x="452" y="328"/>
                    </a:cubicBezTo>
                    <a:cubicBezTo>
                      <a:pt x="453" y="327"/>
                      <a:pt x="454" y="327"/>
                      <a:pt x="455" y="326"/>
                    </a:cubicBezTo>
                    <a:cubicBezTo>
                      <a:pt x="453" y="325"/>
                      <a:pt x="452" y="327"/>
                      <a:pt x="452" y="325"/>
                    </a:cubicBezTo>
                    <a:cubicBezTo>
                      <a:pt x="452" y="325"/>
                      <a:pt x="453" y="324"/>
                      <a:pt x="453" y="324"/>
                    </a:cubicBezTo>
                    <a:cubicBezTo>
                      <a:pt x="453" y="323"/>
                      <a:pt x="453" y="323"/>
                      <a:pt x="452" y="323"/>
                    </a:cubicBezTo>
                    <a:cubicBezTo>
                      <a:pt x="453" y="323"/>
                      <a:pt x="457" y="323"/>
                      <a:pt x="457" y="321"/>
                    </a:cubicBezTo>
                    <a:cubicBezTo>
                      <a:pt x="457" y="319"/>
                      <a:pt x="454" y="319"/>
                      <a:pt x="452" y="319"/>
                    </a:cubicBezTo>
                    <a:cubicBezTo>
                      <a:pt x="455" y="318"/>
                      <a:pt x="456" y="319"/>
                      <a:pt x="457" y="316"/>
                    </a:cubicBezTo>
                    <a:cubicBezTo>
                      <a:pt x="457" y="313"/>
                      <a:pt x="455" y="314"/>
                      <a:pt x="454" y="312"/>
                    </a:cubicBezTo>
                    <a:cubicBezTo>
                      <a:pt x="454" y="310"/>
                      <a:pt x="455" y="307"/>
                      <a:pt x="455" y="306"/>
                    </a:cubicBezTo>
                    <a:cubicBezTo>
                      <a:pt x="454" y="305"/>
                      <a:pt x="452" y="304"/>
                      <a:pt x="451" y="303"/>
                    </a:cubicBezTo>
                    <a:cubicBezTo>
                      <a:pt x="452" y="303"/>
                      <a:pt x="453" y="304"/>
                      <a:pt x="454" y="305"/>
                    </a:cubicBezTo>
                    <a:cubicBezTo>
                      <a:pt x="453" y="300"/>
                      <a:pt x="452" y="298"/>
                      <a:pt x="456" y="296"/>
                    </a:cubicBezTo>
                    <a:cubicBezTo>
                      <a:pt x="457" y="294"/>
                      <a:pt x="456" y="298"/>
                      <a:pt x="456" y="298"/>
                    </a:cubicBezTo>
                    <a:cubicBezTo>
                      <a:pt x="455" y="300"/>
                      <a:pt x="455" y="302"/>
                      <a:pt x="455" y="303"/>
                    </a:cubicBezTo>
                    <a:cubicBezTo>
                      <a:pt x="457" y="302"/>
                      <a:pt x="457" y="305"/>
                      <a:pt x="458" y="306"/>
                    </a:cubicBezTo>
                    <a:cubicBezTo>
                      <a:pt x="457" y="308"/>
                      <a:pt x="456" y="309"/>
                      <a:pt x="456" y="311"/>
                    </a:cubicBezTo>
                    <a:cubicBezTo>
                      <a:pt x="456" y="311"/>
                      <a:pt x="456" y="311"/>
                      <a:pt x="457" y="311"/>
                    </a:cubicBezTo>
                    <a:cubicBezTo>
                      <a:pt x="457" y="308"/>
                      <a:pt x="459" y="306"/>
                      <a:pt x="460" y="303"/>
                    </a:cubicBezTo>
                    <a:cubicBezTo>
                      <a:pt x="462" y="300"/>
                      <a:pt x="459" y="297"/>
                      <a:pt x="459" y="294"/>
                    </a:cubicBezTo>
                    <a:cubicBezTo>
                      <a:pt x="459" y="296"/>
                      <a:pt x="462" y="298"/>
                      <a:pt x="461" y="300"/>
                    </a:cubicBezTo>
                    <a:cubicBezTo>
                      <a:pt x="463" y="298"/>
                      <a:pt x="469" y="290"/>
                      <a:pt x="465" y="289"/>
                    </a:cubicBezTo>
                    <a:cubicBezTo>
                      <a:pt x="466" y="287"/>
                      <a:pt x="469" y="287"/>
                      <a:pt x="471" y="287"/>
                    </a:cubicBezTo>
                    <a:cubicBezTo>
                      <a:pt x="473" y="287"/>
                      <a:pt x="475" y="286"/>
                      <a:pt x="476" y="285"/>
                    </a:cubicBezTo>
                    <a:cubicBezTo>
                      <a:pt x="475" y="285"/>
                      <a:pt x="475" y="285"/>
                      <a:pt x="474" y="285"/>
                    </a:cubicBezTo>
                    <a:cubicBezTo>
                      <a:pt x="474" y="285"/>
                      <a:pt x="475" y="285"/>
                      <a:pt x="475" y="284"/>
                    </a:cubicBezTo>
                    <a:cubicBezTo>
                      <a:pt x="472" y="285"/>
                      <a:pt x="469" y="286"/>
                      <a:pt x="467" y="287"/>
                    </a:cubicBezTo>
                    <a:cubicBezTo>
                      <a:pt x="471" y="283"/>
                      <a:pt x="473" y="283"/>
                      <a:pt x="478" y="283"/>
                    </a:cubicBezTo>
                    <a:cubicBezTo>
                      <a:pt x="479" y="283"/>
                      <a:pt x="479" y="280"/>
                      <a:pt x="480" y="280"/>
                    </a:cubicBezTo>
                    <a:cubicBezTo>
                      <a:pt x="482" y="281"/>
                      <a:pt x="484" y="282"/>
                      <a:pt x="486" y="280"/>
                    </a:cubicBezTo>
                    <a:cubicBezTo>
                      <a:pt x="485" y="280"/>
                      <a:pt x="485" y="279"/>
                      <a:pt x="485" y="279"/>
                    </a:cubicBezTo>
                    <a:cubicBezTo>
                      <a:pt x="485" y="279"/>
                      <a:pt x="485" y="279"/>
                      <a:pt x="485" y="280"/>
                    </a:cubicBezTo>
                    <a:cubicBezTo>
                      <a:pt x="478" y="281"/>
                      <a:pt x="483" y="272"/>
                      <a:pt x="484" y="269"/>
                    </a:cubicBezTo>
                    <a:cubicBezTo>
                      <a:pt x="485" y="267"/>
                      <a:pt x="485" y="266"/>
                      <a:pt x="487" y="265"/>
                    </a:cubicBezTo>
                    <a:cubicBezTo>
                      <a:pt x="489" y="264"/>
                      <a:pt x="490" y="264"/>
                      <a:pt x="492" y="261"/>
                    </a:cubicBezTo>
                    <a:cubicBezTo>
                      <a:pt x="492" y="261"/>
                      <a:pt x="492" y="262"/>
                      <a:pt x="492" y="262"/>
                    </a:cubicBezTo>
                    <a:cubicBezTo>
                      <a:pt x="494" y="260"/>
                      <a:pt x="502" y="262"/>
                      <a:pt x="500" y="256"/>
                    </a:cubicBezTo>
                    <a:cubicBezTo>
                      <a:pt x="501" y="256"/>
                      <a:pt x="503" y="257"/>
                      <a:pt x="504" y="256"/>
                    </a:cubicBezTo>
                    <a:cubicBezTo>
                      <a:pt x="505" y="254"/>
                      <a:pt x="505" y="256"/>
                      <a:pt x="506" y="256"/>
                    </a:cubicBezTo>
                    <a:cubicBezTo>
                      <a:pt x="508" y="254"/>
                      <a:pt x="512" y="251"/>
                      <a:pt x="513" y="252"/>
                    </a:cubicBezTo>
                    <a:cubicBezTo>
                      <a:pt x="513" y="252"/>
                      <a:pt x="512" y="254"/>
                      <a:pt x="512" y="255"/>
                    </a:cubicBezTo>
                    <a:cubicBezTo>
                      <a:pt x="514" y="254"/>
                      <a:pt x="517" y="254"/>
                      <a:pt x="519" y="254"/>
                    </a:cubicBezTo>
                    <a:cubicBezTo>
                      <a:pt x="517" y="256"/>
                      <a:pt x="516" y="258"/>
                      <a:pt x="514" y="256"/>
                    </a:cubicBezTo>
                    <a:cubicBezTo>
                      <a:pt x="513" y="256"/>
                      <a:pt x="514" y="254"/>
                      <a:pt x="512" y="256"/>
                    </a:cubicBezTo>
                    <a:cubicBezTo>
                      <a:pt x="510" y="258"/>
                      <a:pt x="502" y="262"/>
                      <a:pt x="505" y="267"/>
                    </a:cubicBezTo>
                    <a:cubicBezTo>
                      <a:pt x="506" y="267"/>
                      <a:pt x="508" y="269"/>
                      <a:pt x="509" y="267"/>
                    </a:cubicBezTo>
                    <a:cubicBezTo>
                      <a:pt x="512" y="265"/>
                      <a:pt x="513" y="262"/>
                      <a:pt x="515" y="260"/>
                    </a:cubicBezTo>
                    <a:cubicBezTo>
                      <a:pt x="516" y="259"/>
                      <a:pt x="517" y="262"/>
                      <a:pt x="518" y="260"/>
                    </a:cubicBezTo>
                    <a:cubicBezTo>
                      <a:pt x="519" y="260"/>
                      <a:pt x="520" y="260"/>
                      <a:pt x="521" y="259"/>
                    </a:cubicBezTo>
                    <a:cubicBezTo>
                      <a:pt x="524" y="258"/>
                      <a:pt x="528" y="256"/>
                      <a:pt x="530" y="255"/>
                    </a:cubicBezTo>
                    <a:cubicBezTo>
                      <a:pt x="529" y="254"/>
                      <a:pt x="529" y="254"/>
                      <a:pt x="529" y="253"/>
                    </a:cubicBezTo>
                    <a:cubicBezTo>
                      <a:pt x="531" y="254"/>
                      <a:pt x="534" y="252"/>
                      <a:pt x="536" y="251"/>
                    </a:cubicBezTo>
                    <a:cubicBezTo>
                      <a:pt x="538" y="250"/>
                      <a:pt x="535" y="247"/>
                      <a:pt x="533" y="248"/>
                    </a:cubicBezTo>
                    <a:cubicBezTo>
                      <a:pt x="533" y="246"/>
                      <a:pt x="535" y="243"/>
                      <a:pt x="532" y="242"/>
                    </a:cubicBezTo>
                    <a:cubicBezTo>
                      <a:pt x="531" y="245"/>
                      <a:pt x="526" y="249"/>
                      <a:pt x="528" y="252"/>
                    </a:cubicBezTo>
                    <a:cubicBezTo>
                      <a:pt x="528" y="252"/>
                      <a:pt x="527" y="253"/>
                      <a:pt x="526" y="253"/>
                    </a:cubicBezTo>
                    <a:cubicBezTo>
                      <a:pt x="526" y="252"/>
                      <a:pt x="526" y="252"/>
                      <a:pt x="526" y="251"/>
                    </a:cubicBezTo>
                    <a:cubicBezTo>
                      <a:pt x="522" y="254"/>
                      <a:pt x="519" y="252"/>
                      <a:pt x="515" y="250"/>
                    </a:cubicBezTo>
                    <a:cubicBezTo>
                      <a:pt x="516" y="250"/>
                      <a:pt x="516" y="250"/>
                      <a:pt x="516" y="249"/>
                    </a:cubicBezTo>
                    <a:cubicBezTo>
                      <a:pt x="513" y="248"/>
                      <a:pt x="510" y="246"/>
                      <a:pt x="512" y="242"/>
                    </a:cubicBezTo>
                    <a:cubicBezTo>
                      <a:pt x="511" y="242"/>
                      <a:pt x="510" y="242"/>
                      <a:pt x="509" y="242"/>
                    </a:cubicBezTo>
                    <a:cubicBezTo>
                      <a:pt x="510" y="241"/>
                      <a:pt x="512" y="239"/>
                      <a:pt x="512" y="237"/>
                    </a:cubicBezTo>
                    <a:cubicBezTo>
                      <a:pt x="510" y="237"/>
                      <a:pt x="509" y="237"/>
                      <a:pt x="508" y="238"/>
                    </a:cubicBezTo>
                    <a:cubicBezTo>
                      <a:pt x="508" y="238"/>
                      <a:pt x="505" y="235"/>
                      <a:pt x="504" y="235"/>
                    </a:cubicBezTo>
                    <a:cubicBezTo>
                      <a:pt x="506" y="233"/>
                      <a:pt x="508" y="237"/>
                      <a:pt x="510" y="235"/>
                    </a:cubicBezTo>
                    <a:cubicBezTo>
                      <a:pt x="512" y="233"/>
                      <a:pt x="516" y="231"/>
                      <a:pt x="513" y="229"/>
                    </a:cubicBezTo>
                    <a:cubicBezTo>
                      <a:pt x="513" y="229"/>
                      <a:pt x="514" y="229"/>
                      <a:pt x="515" y="230"/>
                    </a:cubicBezTo>
                    <a:cubicBezTo>
                      <a:pt x="512" y="222"/>
                      <a:pt x="500" y="229"/>
                      <a:pt x="496" y="231"/>
                    </a:cubicBezTo>
                    <a:cubicBezTo>
                      <a:pt x="489" y="234"/>
                      <a:pt x="486" y="241"/>
                      <a:pt x="480" y="244"/>
                    </a:cubicBezTo>
                    <a:cubicBezTo>
                      <a:pt x="483" y="241"/>
                      <a:pt x="485" y="237"/>
                      <a:pt x="488" y="233"/>
                    </a:cubicBezTo>
                    <a:cubicBezTo>
                      <a:pt x="490" y="232"/>
                      <a:pt x="491" y="229"/>
                      <a:pt x="494" y="227"/>
                    </a:cubicBezTo>
                    <a:cubicBezTo>
                      <a:pt x="495" y="227"/>
                      <a:pt x="499" y="226"/>
                      <a:pt x="499" y="224"/>
                    </a:cubicBezTo>
                    <a:cubicBezTo>
                      <a:pt x="501" y="218"/>
                      <a:pt x="506" y="219"/>
                      <a:pt x="510" y="219"/>
                    </a:cubicBezTo>
                    <a:cubicBezTo>
                      <a:pt x="516" y="218"/>
                      <a:pt x="520" y="218"/>
                      <a:pt x="526" y="219"/>
                    </a:cubicBezTo>
                    <a:cubicBezTo>
                      <a:pt x="531" y="220"/>
                      <a:pt x="535" y="219"/>
                      <a:pt x="538" y="215"/>
                    </a:cubicBezTo>
                    <a:cubicBezTo>
                      <a:pt x="540" y="213"/>
                      <a:pt x="540" y="212"/>
                      <a:pt x="543" y="211"/>
                    </a:cubicBezTo>
                    <a:close/>
                    <a:moveTo>
                      <a:pt x="249" y="87"/>
                    </a:moveTo>
                    <a:cubicBezTo>
                      <a:pt x="247" y="91"/>
                      <a:pt x="242" y="86"/>
                      <a:pt x="238" y="89"/>
                    </a:cubicBezTo>
                    <a:cubicBezTo>
                      <a:pt x="240" y="89"/>
                      <a:pt x="240" y="91"/>
                      <a:pt x="241" y="92"/>
                    </a:cubicBezTo>
                    <a:cubicBezTo>
                      <a:pt x="237" y="91"/>
                      <a:pt x="234" y="99"/>
                      <a:pt x="231" y="96"/>
                    </a:cubicBezTo>
                    <a:cubicBezTo>
                      <a:pt x="231" y="95"/>
                      <a:pt x="233" y="95"/>
                      <a:pt x="233" y="95"/>
                    </a:cubicBezTo>
                    <a:cubicBezTo>
                      <a:pt x="234" y="95"/>
                      <a:pt x="234" y="93"/>
                      <a:pt x="235" y="93"/>
                    </a:cubicBezTo>
                    <a:cubicBezTo>
                      <a:pt x="238" y="90"/>
                      <a:pt x="234" y="89"/>
                      <a:pt x="232" y="91"/>
                    </a:cubicBezTo>
                    <a:cubicBezTo>
                      <a:pt x="231" y="91"/>
                      <a:pt x="229" y="95"/>
                      <a:pt x="227" y="95"/>
                    </a:cubicBezTo>
                    <a:cubicBezTo>
                      <a:pt x="226" y="94"/>
                      <a:pt x="223" y="95"/>
                      <a:pt x="221" y="93"/>
                    </a:cubicBezTo>
                    <a:cubicBezTo>
                      <a:pt x="222" y="93"/>
                      <a:pt x="226" y="93"/>
                      <a:pt x="224" y="90"/>
                    </a:cubicBezTo>
                    <a:cubicBezTo>
                      <a:pt x="225" y="89"/>
                      <a:pt x="226" y="89"/>
                      <a:pt x="227" y="89"/>
                    </a:cubicBezTo>
                    <a:cubicBezTo>
                      <a:pt x="226" y="87"/>
                      <a:pt x="226" y="86"/>
                      <a:pt x="224" y="86"/>
                    </a:cubicBezTo>
                    <a:cubicBezTo>
                      <a:pt x="227" y="85"/>
                      <a:pt x="231" y="87"/>
                      <a:pt x="232" y="84"/>
                    </a:cubicBezTo>
                    <a:cubicBezTo>
                      <a:pt x="229" y="83"/>
                      <a:pt x="226" y="82"/>
                      <a:pt x="223" y="83"/>
                    </a:cubicBezTo>
                    <a:cubicBezTo>
                      <a:pt x="224" y="83"/>
                      <a:pt x="224" y="83"/>
                      <a:pt x="224" y="84"/>
                    </a:cubicBezTo>
                    <a:cubicBezTo>
                      <a:pt x="222" y="83"/>
                      <a:pt x="217" y="83"/>
                      <a:pt x="215" y="84"/>
                    </a:cubicBezTo>
                    <a:cubicBezTo>
                      <a:pt x="215" y="84"/>
                      <a:pt x="215" y="84"/>
                      <a:pt x="215" y="85"/>
                    </a:cubicBezTo>
                    <a:cubicBezTo>
                      <a:pt x="215" y="85"/>
                      <a:pt x="215" y="86"/>
                      <a:pt x="214" y="86"/>
                    </a:cubicBezTo>
                    <a:cubicBezTo>
                      <a:pt x="210" y="83"/>
                      <a:pt x="216" y="82"/>
                      <a:pt x="217" y="82"/>
                    </a:cubicBezTo>
                    <a:cubicBezTo>
                      <a:pt x="220" y="81"/>
                      <a:pt x="223" y="80"/>
                      <a:pt x="226" y="80"/>
                    </a:cubicBezTo>
                    <a:cubicBezTo>
                      <a:pt x="229" y="79"/>
                      <a:pt x="231" y="78"/>
                      <a:pt x="234" y="77"/>
                    </a:cubicBezTo>
                    <a:cubicBezTo>
                      <a:pt x="238" y="75"/>
                      <a:pt x="239" y="76"/>
                      <a:pt x="243" y="77"/>
                    </a:cubicBezTo>
                    <a:cubicBezTo>
                      <a:pt x="241" y="78"/>
                      <a:pt x="238" y="79"/>
                      <a:pt x="236" y="82"/>
                    </a:cubicBezTo>
                    <a:cubicBezTo>
                      <a:pt x="240" y="83"/>
                      <a:pt x="241" y="82"/>
                      <a:pt x="244" y="82"/>
                    </a:cubicBezTo>
                    <a:cubicBezTo>
                      <a:pt x="246" y="82"/>
                      <a:pt x="248" y="78"/>
                      <a:pt x="250" y="79"/>
                    </a:cubicBezTo>
                    <a:cubicBezTo>
                      <a:pt x="249" y="80"/>
                      <a:pt x="249" y="80"/>
                      <a:pt x="249" y="80"/>
                    </a:cubicBezTo>
                    <a:cubicBezTo>
                      <a:pt x="249" y="80"/>
                      <a:pt x="250" y="81"/>
                      <a:pt x="250" y="81"/>
                    </a:cubicBezTo>
                    <a:cubicBezTo>
                      <a:pt x="250" y="82"/>
                      <a:pt x="250" y="84"/>
                      <a:pt x="249" y="84"/>
                    </a:cubicBezTo>
                    <a:cubicBezTo>
                      <a:pt x="249" y="86"/>
                      <a:pt x="247" y="84"/>
                      <a:pt x="247" y="87"/>
                    </a:cubicBezTo>
                    <a:cubicBezTo>
                      <a:pt x="248" y="87"/>
                      <a:pt x="249" y="87"/>
                      <a:pt x="249" y="87"/>
                    </a:cubicBezTo>
                    <a:close/>
                    <a:moveTo>
                      <a:pt x="291" y="117"/>
                    </a:moveTo>
                    <a:cubicBezTo>
                      <a:pt x="291" y="112"/>
                      <a:pt x="280" y="115"/>
                      <a:pt x="279" y="119"/>
                    </a:cubicBezTo>
                    <a:cubicBezTo>
                      <a:pt x="282" y="117"/>
                      <a:pt x="286" y="114"/>
                      <a:pt x="289" y="116"/>
                    </a:cubicBezTo>
                    <a:cubicBezTo>
                      <a:pt x="287" y="116"/>
                      <a:pt x="287" y="116"/>
                      <a:pt x="286" y="116"/>
                    </a:cubicBezTo>
                    <a:cubicBezTo>
                      <a:pt x="287" y="116"/>
                      <a:pt x="288" y="116"/>
                      <a:pt x="289" y="116"/>
                    </a:cubicBezTo>
                    <a:cubicBezTo>
                      <a:pt x="288" y="117"/>
                      <a:pt x="287" y="117"/>
                      <a:pt x="286" y="118"/>
                    </a:cubicBezTo>
                    <a:cubicBezTo>
                      <a:pt x="287" y="118"/>
                      <a:pt x="287" y="118"/>
                      <a:pt x="288" y="117"/>
                    </a:cubicBezTo>
                    <a:cubicBezTo>
                      <a:pt x="287" y="119"/>
                      <a:pt x="286" y="118"/>
                      <a:pt x="284" y="119"/>
                    </a:cubicBezTo>
                    <a:cubicBezTo>
                      <a:pt x="282" y="119"/>
                      <a:pt x="281" y="120"/>
                      <a:pt x="279" y="122"/>
                    </a:cubicBezTo>
                    <a:cubicBezTo>
                      <a:pt x="280" y="122"/>
                      <a:pt x="280" y="122"/>
                      <a:pt x="280" y="122"/>
                    </a:cubicBezTo>
                    <a:cubicBezTo>
                      <a:pt x="279" y="123"/>
                      <a:pt x="277" y="125"/>
                      <a:pt x="276" y="126"/>
                    </a:cubicBezTo>
                    <a:cubicBezTo>
                      <a:pt x="273" y="128"/>
                      <a:pt x="272" y="126"/>
                      <a:pt x="269" y="129"/>
                    </a:cubicBezTo>
                    <a:cubicBezTo>
                      <a:pt x="270" y="132"/>
                      <a:pt x="263" y="133"/>
                      <a:pt x="261" y="133"/>
                    </a:cubicBezTo>
                    <a:cubicBezTo>
                      <a:pt x="257" y="132"/>
                      <a:pt x="252" y="131"/>
                      <a:pt x="250" y="128"/>
                    </a:cubicBezTo>
                    <a:cubicBezTo>
                      <a:pt x="252" y="128"/>
                      <a:pt x="253" y="129"/>
                      <a:pt x="254" y="129"/>
                    </a:cubicBezTo>
                    <a:cubicBezTo>
                      <a:pt x="254" y="128"/>
                      <a:pt x="254" y="128"/>
                      <a:pt x="254" y="128"/>
                    </a:cubicBezTo>
                    <a:cubicBezTo>
                      <a:pt x="256" y="128"/>
                      <a:pt x="257" y="130"/>
                      <a:pt x="259" y="128"/>
                    </a:cubicBezTo>
                    <a:cubicBezTo>
                      <a:pt x="258" y="128"/>
                      <a:pt x="258" y="128"/>
                      <a:pt x="258" y="128"/>
                    </a:cubicBezTo>
                    <a:cubicBezTo>
                      <a:pt x="259" y="127"/>
                      <a:pt x="259" y="126"/>
                      <a:pt x="260" y="125"/>
                    </a:cubicBezTo>
                    <a:cubicBezTo>
                      <a:pt x="261" y="124"/>
                      <a:pt x="262" y="125"/>
                      <a:pt x="263" y="124"/>
                    </a:cubicBezTo>
                    <a:cubicBezTo>
                      <a:pt x="267" y="124"/>
                      <a:pt x="261" y="121"/>
                      <a:pt x="262" y="118"/>
                    </a:cubicBezTo>
                    <a:cubicBezTo>
                      <a:pt x="261" y="118"/>
                      <a:pt x="257" y="116"/>
                      <a:pt x="257" y="116"/>
                    </a:cubicBezTo>
                    <a:cubicBezTo>
                      <a:pt x="258" y="115"/>
                      <a:pt x="261" y="117"/>
                      <a:pt x="262" y="117"/>
                    </a:cubicBezTo>
                    <a:cubicBezTo>
                      <a:pt x="263" y="119"/>
                      <a:pt x="266" y="118"/>
                      <a:pt x="267" y="119"/>
                    </a:cubicBezTo>
                    <a:cubicBezTo>
                      <a:pt x="268" y="122"/>
                      <a:pt x="272" y="122"/>
                      <a:pt x="273" y="122"/>
                    </a:cubicBezTo>
                    <a:cubicBezTo>
                      <a:pt x="276" y="122"/>
                      <a:pt x="277" y="121"/>
                      <a:pt x="279" y="119"/>
                    </a:cubicBezTo>
                    <a:cubicBezTo>
                      <a:pt x="279" y="118"/>
                      <a:pt x="280" y="116"/>
                      <a:pt x="281" y="116"/>
                    </a:cubicBezTo>
                    <a:cubicBezTo>
                      <a:pt x="284" y="113"/>
                      <a:pt x="289" y="114"/>
                      <a:pt x="293" y="115"/>
                    </a:cubicBezTo>
                    <a:cubicBezTo>
                      <a:pt x="293" y="116"/>
                      <a:pt x="292" y="117"/>
                      <a:pt x="291" y="117"/>
                    </a:cubicBezTo>
                    <a:close/>
                    <a:moveTo>
                      <a:pt x="355" y="215"/>
                    </a:moveTo>
                    <a:cubicBezTo>
                      <a:pt x="355" y="216"/>
                      <a:pt x="353" y="219"/>
                      <a:pt x="353" y="217"/>
                    </a:cubicBezTo>
                    <a:cubicBezTo>
                      <a:pt x="352" y="214"/>
                      <a:pt x="352" y="212"/>
                      <a:pt x="354" y="210"/>
                    </a:cubicBezTo>
                    <a:cubicBezTo>
                      <a:pt x="353" y="211"/>
                      <a:pt x="353" y="211"/>
                      <a:pt x="352" y="212"/>
                    </a:cubicBezTo>
                    <a:cubicBezTo>
                      <a:pt x="353" y="210"/>
                      <a:pt x="354" y="208"/>
                      <a:pt x="353" y="208"/>
                    </a:cubicBezTo>
                    <a:cubicBezTo>
                      <a:pt x="352" y="208"/>
                      <a:pt x="351" y="208"/>
                      <a:pt x="351" y="210"/>
                    </a:cubicBezTo>
                    <a:cubicBezTo>
                      <a:pt x="351" y="208"/>
                      <a:pt x="351" y="206"/>
                      <a:pt x="350" y="205"/>
                    </a:cubicBezTo>
                    <a:cubicBezTo>
                      <a:pt x="349" y="206"/>
                      <a:pt x="349" y="206"/>
                      <a:pt x="349" y="206"/>
                    </a:cubicBezTo>
                    <a:cubicBezTo>
                      <a:pt x="349" y="206"/>
                      <a:pt x="349" y="205"/>
                      <a:pt x="349" y="204"/>
                    </a:cubicBezTo>
                    <a:cubicBezTo>
                      <a:pt x="348" y="205"/>
                      <a:pt x="349" y="204"/>
                      <a:pt x="348" y="206"/>
                    </a:cubicBezTo>
                    <a:cubicBezTo>
                      <a:pt x="347" y="206"/>
                      <a:pt x="347" y="206"/>
                      <a:pt x="347" y="206"/>
                    </a:cubicBezTo>
                    <a:cubicBezTo>
                      <a:pt x="346" y="203"/>
                      <a:pt x="341" y="198"/>
                      <a:pt x="345" y="197"/>
                    </a:cubicBezTo>
                    <a:cubicBezTo>
                      <a:pt x="341" y="196"/>
                      <a:pt x="340" y="197"/>
                      <a:pt x="342" y="192"/>
                    </a:cubicBezTo>
                    <a:cubicBezTo>
                      <a:pt x="342" y="189"/>
                      <a:pt x="346" y="191"/>
                      <a:pt x="347" y="192"/>
                    </a:cubicBezTo>
                    <a:cubicBezTo>
                      <a:pt x="346" y="190"/>
                      <a:pt x="346" y="189"/>
                      <a:pt x="347" y="186"/>
                    </a:cubicBezTo>
                    <a:cubicBezTo>
                      <a:pt x="347" y="186"/>
                      <a:pt x="348" y="187"/>
                      <a:pt x="348" y="187"/>
                    </a:cubicBezTo>
                    <a:cubicBezTo>
                      <a:pt x="347" y="187"/>
                      <a:pt x="346" y="188"/>
                      <a:pt x="346" y="189"/>
                    </a:cubicBezTo>
                    <a:cubicBezTo>
                      <a:pt x="347" y="189"/>
                      <a:pt x="347" y="189"/>
                      <a:pt x="348" y="189"/>
                    </a:cubicBezTo>
                    <a:cubicBezTo>
                      <a:pt x="348" y="189"/>
                      <a:pt x="348" y="189"/>
                      <a:pt x="349" y="189"/>
                    </a:cubicBezTo>
                    <a:cubicBezTo>
                      <a:pt x="346" y="190"/>
                      <a:pt x="351" y="202"/>
                      <a:pt x="352" y="204"/>
                    </a:cubicBezTo>
                    <a:cubicBezTo>
                      <a:pt x="353" y="206"/>
                      <a:pt x="354" y="209"/>
                      <a:pt x="355" y="210"/>
                    </a:cubicBezTo>
                    <a:cubicBezTo>
                      <a:pt x="356" y="212"/>
                      <a:pt x="355" y="214"/>
                      <a:pt x="356" y="216"/>
                    </a:cubicBezTo>
                    <a:cubicBezTo>
                      <a:pt x="355" y="216"/>
                      <a:pt x="355" y="216"/>
                      <a:pt x="355" y="215"/>
                    </a:cubicBezTo>
                    <a:close/>
                    <a:moveTo>
                      <a:pt x="416" y="266"/>
                    </a:moveTo>
                    <a:cubicBezTo>
                      <a:pt x="416" y="265"/>
                      <a:pt x="418" y="262"/>
                      <a:pt x="419" y="262"/>
                    </a:cubicBezTo>
                    <a:cubicBezTo>
                      <a:pt x="420" y="261"/>
                      <a:pt x="420" y="258"/>
                      <a:pt x="419" y="257"/>
                    </a:cubicBezTo>
                    <a:cubicBezTo>
                      <a:pt x="420" y="257"/>
                      <a:pt x="420" y="257"/>
                      <a:pt x="420" y="257"/>
                    </a:cubicBezTo>
                    <a:cubicBezTo>
                      <a:pt x="420" y="254"/>
                      <a:pt x="417" y="255"/>
                      <a:pt x="416" y="253"/>
                    </a:cubicBezTo>
                    <a:cubicBezTo>
                      <a:pt x="415" y="252"/>
                      <a:pt x="409" y="251"/>
                      <a:pt x="412" y="254"/>
                    </a:cubicBezTo>
                    <a:cubicBezTo>
                      <a:pt x="409" y="254"/>
                      <a:pt x="410" y="257"/>
                      <a:pt x="408" y="258"/>
                    </a:cubicBezTo>
                    <a:cubicBezTo>
                      <a:pt x="409" y="258"/>
                      <a:pt x="408" y="257"/>
                      <a:pt x="409" y="256"/>
                    </a:cubicBezTo>
                    <a:cubicBezTo>
                      <a:pt x="407" y="259"/>
                      <a:pt x="404" y="260"/>
                      <a:pt x="404" y="265"/>
                    </a:cubicBezTo>
                    <a:cubicBezTo>
                      <a:pt x="405" y="270"/>
                      <a:pt x="406" y="273"/>
                      <a:pt x="404" y="277"/>
                    </a:cubicBezTo>
                    <a:cubicBezTo>
                      <a:pt x="400" y="287"/>
                      <a:pt x="397" y="275"/>
                      <a:pt x="397" y="271"/>
                    </a:cubicBezTo>
                    <a:cubicBezTo>
                      <a:pt x="397" y="268"/>
                      <a:pt x="399" y="265"/>
                      <a:pt x="399" y="262"/>
                    </a:cubicBezTo>
                    <a:cubicBezTo>
                      <a:pt x="400" y="260"/>
                      <a:pt x="401" y="257"/>
                      <a:pt x="401" y="255"/>
                    </a:cubicBezTo>
                    <a:cubicBezTo>
                      <a:pt x="399" y="256"/>
                      <a:pt x="399" y="260"/>
                      <a:pt x="397" y="260"/>
                    </a:cubicBezTo>
                    <a:cubicBezTo>
                      <a:pt x="397" y="258"/>
                      <a:pt x="400" y="252"/>
                      <a:pt x="402" y="251"/>
                    </a:cubicBezTo>
                    <a:cubicBezTo>
                      <a:pt x="402" y="251"/>
                      <a:pt x="402" y="252"/>
                      <a:pt x="402" y="252"/>
                    </a:cubicBezTo>
                    <a:cubicBezTo>
                      <a:pt x="402" y="252"/>
                      <a:pt x="403" y="252"/>
                      <a:pt x="404" y="251"/>
                    </a:cubicBezTo>
                    <a:cubicBezTo>
                      <a:pt x="404" y="252"/>
                      <a:pt x="403" y="252"/>
                      <a:pt x="403" y="252"/>
                    </a:cubicBezTo>
                    <a:cubicBezTo>
                      <a:pt x="403" y="252"/>
                      <a:pt x="403" y="252"/>
                      <a:pt x="404" y="253"/>
                    </a:cubicBezTo>
                    <a:cubicBezTo>
                      <a:pt x="405" y="250"/>
                      <a:pt x="410" y="248"/>
                      <a:pt x="413" y="251"/>
                    </a:cubicBezTo>
                    <a:cubicBezTo>
                      <a:pt x="413" y="249"/>
                      <a:pt x="415" y="250"/>
                      <a:pt x="417" y="250"/>
                    </a:cubicBezTo>
                    <a:cubicBezTo>
                      <a:pt x="416" y="249"/>
                      <a:pt x="415" y="247"/>
                      <a:pt x="415" y="247"/>
                    </a:cubicBezTo>
                    <a:cubicBezTo>
                      <a:pt x="413" y="246"/>
                      <a:pt x="411" y="247"/>
                      <a:pt x="411" y="244"/>
                    </a:cubicBezTo>
                    <a:cubicBezTo>
                      <a:pt x="411" y="244"/>
                      <a:pt x="403" y="247"/>
                      <a:pt x="402" y="247"/>
                    </a:cubicBezTo>
                    <a:cubicBezTo>
                      <a:pt x="401" y="246"/>
                      <a:pt x="400" y="247"/>
                      <a:pt x="399" y="245"/>
                    </a:cubicBezTo>
                    <a:cubicBezTo>
                      <a:pt x="397" y="243"/>
                      <a:pt x="396" y="243"/>
                      <a:pt x="394" y="244"/>
                    </a:cubicBezTo>
                    <a:cubicBezTo>
                      <a:pt x="395" y="242"/>
                      <a:pt x="396" y="240"/>
                      <a:pt x="398" y="240"/>
                    </a:cubicBezTo>
                    <a:cubicBezTo>
                      <a:pt x="394" y="237"/>
                      <a:pt x="387" y="248"/>
                      <a:pt x="383" y="245"/>
                    </a:cubicBezTo>
                    <a:cubicBezTo>
                      <a:pt x="383" y="244"/>
                      <a:pt x="383" y="243"/>
                      <a:pt x="383" y="243"/>
                    </a:cubicBezTo>
                    <a:cubicBezTo>
                      <a:pt x="381" y="244"/>
                      <a:pt x="379" y="246"/>
                      <a:pt x="377" y="244"/>
                    </a:cubicBezTo>
                    <a:cubicBezTo>
                      <a:pt x="379" y="242"/>
                      <a:pt x="381" y="240"/>
                      <a:pt x="383" y="238"/>
                    </a:cubicBezTo>
                    <a:cubicBezTo>
                      <a:pt x="385" y="237"/>
                      <a:pt x="387" y="236"/>
                      <a:pt x="390" y="235"/>
                    </a:cubicBezTo>
                    <a:cubicBezTo>
                      <a:pt x="391" y="234"/>
                      <a:pt x="390" y="231"/>
                      <a:pt x="393" y="231"/>
                    </a:cubicBezTo>
                    <a:cubicBezTo>
                      <a:pt x="392" y="231"/>
                      <a:pt x="392" y="232"/>
                      <a:pt x="392" y="233"/>
                    </a:cubicBezTo>
                    <a:cubicBezTo>
                      <a:pt x="393" y="232"/>
                      <a:pt x="393" y="230"/>
                      <a:pt x="395" y="229"/>
                    </a:cubicBezTo>
                    <a:cubicBezTo>
                      <a:pt x="395" y="231"/>
                      <a:pt x="395" y="231"/>
                      <a:pt x="394" y="232"/>
                    </a:cubicBezTo>
                    <a:cubicBezTo>
                      <a:pt x="395" y="231"/>
                      <a:pt x="397" y="230"/>
                      <a:pt x="395" y="228"/>
                    </a:cubicBezTo>
                    <a:cubicBezTo>
                      <a:pt x="397" y="228"/>
                      <a:pt x="399" y="229"/>
                      <a:pt x="400" y="230"/>
                    </a:cubicBezTo>
                    <a:cubicBezTo>
                      <a:pt x="402" y="231"/>
                      <a:pt x="403" y="228"/>
                      <a:pt x="405" y="230"/>
                    </a:cubicBezTo>
                    <a:cubicBezTo>
                      <a:pt x="407" y="234"/>
                      <a:pt x="407" y="237"/>
                      <a:pt x="412" y="235"/>
                    </a:cubicBezTo>
                    <a:cubicBezTo>
                      <a:pt x="411" y="239"/>
                      <a:pt x="413" y="238"/>
                      <a:pt x="413" y="241"/>
                    </a:cubicBezTo>
                    <a:cubicBezTo>
                      <a:pt x="414" y="241"/>
                      <a:pt x="413" y="242"/>
                      <a:pt x="413" y="243"/>
                    </a:cubicBezTo>
                    <a:cubicBezTo>
                      <a:pt x="414" y="243"/>
                      <a:pt x="415" y="244"/>
                      <a:pt x="414" y="246"/>
                    </a:cubicBezTo>
                    <a:cubicBezTo>
                      <a:pt x="413" y="246"/>
                      <a:pt x="420" y="248"/>
                      <a:pt x="422" y="249"/>
                    </a:cubicBezTo>
                    <a:cubicBezTo>
                      <a:pt x="425" y="250"/>
                      <a:pt x="429" y="250"/>
                      <a:pt x="432" y="250"/>
                    </a:cubicBezTo>
                    <a:cubicBezTo>
                      <a:pt x="436" y="251"/>
                      <a:pt x="436" y="256"/>
                      <a:pt x="438" y="259"/>
                    </a:cubicBezTo>
                    <a:cubicBezTo>
                      <a:pt x="436" y="258"/>
                      <a:pt x="436" y="260"/>
                      <a:pt x="436" y="260"/>
                    </a:cubicBezTo>
                    <a:cubicBezTo>
                      <a:pt x="435" y="260"/>
                      <a:pt x="432" y="259"/>
                      <a:pt x="432" y="260"/>
                    </a:cubicBezTo>
                    <a:cubicBezTo>
                      <a:pt x="431" y="259"/>
                      <a:pt x="431" y="260"/>
                      <a:pt x="430" y="259"/>
                    </a:cubicBezTo>
                    <a:cubicBezTo>
                      <a:pt x="431" y="258"/>
                      <a:pt x="431" y="258"/>
                      <a:pt x="431" y="258"/>
                    </a:cubicBezTo>
                    <a:cubicBezTo>
                      <a:pt x="429" y="258"/>
                      <a:pt x="430" y="254"/>
                      <a:pt x="428" y="256"/>
                    </a:cubicBezTo>
                    <a:cubicBezTo>
                      <a:pt x="431" y="258"/>
                      <a:pt x="429" y="260"/>
                      <a:pt x="428" y="263"/>
                    </a:cubicBezTo>
                    <a:cubicBezTo>
                      <a:pt x="428" y="264"/>
                      <a:pt x="429" y="267"/>
                      <a:pt x="428" y="267"/>
                    </a:cubicBezTo>
                    <a:cubicBezTo>
                      <a:pt x="427" y="269"/>
                      <a:pt x="425" y="270"/>
                      <a:pt x="424" y="271"/>
                    </a:cubicBezTo>
                    <a:cubicBezTo>
                      <a:pt x="424" y="270"/>
                      <a:pt x="424" y="264"/>
                      <a:pt x="422" y="264"/>
                    </a:cubicBezTo>
                    <a:cubicBezTo>
                      <a:pt x="421" y="264"/>
                      <a:pt x="417" y="268"/>
                      <a:pt x="416" y="266"/>
                    </a:cubicBezTo>
                    <a:close/>
                    <a:moveTo>
                      <a:pt x="432" y="279"/>
                    </a:moveTo>
                    <a:cubicBezTo>
                      <a:pt x="428" y="281"/>
                      <a:pt x="426" y="283"/>
                      <a:pt x="422" y="282"/>
                    </a:cubicBezTo>
                    <a:cubicBezTo>
                      <a:pt x="422" y="282"/>
                      <a:pt x="422" y="281"/>
                      <a:pt x="422" y="281"/>
                    </a:cubicBezTo>
                    <a:cubicBezTo>
                      <a:pt x="422" y="281"/>
                      <a:pt x="420" y="281"/>
                      <a:pt x="419" y="280"/>
                    </a:cubicBezTo>
                    <a:cubicBezTo>
                      <a:pt x="420" y="277"/>
                      <a:pt x="422" y="276"/>
                      <a:pt x="423" y="273"/>
                    </a:cubicBezTo>
                    <a:cubicBezTo>
                      <a:pt x="423" y="275"/>
                      <a:pt x="424" y="274"/>
                      <a:pt x="425" y="275"/>
                    </a:cubicBezTo>
                    <a:cubicBezTo>
                      <a:pt x="423" y="276"/>
                      <a:pt x="422" y="277"/>
                      <a:pt x="422" y="279"/>
                    </a:cubicBezTo>
                    <a:cubicBezTo>
                      <a:pt x="424" y="279"/>
                      <a:pt x="425" y="278"/>
                      <a:pt x="427" y="277"/>
                    </a:cubicBezTo>
                    <a:cubicBezTo>
                      <a:pt x="429" y="274"/>
                      <a:pt x="429" y="274"/>
                      <a:pt x="432" y="274"/>
                    </a:cubicBezTo>
                    <a:cubicBezTo>
                      <a:pt x="434" y="275"/>
                      <a:pt x="441" y="273"/>
                      <a:pt x="441" y="271"/>
                    </a:cubicBezTo>
                    <a:cubicBezTo>
                      <a:pt x="442" y="271"/>
                      <a:pt x="442" y="272"/>
                      <a:pt x="442" y="273"/>
                    </a:cubicBezTo>
                    <a:cubicBezTo>
                      <a:pt x="438" y="275"/>
                      <a:pt x="436" y="277"/>
                      <a:pt x="432" y="279"/>
                    </a:cubicBezTo>
                    <a:close/>
                    <a:moveTo>
                      <a:pt x="454" y="264"/>
                    </a:moveTo>
                    <a:cubicBezTo>
                      <a:pt x="458" y="266"/>
                      <a:pt x="450" y="273"/>
                      <a:pt x="447" y="269"/>
                    </a:cubicBezTo>
                    <a:cubicBezTo>
                      <a:pt x="445" y="267"/>
                      <a:pt x="434" y="274"/>
                      <a:pt x="440" y="266"/>
                    </a:cubicBezTo>
                    <a:cubicBezTo>
                      <a:pt x="443" y="265"/>
                      <a:pt x="446" y="264"/>
                      <a:pt x="449" y="264"/>
                    </a:cubicBezTo>
                    <a:cubicBezTo>
                      <a:pt x="450" y="266"/>
                      <a:pt x="455" y="262"/>
                      <a:pt x="457" y="261"/>
                    </a:cubicBezTo>
                    <a:cubicBezTo>
                      <a:pt x="456" y="262"/>
                      <a:pt x="455" y="263"/>
                      <a:pt x="454" y="26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5" name="Freeform 47"/>
              <p:cNvSpPr/>
              <p:nvPr/>
            </p:nvSpPr>
            <p:spPr bwMode="auto">
              <a:xfrm>
                <a:off x="3675063" y="3898900"/>
                <a:ext cx="19050" cy="28575"/>
              </a:xfrm>
              <a:custGeom>
                <a:avLst/>
                <a:gdLst>
                  <a:gd name="T0" fmla="*/ 23 w 26"/>
                  <a:gd name="T1" fmla="*/ 13 h 20"/>
                  <a:gd name="T2" fmla="*/ 20 w 26"/>
                  <a:gd name="T3" fmla="*/ 11 h 20"/>
                  <a:gd name="T4" fmla="*/ 17 w 26"/>
                  <a:gd name="T5" fmla="*/ 8 h 20"/>
                  <a:gd name="T6" fmla="*/ 9 w 26"/>
                  <a:gd name="T7" fmla="*/ 2 h 20"/>
                  <a:gd name="T8" fmla="*/ 0 w 26"/>
                  <a:gd name="T9" fmla="*/ 0 h 20"/>
                  <a:gd name="T10" fmla="*/ 21 w 26"/>
                  <a:gd name="T11" fmla="*/ 18 h 20"/>
                  <a:gd name="T12" fmla="*/ 23 w 26"/>
                  <a:gd name="T13" fmla="*/ 13 h 20"/>
                </a:gdLst>
                <a:ahLst/>
                <a:cxnLst>
                  <a:cxn ang="0">
                    <a:pos x="T0" y="T1"/>
                  </a:cxn>
                  <a:cxn ang="0">
                    <a:pos x="T2" y="T3"/>
                  </a:cxn>
                  <a:cxn ang="0">
                    <a:pos x="T4" y="T5"/>
                  </a:cxn>
                  <a:cxn ang="0">
                    <a:pos x="T6" y="T7"/>
                  </a:cxn>
                  <a:cxn ang="0">
                    <a:pos x="T8" y="T9"/>
                  </a:cxn>
                  <a:cxn ang="0">
                    <a:pos x="T10" y="T11"/>
                  </a:cxn>
                  <a:cxn ang="0">
                    <a:pos x="T12" y="T13"/>
                  </a:cxn>
                </a:cxnLst>
                <a:rect l="0" t="0" r="r" b="b"/>
                <a:pathLst>
                  <a:path w="26" h="20">
                    <a:moveTo>
                      <a:pt x="23" y="13"/>
                    </a:moveTo>
                    <a:cubicBezTo>
                      <a:pt x="23" y="12"/>
                      <a:pt x="21" y="12"/>
                      <a:pt x="20" y="11"/>
                    </a:cubicBezTo>
                    <a:cubicBezTo>
                      <a:pt x="18" y="11"/>
                      <a:pt x="18" y="10"/>
                      <a:pt x="17" y="8"/>
                    </a:cubicBezTo>
                    <a:cubicBezTo>
                      <a:pt x="14" y="3"/>
                      <a:pt x="14" y="4"/>
                      <a:pt x="9" y="2"/>
                    </a:cubicBezTo>
                    <a:cubicBezTo>
                      <a:pt x="5" y="1"/>
                      <a:pt x="4" y="0"/>
                      <a:pt x="0" y="0"/>
                    </a:cubicBezTo>
                    <a:cubicBezTo>
                      <a:pt x="7" y="9"/>
                      <a:pt x="13" y="13"/>
                      <a:pt x="21" y="18"/>
                    </a:cubicBezTo>
                    <a:cubicBezTo>
                      <a:pt x="26" y="20"/>
                      <a:pt x="26" y="18"/>
                      <a:pt x="23" y="1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6" name="Freeform 48"/>
              <p:cNvSpPr/>
              <p:nvPr/>
            </p:nvSpPr>
            <p:spPr bwMode="auto">
              <a:xfrm>
                <a:off x="3727451" y="3532187"/>
                <a:ext cx="12700" cy="15875"/>
              </a:xfrm>
              <a:custGeom>
                <a:avLst/>
                <a:gdLst>
                  <a:gd name="T0" fmla="*/ 18 w 18"/>
                  <a:gd name="T1" fmla="*/ 2 h 12"/>
                  <a:gd name="T2" fmla="*/ 6 w 18"/>
                  <a:gd name="T3" fmla="*/ 3 h 12"/>
                  <a:gd name="T4" fmla="*/ 1 w 18"/>
                  <a:gd name="T5" fmla="*/ 9 h 12"/>
                  <a:gd name="T6" fmla="*/ 6 w 18"/>
                  <a:gd name="T7" fmla="*/ 11 h 12"/>
                  <a:gd name="T8" fmla="*/ 15 w 18"/>
                  <a:gd name="T9" fmla="*/ 9 h 12"/>
                  <a:gd name="T10" fmla="*/ 16 w 18"/>
                  <a:gd name="T11" fmla="*/ 7 h 12"/>
                  <a:gd name="T12" fmla="*/ 13 w 18"/>
                  <a:gd name="T13" fmla="*/ 5 h 12"/>
                  <a:gd name="T14" fmla="*/ 18 w 18"/>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8" y="2"/>
                    </a:moveTo>
                    <a:cubicBezTo>
                      <a:pt x="15" y="0"/>
                      <a:pt x="10" y="3"/>
                      <a:pt x="6" y="3"/>
                    </a:cubicBezTo>
                    <a:cubicBezTo>
                      <a:pt x="2" y="4"/>
                      <a:pt x="0" y="3"/>
                      <a:pt x="1" y="9"/>
                    </a:cubicBezTo>
                    <a:cubicBezTo>
                      <a:pt x="3" y="9"/>
                      <a:pt x="5" y="12"/>
                      <a:pt x="6" y="11"/>
                    </a:cubicBezTo>
                    <a:cubicBezTo>
                      <a:pt x="9" y="11"/>
                      <a:pt x="12" y="10"/>
                      <a:pt x="15" y="9"/>
                    </a:cubicBezTo>
                    <a:cubicBezTo>
                      <a:pt x="16" y="9"/>
                      <a:pt x="16" y="8"/>
                      <a:pt x="16" y="7"/>
                    </a:cubicBezTo>
                    <a:cubicBezTo>
                      <a:pt x="16" y="5"/>
                      <a:pt x="13" y="6"/>
                      <a:pt x="13" y="5"/>
                    </a:cubicBezTo>
                    <a:cubicBezTo>
                      <a:pt x="15" y="5"/>
                      <a:pt x="17" y="4"/>
                      <a:pt x="18"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7" name="Freeform 49"/>
              <p:cNvSpPr/>
              <p:nvPr/>
            </p:nvSpPr>
            <p:spPr bwMode="auto">
              <a:xfrm>
                <a:off x="3713163" y="3552825"/>
                <a:ext cx="41275" cy="44450"/>
              </a:xfrm>
              <a:custGeom>
                <a:avLst/>
                <a:gdLst>
                  <a:gd name="T0" fmla="*/ 15 w 60"/>
                  <a:gd name="T1" fmla="*/ 6 h 32"/>
                  <a:gd name="T2" fmla="*/ 9 w 60"/>
                  <a:gd name="T3" fmla="*/ 8 h 32"/>
                  <a:gd name="T4" fmla="*/ 14 w 60"/>
                  <a:gd name="T5" fmla="*/ 11 h 32"/>
                  <a:gd name="T6" fmla="*/ 4 w 60"/>
                  <a:gd name="T7" fmla="*/ 11 h 32"/>
                  <a:gd name="T8" fmla="*/ 4 w 60"/>
                  <a:gd name="T9" fmla="*/ 13 h 32"/>
                  <a:gd name="T10" fmla="*/ 14 w 60"/>
                  <a:gd name="T11" fmla="*/ 13 h 32"/>
                  <a:gd name="T12" fmla="*/ 2 w 60"/>
                  <a:gd name="T13" fmla="*/ 17 h 32"/>
                  <a:gd name="T14" fmla="*/ 13 w 60"/>
                  <a:gd name="T15" fmla="*/ 16 h 32"/>
                  <a:gd name="T16" fmla="*/ 0 w 60"/>
                  <a:gd name="T17" fmla="*/ 21 h 32"/>
                  <a:gd name="T18" fmla="*/ 7 w 60"/>
                  <a:gd name="T19" fmla="*/ 21 h 32"/>
                  <a:gd name="T20" fmla="*/ 7 w 60"/>
                  <a:gd name="T21" fmla="*/ 23 h 32"/>
                  <a:gd name="T22" fmla="*/ 10 w 60"/>
                  <a:gd name="T23" fmla="*/ 24 h 32"/>
                  <a:gd name="T24" fmla="*/ 13 w 60"/>
                  <a:gd name="T25" fmla="*/ 25 h 32"/>
                  <a:gd name="T26" fmla="*/ 18 w 60"/>
                  <a:gd name="T27" fmla="*/ 18 h 32"/>
                  <a:gd name="T28" fmla="*/ 18 w 60"/>
                  <a:gd name="T29" fmla="*/ 23 h 32"/>
                  <a:gd name="T30" fmla="*/ 25 w 60"/>
                  <a:gd name="T31" fmla="*/ 21 h 32"/>
                  <a:gd name="T32" fmla="*/ 32 w 60"/>
                  <a:gd name="T33" fmla="*/ 21 h 32"/>
                  <a:gd name="T34" fmla="*/ 16 w 60"/>
                  <a:gd name="T35" fmla="*/ 27 h 32"/>
                  <a:gd name="T36" fmla="*/ 31 w 60"/>
                  <a:gd name="T37" fmla="*/ 28 h 32"/>
                  <a:gd name="T38" fmla="*/ 42 w 60"/>
                  <a:gd name="T39" fmla="*/ 24 h 32"/>
                  <a:gd name="T40" fmla="*/ 48 w 60"/>
                  <a:gd name="T41" fmla="*/ 25 h 32"/>
                  <a:gd name="T42" fmla="*/ 50 w 60"/>
                  <a:gd name="T43" fmla="*/ 23 h 32"/>
                  <a:gd name="T44" fmla="*/ 56 w 60"/>
                  <a:gd name="T45" fmla="*/ 23 h 32"/>
                  <a:gd name="T46" fmla="*/ 60 w 60"/>
                  <a:gd name="T47" fmla="*/ 17 h 32"/>
                  <a:gd name="T48" fmla="*/ 56 w 60"/>
                  <a:gd name="T49" fmla="*/ 12 h 32"/>
                  <a:gd name="T50" fmla="*/ 53 w 60"/>
                  <a:gd name="T51" fmla="*/ 17 h 32"/>
                  <a:gd name="T52" fmla="*/ 50 w 60"/>
                  <a:gd name="T53" fmla="*/ 13 h 32"/>
                  <a:gd name="T54" fmla="*/ 46 w 60"/>
                  <a:gd name="T55" fmla="*/ 9 h 32"/>
                  <a:gd name="T56" fmla="*/ 41 w 60"/>
                  <a:gd name="T57" fmla="*/ 2 h 32"/>
                  <a:gd name="T58" fmla="*/ 36 w 60"/>
                  <a:gd name="T59" fmla="*/ 9 h 32"/>
                  <a:gd name="T60" fmla="*/ 41 w 60"/>
                  <a:gd name="T61" fmla="*/ 12 h 32"/>
                  <a:gd name="T62" fmla="*/ 37 w 60"/>
                  <a:gd name="T63" fmla="*/ 13 h 32"/>
                  <a:gd name="T64" fmla="*/ 43 w 60"/>
                  <a:gd name="T65" fmla="*/ 17 h 32"/>
                  <a:gd name="T66" fmla="*/ 37 w 60"/>
                  <a:gd name="T67" fmla="*/ 18 h 32"/>
                  <a:gd name="T68" fmla="*/ 31 w 60"/>
                  <a:gd name="T69" fmla="*/ 17 h 32"/>
                  <a:gd name="T70" fmla="*/ 27 w 60"/>
                  <a:gd name="T71" fmla="*/ 15 h 32"/>
                  <a:gd name="T72" fmla="*/ 29 w 60"/>
                  <a:gd name="T73" fmla="*/ 13 h 32"/>
                  <a:gd name="T74" fmla="*/ 22 w 60"/>
                  <a:gd name="T75" fmla="*/ 9 h 32"/>
                  <a:gd name="T76" fmla="*/ 15 w 60"/>
                  <a:gd name="T7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32">
                    <a:moveTo>
                      <a:pt x="15" y="6"/>
                    </a:moveTo>
                    <a:cubicBezTo>
                      <a:pt x="14" y="6"/>
                      <a:pt x="9" y="6"/>
                      <a:pt x="9" y="8"/>
                    </a:cubicBezTo>
                    <a:cubicBezTo>
                      <a:pt x="9" y="9"/>
                      <a:pt x="13" y="10"/>
                      <a:pt x="14" y="11"/>
                    </a:cubicBezTo>
                    <a:cubicBezTo>
                      <a:pt x="11" y="10"/>
                      <a:pt x="8" y="10"/>
                      <a:pt x="4" y="11"/>
                    </a:cubicBezTo>
                    <a:cubicBezTo>
                      <a:pt x="4" y="13"/>
                      <a:pt x="4" y="13"/>
                      <a:pt x="4" y="13"/>
                    </a:cubicBezTo>
                    <a:cubicBezTo>
                      <a:pt x="7" y="15"/>
                      <a:pt x="11" y="13"/>
                      <a:pt x="14" y="13"/>
                    </a:cubicBezTo>
                    <a:cubicBezTo>
                      <a:pt x="13" y="14"/>
                      <a:pt x="2" y="13"/>
                      <a:pt x="2" y="17"/>
                    </a:cubicBezTo>
                    <a:cubicBezTo>
                      <a:pt x="2" y="19"/>
                      <a:pt x="11" y="16"/>
                      <a:pt x="13" y="16"/>
                    </a:cubicBezTo>
                    <a:cubicBezTo>
                      <a:pt x="9" y="19"/>
                      <a:pt x="2" y="17"/>
                      <a:pt x="0" y="21"/>
                    </a:cubicBezTo>
                    <a:cubicBezTo>
                      <a:pt x="2" y="22"/>
                      <a:pt x="4" y="23"/>
                      <a:pt x="7" y="21"/>
                    </a:cubicBezTo>
                    <a:cubicBezTo>
                      <a:pt x="7" y="22"/>
                      <a:pt x="7" y="23"/>
                      <a:pt x="7" y="23"/>
                    </a:cubicBezTo>
                    <a:cubicBezTo>
                      <a:pt x="7" y="23"/>
                      <a:pt x="9" y="24"/>
                      <a:pt x="10" y="24"/>
                    </a:cubicBezTo>
                    <a:cubicBezTo>
                      <a:pt x="9" y="21"/>
                      <a:pt x="12" y="22"/>
                      <a:pt x="13" y="25"/>
                    </a:cubicBezTo>
                    <a:cubicBezTo>
                      <a:pt x="16" y="23"/>
                      <a:pt x="16" y="22"/>
                      <a:pt x="18" y="18"/>
                    </a:cubicBezTo>
                    <a:cubicBezTo>
                      <a:pt x="20" y="19"/>
                      <a:pt x="19" y="21"/>
                      <a:pt x="18" y="23"/>
                    </a:cubicBezTo>
                    <a:cubicBezTo>
                      <a:pt x="20" y="23"/>
                      <a:pt x="24" y="24"/>
                      <a:pt x="25" y="21"/>
                    </a:cubicBezTo>
                    <a:cubicBezTo>
                      <a:pt x="26" y="24"/>
                      <a:pt x="30" y="23"/>
                      <a:pt x="32" y="21"/>
                    </a:cubicBezTo>
                    <a:cubicBezTo>
                      <a:pt x="29" y="25"/>
                      <a:pt x="21" y="26"/>
                      <a:pt x="16" y="27"/>
                    </a:cubicBezTo>
                    <a:cubicBezTo>
                      <a:pt x="22" y="32"/>
                      <a:pt x="25" y="31"/>
                      <a:pt x="31" y="28"/>
                    </a:cubicBezTo>
                    <a:cubicBezTo>
                      <a:pt x="35" y="27"/>
                      <a:pt x="39" y="25"/>
                      <a:pt x="42" y="24"/>
                    </a:cubicBezTo>
                    <a:cubicBezTo>
                      <a:pt x="44" y="23"/>
                      <a:pt x="46" y="25"/>
                      <a:pt x="48" y="25"/>
                    </a:cubicBezTo>
                    <a:cubicBezTo>
                      <a:pt x="48" y="25"/>
                      <a:pt x="49" y="23"/>
                      <a:pt x="50" y="23"/>
                    </a:cubicBezTo>
                    <a:cubicBezTo>
                      <a:pt x="52" y="23"/>
                      <a:pt x="54" y="23"/>
                      <a:pt x="56" y="23"/>
                    </a:cubicBezTo>
                    <a:cubicBezTo>
                      <a:pt x="58" y="23"/>
                      <a:pt x="59" y="20"/>
                      <a:pt x="60" y="17"/>
                    </a:cubicBezTo>
                    <a:cubicBezTo>
                      <a:pt x="60" y="14"/>
                      <a:pt x="60" y="11"/>
                      <a:pt x="56" y="12"/>
                    </a:cubicBezTo>
                    <a:cubicBezTo>
                      <a:pt x="51" y="13"/>
                      <a:pt x="55" y="14"/>
                      <a:pt x="53" y="17"/>
                    </a:cubicBezTo>
                    <a:cubicBezTo>
                      <a:pt x="52" y="14"/>
                      <a:pt x="52" y="13"/>
                      <a:pt x="50" y="13"/>
                    </a:cubicBezTo>
                    <a:cubicBezTo>
                      <a:pt x="48" y="12"/>
                      <a:pt x="48" y="9"/>
                      <a:pt x="46" y="9"/>
                    </a:cubicBezTo>
                    <a:cubicBezTo>
                      <a:pt x="44" y="6"/>
                      <a:pt x="46" y="0"/>
                      <a:pt x="41" y="2"/>
                    </a:cubicBezTo>
                    <a:cubicBezTo>
                      <a:pt x="39" y="5"/>
                      <a:pt x="38" y="6"/>
                      <a:pt x="36" y="9"/>
                    </a:cubicBezTo>
                    <a:cubicBezTo>
                      <a:pt x="37" y="10"/>
                      <a:pt x="39" y="11"/>
                      <a:pt x="41" y="12"/>
                    </a:cubicBezTo>
                    <a:cubicBezTo>
                      <a:pt x="40" y="13"/>
                      <a:pt x="39" y="13"/>
                      <a:pt x="37" y="13"/>
                    </a:cubicBezTo>
                    <a:cubicBezTo>
                      <a:pt x="39" y="14"/>
                      <a:pt x="43" y="15"/>
                      <a:pt x="43" y="17"/>
                    </a:cubicBezTo>
                    <a:cubicBezTo>
                      <a:pt x="43" y="20"/>
                      <a:pt x="40" y="18"/>
                      <a:pt x="37" y="18"/>
                    </a:cubicBezTo>
                    <a:cubicBezTo>
                      <a:pt x="37" y="18"/>
                      <a:pt x="32" y="19"/>
                      <a:pt x="31" y="17"/>
                    </a:cubicBezTo>
                    <a:cubicBezTo>
                      <a:pt x="30" y="14"/>
                      <a:pt x="30" y="14"/>
                      <a:pt x="27" y="15"/>
                    </a:cubicBezTo>
                    <a:cubicBezTo>
                      <a:pt x="27" y="14"/>
                      <a:pt x="28" y="14"/>
                      <a:pt x="29" y="13"/>
                    </a:cubicBezTo>
                    <a:cubicBezTo>
                      <a:pt x="27" y="12"/>
                      <a:pt x="24" y="9"/>
                      <a:pt x="22" y="9"/>
                    </a:cubicBezTo>
                    <a:cubicBezTo>
                      <a:pt x="17" y="10"/>
                      <a:pt x="19" y="8"/>
                      <a:pt x="15" y="6"/>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8" name="Freeform 50"/>
              <p:cNvSpPr/>
              <p:nvPr/>
            </p:nvSpPr>
            <p:spPr bwMode="auto">
              <a:xfrm>
                <a:off x="3729038" y="3521075"/>
                <a:ext cx="14288" cy="12700"/>
              </a:xfrm>
              <a:custGeom>
                <a:avLst/>
                <a:gdLst>
                  <a:gd name="T0" fmla="*/ 1 w 21"/>
                  <a:gd name="T1" fmla="*/ 7 h 8"/>
                  <a:gd name="T2" fmla="*/ 6 w 21"/>
                  <a:gd name="T3" fmla="*/ 5 h 8"/>
                  <a:gd name="T4" fmla="*/ 10 w 21"/>
                  <a:gd name="T5" fmla="*/ 5 h 8"/>
                  <a:gd name="T6" fmla="*/ 19 w 21"/>
                  <a:gd name="T7" fmla="*/ 3 h 8"/>
                  <a:gd name="T8" fmla="*/ 10 w 21"/>
                  <a:gd name="T9" fmla="*/ 1 h 8"/>
                  <a:gd name="T10" fmla="*/ 0 w 21"/>
                  <a:gd name="T11" fmla="*/ 5 h 8"/>
                  <a:gd name="T12" fmla="*/ 1 w 2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 y="7"/>
                    </a:moveTo>
                    <a:cubicBezTo>
                      <a:pt x="2" y="6"/>
                      <a:pt x="5" y="5"/>
                      <a:pt x="6" y="5"/>
                    </a:cubicBezTo>
                    <a:cubicBezTo>
                      <a:pt x="8" y="7"/>
                      <a:pt x="8" y="5"/>
                      <a:pt x="10" y="5"/>
                    </a:cubicBezTo>
                    <a:cubicBezTo>
                      <a:pt x="12" y="5"/>
                      <a:pt x="21" y="8"/>
                      <a:pt x="19" y="3"/>
                    </a:cubicBezTo>
                    <a:cubicBezTo>
                      <a:pt x="19" y="0"/>
                      <a:pt x="12" y="1"/>
                      <a:pt x="10" y="1"/>
                    </a:cubicBezTo>
                    <a:cubicBezTo>
                      <a:pt x="7" y="2"/>
                      <a:pt x="1" y="3"/>
                      <a:pt x="0" y="5"/>
                    </a:cubicBezTo>
                    <a:cubicBezTo>
                      <a:pt x="0" y="6"/>
                      <a:pt x="0" y="6"/>
                      <a:pt x="1" y="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39" name="Freeform 51"/>
              <p:cNvSpPr/>
              <p:nvPr/>
            </p:nvSpPr>
            <p:spPr bwMode="auto">
              <a:xfrm>
                <a:off x="3752851" y="3538537"/>
                <a:ext cx="6350" cy="14288"/>
              </a:xfrm>
              <a:custGeom>
                <a:avLst/>
                <a:gdLst>
                  <a:gd name="T0" fmla="*/ 7 w 9"/>
                  <a:gd name="T1" fmla="*/ 8 h 10"/>
                  <a:gd name="T2" fmla="*/ 8 w 9"/>
                  <a:gd name="T3" fmla="*/ 6 h 10"/>
                  <a:gd name="T4" fmla="*/ 5 w 9"/>
                  <a:gd name="T5" fmla="*/ 3 h 10"/>
                  <a:gd name="T6" fmla="*/ 0 w 9"/>
                  <a:gd name="T7" fmla="*/ 1 h 10"/>
                  <a:gd name="T8" fmla="*/ 2 w 9"/>
                  <a:gd name="T9" fmla="*/ 6 h 10"/>
                  <a:gd name="T10" fmla="*/ 7 w 9"/>
                  <a:gd name="T11" fmla="*/ 8 h 10"/>
                </a:gdLst>
                <a:ahLst/>
                <a:cxnLst>
                  <a:cxn ang="0">
                    <a:pos x="T0" y="T1"/>
                  </a:cxn>
                  <a:cxn ang="0">
                    <a:pos x="T2" y="T3"/>
                  </a:cxn>
                  <a:cxn ang="0">
                    <a:pos x="T4" y="T5"/>
                  </a:cxn>
                  <a:cxn ang="0">
                    <a:pos x="T6" y="T7"/>
                  </a:cxn>
                  <a:cxn ang="0">
                    <a:pos x="T8" y="T9"/>
                  </a:cxn>
                  <a:cxn ang="0">
                    <a:pos x="T10" y="T11"/>
                  </a:cxn>
                </a:cxnLst>
                <a:rect l="0" t="0" r="r" b="b"/>
                <a:pathLst>
                  <a:path w="9" h="10">
                    <a:moveTo>
                      <a:pt x="7" y="8"/>
                    </a:moveTo>
                    <a:cubicBezTo>
                      <a:pt x="8" y="10"/>
                      <a:pt x="9" y="8"/>
                      <a:pt x="8" y="6"/>
                    </a:cubicBezTo>
                    <a:cubicBezTo>
                      <a:pt x="7" y="5"/>
                      <a:pt x="6" y="4"/>
                      <a:pt x="5" y="3"/>
                    </a:cubicBezTo>
                    <a:cubicBezTo>
                      <a:pt x="3" y="2"/>
                      <a:pt x="2" y="0"/>
                      <a:pt x="0" y="1"/>
                    </a:cubicBezTo>
                    <a:cubicBezTo>
                      <a:pt x="0" y="3"/>
                      <a:pt x="1" y="4"/>
                      <a:pt x="2" y="6"/>
                    </a:cubicBezTo>
                    <a:cubicBezTo>
                      <a:pt x="3" y="7"/>
                      <a:pt x="5" y="8"/>
                      <a:pt x="7" y="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40" name="Freeform 52"/>
              <p:cNvSpPr/>
              <p:nvPr/>
            </p:nvSpPr>
            <p:spPr bwMode="auto">
              <a:xfrm>
                <a:off x="3706813" y="3568700"/>
                <a:ext cx="6350" cy="11113"/>
              </a:xfrm>
              <a:custGeom>
                <a:avLst/>
                <a:gdLst>
                  <a:gd name="T0" fmla="*/ 1 w 9"/>
                  <a:gd name="T1" fmla="*/ 6 h 8"/>
                  <a:gd name="T2" fmla="*/ 6 w 9"/>
                  <a:gd name="T3" fmla="*/ 6 h 8"/>
                  <a:gd name="T4" fmla="*/ 9 w 9"/>
                  <a:gd name="T5" fmla="*/ 0 h 8"/>
                  <a:gd name="T6" fmla="*/ 1 w 9"/>
                  <a:gd name="T7" fmla="*/ 6 h 8"/>
                </a:gdLst>
                <a:ahLst/>
                <a:cxnLst>
                  <a:cxn ang="0">
                    <a:pos x="T0" y="T1"/>
                  </a:cxn>
                  <a:cxn ang="0">
                    <a:pos x="T2" y="T3"/>
                  </a:cxn>
                  <a:cxn ang="0">
                    <a:pos x="T4" y="T5"/>
                  </a:cxn>
                  <a:cxn ang="0">
                    <a:pos x="T6" y="T7"/>
                  </a:cxn>
                </a:cxnLst>
                <a:rect l="0" t="0" r="r" b="b"/>
                <a:pathLst>
                  <a:path w="9" h="8">
                    <a:moveTo>
                      <a:pt x="1" y="6"/>
                    </a:moveTo>
                    <a:cubicBezTo>
                      <a:pt x="1" y="8"/>
                      <a:pt x="5" y="7"/>
                      <a:pt x="6" y="6"/>
                    </a:cubicBezTo>
                    <a:cubicBezTo>
                      <a:pt x="7" y="4"/>
                      <a:pt x="9" y="2"/>
                      <a:pt x="9" y="0"/>
                    </a:cubicBezTo>
                    <a:cubicBezTo>
                      <a:pt x="8" y="0"/>
                      <a:pt x="0" y="4"/>
                      <a:pt x="1" y="6"/>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41" name="Freeform 53"/>
              <p:cNvSpPr/>
              <p:nvPr/>
            </p:nvSpPr>
            <p:spPr bwMode="auto">
              <a:xfrm>
                <a:off x="3722688" y="3533775"/>
                <a:ext cx="4763" cy="7938"/>
              </a:xfrm>
              <a:custGeom>
                <a:avLst/>
                <a:gdLst>
                  <a:gd name="T0" fmla="*/ 7 w 7"/>
                  <a:gd name="T1" fmla="*/ 3 h 5"/>
                  <a:gd name="T2" fmla="*/ 0 w 7"/>
                  <a:gd name="T3" fmla="*/ 1 h 5"/>
                  <a:gd name="T4" fmla="*/ 4 w 7"/>
                  <a:gd name="T5" fmla="*/ 5 h 5"/>
                  <a:gd name="T6" fmla="*/ 7 w 7"/>
                  <a:gd name="T7" fmla="*/ 3 h 5"/>
                </a:gdLst>
                <a:ahLst/>
                <a:cxnLst>
                  <a:cxn ang="0">
                    <a:pos x="T0" y="T1"/>
                  </a:cxn>
                  <a:cxn ang="0">
                    <a:pos x="T2" y="T3"/>
                  </a:cxn>
                  <a:cxn ang="0">
                    <a:pos x="T4" y="T5"/>
                  </a:cxn>
                  <a:cxn ang="0">
                    <a:pos x="T6" y="T7"/>
                  </a:cxn>
                </a:cxnLst>
                <a:rect l="0" t="0" r="r" b="b"/>
                <a:pathLst>
                  <a:path w="7" h="5">
                    <a:moveTo>
                      <a:pt x="7" y="3"/>
                    </a:moveTo>
                    <a:cubicBezTo>
                      <a:pt x="3" y="0"/>
                      <a:pt x="3" y="0"/>
                      <a:pt x="0" y="1"/>
                    </a:cubicBezTo>
                    <a:cubicBezTo>
                      <a:pt x="1" y="3"/>
                      <a:pt x="2" y="3"/>
                      <a:pt x="4" y="5"/>
                    </a:cubicBezTo>
                    <a:cubicBezTo>
                      <a:pt x="5" y="4"/>
                      <a:pt x="6" y="4"/>
                      <a:pt x="7"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42" name="Freeform 54"/>
              <p:cNvSpPr/>
              <p:nvPr/>
            </p:nvSpPr>
            <p:spPr bwMode="auto">
              <a:xfrm>
                <a:off x="3722688" y="3554412"/>
                <a:ext cx="4763" cy="3175"/>
              </a:xfrm>
              <a:custGeom>
                <a:avLst/>
                <a:gdLst>
                  <a:gd name="T0" fmla="*/ 0 w 6"/>
                  <a:gd name="T1" fmla="*/ 2 h 3"/>
                  <a:gd name="T2" fmla="*/ 6 w 6"/>
                  <a:gd name="T3" fmla="*/ 2 h 3"/>
                  <a:gd name="T4" fmla="*/ 5 w 6"/>
                  <a:gd name="T5" fmla="*/ 1 h 3"/>
                  <a:gd name="T6" fmla="*/ 0 w 6"/>
                  <a:gd name="T7" fmla="*/ 2 h 3"/>
                </a:gdLst>
                <a:ahLst/>
                <a:cxnLst>
                  <a:cxn ang="0">
                    <a:pos x="T0" y="T1"/>
                  </a:cxn>
                  <a:cxn ang="0">
                    <a:pos x="T2" y="T3"/>
                  </a:cxn>
                  <a:cxn ang="0">
                    <a:pos x="T4" y="T5"/>
                  </a:cxn>
                  <a:cxn ang="0">
                    <a:pos x="T6" y="T7"/>
                  </a:cxn>
                </a:cxnLst>
                <a:rect l="0" t="0" r="r" b="b"/>
                <a:pathLst>
                  <a:path w="6" h="3">
                    <a:moveTo>
                      <a:pt x="0" y="2"/>
                    </a:moveTo>
                    <a:cubicBezTo>
                      <a:pt x="2" y="2"/>
                      <a:pt x="4" y="3"/>
                      <a:pt x="6" y="2"/>
                    </a:cubicBezTo>
                    <a:cubicBezTo>
                      <a:pt x="6" y="1"/>
                      <a:pt x="6" y="1"/>
                      <a:pt x="5" y="1"/>
                    </a:cubicBezTo>
                    <a:cubicBezTo>
                      <a:pt x="3" y="1"/>
                      <a:pt x="1" y="0"/>
                      <a:pt x="0"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43" name="Freeform 55"/>
              <p:cNvSpPr/>
              <p:nvPr/>
            </p:nvSpPr>
            <p:spPr bwMode="auto">
              <a:xfrm>
                <a:off x="3694113" y="3543300"/>
                <a:ext cx="26988" cy="30163"/>
              </a:xfrm>
              <a:custGeom>
                <a:avLst/>
                <a:gdLst>
                  <a:gd name="T0" fmla="*/ 8 w 38"/>
                  <a:gd name="T1" fmla="*/ 21 h 22"/>
                  <a:gd name="T2" fmla="*/ 10 w 38"/>
                  <a:gd name="T3" fmla="*/ 18 h 22"/>
                  <a:gd name="T4" fmla="*/ 13 w 38"/>
                  <a:gd name="T5" fmla="*/ 22 h 22"/>
                  <a:gd name="T6" fmla="*/ 17 w 38"/>
                  <a:gd name="T7" fmla="*/ 20 h 22"/>
                  <a:gd name="T8" fmla="*/ 17 w 38"/>
                  <a:gd name="T9" fmla="*/ 15 h 22"/>
                  <a:gd name="T10" fmla="*/ 21 w 38"/>
                  <a:gd name="T11" fmla="*/ 16 h 22"/>
                  <a:gd name="T12" fmla="*/ 20 w 38"/>
                  <a:gd name="T13" fmla="*/ 13 h 22"/>
                  <a:gd name="T14" fmla="*/ 24 w 38"/>
                  <a:gd name="T15" fmla="*/ 11 h 22"/>
                  <a:gd name="T16" fmla="*/ 26 w 38"/>
                  <a:gd name="T17" fmla="*/ 10 h 22"/>
                  <a:gd name="T18" fmla="*/ 29 w 38"/>
                  <a:gd name="T19" fmla="*/ 16 h 22"/>
                  <a:gd name="T20" fmla="*/ 34 w 38"/>
                  <a:gd name="T21" fmla="*/ 8 h 22"/>
                  <a:gd name="T22" fmla="*/ 36 w 38"/>
                  <a:gd name="T23" fmla="*/ 8 h 22"/>
                  <a:gd name="T24" fmla="*/ 38 w 38"/>
                  <a:gd name="T25" fmla="*/ 3 h 22"/>
                  <a:gd name="T26" fmla="*/ 29 w 38"/>
                  <a:gd name="T27" fmla="*/ 1 h 22"/>
                  <a:gd name="T28" fmla="*/ 31 w 38"/>
                  <a:gd name="T29" fmla="*/ 3 h 22"/>
                  <a:gd name="T30" fmla="*/ 26 w 38"/>
                  <a:gd name="T31" fmla="*/ 3 h 22"/>
                  <a:gd name="T32" fmla="*/ 22 w 38"/>
                  <a:gd name="T33" fmla="*/ 3 h 22"/>
                  <a:gd name="T34" fmla="*/ 15 w 38"/>
                  <a:gd name="T35" fmla="*/ 7 h 22"/>
                  <a:gd name="T36" fmla="*/ 6 w 38"/>
                  <a:gd name="T37" fmla="*/ 14 h 22"/>
                  <a:gd name="T38" fmla="*/ 3 w 38"/>
                  <a:gd name="T39" fmla="*/ 20 h 22"/>
                  <a:gd name="T40" fmla="*/ 8 w 38"/>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22">
                    <a:moveTo>
                      <a:pt x="8" y="21"/>
                    </a:moveTo>
                    <a:cubicBezTo>
                      <a:pt x="11" y="21"/>
                      <a:pt x="10" y="19"/>
                      <a:pt x="10" y="18"/>
                    </a:cubicBezTo>
                    <a:cubicBezTo>
                      <a:pt x="11" y="17"/>
                      <a:pt x="13" y="19"/>
                      <a:pt x="13" y="22"/>
                    </a:cubicBezTo>
                    <a:cubicBezTo>
                      <a:pt x="15" y="21"/>
                      <a:pt x="17" y="21"/>
                      <a:pt x="17" y="20"/>
                    </a:cubicBezTo>
                    <a:cubicBezTo>
                      <a:pt x="19" y="18"/>
                      <a:pt x="16" y="16"/>
                      <a:pt x="17" y="15"/>
                    </a:cubicBezTo>
                    <a:cubicBezTo>
                      <a:pt x="19" y="15"/>
                      <a:pt x="19" y="19"/>
                      <a:pt x="21" y="16"/>
                    </a:cubicBezTo>
                    <a:cubicBezTo>
                      <a:pt x="22" y="15"/>
                      <a:pt x="22" y="13"/>
                      <a:pt x="20" y="13"/>
                    </a:cubicBezTo>
                    <a:cubicBezTo>
                      <a:pt x="22" y="12"/>
                      <a:pt x="24" y="13"/>
                      <a:pt x="24" y="11"/>
                    </a:cubicBezTo>
                    <a:cubicBezTo>
                      <a:pt x="24" y="9"/>
                      <a:pt x="26" y="9"/>
                      <a:pt x="26" y="10"/>
                    </a:cubicBezTo>
                    <a:cubicBezTo>
                      <a:pt x="23" y="13"/>
                      <a:pt x="26" y="17"/>
                      <a:pt x="29" y="16"/>
                    </a:cubicBezTo>
                    <a:cubicBezTo>
                      <a:pt x="32" y="15"/>
                      <a:pt x="38" y="11"/>
                      <a:pt x="34" y="8"/>
                    </a:cubicBezTo>
                    <a:cubicBezTo>
                      <a:pt x="34" y="8"/>
                      <a:pt x="35" y="8"/>
                      <a:pt x="36" y="8"/>
                    </a:cubicBezTo>
                    <a:cubicBezTo>
                      <a:pt x="31" y="7"/>
                      <a:pt x="36" y="4"/>
                      <a:pt x="38" y="3"/>
                    </a:cubicBezTo>
                    <a:cubicBezTo>
                      <a:pt x="34" y="1"/>
                      <a:pt x="33" y="0"/>
                      <a:pt x="29" y="1"/>
                    </a:cubicBezTo>
                    <a:cubicBezTo>
                      <a:pt x="30" y="2"/>
                      <a:pt x="31" y="2"/>
                      <a:pt x="31" y="3"/>
                    </a:cubicBezTo>
                    <a:cubicBezTo>
                      <a:pt x="29" y="4"/>
                      <a:pt x="28" y="3"/>
                      <a:pt x="26" y="3"/>
                    </a:cubicBezTo>
                    <a:cubicBezTo>
                      <a:pt x="25" y="2"/>
                      <a:pt x="23" y="3"/>
                      <a:pt x="22" y="3"/>
                    </a:cubicBezTo>
                    <a:cubicBezTo>
                      <a:pt x="19" y="3"/>
                      <a:pt x="17" y="5"/>
                      <a:pt x="15" y="7"/>
                    </a:cubicBezTo>
                    <a:cubicBezTo>
                      <a:pt x="13" y="9"/>
                      <a:pt x="9" y="13"/>
                      <a:pt x="6" y="14"/>
                    </a:cubicBezTo>
                    <a:cubicBezTo>
                      <a:pt x="3" y="15"/>
                      <a:pt x="0" y="16"/>
                      <a:pt x="3" y="20"/>
                    </a:cubicBezTo>
                    <a:cubicBezTo>
                      <a:pt x="5" y="20"/>
                      <a:pt x="6" y="20"/>
                      <a:pt x="8" y="2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44" name="Freeform 56"/>
              <p:cNvSpPr/>
              <p:nvPr/>
            </p:nvSpPr>
            <p:spPr bwMode="auto">
              <a:xfrm>
                <a:off x="3897313" y="3938587"/>
                <a:ext cx="9525" cy="12700"/>
              </a:xfrm>
              <a:custGeom>
                <a:avLst/>
                <a:gdLst>
                  <a:gd name="T0" fmla="*/ 2 w 13"/>
                  <a:gd name="T1" fmla="*/ 0 h 9"/>
                  <a:gd name="T2" fmla="*/ 7 w 13"/>
                  <a:gd name="T3" fmla="*/ 8 h 9"/>
                  <a:gd name="T4" fmla="*/ 13 w 13"/>
                  <a:gd name="T5" fmla="*/ 5 h 9"/>
                  <a:gd name="T6" fmla="*/ 4 w 13"/>
                  <a:gd name="T7" fmla="*/ 4 h 9"/>
                  <a:gd name="T8" fmla="*/ 2 w 13"/>
                  <a:gd name="T9" fmla="*/ 0 h 9"/>
                </a:gdLst>
                <a:ahLst/>
                <a:cxnLst>
                  <a:cxn ang="0">
                    <a:pos x="T0" y="T1"/>
                  </a:cxn>
                  <a:cxn ang="0">
                    <a:pos x="T2" y="T3"/>
                  </a:cxn>
                  <a:cxn ang="0">
                    <a:pos x="T4" y="T5"/>
                  </a:cxn>
                  <a:cxn ang="0">
                    <a:pos x="T6" y="T7"/>
                  </a:cxn>
                  <a:cxn ang="0">
                    <a:pos x="T8" y="T9"/>
                  </a:cxn>
                </a:cxnLst>
                <a:rect l="0" t="0" r="r" b="b"/>
                <a:pathLst>
                  <a:path w="13" h="9">
                    <a:moveTo>
                      <a:pt x="2" y="0"/>
                    </a:moveTo>
                    <a:cubicBezTo>
                      <a:pt x="0" y="5"/>
                      <a:pt x="4" y="6"/>
                      <a:pt x="7" y="8"/>
                    </a:cubicBezTo>
                    <a:cubicBezTo>
                      <a:pt x="10" y="9"/>
                      <a:pt x="11" y="7"/>
                      <a:pt x="13" y="5"/>
                    </a:cubicBezTo>
                    <a:cubicBezTo>
                      <a:pt x="9" y="4"/>
                      <a:pt x="7" y="4"/>
                      <a:pt x="4" y="4"/>
                    </a:cubicBezTo>
                    <a:cubicBezTo>
                      <a:pt x="3" y="3"/>
                      <a:pt x="2" y="1"/>
                      <a:pt x="2"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45" name="Freeform 57"/>
              <p:cNvSpPr/>
              <p:nvPr/>
            </p:nvSpPr>
            <p:spPr bwMode="auto">
              <a:xfrm>
                <a:off x="3897313" y="3910012"/>
                <a:ext cx="11113" cy="12700"/>
              </a:xfrm>
              <a:custGeom>
                <a:avLst/>
                <a:gdLst>
                  <a:gd name="T0" fmla="*/ 0 w 15"/>
                  <a:gd name="T1" fmla="*/ 1 h 10"/>
                  <a:gd name="T2" fmla="*/ 15 w 15"/>
                  <a:gd name="T3" fmla="*/ 6 h 10"/>
                  <a:gd name="T4" fmla="*/ 0 w 15"/>
                  <a:gd name="T5" fmla="*/ 1 h 10"/>
                </a:gdLst>
                <a:ahLst/>
                <a:cxnLst>
                  <a:cxn ang="0">
                    <a:pos x="T0" y="T1"/>
                  </a:cxn>
                  <a:cxn ang="0">
                    <a:pos x="T2" y="T3"/>
                  </a:cxn>
                  <a:cxn ang="0">
                    <a:pos x="T4" y="T5"/>
                  </a:cxn>
                </a:cxnLst>
                <a:rect l="0" t="0" r="r" b="b"/>
                <a:pathLst>
                  <a:path w="15" h="10">
                    <a:moveTo>
                      <a:pt x="0" y="1"/>
                    </a:moveTo>
                    <a:cubicBezTo>
                      <a:pt x="3" y="3"/>
                      <a:pt x="10" y="10"/>
                      <a:pt x="15" y="6"/>
                    </a:cubicBezTo>
                    <a:cubicBezTo>
                      <a:pt x="11" y="2"/>
                      <a:pt x="5" y="0"/>
                      <a:pt x="0"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sp>
          <p:nvSpPr>
            <p:cNvPr id="1048846" name="Freeform 58"/>
            <p:cNvSpPr/>
            <p:nvPr/>
          </p:nvSpPr>
          <p:spPr bwMode="auto">
            <a:xfrm>
              <a:off x="4353719" y="3985598"/>
              <a:ext cx="867020" cy="1559304"/>
            </a:xfrm>
            <a:custGeom>
              <a:avLst/>
              <a:gdLst>
                <a:gd name="T0" fmla="*/ 222 w 233"/>
                <a:gd name="T1" fmla="*/ 102 h 435"/>
                <a:gd name="T2" fmla="*/ 185 w 233"/>
                <a:gd name="T3" fmla="*/ 81 h 435"/>
                <a:gd name="T4" fmla="*/ 161 w 233"/>
                <a:gd name="T5" fmla="*/ 68 h 435"/>
                <a:gd name="T6" fmla="*/ 139 w 233"/>
                <a:gd name="T7" fmla="*/ 41 h 435"/>
                <a:gd name="T8" fmla="*/ 102 w 233"/>
                <a:gd name="T9" fmla="*/ 15 h 435"/>
                <a:gd name="T10" fmla="*/ 63 w 233"/>
                <a:gd name="T11" fmla="*/ 4 h 435"/>
                <a:gd name="T12" fmla="*/ 40 w 233"/>
                <a:gd name="T13" fmla="*/ 6 h 435"/>
                <a:gd name="T14" fmla="*/ 25 w 233"/>
                <a:gd name="T15" fmla="*/ 26 h 435"/>
                <a:gd name="T16" fmla="*/ 15 w 233"/>
                <a:gd name="T17" fmla="*/ 18 h 435"/>
                <a:gd name="T18" fmla="*/ 15 w 233"/>
                <a:gd name="T19" fmla="*/ 22 h 435"/>
                <a:gd name="T20" fmla="*/ 22 w 233"/>
                <a:gd name="T21" fmla="*/ 35 h 435"/>
                <a:gd name="T22" fmla="*/ 23 w 233"/>
                <a:gd name="T23" fmla="*/ 44 h 435"/>
                <a:gd name="T24" fmla="*/ 8 w 233"/>
                <a:gd name="T25" fmla="*/ 73 h 435"/>
                <a:gd name="T26" fmla="*/ 3 w 233"/>
                <a:gd name="T27" fmla="*/ 102 h 435"/>
                <a:gd name="T28" fmla="*/ 28 w 233"/>
                <a:gd name="T29" fmla="*/ 154 h 435"/>
                <a:gd name="T30" fmla="*/ 48 w 233"/>
                <a:gd name="T31" fmla="*/ 173 h 435"/>
                <a:gd name="T32" fmla="*/ 56 w 233"/>
                <a:gd name="T33" fmla="*/ 189 h 435"/>
                <a:gd name="T34" fmla="*/ 55 w 233"/>
                <a:gd name="T35" fmla="*/ 215 h 435"/>
                <a:gd name="T36" fmla="*/ 40 w 233"/>
                <a:gd name="T37" fmla="*/ 299 h 435"/>
                <a:gd name="T38" fmla="*/ 31 w 233"/>
                <a:gd name="T39" fmla="*/ 386 h 435"/>
                <a:gd name="T40" fmla="*/ 44 w 233"/>
                <a:gd name="T41" fmla="*/ 422 h 435"/>
                <a:gd name="T42" fmla="*/ 73 w 233"/>
                <a:gd name="T43" fmla="*/ 433 h 435"/>
                <a:gd name="T44" fmla="*/ 75 w 233"/>
                <a:gd name="T45" fmla="*/ 422 h 435"/>
                <a:gd name="T46" fmla="*/ 66 w 233"/>
                <a:gd name="T47" fmla="*/ 409 h 435"/>
                <a:gd name="T48" fmla="*/ 70 w 233"/>
                <a:gd name="T49" fmla="*/ 385 h 435"/>
                <a:gd name="T50" fmla="*/ 79 w 233"/>
                <a:gd name="T51" fmla="*/ 370 h 435"/>
                <a:gd name="T52" fmla="*/ 70 w 233"/>
                <a:gd name="T53" fmla="*/ 359 h 435"/>
                <a:gd name="T54" fmla="*/ 81 w 233"/>
                <a:gd name="T55" fmla="*/ 349 h 435"/>
                <a:gd name="T56" fmla="*/ 83 w 233"/>
                <a:gd name="T57" fmla="*/ 331 h 435"/>
                <a:gd name="T58" fmla="*/ 96 w 233"/>
                <a:gd name="T59" fmla="*/ 323 h 435"/>
                <a:gd name="T60" fmla="*/ 97 w 233"/>
                <a:gd name="T61" fmla="*/ 309 h 435"/>
                <a:gd name="T62" fmla="*/ 121 w 233"/>
                <a:gd name="T63" fmla="*/ 303 h 435"/>
                <a:gd name="T64" fmla="*/ 123 w 233"/>
                <a:gd name="T65" fmla="*/ 288 h 435"/>
                <a:gd name="T66" fmla="*/ 134 w 233"/>
                <a:gd name="T67" fmla="*/ 283 h 435"/>
                <a:gd name="T68" fmla="*/ 163 w 233"/>
                <a:gd name="T69" fmla="*/ 242 h 435"/>
                <a:gd name="T70" fmla="*/ 166 w 233"/>
                <a:gd name="T71" fmla="*/ 223 h 435"/>
                <a:gd name="T72" fmla="*/ 194 w 233"/>
                <a:gd name="T73" fmla="*/ 209 h 435"/>
                <a:gd name="T74" fmla="*/ 209 w 233"/>
                <a:gd name="T75" fmla="*/ 184 h 435"/>
                <a:gd name="T76" fmla="*/ 216 w 233"/>
                <a:gd name="T77" fmla="*/ 144 h 435"/>
                <a:gd name="T78" fmla="*/ 231 w 233"/>
                <a:gd name="T79" fmla="*/ 11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435">
                  <a:moveTo>
                    <a:pt x="229" y="102"/>
                  </a:moveTo>
                  <a:cubicBezTo>
                    <a:pt x="229" y="102"/>
                    <a:pt x="222" y="102"/>
                    <a:pt x="222" y="102"/>
                  </a:cubicBezTo>
                  <a:cubicBezTo>
                    <a:pt x="217" y="98"/>
                    <a:pt x="211" y="91"/>
                    <a:pt x="205" y="89"/>
                  </a:cubicBezTo>
                  <a:cubicBezTo>
                    <a:pt x="199" y="86"/>
                    <a:pt x="192" y="84"/>
                    <a:pt x="185" y="81"/>
                  </a:cubicBezTo>
                  <a:cubicBezTo>
                    <a:pt x="178" y="79"/>
                    <a:pt x="171" y="76"/>
                    <a:pt x="165" y="73"/>
                  </a:cubicBezTo>
                  <a:cubicBezTo>
                    <a:pt x="164" y="73"/>
                    <a:pt x="162" y="69"/>
                    <a:pt x="161" y="68"/>
                  </a:cubicBezTo>
                  <a:cubicBezTo>
                    <a:pt x="158" y="64"/>
                    <a:pt x="155" y="60"/>
                    <a:pt x="152" y="55"/>
                  </a:cubicBezTo>
                  <a:cubicBezTo>
                    <a:pt x="148" y="51"/>
                    <a:pt x="145" y="42"/>
                    <a:pt x="139" y="41"/>
                  </a:cubicBezTo>
                  <a:cubicBezTo>
                    <a:pt x="134" y="39"/>
                    <a:pt x="125" y="39"/>
                    <a:pt x="121" y="35"/>
                  </a:cubicBezTo>
                  <a:cubicBezTo>
                    <a:pt x="115" y="29"/>
                    <a:pt x="108" y="22"/>
                    <a:pt x="102" y="15"/>
                  </a:cubicBezTo>
                  <a:cubicBezTo>
                    <a:pt x="98" y="12"/>
                    <a:pt x="93" y="12"/>
                    <a:pt x="89" y="10"/>
                  </a:cubicBezTo>
                  <a:cubicBezTo>
                    <a:pt x="80" y="8"/>
                    <a:pt x="72" y="6"/>
                    <a:pt x="63" y="4"/>
                  </a:cubicBezTo>
                  <a:cubicBezTo>
                    <a:pt x="60" y="4"/>
                    <a:pt x="55" y="0"/>
                    <a:pt x="51" y="1"/>
                  </a:cubicBezTo>
                  <a:cubicBezTo>
                    <a:pt x="48" y="3"/>
                    <a:pt x="44" y="4"/>
                    <a:pt x="40" y="6"/>
                  </a:cubicBezTo>
                  <a:cubicBezTo>
                    <a:pt x="39" y="6"/>
                    <a:pt x="34" y="7"/>
                    <a:pt x="33" y="8"/>
                  </a:cubicBezTo>
                  <a:cubicBezTo>
                    <a:pt x="31" y="13"/>
                    <a:pt x="25" y="20"/>
                    <a:pt x="25" y="26"/>
                  </a:cubicBezTo>
                  <a:cubicBezTo>
                    <a:pt x="21" y="22"/>
                    <a:pt x="20" y="20"/>
                    <a:pt x="16" y="18"/>
                  </a:cubicBezTo>
                  <a:cubicBezTo>
                    <a:pt x="15" y="18"/>
                    <a:pt x="15" y="18"/>
                    <a:pt x="15" y="18"/>
                  </a:cubicBezTo>
                  <a:cubicBezTo>
                    <a:pt x="14" y="21"/>
                    <a:pt x="14" y="21"/>
                    <a:pt x="14" y="21"/>
                  </a:cubicBezTo>
                  <a:cubicBezTo>
                    <a:pt x="15" y="21"/>
                    <a:pt x="15" y="22"/>
                    <a:pt x="15" y="22"/>
                  </a:cubicBezTo>
                  <a:cubicBezTo>
                    <a:pt x="18" y="23"/>
                    <a:pt x="18" y="23"/>
                    <a:pt x="18" y="27"/>
                  </a:cubicBezTo>
                  <a:cubicBezTo>
                    <a:pt x="17" y="29"/>
                    <a:pt x="23" y="32"/>
                    <a:pt x="22" y="35"/>
                  </a:cubicBezTo>
                  <a:cubicBezTo>
                    <a:pt x="22" y="36"/>
                    <a:pt x="23" y="39"/>
                    <a:pt x="23" y="39"/>
                  </a:cubicBezTo>
                  <a:cubicBezTo>
                    <a:pt x="21" y="41"/>
                    <a:pt x="22" y="42"/>
                    <a:pt x="23" y="44"/>
                  </a:cubicBezTo>
                  <a:cubicBezTo>
                    <a:pt x="24" y="54"/>
                    <a:pt x="19" y="58"/>
                    <a:pt x="14" y="64"/>
                  </a:cubicBezTo>
                  <a:cubicBezTo>
                    <a:pt x="12" y="67"/>
                    <a:pt x="10" y="71"/>
                    <a:pt x="8" y="73"/>
                  </a:cubicBezTo>
                  <a:cubicBezTo>
                    <a:pt x="6" y="75"/>
                    <a:pt x="6" y="81"/>
                    <a:pt x="5" y="83"/>
                  </a:cubicBezTo>
                  <a:cubicBezTo>
                    <a:pt x="4" y="88"/>
                    <a:pt x="0" y="97"/>
                    <a:pt x="3" y="102"/>
                  </a:cubicBezTo>
                  <a:cubicBezTo>
                    <a:pt x="7" y="110"/>
                    <a:pt x="10" y="117"/>
                    <a:pt x="14" y="125"/>
                  </a:cubicBezTo>
                  <a:cubicBezTo>
                    <a:pt x="19" y="135"/>
                    <a:pt x="24" y="144"/>
                    <a:pt x="28" y="154"/>
                  </a:cubicBezTo>
                  <a:cubicBezTo>
                    <a:pt x="31" y="158"/>
                    <a:pt x="32" y="161"/>
                    <a:pt x="36" y="164"/>
                  </a:cubicBezTo>
                  <a:cubicBezTo>
                    <a:pt x="40" y="167"/>
                    <a:pt x="44" y="169"/>
                    <a:pt x="48" y="173"/>
                  </a:cubicBezTo>
                  <a:cubicBezTo>
                    <a:pt x="49" y="174"/>
                    <a:pt x="54" y="176"/>
                    <a:pt x="55" y="178"/>
                  </a:cubicBezTo>
                  <a:cubicBezTo>
                    <a:pt x="56" y="180"/>
                    <a:pt x="56" y="186"/>
                    <a:pt x="56" y="189"/>
                  </a:cubicBezTo>
                  <a:cubicBezTo>
                    <a:pt x="57" y="193"/>
                    <a:pt x="58" y="197"/>
                    <a:pt x="58" y="201"/>
                  </a:cubicBezTo>
                  <a:cubicBezTo>
                    <a:pt x="58" y="206"/>
                    <a:pt x="56" y="211"/>
                    <a:pt x="55" y="215"/>
                  </a:cubicBezTo>
                  <a:cubicBezTo>
                    <a:pt x="54" y="226"/>
                    <a:pt x="52" y="236"/>
                    <a:pt x="50" y="247"/>
                  </a:cubicBezTo>
                  <a:cubicBezTo>
                    <a:pt x="47" y="265"/>
                    <a:pt x="44" y="282"/>
                    <a:pt x="40" y="299"/>
                  </a:cubicBezTo>
                  <a:cubicBezTo>
                    <a:pt x="38" y="313"/>
                    <a:pt x="37" y="328"/>
                    <a:pt x="36" y="342"/>
                  </a:cubicBezTo>
                  <a:cubicBezTo>
                    <a:pt x="34" y="357"/>
                    <a:pt x="33" y="371"/>
                    <a:pt x="31" y="386"/>
                  </a:cubicBezTo>
                  <a:cubicBezTo>
                    <a:pt x="30" y="395"/>
                    <a:pt x="36" y="404"/>
                    <a:pt x="39" y="413"/>
                  </a:cubicBezTo>
                  <a:cubicBezTo>
                    <a:pt x="41" y="416"/>
                    <a:pt x="41" y="420"/>
                    <a:pt x="44" y="422"/>
                  </a:cubicBezTo>
                  <a:cubicBezTo>
                    <a:pt x="51" y="425"/>
                    <a:pt x="57" y="429"/>
                    <a:pt x="63" y="432"/>
                  </a:cubicBezTo>
                  <a:cubicBezTo>
                    <a:pt x="68" y="434"/>
                    <a:pt x="69" y="435"/>
                    <a:pt x="73" y="433"/>
                  </a:cubicBezTo>
                  <a:cubicBezTo>
                    <a:pt x="78" y="431"/>
                    <a:pt x="83" y="428"/>
                    <a:pt x="88" y="425"/>
                  </a:cubicBezTo>
                  <a:cubicBezTo>
                    <a:pt x="83" y="425"/>
                    <a:pt x="79" y="426"/>
                    <a:pt x="75" y="422"/>
                  </a:cubicBezTo>
                  <a:cubicBezTo>
                    <a:pt x="72" y="420"/>
                    <a:pt x="70" y="417"/>
                    <a:pt x="67" y="415"/>
                  </a:cubicBezTo>
                  <a:cubicBezTo>
                    <a:pt x="66" y="414"/>
                    <a:pt x="66" y="410"/>
                    <a:pt x="66" y="409"/>
                  </a:cubicBezTo>
                  <a:cubicBezTo>
                    <a:pt x="65" y="405"/>
                    <a:pt x="62" y="393"/>
                    <a:pt x="65" y="391"/>
                  </a:cubicBezTo>
                  <a:cubicBezTo>
                    <a:pt x="69" y="389"/>
                    <a:pt x="69" y="389"/>
                    <a:pt x="70" y="385"/>
                  </a:cubicBezTo>
                  <a:cubicBezTo>
                    <a:pt x="72" y="382"/>
                    <a:pt x="74" y="379"/>
                    <a:pt x="76" y="377"/>
                  </a:cubicBezTo>
                  <a:cubicBezTo>
                    <a:pt x="78" y="374"/>
                    <a:pt x="78" y="374"/>
                    <a:pt x="79" y="370"/>
                  </a:cubicBezTo>
                  <a:cubicBezTo>
                    <a:pt x="80" y="367"/>
                    <a:pt x="76" y="369"/>
                    <a:pt x="74" y="367"/>
                  </a:cubicBezTo>
                  <a:cubicBezTo>
                    <a:pt x="73" y="365"/>
                    <a:pt x="70" y="362"/>
                    <a:pt x="70" y="359"/>
                  </a:cubicBezTo>
                  <a:cubicBezTo>
                    <a:pt x="72" y="357"/>
                    <a:pt x="72" y="354"/>
                    <a:pt x="76" y="353"/>
                  </a:cubicBezTo>
                  <a:cubicBezTo>
                    <a:pt x="79" y="352"/>
                    <a:pt x="79" y="353"/>
                    <a:pt x="81" y="349"/>
                  </a:cubicBezTo>
                  <a:cubicBezTo>
                    <a:pt x="83" y="345"/>
                    <a:pt x="84" y="342"/>
                    <a:pt x="86" y="338"/>
                  </a:cubicBezTo>
                  <a:cubicBezTo>
                    <a:pt x="86" y="336"/>
                    <a:pt x="83" y="333"/>
                    <a:pt x="83" y="331"/>
                  </a:cubicBezTo>
                  <a:cubicBezTo>
                    <a:pt x="83" y="329"/>
                    <a:pt x="83" y="325"/>
                    <a:pt x="83" y="322"/>
                  </a:cubicBezTo>
                  <a:cubicBezTo>
                    <a:pt x="88" y="325"/>
                    <a:pt x="92" y="327"/>
                    <a:pt x="96" y="323"/>
                  </a:cubicBezTo>
                  <a:cubicBezTo>
                    <a:pt x="97" y="322"/>
                    <a:pt x="97" y="319"/>
                    <a:pt x="97" y="317"/>
                  </a:cubicBezTo>
                  <a:cubicBezTo>
                    <a:pt x="98" y="314"/>
                    <a:pt x="97" y="313"/>
                    <a:pt x="97" y="309"/>
                  </a:cubicBezTo>
                  <a:cubicBezTo>
                    <a:pt x="101" y="310"/>
                    <a:pt x="104" y="311"/>
                    <a:pt x="109" y="309"/>
                  </a:cubicBezTo>
                  <a:cubicBezTo>
                    <a:pt x="113" y="307"/>
                    <a:pt x="118" y="308"/>
                    <a:pt x="121" y="303"/>
                  </a:cubicBezTo>
                  <a:cubicBezTo>
                    <a:pt x="122" y="301"/>
                    <a:pt x="125" y="299"/>
                    <a:pt x="125" y="297"/>
                  </a:cubicBezTo>
                  <a:cubicBezTo>
                    <a:pt x="125" y="294"/>
                    <a:pt x="123" y="290"/>
                    <a:pt x="123" y="288"/>
                  </a:cubicBezTo>
                  <a:cubicBezTo>
                    <a:pt x="122" y="283"/>
                    <a:pt x="114" y="282"/>
                    <a:pt x="115" y="277"/>
                  </a:cubicBezTo>
                  <a:cubicBezTo>
                    <a:pt x="118" y="278"/>
                    <a:pt x="132" y="284"/>
                    <a:pt x="134" y="283"/>
                  </a:cubicBezTo>
                  <a:cubicBezTo>
                    <a:pt x="138" y="276"/>
                    <a:pt x="143" y="270"/>
                    <a:pt x="148" y="263"/>
                  </a:cubicBezTo>
                  <a:cubicBezTo>
                    <a:pt x="153" y="257"/>
                    <a:pt x="158" y="250"/>
                    <a:pt x="163" y="242"/>
                  </a:cubicBezTo>
                  <a:cubicBezTo>
                    <a:pt x="164" y="241"/>
                    <a:pt x="164" y="238"/>
                    <a:pt x="164" y="236"/>
                  </a:cubicBezTo>
                  <a:cubicBezTo>
                    <a:pt x="164" y="234"/>
                    <a:pt x="164" y="224"/>
                    <a:pt x="166" y="223"/>
                  </a:cubicBezTo>
                  <a:cubicBezTo>
                    <a:pt x="171" y="219"/>
                    <a:pt x="178" y="214"/>
                    <a:pt x="184" y="209"/>
                  </a:cubicBezTo>
                  <a:cubicBezTo>
                    <a:pt x="186" y="208"/>
                    <a:pt x="192" y="209"/>
                    <a:pt x="194" y="209"/>
                  </a:cubicBezTo>
                  <a:cubicBezTo>
                    <a:pt x="197" y="209"/>
                    <a:pt x="198" y="205"/>
                    <a:pt x="199" y="202"/>
                  </a:cubicBezTo>
                  <a:cubicBezTo>
                    <a:pt x="203" y="197"/>
                    <a:pt x="209" y="190"/>
                    <a:pt x="209" y="184"/>
                  </a:cubicBezTo>
                  <a:cubicBezTo>
                    <a:pt x="210" y="174"/>
                    <a:pt x="210" y="164"/>
                    <a:pt x="211" y="154"/>
                  </a:cubicBezTo>
                  <a:cubicBezTo>
                    <a:pt x="212" y="150"/>
                    <a:pt x="214" y="148"/>
                    <a:pt x="216" y="144"/>
                  </a:cubicBezTo>
                  <a:cubicBezTo>
                    <a:pt x="221" y="138"/>
                    <a:pt x="225" y="131"/>
                    <a:pt x="229" y="125"/>
                  </a:cubicBezTo>
                  <a:cubicBezTo>
                    <a:pt x="233" y="119"/>
                    <a:pt x="233" y="119"/>
                    <a:pt x="231" y="112"/>
                  </a:cubicBezTo>
                  <a:cubicBezTo>
                    <a:pt x="231" y="109"/>
                    <a:pt x="230" y="106"/>
                    <a:pt x="229" y="102"/>
                  </a:cubicBezTo>
                  <a:close/>
                </a:path>
              </a:pathLst>
            </a:custGeom>
            <a:solidFill>
              <a:schemeClr val="accent6"/>
            </a:solid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nvGrpSpPr>
            <p:cNvPr id="180" name="Group 342"/>
            <p:cNvGrpSpPr/>
            <p:nvPr/>
          </p:nvGrpSpPr>
          <p:grpSpPr>
            <a:xfrm>
              <a:off x="5661662" y="3386617"/>
              <a:ext cx="1271066" cy="1567404"/>
              <a:chOff x="4072237" y="4036734"/>
              <a:chExt cx="239713" cy="614363"/>
            </a:xfrm>
            <a:solidFill>
              <a:schemeClr val="accent3"/>
            </a:solidFill>
          </p:grpSpPr>
          <p:sp>
            <p:nvSpPr>
              <p:cNvPr id="1048847" name="Freeform 59"/>
              <p:cNvSpPr/>
              <p:nvPr/>
            </p:nvSpPr>
            <p:spPr bwMode="auto">
              <a:xfrm>
                <a:off x="4072237" y="4036734"/>
                <a:ext cx="239713" cy="614363"/>
              </a:xfrm>
              <a:custGeom>
                <a:avLst/>
                <a:gdLst>
                  <a:gd name="T0" fmla="*/ 251 w 341"/>
                  <a:gd name="T1" fmla="*/ 376 h 437"/>
                  <a:gd name="T2" fmla="*/ 262 w 341"/>
                  <a:gd name="T3" fmla="*/ 359 h 437"/>
                  <a:gd name="T4" fmla="*/ 262 w 341"/>
                  <a:gd name="T5" fmla="*/ 341 h 437"/>
                  <a:gd name="T6" fmla="*/ 279 w 341"/>
                  <a:gd name="T7" fmla="*/ 326 h 437"/>
                  <a:gd name="T8" fmla="*/ 284 w 341"/>
                  <a:gd name="T9" fmla="*/ 286 h 437"/>
                  <a:gd name="T10" fmla="*/ 279 w 341"/>
                  <a:gd name="T11" fmla="*/ 264 h 437"/>
                  <a:gd name="T12" fmla="*/ 319 w 341"/>
                  <a:gd name="T13" fmla="*/ 207 h 437"/>
                  <a:gd name="T14" fmla="*/ 337 w 341"/>
                  <a:gd name="T15" fmla="*/ 172 h 437"/>
                  <a:gd name="T16" fmla="*/ 332 w 341"/>
                  <a:gd name="T17" fmla="*/ 161 h 437"/>
                  <a:gd name="T18" fmla="*/ 299 w 341"/>
                  <a:gd name="T19" fmla="*/ 161 h 437"/>
                  <a:gd name="T20" fmla="*/ 289 w 341"/>
                  <a:gd name="T21" fmla="*/ 142 h 437"/>
                  <a:gd name="T22" fmla="*/ 277 w 341"/>
                  <a:gd name="T23" fmla="*/ 123 h 437"/>
                  <a:gd name="T24" fmla="*/ 270 w 341"/>
                  <a:gd name="T25" fmla="*/ 110 h 437"/>
                  <a:gd name="T26" fmla="*/ 264 w 341"/>
                  <a:gd name="T27" fmla="*/ 94 h 437"/>
                  <a:gd name="T28" fmla="*/ 251 w 341"/>
                  <a:gd name="T29" fmla="*/ 62 h 437"/>
                  <a:gd name="T30" fmla="*/ 246 w 341"/>
                  <a:gd name="T31" fmla="*/ 42 h 437"/>
                  <a:gd name="T32" fmla="*/ 233 w 341"/>
                  <a:gd name="T33" fmla="*/ 41 h 437"/>
                  <a:gd name="T34" fmla="*/ 214 w 341"/>
                  <a:gd name="T35" fmla="*/ 39 h 437"/>
                  <a:gd name="T36" fmla="*/ 208 w 341"/>
                  <a:gd name="T37" fmla="*/ 36 h 437"/>
                  <a:gd name="T38" fmla="*/ 200 w 341"/>
                  <a:gd name="T39" fmla="*/ 32 h 437"/>
                  <a:gd name="T40" fmla="*/ 184 w 341"/>
                  <a:gd name="T41" fmla="*/ 37 h 437"/>
                  <a:gd name="T42" fmla="*/ 175 w 341"/>
                  <a:gd name="T43" fmla="*/ 44 h 437"/>
                  <a:gd name="T44" fmla="*/ 159 w 341"/>
                  <a:gd name="T45" fmla="*/ 33 h 437"/>
                  <a:gd name="T46" fmla="*/ 135 w 341"/>
                  <a:gd name="T47" fmla="*/ 22 h 437"/>
                  <a:gd name="T48" fmla="*/ 140 w 341"/>
                  <a:gd name="T49" fmla="*/ 4 h 437"/>
                  <a:gd name="T50" fmla="*/ 121 w 341"/>
                  <a:gd name="T51" fmla="*/ 4 h 437"/>
                  <a:gd name="T52" fmla="*/ 113 w 341"/>
                  <a:gd name="T53" fmla="*/ 6 h 437"/>
                  <a:gd name="T54" fmla="*/ 103 w 341"/>
                  <a:gd name="T55" fmla="*/ 4 h 437"/>
                  <a:gd name="T56" fmla="*/ 75 w 341"/>
                  <a:gd name="T57" fmla="*/ 16 h 437"/>
                  <a:gd name="T58" fmla="*/ 65 w 341"/>
                  <a:gd name="T59" fmla="*/ 15 h 437"/>
                  <a:gd name="T60" fmla="*/ 53 w 341"/>
                  <a:gd name="T61" fmla="*/ 21 h 437"/>
                  <a:gd name="T62" fmla="*/ 37 w 341"/>
                  <a:gd name="T63" fmla="*/ 48 h 437"/>
                  <a:gd name="T64" fmla="*/ 19 w 341"/>
                  <a:gd name="T65" fmla="*/ 66 h 437"/>
                  <a:gd name="T66" fmla="*/ 1 w 341"/>
                  <a:gd name="T67" fmla="*/ 100 h 437"/>
                  <a:gd name="T68" fmla="*/ 6 w 341"/>
                  <a:gd name="T69" fmla="*/ 125 h 437"/>
                  <a:gd name="T70" fmla="*/ 1 w 341"/>
                  <a:gd name="T71" fmla="*/ 142 h 437"/>
                  <a:gd name="T72" fmla="*/ 21 w 341"/>
                  <a:gd name="T73" fmla="*/ 179 h 437"/>
                  <a:gd name="T74" fmla="*/ 43 w 341"/>
                  <a:gd name="T75" fmla="*/ 199 h 437"/>
                  <a:gd name="T76" fmla="*/ 61 w 341"/>
                  <a:gd name="T77" fmla="*/ 198 h 437"/>
                  <a:gd name="T78" fmla="*/ 77 w 341"/>
                  <a:gd name="T79" fmla="*/ 198 h 437"/>
                  <a:gd name="T80" fmla="*/ 107 w 341"/>
                  <a:gd name="T81" fmla="*/ 190 h 437"/>
                  <a:gd name="T82" fmla="*/ 124 w 341"/>
                  <a:gd name="T83" fmla="*/ 201 h 437"/>
                  <a:gd name="T84" fmla="*/ 133 w 341"/>
                  <a:gd name="T85" fmla="*/ 213 h 437"/>
                  <a:gd name="T86" fmla="*/ 132 w 341"/>
                  <a:gd name="T87" fmla="*/ 236 h 437"/>
                  <a:gd name="T88" fmla="*/ 145 w 341"/>
                  <a:gd name="T89" fmla="*/ 256 h 437"/>
                  <a:gd name="T90" fmla="*/ 150 w 341"/>
                  <a:gd name="T91" fmla="*/ 302 h 437"/>
                  <a:gd name="T92" fmla="*/ 145 w 341"/>
                  <a:gd name="T93" fmla="*/ 334 h 437"/>
                  <a:gd name="T94" fmla="*/ 157 w 341"/>
                  <a:gd name="T95" fmla="*/ 366 h 437"/>
                  <a:gd name="T96" fmla="*/ 161 w 341"/>
                  <a:gd name="T97" fmla="*/ 391 h 437"/>
                  <a:gd name="T98" fmla="*/ 173 w 341"/>
                  <a:gd name="T99" fmla="*/ 412 h 437"/>
                  <a:gd name="T100" fmla="*/ 179 w 341"/>
                  <a:gd name="T101" fmla="*/ 431 h 437"/>
                  <a:gd name="T102" fmla="*/ 196 w 341"/>
                  <a:gd name="T103" fmla="*/ 434 h 437"/>
                  <a:gd name="T104" fmla="*/ 225 w 341"/>
                  <a:gd name="T105" fmla="*/ 423 h 437"/>
                  <a:gd name="T106" fmla="*/ 246 w 341"/>
                  <a:gd name="T107" fmla="*/ 39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437">
                    <a:moveTo>
                      <a:pt x="247" y="385"/>
                    </a:moveTo>
                    <a:cubicBezTo>
                      <a:pt x="248" y="380"/>
                      <a:pt x="247" y="378"/>
                      <a:pt x="251" y="376"/>
                    </a:cubicBezTo>
                    <a:cubicBezTo>
                      <a:pt x="253" y="375"/>
                      <a:pt x="259" y="374"/>
                      <a:pt x="260" y="372"/>
                    </a:cubicBezTo>
                    <a:cubicBezTo>
                      <a:pt x="262" y="369"/>
                      <a:pt x="262" y="362"/>
                      <a:pt x="262" y="359"/>
                    </a:cubicBezTo>
                    <a:cubicBezTo>
                      <a:pt x="262" y="356"/>
                      <a:pt x="259" y="351"/>
                      <a:pt x="258" y="348"/>
                    </a:cubicBezTo>
                    <a:cubicBezTo>
                      <a:pt x="256" y="345"/>
                      <a:pt x="259" y="343"/>
                      <a:pt x="262" y="341"/>
                    </a:cubicBezTo>
                    <a:cubicBezTo>
                      <a:pt x="264" y="338"/>
                      <a:pt x="267" y="334"/>
                      <a:pt x="269" y="331"/>
                    </a:cubicBezTo>
                    <a:cubicBezTo>
                      <a:pt x="271" y="329"/>
                      <a:pt x="276" y="328"/>
                      <a:pt x="279" y="326"/>
                    </a:cubicBezTo>
                    <a:cubicBezTo>
                      <a:pt x="283" y="324"/>
                      <a:pt x="288" y="317"/>
                      <a:pt x="288" y="311"/>
                    </a:cubicBezTo>
                    <a:cubicBezTo>
                      <a:pt x="287" y="303"/>
                      <a:pt x="289" y="293"/>
                      <a:pt x="284" y="286"/>
                    </a:cubicBezTo>
                    <a:cubicBezTo>
                      <a:pt x="281" y="282"/>
                      <a:pt x="281" y="282"/>
                      <a:pt x="281" y="276"/>
                    </a:cubicBezTo>
                    <a:cubicBezTo>
                      <a:pt x="281" y="270"/>
                      <a:pt x="281" y="269"/>
                      <a:pt x="279" y="264"/>
                    </a:cubicBezTo>
                    <a:cubicBezTo>
                      <a:pt x="277" y="261"/>
                      <a:pt x="288" y="246"/>
                      <a:pt x="289" y="243"/>
                    </a:cubicBezTo>
                    <a:cubicBezTo>
                      <a:pt x="297" y="229"/>
                      <a:pt x="309" y="219"/>
                      <a:pt x="319" y="207"/>
                    </a:cubicBezTo>
                    <a:cubicBezTo>
                      <a:pt x="323" y="203"/>
                      <a:pt x="325" y="197"/>
                      <a:pt x="327" y="192"/>
                    </a:cubicBezTo>
                    <a:cubicBezTo>
                      <a:pt x="330" y="186"/>
                      <a:pt x="336" y="179"/>
                      <a:pt x="337" y="172"/>
                    </a:cubicBezTo>
                    <a:cubicBezTo>
                      <a:pt x="337" y="170"/>
                      <a:pt x="341" y="162"/>
                      <a:pt x="339" y="161"/>
                    </a:cubicBezTo>
                    <a:cubicBezTo>
                      <a:pt x="338" y="158"/>
                      <a:pt x="334" y="160"/>
                      <a:pt x="332" y="161"/>
                    </a:cubicBezTo>
                    <a:cubicBezTo>
                      <a:pt x="324" y="163"/>
                      <a:pt x="316" y="165"/>
                      <a:pt x="307" y="167"/>
                    </a:cubicBezTo>
                    <a:cubicBezTo>
                      <a:pt x="305" y="168"/>
                      <a:pt x="302" y="161"/>
                      <a:pt x="299" y="161"/>
                    </a:cubicBezTo>
                    <a:cubicBezTo>
                      <a:pt x="303" y="156"/>
                      <a:pt x="297" y="152"/>
                      <a:pt x="294" y="148"/>
                    </a:cubicBezTo>
                    <a:cubicBezTo>
                      <a:pt x="292" y="146"/>
                      <a:pt x="291" y="144"/>
                      <a:pt x="289" y="142"/>
                    </a:cubicBezTo>
                    <a:cubicBezTo>
                      <a:pt x="288" y="140"/>
                      <a:pt x="283" y="141"/>
                      <a:pt x="283" y="139"/>
                    </a:cubicBezTo>
                    <a:cubicBezTo>
                      <a:pt x="281" y="134"/>
                      <a:pt x="280" y="127"/>
                      <a:pt x="277" y="123"/>
                    </a:cubicBezTo>
                    <a:cubicBezTo>
                      <a:pt x="276" y="121"/>
                      <a:pt x="273" y="119"/>
                      <a:pt x="271" y="117"/>
                    </a:cubicBezTo>
                    <a:cubicBezTo>
                      <a:pt x="270" y="116"/>
                      <a:pt x="270" y="112"/>
                      <a:pt x="270" y="110"/>
                    </a:cubicBezTo>
                    <a:cubicBezTo>
                      <a:pt x="269" y="106"/>
                      <a:pt x="269" y="103"/>
                      <a:pt x="269" y="100"/>
                    </a:cubicBezTo>
                    <a:cubicBezTo>
                      <a:pt x="268" y="98"/>
                      <a:pt x="265" y="96"/>
                      <a:pt x="264" y="94"/>
                    </a:cubicBezTo>
                    <a:cubicBezTo>
                      <a:pt x="261" y="91"/>
                      <a:pt x="262" y="86"/>
                      <a:pt x="260" y="82"/>
                    </a:cubicBezTo>
                    <a:cubicBezTo>
                      <a:pt x="257" y="75"/>
                      <a:pt x="254" y="68"/>
                      <a:pt x="251" y="62"/>
                    </a:cubicBezTo>
                    <a:cubicBezTo>
                      <a:pt x="249" y="58"/>
                      <a:pt x="244" y="52"/>
                      <a:pt x="247" y="49"/>
                    </a:cubicBezTo>
                    <a:cubicBezTo>
                      <a:pt x="246" y="42"/>
                      <a:pt x="246" y="42"/>
                      <a:pt x="246" y="42"/>
                    </a:cubicBezTo>
                    <a:cubicBezTo>
                      <a:pt x="245" y="42"/>
                      <a:pt x="243" y="41"/>
                      <a:pt x="242" y="41"/>
                    </a:cubicBezTo>
                    <a:cubicBezTo>
                      <a:pt x="239" y="39"/>
                      <a:pt x="238" y="39"/>
                      <a:pt x="233" y="41"/>
                    </a:cubicBezTo>
                    <a:cubicBezTo>
                      <a:pt x="230" y="43"/>
                      <a:pt x="229" y="43"/>
                      <a:pt x="225" y="42"/>
                    </a:cubicBezTo>
                    <a:cubicBezTo>
                      <a:pt x="221" y="41"/>
                      <a:pt x="217" y="40"/>
                      <a:pt x="214" y="39"/>
                    </a:cubicBezTo>
                    <a:cubicBezTo>
                      <a:pt x="213" y="38"/>
                      <a:pt x="212" y="41"/>
                      <a:pt x="211" y="39"/>
                    </a:cubicBezTo>
                    <a:cubicBezTo>
                      <a:pt x="210" y="37"/>
                      <a:pt x="210" y="37"/>
                      <a:pt x="208" y="36"/>
                    </a:cubicBezTo>
                    <a:cubicBezTo>
                      <a:pt x="206" y="36"/>
                      <a:pt x="203" y="35"/>
                      <a:pt x="201" y="35"/>
                    </a:cubicBezTo>
                    <a:cubicBezTo>
                      <a:pt x="200" y="35"/>
                      <a:pt x="201" y="32"/>
                      <a:pt x="200" y="32"/>
                    </a:cubicBezTo>
                    <a:cubicBezTo>
                      <a:pt x="194" y="30"/>
                      <a:pt x="192" y="31"/>
                      <a:pt x="187" y="33"/>
                    </a:cubicBezTo>
                    <a:cubicBezTo>
                      <a:pt x="186" y="33"/>
                      <a:pt x="185" y="36"/>
                      <a:pt x="184" y="37"/>
                    </a:cubicBezTo>
                    <a:cubicBezTo>
                      <a:pt x="184" y="39"/>
                      <a:pt x="186" y="41"/>
                      <a:pt x="186" y="42"/>
                    </a:cubicBezTo>
                    <a:cubicBezTo>
                      <a:pt x="182" y="48"/>
                      <a:pt x="180" y="48"/>
                      <a:pt x="175" y="44"/>
                    </a:cubicBezTo>
                    <a:cubicBezTo>
                      <a:pt x="172" y="41"/>
                      <a:pt x="169" y="42"/>
                      <a:pt x="166" y="41"/>
                    </a:cubicBezTo>
                    <a:cubicBezTo>
                      <a:pt x="162" y="39"/>
                      <a:pt x="163" y="34"/>
                      <a:pt x="159" y="33"/>
                    </a:cubicBezTo>
                    <a:cubicBezTo>
                      <a:pt x="154" y="32"/>
                      <a:pt x="149" y="31"/>
                      <a:pt x="143" y="29"/>
                    </a:cubicBezTo>
                    <a:cubicBezTo>
                      <a:pt x="141" y="28"/>
                      <a:pt x="138" y="24"/>
                      <a:pt x="135" y="22"/>
                    </a:cubicBezTo>
                    <a:cubicBezTo>
                      <a:pt x="137" y="20"/>
                      <a:pt x="141" y="16"/>
                      <a:pt x="140" y="14"/>
                    </a:cubicBezTo>
                    <a:cubicBezTo>
                      <a:pt x="138" y="10"/>
                      <a:pt x="138" y="9"/>
                      <a:pt x="140" y="4"/>
                    </a:cubicBezTo>
                    <a:cubicBezTo>
                      <a:pt x="137" y="3"/>
                      <a:pt x="134" y="0"/>
                      <a:pt x="132" y="2"/>
                    </a:cubicBezTo>
                    <a:cubicBezTo>
                      <a:pt x="128" y="4"/>
                      <a:pt x="126" y="4"/>
                      <a:pt x="121" y="4"/>
                    </a:cubicBezTo>
                    <a:cubicBezTo>
                      <a:pt x="120" y="4"/>
                      <a:pt x="119" y="3"/>
                      <a:pt x="117" y="4"/>
                    </a:cubicBezTo>
                    <a:cubicBezTo>
                      <a:pt x="116" y="4"/>
                      <a:pt x="114" y="6"/>
                      <a:pt x="113" y="6"/>
                    </a:cubicBezTo>
                    <a:cubicBezTo>
                      <a:pt x="111" y="6"/>
                      <a:pt x="110" y="4"/>
                      <a:pt x="108" y="4"/>
                    </a:cubicBezTo>
                    <a:cubicBezTo>
                      <a:pt x="106" y="4"/>
                      <a:pt x="104" y="4"/>
                      <a:pt x="103" y="4"/>
                    </a:cubicBezTo>
                    <a:cubicBezTo>
                      <a:pt x="96" y="6"/>
                      <a:pt x="89" y="8"/>
                      <a:pt x="84" y="10"/>
                    </a:cubicBezTo>
                    <a:cubicBezTo>
                      <a:pt x="81" y="12"/>
                      <a:pt x="78" y="14"/>
                      <a:pt x="75" y="16"/>
                    </a:cubicBezTo>
                    <a:cubicBezTo>
                      <a:pt x="74" y="16"/>
                      <a:pt x="71" y="14"/>
                      <a:pt x="71" y="14"/>
                    </a:cubicBezTo>
                    <a:cubicBezTo>
                      <a:pt x="69" y="13"/>
                      <a:pt x="67" y="15"/>
                      <a:pt x="65" y="15"/>
                    </a:cubicBezTo>
                    <a:cubicBezTo>
                      <a:pt x="62" y="16"/>
                      <a:pt x="60" y="10"/>
                      <a:pt x="58" y="11"/>
                    </a:cubicBezTo>
                    <a:cubicBezTo>
                      <a:pt x="55" y="12"/>
                      <a:pt x="54" y="17"/>
                      <a:pt x="53" y="21"/>
                    </a:cubicBezTo>
                    <a:cubicBezTo>
                      <a:pt x="51" y="27"/>
                      <a:pt x="40" y="28"/>
                      <a:pt x="39" y="33"/>
                    </a:cubicBezTo>
                    <a:cubicBezTo>
                      <a:pt x="38" y="39"/>
                      <a:pt x="37" y="43"/>
                      <a:pt x="37" y="48"/>
                    </a:cubicBezTo>
                    <a:cubicBezTo>
                      <a:pt x="36" y="52"/>
                      <a:pt x="35" y="52"/>
                      <a:pt x="32" y="54"/>
                    </a:cubicBezTo>
                    <a:cubicBezTo>
                      <a:pt x="26" y="58"/>
                      <a:pt x="22" y="60"/>
                      <a:pt x="19" y="66"/>
                    </a:cubicBezTo>
                    <a:cubicBezTo>
                      <a:pt x="14" y="76"/>
                      <a:pt x="9" y="85"/>
                      <a:pt x="4" y="94"/>
                    </a:cubicBezTo>
                    <a:cubicBezTo>
                      <a:pt x="4" y="96"/>
                      <a:pt x="1" y="98"/>
                      <a:pt x="1" y="100"/>
                    </a:cubicBezTo>
                    <a:cubicBezTo>
                      <a:pt x="1" y="103"/>
                      <a:pt x="3" y="108"/>
                      <a:pt x="4" y="112"/>
                    </a:cubicBezTo>
                    <a:cubicBezTo>
                      <a:pt x="4" y="116"/>
                      <a:pt x="6" y="121"/>
                      <a:pt x="6" y="125"/>
                    </a:cubicBezTo>
                    <a:cubicBezTo>
                      <a:pt x="7" y="127"/>
                      <a:pt x="4" y="132"/>
                      <a:pt x="4" y="134"/>
                    </a:cubicBezTo>
                    <a:cubicBezTo>
                      <a:pt x="3" y="135"/>
                      <a:pt x="0" y="141"/>
                      <a:pt x="1" y="142"/>
                    </a:cubicBezTo>
                    <a:cubicBezTo>
                      <a:pt x="2" y="145"/>
                      <a:pt x="4" y="148"/>
                      <a:pt x="6" y="151"/>
                    </a:cubicBezTo>
                    <a:cubicBezTo>
                      <a:pt x="11" y="161"/>
                      <a:pt x="16" y="169"/>
                      <a:pt x="21" y="179"/>
                    </a:cubicBezTo>
                    <a:cubicBezTo>
                      <a:pt x="24" y="184"/>
                      <a:pt x="27" y="186"/>
                      <a:pt x="31" y="190"/>
                    </a:cubicBezTo>
                    <a:cubicBezTo>
                      <a:pt x="35" y="193"/>
                      <a:pt x="39" y="196"/>
                      <a:pt x="43" y="199"/>
                    </a:cubicBezTo>
                    <a:cubicBezTo>
                      <a:pt x="44" y="200"/>
                      <a:pt x="47" y="203"/>
                      <a:pt x="49" y="202"/>
                    </a:cubicBezTo>
                    <a:cubicBezTo>
                      <a:pt x="53" y="201"/>
                      <a:pt x="57" y="199"/>
                      <a:pt x="61" y="198"/>
                    </a:cubicBezTo>
                    <a:cubicBezTo>
                      <a:pt x="64" y="196"/>
                      <a:pt x="66" y="198"/>
                      <a:pt x="70" y="198"/>
                    </a:cubicBezTo>
                    <a:cubicBezTo>
                      <a:pt x="73" y="200"/>
                      <a:pt x="74" y="200"/>
                      <a:pt x="77" y="198"/>
                    </a:cubicBezTo>
                    <a:cubicBezTo>
                      <a:pt x="81" y="196"/>
                      <a:pt x="85" y="194"/>
                      <a:pt x="89" y="192"/>
                    </a:cubicBezTo>
                    <a:cubicBezTo>
                      <a:pt x="90" y="192"/>
                      <a:pt x="106" y="189"/>
                      <a:pt x="107" y="190"/>
                    </a:cubicBezTo>
                    <a:cubicBezTo>
                      <a:pt x="110" y="194"/>
                      <a:pt x="112" y="197"/>
                      <a:pt x="115" y="200"/>
                    </a:cubicBezTo>
                    <a:cubicBezTo>
                      <a:pt x="117" y="203"/>
                      <a:pt x="122" y="201"/>
                      <a:pt x="124" y="201"/>
                    </a:cubicBezTo>
                    <a:cubicBezTo>
                      <a:pt x="129" y="200"/>
                      <a:pt x="129" y="201"/>
                      <a:pt x="131" y="205"/>
                    </a:cubicBezTo>
                    <a:cubicBezTo>
                      <a:pt x="134" y="209"/>
                      <a:pt x="134" y="209"/>
                      <a:pt x="133" y="213"/>
                    </a:cubicBezTo>
                    <a:cubicBezTo>
                      <a:pt x="133" y="219"/>
                      <a:pt x="132" y="224"/>
                      <a:pt x="131" y="230"/>
                    </a:cubicBezTo>
                    <a:cubicBezTo>
                      <a:pt x="131" y="232"/>
                      <a:pt x="130" y="234"/>
                      <a:pt x="132" y="236"/>
                    </a:cubicBezTo>
                    <a:cubicBezTo>
                      <a:pt x="134" y="240"/>
                      <a:pt x="137" y="244"/>
                      <a:pt x="140" y="248"/>
                    </a:cubicBezTo>
                    <a:cubicBezTo>
                      <a:pt x="141" y="250"/>
                      <a:pt x="144" y="253"/>
                      <a:pt x="145" y="256"/>
                    </a:cubicBezTo>
                    <a:cubicBezTo>
                      <a:pt x="147" y="264"/>
                      <a:pt x="149" y="272"/>
                      <a:pt x="150" y="281"/>
                    </a:cubicBezTo>
                    <a:cubicBezTo>
                      <a:pt x="152" y="288"/>
                      <a:pt x="155" y="295"/>
                      <a:pt x="150" y="302"/>
                    </a:cubicBezTo>
                    <a:cubicBezTo>
                      <a:pt x="147" y="310"/>
                      <a:pt x="147" y="318"/>
                      <a:pt x="145" y="328"/>
                    </a:cubicBezTo>
                    <a:cubicBezTo>
                      <a:pt x="145" y="330"/>
                      <a:pt x="143" y="333"/>
                      <a:pt x="145" y="334"/>
                    </a:cubicBezTo>
                    <a:cubicBezTo>
                      <a:pt x="147" y="339"/>
                      <a:pt x="149" y="343"/>
                      <a:pt x="150" y="347"/>
                    </a:cubicBezTo>
                    <a:cubicBezTo>
                      <a:pt x="153" y="353"/>
                      <a:pt x="157" y="359"/>
                      <a:pt x="157" y="366"/>
                    </a:cubicBezTo>
                    <a:cubicBezTo>
                      <a:pt x="158" y="371"/>
                      <a:pt x="159" y="376"/>
                      <a:pt x="160" y="382"/>
                    </a:cubicBezTo>
                    <a:cubicBezTo>
                      <a:pt x="160" y="384"/>
                      <a:pt x="160" y="390"/>
                      <a:pt x="161" y="391"/>
                    </a:cubicBezTo>
                    <a:cubicBezTo>
                      <a:pt x="163" y="393"/>
                      <a:pt x="166" y="395"/>
                      <a:pt x="168" y="398"/>
                    </a:cubicBezTo>
                    <a:cubicBezTo>
                      <a:pt x="169" y="403"/>
                      <a:pt x="171" y="408"/>
                      <a:pt x="173" y="412"/>
                    </a:cubicBezTo>
                    <a:cubicBezTo>
                      <a:pt x="173" y="414"/>
                      <a:pt x="176" y="418"/>
                      <a:pt x="176" y="421"/>
                    </a:cubicBezTo>
                    <a:cubicBezTo>
                      <a:pt x="175" y="427"/>
                      <a:pt x="175" y="427"/>
                      <a:pt x="179" y="431"/>
                    </a:cubicBezTo>
                    <a:cubicBezTo>
                      <a:pt x="180" y="432"/>
                      <a:pt x="184" y="437"/>
                      <a:pt x="186" y="437"/>
                    </a:cubicBezTo>
                    <a:cubicBezTo>
                      <a:pt x="189" y="435"/>
                      <a:pt x="193" y="435"/>
                      <a:pt x="196" y="434"/>
                    </a:cubicBezTo>
                    <a:cubicBezTo>
                      <a:pt x="203" y="433"/>
                      <a:pt x="210" y="431"/>
                      <a:pt x="218" y="429"/>
                    </a:cubicBezTo>
                    <a:cubicBezTo>
                      <a:pt x="220" y="429"/>
                      <a:pt x="223" y="424"/>
                      <a:pt x="225" y="423"/>
                    </a:cubicBezTo>
                    <a:cubicBezTo>
                      <a:pt x="228" y="420"/>
                      <a:pt x="231" y="418"/>
                      <a:pt x="233" y="415"/>
                    </a:cubicBezTo>
                    <a:cubicBezTo>
                      <a:pt x="239" y="410"/>
                      <a:pt x="242" y="402"/>
                      <a:pt x="246" y="395"/>
                    </a:cubicBezTo>
                    <a:cubicBezTo>
                      <a:pt x="248" y="393"/>
                      <a:pt x="247" y="387"/>
                      <a:pt x="247" y="38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48" name="Freeform 60"/>
              <p:cNvSpPr/>
              <p:nvPr/>
            </p:nvSpPr>
            <p:spPr bwMode="auto">
              <a:xfrm>
                <a:off x="4283076" y="4452937"/>
                <a:ext cx="25400" cy="117475"/>
              </a:xfrm>
              <a:custGeom>
                <a:avLst/>
                <a:gdLst>
                  <a:gd name="T0" fmla="*/ 2 w 36"/>
                  <a:gd name="T1" fmla="*/ 69 h 84"/>
                  <a:gd name="T2" fmla="*/ 4 w 36"/>
                  <a:gd name="T3" fmla="*/ 80 h 84"/>
                  <a:gd name="T4" fmla="*/ 11 w 36"/>
                  <a:gd name="T5" fmla="*/ 83 h 84"/>
                  <a:gd name="T6" fmla="*/ 18 w 36"/>
                  <a:gd name="T7" fmla="*/ 81 h 84"/>
                  <a:gd name="T8" fmla="*/ 21 w 36"/>
                  <a:gd name="T9" fmla="*/ 72 h 84"/>
                  <a:gd name="T10" fmla="*/ 30 w 36"/>
                  <a:gd name="T11" fmla="*/ 41 h 84"/>
                  <a:gd name="T12" fmla="*/ 32 w 36"/>
                  <a:gd name="T13" fmla="*/ 23 h 84"/>
                  <a:gd name="T14" fmla="*/ 34 w 36"/>
                  <a:gd name="T15" fmla="*/ 25 h 84"/>
                  <a:gd name="T16" fmla="*/ 33 w 36"/>
                  <a:gd name="T17" fmla="*/ 9 h 84"/>
                  <a:gd name="T18" fmla="*/ 33 w 36"/>
                  <a:gd name="T19" fmla="*/ 8 h 84"/>
                  <a:gd name="T20" fmla="*/ 27 w 36"/>
                  <a:gd name="T21" fmla="*/ 6 h 84"/>
                  <a:gd name="T22" fmla="*/ 23 w 36"/>
                  <a:gd name="T23" fmla="*/ 15 h 84"/>
                  <a:gd name="T24" fmla="*/ 16 w 36"/>
                  <a:gd name="T25" fmla="*/ 23 h 84"/>
                  <a:gd name="T26" fmla="*/ 6 w 36"/>
                  <a:gd name="T27" fmla="*/ 27 h 84"/>
                  <a:gd name="T28" fmla="*/ 4 w 36"/>
                  <a:gd name="T29" fmla="*/ 35 h 84"/>
                  <a:gd name="T30" fmla="*/ 6 w 36"/>
                  <a:gd name="T31" fmla="*/ 48 h 84"/>
                  <a:gd name="T32" fmla="*/ 1 w 36"/>
                  <a:gd name="T33" fmla="*/ 58 h 84"/>
                  <a:gd name="T34" fmla="*/ 2 w 36"/>
                  <a:gd name="T35" fmla="*/ 6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84">
                    <a:moveTo>
                      <a:pt x="2" y="69"/>
                    </a:moveTo>
                    <a:cubicBezTo>
                      <a:pt x="2" y="73"/>
                      <a:pt x="3" y="77"/>
                      <a:pt x="4" y="80"/>
                    </a:cubicBezTo>
                    <a:cubicBezTo>
                      <a:pt x="4" y="81"/>
                      <a:pt x="9" y="84"/>
                      <a:pt x="11" y="83"/>
                    </a:cubicBezTo>
                    <a:cubicBezTo>
                      <a:pt x="12" y="83"/>
                      <a:pt x="18" y="81"/>
                      <a:pt x="18" y="81"/>
                    </a:cubicBezTo>
                    <a:cubicBezTo>
                      <a:pt x="19" y="78"/>
                      <a:pt x="20" y="75"/>
                      <a:pt x="21" y="72"/>
                    </a:cubicBezTo>
                    <a:cubicBezTo>
                      <a:pt x="23" y="62"/>
                      <a:pt x="27" y="51"/>
                      <a:pt x="30" y="41"/>
                    </a:cubicBezTo>
                    <a:cubicBezTo>
                      <a:pt x="32" y="33"/>
                      <a:pt x="32" y="30"/>
                      <a:pt x="32" y="23"/>
                    </a:cubicBezTo>
                    <a:cubicBezTo>
                      <a:pt x="32" y="24"/>
                      <a:pt x="33" y="25"/>
                      <a:pt x="34" y="25"/>
                    </a:cubicBezTo>
                    <a:cubicBezTo>
                      <a:pt x="36" y="20"/>
                      <a:pt x="34" y="15"/>
                      <a:pt x="33" y="9"/>
                    </a:cubicBezTo>
                    <a:cubicBezTo>
                      <a:pt x="33" y="8"/>
                      <a:pt x="33" y="8"/>
                      <a:pt x="33" y="8"/>
                    </a:cubicBezTo>
                    <a:cubicBezTo>
                      <a:pt x="32" y="7"/>
                      <a:pt x="28" y="0"/>
                      <a:pt x="27" y="6"/>
                    </a:cubicBezTo>
                    <a:cubicBezTo>
                      <a:pt x="27" y="12"/>
                      <a:pt x="26" y="12"/>
                      <a:pt x="23" y="15"/>
                    </a:cubicBezTo>
                    <a:cubicBezTo>
                      <a:pt x="20" y="18"/>
                      <a:pt x="19" y="21"/>
                      <a:pt x="16" y="23"/>
                    </a:cubicBezTo>
                    <a:cubicBezTo>
                      <a:pt x="13" y="25"/>
                      <a:pt x="10" y="26"/>
                      <a:pt x="6" y="27"/>
                    </a:cubicBezTo>
                    <a:cubicBezTo>
                      <a:pt x="5" y="27"/>
                      <a:pt x="3" y="34"/>
                      <a:pt x="4" y="35"/>
                    </a:cubicBezTo>
                    <a:cubicBezTo>
                      <a:pt x="4" y="39"/>
                      <a:pt x="6" y="44"/>
                      <a:pt x="6" y="48"/>
                    </a:cubicBezTo>
                    <a:cubicBezTo>
                      <a:pt x="6" y="51"/>
                      <a:pt x="2" y="54"/>
                      <a:pt x="1" y="58"/>
                    </a:cubicBezTo>
                    <a:cubicBezTo>
                      <a:pt x="0" y="62"/>
                      <a:pt x="0" y="65"/>
                      <a:pt x="2" y="69"/>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dirty="0">
                  <a:solidFill>
                    <a:srgbClr val="282F39"/>
                  </a:solidFill>
                  <a:latin typeface="Calibri" panose="020F0502020204030204"/>
                </a:endParaRPr>
              </a:p>
            </p:txBody>
          </p:sp>
        </p:grpSp>
        <p:grpSp>
          <p:nvGrpSpPr>
            <p:cNvPr id="181" name="Group 341"/>
            <p:cNvGrpSpPr/>
            <p:nvPr/>
          </p:nvGrpSpPr>
          <p:grpSpPr>
            <a:xfrm>
              <a:off x="8087558" y="4259323"/>
              <a:ext cx="1203725" cy="1053035"/>
              <a:chOff x="4895056" y="4445000"/>
              <a:chExt cx="227013" cy="412750"/>
            </a:xfrm>
            <a:solidFill>
              <a:schemeClr val="accent1"/>
            </a:solidFill>
          </p:grpSpPr>
          <p:sp>
            <p:nvSpPr>
              <p:cNvPr id="1048849" name="Freeform 149"/>
              <p:cNvSpPr/>
              <p:nvPr/>
            </p:nvSpPr>
            <p:spPr bwMode="auto">
              <a:xfrm>
                <a:off x="4955381" y="4445000"/>
                <a:ext cx="69850" cy="85725"/>
              </a:xfrm>
              <a:custGeom>
                <a:avLst/>
                <a:gdLst>
                  <a:gd name="T0" fmla="*/ 74 w 98"/>
                  <a:gd name="T1" fmla="*/ 30 h 61"/>
                  <a:gd name="T2" fmla="*/ 71 w 98"/>
                  <a:gd name="T3" fmla="*/ 24 h 61"/>
                  <a:gd name="T4" fmla="*/ 65 w 98"/>
                  <a:gd name="T5" fmla="*/ 20 h 61"/>
                  <a:gd name="T6" fmla="*/ 53 w 98"/>
                  <a:gd name="T7" fmla="*/ 15 h 61"/>
                  <a:gd name="T8" fmla="*/ 37 w 98"/>
                  <a:gd name="T9" fmla="*/ 8 h 61"/>
                  <a:gd name="T10" fmla="*/ 27 w 98"/>
                  <a:gd name="T11" fmla="*/ 11 h 61"/>
                  <a:gd name="T12" fmla="*/ 23 w 98"/>
                  <a:gd name="T13" fmla="*/ 17 h 61"/>
                  <a:gd name="T14" fmla="*/ 18 w 98"/>
                  <a:gd name="T15" fmla="*/ 13 h 61"/>
                  <a:gd name="T16" fmla="*/ 16 w 98"/>
                  <a:gd name="T17" fmla="*/ 5 h 61"/>
                  <a:gd name="T18" fmla="*/ 12 w 98"/>
                  <a:gd name="T19" fmla="*/ 1 h 61"/>
                  <a:gd name="T20" fmla="*/ 0 w 98"/>
                  <a:gd name="T21" fmla="*/ 6 h 61"/>
                  <a:gd name="T22" fmla="*/ 5 w 98"/>
                  <a:gd name="T23" fmla="*/ 7 h 61"/>
                  <a:gd name="T24" fmla="*/ 6 w 98"/>
                  <a:gd name="T25" fmla="*/ 11 h 61"/>
                  <a:gd name="T26" fmla="*/ 15 w 98"/>
                  <a:gd name="T27" fmla="*/ 11 h 61"/>
                  <a:gd name="T28" fmla="*/ 15 w 98"/>
                  <a:gd name="T29" fmla="*/ 13 h 61"/>
                  <a:gd name="T30" fmla="*/ 5 w 98"/>
                  <a:gd name="T31" fmla="*/ 14 h 61"/>
                  <a:gd name="T32" fmla="*/ 10 w 98"/>
                  <a:gd name="T33" fmla="*/ 22 h 61"/>
                  <a:gd name="T34" fmla="*/ 14 w 98"/>
                  <a:gd name="T35" fmla="*/ 17 h 61"/>
                  <a:gd name="T36" fmla="*/ 18 w 98"/>
                  <a:gd name="T37" fmla="*/ 22 h 61"/>
                  <a:gd name="T38" fmla="*/ 30 w 98"/>
                  <a:gd name="T39" fmla="*/ 28 h 61"/>
                  <a:gd name="T40" fmla="*/ 37 w 98"/>
                  <a:gd name="T41" fmla="*/ 31 h 61"/>
                  <a:gd name="T42" fmla="*/ 41 w 98"/>
                  <a:gd name="T43" fmla="*/ 41 h 61"/>
                  <a:gd name="T44" fmla="*/ 35 w 98"/>
                  <a:gd name="T45" fmla="*/ 47 h 61"/>
                  <a:gd name="T46" fmla="*/ 45 w 98"/>
                  <a:gd name="T47" fmla="*/ 47 h 61"/>
                  <a:gd name="T48" fmla="*/ 51 w 98"/>
                  <a:gd name="T49" fmla="*/ 52 h 61"/>
                  <a:gd name="T50" fmla="*/ 61 w 98"/>
                  <a:gd name="T51" fmla="*/ 51 h 61"/>
                  <a:gd name="T52" fmla="*/ 65 w 98"/>
                  <a:gd name="T53" fmla="*/ 45 h 61"/>
                  <a:gd name="T54" fmla="*/ 74 w 98"/>
                  <a:gd name="T55" fmla="*/ 46 h 61"/>
                  <a:gd name="T56" fmla="*/ 83 w 98"/>
                  <a:gd name="T57" fmla="*/ 55 h 61"/>
                  <a:gd name="T58" fmla="*/ 91 w 98"/>
                  <a:gd name="T59" fmla="*/ 58 h 61"/>
                  <a:gd name="T60" fmla="*/ 98 w 98"/>
                  <a:gd name="T61" fmla="*/ 60 h 61"/>
                  <a:gd name="T62" fmla="*/ 95 w 98"/>
                  <a:gd name="T63" fmla="*/ 54 h 61"/>
                  <a:gd name="T64" fmla="*/ 92 w 98"/>
                  <a:gd name="T65" fmla="*/ 51 h 61"/>
                  <a:gd name="T66" fmla="*/ 85 w 98"/>
                  <a:gd name="T67" fmla="*/ 45 h 61"/>
                  <a:gd name="T68" fmla="*/ 81 w 98"/>
                  <a:gd name="T69" fmla="*/ 43 h 61"/>
                  <a:gd name="T70" fmla="*/ 79 w 98"/>
                  <a:gd name="T71" fmla="*/ 38 h 61"/>
                  <a:gd name="T72" fmla="*/ 84 w 98"/>
                  <a:gd name="T73" fmla="*/ 37 h 61"/>
                  <a:gd name="T74" fmla="*/ 74 w 98"/>
                  <a:gd name="T75"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 h="61">
                    <a:moveTo>
                      <a:pt x="74" y="30"/>
                    </a:moveTo>
                    <a:cubicBezTo>
                      <a:pt x="72" y="28"/>
                      <a:pt x="74" y="26"/>
                      <a:pt x="71" y="24"/>
                    </a:cubicBezTo>
                    <a:cubicBezTo>
                      <a:pt x="69" y="22"/>
                      <a:pt x="67" y="21"/>
                      <a:pt x="65" y="20"/>
                    </a:cubicBezTo>
                    <a:cubicBezTo>
                      <a:pt x="62" y="17"/>
                      <a:pt x="57" y="16"/>
                      <a:pt x="53" y="15"/>
                    </a:cubicBezTo>
                    <a:cubicBezTo>
                      <a:pt x="48" y="13"/>
                      <a:pt x="42" y="10"/>
                      <a:pt x="37" y="8"/>
                    </a:cubicBezTo>
                    <a:cubicBezTo>
                      <a:pt x="34" y="7"/>
                      <a:pt x="29" y="9"/>
                      <a:pt x="27" y="11"/>
                    </a:cubicBezTo>
                    <a:cubicBezTo>
                      <a:pt x="26" y="13"/>
                      <a:pt x="24" y="18"/>
                      <a:pt x="23" y="17"/>
                    </a:cubicBezTo>
                    <a:cubicBezTo>
                      <a:pt x="21" y="16"/>
                      <a:pt x="19" y="16"/>
                      <a:pt x="18" y="13"/>
                    </a:cubicBezTo>
                    <a:cubicBezTo>
                      <a:pt x="17" y="10"/>
                      <a:pt x="16" y="8"/>
                      <a:pt x="16" y="5"/>
                    </a:cubicBezTo>
                    <a:cubicBezTo>
                      <a:pt x="16" y="1"/>
                      <a:pt x="15" y="2"/>
                      <a:pt x="12" y="1"/>
                    </a:cubicBezTo>
                    <a:cubicBezTo>
                      <a:pt x="7" y="0"/>
                      <a:pt x="3" y="1"/>
                      <a:pt x="0" y="6"/>
                    </a:cubicBezTo>
                    <a:cubicBezTo>
                      <a:pt x="2" y="7"/>
                      <a:pt x="4" y="7"/>
                      <a:pt x="5" y="7"/>
                    </a:cubicBezTo>
                    <a:cubicBezTo>
                      <a:pt x="6" y="7"/>
                      <a:pt x="5" y="10"/>
                      <a:pt x="6" y="11"/>
                    </a:cubicBezTo>
                    <a:cubicBezTo>
                      <a:pt x="9" y="12"/>
                      <a:pt x="12" y="11"/>
                      <a:pt x="15" y="11"/>
                    </a:cubicBezTo>
                    <a:cubicBezTo>
                      <a:pt x="15" y="11"/>
                      <a:pt x="15" y="13"/>
                      <a:pt x="15" y="13"/>
                    </a:cubicBezTo>
                    <a:cubicBezTo>
                      <a:pt x="11" y="12"/>
                      <a:pt x="9" y="13"/>
                      <a:pt x="5" y="14"/>
                    </a:cubicBezTo>
                    <a:cubicBezTo>
                      <a:pt x="7" y="17"/>
                      <a:pt x="9" y="20"/>
                      <a:pt x="10" y="22"/>
                    </a:cubicBezTo>
                    <a:cubicBezTo>
                      <a:pt x="12" y="20"/>
                      <a:pt x="13" y="19"/>
                      <a:pt x="14" y="17"/>
                    </a:cubicBezTo>
                    <a:cubicBezTo>
                      <a:pt x="15" y="21"/>
                      <a:pt x="15" y="21"/>
                      <a:pt x="18" y="22"/>
                    </a:cubicBezTo>
                    <a:cubicBezTo>
                      <a:pt x="22" y="24"/>
                      <a:pt x="26" y="26"/>
                      <a:pt x="30" y="28"/>
                    </a:cubicBezTo>
                    <a:cubicBezTo>
                      <a:pt x="32" y="28"/>
                      <a:pt x="35" y="29"/>
                      <a:pt x="37" y="31"/>
                    </a:cubicBezTo>
                    <a:cubicBezTo>
                      <a:pt x="38" y="34"/>
                      <a:pt x="39" y="38"/>
                      <a:pt x="41" y="41"/>
                    </a:cubicBezTo>
                    <a:cubicBezTo>
                      <a:pt x="36" y="43"/>
                      <a:pt x="35" y="42"/>
                      <a:pt x="35" y="47"/>
                    </a:cubicBezTo>
                    <a:cubicBezTo>
                      <a:pt x="38" y="47"/>
                      <a:pt x="42" y="47"/>
                      <a:pt x="45" y="47"/>
                    </a:cubicBezTo>
                    <a:cubicBezTo>
                      <a:pt x="47" y="47"/>
                      <a:pt x="48" y="52"/>
                      <a:pt x="51" y="52"/>
                    </a:cubicBezTo>
                    <a:cubicBezTo>
                      <a:pt x="55" y="53"/>
                      <a:pt x="58" y="53"/>
                      <a:pt x="61" y="51"/>
                    </a:cubicBezTo>
                    <a:cubicBezTo>
                      <a:pt x="63" y="50"/>
                      <a:pt x="64" y="44"/>
                      <a:pt x="65" y="45"/>
                    </a:cubicBezTo>
                    <a:cubicBezTo>
                      <a:pt x="67" y="45"/>
                      <a:pt x="73" y="45"/>
                      <a:pt x="74" y="46"/>
                    </a:cubicBezTo>
                    <a:cubicBezTo>
                      <a:pt x="78" y="49"/>
                      <a:pt x="80" y="52"/>
                      <a:pt x="83" y="55"/>
                    </a:cubicBezTo>
                    <a:cubicBezTo>
                      <a:pt x="85" y="57"/>
                      <a:pt x="88" y="57"/>
                      <a:pt x="91" y="58"/>
                    </a:cubicBezTo>
                    <a:cubicBezTo>
                      <a:pt x="94" y="58"/>
                      <a:pt x="97" y="61"/>
                      <a:pt x="98" y="60"/>
                    </a:cubicBezTo>
                    <a:cubicBezTo>
                      <a:pt x="97" y="59"/>
                      <a:pt x="93" y="56"/>
                      <a:pt x="95" y="54"/>
                    </a:cubicBezTo>
                    <a:cubicBezTo>
                      <a:pt x="93" y="54"/>
                      <a:pt x="90" y="54"/>
                      <a:pt x="92" y="51"/>
                    </a:cubicBezTo>
                    <a:cubicBezTo>
                      <a:pt x="87" y="51"/>
                      <a:pt x="87" y="50"/>
                      <a:pt x="85" y="45"/>
                    </a:cubicBezTo>
                    <a:cubicBezTo>
                      <a:pt x="85" y="44"/>
                      <a:pt x="83" y="43"/>
                      <a:pt x="81" y="43"/>
                    </a:cubicBezTo>
                    <a:cubicBezTo>
                      <a:pt x="81" y="42"/>
                      <a:pt x="80" y="39"/>
                      <a:pt x="79" y="38"/>
                    </a:cubicBezTo>
                    <a:cubicBezTo>
                      <a:pt x="81" y="38"/>
                      <a:pt x="83" y="38"/>
                      <a:pt x="84" y="37"/>
                    </a:cubicBezTo>
                    <a:cubicBezTo>
                      <a:pt x="85" y="31"/>
                      <a:pt x="76" y="33"/>
                      <a:pt x="74" y="3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50" name="Freeform 150"/>
              <p:cNvSpPr/>
              <p:nvPr/>
            </p:nvSpPr>
            <p:spPr bwMode="auto">
              <a:xfrm>
                <a:off x="5083968" y="4851400"/>
                <a:ext cx="3175" cy="6350"/>
              </a:xfrm>
              <a:custGeom>
                <a:avLst/>
                <a:gdLst>
                  <a:gd name="T0" fmla="*/ 0 w 6"/>
                  <a:gd name="T1" fmla="*/ 4 h 4"/>
                  <a:gd name="T2" fmla="*/ 2 w 6"/>
                  <a:gd name="T3" fmla="*/ 0 h 4"/>
                  <a:gd name="T4" fmla="*/ 0 w 6"/>
                  <a:gd name="T5" fmla="*/ 4 h 4"/>
                </a:gdLst>
                <a:ahLst/>
                <a:cxnLst>
                  <a:cxn ang="0">
                    <a:pos x="T0" y="T1"/>
                  </a:cxn>
                  <a:cxn ang="0">
                    <a:pos x="T2" y="T3"/>
                  </a:cxn>
                  <a:cxn ang="0">
                    <a:pos x="T4" y="T5"/>
                  </a:cxn>
                </a:cxnLst>
                <a:rect l="0" t="0" r="r" b="b"/>
                <a:pathLst>
                  <a:path w="6" h="4">
                    <a:moveTo>
                      <a:pt x="0" y="4"/>
                    </a:moveTo>
                    <a:cubicBezTo>
                      <a:pt x="2" y="3"/>
                      <a:pt x="6" y="4"/>
                      <a:pt x="2" y="0"/>
                    </a:cubicBezTo>
                    <a:cubicBezTo>
                      <a:pt x="0" y="0"/>
                      <a:pt x="1" y="3"/>
                      <a:pt x="0"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51" name="Freeform 151"/>
              <p:cNvSpPr/>
              <p:nvPr/>
            </p:nvSpPr>
            <p:spPr bwMode="auto">
              <a:xfrm>
                <a:off x="5101431" y="4733925"/>
                <a:ext cx="20638" cy="68263"/>
              </a:xfrm>
              <a:custGeom>
                <a:avLst/>
                <a:gdLst>
                  <a:gd name="T0" fmla="*/ 27 w 31"/>
                  <a:gd name="T1" fmla="*/ 21 h 49"/>
                  <a:gd name="T2" fmla="*/ 18 w 31"/>
                  <a:gd name="T3" fmla="*/ 22 h 49"/>
                  <a:gd name="T4" fmla="*/ 14 w 31"/>
                  <a:gd name="T5" fmla="*/ 14 h 49"/>
                  <a:gd name="T6" fmla="*/ 11 w 31"/>
                  <a:gd name="T7" fmla="*/ 16 h 49"/>
                  <a:gd name="T8" fmla="*/ 10 w 31"/>
                  <a:gd name="T9" fmla="*/ 12 h 49"/>
                  <a:gd name="T10" fmla="*/ 8 w 31"/>
                  <a:gd name="T11" fmla="*/ 9 h 49"/>
                  <a:gd name="T12" fmla="*/ 5 w 31"/>
                  <a:gd name="T13" fmla="*/ 4 h 49"/>
                  <a:gd name="T14" fmla="*/ 0 w 31"/>
                  <a:gd name="T15" fmla="*/ 0 h 49"/>
                  <a:gd name="T16" fmla="*/ 3 w 31"/>
                  <a:gd name="T17" fmla="*/ 7 h 49"/>
                  <a:gd name="T18" fmla="*/ 5 w 31"/>
                  <a:gd name="T19" fmla="*/ 6 h 49"/>
                  <a:gd name="T20" fmla="*/ 10 w 31"/>
                  <a:gd name="T21" fmla="*/ 17 h 49"/>
                  <a:gd name="T22" fmla="*/ 10 w 31"/>
                  <a:gd name="T23" fmla="*/ 25 h 49"/>
                  <a:gd name="T24" fmla="*/ 6 w 31"/>
                  <a:gd name="T25" fmla="*/ 33 h 49"/>
                  <a:gd name="T26" fmla="*/ 9 w 31"/>
                  <a:gd name="T27" fmla="*/ 36 h 49"/>
                  <a:gd name="T28" fmla="*/ 13 w 31"/>
                  <a:gd name="T29" fmla="*/ 38 h 49"/>
                  <a:gd name="T30" fmla="*/ 10 w 31"/>
                  <a:gd name="T31" fmla="*/ 46 h 49"/>
                  <a:gd name="T32" fmla="*/ 17 w 31"/>
                  <a:gd name="T33" fmla="*/ 45 h 49"/>
                  <a:gd name="T34" fmla="*/ 22 w 31"/>
                  <a:gd name="T35" fmla="*/ 33 h 49"/>
                  <a:gd name="T36" fmla="*/ 26 w 31"/>
                  <a:gd name="T37" fmla="*/ 31 h 49"/>
                  <a:gd name="T38" fmla="*/ 26 w 31"/>
                  <a:gd name="T39" fmla="*/ 29 h 49"/>
                  <a:gd name="T40" fmla="*/ 27 w 31"/>
                  <a:gd name="T41" fmla="*/ 2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49">
                    <a:moveTo>
                      <a:pt x="27" y="21"/>
                    </a:moveTo>
                    <a:cubicBezTo>
                      <a:pt x="23" y="23"/>
                      <a:pt x="22" y="23"/>
                      <a:pt x="18" y="22"/>
                    </a:cubicBezTo>
                    <a:cubicBezTo>
                      <a:pt x="15" y="21"/>
                      <a:pt x="17" y="16"/>
                      <a:pt x="14" y="14"/>
                    </a:cubicBezTo>
                    <a:cubicBezTo>
                      <a:pt x="14" y="17"/>
                      <a:pt x="12" y="20"/>
                      <a:pt x="11" y="16"/>
                    </a:cubicBezTo>
                    <a:cubicBezTo>
                      <a:pt x="10" y="15"/>
                      <a:pt x="11" y="13"/>
                      <a:pt x="10" y="12"/>
                    </a:cubicBezTo>
                    <a:cubicBezTo>
                      <a:pt x="10" y="11"/>
                      <a:pt x="9" y="10"/>
                      <a:pt x="8" y="9"/>
                    </a:cubicBezTo>
                    <a:cubicBezTo>
                      <a:pt x="7" y="5"/>
                      <a:pt x="10" y="6"/>
                      <a:pt x="5" y="4"/>
                    </a:cubicBezTo>
                    <a:cubicBezTo>
                      <a:pt x="3" y="3"/>
                      <a:pt x="2" y="1"/>
                      <a:pt x="0" y="0"/>
                    </a:cubicBezTo>
                    <a:cubicBezTo>
                      <a:pt x="1" y="2"/>
                      <a:pt x="2" y="5"/>
                      <a:pt x="3" y="7"/>
                    </a:cubicBezTo>
                    <a:cubicBezTo>
                      <a:pt x="4" y="7"/>
                      <a:pt x="4" y="6"/>
                      <a:pt x="5" y="6"/>
                    </a:cubicBezTo>
                    <a:cubicBezTo>
                      <a:pt x="6" y="8"/>
                      <a:pt x="8" y="18"/>
                      <a:pt x="10" y="17"/>
                    </a:cubicBezTo>
                    <a:cubicBezTo>
                      <a:pt x="10" y="20"/>
                      <a:pt x="12" y="23"/>
                      <a:pt x="10" y="25"/>
                    </a:cubicBezTo>
                    <a:cubicBezTo>
                      <a:pt x="9" y="29"/>
                      <a:pt x="8" y="30"/>
                      <a:pt x="6" y="33"/>
                    </a:cubicBezTo>
                    <a:cubicBezTo>
                      <a:pt x="7" y="33"/>
                      <a:pt x="8" y="35"/>
                      <a:pt x="9" y="36"/>
                    </a:cubicBezTo>
                    <a:cubicBezTo>
                      <a:pt x="10" y="36"/>
                      <a:pt x="13" y="36"/>
                      <a:pt x="13" y="38"/>
                    </a:cubicBezTo>
                    <a:cubicBezTo>
                      <a:pt x="15" y="40"/>
                      <a:pt x="11" y="44"/>
                      <a:pt x="10" y="46"/>
                    </a:cubicBezTo>
                    <a:cubicBezTo>
                      <a:pt x="12" y="47"/>
                      <a:pt x="15" y="49"/>
                      <a:pt x="17" y="45"/>
                    </a:cubicBezTo>
                    <a:cubicBezTo>
                      <a:pt x="19" y="42"/>
                      <a:pt x="22" y="37"/>
                      <a:pt x="22" y="33"/>
                    </a:cubicBezTo>
                    <a:cubicBezTo>
                      <a:pt x="21" y="31"/>
                      <a:pt x="24" y="31"/>
                      <a:pt x="26" y="31"/>
                    </a:cubicBezTo>
                    <a:cubicBezTo>
                      <a:pt x="27" y="32"/>
                      <a:pt x="26" y="30"/>
                      <a:pt x="26" y="29"/>
                    </a:cubicBezTo>
                    <a:cubicBezTo>
                      <a:pt x="28" y="27"/>
                      <a:pt x="31" y="21"/>
                      <a:pt x="27" y="2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52" name="Freeform 152"/>
              <p:cNvSpPr/>
              <p:nvPr/>
            </p:nvSpPr>
            <p:spPr bwMode="auto">
              <a:xfrm>
                <a:off x="5077618" y="4791075"/>
                <a:ext cx="28575" cy="63500"/>
              </a:xfrm>
              <a:custGeom>
                <a:avLst/>
                <a:gdLst>
                  <a:gd name="T0" fmla="*/ 41 w 41"/>
                  <a:gd name="T1" fmla="*/ 9 h 45"/>
                  <a:gd name="T2" fmla="*/ 40 w 41"/>
                  <a:gd name="T3" fmla="*/ 3 h 45"/>
                  <a:gd name="T4" fmla="*/ 36 w 41"/>
                  <a:gd name="T5" fmla="*/ 5 h 45"/>
                  <a:gd name="T6" fmla="*/ 34 w 41"/>
                  <a:gd name="T7" fmla="*/ 0 h 45"/>
                  <a:gd name="T8" fmla="*/ 31 w 41"/>
                  <a:gd name="T9" fmla="*/ 4 h 45"/>
                  <a:gd name="T10" fmla="*/ 27 w 41"/>
                  <a:gd name="T11" fmla="*/ 8 h 45"/>
                  <a:gd name="T12" fmla="*/ 25 w 41"/>
                  <a:gd name="T13" fmla="*/ 13 h 45"/>
                  <a:gd name="T14" fmla="*/ 21 w 41"/>
                  <a:gd name="T15" fmla="*/ 18 h 45"/>
                  <a:gd name="T16" fmla="*/ 17 w 41"/>
                  <a:gd name="T17" fmla="*/ 22 h 45"/>
                  <a:gd name="T18" fmla="*/ 11 w 41"/>
                  <a:gd name="T19" fmla="*/ 24 h 45"/>
                  <a:gd name="T20" fmla="*/ 3 w 41"/>
                  <a:gd name="T21" fmla="*/ 36 h 45"/>
                  <a:gd name="T22" fmla="*/ 10 w 41"/>
                  <a:gd name="T23" fmla="*/ 41 h 45"/>
                  <a:gd name="T24" fmla="*/ 19 w 41"/>
                  <a:gd name="T25" fmla="*/ 42 h 45"/>
                  <a:gd name="T26" fmla="*/ 25 w 41"/>
                  <a:gd name="T27" fmla="*/ 30 h 45"/>
                  <a:gd name="T28" fmla="*/ 33 w 41"/>
                  <a:gd name="T29" fmla="*/ 22 h 45"/>
                  <a:gd name="T30" fmla="*/ 35 w 41"/>
                  <a:gd name="T31" fmla="*/ 24 h 45"/>
                  <a:gd name="T32" fmla="*/ 35 w 41"/>
                  <a:gd name="T33" fmla="*/ 17 h 45"/>
                  <a:gd name="T34" fmla="*/ 41 w 41"/>
                  <a:gd name="T35"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5">
                    <a:moveTo>
                      <a:pt x="41" y="9"/>
                    </a:moveTo>
                    <a:cubicBezTo>
                      <a:pt x="41" y="7"/>
                      <a:pt x="40" y="5"/>
                      <a:pt x="40" y="3"/>
                    </a:cubicBezTo>
                    <a:cubicBezTo>
                      <a:pt x="38" y="3"/>
                      <a:pt x="37" y="5"/>
                      <a:pt x="36" y="5"/>
                    </a:cubicBezTo>
                    <a:cubicBezTo>
                      <a:pt x="36" y="3"/>
                      <a:pt x="35" y="1"/>
                      <a:pt x="34" y="0"/>
                    </a:cubicBezTo>
                    <a:cubicBezTo>
                      <a:pt x="32" y="1"/>
                      <a:pt x="31" y="1"/>
                      <a:pt x="31" y="4"/>
                    </a:cubicBezTo>
                    <a:cubicBezTo>
                      <a:pt x="30" y="7"/>
                      <a:pt x="29" y="5"/>
                      <a:pt x="27" y="8"/>
                    </a:cubicBezTo>
                    <a:cubicBezTo>
                      <a:pt x="26" y="9"/>
                      <a:pt x="27" y="12"/>
                      <a:pt x="25" y="13"/>
                    </a:cubicBezTo>
                    <a:cubicBezTo>
                      <a:pt x="24" y="15"/>
                      <a:pt x="22" y="17"/>
                      <a:pt x="21" y="18"/>
                    </a:cubicBezTo>
                    <a:cubicBezTo>
                      <a:pt x="20" y="20"/>
                      <a:pt x="18" y="21"/>
                      <a:pt x="17" y="22"/>
                    </a:cubicBezTo>
                    <a:cubicBezTo>
                      <a:pt x="15" y="22"/>
                      <a:pt x="12" y="23"/>
                      <a:pt x="11" y="24"/>
                    </a:cubicBezTo>
                    <a:cubicBezTo>
                      <a:pt x="9" y="28"/>
                      <a:pt x="6" y="32"/>
                      <a:pt x="3" y="36"/>
                    </a:cubicBezTo>
                    <a:cubicBezTo>
                      <a:pt x="0" y="41"/>
                      <a:pt x="9" y="39"/>
                      <a:pt x="10" y="41"/>
                    </a:cubicBezTo>
                    <a:cubicBezTo>
                      <a:pt x="11" y="43"/>
                      <a:pt x="17" y="45"/>
                      <a:pt x="19" y="42"/>
                    </a:cubicBezTo>
                    <a:cubicBezTo>
                      <a:pt x="21" y="38"/>
                      <a:pt x="25" y="34"/>
                      <a:pt x="25" y="30"/>
                    </a:cubicBezTo>
                    <a:cubicBezTo>
                      <a:pt x="27" y="25"/>
                      <a:pt x="29" y="24"/>
                      <a:pt x="33" y="22"/>
                    </a:cubicBezTo>
                    <a:cubicBezTo>
                      <a:pt x="33" y="22"/>
                      <a:pt x="34" y="24"/>
                      <a:pt x="35" y="24"/>
                    </a:cubicBezTo>
                    <a:cubicBezTo>
                      <a:pt x="33" y="20"/>
                      <a:pt x="33" y="20"/>
                      <a:pt x="35" y="17"/>
                    </a:cubicBezTo>
                    <a:cubicBezTo>
                      <a:pt x="37" y="14"/>
                      <a:pt x="40" y="11"/>
                      <a:pt x="41" y="9"/>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53" name="Freeform 153"/>
              <p:cNvSpPr/>
              <p:nvPr/>
            </p:nvSpPr>
            <p:spPr bwMode="auto">
              <a:xfrm>
                <a:off x="5015706" y="4471987"/>
                <a:ext cx="15875" cy="22225"/>
              </a:xfrm>
              <a:custGeom>
                <a:avLst/>
                <a:gdLst>
                  <a:gd name="T0" fmla="*/ 6 w 22"/>
                  <a:gd name="T1" fmla="*/ 10 h 16"/>
                  <a:gd name="T2" fmla="*/ 0 w 22"/>
                  <a:gd name="T3" fmla="*/ 11 h 16"/>
                  <a:gd name="T4" fmla="*/ 11 w 22"/>
                  <a:gd name="T5" fmla="*/ 15 h 16"/>
                  <a:gd name="T6" fmla="*/ 16 w 22"/>
                  <a:gd name="T7" fmla="*/ 11 h 16"/>
                  <a:gd name="T8" fmla="*/ 18 w 22"/>
                  <a:gd name="T9" fmla="*/ 8 h 16"/>
                  <a:gd name="T10" fmla="*/ 18 w 22"/>
                  <a:gd name="T11" fmla="*/ 2 h 16"/>
                  <a:gd name="T12" fmla="*/ 16 w 22"/>
                  <a:gd name="T13" fmla="*/ 7 h 16"/>
                  <a:gd name="T14" fmla="*/ 9 w 22"/>
                  <a:gd name="T15" fmla="*/ 8 h 16"/>
                  <a:gd name="T16" fmla="*/ 6 w 22"/>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
                    <a:moveTo>
                      <a:pt x="6" y="10"/>
                    </a:moveTo>
                    <a:cubicBezTo>
                      <a:pt x="4" y="11"/>
                      <a:pt x="2" y="10"/>
                      <a:pt x="0" y="11"/>
                    </a:cubicBezTo>
                    <a:cubicBezTo>
                      <a:pt x="2" y="14"/>
                      <a:pt x="8" y="16"/>
                      <a:pt x="11" y="15"/>
                    </a:cubicBezTo>
                    <a:cubicBezTo>
                      <a:pt x="13" y="14"/>
                      <a:pt x="16" y="14"/>
                      <a:pt x="16" y="11"/>
                    </a:cubicBezTo>
                    <a:cubicBezTo>
                      <a:pt x="17" y="10"/>
                      <a:pt x="22" y="11"/>
                      <a:pt x="18" y="8"/>
                    </a:cubicBezTo>
                    <a:cubicBezTo>
                      <a:pt x="22" y="7"/>
                      <a:pt x="21" y="4"/>
                      <a:pt x="18" y="2"/>
                    </a:cubicBezTo>
                    <a:cubicBezTo>
                      <a:pt x="16" y="0"/>
                      <a:pt x="16" y="6"/>
                      <a:pt x="16" y="7"/>
                    </a:cubicBezTo>
                    <a:cubicBezTo>
                      <a:pt x="16" y="7"/>
                      <a:pt x="8" y="14"/>
                      <a:pt x="9" y="8"/>
                    </a:cubicBezTo>
                    <a:cubicBezTo>
                      <a:pt x="9" y="8"/>
                      <a:pt x="8" y="10"/>
                      <a:pt x="6" y="1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54" name="Freeform 154"/>
              <p:cNvSpPr/>
              <p:nvPr/>
            </p:nvSpPr>
            <p:spPr bwMode="auto">
              <a:xfrm>
                <a:off x="5025231" y="4462462"/>
                <a:ext cx="7938" cy="20638"/>
              </a:xfrm>
              <a:custGeom>
                <a:avLst/>
                <a:gdLst>
                  <a:gd name="T0" fmla="*/ 10 w 13"/>
                  <a:gd name="T1" fmla="*/ 8 h 14"/>
                  <a:gd name="T2" fmla="*/ 9 w 13"/>
                  <a:gd name="T3" fmla="*/ 6 h 14"/>
                  <a:gd name="T4" fmla="*/ 1 w 13"/>
                  <a:gd name="T5" fmla="*/ 0 h 14"/>
                  <a:gd name="T6" fmla="*/ 10 w 13"/>
                  <a:gd name="T7" fmla="*/ 11 h 14"/>
                  <a:gd name="T8" fmla="*/ 11 w 13"/>
                  <a:gd name="T9" fmla="*/ 14 h 14"/>
                  <a:gd name="T10" fmla="*/ 11 w 13"/>
                  <a:gd name="T11" fmla="*/ 8 h 14"/>
                  <a:gd name="T12" fmla="*/ 10 w 1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13" h="14">
                    <a:moveTo>
                      <a:pt x="10" y="8"/>
                    </a:moveTo>
                    <a:cubicBezTo>
                      <a:pt x="10" y="7"/>
                      <a:pt x="9" y="6"/>
                      <a:pt x="9" y="6"/>
                    </a:cubicBezTo>
                    <a:cubicBezTo>
                      <a:pt x="6" y="4"/>
                      <a:pt x="3" y="2"/>
                      <a:pt x="1" y="0"/>
                    </a:cubicBezTo>
                    <a:cubicBezTo>
                      <a:pt x="0" y="4"/>
                      <a:pt x="11" y="5"/>
                      <a:pt x="10" y="11"/>
                    </a:cubicBezTo>
                    <a:cubicBezTo>
                      <a:pt x="10" y="12"/>
                      <a:pt x="11" y="13"/>
                      <a:pt x="11" y="14"/>
                    </a:cubicBezTo>
                    <a:cubicBezTo>
                      <a:pt x="13" y="11"/>
                      <a:pt x="13" y="11"/>
                      <a:pt x="11" y="8"/>
                    </a:cubicBezTo>
                    <a:cubicBezTo>
                      <a:pt x="11" y="8"/>
                      <a:pt x="10" y="9"/>
                      <a:pt x="10" y="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55" name="Freeform 155"/>
              <p:cNvSpPr/>
              <p:nvPr/>
            </p:nvSpPr>
            <p:spPr bwMode="auto">
              <a:xfrm>
                <a:off x="5037931" y="4486275"/>
                <a:ext cx="4763" cy="14288"/>
              </a:xfrm>
              <a:custGeom>
                <a:avLst/>
                <a:gdLst>
                  <a:gd name="T0" fmla="*/ 3 w 7"/>
                  <a:gd name="T1" fmla="*/ 3 h 10"/>
                  <a:gd name="T2" fmla="*/ 0 w 7"/>
                  <a:gd name="T3" fmla="*/ 0 h 10"/>
                  <a:gd name="T4" fmla="*/ 1 w 7"/>
                  <a:gd name="T5" fmla="*/ 4 h 10"/>
                  <a:gd name="T6" fmla="*/ 2 w 7"/>
                  <a:gd name="T7" fmla="*/ 6 h 10"/>
                  <a:gd name="T8" fmla="*/ 6 w 7"/>
                  <a:gd name="T9" fmla="*/ 6 h 10"/>
                  <a:gd name="T10" fmla="*/ 3 w 7"/>
                  <a:gd name="T11" fmla="*/ 3 h 10"/>
                </a:gdLst>
                <a:ahLst/>
                <a:cxnLst>
                  <a:cxn ang="0">
                    <a:pos x="T0" y="T1"/>
                  </a:cxn>
                  <a:cxn ang="0">
                    <a:pos x="T2" y="T3"/>
                  </a:cxn>
                  <a:cxn ang="0">
                    <a:pos x="T4" y="T5"/>
                  </a:cxn>
                  <a:cxn ang="0">
                    <a:pos x="T6" y="T7"/>
                  </a:cxn>
                  <a:cxn ang="0">
                    <a:pos x="T8" y="T9"/>
                  </a:cxn>
                  <a:cxn ang="0">
                    <a:pos x="T10" y="T11"/>
                  </a:cxn>
                </a:cxnLst>
                <a:rect l="0" t="0" r="r" b="b"/>
                <a:pathLst>
                  <a:path w="7" h="10">
                    <a:moveTo>
                      <a:pt x="3" y="3"/>
                    </a:moveTo>
                    <a:cubicBezTo>
                      <a:pt x="2" y="2"/>
                      <a:pt x="2" y="0"/>
                      <a:pt x="0" y="0"/>
                    </a:cubicBezTo>
                    <a:cubicBezTo>
                      <a:pt x="0" y="1"/>
                      <a:pt x="0" y="2"/>
                      <a:pt x="1" y="4"/>
                    </a:cubicBezTo>
                    <a:cubicBezTo>
                      <a:pt x="2" y="4"/>
                      <a:pt x="1" y="6"/>
                      <a:pt x="2" y="6"/>
                    </a:cubicBezTo>
                    <a:cubicBezTo>
                      <a:pt x="3" y="8"/>
                      <a:pt x="7" y="10"/>
                      <a:pt x="6" y="6"/>
                    </a:cubicBezTo>
                    <a:cubicBezTo>
                      <a:pt x="6" y="5"/>
                      <a:pt x="4" y="4"/>
                      <a:pt x="3"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56" name="Freeform 156"/>
              <p:cNvSpPr/>
              <p:nvPr/>
            </p:nvSpPr>
            <p:spPr bwMode="auto">
              <a:xfrm>
                <a:off x="4895056" y="4530725"/>
                <a:ext cx="139700" cy="244475"/>
              </a:xfrm>
              <a:custGeom>
                <a:avLst/>
                <a:gdLst>
                  <a:gd name="T0" fmla="*/ 185 w 199"/>
                  <a:gd name="T1" fmla="*/ 149 h 175"/>
                  <a:gd name="T2" fmla="*/ 194 w 199"/>
                  <a:gd name="T3" fmla="*/ 132 h 175"/>
                  <a:gd name="T4" fmla="*/ 199 w 199"/>
                  <a:gd name="T5" fmla="*/ 109 h 175"/>
                  <a:gd name="T6" fmla="*/ 196 w 199"/>
                  <a:gd name="T7" fmla="*/ 86 h 175"/>
                  <a:gd name="T8" fmla="*/ 187 w 199"/>
                  <a:gd name="T9" fmla="*/ 77 h 175"/>
                  <a:gd name="T10" fmla="*/ 183 w 199"/>
                  <a:gd name="T11" fmla="*/ 69 h 175"/>
                  <a:gd name="T12" fmla="*/ 180 w 199"/>
                  <a:gd name="T13" fmla="*/ 70 h 175"/>
                  <a:gd name="T14" fmla="*/ 178 w 199"/>
                  <a:gd name="T15" fmla="*/ 63 h 175"/>
                  <a:gd name="T16" fmla="*/ 173 w 199"/>
                  <a:gd name="T17" fmla="*/ 55 h 175"/>
                  <a:gd name="T18" fmla="*/ 163 w 199"/>
                  <a:gd name="T19" fmla="*/ 49 h 175"/>
                  <a:gd name="T20" fmla="*/ 162 w 199"/>
                  <a:gd name="T21" fmla="*/ 37 h 175"/>
                  <a:gd name="T22" fmla="*/ 158 w 199"/>
                  <a:gd name="T23" fmla="*/ 26 h 175"/>
                  <a:gd name="T24" fmla="*/ 152 w 199"/>
                  <a:gd name="T25" fmla="*/ 22 h 175"/>
                  <a:gd name="T26" fmla="*/ 145 w 199"/>
                  <a:gd name="T27" fmla="*/ 0 h 175"/>
                  <a:gd name="T28" fmla="*/ 140 w 199"/>
                  <a:gd name="T29" fmla="*/ 11 h 175"/>
                  <a:gd name="T30" fmla="*/ 140 w 199"/>
                  <a:gd name="T31" fmla="*/ 23 h 175"/>
                  <a:gd name="T32" fmla="*/ 131 w 199"/>
                  <a:gd name="T33" fmla="*/ 41 h 175"/>
                  <a:gd name="T34" fmla="*/ 125 w 199"/>
                  <a:gd name="T35" fmla="*/ 35 h 175"/>
                  <a:gd name="T36" fmla="*/ 113 w 199"/>
                  <a:gd name="T37" fmla="*/ 27 h 175"/>
                  <a:gd name="T38" fmla="*/ 112 w 199"/>
                  <a:gd name="T39" fmla="*/ 18 h 175"/>
                  <a:gd name="T40" fmla="*/ 117 w 199"/>
                  <a:gd name="T41" fmla="*/ 9 h 175"/>
                  <a:gd name="T42" fmla="*/ 107 w 199"/>
                  <a:gd name="T43" fmla="*/ 5 h 175"/>
                  <a:gd name="T44" fmla="*/ 95 w 199"/>
                  <a:gd name="T45" fmla="*/ 3 h 175"/>
                  <a:gd name="T46" fmla="*/ 96 w 199"/>
                  <a:gd name="T47" fmla="*/ 9 h 175"/>
                  <a:gd name="T48" fmla="*/ 84 w 199"/>
                  <a:gd name="T49" fmla="*/ 11 h 175"/>
                  <a:gd name="T50" fmla="*/ 80 w 199"/>
                  <a:gd name="T51" fmla="*/ 24 h 175"/>
                  <a:gd name="T52" fmla="*/ 68 w 199"/>
                  <a:gd name="T53" fmla="*/ 18 h 175"/>
                  <a:gd name="T54" fmla="*/ 61 w 199"/>
                  <a:gd name="T55" fmla="*/ 23 h 175"/>
                  <a:gd name="T56" fmla="*/ 43 w 199"/>
                  <a:gd name="T57" fmla="*/ 43 h 175"/>
                  <a:gd name="T58" fmla="*/ 38 w 199"/>
                  <a:gd name="T59" fmla="*/ 52 h 175"/>
                  <a:gd name="T60" fmla="*/ 22 w 199"/>
                  <a:gd name="T61" fmla="*/ 56 h 175"/>
                  <a:gd name="T62" fmla="*/ 13 w 199"/>
                  <a:gd name="T63" fmla="*/ 61 h 175"/>
                  <a:gd name="T64" fmla="*/ 6 w 199"/>
                  <a:gd name="T65" fmla="*/ 70 h 175"/>
                  <a:gd name="T66" fmla="*/ 4 w 199"/>
                  <a:gd name="T67" fmla="*/ 65 h 175"/>
                  <a:gd name="T68" fmla="*/ 2 w 199"/>
                  <a:gd name="T69" fmla="*/ 85 h 175"/>
                  <a:gd name="T70" fmla="*/ 2 w 199"/>
                  <a:gd name="T71" fmla="*/ 94 h 175"/>
                  <a:gd name="T72" fmla="*/ 4 w 199"/>
                  <a:gd name="T73" fmla="*/ 102 h 175"/>
                  <a:gd name="T74" fmla="*/ 11 w 199"/>
                  <a:gd name="T75" fmla="*/ 124 h 175"/>
                  <a:gd name="T76" fmla="*/ 12 w 199"/>
                  <a:gd name="T77" fmla="*/ 137 h 175"/>
                  <a:gd name="T78" fmla="*/ 9 w 199"/>
                  <a:gd name="T79" fmla="*/ 144 h 175"/>
                  <a:gd name="T80" fmla="*/ 17 w 199"/>
                  <a:gd name="T81" fmla="*/ 149 h 175"/>
                  <a:gd name="T82" fmla="*/ 26 w 199"/>
                  <a:gd name="T83" fmla="*/ 148 h 175"/>
                  <a:gd name="T84" fmla="*/ 34 w 199"/>
                  <a:gd name="T85" fmla="*/ 143 h 175"/>
                  <a:gd name="T86" fmla="*/ 44 w 199"/>
                  <a:gd name="T87" fmla="*/ 142 h 175"/>
                  <a:gd name="T88" fmla="*/ 51 w 199"/>
                  <a:gd name="T89" fmla="*/ 141 h 175"/>
                  <a:gd name="T90" fmla="*/ 53 w 199"/>
                  <a:gd name="T91" fmla="*/ 137 h 175"/>
                  <a:gd name="T92" fmla="*/ 62 w 199"/>
                  <a:gd name="T93" fmla="*/ 132 h 175"/>
                  <a:gd name="T94" fmla="*/ 70 w 199"/>
                  <a:gd name="T95" fmla="*/ 131 h 175"/>
                  <a:gd name="T96" fmla="*/ 78 w 199"/>
                  <a:gd name="T97" fmla="*/ 126 h 175"/>
                  <a:gd name="T98" fmla="*/ 99 w 199"/>
                  <a:gd name="T99" fmla="*/ 131 h 175"/>
                  <a:gd name="T100" fmla="*/ 106 w 199"/>
                  <a:gd name="T101" fmla="*/ 139 h 175"/>
                  <a:gd name="T102" fmla="*/ 112 w 199"/>
                  <a:gd name="T103" fmla="*/ 147 h 175"/>
                  <a:gd name="T104" fmla="*/ 122 w 199"/>
                  <a:gd name="T105" fmla="*/ 133 h 175"/>
                  <a:gd name="T106" fmla="*/ 117 w 199"/>
                  <a:gd name="T107" fmla="*/ 149 h 175"/>
                  <a:gd name="T108" fmla="*/ 124 w 199"/>
                  <a:gd name="T109" fmla="*/ 142 h 175"/>
                  <a:gd name="T110" fmla="*/ 126 w 199"/>
                  <a:gd name="T111" fmla="*/ 153 h 175"/>
                  <a:gd name="T112" fmla="*/ 131 w 199"/>
                  <a:gd name="T113" fmla="*/ 161 h 175"/>
                  <a:gd name="T114" fmla="*/ 145 w 199"/>
                  <a:gd name="T115" fmla="*/ 172 h 175"/>
                  <a:gd name="T116" fmla="*/ 154 w 199"/>
                  <a:gd name="T117" fmla="*/ 171 h 175"/>
                  <a:gd name="T118" fmla="*/ 161 w 199"/>
                  <a:gd name="T119" fmla="*/ 173 h 175"/>
                  <a:gd name="T120" fmla="*/ 168 w 199"/>
                  <a:gd name="T121" fmla="*/ 172 h 175"/>
                  <a:gd name="T122" fmla="*/ 177 w 199"/>
                  <a:gd name="T123" fmla="*/ 168 h 175"/>
                  <a:gd name="T124" fmla="*/ 185 w 199"/>
                  <a:gd name="T125" fmla="*/ 14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75">
                    <a:moveTo>
                      <a:pt x="185" y="149"/>
                    </a:moveTo>
                    <a:cubicBezTo>
                      <a:pt x="186" y="143"/>
                      <a:pt x="192" y="139"/>
                      <a:pt x="194" y="132"/>
                    </a:cubicBezTo>
                    <a:cubicBezTo>
                      <a:pt x="195" y="125"/>
                      <a:pt x="199" y="116"/>
                      <a:pt x="199" y="109"/>
                    </a:cubicBezTo>
                    <a:cubicBezTo>
                      <a:pt x="199" y="101"/>
                      <a:pt x="197" y="93"/>
                      <a:pt x="196" y="86"/>
                    </a:cubicBezTo>
                    <a:cubicBezTo>
                      <a:pt x="193" y="83"/>
                      <a:pt x="189" y="80"/>
                      <a:pt x="187" y="77"/>
                    </a:cubicBezTo>
                    <a:cubicBezTo>
                      <a:pt x="184" y="74"/>
                      <a:pt x="188" y="71"/>
                      <a:pt x="183" y="69"/>
                    </a:cubicBezTo>
                    <a:cubicBezTo>
                      <a:pt x="182" y="69"/>
                      <a:pt x="181" y="72"/>
                      <a:pt x="180" y="70"/>
                    </a:cubicBezTo>
                    <a:cubicBezTo>
                      <a:pt x="179" y="68"/>
                      <a:pt x="179" y="65"/>
                      <a:pt x="178" y="63"/>
                    </a:cubicBezTo>
                    <a:cubicBezTo>
                      <a:pt x="177" y="59"/>
                      <a:pt x="177" y="57"/>
                      <a:pt x="173" y="55"/>
                    </a:cubicBezTo>
                    <a:cubicBezTo>
                      <a:pt x="172" y="54"/>
                      <a:pt x="163" y="50"/>
                      <a:pt x="163" y="49"/>
                    </a:cubicBezTo>
                    <a:cubicBezTo>
                      <a:pt x="163" y="44"/>
                      <a:pt x="164" y="40"/>
                      <a:pt x="162" y="37"/>
                    </a:cubicBezTo>
                    <a:cubicBezTo>
                      <a:pt x="158" y="33"/>
                      <a:pt x="159" y="31"/>
                      <a:pt x="158" y="26"/>
                    </a:cubicBezTo>
                    <a:cubicBezTo>
                      <a:pt x="158" y="22"/>
                      <a:pt x="154" y="20"/>
                      <a:pt x="152" y="22"/>
                    </a:cubicBezTo>
                    <a:cubicBezTo>
                      <a:pt x="151" y="13"/>
                      <a:pt x="148" y="7"/>
                      <a:pt x="145" y="0"/>
                    </a:cubicBezTo>
                    <a:cubicBezTo>
                      <a:pt x="142" y="0"/>
                      <a:pt x="141" y="8"/>
                      <a:pt x="140" y="11"/>
                    </a:cubicBezTo>
                    <a:cubicBezTo>
                      <a:pt x="139" y="15"/>
                      <a:pt x="140" y="19"/>
                      <a:pt x="140" y="23"/>
                    </a:cubicBezTo>
                    <a:cubicBezTo>
                      <a:pt x="140" y="28"/>
                      <a:pt x="138" y="44"/>
                      <a:pt x="131" y="41"/>
                    </a:cubicBezTo>
                    <a:cubicBezTo>
                      <a:pt x="129" y="40"/>
                      <a:pt x="128" y="36"/>
                      <a:pt x="125" y="35"/>
                    </a:cubicBezTo>
                    <a:cubicBezTo>
                      <a:pt x="121" y="32"/>
                      <a:pt x="117" y="30"/>
                      <a:pt x="113" y="27"/>
                    </a:cubicBezTo>
                    <a:cubicBezTo>
                      <a:pt x="109" y="25"/>
                      <a:pt x="111" y="23"/>
                      <a:pt x="112" y="18"/>
                    </a:cubicBezTo>
                    <a:cubicBezTo>
                      <a:pt x="113" y="14"/>
                      <a:pt x="115" y="12"/>
                      <a:pt x="117" y="9"/>
                    </a:cubicBezTo>
                    <a:cubicBezTo>
                      <a:pt x="113" y="5"/>
                      <a:pt x="112" y="5"/>
                      <a:pt x="107" y="5"/>
                    </a:cubicBezTo>
                    <a:cubicBezTo>
                      <a:pt x="103" y="4"/>
                      <a:pt x="99" y="3"/>
                      <a:pt x="95" y="3"/>
                    </a:cubicBezTo>
                    <a:cubicBezTo>
                      <a:pt x="95" y="5"/>
                      <a:pt x="96" y="7"/>
                      <a:pt x="96" y="9"/>
                    </a:cubicBezTo>
                    <a:cubicBezTo>
                      <a:pt x="91" y="9"/>
                      <a:pt x="87" y="6"/>
                      <a:pt x="84" y="11"/>
                    </a:cubicBezTo>
                    <a:cubicBezTo>
                      <a:pt x="82" y="15"/>
                      <a:pt x="81" y="19"/>
                      <a:pt x="80" y="24"/>
                    </a:cubicBezTo>
                    <a:cubicBezTo>
                      <a:pt x="76" y="22"/>
                      <a:pt x="72" y="20"/>
                      <a:pt x="68" y="18"/>
                    </a:cubicBezTo>
                    <a:cubicBezTo>
                      <a:pt x="67" y="17"/>
                      <a:pt x="62" y="23"/>
                      <a:pt x="61" y="23"/>
                    </a:cubicBezTo>
                    <a:cubicBezTo>
                      <a:pt x="55" y="30"/>
                      <a:pt x="46" y="34"/>
                      <a:pt x="43" y="43"/>
                    </a:cubicBezTo>
                    <a:cubicBezTo>
                      <a:pt x="41" y="47"/>
                      <a:pt x="41" y="51"/>
                      <a:pt x="38" y="52"/>
                    </a:cubicBezTo>
                    <a:cubicBezTo>
                      <a:pt x="32" y="53"/>
                      <a:pt x="27" y="55"/>
                      <a:pt x="22" y="56"/>
                    </a:cubicBezTo>
                    <a:cubicBezTo>
                      <a:pt x="18" y="57"/>
                      <a:pt x="16" y="59"/>
                      <a:pt x="13" y="61"/>
                    </a:cubicBezTo>
                    <a:cubicBezTo>
                      <a:pt x="9" y="64"/>
                      <a:pt x="8" y="65"/>
                      <a:pt x="6" y="70"/>
                    </a:cubicBezTo>
                    <a:cubicBezTo>
                      <a:pt x="5" y="69"/>
                      <a:pt x="4" y="67"/>
                      <a:pt x="4" y="65"/>
                    </a:cubicBezTo>
                    <a:cubicBezTo>
                      <a:pt x="1" y="72"/>
                      <a:pt x="0" y="78"/>
                      <a:pt x="2" y="85"/>
                    </a:cubicBezTo>
                    <a:cubicBezTo>
                      <a:pt x="4" y="89"/>
                      <a:pt x="4" y="90"/>
                      <a:pt x="2" y="94"/>
                    </a:cubicBezTo>
                    <a:cubicBezTo>
                      <a:pt x="1" y="97"/>
                      <a:pt x="3" y="99"/>
                      <a:pt x="4" y="102"/>
                    </a:cubicBezTo>
                    <a:cubicBezTo>
                      <a:pt x="8" y="109"/>
                      <a:pt x="9" y="116"/>
                      <a:pt x="11" y="124"/>
                    </a:cubicBezTo>
                    <a:cubicBezTo>
                      <a:pt x="11" y="126"/>
                      <a:pt x="13" y="134"/>
                      <a:pt x="12" y="137"/>
                    </a:cubicBezTo>
                    <a:cubicBezTo>
                      <a:pt x="12" y="138"/>
                      <a:pt x="6" y="141"/>
                      <a:pt x="9" y="144"/>
                    </a:cubicBezTo>
                    <a:cubicBezTo>
                      <a:pt x="11" y="145"/>
                      <a:pt x="14" y="149"/>
                      <a:pt x="17" y="149"/>
                    </a:cubicBezTo>
                    <a:cubicBezTo>
                      <a:pt x="20" y="149"/>
                      <a:pt x="23" y="150"/>
                      <a:pt x="26" y="148"/>
                    </a:cubicBezTo>
                    <a:cubicBezTo>
                      <a:pt x="29" y="145"/>
                      <a:pt x="31" y="143"/>
                      <a:pt x="34" y="143"/>
                    </a:cubicBezTo>
                    <a:cubicBezTo>
                      <a:pt x="38" y="142"/>
                      <a:pt x="41" y="142"/>
                      <a:pt x="44" y="142"/>
                    </a:cubicBezTo>
                    <a:cubicBezTo>
                      <a:pt x="46" y="141"/>
                      <a:pt x="48" y="141"/>
                      <a:pt x="51" y="141"/>
                    </a:cubicBezTo>
                    <a:cubicBezTo>
                      <a:pt x="52" y="141"/>
                      <a:pt x="53" y="138"/>
                      <a:pt x="53" y="137"/>
                    </a:cubicBezTo>
                    <a:cubicBezTo>
                      <a:pt x="55" y="134"/>
                      <a:pt x="59" y="133"/>
                      <a:pt x="62" y="132"/>
                    </a:cubicBezTo>
                    <a:cubicBezTo>
                      <a:pt x="64" y="130"/>
                      <a:pt x="68" y="132"/>
                      <a:pt x="70" y="131"/>
                    </a:cubicBezTo>
                    <a:cubicBezTo>
                      <a:pt x="72" y="130"/>
                      <a:pt x="76" y="126"/>
                      <a:pt x="78" y="126"/>
                    </a:cubicBezTo>
                    <a:cubicBezTo>
                      <a:pt x="85" y="128"/>
                      <a:pt x="92" y="128"/>
                      <a:pt x="99" y="131"/>
                    </a:cubicBezTo>
                    <a:cubicBezTo>
                      <a:pt x="103" y="133"/>
                      <a:pt x="104" y="134"/>
                      <a:pt x="106" y="139"/>
                    </a:cubicBezTo>
                    <a:cubicBezTo>
                      <a:pt x="108" y="142"/>
                      <a:pt x="110" y="145"/>
                      <a:pt x="112" y="147"/>
                    </a:cubicBezTo>
                    <a:cubicBezTo>
                      <a:pt x="115" y="143"/>
                      <a:pt x="119" y="139"/>
                      <a:pt x="122" y="133"/>
                    </a:cubicBezTo>
                    <a:cubicBezTo>
                      <a:pt x="124" y="139"/>
                      <a:pt x="120" y="144"/>
                      <a:pt x="117" y="149"/>
                    </a:cubicBezTo>
                    <a:cubicBezTo>
                      <a:pt x="122" y="150"/>
                      <a:pt x="122" y="147"/>
                      <a:pt x="124" y="142"/>
                    </a:cubicBezTo>
                    <a:cubicBezTo>
                      <a:pt x="124" y="145"/>
                      <a:pt x="123" y="153"/>
                      <a:pt x="126" y="153"/>
                    </a:cubicBezTo>
                    <a:cubicBezTo>
                      <a:pt x="129" y="153"/>
                      <a:pt x="131" y="158"/>
                      <a:pt x="131" y="161"/>
                    </a:cubicBezTo>
                    <a:cubicBezTo>
                      <a:pt x="133" y="169"/>
                      <a:pt x="138" y="172"/>
                      <a:pt x="145" y="172"/>
                    </a:cubicBezTo>
                    <a:cubicBezTo>
                      <a:pt x="150" y="174"/>
                      <a:pt x="151" y="174"/>
                      <a:pt x="154" y="171"/>
                    </a:cubicBezTo>
                    <a:cubicBezTo>
                      <a:pt x="158" y="168"/>
                      <a:pt x="158" y="169"/>
                      <a:pt x="161" y="173"/>
                    </a:cubicBezTo>
                    <a:cubicBezTo>
                      <a:pt x="162" y="175"/>
                      <a:pt x="166" y="174"/>
                      <a:pt x="168" y="172"/>
                    </a:cubicBezTo>
                    <a:cubicBezTo>
                      <a:pt x="171" y="168"/>
                      <a:pt x="172" y="168"/>
                      <a:pt x="177" y="168"/>
                    </a:cubicBezTo>
                    <a:cubicBezTo>
                      <a:pt x="184" y="168"/>
                      <a:pt x="184" y="156"/>
                      <a:pt x="185" y="149"/>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57" name="Freeform 157"/>
              <p:cNvSpPr/>
              <p:nvPr/>
            </p:nvSpPr>
            <p:spPr bwMode="auto">
              <a:xfrm>
                <a:off x="5003006" y="4791075"/>
                <a:ext cx="15875" cy="31750"/>
              </a:xfrm>
              <a:custGeom>
                <a:avLst/>
                <a:gdLst>
                  <a:gd name="T0" fmla="*/ 9 w 22"/>
                  <a:gd name="T1" fmla="*/ 4 h 22"/>
                  <a:gd name="T2" fmla="*/ 1 w 22"/>
                  <a:gd name="T3" fmla="*/ 0 h 22"/>
                  <a:gd name="T4" fmla="*/ 3 w 22"/>
                  <a:gd name="T5" fmla="*/ 14 h 22"/>
                  <a:gd name="T6" fmla="*/ 11 w 22"/>
                  <a:gd name="T7" fmla="*/ 21 h 22"/>
                  <a:gd name="T8" fmla="*/ 17 w 22"/>
                  <a:gd name="T9" fmla="*/ 1 h 22"/>
                  <a:gd name="T10" fmla="*/ 9 w 22"/>
                  <a:gd name="T11" fmla="*/ 4 h 22"/>
                </a:gdLst>
                <a:ahLst/>
                <a:cxnLst>
                  <a:cxn ang="0">
                    <a:pos x="T0" y="T1"/>
                  </a:cxn>
                  <a:cxn ang="0">
                    <a:pos x="T2" y="T3"/>
                  </a:cxn>
                  <a:cxn ang="0">
                    <a:pos x="T4" y="T5"/>
                  </a:cxn>
                  <a:cxn ang="0">
                    <a:pos x="T6" y="T7"/>
                  </a:cxn>
                  <a:cxn ang="0">
                    <a:pos x="T8" y="T9"/>
                  </a:cxn>
                  <a:cxn ang="0">
                    <a:pos x="T10" y="T11"/>
                  </a:cxn>
                </a:cxnLst>
                <a:rect l="0" t="0" r="r" b="b"/>
                <a:pathLst>
                  <a:path w="22" h="22">
                    <a:moveTo>
                      <a:pt x="9" y="4"/>
                    </a:moveTo>
                    <a:cubicBezTo>
                      <a:pt x="6" y="3"/>
                      <a:pt x="3" y="1"/>
                      <a:pt x="1" y="0"/>
                    </a:cubicBezTo>
                    <a:cubicBezTo>
                      <a:pt x="0" y="5"/>
                      <a:pt x="1" y="10"/>
                      <a:pt x="3" y="14"/>
                    </a:cubicBezTo>
                    <a:cubicBezTo>
                      <a:pt x="4" y="19"/>
                      <a:pt x="7" y="20"/>
                      <a:pt x="11" y="21"/>
                    </a:cubicBezTo>
                    <a:cubicBezTo>
                      <a:pt x="17" y="22"/>
                      <a:pt x="22" y="3"/>
                      <a:pt x="17" y="1"/>
                    </a:cubicBezTo>
                    <a:cubicBezTo>
                      <a:pt x="15" y="1"/>
                      <a:pt x="10" y="5"/>
                      <a:pt x="9"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58" name="Freeform 158"/>
              <p:cNvSpPr/>
              <p:nvPr/>
            </p:nvSpPr>
            <p:spPr bwMode="auto">
              <a:xfrm>
                <a:off x="4952206" y="4530725"/>
                <a:ext cx="6350" cy="9525"/>
              </a:xfrm>
              <a:custGeom>
                <a:avLst/>
                <a:gdLst>
                  <a:gd name="T0" fmla="*/ 6 w 8"/>
                  <a:gd name="T1" fmla="*/ 2 h 6"/>
                  <a:gd name="T2" fmla="*/ 0 w 8"/>
                  <a:gd name="T3" fmla="*/ 5 h 6"/>
                  <a:gd name="T4" fmla="*/ 6 w 8"/>
                  <a:gd name="T5" fmla="*/ 5 h 6"/>
                  <a:gd name="T6" fmla="*/ 6 w 8"/>
                  <a:gd name="T7" fmla="*/ 2 h 6"/>
                </a:gdLst>
                <a:ahLst/>
                <a:cxnLst>
                  <a:cxn ang="0">
                    <a:pos x="T0" y="T1"/>
                  </a:cxn>
                  <a:cxn ang="0">
                    <a:pos x="T2" y="T3"/>
                  </a:cxn>
                  <a:cxn ang="0">
                    <a:pos x="T4" y="T5"/>
                  </a:cxn>
                  <a:cxn ang="0">
                    <a:pos x="T6" y="T7"/>
                  </a:cxn>
                </a:cxnLst>
                <a:rect l="0" t="0" r="r" b="b"/>
                <a:pathLst>
                  <a:path w="8" h="6">
                    <a:moveTo>
                      <a:pt x="6" y="2"/>
                    </a:moveTo>
                    <a:cubicBezTo>
                      <a:pt x="3" y="4"/>
                      <a:pt x="0" y="0"/>
                      <a:pt x="0" y="5"/>
                    </a:cubicBezTo>
                    <a:cubicBezTo>
                      <a:pt x="2" y="5"/>
                      <a:pt x="4" y="6"/>
                      <a:pt x="6" y="5"/>
                    </a:cubicBezTo>
                    <a:cubicBezTo>
                      <a:pt x="8" y="4"/>
                      <a:pt x="8" y="2"/>
                      <a:pt x="6"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grpSp>
          <p:nvGrpSpPr>
            <p:cNvPr id="182" name="Group 348"/>
            <p:cNvGrpSpPr/>
            <p:nvPr/>
          </p:nvGrpSpPr>
          <p:grpSpPr>
            <a:xfrm>
              <a:off x="5790758" y="1943892"/>
              <a:ext cx="1489925" cy="1992670"/>
              <a:chOff x="7947241" y="1585117"/>
              <a:chExt cx="1489925" cy="1992670"/>
            </a:xfrm>
            <a:solidFill>
              <a:schemeClr val="accent2"/>
            </a:solidFill>
          </p:grpSpPr>
          <p:sp>
            <p:nvSpPr>
              <p:cNvPr id="1048859" name="Freeform 160"/>
              <p:cNvSpPr/>
              <p:nvPr/>
            </p:nvSpPr>
            <p:spPr bwMode="auto">
              <a:xfrm>
                <a:off x="9092040" y="1803824"/>
                <a:ext cx="319870" cy="275409"/>
              </a:xfrm>
              <a:custGeom>
                <a:avLst/>
                <a:gdLst>
                  <a:gd name="T0" fmla="*/ 43 w 87"/>
                  <a:gd name="T1" fmla="*/ 14 h 76"/>
                  <a:gd name="T2" fmla="*/ 30 w 87"/>
                  <a:gd name="T3" fmla="*/ 20 h 76"/>
                  <a:gd name="T4" fmla="*/ 19 w 87"/>
                  <a:gd name="T5" fmla="*/ 30 h 76"/>
                  <a:gd name="T6" fmla="*/ 12 w 87"/>
                  <a:gd name="T7" fmla="*/ 38 h 76"/>
                  <a:gd name="T8" fmla="*/ 12 w 87"/>
                  <a:gd name="T9" fmla="*/ 45 h 76"/>
                  <a:gd name="T10" fmla="*/ 7 w 87"/>
                  <a:gd name="T11" fmla="*/ 49 h 76"/>
                  <a:gd name="T12" fmla="*/ 5 w 87"/>
                  <a:gd name="T13" fmla="*/ 55 h 76"/>
                  <a:gd name="T14" fmla="*/ 0 w 87"/>
                  <a:gd name="T15" fmla="*/ 59 h 76"/>
                  <a:gd name="T16" fmla="*/ 3 w 87"/>
                  <a:gd name="T17" fmla="*/ 67 h 76"/>
                  <a:gd name="T18" fmla="*/ 14 w 87"/>
                  <a:gd name="T19" fmla="*/ 74 h 76"/>
                  <a:gd name="T20" fmla="*/ 30 w 87"/>
                  <a:gd name="T21" fmla="*/ 73 h 76"/>
                  <a:gd name="T22" fmla="*/ 19 w 87"/>
                  <a:gd name="T23" fmla="*/ 58 h 76"/>
                  <a:gd name="T24" fmla="*/ 28 w 87"/>
                  <a:gd name="T25" fmla="*/ 43 h 76"/>
                  <a:gd name="T26" fmla="*/ 34 w 87"/>
                  <a:gd name="T27" fmla="*/ 34 h 76"/>
                  <a:gd name="T28" fmla="*/ 42 w 87"/>
                  <a:gd name="T29" fmla="*/ 30 h 76"/>
                  <a:gd name="T30" fmla="*/ 54 w 87"/>
                  <a:gd name="T31" fmla="*/ 21 h 76"/>
                  <a:gd name="T32" fmla="*/ 72 w 87"/>
                  <a:gd name="T33" fmla="*/ 16 h 76"/>
                  <a:gd name="T34" fmla="*/ 86 w 87"/>
                  <a:gd name="T35" fmla="*/ 7 h 76"/>
                  <a:gd name="T36" fmla="*/ 73 w 87"/>
                  <a:gd name="T37" fmla="*/ 5 h 76"/>
                  <a:gd name="T38" fmla="*/ 57 w 87"/>
                  <a:gd name="T39" fmla="*/ 11 h 76"/>
                  <a:gd name="T40" fmla="*/ 43 w 87"/>
                  <a:gd name="T41"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76">
                    <a:moveTo>
                      <a:pt x="43" y="14"/>
                    </a:moveTo>
                    <a:cubicBezTo>
                      <a:pt x="39" y="16"/>
                      <a:pt x="33" y="17"/>
                      <a:pt x="30" y="20"/>
                    </a:cubicBezTo>
                    <a:cubicBezTo>
                      <a:pt x="26" y="23"/>
                      <a:pt x="23" y="26"/>
                      <a:pt x="19" y="30"/>
                    </a:cubicBezTo>
                    <a:cubicBezTo>
                      <a:pt x="17" y="33"/>
                      <a:pt x="15" y="36"/>
                      <a:pt x="12" y="38"/>
                    </a:cubicBezTo>
                    <a:cubicBezTo>
                      <a:pt x="10" y="40"/>
                      <a:pt x="12" y="42"/>
                      <a:pt x="12" y="45"/>
                    </a:cubicBezTo>
                    <a:cubicBezTo>
                      <a:pt x="12" y="46"/>
                      <a:pt x="8" y="49"/>
                      <a:pt x="7" y="49"/>
                    </a:cubicBezTo>
                    <a:cubicBezTo>
                      <a:pt x="3" y="52"/>
                      <a:pt x="7" y="52"/>
                      <a:pt x="5" y="55"/>
                    </a:cubicBezTo>
                    <a:cubicBezTo>
                      <a:pt x="4" y="57"/>
                      <a:pt x="0" y="57"/>
                      <a:pt x="0" y="59"/>
                    </a:cubicBezTo>
                    <a:cubicBezTo>
                      <a:pt x="0" y="64"/>
                      <a:pt x="0" y="64"/>
                      <a:pt x="3" y="67"/>
                    </a:cubicBezTo>
                    <a:cubicBezTo>
                      <a:pt x="6" y="71"/>
                      <a:pt x="10" y="73"/>
                      <a:pt x="14" y="74"/>
                    </a:cubicBezTo>
                    <a:cubicBezTo>
                      <a:pt x="18" y="74"/>
                      <a:pt x="26" y="76"/>
                      <a:pt x="30" y="73"/>
                    </a:cubicBezTo>
                    <a:cubicBezTo>
                      <a:pt x="24" y="70"/>
                      <a:pt x="20" y="66"/>
                      <a:pt x="19" y="58"/>
                    </a:cubicBezTo>
                    <a:cubicBezTo>
                      <a:pt x="19" y="52"/>
                      <a:pt x="25" y="47"/>
                      <a:pt x="28" y="43"/>
                    </a:cubicBezTo>
                    <a:cubicBezTo>
                      <a:pt x="30" y="40"/>
                      <a:pt x="32" y="37"/>
                      <a:pt x="34" y="34"/>
                    </a:cubicBezTo>
                    <a:cubicBezTo>
                      <a:pt x="35" y="32"/>
                      <a:pt x="40" y="31"/>
                      <a:pt x="42" y="30"/>
                    </a:cubicBezTo>
                    <a:cubicBezTo>
                      <a:pt x="46" y="26"/>
                      <a:pt x="49" y="23"/>
                      <a:pt x="54" y="21"/>
                    </a:cubicBezTo>
                    <a:cubicBezTo>
                      <a:pt x="59" y="20"/>
                      <a:pt x="66" y="18"/>
                      <a:pt x="72" y="16"/>
                    </a:cubicBezTo>
                    <a:cubicBezTo>
                      <a:pt x="74" y="14"/>
                      <a:pt x="86" y="12"/>
                      <a:pt x="86" y="7"/>
                    </a:cubicBezTo>
                    <a:cubicBezTo>
                      <a:pt x="87" y="0"/>
                      <a:pt x="75" y="3"/>
                      <a:pt x="73" y="5"/>
                    </a:cubicBezTo>
                    <a:cubicBezTo>
                      <a:pt x="68" y="9"/>
                      <a:pt x="63" y="9"/>
                      <a:pt x="57" y="11"/>
                    </a:cubicBezTo>
                    <a:cubicBezTo>
                      <a:pt x="52" y="11"/>
                      <a:pt x="48" y="12"/>
                      <a:pt x="43" y="1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0" name="Freeform 161"/>
              <p:cNvSpPr/>
              <p:nvPr/>
            </p:nvSpPr>
            <p:spPr bwMode="auto">
              <a:xfrm>
                <a:off x="9218307" y="2079234"/>
                <a:ext cx="42091" cy="32401"/>
              </a:xfrm>
              <a:custGeom>
                <a:avLst/>
                <a:gdLst>
                  <a:gd name="T0" fmla="*/ 0 w 11"/>
                  <a:gd name="T1" fmla="*/ 2 h 10"/>
                  <a:gd name="T2" fmla="*/ 9 w 11"/>
                  <a:gd name="T3" fmla="*/ 8 h 10"/>
                  <a:gd name="T4" fmla="*/ 2 w 11"/>
                  <a:gd name="T5" fmla="*/ 0 h 10"/>
                  <a:gd name="T6" fmla="*/ 0 w 11"/>
                  <a:gd name="T7" fmla="*/ 2 h 10"/>
                </a:gdLst>
                <a:ahLst/>
                <a:cxnLst>
                  <a:cxn ang="0">
                    <a:pos x="T0" y="T1"/>
                  </a:cxn>
                  <a:cxn ang="0">
                    <a:pos x="T2" y="T3"/>
                  </a:cxn>
                  <a:cxn ang="0">
                    <a:pos x="T4" y="T5"/>
                  </a:cxn>
                  <a:cxn ang="0">
                    <a:pos x="T6" y="T7"/>
                  </a:cxn>
                </a:cxnLst>
                <a:rect l="0" t="0" r="r" b="b"/>
                <a:pathLst>
                  <a:path w="11" h="10">
                    <a:moveTo>
                      <a:pt x="0" y="2"/>
                    </a:moveTo>
                    <a:cubicBezTo>
                      <a:pt x="0" y="4"/>
                      <a:pt x="7" y="10"/>
                      <a:pt x="9" y="8"/>
                    </a:cubicBezTo>
                    <a:cubicBezTo>
                      <a:pt x="11" y="5"/>
                      <a:pt x="3" y="1"/>
                      <a:pt x="2" y="0"/>
                    </a:cubicBezTo>
                    <a:cubicBezTo>
                      <a:pt x="1" y="1"/>
                      <a:pt x="0" y="1"/>
                      <a:pt x="0"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1" name="Freeform 162"/>
              <p:cNvSpPr/>
              <p:nvPr/>
            </p:nvSpPr>
            <p:spPr bwMode="auto">
              <a:xfrm>
                <a:off x="9167801" y="1653968"/>
                <a:ext cx="58926" cy="28352"/>
              </a:xfrm>
              <a:custGeom>
                <a:avLst/>
                <a:gdLst>
                  <a:gd name="T0" fmla="*/ 1 w 17"/>
                  <a:gd name="T1" fmla="*/ 4 h 8"/>
                  <a:gd name="T2" fmla="*/ 14 w 17"/>
                  <a:gd name="T3" fmla="*/ 5 h 8"/>
                  <a:gd name="T4" fmla="*/ 12 w 17"/>
                  <a:gd name="T5" fmla="*/ 3 h 8"/>
                  <a:gd name="T6" fmla="*/ 17 w 17"/>
                  <a:gd name="T7" fmla="*/ 2 h 8"/>
                  <a:gd name="T8" fmla="*/ 14 w 17"/>
                  <a:gd name="T9" fmla="*/ 0 h 8"/>
                  <a:gd name="T10" fmla="*/ 1 w 17"/>
                  <a:gd name="T11" fmla="*/ 4 h 8"/>
                </a:gdLst>
                <a:ahLst/>
                <a:cxnLst>
                  <a:cxn ang="0">
                    <a:pos x="T0" y="T1"/>
                  </a:cxn>
                  <a:cxn ang="0">
                    <a:pos x="T2" y="T3"/>
                  </a:cxn>
                  <a:cxn ang="0">
                    <a:pos x="T4" y="T5"/>
                  </a:cxn>
                  <a:cxn ang="0">
                    <a:pos x="T6" y="T7"/>
                  </a:cxn>
                  <a:cxn ang="0">
                    <a:pos x="T8" y="T9"/>
                  </a:cxn>
                  <a:cxn ang="0">
                    <a:pos x="T10" y="T11"/>
                  </a:cxn>
                </a:cxnLst>
                <a:rect l="0" t="0" r="r" b="b"/>
                <a:pathLst>
                  <a:path w="17" h="8">
                    <a:moveTo>
                      <a:pt x="1" y="4"/>
                    </a:moveTo>
                    <a:cubicBezTo>
                      <a:pt x="2" y="8"/>
                      <a:pt x="10" y="6"/>
                      <a:pt x="14" y="5"/>
                    </a:cubicBezTo>
                    <a:cubicBezTo>
                      <a:pt x="13" y="4"/>
                      <a:pt x="13" y="4"/>
                      <a:pt x="12" y="3"/>
                    </a:cubicBezTo>
                    <a:cubicBezTo>
                      <a:pt x="14" y="3"/>
                      <a:pt x="16" y="2"/>
                      <a:pt x="17" y="2"/>
                    </a:cubicBezTo>
                    <a:cubicBezTo>
                      <a:pt x="16" y="2"/>
                      <a:pt x="14" y="1"/>
                      <a:pt x="14" y="0"/>
                    </a:cubicBezTo>
                    <a:cubicBezTo>
                      <a:pt x="12" y="0"/>
                      <a:pt x="0" y="1"/>
                      <a:pt x="1"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2" name="Freeform 163"/>
              <p:cNvSpPr/>
              <p:nvPr/>
            </p:nvSpPr>
            <p:spPr bwMode="auto">
              <a:xfrm>
                <a:off x="9294063" y="1613467"/>
                <a:ext cx="50506" cy="32401"/>
              </a:xfrm>
              <a:custGeom>
                <a:avLst/>
                <a:gdLst>
                  <a:gd name="T0" fmla="*/ 2 w 15"/>
                  <a:gd name="T1" fmla="*/ 8 h 8"/>
                  <a:gd name="T2" fmla="*/ 11 w 15"/>
                  <a:gd name="T3" fmla="*/ 6 h 8"/>
                  <a:gd name="T4" fmla="*/ 13 w 15"/>
                  <a:gd name="T5" fmla="*/ 1 h 8"/>
                  <a:gd name="T6" fmla="*/ 9 w 15"/>
                  <a:gd name="T7" fmla="*/ 1 h 8"/>
                  <a:gd name="T8" fmla="*/ 7 w 15"/>
                  <a:gd name="T9" fmla="*/ 5 h 8"/>
                  <a:gd name="T10" fmla="*/ 0 w 15"/>
                  <a:gd name="T11" fmla="*/ 6 h 8"/>
                  <a:gd name="T12" fmla="*/ 2 w 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5" h="8">
                    <a:moveTo>
                      <a:pt x="2" y="8"/>
                    </a:moveTo>
                    <a:cubicBezTo>
                      <a:pt x="5" y="8"/>
                      <a:pt x="8" y="7"/>
                      <a:pt x="11" y="6"/>
                    </a:cubicBezTo>
                    <a:cubicBezTo>
                      <a:pt x="15" y="6"/>
                      <a:pt x="13" y="4"/>
                      <a:pt x="13" y="1"/>
                    </a:cubicBezTo>
                    <a:cubicBezTo>
                      <a:pt x="12" y="1"/>
                      <a:pt x="10" y="0"/>
                      <a:pt x="9" y="1"/>
                    </a:cubicBezTo>
                    <a:cubicBezTo>
                      <a:pt x="8" y="2"/>
                      <a:pt x="8" y="4"/>
                      <a:pt x="7" y="5"/>
                    </a:cubicBezTo>
                    <a:cubicBezTo>
                      <a:pt x="4" y="6"/>
                      <a:pt x="2" y="2"/>
                      <a:pt x="0" y="6"/>
                    </a:cubicBezTo>
                    <a:cubicBezTo>
                      <a:pt x="1" y="7"/>
                      <a:pt x="1" y="8"/>
                      <a:pt x="2" y="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3" name="Freeform 164"/>
              <p:cNvSpPr/>
              <p:nvPr/>
            </p:nvSpPr>
            <p:spPr bwMode="auto">
              <a:xfrm>
                <a:off x="9226722" y="1670169"/>
                <a:ext cx="16835" cy="12152"/>
              </a:xfrm>
              <a:custGeom>
                <a:avLst/>
                <a:gdLst>
                  <a:gd name="T0" fmla="*/ 5 w 5"/>
                  <a:gd name="T1" fmla="*/ 2 h 4"/>
                  <a:gd name="T2" fmla="*/ 0 w 5"/>
                  <a:gd name="T3" fmla="*/ 2 h 4"/>
                  <a:gd name="T4" fmla="*/ 1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0"/>
                      <a:pt x="1" y="2"/>
                      <a:pt x="0" y="2"/>
                    </a:cubicBezTo>
                    <a:cubicBezTo>
                      <a:pt x="0" y="3"/>
                      <a:pt x="1" y="4"/>
                      <a:pt x="1" y="4"/>
                    </a:cubicBezTo>
                    <a:cubicBezTo>
                      <a:pt x="3" y="4"/>
                      <a:pt x="3" y="3"/>
                      <a:pt x="5"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4" name="Freeform 165"/>
              <p:cNvSpPr/>
              <p:nvPr/>
            </p:nvSpPr>
            <p:spPr bwMode="auto">
              <a:xfrm>
                <a:off x="8006167" y="2500448"/>
                <a:ext cx="8420" cy="16201"/>
              </a:xfrm>
              <a:custGeom>
                <a:avLst/>
                <a:gdLst>
                  <a:gd name="T0" fmla="*/ 1 w 3"/>
                  <a:gd name="T1" fmla="*/ 2 h 5"/>
                  <a:gd name="T2" fmla="*/ 1 w 3"/>
                  <a:gd name="T3" fmla="*/ 5 h 5"/>
                  <a:gd name="T4" fmla="*/ 3 w 3"/>
                  <a:gd name="T5" fmla="*/ 1 h 5"/>
                  <a:gd name="T6" fmla="*/ 1 w 3"/>
                  <a:gd name="T7" fmla="*/ 0 h 5"/>
                  <a:gd name="T8" fmla="*/ 1 w 3"/>
                  <a:gd name="T9" fmla="*/ 2 h 5"/>
                </a:gdLst>
                <a:ahLst/>
                <a:cxnLst>
                  <a:cxn ang="0">
                    <a:pos x="T0" y="T1"/>
                  </a:cxn>
                  <a:cxn ang="0">
                    <a:pos x="T2" y="T3"/>
                  </a:cxn>
                  <a:cxn ang="0">
                    <a:pos x="T4" y="T5"/>
                  </a:cxn>
                  <a:cxn ang="0">
                    <a:pos x="T6" y="T7"/>
                  </a:cxn>
                  <a:cxn ang="0">
                    <a:pos x="T8" y="T9"/>
                  </a:cxn>
                </a:cxnLst>
                <a:rect l="0" t="0" r="r" b="b"/>
                <a:pathLst>
                  <a:path w="3" h="5">
                    <a:moveTo>
                      <a:pt x="1" y="2"/>
                    </a:moveTo>
                    <a:cubicBezTo>
                      <a:pt x="1" y="2"/>
                      <a:pt x="0" y="4"/>
                      <a:pt x="1" y="5"/>
                    </a:cubicBezTo>
                    <a:cubicBezTo>
                      <a:pt x="1" y="4"/>
                      <a:pt x="1" y="2"/>
                      <a:pt x="3" y="1"/>
                    </a:cubicBezTo>
                    <a:cubicBezTo>
                      <a:pt x="2" y="1"/>
                      <a:pt x="1" y="0"/>
                      <a:pt x="1" y="0"/>
                    </a:cubicBezTo>
                    <a:cubicBezTo>
                      <a:pt x="0" y="1"/>
                      <a:pt x="1" y="1"/>
                      <a:pt x="1"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5" name="Freeform 166"/>
              <p:cNvSpPr/>
              <p:nvPr/>
            </p:nvSpPr>
            <p:spPr bwMode="auto">
              <a:xfrm>
                <a:off x="8006167" y="2476147"/>
                <a:ext cx="25256" cy="24301"/>
              </a:xfrm>
              <a:custGeom>
                <a:avLst/>
                <a:gdLst>
                  <a:gd name="T0" fmla="*/ 6 w 7"/>
                  <a:gd name="T1" fmla="*/ 1 h 7"/>
                  <a:gd name="T2" fmla="*/ 3 w 7"/>
                  <a:gd name="T3" fmla="*/ 5 h 7"/>
                  <a:gd name="T4" fmla="*/ 3 w 7"/>
                  <a:gd name="T5" fmla="*/ 6 h 7"/>
                  <a:gd name="T6" fmla="*/ 3 w 7"/>
                  <a:gd name="T7" fmla="*/ 7 h 7"/>
                  <a:gd name="T8" fmla="*/ 6 w 7"/>
                  <a:gd name="T9" fmla="*/ 5 h 7"/>
                  <a:gd name="T10" fmla="*/ 5 w 7"/>
                  <a:gd name="T11" fmla="*/ 3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1"/>
                      <a:pt x="0" y="3"/>
                      <a:pt x="3" y="5"/>
                    </a:cubicBezTo>
                    <a:cubicBezTo>
                      <a:pt x="3" y="5"/>
                      <a:pt x="3" y="5"/>
                      <a:pt x="3" y="6"/>
                    </a:cubicBezTo>
                    <a:cubicBezTo>
                      <a:pt x="3" y="7"/>
                      <a:pt x="3" y="7"/>
                      <a:pt x="3" y="7"/>
                    </a:cubicBezTo>
                    <a:cubicBezTo>
                      <a:pt x="4" y="5"/>
                      <a:pt x="5" y="5"/>
                      <a:pt x="6" y="5"/>
                    </a:cubicBezTo>
                    <a:cubicBezTo>
                      <a:pt x="6" y="4"/>
                      <a:pt x="6" y="4"/>
                      <a:pt x="5" y="3"/>
                    </a:cubicBezTo>
                    <a:cubicBezTo>
                      <a:pt x="7" y="3"/>
                      <a:pt x="7" y="0"/>
                      <a:pt x="6"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6" name="Freeform 167"/>
              <p:cNvSpPr/>
              <p:nvPr/>
            </p:nvSpPr>
            <p:spPr bwMode="auto">
              <a:xfrm>
                <a:off x="8023002" y="2553098"/>
                <a:ext cx="8420" cy="12152"/>
              </a:xfrm>
              <a:custGeom>
                <a:avLst/>
                <a:gdLst>
                  <a:gd name="T0" fmla="*/ 1 w 3"/>
                  <a:gd name="T1" fmla="*/ 3 h 3"/>
                  <a:gd name="T2" fmla="*/ 2 w 3"/>
                  <a:gd name="T3" fmla="*/ 0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3" y="2"/>
                      <a:pt x="3" y="1"/>
                      <a:pt x="2" y="0"/>
                    </a:cubicBezTo>
                    <a:cubicBezTo>
                      <a:pt x="1" y="0"/>
                      <a:pt x="1" y="0"/>
                      <a:pt x="0" y="1"/>
                    </a:cubicBezTo>
                    <a:cubicBezTo>
                      <a:pt x="2" y="2"/>
                      <a:pt x="1" y="2"/>
                      <a:pt x="1"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7" name="Freeform 168"/>
              <p:cNvSpPr/>
              <p:nvPr/>
            </p:nvSpPr>
            <p:spPr bwMode="auto">
              <a:xfrm>
                <a:off x="8039838" y="2561199"/>
                <a:ext cx="8420" cy="8100"/>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0" y="0"/>
                      <a:pt x="1" y="1"/>
                      <a:pt x="1" y="2"/>
                    </a:cubicBezTo>
                    <a:cubicBezTo>
                      <a:pt x="2" y="1"/>
                      <a:pt x="1" y="0"/>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8" name="Freeform 169"/>
              <p:cNvSpPr/>
              <p:nvPr/>
            </p:nvSpPr>
            <p:spPr bwMode="auto">
              <a:xfrm>
                <a:off x="8031417" y="2544998"/>
                <a:ext cx="8420" cy="1215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2"/>
                      <a:pt x="2" y="0"/>
                    </a:cubicBezTo>
                    <a:cubicBezTo>
                      <a:pt x="1" y="0"/>
                      <a:pt x="0" y="1"/>
                      <a:pt x="1"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69" name="Freeform 170"/>
              <p:cNvSpPr/>
              <p:nvPr/>
            </p:nvSpPr>
            <p:spPr bwMode="auto">
              <a:xfrm>
                <a:off x="8014582" y="2500448"/>
                <a:ext cx="25256" cy="24301"/>
              </a:xfrm>
              <a:custGeom>
                <a:avLst/>
                <a:gdLst>
                  <a:gd name="T0" fmla="*/ 6 w 6"/>
                  <a:gd name="T1" fmla="*/ 4 h 7"/>
                  <a:gd name="T2" fmla="*/ 3 w 6"/>
                  <a:gd name="T3" fmla="*/ 2 h 7"/>
                  <a:gd name="T4" fmla="*/ 2 w 6"/>
                  <a:gd name="T5" fmla="*/ 0 h 7"/>
                  <a:gd name="T6" fmla="*/ 2 w 6"/>
                  <a:gd name="T7" fmla="*/ 2 h 7"/>
                  <a:gd name="T8" fmla="*/ 1 w 6"/>
                  <a:gd name="T9" fmla="*/ 1 h 7"/>
                  <a:gd name="T10" fmla="*/ 0 w 6"/>
                  <a:gd name="T11" fmla="*/ 2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4" y="4"/>
                      <a:pt x="3" y="3"/>
                      <a:pt x="3" y="2"/>
                    </a:cubicBezTo>
                    <a:cubicBezTo>
                      <a:pt x="3" y="1"/>
                      <a:pt x="2" y="0"/>
                      <a:pt x="2" y="0"/>
                    </a:cubicBezTo>
                    <a:cubicBezTo>
                      <a:pt x="2" y="1"/>
                      <a:pt x="2" y="1"/>
                      <a:pt x="2" y="2"/>
                    </a:cubicBezTo>
                    <a:cubicBezTo>
                      <a:pt x="1" y="2"/>
                      <a:pt x="1" y="1"/>
                      <a:pt x="1" y="1"/>
                    </a:cubicBezTo>
                    <a:cubicBezTo>
                      <a:pt x="0" y="2"/>
                      <a:pt x="0" y="2"/>
                      <a:pt x="0" y="2"/>
                    </a:cubicBezTo>
                    <a:cubicBezTo>
                      <a:pt x="1" y="4"/>
                      <a:pt x="4" y="7"/>
                      <a:pt x="6"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0" name="Freeform 171"/>
              <p:cNvSpPr/>
              <p:nvPr/>
            </p:nvSpPr>
            <p:spPr bwMode="auto">
              <a:xfrm>
                <a:off x="8570146" y="3075567"/>
                <a:ext cx="50506" cy="20252"/>
              </a:xfrm>
              <a:custGeom>
                <a:avLst/>
                <a:gdLst>
                  <a:gd name="T0" fmla="*/ 9 w 14"/>
                  <a:gd name="T1" fmla="*/ 2 h 5"/>
                  <a:gd name="T2" fmla="*/ 2 w 14"/>
                  <a:gd name="T3" fmla="*/ 0 h 5"/>
                  <a:gd name="T4" fmla="*/ 0 w 14"/>
                  <a:gd name="T5" fmla="*/ 3 h 5"/>
                  <a:gd name="T6" fmla="*/ 14 w 14"/>
                  <a:gd name="T7" fmla="*/ 5 h 5"/>
                  <a:gd name="T8" fmla="*/ 9 w 14"/>
                  <a:gd name="T9" fmla="*/ 2 h 5"/>
                </a:gdLst>
                <a:ahLst/>
                <a:cxnLst>
                  <a:cxn ang="0">
                    <a:pos x="T0" y="T1"/>
                  </a:cxn>
                  <a:cxn ang="0">
                    <a:pos x="T2" y="T3"/>
                  </a:cxn>
                  <a:cxn ang="0">
                    <a:pos x="T4" y="T5"/>
                  </a:cxn>
                  <a:cxn ang="0">
                    <a:pos x="T6" y="T7"/>
                  </a:cxn>
                  <a:cxn ang="0">
                    <a:pos x="T8" y="T9"/>
                  </a:cxn>
                </a:cxnLst>
                <a:rect l="0" t="0" r="r" b="b"/>
                <a:pathLst>
                  <a:path w="14" h="5">
                    <a:moveTo>
                      <a:pt x="9" y="2"/>
                    </a:moveTo>
                    <a:cubicBezTo>
                      <a:pt x="6" y="3"/>
                      <a:pt x="5" y="2"/>
                      <a:pt x="2" y="0"/>
                    </a:cubicBezTo>
                    <a:cubicBezTo>
                      <a:pt x="2" y="1"/>
                      <a:pt x="1" y="2"/>
                      <a:pt x="0" y="3"/>
                    </a:cubicBezTo>
                    <a:cubicBezTo>
                      <a:pt x="6" y="5"/>
                      <a:pt x="9" y="5"/>
                      <a:pt x="14" y="5"/>
                    </a:cubicBezTo>
                    <a:cubicBezTo>
                      <a:pt x="14" y="3"/>
                      <a:pt x="11" y="2"/>
                      <a:pt x="9"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1" name="Freeform 172"/>
              <p:cNvSpPr/>
              <p:nvPr/>
            </p:nvSpPr>
            <p:spPr bwMode="auto">
              <a:xfrm>
                <a:off x="9226722" y="1625618"/>
                <a:ext cx="58926" cy="44553"/>
              </a:xfrm>
              <a:custGeom>
                <a:avLst/>
                <a:gdLst>
                  <a:gd name="T0" fmla="*/ 3 w 17"/>
                  <a:gd name="T1" fmla="*/ 8 h 12"/>
                  <a:gd name="T2" fmla="*/ 7 w 17"/>
                  <a:gd name="T3" fmla="*/ 10 h 12"/>
                  <a:gd name="T4" fmla="*/ 15 w 17"/>
                  <a:gd name="T5" fmla="*/ 6 h 12"/>
                  <a:gd name="T6" fmla="*/ 10 w 17"/>
                  <a:gd name="T7" fmla="*/ 1 h 12"/>
                  <a:gd name="T8" fmla="*/ 0 w 17"/>
                  <a:gd name="T9" fmla="*/ 5 h 12"/>
                  <a:gd name="T10" fmla="*/ 3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3" y="8"/>
                    </a:moveTo>
                    <a:cubicBezTo>
                      <a:pt x="5" y="8"/>
                      <a:pt x="5" y="7"/>
                      <a:pt x="7" y="10"/>
                    </a:cubicBezTo>
                    <a:cubicBezTo>
                      <a:pt x="8" y="12"/>
                      <a:pt x="14" y="8"/>
                      <a:pt x="15" y="6"/>
                    </a:cubicBezTo>
                    <a:cubicBezTo>
                      <a:pt x="17" y="3"/>
                      <a:pt x="13" y="0"/>
                      <a:pt x="10" y="1"/>
                    </a:cubicBezTo>
                    <a:cubicBezTo>
                      <a:pt x="7" y="1"/>
                      <a:pt x="4" y="3"/>
                      <a:pt x="0" y="5"/>
                    </a:cubicBezTo>
                    <a:cubicBezTo>
                      <a:pt x="1" y="6"/>
                      <a:pt x="1" y="8"/>
                      <a:pt x="3" y="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2" name="Freeform 173"/>
              <p:cNvSpPr/>
              <p:nvPr/>
            </p:nvSpPr>
            <p:spPr bwMode="auto">
              <a:xfrm>
                <a:off x="8056673" y="2597651"/>
                <a:ext cx="8420" cy="8100"/>
              </a:xfrm>
              <a:custGeom>
                <a:avLst/>
                <a:gdLst>
                  <a:gd name="T0" fmla="*/ 2 w 3"/>
                  <a:gd name="T1" fmla="*/ 0 h 3"/>
                  <a:gd name="T2" fmla="*/ 0 w 3"/>
                  <a:gd name="T3" fmla="*/ 2 h 3"/>
                  <a:gd name="T4" fmla="*/ 1 w 3"/>
                  <a:gd name="T5" fmla="*/ 3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0" y="1"/>
                      <a:pt x="0" y="2"/>
                    </a:cubicBezTo>
                    <a:cubicBezTo>
                      <a:pt x="1" y="3"/>
                      <a:pt x="1" y="3"/>
                      <a:pt x="1" y="3"/>
                    </a:cubicBezTo>
                    <a:cubicBezTo>
                      <a:pt x="2" y="2"/>
                      <a:pt x="3" y="1"/>
                      <a:pt x="2"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3" name="Freeform 174"/>
              <p:cNvSpPr/>
              <p:nvPr/>
            </p:nvSpPr>
            <p:spPr bwMode="auto">
              <a:xfrm>
                <a:off x="8721664" y="3075567"/>
                <a:ext cx="50506" cy="32401"/>
              </a:xfrm>
              <a:custGeom>
                <a:avLst/>
                <a:gdLst>
                  <a:gd name="T0" fmla="*/ 14 w 14"/>
                  <a:gd name="T1" fmla="*/ 0 h 9"/>
                  <a:gd name="T2" fmla="*/ 9 w 14"/>
                  <a:gd name="T3" fmla="*/ 3 h 9"/>
                  <a:gd name="T4" fmla="*/ 3 w 14"/>
                  <a:gd name="T5" fmla="*/ 3 h 9"/>
                  <a:gd name="T6" fmla="*/ 12 w 14"/>
                  <a:gd name="T7" fmla="*/ 5 h 9"/>
                  <a:gd name="T8" fmla="*/ 14 w 14"/>
                  <a:gd name="T9" fmla="*/ 0 h 9"/>
                </a:gdLst>
                <a:ahLst/>
                <a:cxnLst>
                  <a:cxn ang="0">
                    <a:pos x="T0" y="T1"/>
                  </a:cxn>
                  <a:cxn ang="0">
                    <a:pos x="T2" y="T3"/>
                  </a:cxn>
                  <a:cxn ang="0">
                    <a:pos x="T4" y="T5"/>
                  </a:cxn>
                  <a:cxn ang="0">
                    <a:pos x="T6" y="T7"/>
                  </a:cxn>
                  <a:cxn ang="0">
                    <a:pos x="T8" y="T9"/>
                  </a:cxn>
                </a:cxnLst>
                <a:rect l="0" t="0" r="r" b="b"/>
                <a:pathLst>
                  <a:path w="14" h="9">
                    <a:moveTo>
                      <a:pt x="14" y="0"/>
                    </a:moveTo>
                    <a:cubicBezTo>
                      <a:pt x="13" y="1"/>
                      <a:pt x="10" y="3"/>
                      <a:pt x="9" y="3"/>
                    </a:cubicBezTo>
                    <a:cubicBezTo>
                      <a:pt x="7" y="3"/>
                      <a:pt x="3" y="2"/>
                      <a:pt x="3" y="3"/>
                    </a:cubicBezTo>
                    <a:cubicBezTo>
                      <a:pt x="0" y="9"/>
                      <a:pt x="11" y="5"/>
                      <a:pt x="12" y="5"/>
                    </a:cubicBezTo>
                    <a:cubicBezTo>
                      <a:pt x="10" y="3"/>
                      <a:pt x="13" y="2"/>
                      <a:pt x="14"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4" name="Freeform 175"/>
              <p:cNvSpPr/>
              <p:nvPr/>
            </p:nvSpPr>
            <p:spPr bwMode="auto">
              <a:xfrm>
                <a:off x="8023002" y="252069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5" name="Freeform 176"/>
              <p:cNvSpPr/>
              <p:nvPr/>
            </p:nvSpPr>
            <p:spPr bwMode="auto">
              <a:xfrm>
                <a:off x="8073508" y="2455895"/>
                <a:ext cx="16835" cy="12152"/>
              </a:xfrm>
              <a:custGeom>
                <a:avLst/>
                <a:gdLst>
                  <a:gd name="T0" fmla="*/ 3 w 4"/>
                  <a:gd name="T1" fmla="*/ 1 h 3"/>
                  <a:gd name="T2" fmla="*/ 0 w 4"/>
                  <a:gd name="T3" fmla="*/ 2 h 3"/>
                  <a:gd name="T4" fmla="*/ 1 w 4"/>
                  <a:gd name="T5" fmla="*/ 3 h 3"/>
                  <a:gd name="T6" fmla="*/ 2 w 4"/>
                  <a:gd name="T7" fmla="*/ 2 h 3"/>
                  <a:gd name="T8" fmla="*/ 4 w 4"/>
                  <a:gd name="T9" fmla="*/ 2 h 3"/>
                  <a:gd name="T10" fmla="*/ 2 w 4"/>
                  <a:gd name="T11" fmla="*/ 2 h 3"/>
                  <a:gd name="T12" fmla="*/ 3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1"/>
                    </a:moveTo>
                    <a:cubicBezTo>
                      <a:pt x="1" y="0"/>
                      <a:pt x="0" y="2"/>
                      <a:pt x="0" y="2"/>
                    </a:cubicBezTo>
                    <a:cubicBezTo>
                      <a:pt x="1" y="2"/>
                      <a:pt x="1" y="3"/>
                      <a:pt x="1" y="3"/>
                    </a:cubicBezTo>
                    <a:cubicBezTo>
                      <a:pt x="2" y="3"/>
                      <a:pt x="2" y="2"/>
                      <a:pt x="2" y="2"/>
                    </a:cubicBezTo>
                    <a:cubicBezTo>
                      <a:pt x="3" y="2"/>
                      <a:pt x="3" y="2"/>
                      <a:pt x="4" y="2"/>
                    </a:cubicBezTo>
                    <a:cubicBezTo>
                      <a:pt x="3" y="2"/>
                      <a:pt x="3" y="1"/>
                      <a:pt x="2" y="2"/>
                    </a:cubicBezTo>
                    <a:cubicBezTo>
                      <a:pt x="2" y="1"/>
                      <a:pt x="2" y="1"/>
                      <a:pt x="3"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6" name="Freeform 177"/>
              <p:cNvSpPr/>
              <p:nvPr/>
            </p:nvSpPr>
            <p:spPr bwMode="auto">
              <a:xfrm>
                <a:off x="8292367" y="2901410"/>
                <a:ext cx="25256" cy="40501"/>
              </a:xfrm>
              <a:custGeom>
                <a:avLst/>
                <a:gdLst>
                  <a:gd name="T0" fmla="*/ 2 w 6"/>
                  <a:gd name="T1" fmla="*/ 5 h 11"/>
                  <a:gd name="T2" fmla="*/ 5 w 6"/>
                  <a:gd name="T3" fmla="*/ 11 h 11"/>
                  <a:gd name="T4" fmla="*/ 6 w 6"/>
                  <a:gd name="T5" fmla="*/ 0 h 11"/>
                  <a:gd name="T6" fmla="*/ 5 w 6"/>
                  <a:gd name="T7" fmla="*/ 2 h 11"/>
                  <a:gd name="T8" fmla="*/ 2 w 6"/>
                  <a:gd name="T9" fmla="*/ 5 h 11"/>
                </a:gdLst>
                <a:ahLst/>
                <a:cxnLst>
                  <a:cxn ang="0">
                    <a:pos x="T0" y="T1"/>
                  </a:cxn>
                  <a:cxn ang="0">
                    <a:pos x="T2" y="T3"/>
                  </a:cxn>
                  <a:cxn ang="0">
                    <a:pos x="T4" y="T5"/>
                  </a:cxn>
                  <a:cxn ang="0">
                    <a:pos x="T6" y="T7"/>
                  </a:cxn>
                  <a:cxn ang="0">
                    <a:pos x="T8" y="T9"/>
                  </a:cxn>
                </a:cxnLst>
                <a:rect l="0" t="0" r="r" b="b"/>
                <a:pathLst>
                  <a:path w="6" h="11">
                    <a:moveTo>
                      <a:pt x="2" y="5"/>
                    </a:moveTo>
                    <a:cubicBezTo>
                      <a:pt x="0" y="7"/>
                      <a:pt x="3" y="11"/>
                      <a:pt x="5" y="11"/>
                    </a:cubicBezTo>
                    <a:cubicBezTo>
                      <a:pt x="6" y="6"/>
                      <a:pt x="6" y="4"/>
                      <a:pt x="6" y="0"/>
                    </a:cubicBezTo>
                    <a:cubicBezTo>
                      <a:pt x="4" y="0"/>
                      <a:pt x="5" y="1"/>
                      <a:pt x="5" y="2"/>
                    </a:cubicBezTo>
                    <a:cubicBezTo>
                      <a:pt x="4" y="4"/>
                      <a:pt x="3" y="4"/>
                      <a:pt x="2" y="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7" name="Freeform 178"/>
              <p:cNvSpPr/>
              <p:nvPr/>
            </p:nvSpPr>
            <p:spPr bwMode="auto">
              <a:xfrm>
                <a:off x="8477555" y="2488296"/>
                <a:ext cx="16835" cy="32401"/>
              </a:xfrm>
              <a:custGeom>
                <a:avLst/>
                <a:gdLst>
                  <a:gd name="T0" fmla="*/ 0 w 5"/>
                  <a:gd name="T1" fmla="*/ 9 h 9"/>
                  <a:gd name="T2" fmla="*/ 4 w 5"/>
                  <a:gd name="T3" fmla="*/ 6 h 9"/>
                  <a:gd name="T4" fmla="*/ 5 w 5"/>
                  <a:gd name="T5" fmla="*/ 1 h 9"/>
                  <a:gd name="T6" fmla="*/ 0 w 5"/>
                  <a:gd name="T7" fmla="*/ 9 h 9"/>
                </a:gdLst>
                <a:ahLst/>
                <a:cxnLst>
                  <a:cxn ang="0">
                    <a:pos x="T0" y="T1"/>
                  </a:cxn>
                  <a:cxn ang="0">
                    <a:pos x="T2" y="T3"/>
                  </a:cxn>
                  <a:cxn ang="0">
                    <a:pos x="T4" y="T5"/>
                  </a:cxn>
                  <a:cxn ang="0">
                    <a:pos x="T6" y="T7"/>
                  </a:cxn>
                </a:cxnLst>
                <a:rect l="0" t="0" r="r" b="b"/>
                <a:pathLst>
                  <a:path w="5" h="9">
                    <a:moveTo>
                      <a:pt x="0" y="9"/>
                    </a:moveTo>
                    <a:cubicBezTo>
                      <a:pt x="1" y="8"/>
                      <a:pt x="2" y="7"/>
                      <a:pt x="4" y="6"/>
                    </a:cubicBezTo>
                    <a:cubicBezTo>
                      <a:pt x="2" y="4"/>
                      <a:pt x="4" y="3"/>
                      <a:pt x="5" y="1"/>
                    </a:cubicBezTo>
                    <a:cubicBezTo>
                      <a:pt x="0" y="0"/>
                      <a:pt x="0" y="5"/>
                      <a:pt x="0" y="9"/>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8" name="Freeform 179"/>
              <p:cNvSpPr/>
              <p:nvPr/>
            </p:nvSpPr>
            <p:spPr bwMode="auto">
              <a:xfrm>
                <a:off x="8342873" y="2536898"/>
                <a:ext cx="50506" cy="52653"/>
              </a:xfrm>
              <a:custGeom>
                <a:avLst/>
                <a:gdLst>
                  <a:gd name="T0" fmla="*/ 0 w 12"/>
                  <a:gd name="T1" fmla="*/ 7 h 15"/>
                  <a:gd name="T2" fmla="*/ 2 w 12"/>
                  <a:gd name="T3" fmla="*/ 11 h 15"/>
                  <a:gd name="T4" fmla="*/ 4 w 12"/>
                  <a:gd name="T5" fmla="*/ 15 h 15"/>
                  <a:gd name="T6" fmla="*/ 7 w 12"/>
                  <a:gd name="T7" fmla="*/ 10 h 15"/>
                  <a:gd name="T8" fmla="*/ 5 w 12"/>
                  <a:gd name="T9" fmla="*/ 8 h 15"/>
                  <a:gd name="T10" fmla="*/ 5 w 12"/>
                  <a:gd name="T11" fmla="*/ 7 h 15"/>
                  <a:gd name="T12" fmla="*/ 4 w 12"/>
                  <a:gd name="T13" fmla="*/ 5 h 15"/>
                  <a:gd name="T14" fmla="*/ 2 w 12"/>
                  <a:gd name="T15" fmla="*/ 5 h 15"/>
                  <a:gd name="T16" fmla="*/ 0 w 12"/>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0" y="7"/>
                    </a:moveTo>
                    <a:cubicBezTo>
                      <a:pt x="0" y="9"/>
                      <a:pt x="0" y="11"/>
                      <a:pt x="2" y="11"/>
                    </a:cubicBezTo>
                    <a:cubicBezTo>
                      <a:pt x="4" y="11"/>
                      <a:pt x="4" y="13"/>
                      <a:pt x="4" y="15"/>
                    </a:cubicBezTo>
                    <a:cubicBezTo>
                      <a:pt x="5" y="13"/>
                      <a:pt x="4" y="10"/>
                      <a:pt x="7" y="10"/>
                    </a:cubicBezTo>
                    <a:cubicBezTo>
                      <a:pt x="7" y="9"/>
                      <a:pt x="6" y="9"/>
                      <a:pt x="5" y="8"/>
                    </a:cubicBezTo>
                    <a:cubicBezTo>
                      <a:pt x="12" y="7"/>
                      <a:pt x="1" y="0"/>
                      <a:pt x="5" y="7"/>
                    </a:cubicBezTo>
                    <a:cubicBezTo>
                      <a:pt x="3" y="7"/>
                      <a:pt x="2" y="6"/>
                      <a:pt x="4" y="5"/>
                    </a:cubicBezTo>
                    <a:cubicBezTo>
                      <a:pt x="3" y="5"/>
                      <a:pt x="2" y="5"/>
                      <a:pt x="2" y="5"/>
                    </a:cubicBezTo>
                    <a:cubicBezTo>
                      <a:pt x="2" y="6"/>
                      <a:pt x="2" y="7"/>
                      <a:pt x="0" y="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79" name="Freeform 180"/>
              <p:cNvSpPr/>
              <p:nvPr/>
            </p:nvSpPr>
            <p:spPr bwMode="auto">
              <a:xfrm>
                <a:off x="8544896" y="2472096"/>
                <a:ext cx="25256" cy="20252"/>
              </a:xfrm>
              <a:custGeom>
                <a:avLst/>
                <a:gdLst>
                  <a:gd name="T0" fmla="*/ 8 w 8"/>
                  <a:gd name="T1" fmla="*/ 2 h 6"/>
                  <a:gd name="T2" fmla="*/ 0 w 8"/>
                  <a:gd name="T3" fmla="*/ 2 h 6"/>
                  <a:gd name="T4" fmla="*/ 1 w 8"/>
                  <a:gd name="T5" fmla="*/ 6 h 6"/>
                  <a:gd name="T6" fmla="*/ 8 w 8"/>
                  <a:gd name="T7" fmla="*/ 2 h 6"/>
                </a:gdLst>
                <a:ahLst/>
                <a:cxnLst>
                  <a:cxn ang="0">
                    <a:pos x="T0" y="T1"/>
                  </a:cxn>
                  <a:cxn ang="0">
                    <a:pos x="T2" y="T3"/>
                  </a:cxn>
                  <a:cxn ang="0">
                    <a:pos x="T4" y="T5"/>
                  </a:cxn>
                  <a:cxn ang="0">
                    <a:pos x="T6" y="T7"/>
                  </a:cxn>
                </a:cxnLst>
                <a:rect l="0" t="0" r="r" b="b"/>
                <a:pathLst>
                  <a:path w="8" h="6">
                    <a:moveTo>
                      <a:pt x="8" y="2"/>
                    </a:moveTo>
                    <a:cubicBezTo>
                      <a:pt x="5" y="0"/>
                      <a:pt x="3" y="1"/>
                      <a:pt x="0" y="2"/>
                    </a:cubicBezTo>
                    <a:cubicBezTo>
                      <a:pt x="1" y="3"/>
                      <a:pt x="2" y="4"/>
                      <a:pt x="1" y="6"/>
                    </a:cubicBezTo>
                    <a:cubicBezTo>
                      <a:pt x="3" y="4"/>
                      <a:pt x="6" y="3"/>
                      <a:pt x="8"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0" name="Freeform 181"/>
              <p:cNvSpPr/>
              <p:nvPr/>
            </p:nvSpPr>
            <p:spPr bwMode="auto">
              <a:xfrm>
                <a:off x="8494390" y="2411345"/>
                <a:ext cx="25256" cy="20252"/>
              </a:xfrm>
              <a:custGeom>
                <a:avLst/>
                <a:gdLst>
                  <a:gd name="T0" fmla="*/ 4 w 5"/>
                  <a:gd name="T1" fmla="*/ 4 h 6"/>
                  <a:gd name="T2" fmla="*/ 5 w 5"/>
                  <a:gd name="T3" fmla="*/ 4 h 6"/>
                  <a:gd name="T4" fmla="*/ 4 w 5"/>
                  <a:gd name="T5" fmla="*/ 6 h 6"/>
                  <a:gd name="T6" fmla="*/ 4 w 5"/>
                  <a:gd name="T7" fmla="*/ 4 h 6"/>
                </a:gdLst>
                <a:ahLst/>
                <a:cxnLst>
                  <a:cxn ang="0">
                    <a:pos x="T0" y="T1"/>
                  </a:cxn>
                  <a:cxn ang="0">
                    <a:pos x="T2" y="T3"/>
                  </a:cxn>
                  <a:cxn ang="0">
                    <a:pos x="T4" y="T5"/>
                  </a:cxn>
                  <a:cxn ang="0">
                    <a:pos x="T6" y="T7"/>
                  </a:cxn>
                </a:cxnLst>
                <a:rect l="0" t="0" r="r" b="b"/>
                <a:pathLst>
                  <a:path w="5" h="6">
                    <a:moveTo>
                      <a:pt x="4" y="4"/>
                    </a:moveTo>
                    <a:cubicBezTo>
                      <a:pt x="5" y="4"/>
                      <a:pt x="5" y="4"/>
                      <a:pt x="5" y="4"/>
                    </a:cubicBezTo>
                    <a:cubicBezTo>
                      <a:pt x="4" y="0"/>
                      <a:pt x="0" y="3"/>
                      <a:pt x="4" y="6"/>
                    </a:cubicBezTo>
                    <a:cubicBezTo>
                      <a:pt x="4" y="5"/>
                      <a:pt x="4" y="4"/>
                      <a:pt x="4"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1" name="Freeform 182"/>
              <p:cNvSpPr/>
              <p:nvPr/>
            </p:nvSpPr>
            <p:spPr bwMode="auto">
              <a:xfrm>
                <a:off x="8326037" y="2561199"/>
                <a:ext cx="16835" cy="20252"/>
              </a:xfrm>
              <a:custGeom>
                <a:avLst/>
                <a:gdLst>
                  <a:gd name="T0" fmla="*/ 0 w 5"/>
                  <a:gd name="T1" fmla="*/ 1 h 6"/>
                  <a:gd name="T2" fmla="*/ 3 w 5"/>
                  <a:gd name="T3" fmla="*/ 5 h 6"/>
                  <a:gd name="T4" fmla="*/ 3 w 5"/>
                  <a:gd name="T5" fmla="*/ 2 h 6"/>
                  <a:gd name="T6" fmla="*/ 0 w 5"/>
                  <a:gd name="T7" fmla="*/ 1 h 6"/>
                </a:gdLst>
                <a:ahLst/>
                <a:cxnLst>
                  <a:cxn ang="0">
                    <a:pos x="T0" y="T1"/>
                  </a:cxn>
                  <a:cxn ang="0">
                    <a:pos x="T2" y="T3"/>
                  </a:cxn>
                  <a:cxn ang="0">
                    <a:pos x="T4" y="T5"/>
                  </a:cxn>
                  <a:cxn ang="0">
                    <a:pos x="T6" y="T7"/>
                  </a:cxn>
                </a:cxnLst>
                <a:rect l="0" t="0" r="r" b="b"/>
                <a:pathLst>
                  <a:path w="5" h="6">
                    <a:moveTo>
                      <a:pt x="0" y="1"/>
                    </a:moveTo>
                    <a:cubicBezTo>
                      <a:pt x="0" y="2"/>
                      <a:pt x="2" y="6"/>
                      <a:pt x="3" y="5"/>
                    </a:cubicBezTo>
                    <a:cubicBezTo>
                      <a:pt x="5" y="5"/>
                      <a:pt x="5" y="2"/>
                      <a:pt x="3" y="2"/>
                    </a:cubicBezTo>
                    <a:cubicBezTo>
                      <a:pt x="3" y="0"/>
                      <a:pt x="1" y="0"/>
                      <a:pt x="0"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2" name="Freeform 183"/>
              <p:cNvSpPr/>
              <p:nvPr/>
            </p:nvSpPr>
            <p:spPr bwMode="auto">
              <a:xfrm>
                <a:off x="8452299" y="2119735"/>
                <a:ext cx="16835" cy="20252"/>
              </a:xfrm>
              <a:custGeom>
                <a:avLst/>
                <a:gdLst>
                  <a:gd name="T0" fmla="*/ 6 w 6"/>
                  <a:gd name="T1" fmla="*/ 0 h 6"/>
                  <a:gd name="T2" fmla="*/ 2 w 6"/>
                  <a:gd name="T3" fmla="*/ 3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cubicBezTo>
                      <a:pt x="4" y="1"/>
                      <a:pt x="3" y="2"/>
                      <a:pt x="2" y="3"/>
                    </a:cubicBezTo>
                    <a:cubicBezTo>
                      <a:pt x="0" y="3"/>
                      <a:pt x="0" y="4"/>
                      <a:pt x="0" y="6"/>
                    </a:cubicBezTo>
                    <a:cubicBezTo>
                      <a:pt x="2" y="4"/>
                      <a:pt x="4" y="2"/>
                      <a:pt x="6"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3" name="Freeform 184"/>
              <p:cNvSpPr/>
              <p:nvPr/>
            </p:nvSpPr>
            <p:spPr bwMode="auto">
              <a:xfrm>
                <a:off x="8452299" y="2107583"/>
                <a:ext cx="25256" cy="28352"/>
              </a:xfrm>
              <a:custGeom>
                <a:avLst/>
                <a:gdLst>
                  <a:gd name="T0" fmla="*/ 4 w 7"/>
                  <a:gd name="T1" fmla="*/ 1 h 8"/>
                  <a:gd name="T2" fmla="*/ 1 w 7"/>
                  <a:gd name="T3" fmla="*/ 4 h 8"/>
                  <a:gd name="T4" fmla="*/ 7 w 7"/>
                  <a:gd name="T5" fmla="*/ 2 h 8"/>
                  <a:gd name="T6" fmla="*/ 4 w 7"/>
                  <a:gd name="T7" fmla="*/ 1 h 8"/>
                </a:gdLst>
                <a:ahLst/>
                <a:cxnLst>
                  <a:cxn ang="0">
                    <a:pos x="T0" y="T1"/>
                  </a:cxn>
                  <a:cxn ang="0">
                    <a:pos x="T2" y="T3"/>
                  </a:cxn>
                  <a:cxn ang="0">
                    <a:pos x="T4" y="T5"/>
                  </a:cxn>
                  <a:cxn ang="0">
                    <a:pos x="T6" y="T7"/>
                  </a:cxn>
                </a:cxnLst>
                <a:rect l="0" t="0" r="r" b="b"/>
                <a:pathLst>
                  <a:path w="7" h="8">
                    <a:moveTo>
                      <a:pt x="4" y="1"/>
                    </a:moveTo>
                    <a:cubicBezTo>
                      <a:pt x="1" y="2"/>
                      <a:pt x="1" y="2"/>
                      <a:pt x="1" y="4"/>
                    </a:cubicBezTo>
                    <a:cubicBezTo>
                      <a:pt x="0" y="8"/>
                      <a:pt x="6" y="3"/>
                      <a:pt x="7" y="2"/>
                    </a:cubicBezTo>
                    <a:cubicBezTo>
                      <a:pt x="6" y="0"/>
                      <a:pt x="5" y="1"/>
                      <a:pt x="4"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4" name="Freeform 185"/>
              <p:cNvSpPr/>
              <p:nvPr/>
            </p:nvSpPr>
            <p:spPr bwMode="auto">
              <a:xfrm>
                <a:off x="8485970" y="25855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5" name="Freeform 186"/>
              <p:cNvSpPr/>
              <p:nvPr/>
            </p:nvSpPr>
            <p:spPr bwMode="auto">
              <a:xfrm>
                <a:off x="8283947" y="2941912"/>
                <a:ext cx="42091" cy="64802"/>
              </a:xfrm>
              <a:custGeom>
                <a:avLst/>
                <a:gdLst>
                  <a:gd name="T0" fmla="*/ 2 w 11"/>
                  <a:gd name="T1" fmla="*/ 3 h 18"/>
                  <a:gd name="T2" fmla="*/ 4 w 11"/>
                  <a:gd name="T3" fmla="*/ 7 h 18"/>
                  <a:gd name="T4" fmla="*/ 2 w 11"/>
                  <a:gd name="T5" fmla="*/ 10 h 18"/>
                  <a:gd name="T6" fmla="*/ 4 w 11"/>
                  <a:gd name="T7" fmla="*/ 12 h 18"/>
                  <a:gd name="T8" fmla="*/ 3 w 11"/>
                  <a:gd name="T9" fmla="*/ 16 h 18"/>
                  <a:gd name="T10" fmla="*/ 6 w 11"/>
                  <a:gd name="T11" fmla="*/ 16 h 18"/>
                  <a:gd name="T12" fmla="*/ 9 w 11"/>
                  <a:gd name="T13" fmla="*/ 13 h 18"/>
                  <a:gd name="T14" fmla="*/ 10 w 11"/>
                  <a:gd name="T15" fmla="*/ 5 h 18"/>
                  <a:gd name="T16" fmla="*/ 3 w 11"/>
                  <a:gd name="T17" fmla="*/ 4 h 18"/>
                  <a:gd name="T18" fmla="*/ 2 w 11"/>
                  <a:gd name="T1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8">
                    <a:moveTo>
                      <a:pt x="2" y="3"/>
                    </a:moveTo>
                    <a:cubicBezTo>
                      <a:pt x="0" y="6"/>
                      <a:pt x="4" y="5"/>
                      <a:pt x="4" y="7"/>
                    </a:cubicBezTo>
                    <a:cubicBezTo>
                      <a:pt x="4" y="8"/>
                      <a:pt x="3" y="10"/>
                      <a:pt x="2" y="10"/>
                    </a:cubicBezTo>
                    <a:cubicBezTo>
                      <a:pt x="2" y="11"/>
                      <a:pt x="4" y="12"/>
                      <a:pt x="4" y="12"/>
                    </a:cubicBezTo>
                    <a:cubicBezTo>
                      <a:pt x="4" y="14"/>
                      <a:pt x="1" y="14"/>
                      <a:pt x="3" y="16"/>
                    </a:cubicBezTo>
                    <a:cubicBezTo>
                      <a:pt x="5" y="18"/>
                      <a:pt x="6" y="18"/>
                      <a:pt x="6" y="16"/>
                    </a:cubicBezTo>
                    <a:cubicBezTo>
                      <a:pt x="7" y="14"/>
                      <a:pt x="9" y="16"/>
                      <a:pt x="9" y="13"/>
                    </a:cubicBezTo>
                    <a:cubicBezTo>
                      <a:pt x="9" y="10"/>
                      <a:pt x="9" y="8"/>
                      <a:pt x="10" y="5"/>
                    </a:cubicBezTo>
                    <a:cubicBezTo>
                      <a:pt x="11" y="0"/>
                      <a:pt x="5" y="3"/>
                      <a:pt x="3" y="4"/>
                    </a:cubicBezTo>
                    <a:cubicBezTo>
                      <a:pt x="3" y="4"/>
                      <a:pt x="2" y="4"/>
                      <a:pt x="2"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6" name="Freeform 187"/>
              <p:cNvSpPr/>
              <p:nvPr/>
            </p:nvSpPr>
            <p:spPr bwMode="auto">
              <a:xfrm>
                <a:off x="8544896" y="2067082"/>
                <a:ext cx="33671" cy="20252"/>
              </a:xfrm>
              <a:custGeom>
                <a:avLst/>
                <a:gdLst>
                  <a:gd name="T0" fmla="*/ 0 w 10"/>
                  <a:gd name="T1" fmla="*/ 6 h 6"/>
                  <a:gd name="T2" fmla="*/ 10 w 10"/>
                  <a:gd name="T3" fmla="*/ 0 h 6"/>
                  <a:gd name="T4" fmla="*/ 6 w 10"/>
                  <a:gd name="T5" fmla="*/ 3 h 6"/>
                  <a:gd name="T6" fmla="*/ 0 w 10"/>
                  <a:gd name="T7" fmla="*/ 3 h 6"/>
                  <a:gd name="T8" fmla="*/ 0 w 10"/>
                  <a:gd name="T9" fmla="*/ 6 h 6"/>
                </a:gdLst>
                <a:ahLst/>
                <a:cxnLst>
                  <a:cxn ang="0">
                    <a:pos x="T0" y="T1"/>
                  </a:cxn>
                  <a:cxn ang="0">
                    <a:pos x="T2" y="T3"/>
                  </a:cxn>
                  <a:cxn ang="0">
                    <a:pos x="T4" y="T5"/>
                  </a:cxn>
                  <a:cxn ang="0">
                    <a:pos x="T6" y="T7"/>
                  </a:cxn>
                  <a:cxn ang="0">
                    <a:pos x="T8" y="T9"/>
                  </a:cxn>
                </a:cxnLst>
                <a:rect l="0" t="0" r="r" b="b"/>
                <a:pathLst>
                  <a:path w="10" h="6">
                    <a:moveTo>
                      <a:pt x="0" y="6"/>
                    </a:moveTo>
                    <a:cubicBezTo>
                      <a:pt x="4" y="5"/>
                      <a:pt x="7" y="4"/>
                      <a:pt x="10" y="0"/>
                    </a:cubicBezTo>
                    <a:cubicBezTo>
                      <a:pt x="8" y="0"/>
                      <a:pt x="8" y="2"/>
                      <a:pt x="6" y="3"/>
                    </a:cubicBezTo>
                    <a:cubicBezTo>
                      <a:pt x="5" y="4"/>
                      <a:pt x="2" y="3"/>
                      <a:pt x="0" y="3"/>
                    </a:cubicBezTo>
                    <a:cubicBezTo>
                      <a:pt x="1" y="5"/>
                      <a:pt x="1" y="6"/>
                      <a:pt x="0" y="6"/>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7" name="Freeform 188"/>
              <p:cNvSpPr/>
              <p:nvPr/>
            </p:nvSpPr>
            <p:spPr bwMode="auto">
              <a:xfrm>
                <a:off x="9024699" y="2111635"/>
                <a:ext cx="33671" cy="28352"/>
              </a:xfrm>
              <a:custGeom>
                <a:avLst/>
                <a:gdLst>
                  <a:gd name="T0" fmla="*/ 4 w 11"/>
                  <a:gd name="T1" fmla="*/ 7 h 8"/>
                  <a:gd name="T2" fmla="*/ 11 w 11"/>
                  <a:gd name="T3" fmla="*/ 3 h 8"/>
                  <a:gd name="T4" fmla="*/ 6 w 11"/>
                  <a:gd name="T5" fmla="*/ 0 h 8"/>
                  <a:gd name="T6" fmla="*/ 4 w 11"/>
                  <a:gd name="T7" fmla="*/ 7 h 8"/>
                </a:gdLst>
                <a:ahLst/>
                <a:cxnLst>
                  <a:cxn ang="0">
                    <a:pos x="T0" y="T1"/>
                  </a:cxn>
                  <a:cxn ang="0">
                    <a:pos x="T2" y="T3"/>
                  </a:cxn>
                  <a:cxn ang="0">
                    <a:pos x="T4" y="T5"/>
                  </a:cxn>
                  <a:cxn ang="0">
                    <a:pos x="T6" y="T7"/>
                  </a:cxn>
                </a:cxnLst>
                <a:rect l="0" t="0" r="r" b="b"/>
                <a:pathLst>
                  <a:path w="11" h="8">
                    <a:moveTo>
                      <a:pt x="4" y="7"/>
                    </a:moveTo>
                    <a:cubicBezTo>
                      <a:pt x="6" y="8"/>
                      <a:pt x="10" y="4"/>
                      <a:pt x="11" y="3"/>
                    </a:cubicBezTo>
                    <a:cubicBezTo>
                      <a:pt x="9" y="1"/>
                      <a:pt x="8" y="0"/>
                      <a:pt x="6" y="0"/>
                    </a:cubicBezTo>
                    <a:cubicBezTo>
                      <a:pt x="2" y="2"/>
                      <a:pt x="0" y="4"/>
                      <a:pt x="4" y="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8" name="Freeform 189"/>
              <p:cNvSpPr/>
              <p:nvPr/>
            </p:nvSpPr>
            <p:spPr bwMode="auto">
              <a:xfrm>
                <a:off x="8544896" y="2063033"/>
                <a:ext cx="25256" cy="16201"/>
              </a:xfrm>
              <a:custGeom>
                <a:avLst/>
                <a:gdLst>
                  <a:gd name="T0" fmla="*/ 5 w 7"/>
                  <a:gd name="T1" fmla="*/ 4 h 4"/>
                  <a:gd name="T2" fmla="*/ 7 w 7"/>
                  <a:gd name="T3" fmla="*/ 0 h 4"/>
                  <a:gd name="T4" fmla="*/ 4 w 7"/>
                  <a:gd name="T5" fmla="*/ 2 h 4"/>
                  <a:gd name="T6" fmla="*/ 0 w 7"/>
                  <a:gd name="T7" fmla="*/ 1 h 4"/>
                  <a:gd name="T8" fmla="*/ 5 w 7"/>
                  <a:gd name="T9" fmla="*/ 4 h 4"/>
                </a:gdLst>
                <a:ahLst/>
                <a:cxnLst>
                  <a:cxn ang="0">
                    <a:pos x="T0" y="T1"/>
                  </a:cxn>
                  <a:cxn ang="0">
                    <a:pos x="T2" y="T3"/>
                  </a:cxn>
                  <a:cxn ang="0">
                    <a:pos x="T4" y="T5"/>
                  </a:cxn>
                  <a:cxn ang="0">
                    <a:pos x="T6" y="T7"/>
                  </a:cxn>
                  <a:cxn ang="0">
                    <a:pos x="T8" y="T9"/>
                  </a:cxn>
                </a:cxnLst>
                <a:rect l="0" t="0" r="r" b="b"/>
                <a:pathLst>
                  <a:path w="7" h="4">
                    <a:moveTo>
                      <a:pt x="5" y="4"/>
                    </a:moveTo>
                    <a:cubicBezTo>
                      <a:pt x="6" y="2"/>
                      <a:pt x="7" y="2"/>
                      <a:pt x="7" y="0"/>
                    </a:cubicBezTo>
                    <a:cubicBezTo>
                      <a:pt x="6" y="1"/>
                      <a:pt x="6" y="2"/>
                      <a:pt x="4" y="2"/>
                    </a:cubicBezTo>
                    <a:cubicBezTo>
                      <a:pt x="2" y="1"/>
                      <a:pt x="1" y="1"/>
                      <a:pt x="0" y="1"/>
                    </a:cubicBezTo>
                    <a:cubicBezTo>
                      <a:pt x="0" y="4"/>
                      <a:pt x="2" y="4"/>
                      <a:pt x="5"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89" name="Freeform 190"/>
              <p:cNvSpPr/>
              <p:nvPr/>
            </p:nvSpPr>
            <p:spPr bwMode="auto">
              <a:xfrm>
                <a:off x="8519641" y="2083283"/>
                <a:ext cx="8420" cy="12152"/>
              </a:xfrm>
              <a:custGeom>
                <a:avLst/>
                <a:gdLst>
                  <a:gd name="T0" fmla="*/ 2 w 3"/>
                  <a:gd name="T1" fmla="*/ 0 h 3"/>
                  <a:gd name="T2" fmla="*/ 0 w 3"/>
                  <a:gd name="T3" fmla="*/ 0 h 3"/>
                  <a:gd name="T4" fmla="*/ 0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1" y="0"/>
                      <a:pt x="0" y="0"/>
                    </a:cubicBezTo>
                    <a:cubicBezTo>
                      <a:pt x="0" y="1"/>
                      <a:pt x="0" y="2"/>
                      <a:pt x="0" y="2"/>
                    </a:cubicBezTo>
                    <a:cubicBezTo>
                      <a:pt x="2" y="3"/>
                      <a:pt x="3" y="2"/>
                      <a:pt x="2"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0" name="Freeform 191"/>
              <p:cNvSpPr/>
              <p:nvPr/>
            </p:nvSpPr>
            <p:spPr bwMode="auto">
              <a:xfrm>
                <a:off x="8485970" y="2091383"/>
                <a:ext cx="33671" cy="16201"/>
              </a:xfrm>
              <a:custGeom>
                <a:avLst/>
                <a:gdLst>
                  <a:gd name="T0" fmla="*/ 0 w 7"/>
                  <a:gd name="T1" fmla="*/ 4 h 4"/>
                  <a:gd name="T2" fmla="*/ 3 w 7"/>
                  <a:gd name="T3" fmla="*/ 4 h 4"/>
                  <a:gd name="T4" fmla="*/ 7 w 7"/>
                  <a:gd name="T5" fmla="*/ 2 h 4"/>
                  <a:gd name="T6" fmla="*/ 0 w 7"/>
                  <a:gd name="T7" fmla="*/ 4 h 4"/>
                </a:gdLst>
                <a:ahLst/>
                <a:cxnLst>
                  <a:cxn ang="0">
                    <a:pos x="T0" y="T1"/>
                  </a:cxn>
                  <a:cxn ang="0">
                    <a:pos x="T2" y="T3"/>
                  </a:cxn>
                  <a:cxn ang="0">
                    <a:pos x="T4" y="T5"/>
                  </a:cxn>
                  <a:cxn ang="0">
                    <a:pos x="T6" y="T7"/>
                  </a:cxn>
                </a:cxnLst>
                <a:rect l="0" t="0" r="r" b="b"/>
                <a:pathLst>
                  <a:path w="7" h="4">
                    <a:moveTo>
                      <a:pt x="0" y="4"/>
                    </a:moveTo>
                    <a:cubicBezTo>
                      <a:pt x="1" y="4"/>
                      <a:pt x="2" y="4"/>
                      <a:pt x="3" y="4"/>
                    </a:cubicBezTo>
                    <a:cubicBezTo>
                      <a:pt x="5" y="3"/>
                      <a:pt x="6" y="2"/>
                      <a:pt x="7" y="2"/>
                    </a:cubicBezTo>
                    <a:cubicBezTo>
                      <a:pt x="5" y="0"/>
                      <a:pt x="1" y="2"/>
                      <a:pt x="0"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1" name="Freeform 192"/>
              <p:cNvSpPr/>
              <p:nvPr/>
            </p:nvSpPr>
            <p:spPr bwMode="auto">
              <a:xfrm>
                <a:off x="9134131" y="1625618"/>
                <a:ext cx="75761" cy="24301"/>
              </a:xfrm>
              <a:custGeom>
                <a:avLst/>
                <a:gdLst>
                  <a:gd name="T0" fmla="*/ 20 w 20"/>
                  <a:gd name="T1" fmla="*/ 3 h 7"/>
                  <a:gd name="T2" fmla="*/ 10 w 20"/>
                  <a:gd name="T3" fmla="*/ 1 h 7"/>
                  <a:gd name="T4" fmla="*/ 0 w 20"/>
                  <a:gd name="T5" fmla="*/ 4 h 7"/>
                  <a:gd name="T6" fmla="*/ 10 w 20"/>
                  <a:gd name="T7" fmla="*/ 7 h 7"/>
                  <a:gd name="T8" fmla="*/ 20 w 20"/>
                  <a:gd name="T9" fmla="*/ 3 h 7"/>
                </a:gdLst>
                <a:ahLst/>
                <a:cxnLst>
                  <a:cxn ang="0">
                    <a:pos x="T0" y="T1"/>
                  </a:cxn>
                  <a:cxn ang="0">
                    <a:pos x="T2" y="T3"/>
                  </a:cxn>
                  <a:cxn ang="0">
                    <a:pos x="T4" y="T5"/>
                  </a:cxn>
                  <a:cxn ang="0">
                    <a:pos x="T6" y="T7"/>
                  </a:cxn>
                  <a:cxn ang="0">
                    <a:pos x="T8" y="T9"/>
                  </a:cxn>
                </a:cxnLst>
                <a:rect l="0" t="0" r="r" b="b"/>
                <a:pathLst>
                  <a:path w="20" h="7">
                    <a:moveTo>
                      <a:pt x="20" y="3"/>
                    </a:moveTo>
                    <a:cubicBezTo>
                      <a:pt x="16" y="1"/>
                      <a:pt x="13" y="0"/>
                      <a:pt x="10" y="1"/>
                    </a:cubicBezTo>
                    <a:cubicBezTo>
                      <a:pt x="5" y="1"/>
                      <a:pt x="4" y="0"/>
                      <a:pt x="0" y="4"/>
                    </a:cubicBezTo>
                    <a:cubicBezTo>
                      <a:pt x="3" y="5"/>
                      <a:pt x="6" y="6"/>
                      <a:pt x="10" y="7"/>
                    </a:cubicBezTo>
                    <a:cubicBezTo>
                      <a:pt x="14" y="6"/>
                      <a:pt x="16" y="5"/>
                      <a:pt x="20"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2" name="Freeform 193"/>
              <p:cNvSpPr/>
              <p:nvPr/>
            </p:nvSpPr>
            <p:spPr bwMode="auto">
              <a:xfrm>
                <a:off x="8965778" y="1633719"/>
                <a:ext cx="126267" cy="40501"/>
              </a:xfrm>
              <a:custGeom>
                <a:avLst/>
                <a:gdLst>
                  <a:gd name="T0" fmla="*/ 15 w 33"/>
                  <a:gd name="T1" fmla="*/ 4 h 11"/>
                  <a:gd name="T2" fmla="*/ 8 w 33"/>
                  <a:gd name="T3" fmla="*/ 9 h 11"/>
                  <a:gd name="T4" fmla="*/ 20 w 33"/>
                  <a:gd name="T5" fmla="*/ 11 h 11"/>
                  <a:gd name="T6" fmla="*/ 19 w 33"/>
                  <a:gd name="T7" fmla="*/ 7 h 11"/>
                  <a:gd name="T8" fmla="*/ 33 w 33"/>
                  <a:gd name="T9" fmla="*/ 3 h 11"/>
                  <a:gd name="T10" fmla="*/ 25 w 33"/>
                  <a:gd name="T11" fmla="*/ 1 h 11"/>
                  <a:gd name="T12" fmla="*/ 16 w 33"/>
                  <a:gd name="T13" fmla="*/ 2 h 11"/>
                  <a:gd name="T14" fmla="*/ 0 w 33"/>
                  <a:gd name="T15" fmla="*/ 5 h 11"/>
                  <a:gd name="T16" fmla="*/ 6 w 33"/>
                  <a:gd name="T17" fmla="*/ 6 h 11"/>
                  <a:gd name="T18" fmla="*/ 15 w 33"/>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1">
                    <a:moveTo>
                      <a:pt x="15" y="4"/>
                    </a:moveTo>
                    <a:cubicBezTo>
                      <a:pt x="13" y="5"/>
                      <a:pt x="11" y="8"/>
                      <a:pt x="8" y="9"/>
                    </a:cubicBezTo>
                    <a:cubicBezTo>
                      <a:pt x="13" y="10"/>
                      <a:pt x="15" y="11"/>
                      <a:pt x="20" y="11"/>
                    </a:cubicBezTo>
                    <a:cubicBezTo>
                      <a:pt x="20" y="10"/>
                      <a:pt x="19" y="8"/>
                      <a:pt x="19" y="7"/>
                    </a:cubicBezTo>
                    <a:cubicBezTo>
                      <a:pt x="23" y="5"/>
                      <a:pt x="28" y="4"/>
                      <a:pt x="33" y="3"/>
                    </a:cubicBezTo>
                    <a:cubicBezTo>
                      <a:pt x="30" y="1"/>
                      <a:pt x="28" y="0"/>
                      <a:pt x="25" y="1"/>
                    </a:cubicBezTo>
                    <a:cubicBezTo>
                      <a:pt x="23" y="1"/>
                      <a:pt x="20" y="3"/>
                      <a:pt x="16" y="2"/>
                    </a:cubicBezTo>
                    <a:cubicBezTo>
                      <a:pt x="11" y="1"/>
                      <a:pt x="6" y="3"/>
                      <a:pt x="0" y="5"/>
                    </a:cubicBezTo>
                    <a:cubicBezTo>
                      <a:pt x="2" y="5"/>
                      <a:pt x="4" y="5"/>
                      <a:pt x="6" y="6"/>
                    </a:cubicBezTo>
                    <a:cubicBezTo>
                      <a:pt x="9" y="5"/>
                      <a:pt x="13" y="5"/>
                      <a:pt x="15"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3" name="Freeform 194"/>
              <p:cNvSpPr/>
              <p:nvPr/>
            </p:nvSpPr>
            <p:spPr bwMode="auto">
              <a:xfrm>
                <a:off x="9159381" y="1585117"/>
                <a:ext cx="67341" cy="36453"/>
              </a:xfrm>
              <a:custGeom>
                <a:avLst/>
                <a:gdLst>
                  <a:gd name="T0" fmla="*/ 15 w 18"/>
                  <a:gd name="T1" fmla="*/ 8 h 10"/>
                  <a:gd name="T2" fmla="*/ 11 w 18"/>
                  <a:gd name="T3" fmla="*/ 4 h 10"/>
                  <a:gd name="T4" fmla="*/ 18 w 18"/>
                  <a:gd name="T5" fmla="*/ 2 h 10"/>
                  <a:gd name="T6" fmla="*/ 9 w 18"/>
                  <a:gd name="T7" fmla="*/ 3 h 10"/>
                  <a:gd name="T8" fmla="*/ 0 w 18"/>
                  <a:gd name="T9" fmla="*/ 9 h 10"/>
                  <a:gd name="T10" fmla="*/ 8 w 18"/>
                  <a:gd name="T11" fmla="*/ 10 h 10"/>
                  <a:gd name="T12" fmla="*/ 15 w 18"/>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15" y="8"/>
                    </a:moveTo>
                    <a:cubicBezTo>
                      <a:pt x="13" y="6"/>
                      <a:pt x="12" y="5"/>
                      <a:pt x="11" y="4"/>
                    </a:cubicBezTo>
                    <a:cubicBezTo>
                      <a:pt x="13" y="3"/>
                      <a:pt x="16" y="2"/>
                      <a:pt x="18" y="2"/>
                    </a:cubicBezTo>
                    <a:cubicBezTo>
                      <a:pt x="14" y="1"/>
                      <a:pt x="12" y="0"/>
                      <a:pt x="9" y="3"/>
                    </a:cubicBezTo>
                    <a:cubicBezTo>
                      <a:pt x="6" y="5"/>
                      <a:pt x="3" y="7"/>
                      <a:pt x="0" y="9"/>
                    </a:cubicBezTo>
                    <a:cubicBezTo>
                      <a:pt x="3" y="10"/>
                      <a:pt x="5" y="10"/>
                      <a:pt x="8" y="10"/>
                    </a:cubicBezTo>
                    <a:cubicBezTo>
                      <a:pt x="10" y="9"/>
                      <a:pt x="12" y="8"/>
                      <a:pt x="15" y="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4" name="Freeform 195"/>
              <p:cNvSpPr/>
              <p:nvPr/>
            </p:nvSpPr>
            <p:spPr bwMode="auto">
              <a:xfrm>
                <a:off x="8485970" y="2091383"/>
                <a:ext cx="16835" cy="8100"/>
              </a:xfrm>
              <a:custGeom>
                <a:avLst/>
                <a:gdLst>
                  <a:gd name="T0" fmla="*/ 4 w 4"/>
                  <a:gd name="T1" fmla="*/ 0 h 2"/>
                  <a:gd name="T2" fmla="*/ 0 w 4"/>
                  <a:gd name="T3" fmla="*/ 2 h 2"/>
                  <a:gd name="T4" fmla="*/ 1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2" y="0"/>
                      <a:pt x="0" y="0"/>
                      <a:pt x="0" y="2"/>
                    </a:cubicBezTo>
                    <a:cubicBezTo>
                      <a:pt x="0" y="2"/>
                      <a:pt x="1" y="2"/>
                      <a:pt x="1" y="2"/>
                    </a:cubicBezTo>
                    <a:cubicBezTo>
                      <a:pt x="2" y="2"/>
                      <a:pt x="3" y="2"/>
                      <a:pt x="4"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5" name="Freeform 196"/>
              <p:cNvSpPr/>
              <p:nvPr/>
            </p:nvSpPr>
            <p:spPr bwMode="auto">
              <a:xfrm>
                <a:off x="9100460" y="1653968"/>
                <a:ext cx="42091" cy="20252"/>
              </a:xfrm>
              <a:custGeom>
                <a:avLst/>
                <a:gdLst>
                  <a:gd name="T0" fmla="*/ 11 w 11"/>
                  <a:gd name="T1" fmla="*/ 2 h 6"/>
                  <a:gd name="T2" fmla="*/ 0 w 11"/>
                  <a:gd name="T3" fmla="*/ 4 h 6"/>
                  <a:gd name="T4" fmla="*/ 7 w 11"/>
                  <a:gd name="T5" fmla="*/ 6 h 6"/>
                  <a:gd name="T6" fmla="*/ 11 w 11"/>
                  <a:gd name="T7" fmla="*/ 2 h 6"/>
                </a:gdLst>
                <a:ahLst/>
                <a:cxnLst>
                  <a:cxn ang="0">
                    <a:pos x="T0" y="T1"/>
                  </a:cxn>
                  <a:cxn ang="0">
                    <a:pos x="T2" y="T3"/>
                  </a:cxn>
                  <a:cxn ang="0">
                    <a:pos x="T4" y="T5"/>
                  </a:cxn>
                  <a:cxn ang="0">
                    <a:pos x="T6" y="T7"/>
                  </a:cxn>
                </a:cxnLst>
                <a:rect l="0" t="0" r="r" b="b"/>
                <a:pathLst>
                  <a:path w="11" h="6">
                    <a:moveTo>
                      <a:pt x="11" y="2"/>
                    </a:moveTo>
                    <a:cubicBezTo>
                      <a:pt x="6" y="0"/>
                      <a:pt x="5" y="0"/>
                      <a:pt x="0" y="4"/>
                    </a:cubicBezTo>
                    <a:cubicBezTo>
                      <a:pt x="2" y="5"/>
                      <a:pt x="5" y="5"/>
                      <a:pt x="7" y="6"/>
                    </a:cubicBezTo>
                    <a:cubicBezTo>
                      <a:pt x="8" y="4"/>
                      <a:pt x="9" y="4"/>
                      <a:pt x="11"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6" name="Freeform 197"/>
              <p:cNvSpPr/>
              <p:nvPr/>
            </p:nvSpPr>
            <p:spPr bwMode="auto">
              <a:xfrm>
                <a:off x="8023002" y="2472096"/>
                <a:ext cx="159938" cy="251108"/>
              </a:xfrm>
              <a:custGeom>
                <a:avLst/>
                <a:gdLst>
                  <a:gd name="T0" fmla="*/ 32 w 42"/>
                  <a:gd name="T1" fmla="*/ 47 h 70"/>
                  <a:gd name="T2" fmla="*/ 32 w 42"/>
                  <a:gd name="T3" fmla="*/ 41 h 70"/>
                  <a:gd name="T4" fmla="*/ 14 w 42"/>
                  <a:gd name="T5" fmla="*/ 22 h 70"/>
                  <a:gd name="T6" fmla="*/ 22 w 42"/>
                  <a:gd name="T7" fmla="*/ 9 h 70"/>
                  <a:gd name="T8" fmla="*/ 11 w 42"/>
                  <a:gd name="T9" fmla="*/ 10 h 70"/>
                  <a:gd name="T10" fmla="*/ 10 w 42"/>
                  <a:gd name="T11" fmla="*/ 6 h 70"/>
                  <a:gd name="T12" fmla="*/ 16 w 42"/>
                  <a:gd name="T13" fmla="*/ 0 h 70"/>
                  <a:gd name="T14" fmla="*/ 8 w 42"/>
                  <a:gd name="T15" fmla="*/ 2 h 70"/>
                  <a:gd name="T16" fmla="*/ 5 w 42"/>
                  <a:gd name="T17" fmla="*/ 4 h 70"/>
                  <a:gd name="T18" fmla="*/ 6 w 42"/>
                  <a:gd name="T19" fmla="*/ 7 h 70"/>
                  <a:gd name="T20" fmla="*/ 4 w 42"/>
                  <a:gd name="T21" fmla="*/ 10 h 70"/>
                  <a:gd name="T22" fmla="*/ 4 w 42"/>
                  <a:gd name="T23" fmla="*/ 11 h 70"/>
                  <a:gd name="T24" fmla="*/ 4 w 42"/>
                  <a:gd name="T25" fmla="*/ 12 h 70"/>
                  <a:gd name="T26" fmla="*/ 0 w 42"/>
                  <a:gd name="T27" fmla="*/ 18 h 70"/>
                  <a:gd name="T28" fmla="*/ 2 w 42"/>
                  <a:gd name="T29" fmla="*/ 17 h 70"/>
                  <a:gd name="T30" fmla="*/ 6 w 42"/>
                  <a:gd name="T31" fmla="*/ 16 h 70"/>
                  <a:gd name="T32" fmla="*/ 4 w 42"/>
                  <a:gd name="T33" fmla="*/ 26 h 70"/>
                  <a:gd name="T34" fmla="*/ 4 w 42"/>
                  <a:gd name="T35" fmla="*/ 25 h 70"/>
                  <a:gd name="T36" fmla="*/ 8 w 42"/>
                  <a:gd name="T37" fmla="*/ 21 h 70"/>
                  <a:gd name="T38" fmla="*/ 7 w 42"/>
                  <a:gd name="T39" fmla="*/ 25 h 70"/>
                  <a:gd name="T40" fmla="*/ 7 w 42"/>
                  <a:gd name="T41" fmla="*/ 33 h 70"/>
                  <a:gd name="T42" fmla="*/ 9 w 42"/>
                  <a:gd name="T43" fmla="*/ 31 h 70"/>
                  <a:gd name="T44" fmla="*/ 17 w 42"/>
                  <a:gd name="T45" fmla="*/ 37 h 70"/>
                  <a:gd name="T46" fmla="*/ 17 w 42"/>
                  <a:gd name="T47" fmla="*/ 44 h 70"/>
                  <a:gd name="T48" fmla="*/ 16 w 42"/>
                  <a:gd name="T49" fmla="*/ 44 h 70"/>
                  <a:gd name="T50" fmla="*/ 9 w 42"/>
                  <a:gd name="T51" fmla="*/ 43 h 70"/>
                  <a:gd name="T52" fmla="*/ 11 w 42"/>
                  <a:gd name="T53" fmla="*/ 47 h 70"/>
                  <a:gd name="T54" fmla="*/ 6 w 42"/>
                  <a:gd name="T55" fmla="*/ 54 h 70"/>
                  <a:gd name="T56" fmla="*/ 11 w 42"/>
                  <a:gd name="T57" fmla="*/ 56 h 70"/>
                  <a:gd name="T58" fmla="*/ 14 w 42"/>
                  <a:gd name="T59" fmla="*/ 58 h 70"/>
                  <a:gd name="T60" fmla="*/ 16 w 42"/>
                  <a:gd name="T61" fmla="*/ 60 h 70"/>
                  <a:gd name="T62" fmla="*/ 4 w 42"/>
                  <a:gd name="T63" fmla="*/ 68 h 70"/>
                  <a:gd name="T64" fmla="*/ 20 w 42"/>
                  <a:gd name="T65" fmla="*/ 64 h 70"/>
                  <a:gd name="T66" fmla="*/ 28 w 42"/>
                  <a:gd name="T67" fmla="*/ 64 h 70"/>
                  <a:gd name="T68" fmla="*/ 34 w 42"/>
                  <a:gd name="T69" fmla="*/ 5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70">
                    <a:moveTo>
                      <a:pt x="40" y="49"/>
                    </a:moveTo>
                    <a:cubicBezTo>
                      <a:pt x="41" y="44"/>
                      <a:pt x="33" y="48"/>
                      <a:pt x="32" y="47"/>
                    </a:cubicBezTo>
                    <a:cubicBezTo>
                      <a:pt x="35" y="44"/>
                      <a:pt x="30" y="40"/>
                      <a:pt x="28" y="40"/>
                    </a:cubicBezTo>
                    <a:cubicBezTo>
                      <a:pt x="30" y="40"/>
                      <a:pt x="31" y="40"/>
                      <a:pt x="32" y="41"/>
                    </a:cubicBezTo>
                    <a:cubicBezTo>
                      <a:pt x="31" y="35"/>
                      <a:pt x="26" y="35"/>
                      <a:pt x="25" y="30"/>
                    </a:cubicBezTo>
                    <a:cubicBezTo>
                      <a:pt x="23" y="23"/>
                      <a:pt x="20" y="23"/>
                      <a:pt x="14" y="22"/>
                    </a:cubicBezTo>
                    <a:cubicBezTo>
                      <a:pt x="16" y="21"/>
                      <a:pt x="17" y="20"/>
                      <a:pt x="18" y="21"/>
                    </a:cubicBezTo>
                    <a:cubicBezTo>
                      <a:pt x="16" y="16"/>
                      <a:pt x="24" y="12"/>
                      <a:pt x="22" y="9"/>
                    </a:cubicBezTo>
                    <a:cubicBezTo>
                      <a:pt x="21" y="7"/>
                      <a:pt x="12" y="8"/>
                      <a:pt x="11" y="10"/>
                    </a:cubicBezTo>
                    <a:cubicBezTo>
                      <a:pt x="11" y="10"/>
                      <a:pt x="11" y="10"/>
                      <a:pt x="11" y="10"/>
                    </a:cubicBezTo>
                    <a:cubicBezTo>
                      <a:pt x="11" y="9"/>
                      <a:pt x="11" y="8"/>
                      <a:pt x="12" y="8"/>
                    </a:cubicBezTo>
                    <a:cubicBezTo>
                      <a:pt x="11" y="7"/>
                      <a:pt x="11" y="7"/>
                      <a:pt x="10" y="6"/>
                    </a:cubicBezTo>
                    <a:cubicBezTo>
                      <a:pt x="11" y="7"/>
                      <a:pt x="11" y="6"/>
                      <a:pt x="11" y="7"/>
                    </a:cubicBezTo>
                    <a:cubicBezTo>
                      <a:pt x="12" y="4"/>
                      <a:pt x="16" y="4"/>
                      <a:pt x="16" y="0"/>
                    </a:cubicBezTo>
                    <a:cubicBezTo>
                      <a:pt x="14" y="0"/>
                      <a:pt x="11" y="0"/>
                      <a:pt x="9" y="2"/>
                    </a:cubicBezTo>
                    <a:cubicBezTo>
                      <a:pt x="9" y="1"/>
                      <a:pt x="9" y="1"/>
                      <a:pt x="8" y="2"/>
                    </a:cubicBezTo>
                    <a:cubicBezTo>
                      <a:pt x="7" y="0"/>
                      <a:pt x="6" y="2"/>
                      <a:pt x="7" y="4"/>
                    </a:cubicBezTo>
                    <a:cubicBezTo>
                      <a:pt x="6" y="4"/>
                      <a:pt x="6" y="4"/>
                      <a:pt x="5" y="4"/>
                    </a:cubicBezTo>
                    <a:cubicBezTo>
                      <a:pt x="5" y="4"/>
                      <a:pt x="5" y="4"/>
                      <a:pt x="4" y="5"/>
                    </a:cubicBezTo>
                    <a:cubicBezTo>
                      <a:pt x="6" y="6"/>
                      <a:pt x="6" y="6"/>
                      <a:pt x="6" y="7"/>
                    </a:cubicBezTo>
                    <a:cubicBezTo>
                      <a:pt x="6" y="6"/>
                      <a:pt x="4" y="6"/>
                      <a:pt x="3" y="7"/>
                    </a:cubicBezTo>
                    <a:cubicBezTo>
                      <a:pt x="4" y="8"/>
                      <a:pt x="4" y="9"/>
                      <a:pt x="4" y="10"/>
                    </a:cubicBezTo>
                    <a:cubicBezTo>
                      <a:pt x="4" y="10"/>
                      <a:pt x="3" y="10"/>
                      <a:pt x="2" y="9"/>
                    </a:cubicBezTo>
                    <a:cubicBezTo>
                      <a:pt x="2" y="10"/>
                      <a:pt x="3" y="10"/>
                      <a:pt x="4" y="11"/>
                    </a:cubicBezTo>
                    <a:cubicBezTo>
                      <a:pt x="4" y="11"/>
                      <a:pt x="4" y="11"/>
                      <a:pt x="3" y="11"/>
                    </a:cubicBezTo>
                    <a:cubicBezTo>
                      <a:pt x="4" y="12"/>
                      <a:pt x="4" y="12"/>
                      <a:pt x="4" y="12"/>
                    </a:cubicBezTo>
                    <a:cubicBezTo>
                      <a:pt x="3" y="12"/>
                      <a:pt x="3" y="14"/>
                      <a:pt x="2" y="15"/>
                    </a:cubicBezTo>
                    <a:cubicBezTo>
                      <a:pt x="2" y="16"/>
                      <a:pt x="0" y="16"/>
                      <a:pt x="0" y="18"/>
                    </a:cubicBezTo>
                    <a:cubicBezTo>
                      <a:pt x="2" y="18"/>
                      <a:pt x="2" y="19"/>
                      <a:pt x="0" y="19"/>
                    </a:cubicBezTo>
                    <a:cubicBezTo>
                      <a:pt x="2" y="21"/>
                      <a:pt x="5" y="19"/>
                      <a:pt x="2" y="17"/>
                    </a:cubicBezTo>
                    <a:cubicBezTo>
                      <a:pt x="4" y="19"/>
                      <a:pt x="5" y="17"/>
                      <a:pt x="6" y="16"/>
                    </a:cubicBezTo>
                    <a:cubicBezTo>
                      <a:pt x="6" y="16"/>
                      <a:pt x="6" y="16"/>
                      <a:pt x="6" y="16"/>
                    </a:cubicBezTo>
                    <a:cubicBezTo>
                      <a:pt x="4" y="17"/>
                      <a:pt x="4" y="20"/>
                      <a:pt x="4" y="22"/>
                    </a:cubicBezTo>
                    <a:cubicBezTo>
                      <a:pt x="3" y="24"/>
                      <a:pt x="4" y="24"/>
                      <a:pt x="4" y="26"/>
                    </a:cubicBezTo>
                    <a:cubicBezTo>
                      <a:pt x="3" y="27"/>
                      <a:pt x="2" y="27"/>
                      <a:pt x="3" y="28"/>
                    </a:cubicBezTo>
                    <a:cubicBezTo>
                      <a:pt x="5" y="29"/>
                      <a:pt x="4" y="26"/>
                      <a:pt x="4" y="25"/>
                    </a:cubicBezTo>
                    <a:cubicBezTo>
                      <a:pt x="5" y="23"/>
                      <a:pt x="4" y="21"/>
                      <a:pt x="7" y="20"/>
                    </a:cubicBezTo>
                    <a:cubicBezTo>
                      <a:pt x="4" y="22"/>
                      <a:pt x="6" y="25"/>
                      <a:pt x="8" y="21"/>
                    </a:cubicBezTo>
                    <a:cubicBezTo>
                      <a:pt x="8" y="21"/>
                      <a:pt x="8" y="22"/>
                      <a:pt x="9" y="23"/>
                    </a:cubicBezTo>
                    <a:cubicBezTo>
                      <a:pt x="7" y="23"/>
                      <a:pt x="7" y="23"/>
                      <a:pt x="7" y="25"/>
                    </a:cubicBezTo>
                    <a:cubicBezTo>
                      <a:pt x="8" y="27"/>
                      <a:pt x="8" y="26"/>
                      <a:pt x="7" y="29"/>
                    </a:cubicBezTo>
                    <a:cubicBezTo>
                      <a:pt x="7" y="31"/>
                      <a:pt x="5" y="31"/>
                      <a:pt x="7" y="33"/>
                    </a:cubicBezTo>
                    <a:cubicBezTo>
                      <a:pt x="7" y="33"/>
                      <a:pt x="7" y="32"/>
                      <a:pt x="7" y="31"/>
                    </a:cubicBezTo>
                    <a:cubicBezTo>
                      <a:pt x="9" y="32"/>
                      <a:pt x="11" y="33"/>
                      <a:pt x="9" y="31"/>
                    </a:cubicBezTo>
                    <a:cubicBezTo>
                      <a:pt x="11" y="33"/>
                      <a:pt x="14" y="30"/>
                      <a:pt x="16" y="31"/>
                    </a:cubicBezTo>
                    <a:cubicBezTo>
                      <a:pt x="12" y="31"/>
                      <a:pt x="14" y="39"/>
                      <a:pt x="17" y="37"/>
                    </a:cubicBezTo>
                    <a:cubicBezTo>
                      <a:pt x="16" y="39"/>
                      <a:pt x="16" y="43"/>
                      <a:pt x="18" y="43"/>
                    </a:cubicBezTo>
                    <a:cubicBezTo>
                      <a:pt x="17" y="44"/>
                      <a:pt x="17" y="44"/>
                      <a:pt x="17" y="44"/>
                    </a:cubicBezTo>
                    <a:cubicBezTo>
                      <a:pt x="16" y="43"/>
                      <a:pt x="16" y="43"/>
                      <a:pt x="16" y="43"/>
                    </a:cubicBezTo>
                    <a:cubicBezTo>
                      <a:pt x="16" y="43"/>
                      <a:pt x="16" y="43"/>
                      <a:pt x="16" y="44"/>
                    </a:cubicBezTo>
                    <a:cubicBezTo>
                      <a:pt x="14" y="44"/>
                      <a:pt x="13" y="43"/>
                      <a:pt x="11" y="44"/>
                    </a:cubicBezTo>
                    <a:cubicBezTo>
                      <a:pt x="11" y="43"/>
                      <a:pt x="10" y="43"/>
                      <a:pt x="9" y="43"/>
                    </a:cubicBezTo>
                    <a:cubicBezTo>
                      <a:pt x="11" y="45"/>
                      <a:pt x="9" y="46"/>
                      <a:pt x="8" y="48"/>
                    </a:cubicBezTo>
                    <a:cubicBezTo>
                      <a:pt x="9" y="48"/>
                      <a:pt x="10" y="47"/>
                      <a:pt x="11" y="47"/>
                    </a:cubicBezTo>
                    <a:cubicBezTo>
                      <a:pt x="11" y="49"/>
                      <a:pt x="13" y="50"/>
                      <a:pt x="11" y="52"/>
                    </a:cubicBezTo>
                    <a:cubicBezTo>
                      <a:pt x="10" y="53"/>
                      <a:pt x="7" y="54"/>
                      <a:pt x="6" y="54"/>
                    </a:cubicBezTo>
                    <a:cubicBezTo>
                      <a:pt x="6" y="55"/>
                      <a:pt x="6" y="55"/>
                      <a:pt x="6" y="56"/>
                    </a:cubicBezTo>
                    <a:cubicBezTo>
                      <a:pt x="7" y="58"/>
                      <a:pt x="9" y="55"/>
                      <a:pt x="11" y="56"/>
                    </a:cubicBezTo>
                    <a:cubicBezTo>
                      <a:pt x="11" y="56"/>
                      <a:pt x="11" y="57"/>
                      <a:pt x="10" y="57"/>
                    </a:cubicBezTo>
                    <a:cubicBezTo>
                      <a:pt x="11" y="57"/>
                      <a:pt x="14" y="58"/>
                      <a:pt x="14" y="58"/>
                    </a:cubicBezTo>
                    <a:cubicBezTo>
                      <a:pt x="16" y="58"/>
                      <a:pt x="17" y="57"/>
                      <a:pt x="19" y="56"/>
                    </a:cubicBezTo>
                    <a:cubicBezTo>
                      <a:pt x="18" y="58"/>
                      <a:pt x="17" y="59"/>
                      <a:pt x="16" y="60"/>
                    </a:cubicBezTo>
                    <a:cubicBezTo>
                      <a:pt x="13" y="60"/>
                      <a:pt x="10" y="58"/>
                      <a:pt x="9" y="62"/>
                    </a:cubicBezTo>
                    <a:cubicBezTo>
                      <a:pt x="9" y="65"/>
                      <a:pt x="5" y="66"/>
                      <a:pt x="4" y="68"/>
                    </a:cubicBezTo>
                    <a:cubicBezTo>
                      <a:pt x="6" y="70"/>
                      <a:pt x="9" y="64"/>
                      <a:pt x="13" y="68"/>
                    </a:cubicBezTo>
                    <a:cubicBezTo>
                      <a:pt x="15" y="62"/>
                      <a:pt x="16" y="66"/>
                      <a:pt x="20" y="64"/>
                    </a:cubicBezTo>
                    <a:cubicBezTo>
                      <a:pt x="21" y="64"/>
                      <a:pt x="23" y="62"/>
                      <a:pt x="25" y="62"/>
                    </a:cubicBezTo>
                    <a:cubicBezTo>
                      <a:pt x="27" y="62"/>
                      <a:pt x="27" y="64"/>
                      <a:pt x="28" y="64"/>
                    </a:cubicBezTo>
                    <a:cubicBezTo>
                      <a:pt x="32" y="62"/>
                      <a:pt x="34" y="63"/>
                      <a:pt x="37" y="61"/>
                    </a:cubicBezTo>
                    <a:cubicBezTo>
                      <a:pt x="42" y="60"/>
                      <a:pt x="35" y="58"/>
                      <a:pt x="34" y="58"/>
                    </a:cubicBezTo>
                    <a:cubicBezTo>
                      <a:pt x="37" y="55"/>
                      <a:pt x="39" y="54"/>
                      <a:pt x="40" y="49"/>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7" name="Freeform 198"/>
              <p:cNvSpPr/>
              <p:nvPr/>
            </p:nvSpPr>
            <p:spPr bwMode="auto">
              <a:xfrm>
                <a:off x="8393379" y="2152136"/>
                <a:ext cx="8420" cy="12152"/>
              </a:xfrm>
              <a:custGeom>
                <a:avLst/>
                <a:gdLst>
                  <a:gd name="T0" fmla="*/ 0 w 4"/>
                  <a:gd name="T1" fmla="*/ 3 h 3"/>
                  <a:gd name="T2" fmla="*/ 4 w 4"/>
                  <a:gd name="T3" fmla="*/ 1 h 3"/>
                  <a:gd name="T4" fmla="*/ 0 w 4"/>
                  <a:gd name="T5" fmla="*/ 2 h 3"/>
                  <a:gd name="T6" fmla="*/ 0 w 4"/>
                  <a:gd name="T7" fmla="*/ 3 h 3"/>
                </a:gdLst>
                <a:ahLst/>
                <a:cxnLst>
                  <a:cxn ang="0">
                    <a:pos x="T0" y="T1"/>
                  </a:cxn>
                  <a:cxn ang="0">
                    <a:pos x="T2" y="T3"/>
                  </a:cxn>
                  <a:cxn ang="0">
                    <a:pos x="T4" y="T5"/>
                  </a:cxn>
                  <a:cxn ang="0">
                    <a:pos x="T6" y="T7"/>
                  </a:cxn>
                </a:cxnLst>
                <a:rect l="0" t="0" r="r" b="b"/>
                <a:pathLst>
                  <a:path w="4" h="3">
                    <a:moveTo>
                      <a:pt x="0" y="3"/>
                    </a:moveTo>
                    <a:cubicBezTo>
                      <a:pt x="2" y="3"/>
                      <a:pt x="3" y="2"/>
                      <a:pt x="4" y="1"/>
                    </a:cubicBezTo>
                    <a:cubicBezTo>
                      <a:pt x="2" y="0"/>
                      <a:pt x="2" y="0"/>
                      <a:pt x="0" y="2"/>
                    </a:cubicBezTo>
                    <a:cubicBezTo>
                      <a:pt x="0" y="2"/>
                      <a:pt x="0" y="2"/>
                      <a:pt x="0"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8" name="Freeform 199"/>
              <p:cNvSpPr/>
              <p:nvPr/>
            </p:nvSpPr>
            <p:spPr bwMode="auto">
              <a:xfrm>
                <a:off x="8427049" y="2119735"/>
                <a:ext cx="8420" cy="16201"/>
              </a:xfrm>
              <a:custGeom>
                <a:avLst/>
                <a:gdLst>
                  <a:gd name="T0" fmla="*/ 4 w 4"/>
                  <a:gd name="T1" fmla="*/ 1 h 4"/>
                  <a:gd name="T2" fmla="*/ 4 w 4"/>
                  <a:gd name="T3" fmla="*/ 0 h 4"/>
                  <a:gd name="T4" fmla="*/ 1 w 4"/>
                  <a:gd name="T5" fmla="*/ 4 h 4"/>
                  <a:gd name="T6" fmla="*/ 4 w 4"/>
                  <a:gd name="T7" fmla="*/ 1 h 4"/>
                </a:gdLst>
                <a:ahLst/>
                <a:cxnLst>
                  <a:cxn ang="0">
                    <a:pos x="T0" y="T1"/>
                  </a:cxn>
                  <a:cxn ang="0">
                    <a:pos x="T2" y="T3"/>
                  </a:cxn>
                  <a:cxn ang="0">
                    <a:pos x="T4" y="T5"/>
                  </a:cxn>
                  <a:cxn ang="0">
                    <a:pos x="T6" y="T7"/>
                  </a:cxn>
                </a:cxnLst>
                <a:rect l="0" t="0" r="r" b="b"/>
                <a:pathLst>
                  <a:path w="4" h="4">
                    <a:moveTo>
                      <a:pt x="4" y="1"/>
                    </a:moveTo>
                    <a:cubicBezTo>
                      <a:pt x="4" y="0"/>
                      <a:pt x="4" y="0"/>
                      <a:pt x="4" y="0"/>
                    </a:cubicBezTo>
                    <a:cubicBezTo>
                      <a:pt x="3" y="1"/>
                      <a:pt x="0" y="1"/>
                      <a:pt x="1" y="4"/>
                    </a:cubicBezTo>
                    <a:cubicBezTo>
                      <a:pt x="2" y="3"/>
                      <a:pt x="3" y="2"/>
                      <a:pt x="4"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899" name="Freeform 200"/>
              <p:cNvSpPr/>
              <p:nvPr/>
            </p:nvSpPr>
            <p:spPr bwMode="auto">
              <a:xfrm>
                <a:off x="8477555" y="2099483"/>
                <a:ext cx="16835" cy="12152"/>
              </a:xfrm>
              <a:custGeom>
                <a:avLst/>
                <a:gdLst>
                  <a:gd name="T0" fmla="*/ 0 w 5"/>
                  <a:gd name="T1" fmla="*/ 3 h 3"/>
                  <a:gd name="T2" fmla="*/ 3 w 5"/>
                  <a:gd name="T3" fmla="*/ 3 h 3"/>
                  <a:gd name="T4" fmla="*/ 3 w 5"/>
                  <a:gd name="T5" fmla="*/ 0 h 3"/>
                  <a:gd name="T6" fmla="*/ 0 w 5"/>
                  <a:gd name="T7" fmla="*/ 3 h 3"/>
                </a:gdLst>
                <a:ahLst/>
                <a:cxnLst>
                  <a:cxn ang="0">
                    <a:pos x="T0" y="T1"/>
                  </a:cxn>
                  <a:cxn ang="0">
                    <a:pos x="T2" y="T3"/>
                  </a:cxn>
                  <a:cxn ang="0">
                    <a:pos x="T4" y="T5"/>
                  </a:cxn>
                  <a:cxn ang="0">
                    <a:pos x="T6" y="T7"/>
                  </a:cxn>
                </a:cxnLst>
                <a:rect l="0" t="0" r="r" b="b"/>
                <a:pathLst>
                  <a:path w="5" h="3">
                    <a:moveTo>
                      <a:pt x="0" y="3"/>
                    </a:moveTo>
                    <a:cubicBezTo>
                      <a:pt x="1" y="3"/>
                      <a:pt x="2" y="3"/>
                      <a:pt x="3" y="3"/>
                    </a:cubicBezTo>
                    <a:cubicBezTo>
                      <a:pt x="4" y="2"/>
                      <a:pt x="5" y="0"/>
                      <a:pt x="3" y="0"/>
                    </a:cubicBezTo>
                    <a:cubicBezTo>
                      <a:pt x="2" y="1"/>
                      <a:pt x="1" y="2"/>
                      <a:pt x="0"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0" name="Freeform 201"/>
              <p:cNvSpPr/>
              <p:nvPr/>
            </p:nvSpPr>
            <p:spPr bwMode="auto">
              <a:xfrm>
                <a:off x="8401794" y="2127835"/>
                <a:ext cx="25256" cy="16201"/>
              </a:xfrm>
              <a:custGeom>
                <a:avLst/>
                <a:gdLst>
                  <a:gd name="T0" fmla="*/ 3 w 6"/>
                  <a:gd name="T1" fmla="*/ 0 h 5"/>
                  <a:gd name="T2" fmla="*/ 0 w 6"/>
                  <a:gd name="T3" fmla="*/ 4 h 5"/>
                  <a:gd name="T4" fmla="*/ 3 w 6"/>
                  <a:gd name="T5" fmla="*/ 5 h 5"/>
                  <a:gd name="T6" fmla="*/ 3 w 6"/>
                  <a:gd name="T7" fmla="*/ 0 h 5"/>
                </a:gdLst>
                <a:ahLst/>
                <a:cxnLst>
                  <a:cxn ang="0">
                    <a:pos x="T0" y="T1"/>
                  </a:cxn>
                  <a:cxn ang="0">
                    <a:pos x="T2" y="T3"/>
                  </a:cxn>
                  <a:cxn ang="0">
                    <a:pos x="T4" y="T5"/>
                  </a:cxn>
                  <a:cxn ang="0">
                    <a:pos x="T6" y="T7"/>
                  </a:cxn>
                </a:cxnLst>
                <a:rect l="0" t="0" r="r" b="b"/>
                <a:pathLst>
                  <a:path w="6" h="5">
                    <a:moveTo>
                      <a:pt x="3" y="0"/>
                    </a:moveTo>
                    <a:cubicBezTo>
                      <a:pt x="3" y="2"/>
                      <a:pt x="2" y="3"/>
                      <a:pt x="0" y="4"/>
                    </a:cubicBezTo>
                    <a:cubicBezTo>
                      <a:pt x="2" y="4"/>
                      <a:pt x="3" y="5"/>
                      <a:pt x="3" y="5"/>
                    </a:cubicBezTo>
                    <a:cubicBezTo>
                      <a:pt x="6" y="4"/>
                      <a:pt x="5" y="2"/>
                      <a:pt x="3"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1" name="Freeform 202"/>
              <p:cNvSpPr/>
              <p:nvPr/>
            </p:nvSpPr>
            <p:spPr bwMode="auto">
              <a:xfrm>
                <a:off x="7947241" y="2565250"/>
                <a:ext cx="92597" cy="125556"/>
              </a:xfrm>
              <a:custGeom>
                <a:avLst/>
                <a:gdLst>
                  <a:gd name="T0" fmla="*/ 24 w 24"/>
                  <a:gd name="T1" fmla="*/ 7 h 35"/>
                  <a:gd name="T2" fmla="*/ 21 w 24"/>
                  <a:gd name="T3" fmla="*/ 3 h 35"/>
                  <a:gd name="T4" fmla="*/ 16 w 24"/>
                  <a:gd name="T5" fmla="*/ 3 h 35"/>
                  <a:gd name="T6" fmla="*/ 17 w 24"/>
                  <a:gd name="T7" fmla="*/ 2 h 35"/>
                  <a:gd name="T8" fmla="*/ 8 w 24"/>
                  <a:gd name="T9" fmla="*/ 7 h 35"/>
                  <a:gd name="T10" fmla="*/ 12 w 24"/>
                  <a:gd name="T11" fmla="*/ 8 h 35"/>
                  <a:gd name="T12" fmla="*/ 8 w 24"/>
                  <a:gd name="T13" fmla="*/ 10 h 35"/>
                  <a:gd name="T14" fmla="*/ 4 w 24"/>
                  <a:gd name="T15" fmla="*/ 9 h 35"/>
                  <a:gd name="T16" fmla="*/ 3 w 24"/>
                  <a:gd name="T17" fmla="*/ 13 h 35"/>
                  <a:gd name="T18" fmla="*/ 1 w 24"/>
                  <a:gd name="T19" fmla="*/ 16 h 35"/>
                  <a:gd name="T20" fmla="*/ 7 w 24"/>
                  <a:gd name="T21" fmla="*/ 18 h 35"/>
                  <a:gd name="T22" fmla="*/ 3 w 24"/>
                  <a:gd name="T23" fmla="*/ 24 h 35"/>
                  <a:gd name="T24" fmla="*/ 8 w 24"/>
                  <a:gd name="T25" fmla="*/ 23 h 35"/>
                  <a:gd name="T26" fmla="*/ 3 w 24"/>
                  <a:gd name="T27" fmla="*/ 24 h 35"/>
                  <a:gd name="T28" fmla="*/ 0 w 24"/>
                  <a:gd name="T29" fmla="*/ 26 h 35"/>
                  <a:gd name="T30" fmla="*/ 3 w 24"/>
                  <a:gd name="T31" fmla="*/ 27 h 35"/>
                  <a:gd name="T32" fmla="*/ 0 w 24"/>
                  <a:gd name="T33" fmla="*/ 28 h 35"/>
                  <a:gd name="T34" fmla="*/ 3 w 24"/>
                  <a:gd name="T35" fmla="*/ 30 h 35"/>
                  <a:gd name="T36" fmla="*/ 2 w 24"/>
                  <a:gd name="T37" fmla="*/ 31 h 35"/>
                  <a:gd name="T38" fmla="*/ 17 w 24"/>
                  <a:gd name="T39" fmla="*/ 26 h 35"/>
                  <a:gd name="T40" fmla="*/ 20 w 24"/>
                  <a:gd name="T41" fmla="*/ 25 h 35"/>
                  <a:gd name="T42" fmla="*/ 22 w 24"/>
                  <a:gd name="T43" fmla="*/ 20 h 35"/>
                  <a:gd name="T44" fmla="*/ 20 w 24"/>
                  <a:gd name="T45" fmla="*/ 13 h 35"/>
                  <a:gd name="T46" fmla="*/ 24 w 24"/>
                  <a:gd name="T47"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5">
                    <a:moveTo>
                      <a:pt x="24" y="7"/>
                    </a:moveTo>
                    <a:cubicBezTo>
                      <a:pt x="22" y="7"/>
                      <a:pt x="22" y="4"/>
                      <a:pt x="21" y="3"/>
                    </a:cubicBezTo>
                    <a:cubicBezTo>
                      <a:pt x="20" y="1"/>
                      <a:pt x="17" y="3"/>
                      <a:pt x="16" y="3"/>
                    </a:cubicBezTo>
                    <a:cubicBezTo>
                      <a:pt x="17" y="3"/>
                      <a:pt x="17" y="3"/>
                      <a:pt x="17" y="2"/>
                    </a:cubicBezTo>
                    <a:cubicBezTo>
                      <a:pt x="13" y="0"/>
                      <a:pt x="10" y="4"/>
                      <a:pt x="8" y="7"/>
                    </a:cubicBezTo>
                    <a:cubicBezTo>
                      <a:pt x="10" y="7"/>
                      <a:pt x="11" y="7"/>
                      <a:pt x="12" y="8"/>
                    </a:cubicBezTo>
                    <a:cubicBezTo>
                      <a:pt x="10" y="9"/>
                      <a:pt x="10" y="11"/>
                      <a:pt x="8" y="10"/>
                    </a:cubicBezTo>
                    <a:cubicBezTo>
                      <a:pt x="6" y="9"/>
                      <a:pt x="5" y="9"/>
                      <a:pt x="4" y="9"/>
                    </a:cubicBezTo>
                    <a:cubicBezTo>
                      <a:pt x="2" y="11"/>
                      <a:pt x="3" y="11"/>
                      <a:pt x="3" y="13"/>
                    </a:cubicBezTo>
                    <a:cubicBezTo>
                      <a:pt x="4" y="14"/>
                      <a:pt x="2" y="15"/>
                      <a:pt x="1" y="16"/>
                    </a:cubicBezTo>
                    <a:cubicBezTo>
                      <a:pt x="3" y="17"/>
                      <a:pt x="5" y="18"/>
                      <a:pt x="7" y="18"/>
                    </a:cubicBezTo>
                    <a:cubicBezTo>
                      <a:pt x="6" y="19"/>
                      <a:pt x="4" y="21"/>
                      <a:pt x="3" y="24"/>
                    </a:cubicBezTo>
                    <a:cubicBezTo>
                      <a:pt x="5" y="23"/>
                      <a:pt x="6" y="22"/>
                      <a:pt x="8" y="23"/>
                    </a:cubicBezTo>
                    <a:cubicBezTo>
                      <a:pt x="7" y="23"/>
                      <a:pt x="5" y="23"/>
                      <a:pt x="3" y="24"/>
                    </a:cubicBezTo>
                    <a:cubicBezTo>
                      <a:pt x="3" y="26"/>
                      <a:pt x="1" y="26"/>
                      <a:pt x="0" y="26"/>
                    </a:cubicBezTo>
                    <a:cubicBezTo>
                      <a:pt x="1" y="26"/>
                      <a:pt x="2" y="27"/>
                      <a:pt x="3" y="27"/>
                    </a:cubicBezTo>
                    <a:cubicBezTo>
                      <a:pt x="2" y="28"/>
                      <a:pt x="1" y="28"/>
                      <a:pt x="0" y="28"/>
                    </a:cubicBezTo>
                    <a:cubicBezTo>
                      <a:pt x="1" y="29"/>
                      <a:pt x="2" y="29"/>
                      <a:pt x="3" y="30"/>
                    </a:cubicBezTo>
                    <a:cubicBezTo>
                      <a:pt x="3" y="30"/>
                      <a:pt x="3" y="30"/>
                      <a:pt x="2" y="31"/>
                    </a:cubicBezTo>
                    <a:cubicBezTo>
                      <a:pt x="6" y="35"/>
                      <a:pt x="13" y="28"/>
                      <a:pt x="17" y="26"/>
                    </a:cubicBezTo>
                    <a:cubicBezTo>
                      <a:pt x="19" y="26"/>
                      <a:pt x="19" y="27"/>
                      <a:pt x="20" y="25"/>
                    </a:cubicBezTo>
                    <a:cubicBezTo>
                      <a:pt x="20" y="24"/>
                      <a:pt x="21" y="22"/>
                      <a:pt x="22" y="20"/>
                    </a:cubicBezTo>
                    <a:cubicBezTo>
                      <a:pt x="22" y="17"/>
                      <a:pt x="21" y="15"/>
                      <a:pt x="20" y="13"/>
                    </a:cubicBezTo>
                    <a:cubicBezTo>
                      <a:pt x="23" y="11"/>
                      <a:pt x="24" y="11"/>
                      <a:pt x="24" y="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2" name="Freeform 203"/>
              <p:cNvSpPr/>
              <p:nvPr/>
            </p:nvSpPr>
            <p:spPr bwMode="auto">
              <a:xfrm>
                <a:off x="8191355" y="2970264"/>
                <a:ext cx="16835" cy="20252"/>
              </a:xfrm>
              <a:custGeom>
                <a:avLst/>
                <a:gdLst>
                  <a:gd name="T0" fmla="*/ 5 w 5"/>
                  <a:gd name="T1" fmla="*/ 4 h 6"/>
                  <a:gd name="T2" fmla="*/ 0 w 5"/>
                  <a:gd name="T3" fmla="*/ 4 h 6"/>
                  <a:gd name="T4" fmla="*/ 2 w 5"/>
                  <a:gd name="T5" fmla="*/ 6 h 6"/>
                  <a:gd name="T6" fmla="*/ 5 w 5"/>
                  <a:gd name="T7" fmla="*/ 4 h 6"/>
                </a:gdLst>
                <a:ahLst/>
                <a:cxnLst>
                  <a:cxn ang="0">
                    <a:pos x="T0" y="T1"/>
                  </a:cxn>
                  <a:cxn ang="0">
                    <a:pos x="T2" y="T3"/>
                  </a:cxn>
                  <a:cxn ang="0">
                    <a:pos x="T4" y="T5"/>
                  </a:cxn>
                  <a:cxn ang="0">
                    <a:pos x="T6" y="T7"/>
                  </a:cxn>
                </a:cxnLst>
                <a:rect l="0" t="0" r="r" b="b"/>
                <a:pathLst>
                  <a:path w="5" h="6">
                    <a:moveTo>
                      <a:pt x="5" y="4"/>
                    </a:moveTo>
                    <a:cubicBezTo>
                      <a:pt x="4" y="0"/>
                      <a:pt x="2" y="2"/>
                      <a:pt x="0" y="4"/>
                    </a:cubicBezTo>
                    <a:cubicBezTo>
                      <a:pt x="0" y="5"/>
                      <a:pt x="2" y="6"/>
                      <a:pt x="2" y="6"/>
                    </a:cubicBezTo>
                    <a:cubicBezTo>
                      <a:pt x="4" y="6"/>
                      <a:pt x="4" y="5"/>
                      <a:pt x="5"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3" name="Freeform 204"/>
              <p:cNvSpPr/>
              <p:nvPr/>
            </p:nvSpPr>
            <p:spPr bwMode="auto">
              <a:xfrm>
                <a:off x="8427049" y="2148085"/>
                <a:ext cx="16835" cy="20252"/>
              </a:xfrm>
              <a:custGeom>
                <a:avLst/>
                <a:gdLst>
                  <a:gd name="T0" fmla="*/ 1 w 4"/>
                  <a:gd name="T1" fmla="*/ 3 h 5"/>
                  <a:gd name="T2" fmla="*/ 0 w 4"/>
                  <a:gd name="T3" fmla="*/ 3 h 5"/>
                  <a:gd name="T4" fmla="*/ 0 w 4"/>
                  <a:gd name="T5" fmla="*/ 5 h 5"/>
                  <a:gd name="T6" fmla="*/ 4 w 4"/>
                  <a:gd name="T7" fmla="*/ 0 h 5"/>
                  <a:gd name="T8" fmla="*/ 1 w 4"/>
                  <a:gd name="T9" fmla="*/ 3 h 5"/>
                </a:gdLst>
                <a:ahLst/>
                <a:cxnLst>
                  <a:cxn ang="0">
                    <a:pos x="T0" y="T1"/>
                  </a:cxn>
                  <a:cxn ang="0">
                    <a:pos x="T2" y="T3"/>
                  </a:cxn>
                  <a:cxn ang="0">
                    <a:pos x="T4" y="T5"/>
                  </a:cxn>
                  <a:cxn ang="0">
                    <a:pos x="T6" y="T7"/>
                  </a:cxn>
                  <a:cxn ang="0">
                    <a:pos x="T8" y="T9"/>
                  </a:cxn>
                </a:cxnLst>
                <a:rect l="0" t="0" r="r" b="b"/>
                <a:pathLst>
                  <a:path w="4" h="5">
                    <a:moveTo>
                      <a:pt x="1" y="3"/>
                    </a:moveTo>
                    <a:cubicBezTo>
                      <a:pt x="1" y="3"/>
                      <a:pt x="1" y="3"/>
                      <a:pt x="0" y="3"/>
                    </a:cubicBezTo>
                    <a:cubicBezTo>
                      <a:pt x="0" y="3"/>
                      <a:pt x="0" y="5"/>
                      <a:pt x="0" y="5"/>
                    </a:cubicBezTo>
                    <a:cubicBezTo>
                      <a:pt x="2" y="3"/>
                      <a:pt x="3" y="2"/>
                      <a:pt x="4" y="0"/>
                    </a:cubicBezTo>
                    <a:cubicBezTo>
                      <a:pt x="3" y="0"/>
                      <a:pt x="2" y="1"/>
                      <a:pt x="1"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4" name="Freeform 206"/>
              <p:cNvSpPr/>
              <p:nvPr/>
            </p:nvSpPr>
            <p:spPr bwMode="auto">
              <a:xfrm>
                <a:off x="8418629" y="2127835"/>
                <a:ext cx="33671" cy="28352"/>
              </a:xfrm>
              <a:custGeom>
                <a:avLst/>
                <a:gdLst>
                  <a:gd name="T0" fmla="*/ 6 w 8"/>
                  <a:gd name="T1" fmla="*/ 2 h 8"/>
                  <a:gd name="T2" fmla="*/ 4 w 8"/>
                  <a:gd name="T3" fmla="*/ 5 h 8"/>
                  <a:gd name="T4" fmla="*/ 5 w 8"/>
                  <a:gd name="T5" fmla="*/ 1 h 8"/>
                  <a:gd name="T6" fmla="*/ 3 w 8"/>
                  <a:gd name="T7" fmla="*/ 4 h 8"/>
                  <a:gd name="T8" fmla="*/ 1 w 8"/>
                  <a:gd name="T9" fmla="*/ 4 h 8"/>
                  <a:gd name="T10" fmla="*/ 0 w 8"/>
                  <a:gd name="T11" fmla="*/ 7 h 8"/>
                  <a:gd name="T12" fmla="*/ 4 w 8"/>
                  <a:gd name="T13" fmla="*/ 7 h 8"/>
                  <a:gd name="T14" fmla="*/ 7 w 8"/>
                  <a:gd name="T15" fmla="*/ 5 h 8"/>
                  <a:gd name="T16" fmla="*/ 6 w 8"/>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6" y="2"/>
                    </a:moveTo>
                    <a:cubicBezTo>
                      <a:pt x="5" y="2"/>
                      <a:pt x="5" y="4"/>
                      <a:pt x="4" y="5"/>
                    </a:cubicBezTo>
                    <a:cubicBezTo>
                      <a:pt x="4" y="4"/>
                      <a:pt x="4" y="2"/>
                      <a:pt x="5" y="1"/>
                    </a:cubicBezTo>
                    <a:cubicBezTo>
                      <a:pt x="3" y="1"/>
                      <a:pt x="2" y="2"/>
                      <a:pt x="3" y="4"/>
                    </a:cubicBezTo>
                    <a:cubicBezTo>
                      <a:pt x="2" y="4"/>
                      <a:pt x="1" y="4"/>
                      <a:pt x="1" y="4"/>
                    </a:cubicBezTo>
                    <a:cubicBezTo>
                      <a:pt x="1" y="7"/>
                      <a:pt x="1" y="6"/>
                      <a:pt x="0" y="7"/>
                    </a:cubicBezTo>
                    <a:cubicBezTo>
                      <a:pt x="2" y="7"/>
                      <a:pt x="3" y="8"/>
                      <a:pt x="4" y="7"/>
                    </a:cubicBezTo>
                    <a:cubicBezTo>
                      <a:pt x="5" y="5"/>
                      <a:pt x="6" y="4"/>
                      <a:pt x="7" y="5"/>
                    </a:cubicBezTo>
                    <a:cubicBezTo>
                      <a:pt x="8" y="4"/>
                      <a:pt x="8" y="0"/>
                      <a:pt x="6"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5" name="Freeform 207"/>
              <p:cNvSpPr/>
              <p:nvPr/>
            </p:nvSpPr>
            <p:spPr bwMode="auto">
              <a:xfrm>
                <a:off x="8401794" y="2144036"/>
                <a:ext cx="16835" cy="16201"/>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2" y="1"/>
                      <a:pt x="0" y="0"/>
                      <a:pt x="0" y="4"/>
                    </a:cubicBezTo>
                    <a:cubicBezTo>
                      <a:pt x="2" y="3"/>
                      <a:pt x="3" y="2"/>
                      <a:pt x="4"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6" name="Freeform 208"/>
              <p:cNvSpPr/>
              <p:nvPr/>
            </p:nvSpPr>
            <p:spPr bwMode="auto">
              <a:xfrm>
                <a:off x="8410209" y="2160236"/>
                <a:ext cx="16835" cy="24301"/>
              </a:xfrm>
              <a:custGeom>
                <a:avLst/>
                <a:gdLst>
                  <a:gd name="T0" fmla="*/ 3 w 4"/>
                  <a:gd name="T1" fmla="*/ 0 h 7"/>
                  <a:gd name="T2" fmla="*/ 0 w 4"/>
                  <a:gd name="T3" fmla="*/ 4 h 7"/>
                  <a:gd name="T4" fmla="*/ 1 w 4"/>
                  <a:gd name="T5" fmla="*/ 5 h 7"/>
                  <a:gd name="T6" fmla="*/ 1 w 4"/>
                  <a:gd name="T7" fmla="*/ 7 h 7"/>
                  <a:gd name="T8" fmla="*/ 3 w 4"/>
                  <a:gd name="T9" fmla="*/ 0 h 7"/>
                </a:gdLst>
                <a:ahLst/>
                <a:cxnLst>
                  <a:cxn ang="0">
                    <a:pos x="T0" y="T1"/>
                  </a:cxn>
                  <a:cxn ang="0">
                    <a:pos x="T2" y="T3"/>
                  </a:cxn>
                  <a:cxn ang="0">
                    <a:pos x="T4" y="T5"/>
                  </a:cxn>
                  <a:cxn ang="0">
                    <a:pos x="T6" y="T7"/>
                  </a:cxn>
                  <a:cxn ang="0">
                    <a:pos x="T8" y="T9"/>
                  </a:cxn>
                </a:cxnLst>
                <a:rect l="0" t="0" r="r" b="b"/>
                <a:pathLst>
                  <a:path w="4" h="7">
                    <a:moveTo>
                      <a:pt x="3" y="0"/>
                    </a:moveTo>
                    <a:cubicBezTo>
                      <a:pt x="3" y="3"/>
                      <a:pt x="2" y="4"/>
                      <a:pt x="0" y="4"/>
                    </a:cubicBezTo>
                    <a:cubicBezTo>
                      <a:pt x="1" y="4"/>
                      <a:pt x="1" y="4"/>
                      <a:pt x="1" y="5"/>
                    </a:cubicBezTo>
                    <a:cubicBezTo>
                      <a:pt x="1" y="6"/>
                      <a:pt x="1" y="6"/>
                      <a:pt x="1" y="7"/>
                    </a:cubicBezTo>
                    <a:cubicBezTo>
                      <a:pt x="3" y="4"/>
                      <a:pt x="4" y="4"/>
                      <a:pt x="3"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7" name="Freeform 209"/>
              <p:cNvSpPr/>
              <p:nvPr/>
            </p:nvSpPr>
            <p:spPr bwMode="auto">
              <a:xfrm>
                <a:off x="9033114" y="282041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8" name="Freeform 210"/>
              <p:cNvSpPr/>
              <p:nvPr/>
            </p:nvSpPr>
            <p:spPr bwMode="auto">
              <a:xfrm>
                <a:off x="9033114" y="281635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09" name="Freeform 211"/>
              <p:cNvSpPr/>
              <p:nvPr/>
            </p:nvSpPr>
            <p:spPr bwMode="auto">
              <a:xfrm>
                <a:off x="9083620" y="285686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10" name="Freeform 212"/>
              <p:cNvSpPr/>
              <p:nvPr/>
            </p:nvSpPr>
            <p:spPr bwMode="auto">
              <a:xfrm>
                <a:off x="7964076" y="2042784"/>
                <a:ext cx="1473090" cy="1535003"/>
              </a:xfrm>
              <a:custGeom>
                <a:avLst/>
                <a:gdLst>
                  <a:gd name="T0" fmla="*/ 324 w 396"/>
                  <a:gd name="T1" fmla="*/ 25 h 429"/>
                  <a:gd name="T2" fmla="*/ 274 w 396"/>
                  <a:gd name="T3" fmla="*/ 43 h 429"/>
                  <a:gd name="T4" fmla="*/ 267 w 396"/>
                  <a:gd name="T5" fmla="*/ 44 h 429"/>
                  <a:gd name="T6" fmla="*/ 228 w 396"/>
                  <a:gd name="T7" fmla="*/ 63 h 429"/>
                  <a:gd name="T8" fmla="*/ 246 w 396"/>
                  <a:gd name="T9" fmla="*/ 50 h 429"/>
                  <a:gd name="T10" fmla="*/ 211 w 396"/>
                  <a:gd name="T11" fmla="*/ 15 h 429"/>
                  <a:gd name="T12" fmla="*/ 191 w 396"/>
                  <a:gd name="T13" fmla="*/ 3 h 429"/>
                  <a:gd name="T14" fmla="*/ 177 w 396"/>
                  <a:gd name="T15" fmla="*/ 0 h 429"/>
                  <a:gd name="T16" fmla="*/ 94 w 396"/>
                  <a:gd name="T17" fmla="*/ 75 h 429"/>
                  <a:gd name="T18" fmla="*/ 100 w 396"/>
                  <a:gd name="T19" fmla="*/ 108 h 429"/>
                  <a:gd name="T20" fmla="*/ 114 w 396"/>
                  <a:gd name="T21" fmla="*/ 145 h 429"/>
                  <a:gd name="T22" fmla="*/ 133 w 396"/>
                  <a:gd name="T23" fmla="*/ 100 h 429"/>
                  <a:gd name="T24" fmla="*/ 165 w 396"/>
                  <a:gd name="T25" fmla="*/ 69 h 429"/>
                  <a:gd name="T26" fmla="*/ 165 w 396"/>
                  <a:gd name="T27" fmla="*/ 106 h 429"/>
                  <a:gd name="T28" fmla="*/ 174 w 396"/>
                  <a:gd name="T29" fmla="*/ 110 h 429"/>
                  <a:gd name="T30" fmla="*/ 155 w 396"/>
                  <a:gd name="T31" fmla="*/ 127 h 429"/>
                  <a:gd name="T32" fmla="*/ 144 w 396"/>
                  <a:gd name="T33" fmla="*/ 152 h 429"/>
                  <a:gd name="T34" fmla="*/ 111 w 396"/>
                  <a:gd name="T35" fmla="*/ 153 h 429"/>
                  <a:gd name="T36" fmla="*/ 88 w 396"/>
                  <a:gd name="T37" fmla="*/ 139 h 429"/>
                  <a:gd name="T38" fmla="*/ 83 w 396"/>
                  <a:gd name="T39" fmla="*/ 159 h 429"/>
                  <a:gd name="T40" fmla="*/ 68 w 396"/>
                  <a:gd name="T41" fmla="*/ 177 h 429"/>
                  <a:gd name="T42" fmla="*/ 41 w 396"/>
                  <a:gd name="T43" fmla="*/ 190 h 429"/>
                  <a:gd name="T44" fmla="*/ 24 w 396"/>
                  <a:gd name="T45" fmla="*/ 201 h 429"/>
                  <a:gd name="T46" fmla="*/ 37 w 396"/>
                  <a:gd name="T47" fmla="*/ 235 h 429"/>
                  <a:gd name="T48" fmla="*/ 4 w 396"/>
                  <a:gd name="T49" fmla="*/ 239 h 429"/>
                  <a:gd name="T50" fmla="*/ 10 w 396"/>
                  <a:gd name="T51" fmla="*/ 277 h 429"/>
                  <a:gd name="T52" fmla="*/ 47 w 396"/>
                  <a:gd name="T53" fmla="*/ 268 h 429"/>
                  <a:gd name="T54" fmla="*/ 89 w 396"/>
                  <a:gd name="T55" fmla="*/ 229 h 429"/>
                  <a:gd name="T56" fmla="*/ 125 w 396"/>
                  <a:gd name="T57" fmla="*/ 258 h 429"/>
                  <a:gd name="T58" fmla="*/ 125 w 396"/>
                  <a:gd name="T59" fmla="*/ 270 h 429"/>
                  <a:gd name="T60" fmla="*/ 124 w 396"/>
                  <a:gd name="T61" fmla="*/ 245 h 429"/>
                  <a:gd name="T62" fmla="*/ 118 w 396"/>
                  <a:gd name="T63" fmla="*/ 221 h 429"/>
                  <a:gd name="T64" fmla="*/ 155 w 396"/>
                  <a:gd name="T65" fmla="*/ 270 h 429"/>
                  <a:gd name="T66" fmla="*/ 160 w 396"/>
                  <a:gd name="T67" fmla="*/ 266 h 429"/>
                  <a:gd name="T68" fmla="*/ 179 w 396"/>
                  <a:gd name="T69" fmla="*/ 254 h 429"/>
                  <a:gd name="T70" fmla="*/ 190 w 396"/>
                  <a:gd name="T71" fmla="*/ 227 h 429"/>
                  <a:gd name="T72" fmla="*/ 213 w 396"/>
                  <a:gd name="T73" fmla="*/ 215 h 429"/>
                  <a:gd name="T74" fmla="*/ 221 w 396"/>
                  <a:gd name="T75" fmla="*/ 214 h 429"/>
                  <a:gd name="T76" fmla="*/ 238 w 396"/>
                  <a:gd name="T77" fmla="*/ 216 h 429"/>
                  <a:gd name="T78" fmla="*/ 252 w 396"/>
                  <a:gd name="T79" fmla="*/ 240 h 429"/>
                  <a:gd name="T80" fmla="*/ 213 w 396"/>
                  <a:gd name="T81" fmla="*/ 244 h 429"/>
                  <a:gd name="T82" fmla="*/ 177 w 396"/>
                  <a:gd name="T83" fmla="*/ 259 h 429"/>
                  <a:gd name="T84" fmla="*/ 202 w 396"/>
                  <a:gd name="T85" fmla="*/ 280 h 429"/>
                  <a:gd name="T86" fmla="*/ 219 w 396"/>
                  <a:gd name="T87" fmla="*/ 310 h 429"/>
                  <a:gd name="T88" fmla="*/ 224 w 396"/>
                  <a:gd name="T89" fmla="*/ 341 h 429"/>
                  <a:gd name="T90" fmla="*/ 262 w 396"/>
                  <a:gd name="T91" fmla="*/ 424 h 429"/>
                  <a:gd name="T92" fmla="*/ 308 w 396"/>
                  <a:gd name="T93" fmla="*/ 406 h 429"/>
                  <a:gd name="T94" fmla="*/ 335 w 396"/>
                  <a:gd name="T95" fmla="*/ 384 h 429"/>
                  <a:gd name="T96" fmla="*/ 316 w 396"/>
                  <a:gd name="T97" fmla="*/ 359 h 429"/>
                  <a:gd name="T98" fmla="*/ 299 w 396"/>
                  <a:gd name="T99" fmla="*/ 331 h 429"/>
                  <a:gd name="T100" fmla="*/ 362 w 396"/>
                  <a:gd name="T101" fmla="*/ 324 h 429"/>
                  <a:gd name="T102" fmla="*/ 293 w 396"/>
                  <a:gd name="T103" fmla="*/ 276 h 429"/>
                  <a:gd name="T104" fmla="*/ 283 w 396"/>
                  <a:gd name="T105" fmla="*/ 233 h 429"/>
                  <a:gd name="T106" fmla="*/ 324 w 396"/>
                  <a:gd name="T107" fmla="*/ 17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429">
                    <a:moveTo>
                      <a:pt x="366" y="18"/>
                    </a:moveTo>
                    <a:cubicBezTo>
                      <a:pt x="360" y="15"/>
                      <a:pt x="351" y="15"/>
                      <a:pt x="345" y="17"/>
                    </a:cubicBezTo>
                    <a:cubicBezTo>
                      <a:pt x="347" y="21"/>
                      <a:pt x="349" y="21"/>
                      <a:pt x="346" y="25"/>
                    </a:cubicBezTo>
                    <a:cubicBezTo>
                      <a:pt x="344" y="29"/>
                      <a:pt x="344" y="29"/>
                      <a:pt x="339" y="27"/>
                    </a:cubicBezTo>
                    <a:cubicBezTo>
                      <a:pt x="340" y="27"/>
                      <a:pt x="340" y="25"/>
                      <a:pt x="341" y="24"/>
                    </a:cubicBezTo>
                    <a:cubicBezTo>
                      <a:pt x="337" y="23"/>
                      <a:pt x="336" y="23"/>
                      <a:pt x="333" y="25"/>
                    </a:cubicBezTo>
                    <a:cubicBezTo>
                      <a:pt x="330" y="27"/>
                      <a:pt x="327" y="26"/>
                      <a:pt x="324" y="25"/>
                    </a:cubicBezTo>
                    <a:cubicBezTo>
                      <a:pt x="321" y="25"/>
                      <a:pt x="320" y="31"/>
                      <a:pt x="318" y="30"/>
                    </a:cubicBezTo>
                    <a:cubicBezTo>
                      <a:pt x="313" y="29"/>
                      <a:pt x="313" y="29"/>
                      <a:pt x="312" y="24"/>
                    </a:cubicBezTo>
                    <a:cubicBezTo>
                      <a:pt x="307" y="27"/>
                      <a:pt x="302" y="29"/>
                      <a:pt x="298" y="31"/>
                    </a:cubicBezTo>
                    <a:cubicBezTo>
                      <a:pt x="295" y="33"/>
                      <a:pt x="291" y="34"/>
                      <a:pt x="288" y="36"/>
                    </a:cubicBezTo>
                    <a:cubicBezTo>
                      <a:pt x="288" y="36"/>
                      <a:pt x="284" y="37"/>
                      <a:pt x="284" y="38"/>
                    </a:cubicBezTo>
                    <a:cubicBezTo>
                      <a:pt x="282" y="40"/>
                      <a:pt x="284" y="43"/>
                      <a:pt x="281" y="44"/>
                    </a:cubicBezTo>
                    <a:cubicBezTo>
                      <a:pt x="278" y="44"/>
                      <a:pt x="276" y="45"/>
                      <a:pt x="274" y="43"/>
                    </a:cubicBezTo>
                    <a:cubicBezTo>
                      <a:pt x="272" y="40"/>
                      <a:pt x="270" y="39"/>
                      <a:pt x="271" y="36"/>
                    </a:cubicBezTo>
                    <a:cubicBezTo>
                      <a:pt x="272" y="34"/>
                      <a:pt x="277" y="35"/>
                      <a:pt x="279" y="35"/>
                    </a:cubicBezTo>
                    <a:cubicBezTo>
                      <a:pt x="277" y="32"/>
                      <a:pt x="276" y="28"/>
                      <a:pt x="273" y="28"/>
                    </a:cubicBezTo>
                    <a:cubicBezTo>
                      <a:pt x="269" y="27"/>
                      <a:pt x="266" y="27"/>
                      <a:pt x="263" y="27"/>
                    </a:cubicBezTo>
                    <a:cubicBezTo>
                      <a:pt x="263" y="27"/>
                      <a:pt x="266" y="30"/>
                      <a:pt x="266" y="32"/>
                    </a:cubicBezTo>
                    <a:cubicBezTo>
                      <a:pt x="265" y="34"/>
                      <a:pt x="265" y="37"/>
                      <a:pt x="264" y="40"/>
                    </a:cubicBezTo>
                    <a:cubicBezTo>
                      <a:pt x="264" y="39"/>
                      <a:pt x="267" y="44"/>
                      <a:pt x="267" y="44"/>
                    </a:cubicBezTo>
                    <a:cubicBezTo>
                      <a:pt x="268" y="46"/>
                      <a:pt x="267" y="49"/>
                      <a:pt x="266" y="50"/>
                    </a:cubicBezTo>
                    <a:cubicBezTo>
                      <a:pt x="263" y="50"/>
                      <a:pt x="260" y="49"/>
                      <a:pt x="258" y="48"/>
                    </a:cubicBezTo>
                    <a:cubicBezTo>
                      <a:pt x="256" y="48"/>
                      <a:pt x="253" y="50"/>
                      <a:pt x="252" y="51"/>
                    </a:cubicBezTo>
                    <a:cubicBezTo>
                      <a:pt x="249" y="53"/>
                      <a:pt x="246" y="55"/>
                      <a:pt x="244" y="57"/>
                    </a:cubicBezTo>
                    <a:cubicBezTo>
                      <a:pt x="244" y="57"/>
                      <a:pt x="246" y="65"/>
                      <a:pt x="246" y="66"/>
                    </a:cubicBezTo>
                    <a:cubicBezTo>
                      <a:pt x="243" y="65"/>
                      <a:pt x="239" y="63"/>
                      <a:pt x="236" y="62"/>
                    </a:cubicBezTo>
                    <a:cubicBezTo>
                      <a:pt x="232" y="60"/>
                      <a:pt x="231" y="59"/>
                      <a:pt x="228" y="63"/>
                    </a:cubicBezTo>
                    <a:cubicBezTo>
                      <a:pt x="229" y="65"/>
                      <a:pt x="230" y="67"/>
                      <a:pt x="232" y="67"/>
                    </a:cubicBezTo>
                    <a:cubicBezTo>
                      <a:pt x="235" y="67"/>
                      <a:pt x="236" y="71"/>
                      <a:pt x="234" y="72"/>
                    </a:cubicBezTo>
                    <a:cubicBezTo>
                      <a:pt x="230" y="73"/>
                      <a:pt x="225" y="69"/>
                      <a:pt x="221" y="67"/>
                    </a:cubicBezTo>
                    <a:cubicBezTo>
                      <a:pt x="218" y="65"/>
                      <a:pt x="218" y="57"/>
                      <a:pt x="218" y="53"/>
                    </a:cubicBezTo>
                    <a:cubicBezTo>
                      <a:pt x="218" y="49"/>
                      <a:pt x="211" y="44"/>
                      <a:pt x="209" y="42"/>
                    </a:cubicBezTo>
                    <a:cubicBezTo>
                      <a:pt x="217" y="46"/>
                      <a:pt x="225" y="48"/>
                      <a:pt x="234" y="50"/>
                    </a:cubicBezTo>
                    <a:cubicBezTo>
                      <a:pt x="239" y="52"/>
                      <a:pt x="241" y="52"/>
                      <a:pt x="246" y="50"/>
                    </a:cubicBezTo>
                    <a:cubicBezTo>
                      <a:pt x="248" y="49"/>
                      <a:pt x="248" y="48"/>
                      <a:pt x="249" y="46"/>
                    </a:cubicBezTo>
                    <a:cubicBezTo>
                      <a:pt x="251" y="42"/>
                      <a:pt x="252" y="42"/>
                      <a:pt x="251" y="38"/>
                    </a:cubicBezTo>
                    <a:cubicBezTo>
                      <a:pt x="249" y="34"/>
                      <a:pt x="244" y="32"/>
                      <a:pt x="241" y="30"/>
                    </a:cubicBezTo>
                    <a:cubicBezTo>
                      <a:pt x="237" y="29"/>
                      <a:pt x="233" y="26"/>
                      <a:pt x="228" y="24"/>
                    </a:cubicBezTo>
                    <a:cubicBezTo>
                      <a:pt x="224" y="21"/>
                      <a:pt x="221" y="19"/>
                      <a:pt x="216" y="19"/>
                    </a:cubicBezTo>
                    <a:cubicBezTo>
                      <a:pt x="214" y="19"/>
                      <a:pt x="205" y="21"/>
                      <a:pt x="206" y="16"/>
                    </a:cubicBezTo>
                    <a:cubicBezTo>
                      <a:pt x="208" y="17"/>
                      <a:pt x="210" y="18"/>
                      <a:pt x="211" y="15"/>
                    </a:cubicBezTo>
                    <a:cubicBezTo>
                      <a:pt x="209" y="15"/>
                      <a:pt x="206" y="12"/>
                      <a:pt x="206" y="13"/>
                    </a:cubicBezTo>
                    <a:cubicBezTo>
                      <a:pt x="204" y="16"/>
                      <a:pt x="201" y="15"/>
                      <a:pt x="199" y="15"/>
                    </a:cubicBezTo>
                    <a:cubicBezTo>
                      <a:pt x="197" y="15"/>
                      <a:pt x="194" y="15"/>
                      <a:pt x="194" y="15"/>
                    </a:cubicBezTo>
                    <a:cubicBezTo>
                      <a:pt x="193" y="12"/>
                      <a:pt x="190" y="13"/>
                      <a:pt x="189" y="11"/>
                    </a:cubicBezTo>
                    <a:cubicBezTo>
                      <a:pt x="191" y="11"/>
                      <a:pt x="195" y="12"/>
                      <a:pt x="197" y="11"/>
                    </a:cubicBezTo>
                    <a:cubicBezTo>
                      <a:pt x="198" y="11"/>
                      <a:pt x="203" y="9"/>
                      <a:pt x="200" y="7"/>
                    </a:cubicBezTo>
                    <a:cubicBezTo>
                      <a:pt x="197" y="6"/>
                      <a:pt x="194" y="5"/>
                      <a:pt x="191" y="3"/>
                    </a:cubicBezTo>
                    <a:cubicBezTo>
                      <a:pt x="188" y="2"/>
                      <a:pt x="190" y="9"/>
                      <a:pt x="186" y="7"/>
                    </a:cubicBezTo>
                    <a:cubicBezTo>
                      <a:pt x="187" y="5"/>
                      <a:pt x="188" y="3"/>
                      <a:pt x="189" y="2"/>
                    </a:cubicBezTo>
                    <a:cubicBezTo>
                      <a:pt x="188" y="2"/>
                      <a:pt x="184" y="1"/>
                      <a:pt x="183" y="2"/>
                    </a:cubicBezTo>
                    <a:cubicBezTo>
                      <a:pt x="182" y="4"/>
                      <a:pt x="181" y="6"/>
                      <a:pt x="179" y="8"/>
                    </a:cubicBezTo>
                    <a:cubicBezTo>
                      <a:pt x="179" y="6"/>
                      <a:pt x="179" y="5"/>
                      <a:pt x="178" y="2"/>
                    </a:cubicBezTo>
                    <a:cubicBezTo>
                      <a:pt x="176" y="5"/>
                      <a:pt x="174" y="11"/>
                      <a:pt x="170" y="11"/>
                    </a:cubicBezTo>
                    <a:cubicBezTo>
                      <a:pt x="172" y="7"/>
                      <a:pt x="174" y="5"/>
                      <a:pt x="177" y="0"/>
                    </a:cubicBezTo>
                    <a:cubicBezTo>
                      <a:pt x="174" y="0"/>
                      <a:pt x="170" y="0"/>
                      <a:pt x="168" y="2"/>
                    </a:cubicBezTo>
                    <a:cubicBezTo>
                      <a:pt x="166" y="4"/>
                      <a:pt x="164" y="9"/>
                      <a:pt x="162" y="9"/>
                    </a:cubicBezTo>
                    <a:cubicBezTo>
                      <a:pt x="155" y="11"/>
                      <a:pt x="148" y="14"/>
                      <a:pt x="141" y="17"/>
                    </a:cubicBezTo>
                    <a:cubicBezTo>
                      <a:pt x="135" y="20"/>
                      <a:pt x="131" y="26"/>
                      <a:pt x="126" y="32"/>
                    </a:cubicBezTo>
                    <a:cubicBezTo>
                      <a:pt x="121" y="38"/>
                      <a:pt x="116" y="42"/>
                      <a:pt x="113" y="48"/>
                    </a:cubicBezTo>
                    <a:cubicBezTo>
                      <a:pt x="109" y="55"/>
                      <a:pt x="106" y="62"/>
                      <a:pt x="101" y="67"/>
                    </a:cubicBezTo>
                    <a:cubicBezTo>
                      <a:pt x="99" y="69"/>
                      <a:pt x="97" y="72"/>
                      <a:pt x="94" y="75"/>
                    </a:cubicBezTo>
                    <a:cubicBezTo>
                      <a:pt x="92" y="77"/>
                      <a:pt x="89" y="79"/>
                      <a:pt x="86" y="81"/>
                    </a:cubicBezTo>
                    <a:cubicBezTo>
                      <a:pt x="83" y="82"/>
                      <a:pt x="80" y="83"/>
                      <a:pt x="78" y="86"/>
                    </a:cubicBezTo>
                    <a:cubicBezTo>
                      <a:pt x="74" y="89"/>
                      <a:pt x="73" y="89"/>
                      <a:pt x="73" y="96"/>
                    </a:cubicBezTo>
                    <a:cubicBezTo>
                      <a:pt x="72" y="102"/>
                      <a:pt x="76" y="110"/>
                      <a:pt x="76" y="117"/>
                    </a:cubicBezTo>
                    <a:cubicBezTo>
                      <a:pt x="76" y="123"/>
                      <a:pt x="85" y="124"/>
                      <a:pt x="88" y="121"/>
                    </a:cubicBezTo>
                    <a:cubicBezTo>
                      <a:pt x="91" y="120"/>
                      <a:pt x="93" y="117"/>
                      <a:pt x="95" y="116"/>
                    </a:cubicBezTo>
                    <a:cubicBezTo>
                      <a:pt x="98" y="113"/>
                      <a:pt x="99" y="112"/>
                      <a:pt x="100" y="108"/>
                    </a:cubicBezTo>
                    <a:cubicBezTo>
                      <a:pt x="100" y="110"/>
                      <a:pt x="100" y="112"/>
                      <a:pt x="102" y="113"/>
                    </a:cubicBezTo>
                    <a:cubicBezTo>
                      <a:pt x="104" y="114"/>
                      <a:pt x="102" y="117"/>
                      <a:pt x="103" y="118"/>
                    </a:cubicBezTo>
                    <a:cubicBezTo>
                      <a:pt x="103" y="120"/>
                      <a:pt x="104" y="121"/>
                      <a:pt x="105" y="123"/>
                    </a:cubicBezTo>
                    <a:cubicBezTo>
                      <a:pt x="106" y="124"/>
                      <a:pt x="105" y="126"/>
                      <a:pt x="106" y="127"/>
                    </a:cubicBezTo>
                    <a:cubicBezTo>
                      <a:pt x="107" y="130"/>
                      <a:pt x="112" y="133"/>
                      <a:pt x="111" y="137"/>
                    </a:cubicBezTo>
                    <a:cubicBezTo>
                      <a:pt x="110" y="138"/>
                      <a:pt x="111" y="141"/>
                      <a:pt x="111" y="142"/>
                    </a:cubicBezTo>
                    <a:cubicBezTo>
                      <a:pt x="112" y="146"/>
                      <a:pt x="112" y="145"/>
                      <a:pt x="114" y="145"/>
                    </a:cubicBezTo>
                    <a:cubicBezTo>
                      <a:pt x="116" y="144"/>
                      <a:pt x="118" y="145"/>
                      <a:pt x="118" y="143"/>
                    </a:cubicBezTo>
                    <a:cubicBezTo>
                      <a:pt x="118" y="142"/>
                      <a:pt x="118" y="139"/>
                      <a:pt x="120" y="139"/>
                    </a:cubicBezTo>
                    <a:cubicBezTo>
                      <a:pt x="123" y="139"/>
                      <a:pt x="127" y="139"/>
                      <a:pt x="128" y="134"/>
                    </a:cubicBezTo>
                    <a:cubicBezTo>
                      <a:pt x="130" y="131"/>
                      <a:pt x="130" y="125"/>
                      <a:pt x="130" y="122"/>
                    </a:cubicBezTo>
                    <a:cubicBezTo>
                      <a:pt x="131" y="117"/>
                      <a:pt x="133" y="116"/>
                      <a:pt x="136" y="113"/>
                    </a:cubicBezTo>
                    <a:cubicBezTo>
                      <a:pt x="138" y="112"/>
                      <a:pt x="142" y="110"/>
                      <a:pt x="141" y="107"/>
                    </a:cubicBezTo>
                    <a:cubicBezTo>
                      <a:pt x="139" y="103"/>
                      <a:pt x="134" y="104"/>
                      <a:pt x="133" y="100"/>
                    </a:cubicBezTo>
                    <a:cubicBezTo>
                      <a:pt x="128" y="93"/>
                      <a:pt x="135" y="85"/>
                      <a:pt x="139" y="80"/>
                    </a:cubicBezTo>
                    <a:cubicBezTo>
                      <a:pt x="140" y="78"/>
                      <a:pt x="155" y="70"/>
                      <a:pt x="153" y="67"/>
                    </a:cubicBezTo>
                    <a:cubicBezTo>
                      <a:pt x="151" y="63"/>
                      <a:pt x="153" y="61"/>
                      <a:pt x="155" y="58"/>
                    </a:cubicBezTo>
                    <a:cubicBezTo>
                      <a:pt x="159" y="53"/>
                      <a:pt x="159" y="54"/>
                      <a:pt x="165" y="54"/>
                    </a:cubicBezTo>
                    <a:cubicBezTo>
                      <a:pt x="169" y="54"/>
                      <a:pt x="172" y="56"/>
                      <a:pt x="173" y="60"/>
                    </a:cubicBezTo>
                    <a:cubicBezTo>
                      <a:pt x="174" y="63"/>
                      <a:pt x="171" y="62"/>
                      <a:pt x="170" y="63"/>
                    </a:cubicBezTo>
                    <a:cubicBezTo>
                      <a:pt x="168" y="63"/>
                      <a:pt x="166" y="67"/>
                      <a:pt x="165" y="69"/>
                    </a:cubicBezTo>
                    <a:cubicBezTo>
                      <a:pt x="162" y="72"/>
                      <a:pt x="159" y="74"/>
                      <a:pt x="156" y="77"/>
                    </a:cubicBezTo>
                    <a:cubicBezTo>
                      <a:pt x="155" y="79"/>
                      <a:pt x="152" y="81"/>
                      <a:pt x="151" y="83"/>
                    </a:cubicBezTo>
                    <a:cubicBezTo>
                      <a:pt x="151" y="85"/>
                      <a:pt x="153" y="89"/>
                      <a:pt x="153" y="91"/>
                    </a:cubicBezTo>
                    <a:cubicBezTo>
                      <a:pt x="154" y="93"/>
                      <a:pt x="154" y="94"/>
                      <a:pt x="153" y="97"/>
                    </a:cubicBezTo>
                    <a:cubicBezTo>
                      <a:pt x="153" y="101"/>
                      <a:pt x="153" y="100"/>
                      <a:pt x="156" y="102"/>
                    </a:cubicBezTo>
                    <a:cubicBezTo>
                      <a:pt x="158" y="103"/>
                      <a:pt x="159" y="104"/>
                      <a:pt x="160" y="106"/>
                    </a:cubicBezTo>
                    <a:cubicBezTo>
                      <a:pt x="161" y="107"/>
                      <a:pt x="164" y="106"/>
                      <a:pt x="165" y="106"/>
                    </a:cubicBezTo>
                    <a:cubicBezTo>
                      <a:pt x="173" y="104"/>
                      <a:pt x="181" y="102"/>
                      <a:pt x="190" y="100"/>
                    </a:cubicBezTo>
                    <a:cubicBezTo>
                      <a:pt x="189" y="101"/>
                      <a:pt x="189" y="102"/>
                      <a:pt x="188" y="103"/>
                    </a:cubicBezTo>
                    <a:cubicBezTo>
                      <a:pt x="191" y="104"/>
                      <a:pt x="196" y="104"/>
                      <a:pt x="197" y="108"/>
                    </a:cubicBezTo>
                    <a:cubicBezTo>
                      <a:pt x="195" y="107"/>
                      <a:pt x="193" y="106"/>
                      <a:pt x="191" y="107"/>
                    </a:cubicBezTo>
                    <a:cubicBezTo>
                      <a:pt x="190" y="108"/>
                      <a:pt x="188" y="108"/>
                      <a:pt x="186" y="108"/>
                    </a:cubicBezTo>
                    <a:cubicBezTo>
                      <a:pt x="184" y="110"/>
                      <a:pt x="187" y="112"/>
                      <a:pt x="183" y="111"/>
                    </a:cubicBezTo>
                    <a:cubicBezTo>
                      <a:pt x="180" y="110"/>
                      <a:pt x="177" y="110"/>
                      <a:pt x="174" y="110"/>
                    </a:cubicBezTo>
                    <a:cubicBezTo>
                      <a:pt x="170" y="109"/>
                      <a:pt x="167" y="112"/>
                      <a:pt x="163" y="113"/>
                    </a:cubicBezTo>
                    <a:cubicBezTo>
                      <a:pt x="163" y="114"/>
                      <a:pt x="163" y="118"/>
                      <a:pt x="164" y="119"/>
                    </a:cubicBezTo>
                    <a:cubicBezTo>
                      <a:pt x="165" y="119"/>
                      <a:pt x="165" y="121"/>
                      <a:pt x="166" y="121"/>
                    </a:cubicBezTo>
                    <a:cubicBezTo>
                      <a:pt x="167" y="121"/>
                      <a:pt x="168" y="120"/>
                      <a:pt x="169" y="121"/>
                    </a:cubicBezTo>
                    <a:cubicBezTo>
                      <a:pt x="169" y="121"/>
                      <a:pt x="167" y="125"/>
                      <a:pt x="168" y="127"/>
                    </a:cubicBezTo>
                    <a:cubicBezTo>
                      <a:pt x="168" y="129"/>
                      <a:pt x="167" y="132"/>
                      <a:pt x="165" y="131"/>
                    </a:cubicBezTo>
                    <a:cubicBezTo>
                      <a:pt x="161" y="131"/>
                      <a:pt x="160" y="123"/>
                      <a:pt x="155" y="127"/>
                    </a:cubicBezTo>
                    <a:cubicBezTo>
                      <a:pt x="153" y="128"/>
                      <a:pt x="154" y="131"/>
                      <a:pt x="153" y="132"/>
                    </a:cubicBezTo>
                    <a:cubicBezTo>
                      <a:pt x="151" y="133"/>
                      <a:pt x="151" y="135"/>
                      <a:pt x="151" y="137"/>
                    </a:cubicBezTo>
                    <a:cubicBezTo>
                      <a:pt x="151" y="140"/>
                      <a:pt x="155" y="151"/>
                      <a:pt x="149" y="148"/>
                    </a:cubicBezTo>
                    <a:cubicBezTo>
                      <a:pt x="150" y="147"/>
                      <a:pt x="151" y="146"/>
                      <a:pt x="151" y="145"/>
                    </a:cubicBezTo>
                    <a:cubicBezTo>
                      <a:pt x="150" y="146"/>
                      <a:pt x="149" y="147"/>
                      <a:pt x="148" y="148"/>
                    </a:cubicBezTo>
                    <a:cubicBezTo>
                      <a:pt x="148" y="148"/>
                      <a:pt x="146" y="148"/>
                      <a:pt x="146" y="148"/>
                    </a:cubicBezTo>
                    <a:cubicBezTo>
                      <a:pt x="146" y="149"/>
                      <a:pt x="145" y="151"/>
                      <a:pt x="144" y="152"/>
                    </a:cubicBezTo>
                    <a:cubicBezTo>
                      <a:pt x="143" y="154"/>
                      <a:pt x="139" y="153"/>
                      <a:pt x="139" y="150"/>
                    </a:cubicBezTo>
                    <a:cubicBezTo>
                      <a:pt x="135" y="148"/>
                      <a:pt x="130" y="150"/>
                      <a:pt x="128" y="154"/>
                    </a:cubicBezTo>
                    <a:cubicBezTo>
                      <a:pt x="127" y="156"/>
                      <a:pt x="119" y="156"/>
                      <a:pt x="116" y="157"/>
                    </a:cubicBezTo>
                    <a:cubicBezTo>
                      <a:pt x="118" y="157"/>
                      <a:pt x="119" y="157"/>
                      <a:pt x="120" y="157"/>
                    </a:cubicBezTo>
                    <a:cubicBezTo>
                      <a:pt x="120" y="158"/>
                      <a:pt x="120" y="159"/>
                      <a:pt x="120" y="159"/>
                    </a:cubicBezTo>
                    <a:cubicBezTo>
                      <a:pt x="118" y="158"/>
                      <a:pt x="116" y="158"/>
                      <a:pt x="115" y="156"/>
                    </a:cubicBezTo>
                    <a:cubicBezTo>
                      <a:pt x="114" y="154"/>
                      <a:pt x="112" y="152"/>
                      <a:pt x="111" y="153"/>
                    </a:cubicBezTo>
                    <a:cubicBezTo>
                      <a:pt x="107" y="153"/>
                      <a:pt x="105" y="158"/>
                      <a:pt x="101" y="156"/>
                    </a:cubicBezTo>
                    <a:cubicBezTo>
                      <a:pt x="102" y="155"/>
                      <a:pt x="102" y="154"/>
                      <a:pt x="103" y="153"/>
                    </a:cubicBezTo>
                    <a:cubicBezTo>
                      <a:pt x="99" y="154"/>
                      <a:pt x="95" y="151"/>
                      <a:pt x="95" y="147"/>
                    </a:cubicBezTo>
                    <a:cubicBezTo>
                      <a:pt x="94" y="142"/>
                      <a:pt x="99" y="140"/>
                      <a:pt x="101" y="136"/>
                    </a:cubicBezTo>
                    <a:cubicBezTo>
                      <a:pt x="97" y="135"/>
                      <a:pt x="98" y="129"/>
                      <a:pt x="100" y="125"/>
                    </a:cubicBezTo>
                    <a:cubicBezTo>
                      <a:pt x="97" y="127"/>
                      <a:pt x="95" y="130"/>
                      <a:pt x="92" y="131"/>
                    </a:cubicBezTo>
                    <a:cubicBezTo>
                      <a:pt x="88" y="131"/>
                      <a:pt x="87" y="135"/>
                      <a:pt x="88" y="139"/>
                    </a:cubicBezTo>
                    <a:cubicBezTo>
                      <a:pt x="88" y="141"/>
                      <a:pt x="87" y="142"/>
                      <a:pt x="89" y="144"/>
                    </a:cubicBezTo>
                    <a:cubicBezTo>
                      <a:pt x="91" y="145"/>
                      <a:pt x="90" y="146"/>
                      <a:pt x="90" y="149"/>
                    </a:cubicBezTo>
                    <a:cubicBezTo>
                      <a:pt x="91" y="151"/>
                      <a:pt x="93" y="151"/>
                      <a:pt x="90" y="153"/>
                    </a:cubicBezTo>
                    <a:cubicBezTo>
                      <a:pt x="89" y="154"/>
                      <a:pt x="92" y="156"/>
                      <a:pt x="93" y="157"/>
                    </a:cubicBezTo>
                    <a:cubicBezTo>
                      <a:pt x="91" y="157"/>
                      <a:pt x="89" y="156"/>
                      <a:pt x="90" y="159"/>
                    </a:cubicBezTo>
                    <a:cubicBezTo>
                      <a:pt x="88" y="159"/>
                      <a:pt x="86" y="158"/>
                      <a:pt x="85" y="158"/>
                    </a:cubicBezTo>
                    <a:cubicBezTo>
                      <a:pt x="85" y="158"/>
                      <a:pt x="84" y="159"/>
                      <a:pt x="83" y="159"/>
                    </a:cubicBezTo>
                    <a:cubicBezTo>
                      <a:pt x="82" y="159"/>
                      <a:pt x="83" y="160"/>
                      <a:pt x="82" y="161"/>
                    </a:cubicBezTo>
                    <a:cubicBezTo>
                      <a:pt x="79" y="162"/>
                      <a:pt x="76" y="160"/>
                      <a:pt x="74" y="163"/>
                    </a:cubicBezTo>
                    <a:cubicBezTo>
                      <a:pt x="72" y="164"/>
                      <a:pt x="71" y="164"/>
                      <a:pt x="71" y="165"/>
                    </a:cubicBezTo>
                    <a:cubicBezTo>
                      <a:pt x="70" y="168"/>
                      <a:pt x="69" y="169"/>
                      <a:pt x="68" y="172"/>
                    </a:cubicBezTo>
                    <a:cubicBezTo>
                      <a:pt x="67" y="173"/>
                      <a:pt x="68" y="173"/>
                      <a:pt x="67" y="174"/>
                    </a:cubicBezTo>
                    <a:cubicBezTo>
                      <a:pt x="65" y="175"/>
                      <a:pt x="65" y="175"/>
                      <a:pt x="65" y="175"/>
                    </a:cubicBezTo>
                    <a:cubicBezTo>
                      <a:pt x="65" y="176"/>
                      <a:pt x="67" y="176"/>
                      <a:pt x="68" y="177"/>
                    </a:cubicBezTo>
                    <a:cubicBezTo>
                      <a:pt x="65" y="176"/>
                      <a:pt x="64" y="176"/>
                      <a:pt x="62" y="177"/>
                    </a:cubicBezTo>
                    <a:cubicBezTo>
                      <a:pt x="60" y="178"/>
                      <a:pt x="56" y="179"/>
                      <a:pt x="55" y="180"/>
                    </a:cubicBezTo>
                    <a:cubicBezTo>
                      <a:pt x="54" y="183"/>
                      <a:pt x="57" y="185"/>
                      <a:pt x="54" y="186"/>
                    </a:cubicBezTo>
                    <a:cubicBezTo>
                      <a:pt x="52" y="187"/>
                      <a:pt x="50" y="188"/>
                      <a:pt x="48" y="190"/>
                    </a:cubicBezTo>
                    <a:cubicBezTo>
                      <a:pt x="48" y="190"/>
                      <a:pt x="49" y="191"/>
                      <a:pt x="50" y="191"/>
                    </a:cubicBezTo>
                    <a:cubicBezTo>
                      <a:pt x="47" y="192"/>
                      <a:pt x="46" y="192"/>
                      <a:pt x="43" y="191"/>
                    </a:cubicBezTo>
                    <a:cubicBezTo>
                      <a:pt x="41" y="191"/>
                      <a:pt x="42" y="191"/>
                      <a:pt x="41" y="190"/>
                    </a:cubicBezTo>
                    <a:cubicBezTo>
                      <a:pt x="41" y="189"/>
                      <a:pt x="39" y="189"/>
                      <a:pt x="38" y="189"/>
                    </a:cubicBezTo>
                    <a:cubicBezTo>
                      <a:pt x="39" y="191"/>
                      <a:pt x="39" y="193"/>
                      <a:pt x="40" y="196"/>
                    </a:cubicBezTo>
                    <a:cubicBezTo>
                      <a:pt x="40" y="197"/>
                      <a:pt x="36" y="198"/>
                      <a:pt x="34" y="198"/>
                    </a:cubicBezTo>
                    <a:cubicBezTo>
                      <a:pt x="32" y="198"/>
                      <a:pt x="34" y="193"/>
                      <a:pt x="30" y="196"/>
                    </a:cubicBezTo>
                    <a:cubicBezTo>
                      <a:pt x="29" y="198"/>
                      <a:pt x="26" y="197"/>
                      <a:pt x="24" y="198"/>
                    </a:cubicBezTo>
                    <a:cubicBezTo>
                      <a:pt x="24" y="199"/>
                      <a:pt x="25" y="200"/>
                      <a:pt x="26" y="200"/>
                    </a:cubicBezTo>
                    <a:cubicBezTo>
                      <a:pt x="25" y="201"/>
                      <a:pt x="25" y="201"/>
                      <a:pt x="24" y="201"/>
                    </a:cubicBezTo>
                    <a:cubicBezTo>
                      <a:pt x="25" y="203"/>
                      <a:pt x="26" y="203"/>
                      <a:pt x="27" y="203"/>
                    </a:cubicBezTo>
                    <a:cubicBezTo>
                      <a:pt x="29" y="202"/>
                      <a:pt x="30" y="204"/>
                      <a:pt x="32" y="205"/>
                    </a:cubicBezTo>
                    <a:cubicBezTo>
                      <a:pt x="32" y="205"/>
                      <a:pt x="34" y="205"/>
                      <a:pt x="35" y="206"/>
                    </a:cubicBezTo>
                    <a:cubicBezTo>
                      <a:pt x="36" y="206"/>
                      <a:pt x="35" y="207"/>
                      <a:pt x="37" y="207"/>
                    </a:cubicBezTo>
                    <a:cubicBezTo>
                      <a:pt x="36" y="208"/>
                      <a:pt x="37" y="212"/>
                      <a:pt x="39" y="212"/>
                    </a:cubicBezTo>
                    <a:cubicBezTo>
                      <a:pt x="43" y="214"/>
                      <a:pt x="42" y="215"/>
                      <a:pt x="42" y="219"/>
                    </a:cubicBezTo>
                    <a:cubicBezTo>
                      <a:pt x="42" y="223"/>
                      <a:pt x="43" y="234"/>
                      <a:pt x="37" y="235"/>
                    </a:cubicBezTo>
                    <a:cubicBezTo>
                      <a:pt x="36" y="235"/>
                      <a:pt x="32" y="235"/>
                      <a:pt x="30" y="234"/>
                    </a:cubicBezTo>
                    <a:cubicBezTo>
                      <a:pt x="28" y="233"/>
                      <a:pt x="25" y="235"/>
                      <a:pt x="22" y="234"/>
                    </a:cubicBezTo>
                    <a:cubicBezTo>
                      <a:pt x="19" y="233"/>
                      <a:pt x="17" y="233"/>
                      <a:pt x="13" y="234"/>
                    </a:cubicBezTo>
                    <a:cubicBezTo>
                      <a:pt x="11" y="235"/>
                      <a:pt x="9" y="231"/>
                      <a:pt x="6" y="233"/>
                    </a:cubicBezTo>
                    <a:cubicBezTo>
                      <a:pt x="7" y="234"/>
                      <a:pt x="7" y="234"/>
                      <a:pt x="7" y="235"/>
                    </a:cubicBezTo>
                    <a:cubicBezTo>
                      <a:pt x="6" y="235"/>
                      <a:pt x="2" y="235"/>
                      <a:pt x="2" y="237"/>
                    </a:cubicBezTo>
                    <a:cubicBezTo>
                      <a:pt x="1" y="238"/>
                      <a:pt x="2" y="241"/>
                      <a:pt x="4" y="239"/>
                    </a:cubicBezTo>
                    <a:cubicBezTo>
                      <a:pt x="4" y="243"/>
                      <a:pt x="3" y="246"/>
                      <a:pt x="4" y="250"/>
                    </a:cubicBezTo>
                    <a:cubicBezTo>
                      <a:pt x="6" y="252"/>
                      <a:pt x="3" y="258"/>
                      <a:pt x="2" y="261"/>
                    </a:cubicBezTo>
                    <a:cubicBezTo>
                      <a:pt x="2" y="264"/>
                      <a:pt x="0" y="266"/>
                      <a:pt x="2" y="268"/>
                    </a:cubicBezTo>
                    <a:cubicBezTo>
                      <a:pt x="2" y="269"/>
                      <a:pt x="4" y="268"/>
                      <a:pt x="4" y="269"/>
                    </a:cubicBezTo>
                    <a:cubicBezTo>
                      <a:pt x="4" y="270"/>
                      <a:pt x="4" y="271"/>
                      <a:pt x="4" y="272"/>
                    </a:cubicBezTo>
                    <a:cubicBezTo>
                      <a:pt x="4" y="274"/>
                      <a:pt x="4" y="277"/>
                      <a:pt x="3" y="279"/>
                    </a:cubicBezTo>
                    <a:cubicBezTo>
                      <a:pt x="6" y="277"/>
                      <a:pt x="8" y="279"/>
                      <a:pt x="10" y="277"/>
                    </a:cubicBezTo>
                    <a:cubicBezTo>
                      <a:pt x="13" y="275"/>
                      <a:pt x="15" y="280"/>
                      <a:pt x="16" y="279"/>
                    </a:cubicBezTo>
                    <a:cubicBezTo>
                      <a:pt x="14" y="281"/>
                      <a:pt x="18" y="285"/>
                      <a:pt x="20" y="285"/>
                    </a:cubicBezTo>
                    <a:cubicBezTo>
                      <a:pt x="22" y="284"/>
                      <a:pt x="24" y="280"/>
                      <a:pt x="27" y="280"/>
                    </a:cubicBezTo>
                    <a:cubicBezTo>
                      <a:pt x="30" y="281"/>
                      <a:pt x="33" y="281"/>
                      <a:pt x="37" y="280"/>
                    </a:cubicBezTo>
                    <a:cubicBezTo>
                      <a:pt x="37" y="280"/>
                      <a:pt x="39" y="277"/>
                      <a:pt x="39" y="276"/>
                    </a:cubicBezTo>
                    <a:cubicBezTo>
                      <a:pt x="40" y="275"/>
                      <a:pt x="43" y="274"/>
                      <a:pt x="44" y="274"/>
                    </a:cubicBezTo>
                    <a:cubicBezTo>
                      <a:pt x="43" y="272"/>
                      <a:pt x="46" y="270"/>
                      <a:pt x="47" y="268"/>
                    </a:cubicBezTo>
                    <a:cubicBezTo>
                      <a:pt x="49" y="266"/>
                      <a:pt x="45" y="264"/>
                      <a:pt x="46" y="262"/>
                    </a:cubicBezTo>
                    <a:cubicBezTo>
                      <a:pt x="49" y="257"/>
                      <a:pt x="51" y="252"/>
                      <a:pt x="56" y="250"/>
                    </a:cubicBezTo>
                    <a:cubicBezTo>
                      <a:pt x="57" y="249"/>
                      <a:pt x="62" y="247"/>
                      <a:pt x="63" y="245"/>
                    </a:cubicBezTo>
                    <a:cubicBezTo>
                      <a:pt x="64" y="244"/>
                      <a:pt x="62" y="239"/>
                      <a:pt x="63" y="238"/>
                    </a:cubicBezTo>
                    <a:cubicBezTo>
                      <a:pt x="64" y="237"/>
                      <a:pt x="67" y="233"/>
                      <a:pt x="68" y="234"/>
                    </a:cubicBezTo>
                    <a:cubicBezTo>
                      <a:pt x="71" y="235"/>
                      <a:pt x="74" y="236"/>
                      <a:pt x="78" y="237"/>
                    </a:cubicBezTo>
                    <a:cubicBezTo>
                      <a:pt x="79" y="237"/>
                      <a:pt x="88" y="230"/>
                      <a:pt x="89" y="229"/>
                    </a:cubicBezTo>
                    <a:cubicBezTo>
                      <a:pt x="90" y="227"/>
                      <a:pt x="93" y="228"/>
                      <a:pt x="95" y="229"/>
                    </a:cubicBezTo>
                    <a:cubicBezTo>
                      <a:pt x="98" y="231"/>
                      <a:pt x="98" y="231"/>
                      <a:pt x="99" y="236"/>
                    </a:cubicBezTo>
                    <a:cubicBezTo>
                      <a:pt x="100" y="240"/>
                      <a:pt x="104" y="242"/>
                      <a:pt x="107" y="245"/>
                    </a:cubicBezTo>
                    <a:cubicBezTo>
                      <a:pt x="109" y="247"/>
                      <a:pt x="111" y="250"/>
                      <a:pt x="114" y="250"/>
                    </a:cubicBezTo>
                    <a:cubicBezTo>
                      <a:pt x="115" y="250"/>
                      <a:pt x="118" y="252"/>
                      <a:pt x="118" y="254"/>
                    </a:cubicBezTo>
                    <a:cubicBezTo>
                      <a:pt x="120" y="254"/>
                      <a:pt x="121" y="254"/>
                      <a:pt x="121" y="256"/>
                    </a:cubicBezTo>
                    <a:cubicBezTo>
                      <a:pt x="121" y="258"/>
                      <a:pt x="123" y="258"/>
                      <a:pt x="125" y="258"/>
                    </a:cubicBezTo>
                    <a:cubicBezTo>
                      <a:pt x="125" y="258"/>
                      <a:pt x="128" y="266"/>
                      <a:pt x="127" y="266"/>
                    </a:cubicBezTo>
                    <a:cubicBezTo>
                      <a:pt x="125" y="268"/>
                      <a:pt x="127" y="269"/>
                      <a:pt x="125" y="270"/>
                    </a:cubicBezTo>
                    <a:cubicBezTo>
                      <a:pt x="123" y="271"/>
                      <a:pt x="121" y="271"/>
                      <a:pt x="119" y="271"/>
                    </a:cubicBezTo>
                    <a:cubicBezTo>
                      <a:pt x="118" y="272"/>
                      <a:pt x="111" y="271"/>
                      <a:pt x="110" y="270"/>
                    </a:cubicBezTo>
                    <a:cubicBezTo>
                      <a:pt x="106" y="276"/>
                      <a:pt x="118" y="275"/>
                      <a:pt x="118" y="279"/>
                    </a:cubicBezTo>
                    <a:cubicBezTo>
                      <a:pt x="119" y="281"/>
                      <a:pt x="124" y="281"/>
                      <a:pt x="123" y="278"/>
                    </a:cubicBezTo>
                    <a:cubicBezTo>
                      <a:pt x="121" y="275"/>
                      <a:pt x="122" y="272"/>
                      <a:pt x="125" y="270"/>
                    </a:cubicBezTo>
                    <a:cubicBezTo>
                      <a:pt x="125" y="274"/>
                      <a:pt x="130" y="270"/>
                      <a:pt x="129" y="268"/>
                    </a:cubicBezTo>
                    <a:cubicBezTo>
                      <a:pt x="129" y="266"/>
                      <a:pt x="135" y="265"/>
                      <a:pt x="132" y="262"/>
                    </a:cubicBezTo>
                    <a:cubicBezTo>
                      <a:pt x="130" y="261"/>
                      <a:pt x="129" y="261"/>
                      <a:pt x="129" y="259"/>
                    </a:cubicBezTo>
                    <a:cubicBezTo>
                      <a:pt x="130" y="257"/>
                      <a:pt x="130" y="256"/>
                      <a:pt x="132" y="255"/>
                    </a:cubicBezTo>
                    <a:cubicBezTo>
                      <a:pt x="133" y="254"/>
                      <a:pt x="137" y="259"/>
                      <a:pt x="138" y="260"/>
                    </a:cubicBezTo>
                    <a:cubicBezTo>
                      <a:pt x="141" y="255"/>
                      <a:pt x="128" y="250"/>
                      <a:pt x="126" y="247"/>
                    </a:cubicBezTo>
                    <a:cubicBezTo>
                      <a:pt x="129" y="245"/>
                      <a:pt x="126" y="245"/>
                      <a:pt x="124" y="245"/>
                    </a:cubicBezTo>
                    <a:cubicBezTo>
                      <a:pt x="121" y="245"/>
                      <a:pt x="120" y="243"/>
                      <a:pt x="118" y="241"/>
                    </a:cubicBezTo>
                    <a:cubicBezTo>
                      <a:pt x="116" y="239"/>
                      <a:pt x="116" y="237"/>
                      <a:pt x="115" y="235"/>
                    </a:cubicBezTo>
                    <a:cubicBezTo>
                      <a:pt x="114" y="233"/>
                      <a:pt x="111" y="231"/>
                      <a:pt x="109" y="229"/>
                    </a:cubicBezTo>
                    <a:cubicBezTo>
                      <a:pt x="107" y="228"/>
                      <a:pt x="109" y="225"/>
                      <a:pt x="109" y="224"/>
                    </a:cubicBezTo>
                    <a:cubicBezTo>
                      <a:pt x="107" y="220"/>
                      <a:pt x="109" y="220"/>
                      <a:pt x="111" y="218"/>
                    </a:cubicBezTo>
                    <a:cubicBezTo>
                      <a:pt x="114" y="218"/>
                      <a:pt x="114" y="217"/>
                      <a:pt x="114" y="220"/>
                    </a:cubicBezTo>
                    <a:cubicBezTo>
                      <a:pt x="115" y="223"/>
                      <a:pt x="116" y="225"/>
                      <a:pt x="118" y="221"/>
                    </a:cubicBezTo>
                    <a:cubicBezTo>
                      <a:pt x="121" y="223"/>
                      <a:pt x="121" y="225"/>
                      <a:pt x="122" y="229"/>
                    </a:cubicBezTo>
                    <a:cubicBezTo>
                      <a:pt x="123" y="230"/>
                      <a:pt x="125" y="234"/>
                      <a:pt x="127" y="234"/>
                    </a:cubicBezTo>
                    <a:cubicBezTo>
                      <a:pt x="132" y="235"/>
                      <a:pt x="136" y="239"/>
                      <a:pt x="140" y="242"/>
                    </a:cubicBezTo>
                    <a:cubicBezTo>
                      <a:pt x="142" y="245"/>
                      <a:pt x="144" y="245"/>
                      <a:pt x="144" y="249"/>
                    </a:cubicBezTo>
                    <a:cubicBezTo>
                      <a:pt x="143" y="254"/>
                      <a:pt x="142" y="256"/>
                      <a:pt x="145" y="258"/>
                    </a:cubicBezTo>
                    <a:cubicBezTo>
                      <a:pt x="147" y="260"/>
                      <a:pt x="148" y="263"/>
                      <a:pt x="149" y="265"/>
                    </a:cubicBezTo>
                    <a:cubicBezTo>
                      <a:pt x="151" y="269"/>
                      <a:pt x="151" y="270"/>
                      <a:pt x="155" y="270"/>
                    </a:cubicBezTo>
                    <a:cubicBezTo>
                      <a:pt x="151" y="273"/>
                      <a:pt x="153" y="274"/>
                      <a:pt x="154" y="279"/>
                    </a:cubicBezTo>
                    <a:cubicBezTo>
                      <a:pt x="155" y="278"/>
                      <a:pt x="156" y="277"/>
                      <a:pt x="157" y="279"/>
                    </a:cubicBezTo>
                    <a:cubicBezTo>
                      <a:pt x="158" y="282"/>
                      <a:pt x="160" y="281"/>
                      <a:pt x="162" y="282"/>
                    </a:cubicBezTo>
                    <a:cubicBezTo>
                      <a:pt x="161" y="279"/>
                      <a:pt x="160" y="279"/>
                      <a:pt x="162" y="277"/>
                    </a:cubicBezTo>
                    <a:cubicBezTo>
                      <a:pt x="163" y="276"/>
                      <a:pt x="163" y="274"/>
                      <a:pt x="161" y="273"/>
                    </a:cubicBezTo>
                    <a:cubicBezTo>
                      <a:pt x="163" y="271"/>
                      <a:pt x="164" y="272"/>
                      <a:pt x="166" y="274"/>
                    </a:cubicBezTo>
                    <a:cubicBezTo>
                      <a:pt x="167" y="270"/>
                      <a:pt x="163" y="268"/>
                      <a:pt x="160" y="266"/>
                    </a:cubicBezTo>
                    <a:cubicBezTo>
                      <a:pt x="163" y="264"/>
                      <a:pt x="163" y="264"/>
                      <a:pt x="161" y="261"/>
                    </a:cubicBezTo>
                    <a:cubicBezTo>
                      <a:pt x="160" y="259"/>
                      <a:pt x="158" y="257"/>
                      <a:pt x="160" y="255"/>
                    </a:cubicBezTo>
                    <a:cubicBezTo>
                      <a:pt x="162" y="256"/>
                      <a:pt x="163" y="258"/>
                      <a:pt x="165" y="256"/>
                    </a:cubicBezTo>
                    <a:cubicBezTo>
                      <a:pt x="165" y="256"/>
                      <a:pt x="164" y="254"/>
                      <a:pt x="165" y="253"/>
                    </a:cubicBezTo>
                    <a:cubicBezTo>
                      <a:pt x="166" y="252"/>
                      <a:pt x="167" y="252"/>
                      <a:pt x="169" y="252"/>
                    </a:cubicBezTo>
                    <a:cubicBezTo>
                      <a:pt x="171" y="252"/>
                      <a:pt x="172" y="252"/>
                      <a:pt x="175" y="253"/>
                    </a:cubicBezTo>
                    <a:cubicBezTo>
                      <a:pt x="177" y="254"/>
                      <a:pt x="178" y="254"/>
                      <a:pt x="179" y="254"/>
                    </a:cubicBezTo>
                    <a:cubicBezTo>
                      <a:pt x="178" y="256"/>
                      <a:pt x="176" y="256"/>
                      <a:pt x="177" y="259"/>
                    </a:cubicBezTo>
                    <a:cubicBezTo>
                      <a:pt x="177" y="258"/>
                      <a:pt x="177" y="258"/>
                      <a:pt x="178" y="258"/>
                    </a:cubicBezTo>
                    <a:cubicBezTo>
                      <a:pt x="179" y="256"/>
                      <a:pt x="182" y="253"/>
                      <a:pt x="184" y="252"/>
                    </a:cubicBezTo>
                    <a:cubicBezTo>
                      <a:pt x="186" y="250"/>
                      <a:pt x="190" y="253"/>
                      <a:pt x="191" y="250"/>
                    </a:cubicBezTo>
                    <a:cubicBezTo>
                      <a:pt x="191" y="250"/>
                      <a:pt x="186" y="247"/>
                      <a:pt x="185" y="245"/>
                    </a:cubicBezTo>
                    <a:cubicBezTo>
                      <a:pt x="184" y="242"/>
                      <a:pt x="183" y="238"/>
                      <a:pt x="186" y="236"/>
                    </a:cubicBezTo>
                    <a:cubicBezTo>
                      <a:pt x="190" y="234"/>
                      <a:pt x="189" y="231"/>
                      <a:pt x="190" y="227"/>
                    </a:cubicBezTo>
                    <a:cubicBezTo>
                      <a:pt x="190" y="225"/>
                      <a:pt x="193" y="225"/>
                      <a:pt x="193" y="225"/>
                    </a:cubicBezTo>
                    <a:cubicBezTo>
                      <a:pt x="194" y="223"/>
                      <a:pt x="194" y="220"/>
                      <a:pt x="195" y="219"/>
                    </a:cubicBezTo>
                    <a:cubicBezTo>
                      <a:pt x="195" y="216"/>
                      <a:pt x="199" y="213"/>
                      <a:pt x="200" y="212"/>
                    </a:cubicBezTo>
                    <a:cubicBezTo>
                      <a:pt x="202" y="210"/>
                      <a:pt x="207" y="212"/>
                      <a:pt x="209" y="212"/>
                    </a:cubicBezTo>
                    <a:cubicBezTo>
                      <a:pt x="208" y="214"/>
                      <a:pt x="206" y="212"/>
                      <a:pt x="204" y="212"/>
                    </a:cubicBezTo>
                    <a:cubicBezTo>
                      <a:pt x="205" y="213"/>
                      <a:pt x="206" y="215"/>
                      <a:pt x="207" y="215"/>
                    </a:cubicBezTo>
                    <a:cubicBezTo>
                      <a:pt x="209" y="215"/>
                      <a:pt x="211" y="214"/>
                      <a:pt x="213" y="215"/>
                    </a:cubicBezTo>
                    <a:cubicBezTo>
                      <a:pt x="217" y="217"/>
                      <a:pt x="210" y="220"/>
                      <a:pt x="208" y="220"/>
                    </a:cubicBezTo>
                    <a:cubicBezTo>
                      <a:pt x="212" y="223"/>
                      <a:pt x="214" y="222"/>
                      <a:pt x="213" y="227"/>
                    </a:cubicBezTo>
                    <a:cubicBezTo>
                      <a:pt x="215" y="229"/>
                      <a:pt x="220" y="225"/>
                      <a:pt x="222" y="223"/>
                    </a:cubicBezTo>
                    <a:cubicBezTo>
                      <a:pt x="225" y="222"/>
                      <a:pt x="227" y="225"/>
                      <a:pt x="229" y="220"/>
                    </a:cubicBezTo>
                    <a:cubicBezTo>
                      <a:pt x="226" y="220"/>
                      <a:pt x="223" y="222"/>
                      <a:pt x="221" y="220"/>
                    </a:cubicBezTo>
                    <a:cubicBezTo>
                      <a:pt x="220" y="218"/>
                      <a:pt x="218" y="213"/>
                      <a:pt x="222" y="213"/>
                    </a:cubicBezTo>
                    <a:cubicBezTo>
                      <a:pt x="221" y="214"/>
                      <a:pt x="221" y="214"/>
                      <a:pt x="221" y="214"/>
                    </a:cubicBezTo>
                    <a:cubicBezTo>
                      <a:pt x="224" y="212"/>
                      <a:pt x="225" y="211"/>
                      <a:pt x="229" y="210"/>
                    </a:cubicBezTo>
                    <a:cubicBezTo>
                      <a:pt x="229" y="211"/>
                      <a:pt x="229" y="211"/>
                      <a:pt x="229" y="212"/>
                    </a:cubicBezTo>
                    <a:cubicBezTo>
                      <a:pt x="231" y="208"/>
                      <a:pt x="235" y="208"/>
                      <a:pt x="238" y="208"/>
                    </a:cubicBezTo>
                    <a:cubicBezTo>
                      <a:pt x="239" y="208"/>
                      <a:pt x="242" y="206"/>
                      <a:pt x="241" y="209"/>
                    </a:cubicBezTo>
                    <a:cubicBezTo>
                      <a:pt x="241" y="211"/>
                      <a:pt x="237" y="208"/>
                      <a:pt x="238" y="212"/>
                    </a:cubicBezTo>
                    <a:cubicBezTo>
                      <a:pt x="237" y="212"/>
                      <a:pt x="235" y="212"/>
                      <a:pt x="234" y="212"/>
                    </a:cubicBezTo>
                    <a:cubicBezTo>
                      <a:pt x="235" y="214"/>
                      <a:pt x="237" y="214"/>
                      <a:pt x="238" y="216"/>
                    </a:cubicBezTo>
                    <a:cubicBezTo>
                      <a:pt x="235" y="216"/>
                      <a:pt x="232" y="217"/>
                      <a:pt x="234" y="222"/>
                    </a:cubicBezTo>
                    <a:cubicBezTo>
                      <a:pt x="232" y="221"/>
                      <a:pt x="231" y="221"/>
                      <a:pt x="230" y="220"/>
                    </a:cubicBezTo>
                    <a:cubicBezTo>
                      <a:pt x="230" y="220"/>
                      <a:pt x="229" y="222"/>
                      <a:pt x="228" y="223"/>
                    </a:cubicBezTo>
                    <a:cubicBezTo>
                      <a:pt x="230" y="223"/>
                      <a:pt x="231" y="225"/>
                      <a:pt x="233" y="226"/>
                    </a:cubicBezTo>
                    <a:cubicBezTo>
                      <a:pt x="236" y="228"/>
                      <a:pt x="236" y="228"/>
                      <a:pt x="236" y="228"/>
                    </a:cubicBezTo>
                    <a:cubicBezTo>
                      <a:pt x="240" y="229"/>
                      <a:pt x="242" y="232"/>
                      <a:pt x="244" y="234"/>
                    </a:cubicBezTo>
                    <a:cubicBezTo>
                      <a:pt x="247" y="237"/>
                      <a:pt x="249" y="237"/>
                      <a:pt x="252" y="240"/>
                    </a:cubicBezTo>
                    <a:cubicBezTo>
                      <a:pt x="253" y="242"/>
                      <a:pt x="255" y="247"/>
                      <a:pt x="252" y="248"/>
                    </a:cubicBezTo>
                    <a:cubicBezTo>
                      <a:pt x="249" y="250"/>
                      <a:pt x="247" y="252"/>
                      <a:pt x="243" y="251"/>
                    </a:cubicBezTo>
                    <a:cubicBezTo>
                      <a:pt x="240" y="251"/>
                      <a:pt x="238" y="253"/>
                      <a:pt x="235" y="252"/>
                    </a:cubicBezTo>
                    <a:cubicBezTo>
                      <a:pt x="233" y="251"/>
                      <a:pt x="227" y="250"/>
                      <a:pt x="227" y="249"/>
                    </a:cubicBezTo>
                    <a:cubicBezTo>
                      <a:pt x="225" y="245"/>
                      <a:pt x="225" y="248"/>
                      <a:pt x="223" y="247"/>
                    </a:cubicBezTo>
                    <a:cubicBezTo>
                      <a:pt x="222" y="247"/>
                      <a:pt x="221" y="245"/>
                      <a:pt x="221" y="244"/>
                    </a:cubicBezTo>
                    <a:cubicBezTo>
                      <a:pt x="218" y="245"/>
                      <a:pt x="216" y="245"/>
                      <a:pt x="213" y="244"/>
                    </a:cubicBezTo>
                    <a:cubicBezTo>
                      <a:pt x="210" y="244"/>
                      <a:pt x="207" y="246"/>
                      <a:pt x="206" y="247"/>
                    </a:cubicBezTo>
                    <a:cubicBezTo>
                      <a:pt x="202" y="250"/>
                      <a:pt x="202" y="251"/>
                      <a:pt x="199" y="250"/>
                    </a:cubicBezTo>
                    <a:cubicBezTo>
                      <a:pt x="196" y="250"/>
                      <a:pt x="191" y="249"/>
                      <a:pt x="191" y="252"/>
                    </a:cubicBezTo>
                    <a:cubicBezTo>
                      <a:pt x="192" y="252"/>
                      <a:pt x="193" y="253"/>
                      <a:pt x="195" y="254"/>
                    </a:cubicBezTo>
                    <a:cubicBezTo>
                      <a:pt x="191" y="256"/>
                      <a:pt x="188" y="256"/>
                      <a:pt x="184" y="256"/>
                    </a:cubicBezTo>
                    <a:cubicBezTo>
                      <a:pt x="182" y="256"/>
                      <a:pt x="179" y="257"/>
                      <a:pt x="178" y="258"/>
                    </a:cubicBezTo>
                    <a:cubicBezTo>
                      <a:pt x="177" y="258"/>
                      <a:pt x="177" y="259"/>
                      <a:pt x="177" y="259"/>
                    </a:cubicBezTo>
                    <a:cubicBezTo>
                      <a:pt x="177" y="259"/>
                      <a:pt x="177" y="259"/>
                      <a:pt x="177" y="259"/>
                    </a:cubicBezTo>
                    <a:cubicBezTo>
                      <a:pt x="176" y="260"/>
                      <a:pt x="176" y="260"/>
                      <a:pt x="176" y="262"/>
                    </a:cubicBezTo>
                    <a:cubicBezTo>
                      <a:pt x="177" y="262"/>
                      <a:pt x="179" y="262"/>
                      <a:pt x="180" y="262"/>
                    </a:cubicBezTo>
                    <a:cubicBezTo>
                      <a:pt x="176" y="266"/>
                      <a:pt x="183" y="277"/>
                      <a:pt x="186" y="279"/>
                    </a:cubicBezTo>
                    <a:cubicBezTo>
                      <a:pt x="188" y="281"/>
                      <a:pt x="192" y="285"/>
                      <a:pt x="195" y="284"/>
                    </a:cubicBezTo>
                    <a:cubicBezTo>
                      <a:pt x="197" y="283"/>
                      <a:pt x="197" y="283"/>
                      <a:pt x="198" y="281"/>
                    </a:cubicBezTo>
                    <a:cubicBezTo>
                      <a:pt x="199" y="279"/>
                      <a:pt x="200" y="280"/>
                      <a:pt x="202" y="280"/>
                    </a:cubicBezTo>
                    <a:cubicBezTo>
                      <a:pt x="206" y="281"/>
                      <a:pt x="207" y="284"/>
                      <a:pt x="210" y="284"/>
                    </a:cubicBezTo>
                    <a:cubicBezTo>
                      <a:pt x="211" y="284"/>
                      <a:pt x="214" y="285"/>
                      <a:pt x="215" y="284"/>
                    </a:cubicBezTo>
                    <a:cubicBezTo>
                      <a:pt x="216" y="283"/>
                      <a:pt x="218" y="280"/>
                      <a:pt x="219" y="280"/>
                    </a:cubicBezTo>
                    <a:cubicBezTo>
                      <a:pt x="220" y="279"/>
                      <a:pt x="221" y="282"/>
                      <a:pt x="223" y="281"/>
                    </a:cubicBezTo>
                    <a:cubicBezTo>
                      <a:pt x="223" y="280"/>
                      <a:pt x="225" y="279"/>
                      <a:pt x="226" y="279"/>
                    </a:cubicBezTo>
                    <a:cubicBezTo>
                      <a:pt x="227" y="281"/>
                      <a:pt x="223" y="287"/>
                      <a:pt x="225" y="289"/>
                    </a:cubicBezTo>
                    <a:cubicBezTo>
                      <a:pt x="227" y="293"/>
                      <a:pt x="220" y="306"/>
                      <a:pt x="219" y="310"/>
                    </a:cubicBezTo>
                    <a:cubicBezTo>
                      <a:pt x="217" y="316"/>
                      <a:pt x="212" y="318"/>
                      <a:pt x="207" y="317"/>
                    </a:cubicBezTo>
                    <a:cubicBezTo>
                      <a:pt x="208" y="324"/>
                      <a:pt x="208" y="324"/>
                      <a:pt x="208" y="324"/>
                    </a:cubicBezTo>
                    <a:cubicBezTo>
                      <a:pt x="208" y="324"/>
                      <a:pt x="208" y="324"/>
                      <a:pt x="208" y="324"/>
                    </a:cubicBezTo>
                    <a:cubicBezTo>
                      <a:pt x="211" y="329"/>
                      <a:pt x="213" y="333"/>
                      <a:pt x="216" y="337"/>
                    </a:cubicBezTo>
                    <a:cubicBezTo>
                      <a:pt x="218" y="333"/>
                      <a:pt x="219" y="330"/>
                      <a:pt x="220" y="326"/>
                    </a:cubicBezTo>
                    <a:cubicBezTo>
                      <a:pt x="220" y="329"/>
                      <a:pt x="219" y="333"/>
                      <a:pt x="219" y="335"/>
                    </a:cubicBezTo>
                    <a:cubicBezTo>
                      <a:pt x="221" y="335"/>
                      <a:pt x="223" y="339"/>
                      <a:pt x="224" y="341"/>
                    </a:cubicBezTo>
                    <a:cubicBezTo>
                      <a:pt x="227" y="346"/>
                      <a:pt x="229" y="351"/>
                      <a:pt x="232" y="355"/>
                    </a:cubicBezTo>
                    <a:cubicBezTo>
                      <a:pt x="233" y="358"/>
                      <a:pt x="235" y="359"/>
                      <a:pt x="236" y="361"/>
                    </a:cubicBezTo>
                    <a:cubicBezTo>
                      <a:pt x="237" y="364"/>
                      <a:pt x="240" y="368"/>
                      <a:pt x="241" y="372"/>
                    </a:cubicBezTo>
                    <a:cubicBezTo>
                      <a:pt x="241" y="374"/>
                      <a:pt x="241" y="382"/>
                      <a:pt x="243" y="382"/>
                    </a:cubicBezTo>
                    <a:cubicBezTo>
                      <a:pt x="247" y="384"/>
                      <a:pt x="248" y="385"/>
                      <a:pt x="249" y="389"/>
                    </a:cubicBezTo>
                    <a:cubicBezTo>
                      <a:pt x="254" y="396"/>
                      <a:pt x="257" y="401"/>
                      <a:pt x="258" y="409"/>
                    </a:cubicBezTo>
                    <a:cubicBezTo>
                      <a:pt x="260" y="414"/>
                      <a:pt x="260" y="419"/>
                      <a:pt x="262" y="424"/>
                    </a:cubicBezTo>
                    <a:cubicBezTo>
                      <a:pt x="262" y="429"/>
                      <a:pt x="263" y="428"/>
                      <a:pt x="267" y="428"/>
                    </a:cubicBezTo>
                    <a:cubicBezTo>
                      <a:pt x="270" y="428"/>
                      <a:pt x="270" y="425"/>
                      <a:pt x="274" y="424"/>
                    </a:cubicBezTo>
                    <a:cubicBezTo>
                      <a:pt x="277" y="423"/>
                      <a:pt x="281" y="422"/>
                      <a:pt x="284" y="421"/>
                    </a:cubicBezTo>
                    <a:cubicBezTo>
                      <a:pt x="286" y="421"/>
                      <a:pt x="288" y="421"/>
                      <a:pt x="288" y="420"/>
                    </a:cubicBezTo>
                    <a:cubicBezTo>
                      <a:pt x="290" y="418"/>
                      <a:pt x="290" y="417"/>
                      <a:pt x="291" y="417"/>
                    </a:cubicBezTo>
                    <a:cubicBezTo>
                      <a:pt x="295" y="415"/>
                      <a:pt x="299" y="414"/>
                      <a:pt x="304" y="412"/>
                    </a:cubicBezTo>
                    <a:cubicBezTo>
                      <a:pt x="306" y="411"/>
                      <a:pt x="305" y="407"/>
                      <a:pt x="308" y="406"/>
                    </a:cubicBezTo>
                    <a:cubicBezTo>
                      <a:pt x="310" y="405"/>
                      <a:pt x="312" y="404"/>
                      <a:pt x="314" y="403"/>
                    </a:cubicBezTo>
                    <a:cubicBezTo>
                      <a:pt x="315" y="403"/>
                      <a:pt x="317" y="405"/>
                      <a:pt x="318" y="404"/>
                    </a:cubicBezTo>
                    <a:cubicBezTo>
                      <a:pt x="319" y="403"/>
                      <a:pt x="319" y="399"/>
                      <a:pt x="321" y="398"/>
                    </a:cubicBezTo>
                    <a:cubicBezTo>
                      <a:pt x="324" y="397"/>
                      <a:pt x="326" y="395"/>
                      <a:pt x="329" y="394"/>
                    </a:cubicBezTo>
                    <a:cubicBezTo>
                      <a:pt x="332" y="393"/>
                      <a:pt x="332" y="393"/>
                      <a:pt x="332" y="390"/>
                    </a:cubicBezTo>
                    <a:cubicBezTo>
                      <a:pt x="332" y="386"/>
                      <a:pt x="333" y="384"/>
                      <a:pt x="335" y="381"/>
                    </a:cubicBezTo>
                    <a:cubicBezTo>
                      <a:pt x="335" y="382"/>
                      <a:pt x="335" y="383"/>
                      <a:pt x="335" y="384"/>
                    </a:cubicBezTo>
                    <a:cubicBezTo>
                      <a:pt x="337" y="382"/>
                      <a:pt x="342" y="377"/>
                      <a:pt x="342" y="374"/>
                    </a:cubicBezTo>
                    <a:cubicBezTo>
                      <a:pt x="342" y="372"/>
                      <a:pt x="344" y="370"/>
                      <a:pt x="341" y="370"/>
                    </a:cubicBezTo>
                    <a:cubicBezTo>
                      <a:pt x="340" y="369"/>
                      <a:pt x="339" y="366"/>
                      <a:pt x="338" y="364"/>
                    </a:cubicBezTo>
                    <a:cubicBezTo>
                      <a:pt x="337" y="362"/>
                      <a:pt x="335" y="363"/>
                      <a:pt x="333" y="362"/>
                    </a:cubicBezTo>
                    <a:cubicBezTo>
                      <a:pt x="332" y="362"/>
                      <a:pt x="330" y="360"/>
                      <a:pt x="328" y="358"/>
                    </a:cubicBezTo>
                    <a:cubicBezTo>
                      <a:pt x="325" y="356"/>
                      <a:pt x="326" y="350"/>
                      <a:pt x="326" y="347"/>
                    </a:cubicBezTo>
                    <a:cubicBezTo>
                      <a:pt x="323" y="350"/>
                      <a:pt x="319" y="356"/>
                      <a:pt x="316" y="359"/>
                    </a:cubicBezTo>
                    <a:cubicBezTo>
                      <a:pt x="312" y="361"/>
                      <a:pt x="305" y="360"/>
                      <a:pt x="302" y="361"/>
                    </a:cubicBezTo>
                    <a:cubicBezTo>
                      <a:pt x="302" y="355"/>
                      <a:pt x="302" y="351"/>
                      <a:pt x="300" y="347"/>
                    </a:cubicBezTo>
                    <a:cubicBezTo>
                      <a:pt x="299" y="349"/>
                      <a:pt x="298" y="353"/>
                      <a:pt x="298" y="355"/>
                    </a:cubicBezTo>
                    <a:cubicBezTo>
                      <a:pt x="295" y="349"/>
                      <a:pt x="292" y="343"/>
                      <a:pt x="288" y="337"/>
                    </a:cubicBezTo>
                    <a:cubicBezTo>
                      <a:pt x="288" y="335"/>
                      <a:pt x="283" y="328"/>
                      <a:pt x="284" y="327"/>
                    </a:cubicBezTo>
                    <a:cubicBezTo>
                      <a:pt x="288" y="322"/>
                      <a:pt x="288" y="322"/>
                      <a:pt x="293" y="322"/>
                    </a:cubicBezTo>
                    <a:cubicBezTo>
                      <a:pt x="297" y="323"/>
                      <a:pt x="298" y="327"/>
                      <a:pt x="299" y="331"/>
                    </a:cubicBezTo>
                    <a:cubicBezTo>
                      <a:pt x="301" y="335"/>
                      <a:pt x="302" y="336"/>
                      <a:pt x="306" y="339"/>
                    </a:cubicBezTo>
                    <a:cubicBezTo>
                      <a:pt x="309" y="339"/>
                      <a:pt x="310" y="343"/>
                      <a:pt x="312" y="343"/>
                    </a:cubicBezTo>
                    <a:cubicBezTo>
                      <a:pt x="317" y="344"/>
                      <a:pt x="319" y="345"/>
                      <a:pt x="323" y="343"/>
                    </a:cubicBezTo>
                    <a:cubicBezTo>
                      <a:pt x="328" y="341"/>
                      <a:pt x="328" y="343"/>
                      <a:pt x="330" y="348"/>
                    </a:cubicBezTo>
                    <a:cubicBezTo>
                      <a:pt x="332" y="351"/>
                      <a:pt x="335" y="351"/>
                      <a:pt x="337" y="351"/>
                    </a:cubicBezTo>
                    <a:cubicBezTo>
                      <a:pt x="340" y="352"/>
                      <a:pt x="343" y="353"/>
                      <a:pt x="346" y="354"/>
                    </a:cubicBezTo>
                    <a:cubicBezTo>
                      <a:pt x="355" y="347"/>
                      <a:pt x="373" y="333"/>
                      <a:pt x="362" y="324"/>
                    </a:cubicBezTo>
                    <a:cubicBezTo>
                      <a:pt x="348" y="312"/>
                      <a:pt x="355" y="302"/>
                      <a:pt x="355" y="302"/>
                    </a:cubicBezTo>
                    <a:cubicBezTo>
                      <a:pt x="355" y="302"/>
                      <a:pt x="362" y="288"/>
                      <a:pt x="348" y="278"/>
                    </a:cubicBezTo>
                    <a:cubicBezTo>
                      <a:pt x="335" y="270"/>
                      <a:pt x="318" y="269"/>
                      <a:pt x="313" y="269"/>
                    </a:cubicBezTo>
                    <a:cubicBezTo>
                      <a:pt x="313" y="272"/>
                      <a:pt x="313" y="276"/>
                      <a:pt x="314" y="279"/>
                    </a:cubicBezTo>
                    <a:cubicBezTo>
                      <a:pt x="311" y="280"/>
                      <a:pt x="306" y="281"/>
                      <a:pt x="304" y="281"/>
                    </a:cubicBezTo>
                    <a:cubicBezTo>
                      <a:pt x="301" y="280"/>
                      <a:pt x="299" y="279"/>
                      <a:pt x="297" y="279"/>
                    </a:cubicBezTo>
                    <a:cubicBezTo>
                      <a:pt x="295" y="278"/>
                      <a:pt x="295" y="276"/>
                      <a:pt x="293" y="276"/>
                    </a:cubicBezTo>
                    <a:cubicBezTo>
                      <a:pt x="290" y="275"/>
                      <a:pt x="290" y="275"/>
                      <a:pt x="290" y="272"/>
                    </a:cubicBezTo>
                    <a:cubicBezTo>
                      <a:pt x="289" y="270"/>
                      <a:pt x="289" y="268"/>
                      <a:pt x="290" y="266"/>
                    </a:cubicBezTo>
                    <a:cubicBezTo>
                      <a:pt x="290" y="264"/>
                      <a:pt x="291" y="262"/>
                      <a:pt x="291" y="260"/>
                    </a:cubicBezTo>
                    <a:cubicBezTo>
                      <a:pt x="293" y="256"/>
                      <a:pt x="293" y="256"/>
                      <a:pt x="296" y="256"/>
                    </a:cubicBezTo>
                    <a:cubicBezTo>
                      <a:pt x="293" y="254"/>
                      <a:pt x="292" y="252"/>
                      <a:pt x="290" y="249"/>
                    </a:cubicBezTo>
                    <a:cubicBezTo>
                      <a:pt x="288" y="246"/>
                      <a:pt x="286" y="245"/>
                      <a:pt x="284" y="243"/>
                    </a:cubicBezTo>
                    <a:cubicBezTo>
                      <a:pt x="283" y="239"/>
                      <a:pt x="283" y="237"/>
                      <a:pt x="283" y="233"/>
                    </a:cubicBezTo>
                    <a:cubicBezTo>
                      <a:pt x="283" y="229"/>
                      <a:pt x="279" y="227"/>
                      <a:pt x="277" y="227"/>
                    </a:cubicBezTo>
                    <a:cubicBezTo>
                      <a:pt x="278" y="226"/>
                      <a:pt x="281" y="224"/>
                      <a:pt x="281" y="223"/>
                    </a:cubicBezTo>
                    <a:cubicBezTo>
                      <a:pt x="281" y="219"/>
                      <a:pt x="281" y="219"/>
                      <a:pt x="284" y="218"/>
                    </a:cubicBezTo>
                    <a:cubicBezTo>
                      <a:pt x="284" y="218"/>
                      <a:pt x="284" y="218"/>
                      <a:pt x="285" y="217"/>
                    </a:cubicBezTo>
                    <a:cubicBezTo>
                      <a:pt x="284" y="213"/>
                      <a:pt x="281" y="206"/>
                      <a:pt x="276" y="202"/>
                    </a:cubicBezTo>
                    <a:cubicBezTo>
                      <a:pt x="268" y="197"/>
                      <a:pt x="276" y="181"/>
                      <a:pt x="290" y="186"/>
                    </a:cubicBezTo>
                    <a:cubicBezTo>
                      <a:pt x="305" y="190"/>
                      <a:pt x="318" y="168"/>
                      <a:pt x="324" y="179"/>
                    </a:cubicBezTo>
                    <a:cubicBezTo>
                      <a:pt x="336" y="200"/>
                      <a:pt x="355" y="171"/>
                      <a:pt x="367" y="176"/>
                    </a:cubicBezTo>
                    <a:cubicBezTo>
                      <a:pt x="379" y="181"/>
                      <a:pt x="383" y="162"/>
                      <a:pt x="379" y="157"/>
                    </a:cubicBezTo>
                    <a:cubicBezTo>
                      <a:pt x="374" y="152"/>
                      <a:pt x="369" y="148"/>
                      <a:pt x="381" y="129"/>
                    </a:cubicBezTo>
                    <a:cubicBezTo>
                      <a:pt x="396" y="104"/>
                      <a:pt x="379" y="88"/>
                      <a:pt x="379" y="88"/>
                    </a:cubicBezTo>
                    <a:cubicBezTo>
                      <a:pt x="379" y="88"/>
                      <a:pt x="374" y="82"/>
                      <a:pt x="388" y="55"/>
                    </a:cubicBezTo>
                    <a:cubicBezTo>
                      <a:pt x="393" y="45"/>
                      <a:pt x="383" y="30"/>
                      <a:pt x="377" y="22"/>
                    </a:cubicBezTo>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grpSp>
          <p:nvGrpSpPr>
            <p:cNvPr id="183" name="Group 338"/>
            <p:cNvGrpSpPr/>
            <p:nvPr/>
          </p:nvGrpSpPr>
          <p:grpSpPr>
            <a:xfrm>
              <a:off x="6804531" y="1964581"/>
              <a:ext cx="2693650" cy="2458434"/>
              <a:chOff x="5378450" y="3481388"/>
              <a:chExt cx="508001" cy="963613"/>
            </a:xfrm>
            <a:solidFill>
              <a:schemeClr val="accent5"/>
            </a:solidFill>
          </p:grpSpPr>
          <p:sp>
            <p:nvSpPr>
              <p:cNvPr id="1048911" name="Freeform 213"/>
              <p:cNvSpPr/>
              <p:nvPr/>
            </p:nvSpPr>
            <p:spPr bwMode="auto">
              <a:xfrm>
                <a:off x="5553075" y="4311650"/>
                <a:ext cx="39688" cy="93663"/>
              </a:xfrm>
              <a:custGeom>
                <a:avLst/>
                <a:gdLst>
                  <a:gd name="T0" fmla="*/ 53 w 55"/>
                  <a:gd name="T1" fmla="*/ 67 h 67"/>
                  <a:gd name="T2" fmla="*/ 54 w 55"/>
                  <a:gd name="T3" fmla="*/ 53 h 67"/>
                  <a:gd name="T4" fmla="*/ 47 w 55"/>
                  <a:gd name="T5" fmla="*/ 49 h 67"/>
                  <a:gd name="T6" fmla="*/ 47 w 55"/>
                  <a:gd name="T7" fmla="*/ 44 h 67"/>
                  <a:gd name="T8" fmla="*/ 46 w 55"/>
                  <a:gd name="T9" fmla="*/ 39 h 67"/>
                  <a:gd name="T10" fmla="*/ 42 w 55"/>
                  <a:gd name="T11" fmla="*/ 37 h 67"/>
                  <a:gd name="T12" fmla="*/ 43 w 55"/>
                  <a:gd name="T13" fmla="*/ 32 h 67"/>
                  <a:gd name="T14" fmla="*/ 39 w 55"/>
                  <a:gd name="T15" fmla="*/ 29 h 67"/>
                  <a:gd name="T16" fmla="*/ 37 w 55"/>
                  <a:gd name="T17" fmla="*/ 26 h 67"/>
                  <a:gd name="T18" fmla="*/ 34 w 55"/>
                  <a:gd name="T19" fmla="*/ 23 h 67"/>
                  <a:gd name="T20" fmla="*/ 30 w 55"/>
                  <a:gd name="T21" fmla="*/ 22 h 67"/>
                  <a:gd name="T22" fmla="*/ 23 w 55"/>
                  <a:gd name="T23" fmla="*/ 15 h 67"/>
                  <a:gd name="T24" fmla="*/ 15 w 55"/>
                  <a:gd name="T25" fmla="*/ 9 h 67"/>
                  <a:gd name="T26" fmla="*/ 9 w 55"/>
                  <a:gd name="T27" fmla="*/ 3 h 67"/>
                  <a:gd name="T28" fmla="*/ 1 w 55"/>
                  <a:gd name="T29" fmla="*/ 1 h 67"/>
                  <a:gd name="T30" fmla="*/ 6 w 55"/>
                  <a:gd name="T31" fmla="*/ 11 h 67"/>
                  <a:gd name="T32" fmla="*/ 13 w 55"/>
                  <a:gd name="T33" fmla="*/ 17 h 67"/>
                  <a:gd name="T34" fmla="*/ 18 w 55"/>
                  <a:gd name="T35" fmla="*/ 25 h 67"/>
                  <a:gd name="T36" fmla="*/ 20 w 55"/>
                  <a:gd name="T37" fmla="*/ 32 h 67"/>
                  <a:gd name="T38" fmla="*/ 23 w 55"/>
                  <a:gd name="T39" fmla="*/ 34 h 67"/>
                  <a:gd name="T40" fmla="*/ 28 w 55"/>
                  <a:gd name="T41" fmla="*/ 46 h 67"/>
                  <a:gd name="T42" fmla="*/ 34 w 55"/>
                  <a:gd name="T43" fmla="*/ 53 h 67"/>
                  <a:gd name="T44" fmla="*/ 47 w 55"/>
                  <a:gd name="T45" fmla="*/ 67 h 67"/>
                  <a:gd name="T46" fmla="*/ 47 w 55"/>
                  <a:gd name="T47" fmla="*/ 65 h 67"/>
                  <a:gd name="T48" fmla="*/ 53 w 55"/>
                  <a:gd name="T4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67">
                    <a:moveTo>
                      <a:pt x="53" y="67"/>
                    </a:moveTo>
                    <a:cubicBezTo>
                      <a:pt x="53" y="63"/>
                      <a:pt x="53" y="57"/>
                      <a:pt x="54" y="53"/>
                    </a:cubicBezTo>
                    <a:cubicBezTo>
                      <a:pt x="55" y="48"/>
                      <a:pt x="50" y="45"/>
                      <a:pt x="47" y="49"/>
                    </a:cubicBezTo>
                    <a:cubicBezTo>
                      <a:pt x="49" y="46"/>
                      <a:pt x="47" y="46"/>
                      <a:pt x="47" y="44"/>
                    </a:cubicBezTo>
                    <a:cubicBezTo>
                      <a:pt x="46" y="43"/>
                      <a:pt x="46" y="40"/>
                      <a:pt x="46" y="39"/>
                    </a:cubicBezTo>
                    <a:cubicBezTo>
                      <a:pt x="44" y="39"/>
                      <a:pt x="42" y="38"/>
                      <a:pt x="42" y="37"/>
                    </a:cubicBezTo>
                    <a:cubicBezTo>
                      <a:pt x="41" y="35"/>
                      <a:pt x="43" y="34"/>
                      <a:pt x="43" y="32"/>
                    </a:cubicBezTo>
                    <a:cubicBezTo>
                      <a:pt x="42" y="30"/>
                      <a:pt x="39" y="30"/>
                      <a:pt x="39" y="29"/>
                    </a:cubicBezTo>
                    <a:cubicBezTo>
                      <a:pt x="39" y="26"/>
                      <a:pt x="39" y="28"/>
                      <a:pt x="37" y="26"/>
                    </a:cubicBezTo>
                    <a:cubicBezTo>
                      <a:pt x="35" y="25"/>
                      <a:pt x="37" y="24"/>
                      <a:pt x="34" y="23"/>
                    </a:cubicBezTo>
                    <a:cubicBezTo>
                      <a:pt x="32" y="23"/>
                      <a:pt x="31" y="23"/>
                      <a:pt x="30" y="22"/>
                    </a:cubicBezTo>
                    <a:cubicBezTo>
                      <a:pt x="28" y="19"/>
                      <a:pt x="25" y="18"/>
                      <a:pt x="23" y="15"/>
                    </a:cubicBezTo>
                    <a:cubicBezTo>
                      <a:pt x="20" y="13"/>
                      <a:pt x="17" y="11"/>
                      <a:pt x="15" y="9"/>
                    </a:cubicBezTo>
                    <a:cubicBezTo>
                      <a:pt x="13" y="5"/>
                      <a:pt x="14" y="3"/>
                      <a:pt x="9" y="3"/>
                    </a:cubicBezTo>
                    <a:cubicBezTo>
                      <a:pt x="8" y="3"/>
                      <a:pt x="2" y="0"/>
                      <a:pt x="1" y="1"/>
                    </a:cubicBezTo>
                    <a:cubicBezTo>
                      <a:pt x="0" y="3"/>
                      <a:pt x="5" y="9"/>
                      <a:pt x="6" y="11"/>
                    </a:cubicBezTo>
                    <a:cubicBezTo>
                      <a:pt x="8" y="12"/>
                      <a:pt x="13" y="13"/>
                      <a:pt x="13" y="17"/>
                    </a:cubicBezTo>
                    <a:cubicBezTo>
                      <a:pt x="13" y="21"/>
                      <a:pt x="18" y="21"/>
                      <a:pt x="18" y="25"/>
                    </a:cubicBezTo>
                    <a:cubicBezTo>
                      <a:pt x="19" y="27"/>
                      <a:pt x="20" y="30"/>
                      <a:pt x="20" y="32"/>
                    </a:cubicBezTo>
                    <a:cubicBezTo>
                      <a:pt x="21" y="34"/>
                      <a:pt x="22" y="33"/>
                      <a:pt x="23" y="34"/>
                    </a:cubicBezTo>
                    <a:cubicBezTo>
                      <a:pt x="25" y="36"/>
                      <a:pt x="27" y="42"/>
                      <a:pt x="28" y="46"/>
                    </a:cubicBezTo>
                    <a:cubicBezTo>
                      <a:pt x="30" y="49"/>
                      <a:pt x="32" y="51"/>
                      <a:pt x="34" y="53"/>
                    </a:cubicBezTo>
                    <a:cubicBezTo>
                      <a:pt x="38" y="58"/>
                      <a:pt x="42" y="63"/>
                      <a:pt x="47" y="67"/>
                    </a:cubicBezTo>
                    <a:cubicBezTo>
                      <a:pt x="47" y="67"/>
                      <a:pt x="47" y="65"/>
                      <a:pt x="47" y="65"/>
                    </a:cubicBezTo>
                    <a:cubicBezTo>
                      <a:pt x="49" y="67"/>
                      <a:pt x="51" y="63"/>
                      <a:pt x="53" y="6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12" name="Freeform 214"/>
              <p:cNvSpPr/>
              <p:nvPr/>
            </p:nvSpPr>
            <p:spPr bwMode="auto">
              <a:xfrm>
                <a:off x="5653088" y="4275138"/>
                <a:ext cx="3175" cy="4763"/>
              </a:xfrm>
              <a:custGeom>
                <a:avLst/>
                <a:gdLst>
                  <a:gd name="T0" fmla="*/ 2 w 6"/>
                  <a:gd name="T1" fmla="*/ 4 h 4"/>
                  <a:gd name="T2" fmla="*/ 3 w 6"/>
                  <a:gd name="T3" fmla="*/ 0 h 4"/>
                  <a:gd name="T4" fmla="*/ 2 w 6"/>
                  <a:gd name="T5" fmla="*/ 4 h 4"/>
                </a:gdLst>
                <a:ahLst/>
                <a:cxnLst>
                  <a:cxn ang="0">
                    <a:pos x="T0" y="T1"/>
                  </a:cxn>
                  <a:cxn ang="0">
                    <a:pos x="T2" y="T3"/>
                  </a:cxn>
                  <a:cxn ang="0">
                    <a:pos x="T4" y="T5"/>
                  </a:cxn>
                </a:cxnLst>
                <a:rect l="0" t="0" r="r" b="b"/>
                <a:pathLst>
                  <a:path w="6" h="4">
                    <a:moveTo>
                      <a:pt x="2" y="4"/>
                    </a:moveTo>
                    <a:cubicBezTo>
                      <a:pt x="5" y="4"/>
                      <a:pt x="6" y="0"/>
                      <a:pt x="3" y="0"/>
                    </a:cubicBezTo>
                    <a:cubicBezTo>
                      <a:pt x="2" y="1"/>
                      <a:pt x="0" y="3"/>
                      <a:pt x="2"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13" name="Freeform 215"/>
              <p:cNvSpPr/>
              <p:nvPr/>
            </p:nvSpPr>
            <p:spPr bwMode="auto">
              <a:xfrm>
                <a:off x="5654675" y="4252913"/>
                <a:ext cx="4763" cy="19050"/>
              </a:xfrm>
              <a:custGeom>
                <a:avLst/>
                <a:gdLst>
                  <a:gd name="T0" fmla="*/ 0 w 7"/>
                  <a:gd name="T1" fmla="*/ 1 h 13"/>
                  <a:gd name="T2" fmla="*/ 3 w 7"/>
                  <a:gd name="T3" fmla="*/ 5 h 13"/>
                  <a:gd name="T4" fmla="*/ 4 w 7"/>
                  <a:gd name="T5" fmla="*/ 8 h 13"/>
                  <a:gd name="T6" fmla="*/ 6 w 7"/>
                  <a:gd name="T7" fmla="*/ 4 h 13"/>
                  <a:gd name="T8" fmla="*/ 0 w 7"/>
                  <a:gd name="T9" fmla="*/ 1 h 13"/>
                </a:gdLst>
                <a:ahLst/>
                <a:cxnLst>
                  <a:cxn ang="0">
                    <a:pos x="T0" y="T1"/>
                  </a:cxn>
                  <a:cxn ang="0">
                    <a:pos x="T2" y="T3"/>
                  </a:cxn>
                  <a:cxn ang="0">
                    <a:pos x="T4" y="T5"/>
                  </a:cxn>
                  <a:cxn ang="0">
                    <a:pos x="T6" y="T7"/>
                  </a:cxn>
                  <a:cxn ang="0">
                    <a:pos x="T8" y="T9"/>
                  </a:cxn>
                </a:cxnLst>
                <a:rect l="0" t="0" r="r" b="b"/>
                <a:pathLst>
                  <a:path w="7" h="13">
                    <a:moveTo>
                      <a:pt x="0" y="1"/>
                    </a:moveTo>
                    <a:cubicBezTo>
                      <a:pt x="0" y="3"/>
                      <a:pt x="2" y="4"/>
                      <a:pt x="3" y="5"/>
                    </a:cubicBezTo>
                    <a:cubicBezTo>
                      <a:pt x="4" y="6"/>
                      <a:pt x="3" y="6"/>
                      <a:pt x="4" y="8"/>
                    </a:cubicBezTo>
                    <a:cubicBezTo>
                      <a:pt x="7" y="13"/>
                      <a:pt x="7" y="6"/>
                      <a:pt x="6" y="4"/>
                    </a:cubicBezTo>
                    <a:cubicBezTo>
                      <a:pt x="5" y="0"/>
                      <a:pt x="2" y="1"/>
                      <a:pt x="0"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14" name="Freeform 216"/>
              <p:cNvSpPr/>
              <p:nvPr/>
            </p:nvSpPr>
            <p:spPr bwMode="auto">
              <a:xfrm>
                <a:off x="5649913" y="4252913"/>
                <a:ext cx="3175" cy="9525"/>
              </a:xfrm>
              <a:custGeom>
                <a:avLst/>
                <a:gdLst>
                  <a:gd name="T0" fmla="*/ 3 w 5"/>
                  <a:gd name="T1" fmla="*/ 3 h 6"/>
                  <a:gd name="T2" fmla="*/ 5 w 5"/>
                  <a:gd name="T3" fmla="*/ 6 h 6"/>
                  <a:gd name="T4" fmla="*/ 5 w 5"/>
                  <a:gd name="T5" fmla="*/ 3 h 6"/>
                  <a:gd name="T6" fmla="*/ 1 w 5"/>
                  <a:gd name="T7" fmla="*/ 1 h 6"/>
                  <a:gd name="T8" fmla="*/ 0 w 5"/>
                  <a:gd name="T9" fmla="*/ 5 h 6"/>
                  <a:gd name="T10" fmla="*/ 3 w 5"/>
                  <a:gd name="T11" fmla="*/ 3 h 6"/>
                </a:gdLst>
                <a:ahLst/>
                <a:cxnLst>
                  <a:cxn ang="0">
                    <a:pos x="T0" y="T1"/>
                  </a:cxn>
                  <a:cxn ang="0">
                    <a:pos x="T2" y="T3"/>
                  </a:cxn>
                  <a:cxn ang="0">
                    <a:pos x="T4" y="T5"/>
                  </a:cxn>
                  <a:cxn ang="0">
                    <a:pos x="T6" y="T7"/>
                  </a:cxn>
                  <a:cxn ang="0">
                    <a:pos x="T8" y="T9"/>
                  </a:cxn>
                  <a:cxn ang="0">
                    <a:pos x="T10" y="T11"/>
                  </a:cxn>
                </a:cxnLst>
                <a:rect l="0" t="0" r="r" b="b"/>
                <a:pathLst>
                  <a:path w="5" h="6">
                    <a:moveTo>
                      <a:pt x="3" y="3"/>
                    </a:moveTo>
                    <a:cubicBezTo>
                      <a:pt x="3" y="4"/>
                      <a:pt x="4" y="6"/>
                      <a:pt x="5" y="6"/>
                    </a:cubicBezTo>
                    <a:cubicBezTo>
                      <a:pt x="5" y="6"/>
                      <a:pt x="5" y="4"/>
                      <a:pt x="5" y="3"/>
                    </a:cubicBezTo>
                    <a:cubicBezTo>
                      <a:pt x="3" y="3"/>
                      <a:pt x="4" y="0"/>
                      <a:pt x="1" y="1"/>
                    </a:cubicBezTo>
                    <a:cubicBezTo>
                      <a:pt x="2" y="2"/>
                      <a:pt x="1" y="4"/>
                      <a:pt x="0" y="5"/>
                    </a:cubicBezTo>
                    <a:cubicBezTo>
                      <a:pt x="1" y="4"/>
                      <a:pt x="2" y="4"/>
                      <a:pt x="3"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15" name="Freeform 217"/>
              <p:cNvSpPr/>
              <p:nvPr/>
            </p:nvSpPr>
            <p:spPr bwMode="auto">
              <a:xfrm>
                <a:off x="5651500" y="4264025"/>
                <a:ext cx="3175" cy="15875"/>
              </a:xfrm>
              <a:custGeom>
                <a:avLst/>
                <a:gdLst>
                  <a:gd name="T0" fmla="*/ 3 w 5"/>
                  <a:gd name="T1" fmla="*/ 6 h 11"/>
                  <a:gd name="T2" fmla="*/ 5 w 5"/>
                  <a:gd name="T3" fmla="*/ 0 h 11"/>
                  <a:gd name="T4" fmla="*/ 3 w 5"/>
                  <a:gd name="T5" fmla="*/ 0 h 11"/>
                  <a:gd name="T6" fmla="*/ 0 w 5"/>
                  <a:gd name="T7" fmla="*/ 11 h 11"/>
                  <a:gd name="T8" fmla="*/ 0 w 5"/>
                  <a:gd name="T9" fmla="*/ 11 h 11"/>
                  <a:gd name="T10" fmla="*/ 3 w 5"/>
                  <a:gd name="T11" fmla="*/ 6 h 11"/>
                </a:gdLst>
                <a:ahLst/>
                <a:cxnLst>
                  <a:cxn ang="0">
                    <a:pos x="T0" y="T1"/>
                  </a:cxn>
                  <a:cxn ang="0">
                    <a:pos x="T2" y="T3"/>
                  </a:cxn>
                  <a:cxn ang="0">
                    <a:pos x="T4" y="T5"/>
                  </a:cxn>
                  <a:cxn ang="0">
                    <a:pos x="T6" y="T7"/>
                  </a:cxn>
                  <a:cxn ang="0">
                    <a:pos x="T8" y="T9"/>
                  </a:cxn>
                  <a:cxn ang="0">
                    <a:pos x="T10" y="T11"/>
                  </a:cxn>
                </a:cxnLst>
                <a:rect l="0" t="0" r="r" b="b"/>
                <a:pathLst>
                  <a:path w="5" h="11">
                    <a:moveTo>
                      <a:pt x="3" y="6"/>
                    </a:moveTo>
                    <a:cubicBezTo>
                      <a:pt x="5" y="5"/>
                      <a:pt x="4" y="2"/>
                      <a:pt x="5" y="0"/>
                    </a:cubicBezTo>
                    <a:cubicBezTo>
                      <a:pt x="4" y="0"/>
                      <a:pt x="4" y="0"/>
                      <a:pt x="3" y="0"/>
                    </a:cubicBezTo>
                    <a:cubicBezTo>
                      <a:pt x="3" y="4"/>
                      <a:pt x="1" y="7"/>
                      <a:pt x="0" y="11"/>
                    </a:cubicBezTo>
                    <a:cubicBezTo>
                      <a:pt x="0" y="11"/>
                      <a:pt x="0" y="11"/>
                      <a:pt x="0" y="11"/>
                    </a:cubicBezTo>
                    <a:cubicBezTo>
                      <a:pt x="1" y="9"/>
                      <a:pt x="2" y="7"/>
                      <a:pt x="3" y="6"/>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16" name="Freeform 218"/>
              <p:cNvSpPr/>
              <p:nvPr/>
            </p:nvSpPr>
            <p:spPr bwMode="auto">
              <a:xfrm>
                <a:off x="5646738" y="4260850"/>
                <a:ext cx="6350" cy="25400"/>
              </a:xfrm>
              <a:custGeom>
                <a:avLst/>
                <a:gdLst>
                  <a:gd name="T0" fmla="*/ 0 w 9"/>
                  <a:gd name="T1" fmla="*/ 1 h 18"/>
                  <a:gd name="T2" fmla="*/ 6 w 9"/>
                  <a:gd name="T3" fmla="*/ 8 h 18"/>
                  <a:gd name="T4" fmla="*/ 4 w 9"/>
                  <a:gd name="T5" fmla="*/ 15 h 18"/>
                  <a:gd name="T6" fmla="*/ 7 w 9"/>
                  <a:gd name="T7" fmla="*/ 17 h 18"/>
                  <a:gd name="T8" fmla="*/ 7 w 9"/>
                  <a:gd name="T9" fmla="*/ 14 h 18"/>
                  <a:gd name="T10" fmla="*/ 7 w 9"/>
                  <a:gd name="T11" fmla="*/ 14 h 18"/>
                  <a:gd name="T12" fmla="*/ 7 w 9"/>
                  <a:gd name="T13" fmla="*/ 14 h 18"/>
                  <a:gd name="T14" fmla="*/ 7 w 9"/>
                  <a:gd name="T15" fmla="*/ 13 h 18"/>
                  <a:gd name="T16" fmla="*/ 9 w 9"/>
                  <a:gd name="T17" fmla="*/ 5 h 18"/>
                  <a:gd name="T18" fmla="*/ 3 w 9"/>
                  <a:gd name="T19" fmla="*/ 1 h 18"/>
                  <a:gd name="T20" fmla="*/ 0 w 9"/>
                  <a:gd name="T21"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8">
                    <a:moveTo>
                      <a:pt x="0" y="1"/>
                    </a:moveTo>
                    <a:cubicBezTo>
                      <a:pt x="1" y="7"/>
                      <a:pt x="0" y="11"/>
                      <a:pt x="6" y="8"/>
                    </a:cubicBezTo>
                    <a:cubicBezTo>
                      <a:pt x="4" y="10"/>
                      <a:pt x="1" y="14"/>
                      <a:pt x="4" y="15"/>
                    </a:cubicBezTo>
                    <a:cubicBezTo>
                      <a:pt x="5" y="16"/>
                      <a:pt x="5" y="18"/>
                      <a:pt x="7" y="17"/>
                    </a:cubicBezTo>
                    <a:cubicBezTo>
                      <a:pt x="8" y="17"/>
                      <a:pt x="7" y="15"/>
                      <a:pt x="7" y="14"/>
                    </a:cubicBezTo>
                    <a:cubicBezTo>
                      <a:pt x="7" y="14"/>
                      <a:pt x="7" y="14"/>
                      <a:pt x="7" y="14"/>
                    </a:cubicBezTo>
                    <a:cubicBezTo>
                      <a:pt x="7" y="14"/>
                      <a:pt x="7" y="14"/>
                      <a:pt x="7" y="14"/>
                    </a:cubicBezTo>
                    <a:cubicBezTo>
                      <a:pt x="7" y="13"/>
                      <a:pt x="7" y="13"/>
                      <a:pt x="7" y="13"/>
                    </a:cubicBezTo>
                    <a:cubicBezTo>
                      <a:pt x="7" y="11"/>
                      <a:pt x="9" y="7"/>
                      <a:pt x="9" y="5"/>
                    </a:cubicBezTo>
                    <a:cubicBezTo>
                      <a:pt x="7" y="2"/>
                      <a:pt x="6" y="2"/>
                      <a:pt x="3" y="1"/>
                    </a:cubicBezTo>
                    <a:cubicBezTo>
                      <a:pt x="2" y="0"/>
                      <a:pt x="1" y="1"/>
                      <a:pt x="0"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17" name="Freeform 219"/>
              <p:cNvSpPr/>
              <p:nvPr/>
            </p:nvSpPr>
            <p:spPr bwMode="auto">
              <a:xfrm>
                <a:off x="5646738" y="4391025"/>
                <a:ext cx="4763" cy="14288"/>
              </a:xfrm>
              <a:custGeom>
                <a:avLst/>
                <a:gdLst>
                  <a:gd name="T0" fmla="*/ 5 w 5"/>
                  <a:gd name="T1" fmla="*/ 4 h 10"/>
                  <a:gd name="T2" fmla="*/ 3 w 5"/>
                  <a:gd name="T3" fmla="*/ 4 h 10"/>
                  <a:gd name="T4" fmla="*/ 0 w 5"/>
                  <a:gd name="T5" fmla="*/ 7 h 10"/>
                  <a:gd name="T6" fmla="*/ 3 w 5"/>
                  <a:gd name="T7" fmla="*/ 10 h 10"/>
                  <a:gd name="T8" fmla="*/ 4 w 5"/>
                  <a:gd name="T9" fmla="*/ 6 h 10"/>
                  <a:gd name="T10" fmla="*/ 5 w 5"/>
                  <a:gd name="T11" fmla="*/ 4 h 10"/>
                </a:gdLst>
                <a:ahLst/>
                <a:cxnLst>
                  <a:cxn ang="0">
                    <a:pos x="T0" y="T1"/>
                  </a:cxn>
                  <a:cxn ang="0">
                    <a:pos x="T2" y="T3"/>
                  </a:cxn>
                  <a:cxn ang="0">
                    <a:pos x="T4" y="T5"/>
                  </a:cxn>
                  <a:cxn ang="0">
                    <a:pos x="T6" y="T7"/>
                  </a:cxn>
                  <a:cxn ang="0">
                    <a:pos x="T8" y="T9"/>
                  </a:cxn>
                  <a:cxn ang="0">
                    <a:pos x="T10" y="T11"/>
                  </a:cxn>
                </a:cxnLst>
                <a:rect l="0" t="0" r="r" b="b"/>
                <a:pathLst>
                  <a:path w="5" h="10">
                    <a:moveTo>
                      <a:pt x="5" y="4"/>
                    </a:moveTo>
                    <a:cubicBezTo>
                      <a:pt x="5" y="1"/>
                      <a:pt x="3" y="2"/>
                      <a:pt x="3" y="4"/>
                    </a:cubicBezTo>
                    <a:cubicBezTo>
                      <a:pt x="1" y="0"/>
                      <a:pt x="0" y="6"/>
                      <a:pt x="0" y="7"/>
                    </a:cubicBezTo>
                    <a:cubicBezTo>
                      <a:pt x="1" y="8"/>
                      <a:pt x="2" y="8"/>
                      <a:pt x="3" y="10"/>
                    </a:cubicBezTo>
                    <a:cubicBezTo>
                      <a:pt x="4" y="8"/>
                      <a:pt x="5" y="7"/>
                      <a:pt x="4" y="6"/>
                    </a:cubicBezTo>
                    <a:cubicBezTo>
                      <a:pt x="3" y="4"/>
                      <a:pt x="4" y="3"/>
                      <a:pt x="5"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18" name="Freeform 220"/>
              <p:cNvSpPr/>
              <p:nvPr/>
            </p:nvSpPr>
            <p:spPr bwMode="auto">
              <a:xfrm>
                <a:off x="5640388" y="4248150"/>
                <a:ext cx="6350" cy="11113"/>
              </a:xfrm>
              <a:custGeom>
                <a:avLst/>
                <a:gdLst>
                  <a:gd name="T0" fmla="*/ 0 w 7"/>
                  <a:gd name="T1" fmla="*/ 0 h 8"/>
                  <a:gd name="T2" fmla="*/ 4 w 7"/>
                  <a:gd name="T3" fmla="*/ 8 h 8"/>
                  <a:gd name="T4" fmla="*/ 3 w 7"/>
                  <a:gd name="T5" fmla="*/ 0 h 8"/>
                  <a:gd name="T6" fmla="*/ 0 w 7"/>
                  <a:gd name="T7" fmla="*/ 0 h 8"/>
                </a:gdLst>
                <a:ahLst/>
                <a:cxnLst>
                  <a:cxn ang="0">
                    <a:pos x="T0" y="T1"/>
                  </a:cxn>
                  <a:cxn ang="0">
                    <a:pos x="T2" y="T3"/>
                  </a:cxn>
                  <a:cxn ang="0">
                    <a:pos x="T4" y="T5"/>
                  </a:cxn>
                  <a:cxn ang="0">
                    <a:pos x="T6" y="T7"/>
                  </a:cxn>
                </a:cxnLst>
                <a:rect l="0" t="0" r="r" b="b"/>
                <a:pathLst>
                  <a:path w="7" h="8">
                    <a:moveTo>
                      <a:pt x="0" y="0"/>
                    </a:moveTo>
                    <a:cubicBezTo>
                      <a:pt x="1" y="2"/>
                      <a:pt x="3" y="5"/>
                      <a:pt x="4" y="8"/>
                    </a:cubicBezTo>
                    <a:cubicBezTo>
                      <a:pt x="7" y="4"/>
                      <a:pt x="7" y="2"/>
                      <a:pt x="3" y="0"/>
                    </a:cubicBezTo>
                    <a:cubicBezTo>
                      <a:pt x="2" y="0"/>
                      <a:pt x="1" y="0"/>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19" name="Freeform 221"/>
              <p:cNvSpPr/>
              <p:nvPr/>
            </p:nvSpPr>
            <p:spPr bwMode="auto">
              <a:xfrm>
                <a:off x="5621338" y="4422775"/>
                <a:ext cx="4763" cy="9525"/>
              </a:xfrm>
              <a:custGeom>
                <a:avLst/>
                <a:gdLst>
                  <a:gd name="T0" fmla="*/ 0 w 6"/>
                  <a:gd name="T1" fmla="*/ 0 h 6"/>
                  <a:gd name="T2" fmla="*/ 4 w 6"/>
                  <a:gd name="T3" fmla="*/ 3 h 6"/>
                  <a:gd name="T4" fmla="*/ 0 w 6"/>
                  <a:gd name="T5" fmla="*/ 0 h 6"/>
                </a:gdLst>
                <a:ahLst/>
                <a:cxnLst>
                  <a:cxn ang="0">
                    <a:pos x="T0" y="T1"/>
                  </a:cxn>
                  <a:cxn ang="0">
                    <a:pos x="T2" y="T3"/>
                  </a:cxn>
                  <a:cxn ang="0">
                    <a:pos x="T4" y="T5"/>
                  </a:cxn>
                </a:cxnLst>
                <a:rect l="0" t="0" r="r" b="b"/>
                <a:pathLst>
                  <a:path w="6" h="6">
                    <a:moveTo>
                      <a:pt x="0" y="0"/>
                    </a:moveTo>
                    <a:cubicBezTo>
                      <a:pt x="0" y="3"/>
                      <a:pt x="2" y="6"/>
                      <a:pt x="4" y="3"/>
                    </a:cubicBezTo>
                    <a:cubicBezTo>
                      <a:pt x="6" y="0"/>
                      <a:pt x="2" y="0"/>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0" name="Freeform 222"/>
              <p:cNvSpPr/>
              <p:nvPr/>
            </p:nvSpPr>
            <p:spPr bwMode="auto">
              <a:xfrm>
                <a:off x="5634038" y="4343400"/>
                <a:ext cx="23813" cy="61913"/>
              </a:xfrm>
              <a:custGeom>
                <a:avLst/>
                <a:gdLst>
                  <a:gd name="T0" fmla="*/ 4 w 33"/>
                  <a:gd name="T1" fmla="*/ 17 h 44"/>
                  <a:gd name="T2" fmla="*/ 2 w 33"/>
                  <a:gd name="T3" fmla="*/ 23 h 44"/>
                  <a:gd name="T4" fmla="*/ 2 w 33"/>
                  <a:gd name="T5" fmla="*/ 30 h 44"/>
                  <a:gd name="T6" fmla="*/ 5 w 33"/>
                  <a:gd name="T7" fmla="*/ 34 h 44"/>
                  <a:gd name="T8" fmla="*/ 4 w 33"/>
                  <a:gd name="T9" fmla="*/ 42 h 44"/>
                  <a:gd name="T10" fmla="*/ 9 w 33"/>
                  <a:gd name="T11" fmla="*/ 42 h 44"/>
                  <a:gd name="T12" fmla="*/ 9 w 33"/>
                  <a:gd name="T13" fmla="*/ 39 h 44"/>
                  <a:gd name="T14" fmla="*/ 9 w 33"/>
                  <a:gd name="T15" fmla="*/ 36 h 44"/>
                  <a:gd name="T16" fmla="*/ 9 w 33"/>
                  <a:gd name="T17" fmla="*/ 30 h 44"/>
                  <a:gd name="T18" fmla="*/ 11 w 33"/>
                  <a:gd name="T19" fmla="*/ 25 h 44"/>
                  <a:gd name="T20" fmla="*/ 12 w 33"/>
                  <a:gd name="T21" fmla="*/ 31 h 44"/>
                  <a:gd name="T22" fmla="*/ 14 w 33"/>
                  <a:gd name="T23" fmla="*/ 35 h 44"/>
                  <a:gd name="T24" fmla="*/ 17 w 33"/>
                  <a:gd name="T25" fmla="*/ 38 h 44"/>
                  <a:gd name="T26" fmla="*/ 21 w 33"/>
                  <a:gd name="T27" fmla="*/ 35 h 44"/>
                  <a:gd name="T28" fmla="*/ 18 w 33"/>
                  <a:gd name="T29" fmla="*/ 31 h 44"/>
                  <a:gd name="T30" fmla="*/ 19 w 33"/>
                  <a:gd name="T31" fmla="*/ 28 h 44"/>
                  <a:gd name="T32" fmla="*/ 17 w 33"/>
                  <a:gd name="T33" fmla="*/ 24 h 44"/>
                  <a:gd name="T34" fmla="*/ 14 w 33"/>
                  <a:gd name="T35" fmla="*/ 21 h 44"/>
                  <a:gd name="T36" fmla="*/ 24 w 33"/>
                  <a:gd name="T37" fmla="*/ 16 h 44"/>
                  <a:gd name="T38" fmla="*/ 20 w 33"/>
                  <a:gd name="T39" fmla="*/ 14 h 44"/>
                  <a:gd name="T40" fmla="*/ 17 w 33"/>
                  <a:gd name="T41" fmla="*/ 15 h 44"/>
                  <a:gd name="T42" fmla="*/ 14 w 33"/>
                  <a:gd name="T43" fmla="*/ 16 h 44"/>
                  <a:gd name="T44" fmla="*/ 9 w 33"/>
                  <a:gd name="T45" fmla="*/ 8 h 44"/>
                  <a:gd name="T46" fmla="*/ 14 w 33"/>
                  <a:gd name="T47" fmla="*/ 8 h 44"/>
                  <a:gd name="T48" fmla="*/ 23 w 33"/>
                  <a:gd name="T49" fmla="*/ 8 h 44"/>
                  <a:gd name="T50" fmla="*/ 33 w 33"/>
                  <a:gd name="T51" fmla="*/ 0 h 44"/>
                  <a:gd name="T52" fmla="*/ 26 w 33"/>
                  <a:gd name="T53" fmla="*/ 5 h 44"/>
                  <a:gd name="T54" fmla="*/ 22 w 33"/>
                  <a:gd name="T55" fmla="*/ 5 h 44"/>
                  <a:gd name="T56" fmla="*/ 19 w 33"/>
                  <a:gd name="T57" fmla="*/ 5 h 44"/>
                  <a:gd name="T58" fmla="*/ 11 w 33"/>
                  <a:gd name="T59" fmla="*/ 3 h 44"/>
                  <a:gd name="T60" fmla="*/ 5 w 33"/>
                  <a:gd name="T61" fmla="*/ 10 h 44"/>
                  <a:gd name="T62" fmla="*/ 4 w 33"/>
                  <a:gd name="T63"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44">
                    <a:moveTo>
                      <a:pt x="4" y="17"/>
                    </a:moveTo>
                    <a:cubicBezTo>
                      <a:pt x="3" y="19"/>
                      <a:pt x="4" y="21"/>
                      <a:pt x="2" y="23"/>
                    </a:cubicBezTo>
                    <a:cubicBezTo>
                      <a:pt x="1" y="27"/>
                      <a:pt x="0" y="27"/>
                      <a:pt x="2" y="30"/>
                    </a:cubicBezTo>
                    <a:cubicBezTo>
                      <a:pt x="3" y="32"/>
                      <a:pt x="5" y="30"/>
                      <a:pt x="5" y="34"/>
                    </a:cubicBezTo>
                    <a:cubicBezTo>
                      <a:pt x="5" y="35"/>
                      <a:pt x="3" y="41"/>
                      <a:pt x="4" y="42"/>
                    </a:cubicBezTo>
                    <a:cubicBezTo>
                      <a:pt x="5" y="44"/>
                      <a:pt x="9" y="44"/>
                      <a:pt x="9" y="42"/>
                    </a:cubicBezTo>
                    <a:cubicBezTo>
                      <a:pt x="9" y="42"/>
                      <a:pt x="9" y="40"/>
                      <a:pt x="9" y="39"/>
                    </a:cubicBezTo>
                    <a:cubicBezTo>
                      <a:pt x="9" y="38"/>
                      <a:pt x="9" y="37"/>
                      <a:pt x="9" y="36"/>
                    </a:cubicBezTo>
                    <a:cubicBezTo>
                      <a:pt x="10" y="34"/>
                      <a:pt x="9" y="32"/>
                      <a:pt x="9" y="30"/>
                    </a:cubicBezTo>
                    <a:cubicBezTo>
                      <a:pt x="10" y="27"/>
                      <a:pt x="7" y="26"/>
                      <a:pt x="11" y="25"/>
                    </a:cubicBezTo>
                    <a:cubicBezTo>
                      <a:pt x="13" y="25"/>
                      <a:pt x="11" y="30"/>
                      <a:pt x="12" y="31"/>
                    </a:cubicBezTo>
                    <a:cubicBezTo>
                      <a:pt x="12" y="33"/>
                      <a:pt x="15" y="33"/>
                      <a:pt x="14" y="35"/>
                    </a:cubicBezTo>
                    <a:cubicBezTo>
                      <a:pt x="14" y="38"/>
                      <a:pt x="15" y="38"/>
                      <a:pt x="17" y="38"/>
                    </a:cubicBezTo>
                    <a:cubicBezTo>
                      <a:pt x="17" y="37"/>
                      <a:pt x="21" y="34"/>
                      <a:pt x="21" y="35"/>
                    </a:cubicBezTo>
                    <a:cubicBezTo>
                      <a:pt x="23" y="32"/>
                      <a:pt x="19" y="34"/>
                      <a:pt x="18" y="31"/>
                    </a:cubicBezTo>
                    <a:cubicBezTo>
                      <a:pt x="18" y="30"/>
                      <a:pt x="19" y="29"/>
                      <a:pt x="19" y="28"/>
                    </a:cubicBezTo>
                    <a:cubicBezTo>
                      <a:pt x="18" y="27"/>
                      <a:pt x="18" y="25"/>
                      <a:pt x="17" y="24"/>
                    </a:cubicBezTo>
                    <a:cubicBezTo>
                      <a:pt x="16" y="22"/>
                      <a:pt x="15" y="23"/>
                      <a:pt x="14" y="21"/>
                    </a:cubicBezTo>
                    <a:cubicBezTo>
                      <a:pt x="18" y="23"/>
                      <a:pt x="20" y="13"/>
                      <a:pt x="24" y="16"/>
                    </a:cubicBezTo>
                    <a:cubicBezTo>
                      <a:pt x="25" y="12"/>
                      <a:pt x="21" y="14"/>
                      <a:pt x="20" y="14"/>
                    </a:cubicBezTo>
                    <a:cubicBezTo>
                      <a:pt x="18" y="14"/>
                      <a:pt x="18" y="15"/>
                      <a:pt x="17" y="15"/>
                    </a:cubicBezTo>
                    <a:cubicBezTo>
                      <a:pt x="15" y="16"/>
                      <a:pt x="16" y="14"/>
                      <a:pt x="14" y="16"/>
                    </a:cubicBezTo>
                    <a:cubicBezTo>
                      <a:pt x="10" y="21"/>
                      <a:pt x="5" y="12"/>
                      <a:pt x="9" y="8"/>
                    </a:cubicBezTo>
                    <a:cubicBezTo>
                      <a:pt x="11" y="6"/>
                      <a:pt x="12" y="8"/>
                      <a:pt x="14" y="8"/>
                    </a:cubicBezTo>
                    <a:cubicBezTo>
                      <a:pt x="17" y="8"/>
                      <a:pt x="20" y="7"/>
                      <a:pt x="23" y="8"/>
                    </a:cubicBezTo>
                    <a:cubicBezTo>
                      <a:pt x="28" y="11"/>
                      <a:pt x="31" y="5"/>
                      <a:pt x="33" y="0"/>
                    </a:cubicBezTo>
                    <a:cubicBezTo>
                      <a:pt x="30" y="0"/>
                      <a:pt x="28" y="4"/>
                      <a:pt x="26" y="5"/>
                    </a:cubicBezTo>
                    <a:cubicBezTo>
                      <a:pt x="25" y="6"/>
                      <a:pt x="23" y="5"/>
                      <a:pt x="22" y="5"/>
                    </a:cubicBezTo>
                    <a:cubicBezTo>
                      <a:pt x="21" y="5"/>
                      <a:pt x="21" y="5"/>
                      <a:pt x="19" y="5"/>
                    </a:cubicBezTo>
                    <a:cubicBezTo>
                      <a:pt x="17" y="4"/>
                      <a:pt x="13" y="1"/>
                      <a:pt x="11" y="3"/>
                    </a:cubicBezTo>
                    <a:cubicBezTo>
                      <a:pt x="8" y="5"/>
                      <a:pt x="7" y="7"/>
                      <a:pt x="5" y="10"/>
                    </a:cubicBezTo>
                    <a:cubicBezTo>
                      <a:pt x="7" y="13"/>
                      <a:pt x="4" y="15"/>
                      <a:pt x="4" y="1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1" name="Freeform 223"/>
              <p:cNvSpPr/>
              <p:nvPr/>
            </p:nvSpPr>
            <p:spPr bwMode="auto">
              <a:xfrm>
                <a:off x="5654675" y="4264025"/>
                <a:ext cx="4763" cy="11113"/>
              </a:xfrm>
              <a:custGeom>
                <a:avLst/>
                <a:gdLst>
                  <a:gd name="T0" fmla="*/ 0 w 6"/>
                  <a:gd name="T1" fmla="*/ 0 h 9"/>
                  <a:gd name="T2" fmla="*/ 1 w 6"/>
                  <a:gd name="T3" fmla="*/ 4 h 9"/>
                  <a:gd name="T4" fmla="*/ 4 w 6"/>
                  <a:gd name="T5" fmla="*/ 9 h 9"/>
                  <a:gd name="T6" fmla="*/ 4 w 6"/>
                  <a:gd name="T7" fmla="*/ 7 h 9"/>
                  <a:gd name="T8" fmla="*/ 5 w 6"/>
                  <a:gd name="T9" fmla="*/ 9 h 9"/>
                  <a:gd name="T10" fmla="*/ 4 w 6"/>
                  <a:gd name="T11" fmla="*/ 1 h 9"/>
                  <a:gd name="T12" fmla="*/ 0 w 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0" y="0"/>
                    </a:moveTo>
                    <a:cubicBezTo>
                      <a:pt x="0" y="1"/>
                      <a:pt x="0" y="3"/>
                      <a:pt x="1" y="4"/>
                    </a:cubicBezTo>
                    <a:cubicBezTo>
                      <a:pt x="3" y="2"/>
                      <a:pt x="2" y="8"/>
                      <a:pt x="4" y="9"/>
                    </a:cubicBezTo>
                    <a:cubicBezTo>
                      <a:pt x="4" y="8"/>
                      <a:pt x="4" y="8"/>
                      <a:pt x="4" y="7"/>
                    </a:cubicBezTo>
                    <a:cubicBezTo>
                      <a:pt x="4" y="8"/>
                      <a:pt x="4" y="8"/>
                      <a:pt x="5" y="9"/>
                    </a:cubicBezTo>
                    <a:cubicBezTo>
                      <a:pt x="6" y="7"/>
                      <a:pt x="4" y="3"/>
                      <a:pt x="4" y="1"/>
                    </a:cubicBezTo>
                    <a:cubicBezTo>
                      <a:pt x="2" y="1"/>
                      <a:pt x="1" y="1"/>
                      <a:pt x="0"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2" name="Freeform 224"/>
              <p:cNvSpPr/>
              <p:nvPr/>
            </p:nvSpPr>
            <p:spPr bwMode="auto">
              <a:xfrm>
                <a:off x="5595938" y="4373563"/>
                <a:ext cx="3175" cy="11113"/>
              </a:xfrm>
              <a:custGeom>
                <a:avLst/>
                <a:gdLst>
                  <a:gd name="T0" fmla="*/ 2 w 4"/>
                  <a:gd name="T1" fmla="*/ 3 h 8"/>
                  <a:gd name="T2" fmla="*/ 1 w 4"/>
                  <a:gd name="T3" fmla="*/ 7 h 8"/>
                  <a:gd name="T4" fmla="*/ 2 w 4"/>
                  <a:gd name="T5" fmla="*/ 3 h 8"/>
                </a:gdLst>
                <a:ahLst/>
                <a:cxnLst>
                  <a:cxn ang="0">
                    <a:pos x="T0" y="T1"/>
                  </a:cxn>
                  <a:cxn ang="0">
                    <a:pos x="T2" y="T3"/>
                  </a:cxn>
                  <a:cxn ang="0">
                    <a:pos x="T4" y="T5"/>
                  </a:cxn>
                </a:cxnLst>
                <a:rect l="0" t="0" r="r" b="b"/>
                <a:pathLst>
                  <a:path w="4" h="8">
                    <a:moveTo>
                      <a:pt x="2" y="3"/>
                    </a:moveTo>
                    <a:cubicBezTo>
                      <a:pt x="0" y="0"/>
                      <a:pt x="1" y="6"/>
                      <a:pt x="1" y="7"/>
                    </a:cubicBezTo>
                    <a:cubicBezTo>
                      <a:pt x="4" y="8"/>
                      <a:pt x="4" y="4"/>
                      <a:pt x="2" y="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3" name="Freeform 225"/>
              <p:cNvSpPr/>
              <p:nvPr/>
            </p:nvSpPr>
            <p:spPr bwMode="auto">
              <a:xfrm>
                <a:off x="5588000" y="4405313"/>
                <a:ext cx="33338" cy="23813"/>
              </a:xfrm>
              <a:custGeom>
                <a:avLst/>
                <a:gdLst>
                  <a:gd name="T0" fmla="*/ 43 w 48"/>
                  <a:gd name="T1" fmla="*/ 10 h 17"/>
                  <a:gd name="T2" fmla="*/ 37 w 48"/>
                  <a:gd name="T3" fmla="*/ 6 h 17"/>
                  <a:gd name="T4" fmla="*/ 30 w 48"/>
                  <a:gd name="T5" fmla="*/ 4 h 17"/>
                  <a:gd name="T6" fmla="*/ 27 w 48"/>
                  <a:gd name="T7" fmla="*/ 6 h 17"/>
                  <a:gd name="T8" fmla="*/ 25 w 48"/>
                  <a:gd name="T9" fmla="*/ 6 h 17"/>
                  <a:gd name="T10" fmla="*/ 16 w 48"/>
                  <a:gd name="T11" fmla="*/ 2 h 17"/>
                  <a:gd name="T12" fmla="*/ 10 w 48"/>
                  <a:gd name="T13" fmla="*/ 0 h 17"/>
                  <a:gd name="T14" fmla="*/ 6 w 48"/>
                  <a:gd name="T15" fmla="*/ 0 h 17"/>
                  <a:gd name="T16" fmla="*/ 4 w 48"/>
                  <a:gd name="T17" fmla="*/ 2 h 17"/>
                  <a:gd name="T18" fmla="*/ 7 w 48"/>
                  <a:gd name="T19" fmla="*/ 6 h 17"/>
                  <a:gd name="T20" fmla="*/ 7 w 48"/>
                  <a:gd name="T21" fmla="*/ 8 h 17"/>
                  <a:gd name="T22" fmla="*/ 16 w 48"/>
                  <a:gd name="T23" fmla="*/ 11 h 17"/>
                  <a:gd name="T24" fmla="*/ 21 w 48"/>
                  <a:gd name="T25" fmla="*/ 10 h 17"/>
                  <a:gd name="T26" fmla="*/ 25 w 48"/>
                  <a:gd name="T27" fmla="*/ 13 h 17"/>
                  <a:gd name="T28" fmla="*/ 29 w 48"/>
                  <a:gd name="T29" fmla="*/ 14 h 17"/>
                  <a:gd name="T30" fmla="*/ 32 w 48"/>
                  <a:gd name="T31" fmla="*/ 15 h 17"/>
                  <a:gd name="T32" fmla="*/ 34 w 48"/>
                  <a:gd name="T33" fmla="*/ 13 h 17"/>
                  <a:gd name="T34" fmla="*/ 41 w 48"/>
                  <a:gd name="T35" fmla="*/ 14 h 17"/>
                  <a:gd name="T36" fmla="*/ 48 w 48"/>
                  <a:gd name="T37" fmla="*/ 17 h 17"/>
                  <a:gd name="T38" fmla="*/ 43 w 48"/>
                  <a:gd name="T3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7">
                    <a:moveTo>
                      <a:pt x="43" y="10"/>
                    </a:moveTo>
                    <a:cubicBezTo>
                      <a:pt x="40" y="11"/>
                      <a:pt x="37" y="9"/>
                      <a:pt x="37" y="6"/>
                    </a:cubicBezTo>
                    <a:cubicBezTo>
                      <a:pt x="36" y="6"/>
                      <a:pt x="31" y="6"/>
                      <a:pt x="30" y="4"/>
                    </a:cubicBezTo>
                    <a:cubicBezTo>
                      <a:pt x="28" y="2"/>
                      <a:pt x="28" y="4"/>
                      <a:pt x="27" y="6"/>
                    </a:cubicBezTo>
                    <a:cubicBezTo>
                      <a:pt x="27" y="6"/>
                      <a:pt x="26" y="6"/>
                      <a:pt x="25" y="6"/>
                    </a:cubicBezTo>
                    <a:cubicBezTo>
                      <a:pt x="21" y="6"/>
                      <a:pt x="18" y="6"/>
                      <a:pt x="16" y="2"/>
                    </a:cubicBezTo>
                    <a:cubicBezTo>
                      <a:pt x="16" y="2"/>
                      <a:pt x="11" y="1"/>
                      <a:pt x="10" y="0"/>
                    </a:cubicBezTo>
                    <a:cubicBezTo>
                      <a:pt x="9" y="2"/>
                      <a:pt x="8" y="1"/>
                      <a:pt x="6" y="0"/>
                    </a:cubicBezTo>
                    <a:cubicBezTo>
                      <a:pt x="5" y="0"/>
                      <a:pt x="5" y="1"/>
                      <a:pt x="4" y="2"/>
                    </a:cubicBezTo>
                    <a:cubicBezTo>
                      <a:pt x="0" y="6"/>
                      <a:pt x="5" y="6"/>
                      <a:pt x="7" y="6"/>
                    </a:cubicBezTo>
                    <a:cubicBezTo>
                      <a:pt x="7" y="7"/>
                      <a:pt x="7" y="8"/>
                      <a:pt x="7" y="8"/>
                    </a:cubicBezTo>
                    <a:cubicBezTo>
                      <a:pt x="10" y="9"/>
                      <a:pt x="13" y="11"/>
                      <a:pt x="16" y="11"/>
                    </a:cubicBezTo>
                    <a:cubicBezTo>
                      <a:pt x="18" y="12"/>
                      <a:pt x="19" y="10"/>
                      <a:pt x="21" y="10"/>
                    </a:cubicBezTo>
                    <a:cubicBezTo>
                      <a:pt x="22" y="11"/>
                      <a:pt x="24" y="12"/>
                      <a:pt x="25" y="13"/>
                    </a:cubicBezTo>
                    <a:cubicBezTo>
                      <a:pt x="27" y="13"/>
                      <a:pt x="28" y="14"/>
                      <a:pt x="29" y="14"/>
                    </a:cubicBezTo>
                    <a:cubicBezTo>
                      <a:pt x="30" y="14"/>
                      <a:pt x="32" y="14"/>
                      <a:pt x="32" y="15"/>
                    </a:cubicBezTo>
                    <a:cubicBezTo>
                      <a:pt x="33" y="15"/>
                      <a:pt x="34" y="13"/>
                      <a:pt x="34" y="13"/>
                    </a:cubicBezTo>
                    <a:cubicBezTo>
                      <a:pt x="37" y="14"/>
                      <a:pt x="38" y="15"/>
                      <a:pt x="41" y="14"/>
                    </a:cubicBezTo>
                    <a:cubicBezTo>
                      <a:pt x="43" y="15"/>
                      <a:pt x="46" y="16"/>
                      <a:pt x="48" y="17"/>
                    </a:cubicBezTo>
                    <a:cubicBezTo>
                      <a:pt x="45" y="14"/>
                      <a:pt x="48" y="9"/>
                      <a:pt x="43" y="1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4" name="Freeform 226"/>
              <p:cNvSpPr/>
              <p:nvPr/>
            </p:nvSpPr>
            <p:spPr bwMode="auto">
              <a:xfrm>
                <a:off x="5588000" y="4368800"/>
                <a:ext cx="6350" cy="14288"/>
              </a:xfrm>
              <a:custGeom>
                <a:avLst/>
                <a:gdLst>
                  <a:gd name="T0" fmla="*/ 4 w 9"/>
                  <a:gd name="T1" fmla="*/ 1 h 10"/>
                  <a:gd name="T2" fmla="*/ 4 w 9"/>
                  <a:gd name="T3" fmla="*/ 2 h 10"/>
                  <a:gd name="T4" fmla="*/ 0 w 9"/>
                  <a:gd name="T5" fmla="*/ 3 h 10"/>
                  <a:gd name="T6" fmla="*/ 3 w 9"/>
                  <a:gd name="T7" fmla="*/ 4 h 10"/>
                  <a:gd name="T8" fmla="*/ 4 w 9"/>
                  <a:gd name="T9" fmla="*/ 6 h 10"/>
                  <a:gd name="T10" fmla="*/ 6 w 9"/>
                  <a:gd name="T11" fmla="*/ 9 h 10"/>
                  <a:gd name="T12" fmla="*/ 9 w 9"/>
                  <a:gd name="T13" fmla="*/ 10 h 10"/>
                  <a:gd name="T14" fmla="*/ 9 w 9"/>
                  <a:gd name="T15" fmla="*/ 7 h 10"/>
                  <a:gd name="T16" fmla="*/ 4 w 9"/>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4" y="1"/>
                    </a:moveTo>
                    <a:cubicBezTo>
                      <a:pt x="4" y="1"/>
                      <a:pt x="4" y="2"/>
                      <a:pt x="4" y="2"/>
                    </a:cubicBezTo>
                    <a:cubicBezTo>
                      <a:pt x="2" y="0"/>
                      <a:pt x="2" y="2"/>
                      <a:pt x="0" y="3"/>
                    </a:cubicBezTo>
                    <a:cubicBezTo>
                      <a:pt x="2" y="5"/>
                      <a:pt x="2" y="4"/>
                      <a:pt x="3" y="4"/>
                    </a:cubicBezTo>
                    <a:cubicBezTo>
                      <a:pt x="4" y="4"/>
                      <a:pt x="4" y="5"/>
                      <a:pt x="4" y="6"/>
                    </a:cubicBezTo>
                    <a:cubicBezTo>
                      <a:pt x="5" y="7"/>
                      <a:pt x="5" y="8"/>
                      <a:pt x="6" y="9"/>
                    </a:cubicBezTo>
                    <a:cubicBezTo>
                      <a:pt x="7" y="9"/>
                      <a:pt x="7" y="10"/>
                      <a:pt x="9" y="10"/>
                    </a:cubicBezTo>
                    <a:cubicBezTo>
                      <a:pt x="7" y="9"/>
                      <a:pt x="8" y="8"/>
                      <a:pt x="9" y="7"/>
                    </a:cubicBezTo>
                    <a:cubicBezTo>
                      <a:pt x="5" y="7"/>
                      <a:pt x="7" y="1"/>
                      <a:pt x="4"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5" name="Freeform 227"/>
              <p:cNvSpPr/>
              <p:nvPr/>
            </p:nvSpPr>
            <p:spPr bwMode="auto">
              <a:xfrm>
                <a:off x="5645150" y="4276725"/>
                <a:ext cx="17463" cy="36513"/>
              </a:xfrm>
              <a:custGeom>
                <a:avLst/>
                <a:gdLst>
                  <a:gd name="T0" fmla="*/ 24 w 25"/>
                  <a:gd name="T1" fmla="*/ 6 h 26"/>
                  <a:gd name="T2" fmla="*/ 22 w 25"/>
                  <a:gd name="T3" fmla="*/ 4 h 26"/>
                  <a:gd name="T4" fmla="*/ 19 w 25"/>
                  <a:gd name="T5" fmla="*/ 0 h 26"/>
                  <a:gd name="T6" fmla="*/ 20 w 25"/>
                  <a:gd name="T7" fmla="*/ 5 h 26"/>
                  <a:gd name="T8" fmla="*/ 17 w 25"/>
                  <a:gd name="T9" fmla="*/ 6 h 26"/>
                  <a:gd name="T10" fmla="*/ 15 w 25"/>
                  <a:gd name="T11" fmla="*/ 8 h 26"/>
                  <a:gd name="T12" fmla="*/ 10 w 25"/>
                  <a:gd name="T13" fmla="*/ 11 h 26"/>
                  <a:gd name="T14" fmla="*/ 9 w 25"/>
                  <a:gd name="T15" fmla="*/ 6 h 26"/>
                  <a:gd name="T16" fmla="*/ 6 w 25"/>
                  <a:gd name="T17" fmla="*/ 10 h 26"/>
                  <a:gd name="T18" fmla="*/ 2 w 25"/>
                  <a:gd name="T19" fmla="*/ 17 h 26"/>
                  <a:gd name="T20" fmla="*/ 6 w 25"/>
                  <a:gd name="T21" fmla="*/ 14 h 26"/>
                  <a:gd name="T22" fmla="*/ 8 w 25"/>
                  <a:gd name="T23" fmla="*/ 12 h 26"/>
                  <a:gd name="T24" fmla="*/ 9 w 25"/>
                  <a:gd name="T25" fmla="*/ 14 h 26"/>
                  <a:gd name="T26" fmla="*/ 9 w 25"/>
                  <a:gd name="T27" fmla="*/ 12 h 26"/>
                  <a:gd name="T28" fmla="*/ 11 w 25"/>
                  <a:gd name="T29" fmla="*/ 20 h 26"/>
                  <a:gd name="T30" fmla="*/ 18 w 25"/>
                  <a:gd name="T31" fmla="*/ 22 h 26"/>
                  <a:gd name="T32" fmla="*/ 20 w 25"/>
                  <a:gd name="T33" fmla="*/ 21 h 26"/>
                  <a:gd name="T34" fmla="*/ 21 w 25"/>
                  <a:gd name="T35" fmla="*/ 14 h 26"/>
                  <a:gd name="T36" fmla="*/ 22 w 25"/>
                  <a:gd name="T37" fmla="*/ 20 h 26"/>
                  <a:gd name="T38" fmla="*/ 23 w 25"/>
                  <a:gd name="T39" fmla="*/ 17 h 26"/>
                  <a:gd name="T40" fmla="*/ 24 w 25"/>
                  <a:gd name="T41" fmla="*/ 18 h 26"/>
                  <a:gd name="T42" fmla="*/ 24 w 25"/>
                  <a:gd name="T43" fmla="*/ 10 h 26"/>
                  <a:gd name="T44" fmla="*/ 24 w 25"/>
                  <a:gd name="T45" fmla="*/ 8 h 26"/>
                  <a:gd name="T46" fmla="*/ 22 w 25"/>
                  <a:gd name="T47" fmla="*/ 8 h 26"/>
                  <a:gd name="T48" fmla="*/ 24 w 25"/>
                  <a:gd name="T4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26">
                    <a:moveTo>
                      <a:pt x="24" y="6"/>
                    </a:moveTo>
                    <a:cubicBezTo>
                      <a:pt x="24" y="5"/>
                      <a:pt x="23" y="3"/>
                      <a:pt x="22" y="4"/>
                    </a:cubicBezTo>
                    <a:cubicBezTo>
                      <a:pt x="21" y="2"/>
                      <a:pt x="20" y="0"/>
                      <a:pt x="19" y="0"/>
                    </a:cubicBezTo>
                    <a:cubicBezTo>
                      <a:pt x="19" y="2"/>
                      <a:pt x="19" y="4"/>
                      <a:pt x="20" y="5"/>
                    </a:cubicBezTo>
                    <a:cubicBezTo>
                      <a:pt x="18" y="4"/>
                      <a:pt x="18" y="4"/>
                      <a:pt x="17" y="6"/>
                    </a:cubicBezTo>
                    <a:cubicBezTo>
                      <a:pt x="16" y="4"/>
                      <a:pt x="15" y="6"/>
                      <a:pt x="15" y="8"/>
                    </a:cubicBezTo>
                    <a:cubicBezTo>
                      <a:pt x="13" y="6"/>
                      <a:pt x="12" y="10"/>
                      <a:pt x="10" y="11"/>
                    </a:cubicBezTo>
                    <a:cubicBezTo>
                      <a:pt x="11" y="9"/>
                      <a:pt x="11" y="6"/>
                      <a:pt x="9" y="6"/>
                    </a:cubicBezTo>
                    <a:cubicBezTo>
                      <a:pt x="7" y="6"/>
                      <a:pt x="8" y="10"/>
                      <a:pt x="6" y="10"/>
                    </a:cubicBezTo>
                    <a:cubicBezTo>
                      <a:pt x="4" y="11"/>
                      <a:pt x="0" y="14"/>
                      <a:pt x="2" y="17"/>
                    </a:cubicBezTo>
                    <a:cubicBezTo>
                      <a:pt x="3" y="16"/>
                      <a:pt x="6" y="9"/>
                      <a:pt x="6" y="14"/>
                    </a:cubicBezTo>
                    <a:cubicBezTo>
                      <a:pt x="7" y="13"/>
                      <a:pt x="7" y="14"/>
                      <a:pt x="8" y="12"/>
                    </a:cubicBezTo>
                    <a:cubicBezTo>
                      <a:pt x="8" y="14"/>
                      <a:pt x="8" y="14"/>
                      <a:pt x="9" y="14"/>
                    </a:cubicBezTo>
                    <a:cubicBezTo>
                      <a:pt x="9" y="14"/>
                      <a:pt x="9" y="13"/>
                      <a:pt x="9" y="12"/>
                    </a:cubicBezTo>
                    <a:cubicBezTo>
                      <a:pt x="14" y="12"/>
                      <a:pt x="11" y="17"/>
                      <a:pt x="11" y="20"/>
                    </a:cubicBezTo>
                    <a:cubicBezTo>
                      <a:pt x="12" y="22"/>
                      <a:pt x="17" y="25"/>
                      <a:pt x="18" y="22"/>
                    </a:cubicBezTo>
                    <a:cubicBezTo>
                      <a:pt x="17" y="26"/>
                      <a:pt x="20" y="25"/>
                      <a:pt x="20" y="21"/>
                    </a:cubicBezTo>
                    <a:cubicBezTo>
                      <a:pt x="19" y="18"/>
                      <a:pt x="18" y="16"/>
                      <a:pt x="21" y="14"/>
                    </a:cubicBezTo>
                    <a:cubicBezTo>
                      <a:pt x="22" y="16"/>
                      <a:pt x="21" y="18"/>
                      <a:pt x="22" y="20"/>
                    </a:cubicBezTo>
                    <a:cubicBezTo>
                      <a:pt x="22" y="20"/>
                      <a:pt x="22" y="18"/>
                      <a:pt x="23" y="17"/>
                    </a:cubicBezTo>
                    <a:cubicBezTo>
                      <a:pt x="23" y="17"/>
                      <a:pt x="23" y="17"/>
                      <a:pt x="24" y="18"/>
                    </a:cubicBezTo>
                    <a:cubicBezTo>
                      <a:pt x="24" y="16"/>
                      <a:pt x="25" y="10"/>
                      <a:pt x="24" y="10"/>
                    </a:cubicBezTo>
                    <a:cubicBezTo>
                      <a:pt x="24" y="9"/>
                      <a:pt x="24" y="8"/>
                      <a:pt x="24" y="8"/>
                    </a:cubicBezTo>
                    <a:cubicBezTo>
                      <a:pt x="23" y="8"/>
                      <a:pt x="23" y="8"/>
                      <a:pt x="22" y="8"/>
                    </a:cubicBezTo>
                    <a:cubicBezTo>
                      <a:pt x="22" y="7"/>
                      <a:pt x="23" y="6"/>
                      <a:pt x="24" y="6"/>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6" name="Freeform 228"/>
              <p:cNvSpPr/>
              <p:nvPr/>
            </p:nvSpPr>
            <p:spPr bwMode="auto">
              <a:xfrm>
                <a:off x="5624513" y="4421188"/>
                <a:ext cx="15875" cy="11113"/>
              </a:xfrm>
              <a:custGeom>
                <a:avLst/>
                <a:gdLst>
                  <a:gd name="T0" fmla="*/ 10 w 21"/>
                  <a:gd name="T1" fmla="*/ 1 h 7"/>
                  <a:gd name="T2" fmla="*/ 8 w 21"/>
                  <a:gd name="T3" fmla="*/ 4 h 7"/>
                  <a:gd name="T4" fmla="*/ 4 w 21"/>
                  <a:gd name="T5" fmla="*/ 1 h 7"/>
                  <a:gd name="T6" fmla="*/ 0 w 21"/>
                  <a:gd name="T7" fmla="*/ 5 h 7"/>
                  <a:gd name="T8" fmla="*/ 14 w 21"/>
                  <a:gd name="T9" fmla="*/ 5 h 7"/>
                  <a:gd name="T10" fmla="*/ 10 w 21"/>
                  <a:gd name="T11" fmla="*/ 1 h 7"/>
                </a:gdLst>
                <a:ahLst/>
                <a:cxnLst>
                  <a:cxn ang="0">
                    <a:pos x="T0" y="T1"/>
                  </a:cxn>
                  <a:cxn ang="0">
                    <a:pos x="T2" y="T3"/>
                  </a:cxn>
                  <a:cxn ang="0">
                    <a:pos x="T4" y="T5"/>
                  </a:cxn>
                  <a:cxn ang="0">
                    <a:pos x="T6" y="T7"/>
                  </a:cxn>
                  <a:cxn ang="0">
                    <a:pos x="T8" y="T9"/>
                  </a:cxn>
                  <a:cxn ang="0">
                    <a:pos x="T10" y="T11"/>
                  </a:cxn>
                </a:cxnLst>
                <a:rect l="0" t="0" r="r" b="b"/>
                <a:pathLst>
                  <a:path w="21" h="7">
                    <a:moveTo>
                      <a:pt x="10" y="1"/>
                    </a:moveTo>
                    <a:cubicBezTo>
                      <a:pt x="11" y="3"/>
                      <a:pt x="10" y="4"/>
                      <a:pt x="8" y="4"/>
                    </a:cubicBezTo>
                    <a:cubicBezTo>
                      <a:pt x="7" y="3"/>
                      <a:pt x="5" y="1"/>
                      <a:pt x="4" y="1"/>
                    </a:cubicBezTo>
                    <a:cubicBezTo>
                      <a:pt x="2" y="1"/>
                      <a:pt x="2" y="3"/>
                      <a:pt x="0" y="5"/>
                    </a:cubicBezTo>
                    <a:cubicBezTo>
                      <a:pt x="5" y="7"/>
                      <a:pt x="9" y="7"/>
                      <a:pt x="14" y="5"/>
                    </a:cubicBezTo>
                    <a:cubicBezTo>
                      <a:pt x="21" y="4"/>
                      <a:pt x="13" y="0"/>
                      <a:pt x="10"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7" name="Freeform 229"/>
              <p:cNvSpPr/>
              <p:nvPr/>
            </p:nvSpPr>
            <p:spPr bwMode="auto">
              <a:xfrm>
                <a:off x="5599113" y="4191000"/>
                <a:ext cx="9525" cy="17463"/>
              </a:xfrm>
              <a:custGeom>
                <a:avLst/>
                <a:gdLst>
                  <a:gd name="T0" fmla="*/ 6 w 13"/>
                  <a:gd name="T1" fmla="*/ 12 h 13"/>
                  <a:gd name="T2" fmla="*/ 10 w 13"/>
                  <a:gd name="T3" fmla="*/ 9 h 13"/>
                  <a:gd name="T4" fmla="*/ 13 w 13"/>
                  <a:gd name="T5" fmla="*/ 5 h 13"/>
                  <a:gd name="T6" fmla="*/ 11 w 13"/>
                  <a:gd name="T7" fmla="*/ 1 h 13"/>
                  <a:gd name="T8" fmla="*/ 11 w 13"/>
                  <a:gd name="T9" fmla="*/ 3 h 13"/>
                  <a:gd name="T10" fmla="*/ 1 w 13"/>
                  <a:gd name="T11" fmla="*/ 6 h 13"/>
                  <a:gd name="T12" fmla="*/ 3 w 13"/>
                  <a:gd name="T13" fmla="*/ 12 h 13"/>
                  <a:gd name="T14" fmla="*/ 6 w 13"/>
                  <a:gd name="T15" fmla="*/ 13 h 13"/>
                  <a:gd name="T16" fmla="*/ 6 w 13"/>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3">
                    <a:moveTo>
                      <a:pt x="6" y="12"/>
                    </a:moveTo>
                    <a:cubicBezTo>
                      <a:pt x="8" y="11"/>
                      <a:pt x="10" y="11"/>
                      <a:pt x="10" y="9"/>
                    </a:cubicBezTo>
                    <a:cubicBezTo>
                      <a:pt x="10" y="7"/>
                      <a:pt x="11" y="5"/>
                      <a:pt x="13" y="5"/>
                    </a:cubicBezTo>
                    <a:cubicBezTo>
                      <a:pt x="13" y="3"/>
                      <a:pt x="13" y="1"/>
                      <a:pt x="11" y="1"/>
                    </a:cubicBezTo>
                    <a:cubicBezTo>
                      <a:pt x="11" y="1"/>
                      <a:pt x="11" y="2"/>
                      <a:pt x="11" y="3"/>
                    </a:cubicBezTo>
                    <a:cubicBezTo>
                      <a:pt x="6" y="0"/>
                      <a:pt x="4" y="4"/>
                      <a:pt x="1" y="6"/>
                    </a:cubicBezTo>
                    <a:cubicBezTo>
                      <a:pt x="1" y="10"/>
                      <a:pt x="0" y="10"/>
                      <a:pt x="3" y="12"/>
                    </a:cubicBezTo>
                    <a:cubicBezTo>
                      <a:pt x="4" y="13"/>
                      <a:pt x="4" y="13"/>
                      <a:pt x="6" y="13"/>
                    </a:cubicBezTo>
                    <a:cubicBezTo>
                      <a:pt x="7" y="13"/>
                      <a:pt x="6" y="12"/>
                      <a:pt x="6" y="1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8" name="Freeform 230"/>
              <p:cNvSpPr/>
              <p:nvPr/>
            </p:nvSpPr>
            <p:spPr bwMode="auto">
              <a:xfrm>
                <a:off x="5640388" y="4144963"/>
                <a:ext cx="7938" cy="31750"/>
              </a:xfrm>
              <a:custGeom>
                <a:avLst/>
                <a:gdLst>
                  <a:gd name="T0" fmla="*/ 8 w 12"/>
                  <a:gd name="T1" fmla="*/ 11 h 22"/>
                  <a:gd name="T2" fmla="*/ 7 w 12"/>
                  <a:gd name="T3" fmla="*/ 3 h 22"/>
                  <a:gd name="T4" fmla="*/ 0 w 12"/>
                  <a:gd name="T5" fmla="*/ 13 h 22"/>
                  <a:gd name="T6" fmla="*/ 4 w 12"/>
                  <a:gd name="T7" fmla="*/ 22 h 22"/>
                  <a:gd name="T8" fmla="*/ 8 w 12"/>
                  <a:gd name="T9" fmla="*/ 11 h 22"/>
                </a:gdLst>
                <a:ahLst/>
                <a:cxnLst>
                  <a:cxn ang="0">
                    <a:pos x="T0" y="T1"/>
                  </a:cxn>
                  <a:cxn ang="0">
                    <a:pos x="T2" y="T3"/>
                  </a:cxn>
                  <a:cxn ang="0">
                    <a:pos x="T4" y="T5"/>
                  </a:cxn>
                  <a:cxn ang="0">
                    <a:pos x="T6" y="T7"/>
                  </a:cxn>
                  <a:cxn ang="0">
                    <a:pos x="T8" y="T9"/>
                  </a:cxn>
                </a:cxnLst>
                <a:rect l="0" t="0" r="r" b="b"/>
                <a:pathLst>
                  <a:path w="12" h="22">
                    <a:moveTo>
                      <a:pt x="8" y="11"/>
                    </a:moveTo>
                    <a:cubicBezTo>
                      <a:pt x="9" y="8"/>
                      <a:pt x="12" y="0"/>
                      <a:pt x="7" y="3"/>
                    </a:cubicBezTo>
                    <a:cubicBezTo>
                      <a:pt x="4" y="4"/>
                      <a:pt x="1" y="9"/>
                      <a:pt x="0" y="13"/>
                    </a:cubicBezTo>
                    <a:cubicBezTo>
                      <a:pt x="0" y="17"/>
                      <a:pt x="2" y="19"/>
                      <a:pt x="4" y="22"/>
                    </a:cubicBezTo>
                    <a:cubicBezTo>
                      <a:pt x="6" y="18"/>
                      <a:pt x="7" y="15"/>
                      <a:pt x="8" y="1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29" name="Freeform 231"/>
              <p:cNvSpPr/>
              <p:nvPr/>
            </p:nvSpPr>
            <p:spPr bwMode="auto">
              <a:xfrm>
                <a:off x="5638800" y="4203700"/>
                <a:ext cx="17463" cy="50800"/>
              </a:xfrm>
              <a:custGeom>
                <a:avLst/>
                <a:gdLst>
                  <a:gd name="T0" fmla="*/ 2 w 25"/>
                  <a:gd name="T1" fmla="*/ 14 h 36"/>
                  <a:gd name="T2" fmla="*/ 2 w 25"/>
                  <a:gd name="T3" fmla="*/ 22 h 36"/>
                  <a:gd name="T4" fmla="*/ 6 w 25"/>
                  <a:gd name="T5" fmla="*/ 25 h 36"/>
                  <a:gd name="T6" fmla="*/ 8 w 25"/>
                  <a:gd name="T7" fmla="*/ 30 h 36"/>
                  <a:gd name="T8" fmla="*/ 12 w 25"/>
                  <a:gd name="T9" fmla="*/ 30 h 36"/>
                  <a:gd name="T10" fmla="*/ 14 w 25"/>
                  <a:gd name="T11" fmla="*/ 33 h 36"/>
                  <a:gd name="T12" fmla="*/ 15 w 25"/>
                  <a:gd name="T13" fmla="*/ 29 h 36"/>
                  <a:gd name="T14" fmla="*/ 18 w 25"/>
                  <a:gd name="T15" fmla="*/ 33 h 36"/>
                  <a:gd name="T16" fmla="*/ 23 w 25"/>
                  <a:gd name="T17" fmla="*/ 36 h 36"/>
                  <a:gd name="T18" fmla="*/ 21 w 25"/>
                  <a:gd name="T19" fmla="*/ 30 h 36"/>
                  <a:gd name="T20" fmla="*/ 23 w 25"/>
                  <a:gd name="T21" fmla="*/ 28 h 36"/>
                  <a:gd name="T22" fmla="*/ 21 w 25"/>
                  <a:gd name="T23" fmla="*/ 29 h 36"/>
                  <a:gd name="T24" fmla="*/ 18 w 25"/>
                  <a:gd name="T25" fmla="*/ 27 h 36"/>
                  <a:gd name="T26" fmla="*/ 15 w 25"/>
                  <a:gd name="T27" fmla="*/ 26 h 36"/>
                  <a:gd name="T28" fmla="*/ 13 w 25"/>
                  <a:gd name="T29" fmla="*/ 27 h 36"/>
                  <a:gd name="T30" fmla="*/ 10 w 25"/>
                  <a:gd name="T31" fmla="*/ 23 h 36"/>
                  <a:gd name="T32" fmla="*/ 11 w 25"/>
                  <a:gd name="T33" fmla="*/ 16 h 36"/>
                  <a:gd name="T34" fmla="*/ 13 w 25"/>
                  <a:gd name="T35" fmla="*/ 16 h 36"/>
                  <a:gd name="T36" fmla="*/ 14 w 25"/>
                  <a:gd name="T37" fmla="*/ 12 h 36"/>
                  <a:gd name="T38" fmla="*/ 13 w 25"/>
                  <a:gd name="T39" fmla="*/ 6 h 36"/>
                  <a:gd name="T40" fmla="*/ 13 w 25"/>
                  <a:gd name="T41" fmla="*/ 1 h 36"/>
                  <a:gd name="T42" fmla="*/ 8 w 25"/>
                  <a:gd name="T43" fmla="*/ 0 h 36"/>
                  <a:gd name="T44" fmla="*/ 4 w 25"/>
                  <a:gd name="T45" fmla="*/ 2 h 36"/>
                  <a:gd name="T46" fmla="*/ 3 w 25"/>
                  <a:gd name="T47" fmla="*/ 12 h 36"/>
                  <a:gd name="T48" fmla="*/ 4 w 25"/>
                  <a:gd name="T49" fmla="*/ 16 h 36"/>
                  <a:gd name="T50" fmla="*/ 2 w 25"/>
                  <a:gd name="T51"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36">
                    <a:moveTo>
                      <a:pt x="2" y="14"/>
                    </a:moveTo>
                    <a:cubicBezTo>
                      <a:pt x="0" y="16"/>
                      <a:pt x="2" y="19"/>
                      <a:pt x="2" y="22"/>
                    </a:cubicBezTo>
                    <a:cubicBezTo>
                      <a:pt x="2" y="24"/>
                      <a:pt x="5" y="24"/>
                      <a:pt x="6" y="25"/>
                    </a:cubicBezTo>
                    <a:cubicBezTo>
                      <a:pt x="4" y="27"/>
                      <a:pt x="6" y="29"/>
                      <a:pt x="8" y="30"/>
                    </a:cubicBezTo>
                    <a:cubicBezTo>
                      <a:pt x="10" y="30"/>
                      <a:pt x="9" y="28"/>
                      <a:pt x="12" y="30"/>
                    </a:cubicBezTo>
                    <a:cubicBezTo>
                      <a:pt x="13" y="31"/>
                      <a:pt x="14" y="32"/>
                      <a:pt x="14" y="33"/>
                    </a:cubicBezTo>
                    <a:cubicBezTo>
                      <a:pt x="15" y="31"/>
                      <a:pt x="15" y="30"/>
                      <a:pt x="15" y="29"/>
                    </a:cubicBezTo>
                    <a:cubicBezTo>
                      <a:pt x="18" y="30"/>
                      <a:pt x="18" y="29"/>
                      <a:pt x="18" y="33"/>
                    </a:cubicBezTo>
                    <a:cubicBezTo>
                      <a:pt x="18" y="34"/>
                      <a:pt x="21" y="35"/>
                      <a:pt x="23" y="36"/>
                    </a:cubicBezTo>
                    <a:cubicBezTo>
                      <a:pt x="24" y="32"/>
                      <a:pt x="21" y="33"/>
                      <a:pt x="21" y="30"/>
                    </a:cubicBezTo>
                    <a:cubicBezTo>
                      <a:pt x="23" y="31"/>
                      <a:pt x="25" y="30"/>
                      <a:pt x="23" y="28"/>
                    </a:cubicBezTo>
                    <a:cubicBezTo>
                      <a:pt x="21" y="27"/>
                      <a:pt x="21" y="29"/>
                      <a:pt x="21" y="29"/>
                    </a:cubicBezTo>
                    <a:cubicBezTo>
                      <a:pt x="20" y="29"/>
                      <a:pt x="19" y="27"/>
                      <a:pt x="18" y="27"/>
                    </a:cubicBezTo>
                    <a:cubicBezTo>
                      <a:pt x="17" y="26"/>
                      <a:pt x="16" y="26"/>
                      <a:pt x="15" y="26"/>
                    </a:cubicBezTo>
                    <a:cubicBezTo>
                      <a:pt x="14" y="25"/>
                      <a:pt x="13" y="27"/>
                      <a:pt x="13" y="27"/>
                    </a:cubicBezTo>
                    <a:cubicBezTo>
                      <a:pt x="10" y="27"/>
                      <a:pt x="11" y="25"/>
                      <a:pt x="10" y="23"/>
                    </a:cubicBezTo>
                    <a:cubicBezTo>
                      <a:pt x="8" y="18"/>
                      <a:pt x="11" y="20"/>
                      <a:pt x="11" y="16"/>
                    </a:cubicBezTo>
                    <a:cubicBezTo>
                      <a:pt x="11" y="15"/>
                      <a:pt x="12" y="16"/>
                      <a:pt x="13" y="16"/>
                    </a:cubicBezTo>
                    <a:cubicBezTo>
                      <a:pt x="13" y="15"/>
                      <a:pt x="13" y="14"/>
                      <a:pt x="14" y="12"/>
                    </a:cubicBezTo>
                    <a:cubicBezTo>
                      <a:pt x="14" y="8"/>
                      <a:pt x="13" y="10"/>
                      <a:pt x="13" y="6"/>
                    </a:cubicBezTo>
                    <a:cubicBezTo>
                      <a:pt x="13" y="4"/>
                      <a:pt x="14" y="4"/>
                      <a:pt x="13" y="1"/>
                    </a:cubicBezTo>
                    <a:cubicBezTo>
                      <a:pt x="9" y="3"/>
                      <a:pt x="11" y="1"/>
                      <a:pt x="8" y="0"/>
                    </a:cubicBezTo>
                    <a:cubicBezTo>
                      <a:pt x="7" y="0"/>
                      <a:pt x="5" y="1"/>
                      <a:pt x="4" y="2"/>
                    </a:cubicBezTo>
                    <a:cubicBezTo>
                      <a:pt x="4" y="5"/>
                      <a:pt x="4" y="8"/>
                      <a:pt x="3" y="12"/>
                    </a:cubicBezTo>
                    <a:cubicBezTo>
                      <a:pt x="3" y="13"/>
                      <a:pt x="4" y="14"/>
                      <a:pt x="4" y="16"/>
                    </a:cubicBezTo>
                    <a:cubicBezTo>
                      <a:pt x="3" y="15"/>
                      <a:pt x="2" y="14"/>
                      <a:pt x="2" y="1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0" name="Freeform 232"/>
              <p:cNvSpPr/>
              <p:nvPr/>
            </p:nvSpPr>
            <p:spPr bwMode="auto">
              <a:xfrm>
                <a:off x="5629275" y="4264025"/>
                <a:ext cx="9525" cy="25400"/>
              </a:xfrm>
              <a:custGeom>
                <a:avLst/>
                <a:gdLst>
                  <a:gd name="T0" fmla="*/ 11 w 13"/>
                  <a:gd name="T1" fmla="*/ 0 h 19"/>
                  <a:gd name="T2" fmla="*/ 7 w 13"/>
                  <a:gd name="T3" fmla="*/ 10 h 19"/>
                  <a:gd name="T4" fmla="*/ 0 w 13"/>
                  <a:gd name="T5" fmla="*/ 19 h 19"/>
                  <a:gd name="T6" fmla="*/ 9 w 13"/>
                  <a:gd name="T7" fmla="*/ 10 h 19"/>
                  <a:gd name="T8" fmla="*/ 12 w 13"/>
                  <a:gd name="T9" fmla="*/ 6 h 19"/>
                  <a:gd name="T10" fmla="*/ 12 w 13"/>
                  <a:gd name="T11" fmla="*/ 1 h 19"/>
                  <a:gd name="T12" fmla="*/ 11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11" y="0"/>
                    </a:moveTo>
                    <a:cubicBezTo>
                      <a:pt x="10" y="5"/>
                      <a:pt x="9" y="7"/>
                      <a:pt x="7" y="10"/>
                    </a:cubicBezTo>
                    <a:cubicBezTo>
                      <a:pt x="4" y="13"/>
                      <a:pt x="2" y="15"/>
                      <a:pt x="0" y="19"/>
                    </a:cubicBezTo>
                    <a:cubicBezTo>
                      <a:pt x="4" y="16"/>
                      <a:pt x="7" y="16"/>
                      <a:pt x="9" y="10"/>
                    </a:cubicBezTo>
                    <a:cubicBezTo>
                      <a:pt x="9" y="9"/>
                      <a:pt x="12" y="8"/>
                      <a:pt x="12" y="6"/>
                    </a:cubicBezTo>
                    <a:cubicBezTo>
                      <a:pt x="13" y="6"/>
                      <a:pt x="12" y="3"/>
                      <a:pt x="12" y="1"/>
                    </a:cubicBezTo>
                    <a:cubicBezTo>
                      <a:pt x="12" y="1"/>
                      <a:pt x="11" y="1"/>
                      <a:pt x="11"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1" name="Freeform 233"/>
              <p:cNvSpPr/>
              <p:nvPr/>
            </p:nvSpPr>
            <p:spPr bwMode="auto">
              <a:xfrm>
                <a:off x="5600700" y="4300538"/>
                <a:ext cx="36513" cy="90488"/>
              </a:xfrm>
              <a:custGeom>
                <a:avLst/>
                <a:gdLst>
                  <a:gd name="T0" fmla="*/ 37 w 52"/>
                  <a:gd name="T1" fmla="*/ 65 h 65"/>
                  <a:gd name="T2" fmla="*/ 37 w 52"/>
                  <a:gd name="T3" fmla="*/ 54 h 65"/>
                  <a:gd name="T4" fmla="*/ 40 w 52"/>
                  <a:gd name="T5" fmla="*/ 48 h 65"/>
                  <a:gd name="T6" fmla="*/ 43 w 52"/>
                  <a:gd name="T7" fmla="*/ 41 h 65"/>
                  <a:gd name="T8" fmla="*/ 46 w 52"/>
                  <a:gd name="T9" fmla="*/ 36 h 65"/>
                  <a:gd name="T10" fmla="*/ 48 w 52"/>
                  <a:gd name="T11" fmla="*/ 33 h 65"/>
                  <a:gd name="T12" fmla="*/ 45 w 52"/>
                  <a:gd name="T13" fmla="*/ 29 h 65"/>
                  <a:gd name="T14" fmla="*/ 45 w 52"/>
                  <a:gd name="T15" fmla="*/ 27 h 65"/>
                  <a:gd name="T16" fmla="*/ 43 w 52"/>
                  <a:gd name="T17" fmla="*/ 18 h 65"/>
                  <a:gd name="T18" fmla="*/ 48 w 52"/>
                  <a:gd name="T19" fmla="*/ 15 h 65"/>
                  <a:gd name="T20" fmla="*/ 46 w 52"/>
                  <a:gd name="T21" fmla="*/ 13 h 65"/>
                  <a:gd name="T22" fmla="*/ 52 w 52"/>
                  <a:gd name="T23" fmla="*/ 11 h 65"/>
                  <a:gd name="T24" fmla="*/ 48 w 52"/>
                  <a:gd name="T25" fmla="*/ 9 h 65"/>
                  <a:gd name="T26" fmla="*/ 46 w 52"/>
                  <a:gd name="T27" fmla="*/ 6 h 65"/>
                  <a:gd name="T28" fmla="*/ 39 w 52"/>
                  <a:gd name="T29" fmla="*/ 0 h 65"/>
                  <a:gd name="T30" fmla="*/ 34 w 52"/>
                  <a:gd name="T31" fmla="*/ 8 h 65"/>
                  <a:gd name="T32" fmla="*/ 31 w 52"/>
                  <a:gd name="T33" fmla="*/ 13 h 65"/>
                  <a:gd name="T34" fmla="*/ 24 w 52"/>
                  <a:gd name="T35" fmla="*/ 17 h 65"/>
                  <a:gd name="T36" fmla="*/ 19 w 52"/>
                  <a:gd name="T37" fmla="*/ 23 h 65"/>
                  <a:gd name="T38" fmla="*/ 13 w 52"/>
                  <a:gd name="T39" fmla="*/ 27 h 65"/>
                  <a:gd name="T40" fmla="*/ 13 w 52"/>
                  <a:gd name="T41" fmla="*/ 34 h 65"/>
                  <a:gd name="T42" fmla="*/ 4 w 52"/>
                  <a:gd name="T43" fmla="*/ 29 h 65"/>
                  <a:gd name="T44" fmla="*/ 1 w 52"/>
                  <a:gd name="T45" fmla="*/ 31 h 65"/>
                  <a:gd name="T46" fmla="*/ 1 w 52"/>
                  <a:gd name="T47" fmla="*/ 38 h 65"/>
                  <a:gd name="T48" fmla="*/ 2 w 52"/>
                  <a:gd name="T49" fmla="*/ 41 h 65"/>
                  <a:gd name="T50" fmla="*/ 1 w 52"/>
                  <a:gd name="T51" fmla="*/ 43 h 65"/>
                  <a:gd name="T52" fmla="*/ 2 w 52"/>
                  <a:gd name="T53" fmla="*/ 46 h 65"/>
                  <a:gd name="T54" fmla="*/ 2 w 52"/>
                  <a:gd name="T55" fmla="*/ 48 h 65"/>
                  <a:gd name="T56" fmla="*/ 4 w 52"/>
                  <a:gd name="T57" fmla="*/ 46 h 65"/>
                  <a:gd name="T58" fmla="*/ 7 w 52"/>
                  <a:gd name="T59" fmla="*/ 57 h 65"/>
                  <a:gd name="T60" fmla="*/ 14 w 52"/>
                  <a:gd name="T61" fmla="*/ 57 h 65"/>
                  <a:gd name="T62" fmla="*/ 15 w 52"/>
                  <a:gd name="T63" fmla="*/ 61 h 65"/>
                  <a:gd name="T64" fmla="*/ 24 w 52"/>
                  <a:gd name="T65" fmla="*/ 61 h 65"/>
                  <a:gd name="T66" fmla="*/ 27 w 52"/>
                  <a:gd name="T67" fmla="*/ 61 h 65"/>
                  <a:gd name="T68" fmla="*/ 29 w 52"/>
                  <a:gd name="T69" fmla="*/ 65 h 65"/>
                  <a:gd name="T70" fmla="*/ 36 w 52"/>
                  <a:gd name="T71" fmla="*/ 61 h 65"/>
                  <a:gd name="T72" fmla="*/ 37 w 52"/>
                  <a:gd name="T7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65">
                    <a:moveTo>
                      <a:pt x="37" y="65"/>
                    </a:moveTo>
                    <a:cubicBezTo>
                      <a:pt x="37" y="61"/>
                      <a:pt x="37" y="57"/>
                      <a:pt x="37" y="54"/>
                    </a:cubicBezTo>
                    <a:cubicBezTo>
                      <a:pt x="37" y="50"/>
                      <a:pt x="38" y="50"/>
                      <a:pt x="40" y="48"/>
                    </a:cubicBezTo>
                    <a:cubicBezTo>
                      <a:pt x="43" y="46"/>
                      <a:pt x="43" y="46"/>
                      <a:pt x="43" y="41"/>
                    </a:cubicBezTo>
                    <a:cubicBezTo>
                      <a:pt x="43" y="39"/>
                      <a:pt x="44" y="36"/>
                      <a:pt x="46" y="36"/>
                    </a:cubicBezTo>
                    <a:cubicBezTo>
                      <a:pt x="50" y="36"/>
                      <a:pt x="51" y="36"/>
                      <a:pt x="48" y="33"/>
                    </a:cubicBezTo>
                    <a:cubicBezTo>
                      <a:pt x="47" y="32"/>
                      <a:pt x="45" y="31"/>
                      <a:pt x="45" y="29"/>
                    </a:cubicBezTo>
                    <a:cubicBezTo>
                      <a:pt x="45" y="29"/>
                      <a:pt x="45" y="27"/>
                      <a:pt x="45" y="27"/>
                    </a:cubicBezTo>
                    <a:cubicBezTo>
                      <a:pt x="44" y="23"/>
                      <a:pt x="42" y="23"/>
                      <a:pt x="43" y="18"/>
                    </a:cubicBezTo>
                    <a:cubicBezTo>
                      <a:pt x="43" y="16"/>
                      <a:pt x="47" y="16"/>
                      <a:pt x="48" y="15"/>
                    </a:cubicBezTo>
                    <a:cubicBezTo>
                      <a:pt x="48" y="15"/>
                      <a:pt x="47" y="13"/>
                      <a:pt x="46" y="13"/>
                    </a:cubicBezTo>
                    <a:cubicBezTo>
                      <a:pt x="48" y="12"/>
                      <a:pt x="50" y="11"/>
                      <a:pt x="52" y="11"/>
                    </a:cubicBezTo>
                    <a:cubicBezTo>
                      <a:pt x="51" y="9"/>
                      <a:pt x="50" y="9"/>
                      <a:pt x="48" y="9"/>
                    </a:cubicBezTo>
                    <a:cubicBezTo>
                      <a:pt x="47" y="9"/>
                      <a:pt x="46" y="7"/>
                      <a:pt x="46" y="6"/>
                    </a:cubicBezTo>
                    <a:cubicBezTo>
                      <a:pt x="45" y="4"/>
                      <a:pt x="41" y="0"/>
                      <a:pt x="39" y="0"/>
                    </a:cubicBezTo>
                    <a:cubicBezTo>
                      <a:pt x="38" y="1"/>
                      <a:pt x="34" y="7"/>
                      <a:pt x="34" y="8"/>
                    </a:cubicBezTo>
                    <a:cubicBezTo>
                      <a:pt x="32" y="11"/>
                      <a:pt x="33" y="13"/>
                      <a:pt x="31" y="13"/>
                    </a:cubicBezTo>
                    <a:cubicBezTo>
                      <a:pt x="27" y="14"/>
                      <a:pt x="26" y="14"/>
                      <a:pt x="24" y="17"/>
                    </a:cubicBezTo>
                    <a:cubicBezTo>
                      <a:pt x="23" y="20"/>
                      <a:pt x="22" y="23"/>
                      <a:pt x="19" y="23"/>
                    </a:cubicBezTo>
                    <a:cubicBezTo>
                      <a:pt x="17" y="24"/>
                      <a:pt x="14" y="24"/>
                      <a:pt x="13" y="27"/>
                    </a:cubicBezTo>
                    <a:cubicBezTo>
                      <a:pt x="11" y="31"/>
                      <a:pt x="10" y="31"/>
                      <a:pt x="13" y="34"/>
                    </a:cubicBezTo>
                    <a:cubicBezTo>
                      <a:pt x="10" y="33"/>
                      <a:pt x="5" y="33"/>
                      <a:pt x="4" y="29"/>
                    </a:cubicBezTo>
                    <a:cubicBezTo>
                      <a:pt x="3" y="29"/>
                      <a:pt x="2" y="31"/>
                      <a:pt x="1" y="31"/>
                    </a:cubicBezTo>
                    <a:cubicBezTo>
                      <a:pt x="1" y="34"/>
                      <a:pt x="1" y="36"/>
                      <a:pt x="1" y="38"/>
                    </a:cubicBezTo>
                    <a:cubicBezTo>
                      <a:pt x="0" y="39"/>
                      <a:pt x="2" y="40"/>
                      <a:pt x="2" y="41"/>
                    </a:cubicBezTo>
                    <a:cubicBezTo>
                      <a:pt x="2" y="42"/>
                      <a:pt x="1" y="42"/>
                      <a:pt x="1" y="43"/>
                    </a:cubicBezTo>
                    <a:cubicBezTo>
                      <a:pt x="1" y="44"/>
                      <a:pt x="2" y="45"/>
                      <a:pt x="2" y="46"/>
                    </a:cubicBezTo>
                    <a:cubicBezTo>
                      <a:pt x="2" y="47"/>
                      <a:pt x="3" y="46"/>
                      <a:pt x="2" y="48"/>
                    </a:cubicBezTo>
                    <a:cubicBezTo>
                      <a:pt x="4" y="47"/>
                      <a:pt x="4" y="48"/>
                      <a:pt x="4" y="46"/>
                    </a:cubicBezTo>
                    <a:cubicBezTo>
                      <a:pt x="7" y="49"/>
                      <a:pt x="6" y="54"/>
                      <a:pt x="7" y="57"/>
                    </a:cubicBezTo>
                    <a:cubicBezTo>
                      <a:pt x="7" y="61"/>
                      <a:pt x="13" y="58"/>
                      <a:pt x="14" y="57"/>
                    </a:cubicBezTo>
                    <a:cubicBezTo>
                      <a:pt x="15" y="58"/>
                      <a:pt x="15" y="60"/>
                      <a:pt x="15" y="61"/>
                    </a:cubicBezTo>
                    <a:cubicBezTo>
                      <a:pt x="19" y="59"/>
                      <a:pt x="20" y="58"/>
                      <a:pt x="24" y="61"/>
                    </a:cubicBezTo>
                    <a:cubicBezTo>
                      <a:pt x="25" y="61"/>
                      <a:pt x="26" y="61"/>
                      <a:pt x="27" y="61"/>
                    </a:cubicBezTo>
                    <a:cubicBezTo>
                      <a:pt x="28" y="61"/>
                      <a:pt x="29" y="64"/>
                      <a:pt x="29" y="65"/>
                    </a:cubicBezTo>
                    <a:cubicBezTo>
                      <a:pt x="31" y="64"/>
                      <a:pt x="33" y="63"/>
                      <a:pt x="36" y="61"/>
                    </a:cubicBezTo>
                    <a:cubicBezTo>
                      <a:pt x="35" y="63"/>
                      <a:pt x="35" y="65"/>
                      <a:pt x="37" y="6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2" name="Freeform 234"/>
              <p:cNvSpPr/>
              <p:nvPr/>
            </p:nvSpPr>
            <p:spPr bwMode="auto">
              <a:xfrm>
                <a:off x="5707063" y="3600450"/>
                <a:ext cx="14288" cy="22225"/>
              </a:xfrm>
              <a:custGeom>
                <a:avLst/>
                <a:gdLst>
                  <a:gd name="T0" fmla="*/ 10 w 20"/>
                  <a:gd name="T1" fmla="*/ 13 h 16"/>
                  <a:gd name="T2" fmla="*/ 20 w 20"/>
                  <a:gd name="T3" fmla="*/ 15 h 16"/>
                  <a:gd name="T4" fmla="*/ 15 w 20"/>
                  <a:gd name="T5" fmla="*/ 9 h 16"/>
                  <a:gd name="T6" fmla="*/ 9 w 20"/>
                  <a:gd name="T7" fmla="*/ 6 h 16"/>
                  <a:gd name="T8" fmla="*/ 4 w 20"/>
                  <a:gd name="T9" fmla="*/ 2 h 16"/>
                  <a:gd name="T10" fmla="*/ 6 w 20"/>
                  <a:gd name="T11" fmla="*/ 8 h 16"/>
                  <a:gd name="T12" fmla="*/ 0 w 20"/>
                  <a:gd name="T13" fmla="*/ 13 h 16"/>
                  <a:gd name="T14" fmla="*/ 10 w 20"/>
                  <a:gd name="T15" fmla="*/ 1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6">
                    <a:moveTo>
                      <a:pt x="10" y="13"/>
                    </a:moveTo>
                    <a:cubicBezTo>
                      <a:pt x="13" y="16"/>
                      <a:pt x="15" y="15"/>
                      <a:pt x="20" y="15"/>
                    </a:cubicBezTo>
                    <a:cubicBezTo>
                      <a:pt x="19" y="11"/>
                      <a:pt x="19" y="11"/>
                      <a:pt x="15" y="9"/>
                    </a:cubicBezTo>
                    <a:cubicBezTo>
                      <a:pt x="15" y="8"/>
                      <a:pt x="9" y="6"/>
                      <a:pt x="9" y="6"/>
                    </a:cubicBezTo>
                    <a:cubicBezTo>
                      <a:pt x="9" y="3"/>
                      <a:pt x="7" y="0"/>
                      <a:pt x="4" y="2"/>
                    </a:cubicBezTo>
                    <a:cubicBezTo>
                      <a:pt x="0" y="5"/>
                      <a:pt x="5" y="8"/>
                      <a:pt x="6" y="8"/>
                    </a:cubicBezTo>
                    <a:cubicBezTo>
                      <a:pt x="4" y="10"/>
                      <a:pt x="2" y="12"/>
                      <a:pt x="0" y="13"/>
                    </a:cubicBezTo>
                    <a:cubicBezTo>
                      <a:pt x="3" y="13"/>
                      <a:pt x="8" y="11"/>
                      <a:pt x="10" y="1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3" name="Freeform 235"/>
              <p:cNvSpPr/>
              <p:nvPr/>
            </p:nvSpPr>
            <p:spPr bwMode="auto">
              <a:xfrm>
                <a:off x="5697538" y="3570288"/>
                <a:ext cx="30163" cy="28575"/>
              </a:xfrm>
              <a:custGeom>
                <a:avLst/>
                <a:gdLst>
                  <a:gd name="T0" fmla="*/ 5 w 42"/>
                  <a:gd name="T1" fmla="*/ 17 h 20"/>
                  <a:gd name="T2" fmla="*/ 10 w 42"/>
                  <a:gd name="T3" fmla="*/ 20 h 20"/>
                  <a:gd name="T4" fmla="*/ 15 w 42"/>
                  <a:gd name="T5" fmla="*/ 16 h 20"/>
                  <a:gd name="T6" fmla="*/ 25 w 42"/>
                  <a:gd name="T7" fmla="*/ 15 h 20"/>
                  <a:gd name="T8" fmla="*/ 29 w 42"/>
                  <a:gd name="T9" fmla="*/ 18 h 20"/>
                  <a:gd name="T10" fmla="*/ 34 w 42"/>
                  <a:gd name="T11" fmla="*/ 17 h 20"/>
                  <a:gd name="T12" fmla="*/ 32 w 42"/>
                  <a:gd name="T13" fmla="*/ 13 h 20"/>
                  <a:gd name="T14" fmla="*/ 38 w 42"/>
                  <a:gd name="T15" fmla="*/ 14 h 20"/>
                  <a:gd name="T16" fmla="*/ 42 w 42"/>
                  <a:gd name="T17" fmla="*/ 10 h 20"/>
                  <a:gd name="T18" fmla="*/ 27 w 42"/>
                  <a:gd name="T19" fmla="*/ 4 h 20"/>
                  <a:gd name="T20" fmla="*/ 22 w 42"/>
                  <a:gd name="T21" fmla="*/ 2 h 20"/>
                  <a:gd name="T22" fmla="*/ 21 w 42"/>
                  <a:gd name="T23" fmla="*/ 9 h 20"/>
                  <a:gd name="T24" fmla="*/ 7 w 42"/>
                  <a:gd name="T25" fmla="*/ 2 h 20"/>
                  <a:gd name="T26" fmla="*/ 1 w 42"/>
                  <a:gd name="T27" fmla="*/ 11 h 20"/>
                  <a:gd name="T28" fmla="*/ 5 w 42"/>
                  <a:gd name="T29"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20">
                    <a:moveTo>
                      <a:pt x="5" y="17"/>
                    </a:moveTo>
                    <a:cubicBezTo>
                      <a:pt x="6" y="18"/>
                      <a:pt x="8" y="20"/>
                      <a:pt x="10" y="20"/>
                    </a:cubicBezTo>
                    <a:cubicBezTo>
                      <a:pt x="13" y="19"/>
                      <a:pt x="13" y="19"/>
                      <a:pt x="15" y="16"/>
                    </a:cubicBezTo>
                    <a:cubicBezTo>
                      <a:pt x="17" y="20"/>
                      <a:pt x="21" y="17"/>
                      <a:pt x="25" y="15"/>
                    </a:cubicBezTo>
                    <a:cubicBezTo>
                      <a:pt x="26" y="15"/>
                      <a:pt x="27" y="19"/>
                      <a:pt x="29" y="18"/>
                    </a:cubicBezTo>
                    <a:cubicBezTo>
                      <a:pt x="31" y="18"/>
                      <a:pt x="32" y="17"/>
                      <a:pt x="34" y="17"/>
                    </a:cubicBezTo>
                    <a:cubicBezTo>
                      <a:pt x="33" y="16"/>
                      <a:pt x="33" y="15"/>
                      <a:pt x="32" y="13"/>
                    </a:cubicBezTo>
                    <a:cubicBezTo>
                      <a:pt x="34" y="15"/>
                      <a:pt x="35" y="15"/>
                      <a:pt x="38" y="14"/>
                    </a:cubicBezTo>
                    <a:cubicBezTo>
                      <a:pt x="40" y="13"/>
                      <a:pt x="41" y="12"/>
                      <a:pt x="42" y="10"/>
                    </a:cubicBezTo>
                    <a:cubicBezTo>
                      <a:pt x="37" y="8"/>
                      <a:pt x="32" y="6"/>
                      <a:pt x="27" y="4"/>
                    </a:cubicBezTo>
                    <a:cubicBezTo>
                      <a:pt x="26" y="3"/>
                      <a:pt x="24" y="2"/>
                      <a:pt x="22" y="2"/>
                    </a:cubicBezTo>
                    <a:cubicBezTo>
                      <a:pt x="19" y="4"/>
                      <a:pt x="20" y="5"/>
                      <a:pt x="21" y="9"/>
                    </a:cubicBezTo>
                    <a:cubicBezTo>
                      <a:pt x="17" y="6"/>
                      <a:pt x="10" y="0"/>
                      <a:pt x="7" y="2"/>
                    </a:cubicBezTo>
                    <a:cubicBezTo>
                      <a:pt x="4" y="5"/>
                      <a:pt x="2" y="6"/>
                      <a:pt x="1" y="11"/>
                    </a:cubicBezTo>
                    <a:cubicBezTo>
                      <a:pt x="0" y="13"/>
                      <a:pt x="3" y="15"/>
                      <a:pt x="5" y="1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4" name="Freeform 236"/>
              <p:cNvSpPr/>
              <p:nvPr/>
            </p:nvSpPr>
            <p:spPr bwMode="auto">
              <a:xfrm>
                <a:off x="5729288" y="3579813"/>
                <a:ext cx="17463" cy="19050"/>
              </a:xfrm>
              <a:custGeom>
                <a:avLst/>
                <a:gdLst>
                  <a:gd name="T0" fmla="*/ 9 w 24"/>
                  <a:gd name="T1" fmla="*/ 13 h 14"/>
                  <a:gd name="T2" fmla="*/ 24 w 24"/>
                  <a:gd name="T3" fmla="*/ 11 h 14"/>
                  <a:gd name="T4" fmla="*/ 24 w 24"/>
                  <a:gd name="T5" fmla="*/ 8 h 14"/>
                  <a:gd name="T6" fmla="*/ 21 w 24"/>
                  <a:gd name="T7" fmla="*/ 7 h 14"/>
                  <a:gd name="T8" fmla="*/ 14 w 24"/>
                  <a:gd name="T9" fmla="*/ 7 h 14"/>
                  <a:gd name="T10" fmla="*/ 14 w 24"/>
                  <a:gd name="T11" fmla="*/ 5 h 14"/>
                  <a:gd name="T12" fmla="*/ 6 w 24"/>
                  <a:gd name="T13" fmla="*/ 6 h 14"/>
                  <a:gd name="T14" fmla="*/ 0 w 24"/>
                  <a:gd name="T15" fmla="*/ 7 h 14"/>
                  <a:gd name="T16" fmla="*/ 9 w 24"/>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4">
                    <a:moveTo>
                      <a:pt x="9" y="13"/>
                    </a:moveTo>
                    <a:cubicBezTo>
                      <a:pt x="14" y="14"/>
                      <a:pt x="18" y="13"/>
                      <a:pt x="24" y="11"/>
                    </a:cubicBezTo>
                    <a:cubicBezTo>
                      <a:pt x="24" y="11"/>
                      <a:pt x="24" y="8"/>
                      <a:pt x="24" y="8"/>
                    </a:cubicBezTo>
                    <a:cubicBezTo>
                      <a:pt x="24" y="7"/>
                      <a:pt x="21" y="7"/>
                      <a:pt x="21" y="7"/>
                    </a:cubicBezTo>
                    <a:cubicBezTo>
                      <a:pt x="17" y="6"/>
                      <a:pt x="16" y="6"/>
                      <a:pt x="14" y="7"/>
                    </a:cubicBezTo>
                    <a:cubicBezTo>
                      <a:pt x="14" y="7"/>
                      <a:pt x="13" y="5"/>
                      <a:pt x="14" y="5"/>
                    </a:cubicBezTo>
                    <a:cubicBezTo>
                      <a:pt x="11" y="5"/>
                      <a:pt x="9" y="4"/>
                      <a:pt x="6" y="6"/>
                    </a:cubicBezTo>
                    <a:cubicBezTo>
                      <a:pt x="6" y="0"/>
                      <a:pt x="0" y="4"/>
                      <a:pt x="0" y="7"/>
                    </a:cubicBezTo>
                    <a:cubicBezTo>
                      <a:pt x="1" y="9"/>
                      <a:pt x="7" y="13"/>
                      <a:pt x="9" y="1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5" name="Freeform 237"/>
              <p:cNvSpPr/>
              <p:nvPr/>
            </p:nvSpPr>
            <p:spPr bwMode="auto">
              <a:xfrm>
                <a:off x="5875338" y="3752850"/>
                <a:ext cx="11113" cy="14288"/>
              </a:xfrm>
              <a:custGeom>
                <a:avLst/>
                <a:gdLst>
                  <a:gd name="T0" fmla="*/ 1 w 17"/>
                  <a:gd name="T1" fmla="*/ 1 h 10"/>
                  <a:gd name="T2" fmla="*/ 2 w 17"/>
                  <a:gd name="T3" fmla="*/ 5 h 10"/>
                  <a:gd name="T4" fmla="*/ 10 w 17"/>
                  <a:gd name="T5" fmla="*/ 6 h 10"/>
                  <a:gd name="T6" fmla="*/ 17 w 17"/>
                  <a:gd name="T7" fmla="*/ 5 h 10"/>
                  <a:gd name="T8" fmla="*/ 8 w 17"/>
                  <a:gd name="T9" fmla="*/ 1 h 10"/>
                  <a:gd name="T10" fmla="*/ 1 w 17"/>
                  <a:gd name="T11" fmla="*/ 1 h 10"/>
                </a:gdLst>
                <a:ahLst/>
                <a:cxnLst>
                  <a:cxn ang="0">
                    <a:pos x="T0" y="T1"/>
                  </a:cxn>
                  <a:cxn ang="0">
                    <a:pos x="T2" y="T3"/>
                  </a:cxn>
                  <a:cxn ang="0">
                    <a:pos x="T4" y="T5"/>
                  </a:cxn>
                  <a:cxn ang="0">
                    <a:pos x="T6" y="T7"/>
                  </a:cxn>
                  <a:cxn ang="0">
                    <a:pos x="T8" y="T9"/>
                  </a:cxn>
                  <a:cxn ang="0">
                    <a:pos x="T10" y="T11"/>
                  </a:cxn>
                </a:cxnLst>
                <a:rect l="0" t="0" r="r" b="b"/>
                <a:pathLst>
                  <a:path w="17" h="10">
                    <a:moveTo>
                      <a:pt x="1" y="1"/>
                    </a:moveTo>
                    <a:cubicBezTo>
                      <a:pt x="0" y="2"/>
                      <a:pt x="1" y="5"/>
                      <a:pt x="2" y="5"/>
                    </a:cubicBezTo>
                    <a:cubicBezTo>
                      <a:pt x="5" y="7"/>
                      <a:pt x="8" y="4"/>
                      <a:pt x="10" y="6"/>
                    </a:cubicBezTo>
                    <a:cubicBezTo>
                      <a:pt x="12" y="9"/>
                      <a:pt x="15" y="10"/>
                      <a:pt x="17" y="5"/>
                    </a:cubicBezTo>
                    <a:cubicBezTo>
                      <a:pt x="14" y="4"/>
                      <a:pt x="11" y="1"/>
                      <a:pt x="8" y="1"/>
                    </a:cubicBezTo>
                    <a:cubicBezTo>
                      <a:pt x="7" y="1"/>
                      <a:pt x="2" y="0"/>
                      <a:pt x="1"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6" name="Freeform 238"/>
              <p:cNvSpPr/>
              <p:nvPr/>
            </p:nvSpPr>
            <p:spPr bwMode="auto">
              <a:xfrm>
                <a:off x="5842000" y="3644900"/>
                <a:ext cx="14288" cy="14288"/>
              </a:xfrm>
              <a:custGeom>
                <a:avLst/>
                <a:gdLst>
                  <a:gd name="T0" fmla="*/ 8 w 22"/>
                  <a:gd name="T1" fmla="*/ 8 h 10"/>
                  <a:gd name="T2" fmla="*/ 12 w 22"/>
                  <a:gd name="T3" fmla="*/ 9 h 10"/>
                  <a:gd name="T4" fmla="*/ 22 w 22"/>
                  <a:gd name="T5" fmla="*/ 4 h 10"/>
                  <a:gd name="T6" fmla="*/ 17 w 22"/>
                  <a:gd name="T7" fmla="*/ 1 h 10"/>
                  <a:gd name="T8" fmla="*/ 8 w 22"/>
                  <a:gd name="T9" fmla="*/ 0 h 10"/>
                  <a:gd name="T10" fmla="*/ 1 w 22"/>
                  <a:gd name="T11" fmla="*/ 3 h 10"/>
                  <a:gd name="T12" fmla="*/ 2 w 22"/>
                  <a:gd name="T13" fmla="*/ 10 h 10"/>
                  <a:gd name="T14" fmla="*/ 8 w 22"/>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0">
                    <a:moveTo>
                      <a:pt x="8" y="8"/>
                    </a:moveTo>
                    <a:cubicBezTo>
                      <a:pt x="10" y="8"/>
                      <a:pt x="10" y="9"/>
                      <a:pt x="12" y="9"/>
                    </a:cubicBezTo>
                    <a:cubicBezTo>
                      <a:pt x="16" y="7"/>
                      <a:pt x="19" y="8"/>
                      <a:pt x="22" y="4"/>
                    </a:cubicBezTo>
                    <a:cubicBezTo>
                      <a:pt x="20" y="3"/>
                      <a:pt x="19" y="1"/>
                      <a:pt x="17" y="1"/>
                    </a:cubicBezTo>
                    <a:cubicBezTo>
                      <a:pt x="14" y="0"/>
                      <a:pt x="11" y="0"/>
                      <a:pt x="8" y="0"/>
                    </a:cubicBezTo>
                    <a:cubicBezTo>
                      <a:pt x="6" y="0"/>
                      <a:pt x="3" y="2"/>
                      <a:pt x="1" y="3"/>
                    </a:cubicBezTo>
                    <a:cubicBezTo>
                      <a:pt x="0" y="3"/>
                      <a:pt x="2" y="10"/>
                      <a:pt x="2" y="10"/>
                    </a:cubicBezTo>
                    <a:cubicBezTo>
                      <a:pt x="4" y="10"/>
                      <a:pt x="6" y="9"/>
                      <a:pt x="8" y="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7" name="Freeform 239"/>
              <p:cNvSpPr/>
              <p:nvPr/>
            </p:nvSpPr>
            <p:spPr bwMode="auto">
              <a:xfrm>
                <a:off x="5378450" y="3546475"/>
                <a:ext cx="504825" cy="801688"/>
              </a:xfrm>
              <a:custGeom>
                <a:avLst/>
                <a:gdLst>
                  <a:gd name="T0" fmla="*/ 32 w 719"/>
                  <a:gd name="T1" fmla="*/ 283 h 570"/>
                  <a:gd name="T2" fmla="*/ 43 w 719"/>
                  <a:gd name="T3" fmla="*/ 303 h 570"/>
                  <a:gd name="T4" fmla="*/ 29 w 719"/>
                  <a:gd name="T5" fmla="*/ 301 h 570"/>
                  <a:gd name="T6" fmla="*/ 45 w 719"/>
                  <a:gd name="T7" fmla="*/ 318 h 570"/>
                  <a:gd name="T8" fmla="*/ 43 w 719"/>
                  <a:gd name="T9" fmla="*/ 333 h 570"/>
                  <a:gd name="T10" fmla="*/ 80 w 719"/>
                  <a:gd name="T11" fmla="*/ 353 h 570"/>
                  <a:gd name="T12" fmla="*/ 109 w 719"/>
                  <a:gd name="T13" fmla="*/ 428 h 570"/>
                  <a:gd name="T14" fmla="*/ 128 w 719"/>
                  <a:gd name="T15" fmla="*/ 455 h 570"/>
                  <a:gd name="T16" fmla="*/ 144 w 719"/>
                  <a:gd name="T17" fmla="*/ 491 h 570"/>
                  <a:gd name="T18" fmla="*/ 174 w 719"/>
                  <a:gd name="T19" fmla="*/ 537 h 570"/>
                  <a:gd name="T20" fmla="*/ 176 w 719"/>
                  <a:gd name="T21" fmla="*/ 492 h 570"/>
                  <a:gd name="T22" fmla="*/ 208 w 719"/>
                  <a:gd name="T23" fmla="*/ 451 h 570"/>
                  <a:gd name="T24" fmla="*/ 246 w 719"/>
                  <a:gd name="T25" fmla="*/ 472 h 570"/>
                  <a:gd name="T26" fmla="*/ 264 w 719"/>
                  <a:gd name="T27" fmla="*/ 501 h 570"/>
                  <a:gd name="T28" fmla="*/ 283 w 719"/>
                  <a:gd name="T29" fmla="*/ 563 h 570"/>
                  <a:gd name="T30" fmla="*/ 276 w 719"/>
                  <a:gd name="T31" fmla="*/ 534 h 570"/>
                  <a:gd name="T32" fmla="*/ 278 w 719"/>
                  <a:gd name="T33" fmla="*/ 499 h 570"/>
                  <a:gd name="T34" fmla="*/ 318 w 719"/>
                  <a:gd name="T35" fmla="*/ 509 h 570"/>
                  <a:gd name="T36" fmla="*/ 303 w 719"/>
                  <a:gd name="T37" fmla="*/ 459 h 570"/>
                  <a:gd name="T38" fmla="*/ 325 w 719"/>
                  <a:gd name="T39" fmla="*/ 455 h 570"/>
                  <a:gd name="T40" fmla="*/ 383 w 719"/>
                  <a:gd name="T41" fmla="*/ 400 h 570"/>
                  <a:gd name="T42" fmla="*/ 375 w 719"/>
                  <a:gd name="T43" fmla="*/ 374 h 570"/>
                  <a:gd name="T44" fmla="*/ 360 w 719"/>
                  <a:gd name="T45" fmla="*/ 341 h 570"/>
                  <a:gd name="T46" fmla="*/ 378 w 719"/>
                  <a:gd name="T47" fmla="*/ 342 h 570"/>
                  <a:gd name="T48" fmla="*/ 403 w 719"/>
                  <a:gd name="T49" fmla="*/ 347 h 570"/>
                  <a:gd name="T50" fmla="*/ 418 w 719"/>
                  <a:gd name="T51" fmla="*/ 358 h 570"/>
                  <a:gd name="T52" fmla="*/ 435 w 719"/>
                  <a:gd name="T53" fmla="*/ 314 h 570"/>
                  <a:gd name="T54" fmla="*/ 478 w 719"/>
                  <a:gd name="T55" fmla="*/ 239 h 570"/>
                  <a:gd name="T56" fmla="*/ 446 w 719"/>
                  <a:gd name="T57" fmla="*/ 224 h 570"/>
                  <a:gd name="T58" fmla="*/ 513 w 719"/>
                  <a:gd name="T59" fmla="*/ 187 h 570"/>
                  <a:gd name="T60" fmla="*/ 545 w 719"/>
                  <a:gd name="T61" fmla="*/ 187 h 570"/>
                  <a:gd name="T62" fmla="*/ 572 w 719"/>
                  <a:gd name="T63" fmla="*/ 175 h 570"/>
                  <a:gd name="T64" fmla="*/ 588 w 719"/>
                  <a:gd name="T65" fmla="*/ 171 h 570"/>
                  <a:gd name="T66" fmla="*/ 563 w 719"/>
                  <a:gd name="T67" fmla="*/ 244 h 570"/>
                  <a:gd name="T68" fmla="*/ 586 w 719"/>
                  <a:gd name="T69" fmla="*/ 212 h 570"/>
                  <a:gd name="T70" fmla="*/ 600 w 719"/>
                  <a:gd name="T71" fmla="*/ 178 h 570"/>
                  <a:gd name="T72" fmla="*/ 652 w 719"/>
                  <a:gd name="T73" fmla="*/ 158 h 570"/>
                  <a:gd name="T74" fmla="*/ 656 w 719"/>
                  <a:gd name="T75" fmla="*/ 140 h 570"/>
                  <a:gd name="T76" fmla="*/ 689 w 719"/>
                  <a:gd name="T77" fmla="*/ 138 h 570"/>
                  <a:gd name="T78" fmla="*/ 713 w 719"/>
                  <a:gd name="T79" fmla="*/ 132 h 570"/>
                  <a:gd name="T80" fmla="*/ 693 w 719"/>
                  <a:gd name="T81" fmla="*/ 116 h 570"/>
                  <a:gd name="T82" fmla="*/ 623 w 719"/>
                  <a:gd name="T83" fmla="*/ 98 h 570"/>
                  <a:gd name="T84" fmla="*/ 582 w 719"/>
                  <a:gd name="T85" fmla="*/ 92 h 570"/>
                  <a:gd name="T86" fmla="*/ 531 w 719"/>
                  <a:gd name="T87" fmla="*/ 78 h 570"/>
                  <a:gd name="T88" fmla="*/ 469 w 719"/>
                  <a:gd name="T89" fmla="*/ 63 h 570"/>
                  <a:gd name="T90" fmla="*/ 439 w 719"/>
                  <a:gd name="T91" fmla="*/ 70 h 570"/>
                  <a:gd name="T92" fmla="*/ 418 w 719"/>
                  <a:gd name="T93" fmla="*/ 55 h 570"/>
                  <a:gd name="T94" fmla="*/ 381 w 719"/>
                  <a:gd name="T95" fmla="*/ 56 h 570"/>
                  <a:gd name="T96" fmla="*/ 330 w 719"/>
                  <a:gd name="T97" fmla="*/ 44 h 570"/>
                  <a:gd name="T98" fmla="*/ 342 w 719"/>
                  <a:gd name="T99" fmla="*/ 24 h 570"/>
                  <a:gd name="T100" fmla="*/ 312 w 719"/>
                  <a:gd name="T101" fmla="*/ 16 h 570"/>
                  <a:gd name="T102" fmla="*/ 290 w 719"/>
                  <a:gd name="T103" fmla="*/ 2 h 570"/>
                  <a:gd name="T104" fmla="*/ 212 w 719"/>
                  <a:gd name="T105" fmla="*/ 32 h 570"/>
                  <a:gd name="T106" fmla="*/ 179 w 719"/>
                  <a:gd name="T107" fmla="*/ 61 h 570"/>
                  <a:gd name="T108" fmla="*/ 163 w 719"/>
                  <a:gd name="T109" fmla="*/ 64 h 570"/>
                  <a:gd name="T110" fmla="*/ 149 w 719"/>
                  <a:gd name="T111" fmla="*/ 58 h 570"/>
                  <a:gd name="T112" fmla="*/ 145 w 719"/>
                  <a:gd name="T113" fmla="*/ 96 h 570"/>
                  <a:gd name="T114" fmla="*/ 151 w 719"/>
                  <a:gd name="T115" fmla="*/ 100 h 570"/>
                  <a:gd name="T116" fmla="*/ 139 w 719"/>
                  <a:gd name="T117" fmla="*/ 113 h 570"/>
                  <a:gd name="T118" fmla="*/ 139 w 719"/>
                  <a:gd name="T119" fmla="*/ 59 h 570"/>
                  <a:gd name="T120" fmla="*/ 113 w 719"/>
                  <a:gd name="T121" fmla="*/ 82 h 570"/>
                  <a:gd name="T122" fmla="*/ 109 w 719"/>
                  <a:gd name="T123" fmla="*/ 97 h 570"/>
                  <a:gd name="T124" fmla="*/ 99 w 719"/>
                  <a:gd name="T125" fmla="*/ 251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9" h="570">
                    <a:moveTo>
                      <a:pt x="8" y="277"/>
                    </a:moveTo>
                    <a:cubicBezTo>
                      <a:pt x="13" y="281"/>
                      <a:pt x="16" y="288"/>
                      <a:pt x="17" y="292"/>
                    </a:cubicBezTo>
                    <a:cubicBezTo>
                      <a:pt x="18" y="292"/>
                      <a:pt x="22" y="291"/>
                      <a:pt x="22" y="289"/>
                    </a:cubicBezTo>
                    <a:cubicBezTo>
                      <a:pt x="23" y="285"/>
                      <a:pt x="23" y="287"/>
                      <a:pt x="27" y="286"/>
                    </a:cubicBezTo>
                    <a:cubicBezTo>
                      <a:pt x="29" y="285"/>
                      <a:pt x="31" y="283"/>
                      <a:pt x="32" y="283"/>
                    </a:cubicBezTo>
                    <a:cubicBezTo>
                      <a:pt x="34" y="285"/>
                      <a:pt x="37" y="287"/>
                      <a:pt x="39" y="285"/>
                    </a:cubicBezTo>
                    <a:cubicBezTo>
                      <a:pt x="40" y="283"/>
                      <a:pt x="42" y="287"/>
                      <a:pt x="42" y="288"/>
                    </a:cubicBezTo>
                    <a:cubicBezTo>
                      <a:pt x="43" y="290"/>
                      <a:pt x="42" y="293"/>
                      <a:pt x="41" y="295"/>
                    </a:cubicBezTo>
                    <a:cubicBezTo>
                      <a:pt x="45" y="296"/>
                      <a:pt x="46" y="293"/>
                      <a:pt x="48" y="298"/>
                    </a:cubicBezTo>
                    <a:cubicBezTo>
                      <a:pt x="45" y="298"/>
                      <a:pt x="44" y="300"/>
                      <a:pt x="43" y="303"/>
                    </a:cubicBezTo>
                    <a:cubicBezTo>
                      <a:pt x="42" y="300"/>
                      <a:pt x="44" y="298"/>
                      <a:pt x="46" y="298"/>
                    </a:cubicBezTo>
                    <a:cubicBezTo>
                      <a:pt x="43" y="296"/>
                      <a:pt x="39" y="296"/>
                      <a:pt x="36" y="295"/>
                    </a:cubicBezTo>
                    <a:cubicBezTo>
                      <a:pt x="35" y="295"/>
                      <a:pt x="33" y="296"/>
                      <a:pt x="32" y="298"/>
                    </a:cubicBezTo>
                    <a:cubicBezTo>
                      <a:pt x="30" y="300"/>
                      <a:pt x="32" y="300"/>
                      <a:pt x="34" y="302"/>
                    </a:cubicBezTo>
                    <a:cubicBezTo>
                      <a:pt x="32" y="304"/>
                      <a:pt x="30" y="300"/>
                      <a:pt x="29" y="301"/>
                    </a:cubicBezTo>
                    <a:cubicBezTo>
                      <a:pt x="26" y="302"/>
                      <a:pt x="32" y="304"/>
                      <a:pt x="32" y="304"/>
                    </a:cubicBezTo>
                    <a:cubicBezTo>
                      <a:pt x="32" y="306"/>
                      <a:pt x="32" y="310"/>
                      <a:pt x="32" y="312"/>
                    </a:cubicBezTo>
                    <a:cubicBezTo>
                      <a:pt x="34" y="313"/>
                      <a:pt x="37" y="314"/>
                      <a:pt x="39" y="315"/>
                    </a:cubicBezTo>
                    <a:cubicBezTo>
                      <a:pt x="37" y="319"/>
                      <a:pt x="38" y="321"/>
                      <a:pt x="40" y="325"/>
                    </a:cubicBezTo>
                    <a:cubicBezTo>
                      <a:pt x="40" y="323"/>
                      <a:pt x="41" y="316"/>
                      <a:pt x="45" y="318"/>
                    </a:cubicBezTo>
                    <a:cubicBezTo>
                      <a:pt x="46" y="319"/>
                      <a:pt x="46" y="322"/>
                      <a:pt x="47" y="323"/>
                    </a:cubicBezTo>
                    <a:cubicBezTo>
                      <a:pt x="48" y="325"/>
                      <a:pt x="50" y="325"/>
                      <a:pt x="50" y="328"/>
                    </a:cubicBezTo>
                    <a:cubicBezTo>
                      <a:pt x="48" y="329"/>
                      <a:pt x="40" y="327"/>
                      <a:pt x="40" y="327"/>
                    </a:cubicBezTo>
                    <a:cubicBezTo>
                      <a:pt x="39" y="329"/>
                      <a:pt x="39" y="331"/>
                      <a:pt x="40" y="333"/>
                    </a:cubicBezTo>
                    <a:cubicBezTo>
                      <a:pt x="41" y="333"/>
                      <a:pt x="43" y="333"/>
                      <a:pt x="43" y="333"/>
                    </a:cubicBezTo>
                    <a:cubicBezTo>
                      <a:pt x="43" y="334"/>
                      <a:pt x="44" y="335"/>
                      <a:pt x="44" y="337"/>
                    </a:cubicBezTo>
                    <a:cubicBezTo>
                      <a:pt x="43" y="337"/>
                      <a:pt x="43" y="337"/>
                      <a:pt x="42" y="337"/>
                    </a:cubicBezTo>
                    <a:cubicBezTo>
                      <a:pt x="44" y="340"/>
                      <a:pt x="46" y="338"/>
                      <a:pt x="45" y="343"/>
                    </a:cubicBezTo>
                    <a:cubicBezTo>
                      <a:pt x="45" y="344"/>
                      <a:pt x="45" y="344"/>
                      <a:pt x="45" y="344"/>
                    </a:cubicBezTo>
                    <a:cubicBezTo>
                      <a:pt x="50" y="344"/>
                      <a:pt x="67" y="345"/>
                      <a:pt x="80" y="353"/>
                    </a:cubicBezTo>
                    <a:cubicBezTo>
                      <a:pt x="94" y="363"/>
                      <a:pt x="87" y="377"/>
                      <a:pt x="87" y="377"/>
                    </a:cubicBezTo>
                    <a:cubicBezTo>
                      <a:pt x="87" y="377"/>
                      <a:pt x="80" y="387"/>
                      <a:pt x="94" y="399"/>
                    </a:cubicBezTo>
                    <a:cubicBezTo>
                      <a:pt x="105" y="408"/>
                      <a:pt x="87" y="422"/>
                      <a:pt x="78" y="429"/>
                    </a:cubicBezTo>
                    <a:cubicBezTo>
                      <a:pt x="81" y="429"/>
                      <a:pt x="85" y="430"/>
                      <a:pt x="88" y="430"/>
                    </a:cubicBezTo>
                    <a:cubicBezTo>
                      <a:pt x="91" y="429"/>
                      <a:pt x="108" y="425"/>
                      <a:pt x="109" y="428"/>
                    </a:cubicBezTo>
                    <a:cubicBezTo>
                      <a:pt x="110" y="430"/>
                      <a:pt x="111" y="436"/>
                      <a:pt x="113" y="437"/>
                    </a:cubicBezTo>
                    <a:cubicBezTo>
                      <a:pt x="116" y="439"/>
                      <a:pt x="120" y="442"/>
                      <a:pt x="123" y="443"/>
                    </a:cubicBezTo>
                    <a:cubicBezTo>
                      <a:pt x="124" y="443"/>
                      <a:pt x="126" y="443"/>
                      <a:pt x="127" y="443"/>
                    </a:cubicBezTo>
                    <a:cubicBezTo>
                      <a:pt x="127" y="446"/>
                      <a:pt x="122" y="445"/>
                      <a:pt x="120" y="446"/>
                    </a:cubicBezTo>
                    <a:cubicBezTo>
                      <a:pt x="122" y="449"/>
                      <a:pt x="126" y="455"/>
                      <a:pt x="128" y="455"/>
                    </a:cubicBezTo>
                    <a:cubicBezTo>
                      <a:pt x="132" y="455"/>
                      <a:pt x="132" y="455"/>
                      <a:pt x="134" y="453"/>
                    </a:cubicBezTo>
                    <a:cubicBezTo>
                      <a:pt x="135" y="451"/>
                      <a:pt x="137" y="448"/>
                      <a:pt x="139" y="445"/>
                    </a:cubicBezTo>
                    <a:cubicBezTo>
                      <a:pt x="139" y="454"/>
                      <a:pt x="139" y="462"/>
                      <a:pt x="139" y="471"/>
                    </a:cubicBezTo>
                    <a:cubicBezTo>
                      <a:pt x="139" y="474"/>
                      <a:pt x="139" y="477"/>
                      <a:pt x="139" y="480"/>
                    </a:cubicBezTo>
                    <a:cubicBezTo>
                      <a:pt x="141" y="483"/>
                      <a:pt x="143" y="487"/>
                      <a:pt x="144" y="491"/>
                    </a:cubicBezTo>
                    <a:cubicBezTo>
                      <a:pt x="150" y="504"/>
                      <a:pt x="155" y="517"/>
                      <a:pt x="162" y="530"/>
                    </a:cubicBezTo>
                    <a:cubicBezTo>
                      <a:pt x="164" y="528"/>
                      <a:pt x="166" y="526"/>
                      <a:pt x="168" y="525"/>
                    </a:cubicBezTo>
                    <a:cubicBezTo>
                      <a:pt x="171" y="524"/>
                      <a:pt x="170" y="521"/>
                      <a:pt x="170" y="518"/>
                    </a:cubicBezTo>
                    <a:cubicBezTo>
                      <a:pt x="172" y="521"/>
                      <a:pt x="174" y="522"/>
                      <a:pt x="174" y="526"/>
                    </a:cubicBezTo>
                    <a:cubicBezTo>
                      <a:pt x="174" y="530"/>
                      <a:pt x="174" y="533"/>
                      <a:pt x="174" y="537"/>
                    </a:cubicBezTo>
                    <a:cubicBezTo>
                      <a:pt x="175" y="547"/>
                      <a:pt x="186" y="540"/>
                      <a:pt x="183" y="534"/>
                    </a:cubicBezTo>
                    <a:cubicBezTo>
                      <a:pt x="181" y="530"/>
                      <a:pt x="181" y="526"/>
                      <a:pt x="178" y="524"/>
                    </a:cubicBezTo>
                    <a:cubicBezTo>
                      <a:pt x="175" y="520"/>
                      <a:pt x="174" y="518"/>
                      <a:pt x="174" y="513"/>
                    </a:cubicBezTo>
                    <a:cubicBezTo>
                      <a:pt x="173" y="510"/>
                      <a:pt x="175" y="506"/>
                      <a:pt x="176" y="503"/>
                    </a:cubicBezTo>
                    <a:cubicBezTo>
                      <a:pt x="176" y="500"/>
                      <a:pt x="176" y="495"/>
                      <a:pt x="176" y="492"/>
                    </a:cubicBezTo>
                    <a:cubicBezTo>
                      <a:pt x="176" y="488"/>
                      <a:pt x="174" y="486"/>
                      <a:pt x="178" y="484"/>
                    </a:cubicBezTo>
                    <a:cubicBezTo>
                      <a:pt x="179" y="483"/>
                      <a:pt x="183" y="482"/>
                      <a:pt x="185" y="480"/>
                    </a:cubicBezTo>
                    <a:cubicBezTo>
                      <a:pt x="191" y="474"/>
                      <a:pt x="197" y="468"/>
                      <a:pt x="202" y="462"/>
                    </a:cubicBezTo>
                    <a:cubicBezTo>
                      <a:pt x="204" y="459"/>
                      <a:pt x="206" y="457"/>
                      <a:pt x="208" y="455"/>
                    </a:cubicBezTo>
                    <a:cubicBezTo>
                      <a:pt x="209" y="454"/>
                      <a:pt x="207" y="451"/>
                      <a:pt x="208" y="451"/>
                    </a:cubicBezTo>
                    <a:cubicBezTo>
                      <a:pt x="209" y="450"/>
                      <a:pt x="211" y="450"/>
                      <a:pt x="212" y="450"/>
                    </a:cubicBezTo>
                    <a:cubicBezTo>
                      <a:pt x="216" y="449"/>
                      <a:pt x="220" y="449"/>
                      <a:pt x="224" y="448"/>
                    </a:cubicBezTo>
                    <a:cubicBezTo>
                      <a:pt x="226" y="448"/>
                      <a:pt x="229" y="445"/>
                      <a:pt x="231" y="443"/>
                    </a:cubicBezTo>
                    <a:cubicBezTo>
                      <a:pt x="233" y="448"/>
                      <a:pt x="234" y="454"/>
                      <a:pt x="238" y="457"/>
                    </a:cubicBezTo>
                    <a:cubicBezTo>
                      <a:pt x="242" y="461"/>
                      <a:pt x="244" y="466"/>
                      <a:pt x="246" y="472"/>
                    </a:cubicBezTo>
                    <a:cubicBezTo>
                      <a:pt x="246" y="473"/>
                      <a:pt x="245" y="478"/>
                      <a:pt x="245" y="480"/>
                    </a:cubicBezTo>
                    <a:cubicBezTo>
                      <a:pt x="244" y="483"/>
                      <a:pt x="244" y="483"/>
                      <a:pt x="248" y="484"/>
                    </a:cubicBezTo>
                    <a:cubicBezTo>
                      <a:pt x="251" y="484"/>
                      <a:pt x="251" y="485"/>
                      <a:pt x="253" y="482"/>
                    </a:cubicBezTo>
                    <a:cubicBezTo>
                      <a:pt x="255" y="480"/>
                      <a:pt x="256" y="478"/>
                      <a:pt x="258" y="475"/>
                    </a:cubicBezTo>
                    <a:cubicBezTo>
                      <a:pt x="261" y="484"/>
                      <a:pt x="263" y="492"/>
                      <a:pt x="264" y="501"/>
                    </a:cubicBezTo>
                    <a:cubicBezTo>
                      <a:pt x="264" y="505"/>
                      <a:pt x="265" y="511"/>
                      <a:pt x="265" y="516"/>
                    </a:cubicBezTo>
                    <a:cubicBezTo>
                      <a:pt x="265" y="518"/>
                      <a:pt x="263" y="527"/>
                      <a:pt x="264" y="529"/>
                    </a:cubicBezTo>
                    <a:cubicBezTo>
                      <a:pt x="267" y="532"/>
                      <a:pt x="270" y="536"/>
                      <a:pt x="274" y="540"/>
                    </a:cubicBezTo>
                    <a:cubicBezTo>
                      <a:pt x="276" y="543"/>
                      <a:pt x="277" y="550"/>
                      <a:pt x="278" y="553"/>
                    </a:cubicBezTo>
                    <a:cubicBezTo>
                      <a:pt x="279" y="558"/>
                      <a:pt x="279" y="559"/>
                      <a:pt x="283" y="563"/>
                    </a:cubicBezTo>
                    <a:cubicBezTo>
                      <a:pt x="287" y="565"/>
                      <a:pt x="290" y="569"/>
                      <a:pt x="294" y="570"/>
                    </a:cubicBezTo>
                    <a:cubicBezTo>
                      <a:pt x="293" y="566"/>
                      <a:pt x="291" y="563"/>
                      <a:pt x="290" y="560"/>
                    </a:cubicBezTo>
                    <a:cubicBezTo>
                      <a:pt x="290" y="556"/>
                      <a:pt x="291" y="552"/>
                      <a:pt x="290" y="549"/>
                    </a:cubicBezTo>
                    <a:cubicBezTo>
                      <a:pt x="289" y="546"/>
                      <a:pt x="286" y="543"/>
                      <a:pt x="284" y="541"/>
                    </a:cubicBezTo>
                    <a:cubicBezTo>
                      <a:pt x="282" y="540"/>
                      <a:pt x="277" y="537"/>
                      <a:pt x="276" y="534"/>
                    </a:cubicBezTo>
                    <a:cubicBezTo>
                      <a:pt x="276" y="533"/>
                      <a:pt x="274" y="524"/>
                      <a:pt x="272" y="524"/>
                    </a:cubicBezTo>
                    <a:cubicBezTo>
                      <a:pt x="270" y="524"/>
                      <a:pt x="270" y="524"/>
                      <a:pt x="270" y="522"/>
                    </a:cubicBezTo>
                    <a:cubicBezTo>
                      <a:pt x="270" y="520"/>
                      <a:pt x="269" y="518"/>
                      <a:pt x="270" y="517"/>
                    </a:cubicBezTo>
                    <a:cubicBezTo>
                      <a:pt x="271" y="513"/>
                      <a:pt x="273" y="510"/>
                      <a:pt x="273" y="506"/>
                    </a:cubicBezTo>
                    <a:cubicBezTo>
                      <a:pt x="274" y="500"/>
                      <a:pt x="272" y="499"/>
                      <a:pt x="278" y="499"/>
                    </a:cubicBezTo>
                    <a:cubicBezTo>
                      <a:pt x="277" y="500"/>
                      <a:pt x="277" y="502"/>
                      <a:pt x="277" y="503"/>
                    </a:cubicBezTo>
                    <a:cubicBezTo>
                      <a:pt x="283" y="503"/>
                      <a:pt x="286" y="506"/>
                      <a:pt x="290" y="511"/>
                    </a:cubicBezTo>
                    <a:cubicBezTo>
                      <a:pt x="292" y="513"/>
                      <a:pt x="295" y="516"/>
                      <a:pt x="297" y="518"/>
                    </a:cubicBezTo>
                    <a:cubicBezTo>
                      <a:pt x="298" y="520"/>
                      <a:pt x="295" y="524"/>
                      <a:pt x="298" y="527"/>
                    </a:cubicBezTo>
                    <a:cubicBezTo>
                      <a:pt x="305" y="521"/>
                      <a:pt x="311" y="515"/>
                      <a:pt x="318" y="509"/>
                    </a:cubicBezTo>
                    <a:cubicBezTo>
                      <a:pt x="320" y="506"/>
                      <a:pt x="318" y="499"/>
                      <a:pt x="318" y="495"/>
                    </a:cubicBezTo>
                    <a:cubicBezTo>
                      <a:pt x="318" y="490"/>
                      <a:pt x="316" y="489"/>
                      <a:pt x="313" y="484"/>
                    </a:cubicBezTo>
                    <a:cubicBezTo>
                      <a:pt x="311" y="480"/>
                      <a:pt x="308" y="478"/>
                      <a:pt x="306" y="474"/>
                    </a:cubicBezTo>
                    <a:cubicBezTo>
                      <a:pt x="304" y="471"/>
                      <a:pt x="303" y="469"/>
                      <a:pt x="302" y="466"/>
                    </a:cubicBezTo>
                    <a:cubicBezTo>
                      <a:pt x="301" y="465"/>
                      <a:pt x="303" y="461"/>
                      <a:pt x="303" y="459"/>
                    </a:cubicBezTo>
                    <a:cubicBezTo>
                      <a:pt x="304" y="456"/>
                      <a:pt x="311" y="453"/>
                      <a:pt x="313" y="451"/>
                    </a:cubicBezTo>
                    <a:cubicBezTo>
                      <a:pt x="316" y="448"/>
                      <a:pt x="321" y="450"/>
                      <a:pt x="323" y="452"/>
                    </a:cubicBezTo>
                    <a:cubicBezTo>
                      <a:pt x="323" y="452"/>
                      <a:pt x="321" y="453"/>
                      <a:pt x="321" y="453"/>
                    </a:cubicBezTo>
                    <a:cubicBezTo>
                      <a:pt x="321" y="454"/>
                      <a:pt x="322" y="457"/>
                      <a:pt x="323" y="458"/>
                    </a:cubicBezTo>
                    <a:cubicBezTo>
                      <a:pt x="325" y="459"/>
                      <a:pt x="325" y="456"/>
                      <a:pt x="325" y="455"/>
                    </a:cubicBezTo>
                    <a:cubicBezTo>
                      <a:pt x="325" y="452"/>
                      <a:pt x="324" y="452"/>
                      <a:pt x="326" y="451"/>
                    </a:cubicBezTo>
                    <a:cubicBezTo>
                      <a:pt x="328" y="451"/>
                      <a:pt x="331" y="449"/>
                      <a:pt x="333" y="449"/>
                    </a:cubicBezTo>
                    <a:cubicBezTo>
                      <a:pt x="341" y="446"/>
                      <a:pt x="348" y="443"/>
                      <a:pt x="356" y="439"/>
                    </a:cubicBezTo>
                    <a:cubicBezTo>
                      <a:pt x="363" y="436"/>
                      <a:pt x="367" y="428"/>
                      <a:pt x="372" y="422"/>
                    </a:cubicBezTo>
                    <a:cubicBezTo>
                      <a:pt x="376" y="416"/>
                      <a:pt x="379" y="407"/>
                      <a:pt x="383" y="400"/>
                    </a:cubicBezTo>
                    <a:cubicBezTo>
                      <a:pt x="380" y="399"/>
                      <a:pt x="377" y="398"/>
                      <a:pt x="374" y="397"/>
                    </a:cubicBezTo>
                    <a:cubicBezTo>
                      <a:pt x="376" y="395"/>
                      <a:pt x="379" y="394"/>
                      <a:pt x="381" y="392"/>
                    </a:cubicBezTo>
                    <a:cubicBezTo>
                      <a:pt x="378" y="389"/>
                      <a:pt x="375" y="387"/>
                      <a:pt x="372" y="385"/>
                    </a:cubicBezTo>
                    <a:cubicBezTo>
                      <a:pt x="375" y="385"/>
                      <a:pt x="377" y="386"/>
                      <a:pt x="381" y="387"/>
                    </a:cubicBezTo>
                    <a:cubicBezTo>
                      <a:pt x="379" y="382"/>
                      <a:pt x="377" y="378"/>
                      <a:pt x="375" y="374"/>
                    </a:cubicBezTo>
                    <a:cubicBezTo>
                      <a:pt x="374" y="370"/>
                      <a:pt x="370" y="368"/>
                      <a:pt x="368" y="366"/>
                    </a:cubicBezTo>
                    <a:cubicBezTo>
                      <a:pt x="374" y="361"/>
                      <a:pt x="380" y="356"/>
                      <a:pt x="386" y="351"/>
                    </a:cubicBezTo>
                    <a:cubicBezTo>
                      <a:pt x="380" y="349"/>
                      <a:pt x="376" y="347"/>
                      <a:pt x="371" y="349"/>
                    </a:cubicBezTo>
                    <a:cubicBezTo>
                      <a:pt x="368" y="352"/>
                      <a:pt x="368" y="352"/>
                      <a:pt x="366" y="348"/>
                    </a:cubicBezTo>
                    <a:cubicBezTo>
                      <a:pt x="364" y="345"/>
                      <a:pt x="362" y="343"/>
                      <a:pt x="360" y="341"/>
                    </a:cubicBezTo>
                    <a:cubicBezTo>
                      <a:pt x="359" y="339"/>
                      <a:pt x="364" y="338"/>
                      <a:pt x="365" y="337"/>
                    </a:cubicBezTo>
                    <a:cubicBezTo>
                      <a:pt x="368" y="337"/>
                      <a:pt x="369" y="335"/>
                      <a:pt x="372" y="333"/>
                    </a:cubicBezTo>
                    <a:cubicBezTo>
                      <a:pt x="374" y="331"/>
                      <a:pt x="375" y="330"/>
                      <a:pt x="377" y="329"/>
                    </a:cubicBezTo>
                    <a:cubicBezTo>
                      <a:pt x="381" y="327"/>
                      <a:pt x="381" y="328"/>
                      <a:pt x="384" y="330"/>
                    </a:cubicBezTo>
                    <a:cubicBezTo>
                      <a:pt x="381" y="333"/>
                      <a:pt x="376" y="337"/>
                      <a:pt x="378" y="342"/>
                    </a:cubicBezTo>
                    <a:cubicBezTo>
                      <a:pt x="381" y="341"/>
                      <a:pt x="383" y="339"/>
                      <a:pt x="386" y="337"/>
                    </a:cubicBezTo>
                    <a:cubicBezTo>
                      <a:pt x="387" y="336"/>
                      <a:pt x="391" y="333"/>
                      <a:pt x="393" y="333"/>
                    </a:cubicBezTo>
                    <a:cubicBezTo>
                      <a:pt x="393" y="333"/>
                      <a:pt x="398" y="337"/>
                      <a:pt x="398" y="337"/>
                    </a:cubicBezTo>
                    <a:cubicBezTo>
                      <a:pt x="398" y="339"/>
                      <a:pt x="395" y="343"/>
                      <a:pt x="396" y="345"/>
                    </a:cubicBezTo>
                    <a:cubicBezTo>
                      <a:pt x="397" y="349"/>
                      <a:pt x="400" y="348"/>
                      <a:pt x="403" y="347"/>
                    </a:cubicBezTo>
                    <a:cubicBezTo>
                      <a:pt x="405" y="347"/>
                      <a:pt x="406" y="350"/>
                      <a:pt x="405" y="353"/>
                    </a:cubicBezTo>
                    <a:cubicBezTo>
                      <a:pt x="402" y="356"/>
                      <a:pt x="405" y="356"/>
                      <a:pt x="405" y="360"/>
                    </a:cubicBezTo>
                    <a:cubicBezTo>
                      <a:pt x="404" y="363"/>
                      <a:pt x="404" y="366"/>
                      <a:pt x="404" y="370"/>
                    </a:cubicBezTo>
                    <a:cubicBezTo>
                      <a:pt x="407" y="370"/>
                      <a:pt x="410" y="370"/>
                      <a:pt x="413" y="368"/>
                    </a:cubicBezTo>
                    <a:cubicBezTo>
                      <a:pt x="418" y="365"/>
                      <a:pt x="418" y="364"/>
                      <a:pt x="418" y="358"/>
                    </a:cubicBezTo>
                    <a:cubicBezTo>
                      <a:pt x="419" y="349"/>
                      <a:pt x="414" y="343"/>
                      <a:pt x="409" y="339"/>
                    </a:cubicBezTo>
                    <a:cubicBezTo>
                      <a:pt x="414" y="333"/>
                      <a:pt x="419" y="329"/>
                      <a:pt x="421" y="322"/>
                    </a:cubicBezTo>
                    <a:cubicBezTo>
                      <a:pt x="423" y="317"/>
                      <a:pt x="423" y="316"/>
                      <a:pt x="427" y="314"/>
                    </a:cubicBezTo>
                    <a:cubicBezTo>
                      <a:pt x="428" y="313"/>
                      <a:pt x="430" y="310"/>
                      <a:pt x="432" y="310"/>
                    </a:cubicBezTo>
                    <a:cubicBezTo>
                      <a:pt x="432" y="311"/>
                      <a:pt x="433" y="314"/>
                      <a:pt x="435" y="314"/>
                    </a:cubicBezTo>
                    <a:cubicBezTo>
                      <a:pt x="437" y="314"/>
                      <a:pt x="441" y="314"/>
                      <a:pt x="443" y="312"/>
                    </a:cubicBezTo>
                    <a:cubicBezTo>
                      <a:pt x="446" y="308"/>
                      <a:pt x="449" y="305"/>
                      <a:pt x="453" y="301"/>
                    </a:cubicBezTo>
                    <a:cubicBezTo>
                      <a:pt x="458" y="296"/>
                      <a:pt x="461" y="290"/>
                      <a:pt x="465" y="283"/>
                    </a:cubicBezTo>
                    <a:cubicBezTo>
                      <a:pt x="469" y="277"/>
                      <a:pt x="472" y="273"/>
                      <a:pt x="473" y="264"/>
                    </a:cubicBezTo>
                    <a:cubicBezTo>
                      <a:pt x="475" y="256"/>
                      <a:pt x="477" y="248"/>
                      <a:pt x="478" y="239"/>
                    </a:cubicBezTo>
                    <a:cubicBezTo>
                      <a:pt x="479" y="235"/>
                      <a:pt x="467" y="225"/>
                      <a:pt x="465" y="229"/>
                    </a:cubicBezTo>
                    <a:cubicBezTo>
                      <a:pt x="462" y="235"/>
                      <a:pt x="461" y="234"/>
                      <a:pt x="456" y="233"/>
                    </a:cubicBezTo>
                    <a:cubicBezTo>
                      <a:pt x="456" y="233"/>
                      <a:pt x="455" y="229"/>
                      <a:pt x="454" y="229"/>
                    </a:cubicBezTo>
                    <a:cubicBezTo>
                      <a:pt x="454" y="226"/>
                      <a:pt x="453" y="226"/>
                      <a:pt x="451" y="226"/>
                    </a:cubicBezTo>
                    <a:cubicBezTo>
                      <a:pt x="449" y="226"/>
                      <a:pt x="447" y="226"/>
                      <a:pt x="446" y="224"/>
                    </a:cubicBezTo>
                    <a:cubicBezTo>
                      <a:pt x="453" y="219"/>
                      <a:pt x="460" y="214"/>
                      <a:pt x="466" y="207"/>
                    </a:cubicBezTo>
                    <a:cubicBezTo>
                      <a:pt x="472" y="200"/>
                      <a:pt x="479" y="194"/>
                      <a:pt x="485" y="187"/>
                    </a:cubicBezTo>
                    <a:cubicBezTo>
                      <a:pt x="487" y="185"/>
                      <a:pt x="495" y="187"/>
                      <a:pt x="496" y="186"/>
                    </a:cubicBezTo>
                    <a:cubicBezTo>
                      <a:pt x="501" y="186"/>
                      <a:pt x="504" y="186"/>
                      <a:pt x="508" y="187"/>
                    </a:cubicBezTo>
                    <a:cubicBezTo>
                      <a:pt x="510" y="187"/>
                      <a:pt x="511" y="188"/>
                      <a:pt x="513" y="187"/>
                    </a:cubicBezTo>
                    <a:cubicBezTo>
                      <a:pt x="514" y="187"/>
                      <a:pt x="517" y="183"/>
                      <a:pt x="518" y="184"/>
                    </a:cubicBezTo>
                    <a:cubicBezTo>
                      <a:pt x="522" y="185"/>
                      <a:pt x="526" y="185"/>
                      <a:pt x="531" y="187"/>
                    </a:cubicBezTo>
                    <a:cubicBezTo>
                      <a:pt x="529" y="188"/>
                      <a:pt x="528" y="189"/>
                      <a:pt x="526" y="190"/>
                    </a:cubicBezTo>
                    <a:cubicBezTo>
                      <a:pt x="530" y="190"/>
                      <a:pt x="535" y="190"/>
                      <a:pt x="540" y="189"/>
                    </a:cubicBezTo>
                    <a:cubicBezTo>
                      <a:pt x="540" y="189"/>
                      <a:pt x="545" y="188"/>
                      <a:pt x="545" y="187"/>
                    </a:cubicBezTo>
                    <a:cubicBezTo>
                      <a:pt x="546" y="185"/>
                      <a:pt x="543" y="184"/>
                      <a:pt x="542" y="183"/>
                    </a:cubicBezTo>
                    <a:cubicBezTo>
                      <a:pt x="546" y="177"/>
                      <a:pt x="550" y="173"/>
                      <a:pt x="554" y="169"/>
                    </a:cubicBezTo>
                    <a:cubicBezTo>
                      <a:pt x="558" y="166"/>
                      <a:pt x="559" y="167"/>
                      <a:pt x="563" y="167"/>
                    </a:cubicBezTo>
                    <a:cubicBezTo>
                      <a:pt x="567" y="167"/>
                      <a:pt x="568" y="166"/>
                      <a:pt x="571" y="164"/>
                    </a:cubicBezTo>
                    <a:cubicBezTo>
                      <a:pt x="570" y="169"/>
                      <a:pt x="570" y="171"/>
                      <a:pt x="572" y="175"/>
                    </a:cubicBezTo>
                    <a:cubicBezTo>
                      <a:pt x="575" y="173"/>
                      <a:pt x="581" y="169"/>
                      <a:pt x="583" y="165"/>
                    </a:cubicBezTo>
                    <a:cubicBezTo>
                      <a:pt x="584" y="163"/>
                      <a:pt x="586" y="159"/>
                      <a:pt x="588" y="158"/>
                    </a:cubicBezTo>
                    <a:cubicBezTo>
                      <a:pt x="591" y="158"/>
                      <a:pt x="593" y="158"/>
                      <a:pt x="596" y="159"/>
                    </a:cubicBezTo>
                    <a:cubicBezTo>
                      <a:pt x="595" y="160"/>
                      <a:pt x="591" y="160"/>
                      <a:pt x="590" y="161"/>
                    </a:cubicBezTo>
                    <a:cubicBezTo>
                      <a:pt x="589" y="164"/>
                      <a:pt x="589" y="167"/>
                      <a:pt x="588" y="171"/>
                    </a:cubicBezTo>
                    <a:cubicBezTo>
                      <a:pt x="587" y="175"/>
                      <a:pt x="583" y="176"/>
                      <a:pt x="580" y="179"/>
                    </a:cubicBezTo>
                    <a:cubicBezTo>
                      <a:pt x="575" y="182"/>
                      <a:pt x="572" y="185"/>
                      <a:pt x="569" y="190"/>
                    </a:cubicBezTo>
                    <a:cubicBezTo>
                      <a:pt x="566" y="196"/>
                      <a:pt x="563" y="196"/>
                      <a:pt x="558" y="199"/>
                    </a:cubicBezTo>
                    <a:cubicBezTo>
                      <a:pt x="539" y="208"/>
                      <a:pt x="550" y="240"/>
                      <a:pt x="554" y="256"/>
                    </a:cubicBezTo>
                    <a:cubicBezTo>
                      <a:pt x="556" y="253"/>
                      <a:pt x="562" y="248"/>
                      <a:pt x="563" y="244"/>
                    </a:cubicBezTo>
                    <a:cubicBezTo>
                      <a:pt x="563" y="239"/>
                      <a:pt x="563" y="239"/>
                      <a:pt x="567" y="238"/>
                    </a:cubicBezTo>
                    <a:cubicBezTo>
                      <a:pt x="570" y="237"/>
                      <a:pt x="570" y="234"/>
                      <a:pt x="570" y="231"/>
                    </a:cubicBezTo>
                    <a:cubicBezTo>
                      <a:pt x="570" y="227"/>
                      <a:pt x="572" y="227"/>
                      <a:pt x="575" y="227"/>
                    </a:cubicBezTo>
                    <a:cubicBezTo>
                      <a:pt x="576" y="227"/>
                      <a:pt x="580" y="225"/>
                      <a:pt x="580" y="223"/>
                    </a:cubicBezTo>
                    <a:cubicBezTo>
                      <a:pt x="577" y="217"/>
                      <a:pt x="582" y="214"/>
                      <a:pt x="586" y="212"/>
                    </a:cubicBezTo>
                    <a:cubicBezTo>
                      <a:pt x="584" y="208"/>
                      <a:pt x="584" y="207"/>
                      <a:pt x="585" y="202"/>
                    </a:cubicBezTo>
                    <a:cubicBezTo>
                      <a:pt x="586" y="200"/>
                      <a:pt x="580" y="199"/>
                      <a:pt x="578" y="198"/>
                    </a:cubicBezTo>
                    <a:cubicBezTo>
                      <a:pt x="581" y="193"/>
                      <a:pt x="584" y="187"/>
                      <a:pt x="588" y="182"/>
                    </a:cubicBezTo>
                    <a:cubicBezTo>
                      <a:pt x="589" y="179"/>
                      <a:pt x="591" y="181"/>
                      <a:pt x="593" y="181"/>
                    </a:cubicBezTo>
                    <a:cubicBezTo>
                      <a:pt x="595" y="181"/>
                      <a:pt x="598" y="179"/>
                      <a:pt x="600" y="178"/>
                    </a:cubicBezTo>
                    <a:cubicBezTo>
                      <a:pt x="600" y="180"/>
                      <a:pt x="600" y="181"/>
                      <a:pt x="600" y="183"/>
                    </a:cubicBezTo>
                    <a:cubicBezTo>
                      <a:pt x="604" y="178"/>
                      <a:pt x="604" y="178"/>
                      <a:pt x="610" y="177"/>
                    </a:cubicBezTo>
                    <a:cubicBezTo>
                      <a:pt x="616" y="176"/>
                      <a:pt x="616" y="177"/>
                      <a:pt x="621" y="181"/>
                    </a:cubicBezTo>
                    <a:cubicBezTo>
                      <a:pt x="623" y="175"/>
                      <a:pt x="628" y="174"/>
                      <a:pt x="633" y="171"/>
                    </a:cubicBezTo>
                    <a:cubicBezTo>
                      <a:pt x="640" y="167"/>
                      <a:pt x="646" y="162"/>
                      <a:pt x="652" y="158"/>
                    </a:cubicBezTo>
                    <a:cubicBezTo>
                      <a:pt x="654" y="157"/>
                      <a:pt x="658" y="158"/>
                      <a:pt x="659" y="159"/>
                    </a:cubicBezTo>
                    <a:cubicBezTo>
                      <a:pt x="661" y="159"/>
                      <a:pt x="663" y="161"/>
                      <a:pt x="664" y="160"/>
                    </a:cubicBezTo>
                    <a:cubicBezTo>
                      <a:pt x="665" y="160"/>
                      <a:pt x="666" y="157"/>
                      <a:pt x="666" y="156"/>
                    </a:cubicBezTo>
                    <a:cubicBezTo>
                      <a:pt x="664" y="153"/>
                      <a:pt x="662" y="151"/>
                      <a:pt x="662" y="146"/>
                    </a:cubicBezTo>
                    <a:cubicBezTo>
                      <a:pt x="662" y="143"/>
                      <a:pt x="659" y="142"/>
                      <a:pt x="656" y="140"/>
                    </a:cubicBezTo>
                    <a:cubicBezTo>
                      <a:pt x="659" y="139"/>
                      <a:pt x="671" y="138"/>
                      <a:pt x="671" y="134"/>
                    </a:cubicBezTo>
                    <a:cubicBezTo>
                      <a:pt x="671" y="131"/>
                      <a:pt x="670" y="125"/>
                      <a:pt x="672" y="125"/>
                    </a:cubicBezTo>
                    <a:cubicBezTo>
                      <a:pt x="677" y="123"/>
                      <a:pt x="673" y="130"/>
                      <a:pt x="675" y="131"/>
                    </a:cubicBezTo>
                    <a:cubicBezTo>
                      <a:pt x="679" y="131"/>
                      <a:pt x="682" y="131"/>
                      <a:pt x="686" y="131"/>
                    </a:cubicBezTo>
                    <a:cubicBezTo>
                      <a:pt x="689" y="131"/>
                      <a:pt x="689" y="135"/>
                      <a:pt x="689" y="138"/>
                    </a:cubicBezTo>
                    <a:cubicBezTo>
                      <a:pt x="690" y="141"/>
                      <a:pt x="694" y="138"/>
                      <a:pt x="696" y="140"/>
                    </a:cubicBezTo>
                    <a:cubicBezTo>
                      <a:pt x="699" y="142"/>
                      <a:pt x="700" y="142"/>
                      <a:pt x="704" y="143"/>
                    </a:cubicBezTo>
                    <a:cubicBezTo>
                      <a:pt x="703" y="141"/>
                      <a:pt x="702" y="138"/>
                      <a:pt x="704" y="137"/>
                    </a:cubicBezTo>
                    <a:cubicBezTo>
                      <a:pt x="707" y="136"/>
                      <a:pt x="706" y="134"/>
                      <a:pt x="706" y="131"/>
                    </a:cubicBezTo>
                    <a:cubicBezTo>
                      <a:pt x="708" y="131"/>
                      <a:pt x="711" y="132"/>
                      <a:pt x="713" y="132"/>
                    </a:cubicBezTo>
                    <a:cubicBezTo>
                      <a:pt x="715" y="131"/>
                      <a:pt x="717" y="128"/>
                      <a:pt x="719" y="127"/>
                    </a:cubicBezTo>
                    <a:cubicBezTo>
                      <a:pt x="717" y="124"/>
                      <a:pt x="714" y="120"/>
                      <a:pt x="710" y="119"/>
                    </a:cubicBezTo>
                    <a:cubicBezTo>
                      <a:pt x="705" y="117"/>
                      <a:pt x="702" y="117"/>
                      <a:pt x="697" y="117"/>
                    </a:cubicBezTo>
                    <a:cubicBezTo>
                      <a:pt x="698" y="119"/>
                      <a:pt x="698" y="121"/>
                      <a:pt x="699" y="123"/>
                    </a:cubicBezTo>
                    <a:cubicBezTo>
                      <a:pt x="694" y="123"/>
                      <a:pt x="694" y="121"/>
                      <a:pt x="693" y="116"/>
                    </a:cubicBezTo>
                    <a:cubicBezTo>
                      <a:pt x="691" y="111"/>
                      <a:pt x="690" y="111"/>
                      <a:pt x="686" y="108"/>
                    </a:cubicBezTo>
                    <a:cubicBezTo>
                      <a:pt x="679" y="104"/>
                      <a:pt x="673" y="100"/>
                      <a:pt x="666" y="97"/>
                    </a:cubicBezTo>
                    <a:cubicBezTo>
                      <a:pt x="659" y="94"/>
                      <a:pt x="653" y="89"/>
                      <a:pt x="647" y="88"/>
                    </a:cubicBezTo>
                    <a:cubicBezTo>
                      <a:pt x="638" y="88"/>
                      <a:pt x="630" y="87"/>
                      <a:pt x="622" y="86"/>
                    </a:cubicBezTo>
                    <a:cubicBezTo>
                      <a:pt x="622" y="90"/>
                      <a:pt x="623" y="94"/>
                      <a:pt x="623" y="98"/>
                    </a:cubicBezTo>
                    <a:cubicBezTo>
                      <a:pt x="621" y="99"/>
                      <a:pt x="618" y="100"/>
                      <a:pt x="616" y="100"/>
                    </a:cubicBezTo>
                    <a:cubicBezTo>
                      <a:pt x="614" y="98"/>
                      <a:pt x="611" y="94"/>
                      <a:pt x="609" y="92"/>
                    </a:cubicBezTo>
                    <a:cubicBezTo>
                      <a:pt x="607" y="90"/>
                      <a:pt x="607" y="90"/>
                      <a:pt x="605" y="92"/>
                    </a:cubicBezTo>
                    <a:cubicBezTo>
                      <a:pt x="603" y="94"/>
                      <a:pt x="600" y="92"/>
                      <a:pt x="598" y="92"/>
                    </a:cubicBezTo>
                    <a:cubicBezTo>
                      <a:pt x="591" y="91"/>
                      <a:pt x="588" y="91"/>
                      <a:pt x="582" y="92"/>
                    </a:cubicBezTo>
                    <a:cubicBezTo>
                      <a:pt x="577" y="93"/>
                      <a:pt x="573" y="91"/>
                      <a:pt x="568" y="90"/>
                    </a:cubicBezTo>
                    <a:cubicBezTo>
                      <a:pt x="569" y="86"/>
                      <a:pt x="569" y="85"/>
                      <a:pt x="568" y="82"/>
                    </a:cubicBezTo>
                    <a:cubicBezTo>
                      <a:pt x="567" y="79"/>
                      <a:pt x="566" y="79"/>
                      <a:pt x="563" y="78"/>
                    </a:cubicBezTo>
                    <a:cubicBezTo>
                      <a:pt x="558" y="77"/>
                      <a:pt x="554" y="74"/>
                      <a:pt x="549" y="75"/>
                    </a:cubicBezTo>
                    <a:cubicBezTo>
                      <a:pt x="543" y="76"/>
                      <a:pt x="537" y="77"/>
                      <a:pt x="531" y="78"/>
                    </a:cubicBezTo>
                    <a:cubicBezTo>
                      <a:pt x="529" y="79"/>
                      <a:pt x="523" y="69"/>
                      <a:pt x="520" y="67"/>
                    </a:cubicBezTo>
                    <a:cubicBezTo>
                      <a:pt x="516" y="65"/>
                      <a:pt x="510" y="64"/>
                      <a:pt x="505" y="63"/>
                    </a:cubicBezTo>
                    <a:cubicBezTo>
                      <a:pt x="501" y="61"/>
                      <a:pt x="496" y="60"/>
                      <a:pt x="491" y="59"/>
                    </a:cubicBezTo>
                    <a:cubicBezTo>
                      <a:pt x="486" y="59"/>
                      <a:pt x="480" y="57"/>
                      <a:pt x="474" y="57"/>
                    </a:cubicBezTo>
                    <a:cubicBezTo>
                      <a:pt x="473" y="57"/>
                      <a:pt x="470" y="62"/>
                      <a:pt x="469" y="63"/>
                    </a:cubicBezTo>
                    <a:cubicBezTo>
                      <a:pt x="468" y="65"/>
                      <a:pt x="471" y="69"/>
                      <a:pt x="472" y="70"/>
                    </a:cubicBezTo>
                    <a:cubicBezTo>
                      <a:pt x="468" y="71"/>
                      <a:pt x="465" y="73"/>
                      <a:pt x="463" y="74"/>
                    </a:cubicBezTo>
                    <a:cubicBezTo>
                      <a:pt x="460" y="75"/>
                      <a:pt x="456" y="71"/>
                      <a:pt x="454" y="71"/>
                    </a:cubicBezTo>
                    <a:cubicBezTo>
                      <a:pt x="453" y="69"/>
                      <a:pt x="449" y="71"/>
                      <a:pt x="447" y="72"/>
                    </a:cubicBezTo>
                    <a:cubicBezTo>
                      <a:pt x="443" y="73"/>
                      <a:pt x="442" y="72"/>
                      <a:pt x="439" y="70"/>
                    </a:cubicBezTo>
                    <a:cubicBezTo>
                      <a:pt x="435" y="67"/>
                      <a:pt x="435" y="68"/>
                      <a:pt x="433" y="71"/>
                    </a:cubicBezTo>
                    <a:cubicBezTo>
                      <a:pt x="432" y="73"/>
                      <a:pt x="428" y="80"/>
                      <a:pt x="427" y="79"/>
                    </a:cubicBezTo>
                    <a:cubicBezTo>
                      <a:pt x="424" y="77"/>
                      <a:pt x="421" y="75"/>
                      <a:pt x="418" y="73"/>
                    </a:cubicBezTo>
                    <a:cubicBezTo>
                      <a:pt x="417" y="73"/>
                      <a:pt x="417" y="65"/>
                      <a:pt x="417" y="64"/>
                    </a:cubicBezTo>
                    <a:cubicBezTo>
                      <a:pt x="417" y="62"/>
                      <a:pt x="419" y="56"/>
                      <a:pt x="418" y="55"/>
                    </a:cubicBezTo>
                    <a:cubicBezTo>
                      <a:pt x="416" y="53"/>
                      <a:pt x="413" y="47"/>
                      <a:pt x="411" y="46"/>
                    </a:cubicBezTo>
                    <a:cubicBezTo>
                      <a:pt x="409" y="46"/>
                      <a:pt x="404" y="48"/>
                      <a:pt x="402" y="48"/>
                    </a:cubicBezTo>
                    <a:cubicBezTo>
                      <a:pt x="399" y="49"/>
                      <a:pt x="396" y="48"/>
                      <a:pt x="393" y="48"/>
                    </a:cubicBezTo>
                    <a:cubicBezTo>
                      <a:pt x="388" y="48"/>
                      <a:pt x="389" y="48"/>
                      <a:pt x="388" y="54"/>
                    </a:cubicBezTo>
                    <a:cubicBezTo>
                      <a:pt x="388" y="57"/>
                      <a:pt x="383" y="55"/>
                      <a:pt x="381" y="56"/>
                    </a:cubicBezTo>
                    <a:cubicBezTo>
                      <a:pt x="377" y="56"/>
                      <a:pt x="374" y="56"/>
                      <a:pt x="370" y="56"/>
                    </a:cubicBezTo>
                    <a:cubicBezTo>
                      <a:pt x="369" y="57"/>
                      <a:pt x="365" y="53"/>
                      <a:pt x="363" y="53"/>
                    </a:cubicBezTo>
                    <a:cubicBezTo>
                      <a:pt x="365" y="51"/>
                      <a:pt x="366" y="50"/>
                      <a:pt x="368" y="49"/>
                    </a:cubicBezTo>
                    <a:cubicBezTo>
                      <a:pt x="360" y="48"/>
                      <a:pt x="351" y="46"/>
                      <a:pt x="343" y="47"/>
                    </a:cubicBezTo>
                    <a:cubicBezTo>
                      <a:pt x="337" y="48"/>
                      <a:pt x="335" y="48"/>
                      <a:pt x="330" y="44"/>
                    </a:cubicBezTo>
                    <a:cubicBezTo>
                      <a:pt x="327" y="42"/>
                      <a:pt x="323" y="44"/>
                      <a:pt x="319" y="46"/>
                    </a:cubicBezTo>
                    <a:cubicBezTo>
                      <a:pt x="322" y="47"/>
                      <a:pt x="325" y="47"/>
                      <a:pt x="327" y="48"/>
                    </a:cubicBezTo>
                    <a:cubicBezTo>
                      <a:pt x="318" y="50"/>
                      <a:pt x="308" y="53"/>
                      <a:pt x="298" y="57"/>
                    </a:cubicBezTo>
                    <a:cubicBezTo>
                      <a:pt x="312" y="47"/>
                      <a:pt x="326" y="38"/>
                      <a:pt x="339" y="30"/>
                    </a:cubicBezTo>
                    <a:cubicBezTo>
                      <a:pt x="341" y="29"/>
                      <a:pt x="341" y="26"/>
                      <a:pt x="342" y="24"/>
                    </a:cubicBezTo>
                    <a:cubicBezTo>
                      <a:pt x="342" y="23"/>
                      <a:pt x="339" y="20"/>
                      <a:pt x="339" y="19"/>
                    </a:cubicBezTo>
                    <a:cubicBezTo>
                      <a:pt x="337" y="17"/>
                      <a:pt x="332" y="15"/>
                      <a:pt x="329" y="13"/>
                    </a:cubicBezTo>
                    <a:cubicBezTo>
                      <a:pt x="326" y="10"/>
                      <a:pt x="322" y="11"/>
                      <a:pt x="319" y="11"/>
                    </a:cubicBezTo>
                    <a:cubicBezTo>
                      <a:pt x="317" y="11"/>
                      <a:pt x="314" y="11"/>
                      <a:pt x="312" y="11"/>
                    </a:cubicBezTo>
                    <a:cubicBezTo>
                      <a:pt x="311" y="11"/>
                      <a:pt x="312" y="15"/>
                      <a:pt x="312" y="16"/>
                    </a:cubicBezTo>
                    <a:cubicBezTo>
                      <a:pt x="309" y="16"/>
                      <a:pt x="306" y="16"/>
                      <a:pt x="304" y="15"/>
                    </a:cubicBezTo>
                    <a:cubicBezTo>
                      <a:pt x="305" y="14"/>
                      <a:pt x="307" y="12"/>
                      <a:pt x="309" y="10"/>
                    </a:cubicBezTo>
                    <a:cubicBezTo>
                      <a:pt x="304" y="9"/>
                      <a:pt x="299" y="9"/>
                      <a:pt x="294" y="7"/>
                    </a:cubicBezTo>
                    <a:cubicBezTo>
                      <a:pt x="297" y="7"/>
                      <a:pt x="301" y="5"/>
                      <a:pt x="304" y="5"/>
                    </a:cubicBezTo>
                    <a:cubicBezTo>
                      <a:pt x="301" y="0"/>
                      <a:pt x="293" y="0"/>
                      <a:pt x="290" y="2"/>
                    </a:cubicBezTo>
                    <a:cubicBezTo>
                      <a:pt x="286" y="4"/>
                      <a:pt x="283" y="6"/>
                      <a:pt x="279" y="7"/>
                    </a:cubicBezTo>
                    <a:cubicBezTo>
                      <a:pt x="277" y="9"/>
                      <a:pt x="278" y="13"/>
                      <a:pt x="276" y="15"/>
                    </a:cubicBezTo>
                    <a:cubicBezTo>
                      <a:pt x="264" y="19"/>
                      <a:pt x="253" y="21"/>
                      <a:pt x="241" y="23"/>
                    </a:cubicBezTo>
                    <a:cubicBezTo>
                      <a:pt x="234" y="24"/>
                      <a:pt x="227" y="25"/>
                      <a:pt x="220" y="27"/>
                    </a:cubicBezTo>
                    <a:cubicBezTo>
                      <a:pt x="218" y="28"/>
                      <a:pt x="214" y="30"/>
                      <a:pt x="212" y="32"/>
                    </a:cubicBezTo>
                    <a:cubicBezTo>
                      <a:pt x="208" y="35"/>
                      <a:pt x="209" y="35"/>
                      <a:pt x="208" y="40"/>
                    </a:cubicBezTo>
                    <a:cubicBezTo>
                      <a:pt x="208" y="42"/>
                      <a:pt x="209" y="45"/>
                      <a:pt x="207" y="46"/>
                    </a:cubicBezTo>
                    <a:cubicBezTo>
                      <a:pt x="203" y="46"/>
                      <a:pt x="199" y="46"/>
                      <a:pt x="195" y="47"/>
                    </a:cubicBezTo>
                    <a:cubicBezTo>
                      <a:pt x="189" y="48"/>
                      <a:pt x="183" y="48"/>
                      <a:pt x="176" y="49"/>
                    </a:cubicBezTo>
                    <a:cubicBezTo>
                      <a:pt x="176" y="51"/>
                      <a:pt x="176" y="61"/>
                      <a:pt x="179" y="61"/>
                    </a:cubicBezTo>
                    <a:cubicBezTo>
                      <a:pt x="180" y="61"/>
                      <a:pt x="185" y="61"/>
                      <a:pt x="185" y="62"/>
                    </a:cubicBezTo>
                    <a:cubicBezTo>
                      <a:pt x="186" y="63"/>
                      <a:pt x="187" y="67"/>
                      <a:pt x="188" y="69"/>
                    </a:cubicBezTo>
                    <a:cubicBezTo>
                      <a:pt x="186" y="69"/>
                      <a:pt x="184" y="70"/>
                      <a:pt x="182" y="69"/>
                    </a:cubicBezTo>
                    <a:cubicBezTo>
                      <a:pt x="181" y="68"/>
                      <a:pt x="179" y="67"/>
                      <a:pt x="177" y="66"/>
                    </a:cubicBezTo>
                    <a:cubicBezTo>
                      <a:pt x="171" y="63"/>
                      <a:pt x="169" y="62"/>
                      <a:pt x="163" y="64"/>
                    </a:cubicBezTo>
                    <a:cubicBezTo>
                      <a:pt x="161" y="65"/>
                      <a:pt x="152" y="69"/>
                      <a:pt x="157" y="71"/>
                    </a:cubicBezTo>
                    <a:cubicBezTo>
                      <a:pt x="162" y="73"/>
                      <a:pt x="165" y="75"/>
                      <a:pt x="170" y="77"/>
                    </a:cubicBezTo>
                    <a:cubicBezTo>
                      <a:pt x="167" y="76"/>
                      <a:pt x="155" y="76"/>
                      <a:pt x="153" y="73"/>
                    </a:cubicBezTo>
                    <a:cubicBezTo>
                      <a:pt x="151" y="69"/>
                      <a:pt x="151" y="69"/>
                      <a:pt x="153" y="64"/>
                    </a:cubicBezTo>
                    <a:cubicBezTo>
                      <a:pt x="154" y="62"/>
                      <a:pt x="151" y="57"/>
                      <a:pt x="149" y="58"/>
                    </a:cubicBezTo>
                    <a:cubicBezTo>
                      <a:pt x="150" y="59"/>
                      <a:pt x="151" y="65"/>
                      <a:pt x="150" y="66"/>
                    </a:cubicBezTo>
                    <a:cubicBezTo>
                      <a:pt x="146" y="67"/>
                      <a:pt x="143" y="67"/>
                      <a:pt x="141" y="71"/>
                    </a:cubicBezTo>
                    <a:cubicBezTo>
                      <a:pt x="140" y="73"/>
                      <a:pt x="144" y="77"/>
                      <a:pt x="146" y="80"/>
                    </a:cubicBezTo>
                    <a:cubicBezTo>
                      <a:pt x="147" y="82"/>
                      <a:pt x="144" y="86"/>
                      <a:pt x="143" y="88"/>
                    </a:cubicBezTo>
                    <a:cubicBezTo>
                      <a:pt x="143" y="90"/>
                      <a:pt x="144" y="94"/>
                      <a:pt x="145" y="96"/>
                    </a:cubicBezTo>
                    <a:cubicBezTo>
                      <a:pt x="145" y="98"/>
                      <a:pt x="153" y="96"/>
                      <a:pt x="153" y="96"/>
                    </a:cubicBezTo>
                    <a:cubicBezTo>
                      <a:pt x="157" y="95"/>
                      <a:pt x="158" y="95"/>
                      <a:pt x="161" y="97"/>
                    </a:cubicBezTo>
                    <a:cubicBezTo>
                      <a:pt x="164" y="99"/>
                      <a:pt x="163" y="102"/>
                      <a:pt x="164" y="105"/>
                    </a:cubicBezTo>
                    <a:cubicBezTo>
                      <a:pt x="162" y="103"/>
                      <a:pt x="160" y="100"/>
                      <a:pt x="157" y="98"/>
                    </a:cubicBezTo>
                    <a:cubicBezTo>
                      <a:pt x="157" y="96"/>
                      <a:pt x="152" y="99"/>
                      <a:pt x="151" y="100"/>
                    </a:cubicBezTo>
                    <a:cubicBezTo>
                      <a:pt x="143" y="102"/>
                      <a:pt x="152" y="108"/>
                      <a:pt x="148" y="112"/>
                    </a:cubicBezTo>
                    <a:cubicBezTo>
                      <a:pt x="145" y="116"/>
                      <a:pt x="140" y="123"/>
                      <a:pt x="136" y="124"/>
                    </a:cubicBezTo>
                    <a:cubicBezTo>
                      <a:pt x="130" y="126"/>
                      <a:pt x="125" y="123"/>
                      <a:pt x="121" y="119"/>
                    </a:cubicBezTo>
                    <a:cubicBezTo>
                      <a:pt x="123" y="119"/>
                      <a:pt x="127" y="121"/>
                      <a:pt x="128" y="120"/>
                    </a:cubicBezTo>
                    <a:cubicBezTo>
                      <a:pt x="132" y="118"/>
                      <a:pt x="136" y="116"/>
                      <a:pt x="139" y="113"/>
                    </a:cubicBezTo>
                    <a:cubicBezTo>
                      <a:pt x="141" y="113"/>
                      <a:pt x="141" y="107"/>
                      <a:pt x="143" y="104"/>
                    </a:cubicBezTo>
                    <a:cubicBezTo>
                      <a:pt x="144" y="100"/>
                      <a:pt x="141" y="100"/>
                      <a:pt x="137" y="98"/>
                    </a:cubicBezTo>
                    <a:cubicBezTo>
                      <a:pt x="135" y="96"/>
                      <a:pt x="140" y="82"/>
                      <a:pt x="139" y="78"/>
                    </a:cubicBezTo>
                    <a:cubicBezTo>
                      <a:pt x="137" y="76"/>
                      <a:pt x="135" y="72"/>
                      <a:pt x="136" y="70"/>
                    </a:cubicBezTo>
                    <a:cubicBezTo>
                      <a:pt x="137" y="66"/>
                      <a:pt x="138" y="62"/>
                      <a:pt x="139" y="59"/>
                    </a:cubicBezTo>
                    <a:cubicBezTo>
                      <a:pt x="136" y="58"/>
                      <a:pt x="121" y="55"/>
                      <a:pt x="120" y="58"/>
                    </a:cubicBezTo>
                    <a:cubicBezTo>
                      <a:pt x="119" y="61"/>
                      <a:pt x="118" y="67"/>
                      <a:pt x="116" y="69"/>
                    </a:cubicBezTo>
                    <a:cubicBezTo>
                      <a:pt x="114" y="70"/>
                      <a:pt x="112" y="72"/>
                      <a:pt x="110" y="74"/>
                    </a:cubicBezTo>
                    <a:cubicBezTo>
                      <a:pt x="109" y="78"/>
                      <a:pt x="109" y="78"/>
                      <a:pt x="109" y="78"/>
                    </a:cubicBezTo>
                    <a:cubicBezTo>
                      <a:pt x="111" y="79"/>
                      <a:pt x="113" y="80"/>
                      <a:pt x="113" y="82"/>
                    </a:cubicBezTo>
                    <a:cubicBezTo>
                      <a:pt x="112" y="84"/>
                      <a:pt x="108" y="88"/>
                      <a:pt x="111" y="90"/>
                    </a:cubicBezTo>
                    <a:cubicBezTo>
                      <a:pt x="113" y="92"/>
                      <a:pt x="116" y="94"/>
                      <a:pt x="120" y="97"/>
                    </a:cubicBezTo>
                    <a:cubicBezTo>
                      <a:pt x="121" y="98"/>
                      <a:pt x="120" y="104"/>
                      <a:pt x="119" y="105"/>
                    </a:cubicBezTo>
                    <a:cubicBezTo>
                      <a:pt x="116" y="103"/>
                      <a:pt x="113" y="100"/>
                      <a:pt x="111" y="98"/>
                    </a:cubicBezTo>
                    <a:cubicBezTo>
                      <a:pt x="110" y="98"/>
                      <a:pt x="109" y="98"/>
                      <a:pt x="109" y="97"/>
                    </a:cubicBezTo>
                    <a:cubicBezTo>
                      <a:pt x="115" y="105"/>
                      <a:pt x="125" y="120"/>
                      <a:pt x="120" y="130"/>
                    </a:cubicBezTo>
                    <a:cubicBezTo>
                      <a:pt x="106" y="157"/>
                      <a:pt x="111" y="163"/>
                      <a:pt x="111" y="163"/>
                    </a:cubicBezTo>
                    <a:cubicBezTo>
                      <a:pt x="111" y="163"/>
                      <a:pt x="128" y="179"/>
                      <a:pt x="113" y="204"/>
                    </a:cubicBezTo>
                    <a:cubicBezTo>
                      <a:pt x="101" y="223"/>
                      <a:pt x="106" y="227"/>
                      <a:pt x="111" y="232"/>
                    </a:cubicBezTo>
                    <a:cubicBezTo>
                      <a:pt x="115" y="237"/>
                      <a:pt x="111" y="256"/>
                      <a:pt x="99" y="251"/>
                    </a:cubicBezTo>
                    <a:cubicBezTo>
                      <a:pt x="87" y="246"/>
                      <a:pt x="68" y="275"/>
                      <a:pt x="56" y="254"/>
                    </a:cubicBezTo>
                    <a:cubicBezTo>
                      <a:pt x="50" y="243"/>
                      <a:pt x="37" y="265"/>
                      <a:pt x="22" y="261"/>
                    </a:cubicBezTo>
                    <a:cubicBezTo>
                      <a:pt x="8" y="256"/>
                      <a:pt x="0" y="272"/>
                      <a:pt x="8" y="277"/>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8" name="Freeform 240"/>
              <p:cNvSpPr/>
              <p:nvPr/>
            </p:nvSpPr>
            <p:spPr bwMode="auto">
              <a:xfrm>
                <a:off x="5715000" y="3862388"/>
                <a:ext cx="11113" cy="95250"/>
              </a:xfrm>
              <a:custGeom>
                <a:avLst/>
                <a:gdLst>
                  <a:gd name="T0" fmla="*/ 2 w 16"/>
                  <a:gd name="T1" fmla="*/ 30 h 67"/>
                  <a:gd name="T2" fmla="*/ 2 w 16"/>
                  <a:gd name="T3" fmla="*/ 40 h 67"/>
                  <a:gd name="T4" fmla="*/ 2 w 16"/>
                  <a:gd name="T5" fmla="*/ 49 h 67"/>
                  <a:gd name="T6" fmla="*/ 1 w 16"/>
                  <a:gd name="T7" fmla="*/ 54 h 67"/>
                  <a:gd name="T8" fmla="*/ 1 w 16"/>
                  <a:gd name="T9" fmla="*/ 58 h 67"/>
                  <a:gd name="T10" fmla="*/ 2 w 16"/>
                  <a:gd name="T11" fmla="*/ 67 h 67"/>
                  <a:gd name="T12" fmla="*/ 5 w 16"/>
                  <a:gd name="T13" fmla="*/ 61 h 67"/>
                  <a:gd name="T14" fmla="*/ 9 w 16"/>
                  <a:gd name="T15" fmla="*/ 66 h 67"/>
                  <a:gd name="T16" fmla="*/ 7 w 16"/>
                  <a:gd name="T17" fmla="*/ 57 h 67"/>
                  <a:gd name="T18" fmla="*/ 5 w 16"/>
                  <a:gd name="T19" fmla="*/ 50 h 67"/>
                  <a:gd name="T20" fmla="*/ 10 w 16"/>
                  <a:gd name="T21" fmla="*/ 42 h 67"/>
                  <a:gd name="T22" fmla="*/ 16 w 16"/>
                  <a:gd name="T23" fmla="*/ 47 h 67"/>
                  <a:gd name="T24" fmla="*/ 11 w 16"/>
                  <a:gd name="T25" fmla="*/ 34 h 67"/>
                  <a:gd name="T26" fmla="*/ 10 w 16"/>
                  <a:gd name="T27" fmla="*/ 27 h 67"/>
                  <a:gd name="T28" fmla="*/ 7 w 16"/>
                  <a:gd name="T29" fmla="*/ 23 h 67"/>
                  <a:gd name="T30" fmla="*/ 8 w 16"/>
                  <a:gd name="T31" fmla="*/ 10 h 67"/>
                  <a:gd name="T32" fmla="*/ 3 w 16"/>
                  <a:gd name="T33" fmla="*/ 4 h 67"/>
                  <a:gd name="T34" fmla="*/ 4 w 16"/>
                  <a:gd name="T35" fmla="*/ 10 h 67"/>
                  <a:gd name="T36" fmla="*/ 2 w 16"/>
                  <a:gd name="T37" fmla="*/ 10 h 67"/>
                  <a:gd name="T38" fmla="*/ 2 w 16"/>
                  <a:gd name="T39" fmla="*/ 14 h 67"/>
                  <a:gd name="T40" fmla="*/ 0 w 16"/>
                  <a:gd name="T41" fmla="*/ 23 h 67"/>
                  <a:gd name="T42" fmla="*/ 2 w 16"/>
                  <a:gd name="T43" fmla="*/ 3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67">
                    <a:moveTo>
                      <a:pt x="2" y="30"/>
                    </a:moveTo>
                    <a:cubicBezTo>
                      <a:pt x="2" y="33"/>
                      <a:pt x="3" y="37"/>
                      <a:pt x="2" y="40"/>
                    </a:cubicBezTo>
                    <a:cubicBezTo>
                      <a:pt x="0" y="44"/>
                      <a:pt x="1" y="45"/>
                      <a:pt x="2" y="49"/>
                    </a:cubicBezTo>
                    <a:cubicBezTo>
                      <a:pt x="2" y="52"/>
                      <a:pt x="2" y="52"/>
                      <a:pt x="1" y="54"/>
                    </a:cubicBezTo>
                    <a:cubicBezTo>
                      <a:pt x="0" y="55"/>
                      <a:pt x="1" y="57"/>
                      <a:pt x="1" y="58"/>
                    </a:cubicBezTo>
                    <a:cubicBezTo>
                      <a:pt x="1" y="62"/>
                      <a:pt x="0" y="63"/>
                      <a:pt x="2" y="67"/>
                    </a:cubicBezTo>
                    <a:cubicBezTo>
                      <a:pt x="2" y="65"/>
                      <a:pt x="2" y="62"/>
                      <a:pt x="5" y="61"/>
                    </a:cubicBezTo>
                    <a:cubicBezTo>
                      <a:pt x="7" y="60"/>
                      <a:pt x="9" y="64"/>
                      <a:pt x="9" y="66"/>
                    </a:cubicBezTo>
                    <a:cubicBezTo>
                      <a:pt x="11" y="64"/>
                      <a:pt x="8" y="60"/>
                      <a:pt x="7" y="57"/>
                    </a:cubicBezTo>
                    <a:cubicBezTo>
                      <a:pt x="5" y="54"/>
                      <a:pt x="4" y="53"/>
                      <a:pt x="5" y="50"/>
                    </a:cubicBezTo>
                    <a:cubicBezTo>
                      <a:pt x="7" y="45"/>
                      <a:pt x="6" y="43"/>
                      <a:pt x="10" y="42"/>
                    </a:cubicBezTo>
                    <a:cubicBezTo>
                      <a:pt x="13" y="41"/>
                      <a:pt x="13" y="47"/>
                      <a:pt x="16" y="47"/>
                    </a:cubicBezTo>
                    <a:cubicBezTo>
                      <a:pt x="14" y="43"/>
                      <a:pt x="12" y="39"/>
                      <a:pt x="11" y="34"/>
                    </a:cubicBezTo>
                    <a:cubicBezTo>
                      <a:pt x="10" y="31"/>
                      <a:pt x="10" y="29"/>
                      <a:pt x="10" y="27"/>
                    </a:cubicBezTo>
                    <a:cubicBezTo>
                      <a:pt x="9" y="25"/>
                      <a:pt x="7" y="24"/>
                      <a:pt x="7" y="23"/>
                    </a:cubicBezTo>
                    <a:cubicBezTo>
                      <a:pt x="7" y="17"/>
                      <a:pt x="10" y="14"/>
                      <a:pt x="8" y="10"/>
                    </a:cubicBezTo>
                    <a:cubicBezTo>
                      <a:pt x="7" y="7"/>
                      <a:pt x="8" y="0"/>
                      <a:pt x="3" y="4"/>
                    </a:cubicBezTo>
                    <a:cubicBezTo>
                      <a:pt x="5" y="5"/>
                      <a:pt x="6" y="8"/>
                      <a:pt x="4" y="10"/>
                    </a:cubicBezTo>
                    <a:cubicBezTo>
                      <a:pt x="3" y="10"/>
                      <a:pt x="3" y="9"/>
                      <a:pt x="2" y="10"/>
                    </a:cubicBezTo>
                    <a:cubicBezTo>
                      <a:pt x="0" y="12"/>
                      <a:pt x="1" y="12"/>
                      <a:pt x="2" y="14"/>
                    </a:cubicBezTo>
                    <a:cubicBezTo>
                      <a:pt x="2" y="16"/>
                      <a:pt x="1" y="21"/>
                      <a:pt x="0" y="23"/>
                    </a:cubicBezTo>
                    <a:cubicBezTo>
                      <a:pt x="0" y="25"/>
                      <a:pt x="5" y="27"/>
                      <a:pt x="2" y="3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39" name="Freeform 241"/>
              <p:cNvSpPr/>
              <p:nvPr/>
            </p:nvSpPr>
            <p:spPr bwMode="auto">
              <a:xfrm>
                <a:off x="5568950" y="3516313"/>
                <a:ext cx="22225" cy="30163"/>
              </a:xfrm>
              <a:custGeom>
                <a:avLst/>
                <a:gdLst>
                  <a:gd name="T0" fmla="*/ 0 w 32"/>
                  <a:gd name="T1" fmla="*/ 18 h 22"/>
                  <a:gd name="T2" fmla="*/ 13 w 32"/>
                  <a:gd name="T3" fmla="*/ 16 h 22"/>
                  <a:gd name="T4" fmla="*/ 17 w 32"/>
                  <a:gd name="T5" fmla="*/ 17 h 22"/>
                  <a:gd name="T6" fmla="*/ 26 w 32"/>
                  <a:gd name="T7" fmla="*/ 16 h 22"/>
                  <a:gd name="T8" fmla="*/ 30 w 32"/>
                  <a:gd name="T9" fmla="*/ 13 h 22"/>
                  <a:gd name="T10" fmla="*/ 28 w 32"/>
                  <a:gd name="T11" fmla="*/ 8 h 22"/>
                  <a:gd name="T12" fmla="*/ 23 w 32"/>
                  <a:gd name="T13" fmla="*/ 4 h 22"/>
                  <a:gd name="T14" fmla="*/ 17 w 32"/>
                  <a:gd name="T15" fmla="*/ 4 h 22"/>
                  <a:gd name="T16" fmla="*/ 20 w 32"/>
                  <a:gd name="T17" fmla="*/ 2 h 22"/>
                  <a:gd name="T18" fmla="*/ 10 w 32"/>
                  <a:gd name="T19" fmla="*/ 4 h 22"/>
                  <a:gd name="T20" fmla="*/ 2 w 32"/>
                  <a:gd name="T21" fmla="*/ 15 h 22"/>
                  <a:gd name="T22" fmla="*/ 0 w 32"/>
                  <a:gd name="T23"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2">
                    <a:moveTo>
                      <a:pt x="0" y="18"/>
                    </a:moveTo>
                    <a:cubicBezTo>
                      <a:pt x="3" y="22"/>
                      <a:pt x="9" y="17"/>
                      <a:pt x="13" y="16"/>
                    </a:cubicBezTo>
                    <a:cubicBezTo>
                      <a:pt x="14" y="15"/>
                      <a:pt x="16" y="17"/>
                      <a:pt x="17" y="17"/>
                    </a:cubicBezTo>
                    <a:cubicBezTo>
                      <a:pt x="20" y="16"/>
                      <a:pt x="23" y="16"/>
                      <a:pt x="26" y="16"/>
                    </a:cubicBezTo>
                    <a:cubicBezTo>
                      <a:pt x="28" y="15"/>
                      <a:pt x="28" y="14"/>
                      <a:pt x="30" y="13"/>
                    </a:cubicBezTo>
                    <a:cubicBezTo>
                      <a:pt x="32" y="12"/>
                      <a:pt x="29" y="8"/>
                      <a:pt x="28" y="8"/>
                    </a:cubicBezTo>
                    <a:cubicBezTo>
                      <a:pt x="25" y="8"/>
                      <a:pt x="25" y="7"/>
                      <a:pt x="23" y="4"/>
                    </a:cubicBezTo>
                    <a:cubicBezTo>
                      <a:pt x="22" y="3"/>
                      <a:pt x="18" y="4"/>
                      <a:pt x="17" y="4"/>
                    </a:cubicBezTo>
                    <a:cubicBezTo>
                      <a:pt x="18" y="4"/>
                      <a:pt x="19" y="3"/>
                      <a:pt x="20" y="2"/>
                    </a:cubicBezTo>
                    <a:cubicBezTo>
                      <a:pt x="16" y="0"/>
                      <a:pt x="13" y="0"/>
                      <a:pt x="10" y="4"/>
                    </a:cubicBezTo>
                    <a:cubicBezTo>
                      <a:pt x="7" y="7"/>
                      <a:pt x="5" y="11"/>
                      <a:pt x="2" y="15"/>
                    </a:cubicBezTo>
                    <a:cubicBezTo>
                      <a:pt x="2" y="16"/>
                      <a:pt x="1" y="17"/>
                      <a:pt x="0" y="1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0" name="Freeform 242"/>
              <p:cNvSpPr/>
              <p:nvPr/>
            </p:nvSpPr>
            <p:spPr bwMode="auto">
              <a:xfrm>
                <a:off x="5465763" y="3617913"/>
                <a:ext cx="6350" cy="6350"/>
              </a:xfrm>
              <a:custGeom>
                <a:avLst/>
                <a:gdLst>
                  <a:gd name="T0" fmla="*/ 3 w 9"/>
                  <a:gd name="T1" fmla="*/ 0 h 5"/>
                  <a:gd name="T2" fmla="*/ 1 w 9"/>
                  <a:gd name="T3" fmla="*/ 5 h 5"/>
                  <a:gd name="T4" fmla="*/ 9 w 9"/>
                  <a:gd name="T5" fmla="*/ 4 h 5"/>
                  <a:gd name="T6" fmla="*/ 3 w 9"/>
                  <a:gd name="T7" fmla="*/ 0 h 5"/>
                </a:gdLst>
                <a:ahLst/>
                <a:cxnLst>
                  <a:cxn ang="0">
                    <a:pos x="T0" y="T1"/>
                  </a:cxn>
                  <a:cxn ang="0">
                    <a:pos x="T2" y="T3"/>
                  </a:cxn>
                  <a:cxn ang="0">
                    <a:pos x="T4" y="T5"/>
                  </a:cxn>
                  <a:cxn ang="0">
                    <a:pos x="T6" y="T7"/>
                  </a:cxn>
                </a:cxnLst>
                <a:rect l="0" t="0" r="r" b="b"/>
                <a:pathLst>
                  <a:path w="9" h="5">
                    <a:moveTo>
                      <a:pt x="3" y="0"/>
                    </a:moveTo>
                    <a:cubicBezTo>
                      <a:pt x="0" y="0"/>
                      <a:pt x="1" y="2"/>
                      <a:pt x="1" y="5"/>
                    </a:cubicBezTo>
                    <a:cubicBezTo>
                      <a:pt x="3" y="5"/>
                      <a:pt x="6" y="4"/>
                      <a:pt x="9" y="4"/>
                    </a:cubicBezTo>
                    <a:cubicBezTo>
                      <a:pt x="8" y="0"/>
                      <a:pt x="6" y="0"/>
                      <a:pt x="3"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1" name="Freeform 243"/>
              <p:cNvSpPr/>
              <p:nvPr/>
            </p:nvSpPr>
            <p:spPr bwMode="auto">
              <a:xfrm>
                <a:off x="5635625" y="4430713"/>
                <a:ext cx="7938" cy="14288"/>
              </a:xfrm>
              <a:custGeom>
                <a:avLst/>
                <a:gdLst>
                  <a:gd name="T0" fmla="*/ 0 w 10"/>
                  <a:gd name="T1" fmla="*/ 4 h 10"/>
                  <a:gd name="T2" fmla="*/ 9 w 10"/>
                  <a:gd name="T3" fmla="*/ 5 h 10"/>
                  <a:gd name="T4" fmla="*/ 0 w 10"/>
                  <a:gd name="T5" fmla="*/ 4 h 10"/>
                </a:gdLst>
                <a:ahLst/>
                <a:cxnLst>
                  <a:cxn ang="0">
                    <a:pos x="T0" y="T1"/>
                  </a:cxn>
                  <a:cxn ang="0">
                    <a:pos x="T2" y="T3"/>
                  </a:cxn>
                  <a:cxn ang="0">
                    <a:pos x="T4" y="T5"/>
                  </a:cxn>
                </a:cxnLst>
                <a:rect l="0" t="0" r="r" b="b"/>
                <a:pathLst>
                  <a:path w="10" h="10">
                    <a:moveTo>
                      <a:pt x="0" y="4"/>
                    </a:moveTo>
                    <a:cubicBezTo>
                      <a:pt x="3" y="5"/>
                      <a:pt x="10" y="10"/>
                      <a:pt x="9" y="5"/>
                    </a:cubicBezTo>
                    <a:cubicBezTo>
                      <a:pt x="7" y="3"/>
                      <a:pt x="0" y="0"/>
                      <a:pt x="0"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2" name="Freeform 244"/>
              <p:cNvSpPr/>
              <p:nvPr/>
            </p:nvSpPr>
            <p:spPr bwMode="auto">
              <a:xfrm>
                <a:off x="5538788" y="3481388"/>
                <a:ext cx="31750" cy="46038"/>
              </a:xfrm>
              <a:custGeom>
                <a:avLst/>
                <a:gdLst>
                  <a:gd name="T0" fmla="*/ 5 w 46"/>
                  <a:gd name="T1" fmla="*/ 23 h 33"/>
                  <a:gd name="T2" fmla="*/ 15 w 46"/>
                  <a:gd name="T3" fmla="*/ 23 h 33"/>
                  <a:gd name="T4" fmla="*/ 23 w 46"/>
                  <a:gd name="T5" fmla="*/ 31 h 33"/>
                  <a:gd name="T6" fmla="*/ 35 w 46"/>
                  <a:gd name="T7" fmla="*/ 32 h 33"/>
                  <a:gd name="T8" fmla="*/ 44 w 46"/>
                  <a:gd name="T9" fmla="*/ 31 h 33"/>
                  <a:gd name="T10" fmla="*/ 43 w 46"/>
                  <a:gd name="T11" fmla="*/ 25 h 33"/>
                  <a:gd name="T12" fmla="*/ 44 w 46"/>
                  <a:gd name="T13" fmla="*/ 21 h 33"/>
                  <a:gd name="T14" fmla="*/ 34 w 46"/>
                  <a:gd name="T15" fmla="*/ 22 h 33"/>
                  <a:gd name="T16" fmla="*/ 38 w 46"/>
                  <a:gd name="T17" fmla="*/ 17 h 33"/>
                  <a:gd name="T18" fmla="*/ 31 w 46"/>
                  <a:gd name="T19" fmla="*/ 14 h 33"/>
                  <a:gd name="T20" fmla="*/ 34 w 46"/>
                  <a:gd name="T21" fmla="*/ 8 h 33"/>
                  <a:gd name="T22" fmla="*/ 23 w 46"/>
                  <a:gd name="T23" fmla="*/ 0 h 33"/>
                  <a:gd name="T24" fmla="*/ 20 w 46"/>
                  <a:gd name="T25" fmla="*/ 4 h 33"/>
                  <a:gd name="T26" fmla="*/ 13 w 46"/>
                  <a:gd name="T27" fmla="*/ 6 h 33"/>
                  <a:gd name="T28" fmla="*/ 9 w 46"/>
                  <a:gd name="T29" fmla="*/ 11 h 33"/>
                  <a:gd name="T30" fmla="*/ 4 w 46"/>
                  <a:gd name="T31" fmla="*/ 13 h 33"/>
                  <a:gd name="T32" fmla="*/ 0 w 46"/>
                  <a:gd name="T33" fmla="*/ 19 h 33"/>
                  <a:gd name="T34" fmla="*/ 5 w 46"/>
                  <a:gd name="T35"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3">
                    <a:moveTo>
                      <a:pt x="5" y="23"/>
                    </a:moveTo>
                    <a:cubicBezTo>
                      <a:pt x="7" y="23"/>
                      <a:pt x="13" y="21"/>
                      <a:pt x="15" y="23"/>
                    </a:cubicBezTo>
                    <a:cubicBezTo>
                      <a:pt x="18" y="27"/>
                      <a:pt x="19" y="31"/>
                      <a:pt x="23" y="31"/>
                    </a:cubicBezTo>
                    <a:cubicBezTo>
                      <a:pt x="28" y="31"/>
                      <a:pt x="30" y="30"/>
                      <a:pt x="35" y="32"/>
                    </a:cubicBezTo>
                    <a:cubicBezTo>
                      <a:pt x="39" y="33"/>
                      <a:pt x="41" y="33"/>
                      <a:pt x="44" y="31"/>
                    </a:cubicBezTo>
                    <a:cubicBezTo>
                      <a:pt x="44" y="30"/>
                      <a:pt x="43" y="27"/>
                      <a:pt x="43" y="25"/>
                    </a:cubicBezTo>
                    <a:cubicBezTo>
                      <a:pt x="44" y="24"/>
                      <a:pt x="46" y="21"/>
                      <a:pt x="44" y="21"/>
                    </a:cubicBezTo>
                    <a:cubicBezTo>
                      <a:pt x="40" y="18"/>
                      <a:pt x="38" y="20"/>
                      <a:pt x="34" y="22"/>
                    </a:cubicBezTo>
                    <a:cubicBezTo>
                      <a:pt x="35" y="20"/>
                      <a:pt x="37" y="19"/>
                      <a:pt x="38" y="17"/>
                    </a:cubicBezTo>
                    <a:cubicBezTo>
                      <a:pt x="36" y="16"/>
                      <a:pt x="32" y="16"/>
                      <a:pt x="31" y="14"/>
                    </a:cubicBezTo>
                    <a:cubicBezTo>
                      <a:pt x="30" y="9"/>
                      <a:pt x="30" y="10"/>
                      <a:pt x="34" y="8"/>
                    </a:cubicBezTo>
                    <a:cubicBezTo>
                      <a:pt x="32" y="6"/>
                      <a:pt x="27" y="0"/>
                      <a:pt x="23" y="0"/>
                    </a:cubicBezTo>
                    <a:cubicBezTo>
                      <a:pt x="20" y="0"/>
                      <a:pt x="22" y="2"/>
                      <a:pt x="20" y="4"/>
                    </a:cubicBezTo>
                    <a:cubicBezTo>
                      <a:pt x="18" y="4"/>
                      <a:pt x="15" y="5"/>
                      <a:pt x="13" y="6"/>
                    </a:cubicBezTo>
                    <a:cubicBezTo>
                      <a:pt x="9" y="7"/>
                      <a:pt x="10" y="8"/>
                      <a:pt x="9" y="11"/>
                    </a:cubicBezTo>
                    <a:cubicBezTo>
                      <a:pt x="9" y="12"/>
                      <a:pt x="4" y="12"/>
                      <a:pt x="4" y="13"/>
                    </a:cubicBezTo>
                    <a:cubicBezTo>
                      <a:pt x="2" y="13"/>
                      <a:pt x="1" y="18"/>
                      <a:pt x="0" y="19"/>
                    </a:cubicBezTo>
                    <a:cubicBezTo>
                      <a:pt x="0" y="20"/>
                      <a:pt x="4" y="23"/>
                      <a:pt x="5" y="23"/>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3" name="Freeform 245"/>
              <p:cNvSpPr/>
              <p:nvPr/>
            </p:nvSpPr>
            <p:spPr bwMode="auto">
              <a:xfrm>
                <a:off x="5664200" y="4335463"/>
                <a:ext cx="6350" cy="28575"/>
              </a:xfrm>
              <a:custGeom>
                <a:avLst/>
                <a:gdLst>
                  <a:gd name="T0" fmla="*/ 6 w 8"/>
                  <a:gd name="T1" fmla="*/ 21 h 21"/>
                  <a:gd name="T2" fmla="*/ 8 w 8"/>
                  <a:gd name="T3" fmla="*/ 15 h 21"/>
                  <a:gd name="T4" fmla="*/ 6 w 8"/>
                  <a:gd name="T5" fmla="*/ 11 h 21"/>
                  <a:gd name="T6" fmla="*/ 6 w 8"/>
                  <a:gd name="T7" fmla="*/ 6 h 21"/>
                  <a:gd name="T8" fmla="*/ 7 w 8"/>
                  <a:gd name="T9" fmla="*/ 4 h 21"/>
                  <a:gd name="T10" fmla="*/ 6 w 8"/>
                  <a:gd name="T11" fmla="*/ 0 h 21"/>
                  <a:gd name="T12" fmla="*/ 2 w 8"/>
                  <a:gd name="T13" fmla="*/ 6 h 21"/>
                  <a:gd name="T14" fmla="*/ 1 w 8"/>
                  <a:gd name="T15" fmla="*/ 11 h 21"/>
                  <a:gd name="T16" fmla="*/ 2 w 8"/>
                  <a:gd name="T17" fmla="*/ 17 h 21"/>
                  <a:gd name="T18" fmla="*/ 6 w 8"/>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1">
                    <a:moveTo>
                      <a:pt x="6" y="21"/>
                    </a:moveTo>
                    <a:cubicBezTo>
                      <a:pt x="5" y="19"/>
                      <a:pt x="4" y="13"/>
                      <a:pt x="8" y="15"/>
                    </a:cubicBezTo>
                    <a:cubicBezTo>
                      <a:pt x="8" y="15"/>
                      <a:pt x="4" y="11"/>
                      <a:pt x="6" y="11"/>
                    </a:cubicBezTo>
                    <a:cubicBezTo>
                      <a:pt x="8" y="10"/>
                      <a:pt x="8" y="7"/>
                      <a:pt x="6" y="6"/>
                    </a:cubicBezTo>
                    <a:cubicBezTo>
                      <a:pt x="6" y="6"/>
                      <a:pt x="6" y="4"/>
                      <a:pt x="7" y="4"/>
                    </a:cubicBezTo>
                    <a:cubicBezTo>
                      <a:pt x="7" y="3"/>
                      <a:pt x="6" y="2"/>
                      <a:pt x="6" y="0"/>
                    </a:cubicBezTo>
                    <a:cubicBezTo>
                      <a:pt x="5" y="2"/>
                      <a:pt x="3" y="4"/>
                      <a:pt x="2" y="6"/>
                    </a:cubicBezTo>
                    <a:cubicBezTo>
                      <a:pt x="0" y="9"/>
                      <a:pt x="1" y="9"/>
                      <a:pt x="1" y="11"/>
                    </a:cubicBezTo>
                    <a:cubicBezTo>
                      <a:pt x="2" y="13"/>
                      <a:pt x="2" y="15"/>
                      <a:pt x="2" y="17"/>
                    </a:cubicBezTo>
                    <a:cubicBezTo>
                      <a:pt x="2" y="19"/>
                      <a:pt x="4" y="21"/>
                      <a:pt x="6" y="2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4" name="Freeform 246"/>
              <p:cNvSpPr/>
              <p:nvPr/>
            </p:nvSpPr>
            <p:spPr bwMode="auto">
              <a:xfrm>
                <a:off x="5707063" y="3956050"/>
                <a:ext cx="22225" cy="46038"/>
              </a:xfrm>
              <a:custGeom>
                <a:avLst/>
                <a:gdLst>
                  <a:gd name="T0" fmla="*/ 28 w 30"/>
                  <a:gd name="T1" fmla="*/ 12 h 33"/>
                  <a:gd name="T2" fmla="*/ 20 w 30"/>
                  <a:gd name="T3" fmla="*/ 13 h 33"/>
                  <a:gd name="T4" fmla="*/ 12 w 30"/>
                  <a:gd name="T5" fmla="*/ 4 h 33"/>
                  <a:gd name="T6" fmla="*/ 11 w 30"/>
                  <a:gd name="T7" fmla="*/ 11 h 33"/>
                  <a:gd name="T8" fmla="*/ 9 w 30"/>
                  <a:gd name="T9" fmla="*/ 15 h 33"/>
                  <a:gd name="T10" fmla="*/ 8 w 30"/>
                  <a:gd name="T11" fmla="*/ 19 h 33"/>
                  <a:gd name="T12" fmla="*/ 4 w 30"/>
                  <a:gd name="T13" fmla="*/ 18 h 33"/>
                  <a:gd name="T14" fmla="*/ 3 w 30"/>
                  <a:gd name="T15" fmla="*/ 22 h 33"/>
                  <a:gd name="T16" fmla="*/ 1 w 30"/>
                  <a:gd name="T17" fmla="*/ 25 h 33"/>
                  <a:gd name="T18" fmla="*/ 3 w 30"/>
                  <a:gd name="T19" fmla="*/ 32 h 33"/>
                  <a:gd name="T20" fmla="*/ 5 w 30"/>
                  <a:gd name="T21" fmla="*/ 30 h 33"/>
                  <a:gd name="T22" fmla="*/ 7 w 30"/>
                  <a:gd name="T23" fmla="*/ 29 h 33"/>
                  <a:gd name="T24" fmla="*/ 3 w 30"/>
                  <a:gd name="T25" fmla="*/ 25 h 33"/>
                  <a:gd name="T26" fmla="*/ 7 w 30"/>
                  <a:gd name="T27" fmla="*/ 25 h 33"/>
                  <a:gd name="T28" fmla="*/ 11 w 30"/>
                  <a:gd name="T29" fmla="*/ 25 h 33"/>
                  <a:gd name="T30" fmla="*/ 18 w 30"/>
                  <a:gd name="T31" fmla="*/ 29 h 33"/>
                  <a:gd name="T32" fmla="*/ 19 w 30"/>
                  <a:gd name="T33" fmla="*/ 24 h 33"/>
                  <a:gd name="T34" fmla="*/ 23 w 30"/>
                  <a:gd name="T35" fmla="*/ 22 h 33"/>
                  <a:gd name="T36" fmla="*/ 30 w 30"/>
                  <a:gd name="T37" fmla="*/ 19 h 33"/>
                  <a:gd name="T38" fmla="*/ 28 w 30"/>
                  <a:gd name="T3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3">
                    <a:moveTo>
                      <a:pt x="28" y="12"/>
                    </a:moveTo>
                    <a:cubicBezTo>
                      <a:pt x="24" y="16"/>
                      <a:pt x="24" y="15"/>
                      <a:pt x="20" y="13"/>
                    </a:cubicBezTo>
                    <a:cubicBezTo>
                      <a:pt x="16" y="11"/>
                      <a:pt x="15" y="7"/>
                      <a:pt x="12" y="4"/>
                    </a:cubicBezTo>
                    <a:cubicBezTo>
                      <a:pt x="10" y="0"/>
                      <a:pt x="11" y="9"/>
                      <a:pt x="11" y="11"/>
                    </a:cubicBezTo>
                    <a:cubicBezTo>
                      <a:pt x="12" y="12"/>
                      <a:pt x="9" y="14"/>
                      <a:pt x="9" y="15"/>
                    </a:cubicBezTo>
                    <a:cubicBezTo>
                      <a:pt x="9" y="17"/>
                      <a:pt x="10" y="18"/>
                      <a:pt x="8" y="19"/>
                    </a:cubicBezTo>
                    <a:cubicBezTo>
                      <a:pt x="7" y="19"/>
                      <a:pt x="6" y="19"/>
                      <a:pt x="4" y="18"/>
                    </a:cubicBezTo>
                    <a:cubicBezTo>
                      <a:pt x="4" y="19"/>
                      <a:pt x="4" y="22"/>
                      <a:pt x="3" y="22"/>
                    </a:cubicBezTo>
                    <a:cubicBezTo>
                      <a:pt x="1" y="23"/>
                      <a:pt x="1" y="23"/>
                      <a:pt x="1" y="25"/>
                    </a:cubicBezTo>
                    <a:cubicBezTo>
                      <a:pt x="0" y="26"/>
                      <a:pt x="2" y="32"/>
                      <a:pt x="3" y="32"/>
                    </a:cubicBezTo>
                    <a:cubicBezTo>
                      <a:pt x="3" y="33"/>
                      <a:pt x="5" y="30"/>
                      <a:pt x="5" y="30"/>
                    </a:cubicBezTo>
                    <a:cubicBezTo>
                      <a:pt x="6" y="30"/>
                      <a:pt x="8" y="31"/>
                      <a:pt x="7" y="29"/>
                    </a:cubicBezTo>
                    <a:cubicBezTo>
                      <a:pt x="6" y="27"/>
                      <a:pt x="3" y="28"/>
                      <a:pt x="3" y="25"/>
                    </a:cubicBezTo>
                    <a:cubicBezTo>
                      <a:pt x="5" y="25"/>
                      <a:pt x="6" y="26"/>
                      <a:pt x="7" y="25"/>
                    </a:cubicBezTo>
                    <a:cubicBezTo>
                      <a:pt x="8" y="25"/>
                      <a:pt x="10" y="24"/>
                      <a:pt x="11" y="25"/>
                    </a:cubicBezTo>
                    <a:cubicBezTo>
                      <a:pt x="12" y="26"/>
                      <a:pt x="17" y="29"/>
                      <a:pt x="18" y="29"/>
                    </a:cubicBezTo>
                    <a:cubicBezTo>
                      <a:pt x="18" y="29"/>
                      <a:pt x="19" y="25"/>
                      <a:pt x="19" y="24"/>
                    </a:cubicBezTo>
                    <a:cubicBezTo>
                      <a:pt x="20" y="23"/>
                      <a:pt x="22" y="22"/>
                      <a:pt x="23" y="22"/>
                    </a:cubicBezTo>
                    <a:cubicBezTo>
                      <a:pt x="26" y="22"/>
                      <a:pt x="28" y="21"/>
                      <a:pt x="30" y="19"/>
                    </a:cubicBezTo>
                    <a:cubicBezTo>
                      <a:pt x="25" y="19"/>
                      <a:pt x="29" y="15"/>
                      <a:pt x="28" y="1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5" name="Freeform 247"/>
              <p:cNvSpPr/>
              <p:nvPr/>
            </p:nvSpPr>
            <p:spPr bwMode="auto">
              <a:xfrm>
                <a:off x="5659438" y="4378325"/>
                <a:ext cx="4763" cy="12700"/>
              </a:xfrm>
              <a:custGeom>
                <a:avLst/>
                <a:gdLst>
                  <a:gd name="T0" fmla="*/ 2 w 8"/>
                  <a:gd name="T1" fmla="*/ 4 h 9"/>
                  <a:gd name="T2" fmla="*/ 8 w 8"/>
                  <a:gd name="T3" fmla="*/ 6 h 9"/>
                  <a:gd name="T4" fmla="*/ 2 w 8"/>
                  <a:gd name="T5" fmla="*/ 4 h 9"/>
                </a:gdLst>
                <a:ahLst/>
                <a:cxnLst>
                  <a:cxn ang="0">
                    <a:pos x="T0" y="T1"/>
                  </a:cxn>
                  <a:cxn ang="0">
                    <a:pos x="T2" y="T3"/>
                  </a:cxn>
                  <a:cxn ang="0">
                    <a:pos x="T4" y="T5"/>
                  </a:cxn>
                </a:cxnLst>
                <a:rect l="0" t="0" r="r" b="b"/>
                <a:pathLst>
                  <a:path w="8" h="9">
                    <a:moveTo>
                      <a:pt x="2" y="4"/>
                    </a:moveTo>
                    <a:cubicBezTo>
                      <a:pt x="0" y="9"/>
                      <a:pt x="7" y="7"/>
                      <a:pt x="8" y="6"/>
                    </a:cubicBezTo>
                    <a:cubicBezTo>
                      <a:pt x="8" y="3"/>
                      <a:pt x="2" y="0"/>
                      <a:pt x="2"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6" name="Freeform 248"/>
              <p:cNvSpPr/>
              <p:nvPr/>
            </p:nvSpPr>
            <p:spPr bwMode="auto">
              <a:xfrm>
                <a:off x="5637213" y="4421188"/>
                <a:ext cx="20638" cy="9525"/>
              </a:xfrm>
              <a:custGeom>
                <a:avLst/>
                <a:gdLst>
                  <a:gd name="T0" fmla="*/ 29 w 29"/>
                  <a:gd name="T1" fmla="*/ 2 h 6"/>
                  <a:gd name="T2" fmla="*/ 19 w 29"/>
                  <a:gd name="T3" fmla="*/ 1 h 6"/>
                  <a:gd name="T4" fmla="*/ 15 w 29"/>
                  <a:gd name="T5" fmla="*/ 3 h 6"/>
                  <a:gd name="T6" fmla="*/ 12 w 29"/>
                  <a:gd name="T7" fmla="*/ 3 h 6"/>
                  <a:gd name="T8" fmla="*/ 3 w 29"/>
                  <a:gd name="T9" fmla="*/ 3 h 6"/>
                  <a:gd name="T10" fmla="*/ 8 w 29"/>
                  <a:gd name="T11" fmla="*/ 6 h 6"/>
                  <a:gd name="T12" fmla="*/ 11 w 29"/>
                  <a:gd name="T13" fmla="*/ 6 h 6"/>
                  <a:gd name="T14" fmla="*/ 14 w 29"/>
                  <a:gd name="T15" fmla="*/ 5 h 6"/>
                  <a:gd name="T16" fmla="*/ 18 w 29"/>
                  <a:gd name="T17" fmla="*/ 3 h 6"/>
                  <a:gd name="T18" fmla="*/ 29 w 29"/>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6">
                    <a:moveTo>
                      <a:pt x="29" y="2"/>
                    </a:moveTo>
                    <a:cubicBezTo>
                      <a:pt x="25" y="1"/>
                      <a:pt x="23" y="2"/>
                      <a:pt x="19" y="1"/>
                    </a:cubicBezTo>
                    <a:cubicBezTo>
                      <a:pt x="17" y="1"/>
                      <a:pt x="17" y="2"/>
                      <a:pt x="15" y="3"/>
                    </a:cubicBezTo>
                    <a:cubicBezTo>
                      <a:pt x="14" y="4"/>
                      <a:pt x="13" y="2"/>
                      <a:pt x="12" y="3"/>
                    </a:cubicBezTo>
                    <a:cubicBezTo>
                      <a:pt x="10" y="5"/>
                      <a:pt x="5" y="0"/>
                      <a:pt x="3" y="3"/>
                    </a:cubicBezTo>
                    <a:cubicBezTo>
                      <a:pt x="0" y="6"/>
                      <a:pt x="7" y="5"/>
                      <a:pt x="8" y="6"/>
                    </a:cubicBezTo>
                    <a:cubicBezTo>
                      <a:pt x="10" y="5"/>
                      <a:pt x="10" y="6"/>
                      <a:pt x="11" y="6"/>
                    </a:cubicBezTo>
                    <a:cubicBezTo>
                      <a:pt x="12" y="6"/>
                      <a:pt x="12" y="5"/>
                      <a:pt x="14" y="5"/>
                    </a:cubicBezTo>
                    <a:cubicBezTo>
                      <a:pt x="15" y="5"/>
                      <a:pt x="17" y="3"/>
                      <a:pt x="18" y="3"/>
                    </a:cubicBezTo>
                    <a:cubicBezTo>
                      <a:pt x="21" y="3"/>
                      <a:pt x="26" y="5"/>
                      <a:pt x="29" y="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7" name="Freeform 249"/>
              <p:cNvSpPr/>
              <p:nvPr/>
            </p:nvSpPr>
            <p:spPr bwMode="auto">
              <a:xfrm>
                <a:off x="5651500" y="4425950"/>
                <a:ext cx="12700" cy="15875"/>
              </a:xfrm>
              <a:custGeom>
                <a:avLst/>
                <a:gdLst>
                  <a:gd name="T0" fmla="*/ 9 w 18"/>
                  <a:gd name="T1" fmla="*/ 1 h 11"/>
                  <a:gd name="T2" fmla="*/ 8 w 18"/>
                  <a:gd name="T3" fmla="*/ 3 h 11"/>
                  <a:gd name="T4" fmla="*/ 2 w 18"/>
                  <a:gd name="T5" fmla="*/ 6 h 11"/>
                  <a:gd name="T6" fmla="*/ 1 w 18"/>
                  <a:gd name="T7" fmla="*/ 11 h 11"/>
                  <a:gd name="T8" fmla="*/ 6 w 18"/>
                  <a:gd name="T9" fmla="*/ 9 h 11"/>
                  <a:gd name="T10" fmla="*/ 9 w 18"/>
                  <a:gd name="T11" fmla="*/ 6 h 11"/>
                  <a:gd name="T12" fmla="*/ 18 w 18"/>
                  <a:gd name="T13" fmla="*/ 0 h 11"/>
                  <a:gd name="T14" fmla="*/ 12 w 18"/>
                  <a:gd name="T15" fmla="*/ 0 h 11"/>
                  <a:gd name="T16" fmla="*/ 9 w 18"/>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1">
                    <a:moveTo>
                      <a:pt x="9" y="1"/>
                    </a:moveTo>
                    <a:cubicBezTo>
                      <a:pt x="8" y="1"/>
                      <a:pt x="8" y="2"/>
                      <a:pt x="8" y="3"/>
                    </a:cubicBezTo>
                    <a:cubicBezTo>
                      <a:pt x="6" y="4"/>
                      <a:pt x="3" y="4"/>
                      <a:pt x="2" y="6"/>
                    </a:cubicBezTo>
                    <a:cubicBezTo>
                      <a:pt x="0" y="8"/>
                      <a:pt x="2" y="9"/>
                      <a:pt x="1" y="11"/>
                    </a:cubicBezTo>
                    <a:cubicBezTo>
                      <a:pt x="2" y="10"/>
                      <a:pt x="4" y="11"/>
                      <a:pt x="6" y="9"/>
                    </a:cubicBezTo>
                    <a:cubicBezTo>
                      <a:pt x="7" y="8"/>
                      <a:pt x="8" y="6"/>
                      <a:pt x="9" y="6"/>
                    </a:cubicBezTo>
                    <a:cubicBezTo>
                      <a:pt x="11" y="4"/>
                      <a:pt x="18" y="2"/>
                      <a:pt x="18" y="0"/>
                    </a:cubicBezTo>
                    <a:cubicBezTo>
                      <a:pt x="16" y="0"/>
                      <a:pt x="14" y="0"/>
                      <a:pt x="12" y="0"/>
                    </a:cubicBezTo>
                    <a:cubicBezTo>
                      <a:pt x="11" y="0"/>
                      <a:pt x="9" y="0"/>
                      <a:pt x="9" y="1"/>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8" name="Freeform 250"/>
              <p:cNvSpPr/>
              <p:nvPr/>
            </p:nvSpPr>
            <p:spPr bwMode="auto">
              <a:xfrm>
                <a:off x="5665788" y="4378325"/>
                <a:ext cx="11113" cy="11113"/>
              </a:xfrm>
              <a:custGeom>
                <a:avLst/>
                <a:gdLst>
                  <a:gd name="T0" fmla="*/ 9 w 17"/>
                  <a:gd name="T1" fmla="*/ 0 h 8"/>
                  <a:gd name="T2" fmla="*/ 2 w 17"/>
                  <a:gd name="T3" fmla="*/ 3 h 8"/>
                  <a:gd name="T4" fmla="*/ 5 w 17"/>
                  <a:gd name="T5" fmla="*/ 7 h 8"/>
                  <a:gd name="T6" fmla="*/ 7 w 17"/>
                  <a:gd name="T7" fmla="*/ 5 h 8"/>
                  <a:gd name="T8" fmla="*/ 10 w 17"/>
                  <a:gd name="T9" fmla="*/ 5 h 8"/>
                  <a:gd name="T10" fmla="*/ 17 w 17"/>
                  <a:gd name="T11" fmla="*/ 8 h 8"/>
                  <a:gd name="T12" fmla="*/ 9 w 1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9" y="0"/>
                    </a:moveTo>
                    <a:cubicBezTo>
                      <a:pt x="6" y="1"/>
                      <a:pt x="3" y="1"/>
                      <a:pt x="2" y="3"/>
                    </a:cubicBezTo>
                    <a:cubicBezTo>
                      <a:pt x="0" y="7"/>
                      <a:pt x="4" y="7"/>
                      <a:pt x="5" y="7"/>
                    </a:cubicBezTo>
                    <a:cubicBezTo>
                      <a:pt x="6" y="6"/>
                      <a:pt x="6" y="4"/>
                      <a:pt x="7" y="5"/>
                    </a:cubicBezTo>
                    <a:cubicBezTo>
                      <a:pt x="8" y="5"/>
                      <a:pt x="9" y="6"/>
                      <a:pt x="10" y="5"/>
                    </a:cubicBezTo>
                    <a:cubicBezTo>
                      <a:pt x="13" y="5"/>
                      <a:pt x="14" y="6"/>
                      <a:pt x="17" y="8"/>
                    </a:cubicBezTo>
                    <a:cubicBezTo>
                      <a:pt x="17" y="2"/>
                      <a:pt x="12" y="2"/>
                      <a:pt x="9" y="0"/>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49" name="Freeform 251"/>
              <p:cNvSpPr/>
              <p:nvPr/>
            </p:nvSpPr>
            <p:spPr bwMode="auto">
              <a:xfrm>
                <a:off x="5672138" y="3997325"/>
                <a:ext cx="44450" cy="103188"/>
              </a:xfrm>
              <a:custGeom>
                <a:avLst/>
                <a:gdLst>
                  <a:gd name="T0" fmla="*/ 60 w 62"/>
                  <a:gd name="T1" fmla="*/ 8 h 73"/>
                  <a:gd name="T2" fmla="*/ 60 w 62"/>
                  <a:gd name="T3" fmla="*/ 2 h 73"/>
                  <a:gd name="T4" fmla="*/ 56 w 62"/>
                  <a:gd name="T5" fmla="*/ 6 h 73"/>
                  <a:gd name="T6" fmla="*/ 51 w 62"/>
                  <a:gd name="T7" fmla="*/ 10 h 73"/>
                  <a:gd name="T8" fmla="*/ 52 w 62"/>
                  <a:gd name="T9" fmla="*/ 14 h 73"/>
                  <a:gd name="T10" fmla="*/ 49 w 62"/>
                  <a:gd name="T11" fmla="*/ 22 h 73"/>
                  <a:gd name="T12" fmla="*/ 44 w 62"/>
                  <a:gd name="T13" fmla="*/ 31 h 73"/>
                  <a:gd name="T14" fmla="*/ 38 w 62"/>
                  <a:gd name="T15" fmla="*/ 33 h 73"/>
                  <a:gd name="T16" fmla="*/ 39 w 62"/>
                  <a:gd name="T17" fmla="*/ 28 h 73"/>
                  <a:gd name="T18" fmla="*/ 35 w 62"/>
                  <a:gd name="T19" fmla="*/ 33 h 73"/>
                  <a:gd name="T20" fmla="*/ 32 w 62"/>
                  <a:gd name="T21" fmla="*/ 37 h 73"/>
                  <a:gd name="T22" fmla="*/ 31 w 62"/>
                  <a:gd name="T23" fmla="*/ 41 h 73"/>
                  <a:gd name="T24" fmla="*/ 27 w 62"/>
                  <a:gd name="T25" fmla="*/ 41 h 73"/>
                  <a:gd name="T26" fmla="*/ 16 w 62"/>
                  <a:gd name="T27" fmla="*/ 43 h 73"/>
                  <a:gd name="T28" fmla="*/ 7 w 62"/>
                  <a:gd name="T29" fmla="*/ 49 h 73"/>
                  <a:gd name="T30" fmla="*/ 0 w 62"/>
                  <a:gd name="T31" fmla="*/ 57 h 73"/>
                  <a:gd name="T32" fmla="*/ 1 w 62"/>
                  <a:gd name="T33" fmla="*/ 61 h 73"/>
                  <a:gd name="T34" fmla="*/ 4 w 62"/>
                  <a:gd name="T35" fmla="*/ 58 h 73"/>
                  <a:gd name="T36" fmla="*/ 4 w 62"/>
                  <a:gd name="T37" fmla="*/ 63 h 73"/>
                  <a:gd name="T38" fmla="*/ 7 w 62"/>
                  <a:gd name="T39" fmla="*/ 70 h 73"/>
                  <a:gd name="T40" fmla="*/ 13 w 62"/>
                  <a:gd name="T41" fmla="*/ 60 h 73"/>
                  <a:gd name="T42" fmla="*/ 11 w 62"/>
                  <a:gd name="T43" fmla="*/ 55 h 73"/>
                  <a:gd name="T44" fmla="*/ 7 w 62"/>
                  <a:gd name="T45" fmla="*/ 53 h 73"/>
                  <a:gd name="T46" fmla="*/ 14 w 62"/>
                  <a:gd name="T47" fmla="*/ 49 h 73"/>
                  <a:gd name="T48" fmla="*/ 18 w 62"/>
                  <a:gd name="T49" fmla="*/ 50 h 73"/>
                  <a:gd name="T50" fmla="*/ 21 w 62"/>
                  <a:gd name="T51" fmla="*/ 48 h 73"/>
                  <a:gd name="T52" fmla="*/ 30 w 62"/>
                  <a:gd name="T53" fmla="*/ 48 h 73"/>
                  <a:gd name="T54" fmla="*/ 31 w 62"/>
                  <a:gd name="T55" fmla="*/ 56 h 73"/>
                  <a:gd name="T56" fmla="*/ 37 w 62"/>
                  <a:gd name="T57" fmla="*/ 51 h 73"/>
                  <a:gd name="T58" fmla="*/ 36 w 62"/>
                  <a:gd name="T59" fmla="*/ 45 h 73"/>
                  <a:gd name="T60" fmla="*/ 46 w 62"/>
                  <a:gd name="T61" fmla="*/ 45 h 73"/>
                  <a:gd name="T62" fmla="*/ 47 w 62"/>
                  <a:gd name="T63" fmla="*/ 48 h 73"/>
                  <a:gd name="T64" fmla="*/ 51 w 62"/>
                  <a:gd name="T65" fmla="*/ 42 h 73"/>
                  <a:gd name="T66" fmla="*/ 51 w 62"/>
                  <a:gd name="T67" fmla="*/ 46 h 73"/>
                  <a:gd name="T68" fmla="*/ 55 w 62"/>
                  <a:gd name="T69" fmla="*/ 41 h 73"/>
                  <a:gd name="T70" fmla="*/ 55 w 62"/>
                  <a:gd name="T71" fmla="*/ 35 h 73"/>
                  <a:gd name="T72" fmla="*/ 57 w 62"/>
                  <a:gd name="T73" fmla="*/ 28 h 73"/>
                  <a:gd name="T74" fmla="*/ 60 w 62"/>
                  <a:gd name="T75" fmla="*/ 24 h 73"/>
                  <a:gd name="T76" fmla="*/ 60 w 62"/>
                  <a:gd name="T77" fmla="*/ 19 h 73"/>
                  <a:gd name="T78" fmla="*/ 62 w 62"/>
                  <a:gd name="T79" fmla="*/ 13 h 73"/>
                  <a:gd name="T80" fmla="*/ 60 w 62"/>
                  <a:gd name="T81" fmla="*/ 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 h="73">
                    <a:moveTo>
                      <a:pt x="60" y="8"/>
                    </a:moveTo>
                    <a:cubicBezTo>
                      <a:pt x="58" y="6"/>
                      <a:pt x="60" y="4"/>
                      <a:pt x="60" y="2"/>
                    </a:cubicBezTo>
                    <a:cubicBezTo>
                      <a:pt x="57" y="1"/>
                      <a:pt x="56" y="3"/>
                      <a:pt x="56" y="6"/>
                    </a:cubicBezTo>
                    <a:cubicBezTo>
                      <a:pt x="55" y="0"/>
                      <a:pt x="51" y="8"/>
                      <a:pt x="51" y="10"/>
                    </a:cubicBezTo>
                    <a:cubicBezTo>
                      <a:pt x="50" y="12"/>
                      <a:pt x="52" y="13"/>
                      <a:pt x="52" y="14"/>
                    </a:cubicBezTo>
                    <a:cubicBezTo>
                      <a:pt x="51" y="17"/>
                      <a:pt x="51" y="19"/>
                      <a:pt x="49" y="22"/>
                    </a:cubicBezTo>
                    <a:cubicBezTo>
                      <a:pt x="49" y="25"/>
                      <a:pt x="46" y="28"/>
                      <a:pt x="44" y="31"/>
                    </a:cubicBezTo>
                    <a:cubicBezTo>
                      <a:pt x="42" y="31"/>
                      <a:pt x="41" y="33"/>
                      <a:pt x="38" y="33"/>
                    </a:cubicBezTo>
                    <a:cubicBezTo>
                      <a:pt x="37" y="33"/>
                      <a:pt x="39" y="29"/>
                      <a:pt x="39" y="28"/>
                    </a:cubicBezTo>
                    <a:cubicBezTo>
                      <a:pt x="37" y="29"/>
                      <a:pt x="35" y="29"/>
                      <a:pt x="35" y="33"/>
                    </a:cubicBezTo>
                    <a:cubicBezTo>
                      <a:pt x="35" y="34"/>
                      <a:pt x="33" y="36"/>
                      <a:pt x="32" y="37"/>
                    </a:cubicBezTo>
                    <a:cubicBezTo>
                      <a:pt x="31" y="39"/>
                      <a:pt x="33" y="41"/>
                      <a:pt x="31" y="41"/>
                    </a:cubicBezTo>
                    <a:cubicBezTo>
                      <a:pt x="28" y="43"/>
                      <a:pt x="29" y="40"/>
                      <a:pt x="27" y="41"/>
                    </a:cubicBezTo>
                    <a:cubicBezTo>
                      <a:pt x="24" y="41"/>
                      <a:pt x="18" y="40"/>
                      <a:pt x="16" y="43"/>
                    </a:cubicBezTo>
                    <a:cubicBezTo>
                      <a:pt x="14" y="47"/>
                      <a:pt x="11" y="49"/>
                      <a:pt x="7" y="49"/>
                    </a:cubicBezTo>
                    <a:cubicBezTo>
                      <a:pt x="8" y="53"/>
                      <a:pt x="3" y="55"/>
                      <a:pt x="0" y="57"/>
                    </a:cubicBezTo>
                    <a:cubicBezTo>
                      <a:pt x="0" y="58"/>
                      <a:pt x="0" y="60"/>
                      <a:pt x="1" y="61"/>
                    </a:cubicBezTo>
                    <a:cubicBezTo>
                      <a:pt x="4" y="62"/>
                      <a:pt x="2" y="58"/>
                      <a:pt x="4" y="58"/>
                    </a:cubicBezTo>
                    <a:cubicBezTo>
                      <a:pt x="7" y="58"/>
                      <a:pt x="5" y="62"/>
                      <a:pt x="4" y="63"/>
                    </a:cubicBezTo>
                    <a:cubicBezTo>
                      <a:pt x="3" y="66"/>
                      <a:pt x="3" y="73"/>
                      <a:pt x="7" y="70"/>
                    </a:cubicBezTo>
                    <a:cubicBezTo>
                      <a:pt x="10" y="68"/>
                      <a:pt x="11" y="64"/>
                      <a:pt x="13" y="60"/>
                    </a:cubicBezTo>
                    <a:cubicBezTo>
                      <a:pt x="13" y="58"/>
                      <a:pt x="11" y="56"/>
                      <a:pt x="11" y="55"/>
                    </a:cubicBezTo>
                    <a:cubicBezTo>
                      <a:pt x="10" y="53"/>
                      <a:pt x="9" y="55"/>
                      <a:pt x="7" y="53"/>
                    </a:cubicBezTo>
                    <a:cubicBezTo>
                      <a:pt x="10" y="51"/>
                      <a:pt x="13" y="55"/>
                      <a:pt x="14" y="49"/>
                    </a:cubicBezTo>
                    <a:cubicBezTo>
                      <a:pt x="15" y="52"/>
                      <a:pt x="16" y="51"/>
                      <a:pt x="18" y="50"/>
                    </a:cubicBezTo>
                    <a:cubicBezTo>
                      <a:pt x="19" y="49"/>
                      <a:pt x="21" y="49"/>
                      <a:pt x="21" y="48"/>
                    </a:cubicBezTo>
                    <a:cubicBezTo>
                      <a:pt x="23" y="46"/>
                      <a:pt x="27" y="47"/>
                      <a:pt x="30" y="48"/>
                    </a:cubicBezTo>
                    <a:cubicBezTo>
                      <a:pt x="26" y="51"/>
                      <a:pt x="28" y="53"/>
                      <a:pt x="31" y="56"/>
                    </a:cubicBezTo>
                    <a:cubicBezTo>
                      <a:pt x="32" y="54"/>
                      <a:pt x="34" y="50"/>
                      <a:pt x="37" y="51"/>
                    </a:cubicBezTo>
                    <a:cubicBezTo>
                      <a:pt x="35" y="49"/>
                      <a:pt x="34" y="47"/>
                      <a:pt x="36" y="45"/>
                    </a:cubicBezTo>
                    <a:cubicBezTo>
                      <a:pt x="39" y="49"/>
                      <a:pt x="43" y="48"/>
                      <a:pt x="46" y="45"/>
                    </a:cubicBezTo>
                    <a:cubicBezTo>
                      <a:pt x="46" y="45"/>
                      <a:pt x="47" y="47"/>
                      <a:pt x="47" y="48"/>
                    </a:cubicBezTo>
                    <a:cubicBezTo>
                      <a:pt x="48" y="46"/>
                      <a:pt x="49" y="44"/>
                      <a:pt x="51" y="42"/>
                    </a:cubicBezTo>
                    <a:cubicBezTo>
                      <a:pt x="51" y="43"/>
                      <a:pt x="51" y="45"/>
                      <a:pt x="51" y="46"/>
                    </a:cubicBezTo>
                    <a:cubicBezTo>
                      <a:pt x="53" y="45"/>
                      <a:pt x="53" y="43"/>
                      <a:pt x="55" y="41"/>
                    </a:cubicBezTo>
                    <a:cubicBezTo>
                      <a:pt x="56" y="41"/>
                      <a:pt x="55" y="36"/>
                      <a:pt x="55" y="35"/>
                    </a:cubicBezTo>
                    <a:cubicBezTo>
                      <a:pt x="56" y="32"/>
                      <a:pt x="57" y="32"/>
                      <a:pt x="57" y="28"/>
                    </a:cubicBezTo>
                    <a:cubicBezTo>
                      <a:pt x="57" y="26"/>
                      <a:pt x="56" y="22"/>
                      <a:pt x="60" y="24"/>
                    </a:cubicBezTo>
                    <a:cubicBezTo>
                      <a:pt x="60" y="22"/>
                      <a:pt x="59" y="20"/>
                      <a:pt x="60" y="19"/>
                    </a:cubicBezTo>
                    <a:cubicBezTo>
                      <a:pt x="62" y="18"/>
                      <a:pt x="62" y="15"/>
                      <a:pt x="62" y="13"/>
                    </a:cubicBezTo>
                    <a:cubicBezTo>
                      <a:pt x="62" y="11"/>
                      <a:pt x="60" y="9"/>
                      <a:pt x="60" y="8"/>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50" name="Freeform 252"/>
              <p:cNvSpPr/>
              <p:nvPr/>
            </p:nvSpPr>
            <p:spPr bwMode="auto">
              <a:xfrm>
                <a:off x="5683250" y="4064000"/>
                <a:ext cx="7938" cy="20638"/>
              </a:xfrm>
              <a:custGeom>
                <a:avLst/>
                <a:gdLst>
                  <a:gd name="T0" fmla="*/ 3 w 12"/>
                  <a:gd name="T1" fmla="*/ 4 h 15"/>
                  <a:gd name="T2" fmla="*/ 1 w 12"/>
                  <a:gd name="T3" fmla="*/ 13 h 15"/>
                  <a:gd name="T4" fmla="*/ 7 w 12"/>
                  <a:gd name="T5" fmla="*/ 8 h 15"/>
                  <a:gd name="T6" fmla="*/ 9 w 12"/>
                  <a:gd name="T7" fmla="*/ 10 h 15"/>
                  <a:gd name="T8" fmla="*/ 12 w 12"/>
                  <a:gd name="T9" fmla="*/ 6 h 15"/>
                  <a:gd name="T10" fmla="*/ 3 w 12"/>
                  <a:gd name="T11" fmla="*/ 4 h 15"/>
                </a:gdLst>
                <a:ahLst/>
                <a:cxnLst>
                  <a:cxn ang="0">
                    <a:pos x="T0" y="T1"/>
                  </a:cxn>
                  <a:cxn ang="0">
                    <a:pos x="T2" y="T3"/>
                  </a:cxn>
                  <a:cxn ang="0">
                    <a:pos x="T4" y="T5"/>
                  </a:cxn>
                  <a:cxn ang="0">
                    <a:pos x="T6" y="T7"/>
                  </a:cxn>
                  <a:cxn ang="0">
                    <a:pos x="T8" y="T9"/>
                  </a:cxn>
                  <a:cxn ang="0">
                    <a:pos x="T10" y="T11"/>
                  </a:cxn>
                </a:cxnLst>
                <a:rect l="0" t="0" r="r" b="b"/>
                <a:pathLst>
                  <a:path w="12" h="15">
                    <a:moveTo>
                      <a:pt x="3" y="4"/>
                    </a:moveTo>
                    <a:cubicBezTo>
                      <a:pt x="1" y="8"/>
                      <a:pt x="0" y="8"/>
                      <a:pt x="1" y="13"/>
                    </a:cubicBezTo>
                    <a:cubicBezTo>
                      <a:pt x="4" y="15"/>
                      <a:pt x="5" y="10"/>
                      <a:pt x="7" y="8"/>
                    </a:cubicBezTo>
                    <a:cubicBezTo>
                      <a:pt x="7" y="8"/>
                      <a:pt x="9" y="11"/>
                      <a:pt x="9" y="10"/>
                    </a:cubicBezTo>
                    <a:cubicBezTo>
                      <a:pt x="10" y="9"/>
                      <a:pt x="12" y="7"/>
                      <a:pt x="12" y="6"/>
                    </a:cubicBezTo>
                    <a:cubicBezTo>
                      <a:pt x="12" y="0"/>
                      <a:pt x="4" y="5"/>
                      <a:pt x="3" y="4"/>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grpSp>
      <p:sp>
        <p:nvSpPr>
          <p:cNvPr id="1048951" name="Dikdörtgen 1"/>
          <p:cNvSpPr/>
          <p:nvPr/>
        </p:nvSpPr>
        <p:spPr>
          <a:xfrm>
            <a:off x="2246433" y="2060848"/>
            <a:ext cx="2094685" cy="1223412"/>
          </a:xfrm>
          <a:prstGeom prst="rect">
            <a:avLst/>
          </a:prstGeom>
        </p:spPr>
        <p:txBody>
          <a:bodyPr wrap="square">
            <a:spAutoFit/>
          </a:bodyPr>
          <a:lstStyle/>
          <a:p>
            <a:pPr lvl="0" algn="just"/>
            <a:r>
              <a:rPr lang="tr-TR" sz="1650" b="1" dirty="0">
                <a:latin typeface="Noto Sans" panose="020B0502040504020204" pitchFamily="34"/>
                <a:ea typeface="Noto Sans" panose="020B0502040504020204" pitchFamily="34"/>
                <a:cs typeface="Noto Sans" panose="020B0502040504020204" pitchFamily="34"/>
              </a:rPr>
              <a:t>Teknolojik Gelişmeler</a:t>
            </a:r>
          </a:p>
          <a:p>
            <a:pPr lvl="0"/>
            <a:r>
              <a:rPr lang="tr-TR" sz="1350" dirty="0">
                <a:latin typeface="Noto Sans" panose="020B0502040504020204" pitchFamily="34"/>
                <a:ea typeface="Noto Sans" panose="020B0502040504020204" pitchFamily="34"/>
                <a:cs typeface="Noto Sans" panose="020B0502040504020204" pitchFamily="34"/>
              </a:rPr>
              <a:t>Teknolojik gelişmeler ve gelişen dünyaya ayak uydurma çabası</a:t>
            </a:r>
            <a:endParaRPr lang="en-GB" sz="1350" dirty="0">
              <a:latin typeface="Noto Sans" panose="020B0502040504020204" pitchFamily="34"/>
              <a:ea typeface="Noto Sans" panose="020B0502040504020204" pitchFamily="34"/>
              <a:cs typeface="Noto Sans" panose="020B0502040504020204" pitchFamily="34"/>
            </a:endParaRPr>
          </a:p>
        </p:txBody>
      </p:sp>
      <p:sp>
        <p:nvSpPr>
          <p:cNvPr id="1048952" name="TextBox 69"/>
          <p:cNvSpPr txBox="1"/>
          <p:nvPr/>
        </p:nvSpPr>
        <p:spPr>
          <a:xfrm>
            <a:off x="6339336" y="1987995"/>
            <a:ext cx="2181963" cy="1456809"/>
          </a:xfrm>
          <a:prstGeom prst="rect">
            <a:avLst/>
          </a:prstGeom>
          <a:noFill/>
        </p:spPr>
        <p:txBody>
          <a:bodyPr wrap="square" rtlCol="0">
            <a:spAutoFit/>
          </a:bodyPr>
          <a:lstStyle/>
          <a:p>
            <a:pPr lvl="0"/>
            <a:r>
              <a:rPr lang="tr-TR" sz="1650" b="1" dirty="0">
                <a:latin typeface="Noto Sans" panose="020B0502040504020204" pitchFamily="34"/>
                <a:ea typeface="Noto Sans" panose="020B0502040504020204" pitchFamily="34"/>
                <a:cs typeface="Noto Sans" panose="020B0502040504020204" pitchFamily="34"/>
              </a:rPr>
              <a:t>Hız ve Zamandan Tasarruf</a:t>
            </a:r>
          </a:p>
          <a:p>
            <a:pPr>
              <a:spcBef>
                <a:spcPts val="225"/>
              </a:spcBef>
            </a:pPr>
            <a:r>
              <a:rPr lang="tr-TR" sz="1350" dirty="0">
                <a:latin typeface="Noto Sans" panose="020B0502040504020204" pitchFamily="34"/>
                <a:ea typeface="Noto Sans" panose="020B0502040504020204" pitchFamily="34"/>
                <a:cs typeface="Noto Sans" panose="020B0502040504020204" pitchFamily="34"/>
              </a:rPr>
              <a:t>Bürokrasinin azalması Yazışma sürecinin kısalması İş gücü kaybının önlenmesi</a:t>
            </a:r>
          </a:p>
        </p:txBody>
      </p:sp>
      <p:grpSp>
        <p:nvGrpSpPr>
          <p:cNvPr id="184" name="Group 8"/>
          <p:cNvGrpSpPr/>
          <p:nvPr/>
        </p:nvGrpSpPr>
        <p:grpSpPr>
          <a:xfrm>
            <a:off x="776654" y="4437112"/>
            <a:ext cx="1297443" cy="1266605"/>
            <a:chOff x="5089525" y="2247900"/>
            <a:chExt cx="2006600" cy="2276475"/>
          </a:xfrm>
        </p:grpSpPr>
        <p:sp>
          <p:nvSpPr>
            <p:cNvPr id="1048953" name="Freeform 5"/>
            <p:cNvSpPr/>
            <p:nvPr/>
          </p:nvSpPr>
          <p:spPr bwMode="auto">
            <a:xfrm>
              <a:off x="5089525" y="3806825"/>
              <a:ext cx="2006600" cy="717550"/>
            </a:xfrm>
            <a:custGeom>
              <a:avLst/>
              <a:gdLst>
                <a:gd name="T0" fmla="*/ 451 w 629"/>
                <a:gd name="T1" fmla="*/ 74 h 225"/>
                <a:gd name="T2" fmla="*/ 466 w 629"/>
                <a:gd name="T3" fmla="*/ 74 h 225"/>
                <a:gd name="T4" fmla="*/ 503 w 629"/>
                <a:gd name="T5" fmla="*/ 64 h 225"/>
                <a:gd name="T6" fmla="*/ 583 w 629"/>
                <a:gd name="T7" fmla="*/ 15 h 225"/>
                <a:gd name="T8" fmla="*/ 600 w 629"/>
                <a:gd name="T9" fmla="*/ 4 h 225"/>
                <a:gd name="T10" fmla="*/ 621 w 629"/>
                <a:gd name="T11" fmla="*/ 9 h 225"/>
                <a:gd name="T12" fmla="*/ 627 w 629"/>
                <a:gd name="T13" fmla="*/ 19 h 225"/>
                <a:gd name="T14" fmla="*/ 626 w 629"/>
                <a:gd name="T15" fmla="*/ 26 h 225"/>
                <a:gd name="T16" fmla="*/ 588 w 629"/>
                <a:gd name="T17" fmla="*/ 67 h 225"/>
                <a:gd name="T18" fmla="*/ 547 w 629"/>
                <a:gd name="T19" fmla="*/ 105 h 225"/>
                <a:gd name="T20" fmla="*/ 516 w 629"/>
                <a:gd name="T21" fmla="*/ 135 h 225"/>
                <a:gd name="T22" fmla="*/ 497 w 629"/>
                <a:gd name="T23" fmla="*/ 148 h 225"/>
                <a:gd name="T24" fmla="*/ 447 w 629"/>
                <a:gd name="T25" fmla="*/ 179 h 225"/>
                <a:gd name="T26" fmla="*/ 393 w 629"/>
                <a:gd name="T27" fmla="*/ 219 h 225"/>
                <a:gd name="T28" fmla="*/ 371 w 629"/>
                <a:gd name="T29" fmla="*/ 223 h 225"/>
                <a:gd name="T30" fmla="*/ 329 w 629"/>
                <a:gd name="T31" fmla="*/ 212 h 225"/>
                <a:gd name="T32" fmla="*/ 285 w 629"/>
                <a:gd name="T33" fmla="*/ 201 h 225"/>
                <a:gd name="T34" fmla="*/ 225 w 629"/>
                <a:gd name="T35" fmla="*/ 189 h 225"/>
                <a:gd name="T36" fmla="*/ 186 w 629"/>
                <a:gd name="T37" fmla="*/ 181 h 225"/>
                <a:gd name="T38" fmla="*/ 169 w 629"/>
                <a:gd name="T39" fmla="*/ 180 h 225"/>
                <a:gd name="T40" fmla="*/ 121 w 629"/>
                <a:gd name="T41" fmla="*/ 170 h 225"/>
                <a:gd name="T42" fmla="*/ 66 w 629"/>
                <a:gd name="T43" fmla="*/ 157 h 225"/>
                <a:gd name="T44" fmla="*/ 23 w 629"/>
                <a:gd name="T45" fmla="*/ 149 h 225"/>
                <a:gd name="T46" fmla="*/ 9 w 629"/>
                <a:gd name="T47" fmla="*/ 145 h 225"/>
                <a:gd name="T48" fmla="*/ 4 w 629"/>
                <a:gd name="T49" fmla="*/ 140 h 225"/>
                <a:gd name="T50" fmla="*/ 3 w 629"/>
                <a:gd name="T51" fmla="*/ 94 h 225"/>
                <a:gd name="T52" fmla="*/ 21 w 629"/>
                <a:gd name="T53" fmla="*/ 29 h 225"/>
                <a:gd name="T54" fmla="*/ 39 w 629"/>
                <a:gd name="T55" fmla="*/ 4 h 225"/>
                <a:gd name="T56" fmla="*/ 45 w 629"/>
                <a:gd name="T57" fmla="*/ 2 h 225"/>
                <a:gd name="T58" fmla="*/ 106 w 629"/>
                <a:gd name="T59" fmla="*/ 21 h 225"/>
                <a:gd name="T60" fmla="*/ 125 w 629"/>
                <a:gd name="T61" fmla="*/ 27 h 225"/>
                <a:gd name="T62" fmla="*/ 135 w 629"/>
                <a:gd name="T63" fmla="*/ 27 h 225"/>
                <a:gd name="T64" fmla="*/ 175 w 629"/>
                <a:gd name="T65" fmla="*/ 17 h 225"/>
                <a:gd name="T66" fmla="*/ 231 w 629"/>
                <a:gd name="T67" fmla="*/ 11 h 225"/>
                <a:gd name="T68" fmla="*/ 274 w 629"/>
                <a:gd name="T69" fmla="*/ 24 h 225"/>
                <a:gd name="T70" fmla="*/ 329 w 629"/>
                <a:gd name="T71" fmla="*/ 52 h 225"/>
                <a:gd name="T72" fmla="*/ 356 w 629"/>
                <a:gd name="T73" fmla="*/ 57 h 225"/>
                <a:gd name="T74" fmla="*/ 417 w 629"/>
                <a:gd name="T75" fmla="*/ 71 h 225"/>
                <a:gd name="T76" fmla="*/ 433 w 629"/>
                <a:gd name="T77" fmla="*/ 87 h 225"/>
                <a:gd name="T78" fmla="*/ 422 w 629"/>
                <a:gd name="T79" fmla="*/ 112 h 225"/>
                <a:gd name="T80" fmla="*/ 386 w 629"/>
                <a:gd name="T81" fmla="*/ 113 h 225"/>
                <a:gd name="T82" fmla="*/ 309 w 629"/>
                <a:gd name="T83" fmla="*/ 113 h 225"/>
                <a:gd name="T84" fmla="*/ 279 w 629"/>
                <a:gd name="T85" fmla="*/ 120 h 225"/>
                <a:gd name="T86" fmla="*/ 272 w 629"/>
                <a:gd name="T87" fmla="*/ 134 h 225"/>
                <a:gd name="T88" fmla="*/ 285 w 629"/>
                <a:gd name="T89" fmla="*/ 141 h 225"/>
                <a:gd name="T90" fmla="*/ 296 w 629"/>
                <a:gd name="T91" fmla="*/ 137 h 225"/>
                <a:gd name="T92" fmla="*/ 366 w 629"/>
                <a:gd name="T93" fmla="*/ 134 h 225"/>
                <a:gd name="T94" fmla="*/ 409 w 629"/>
                <a:gd name="T95" fmla="*/ 136 h 225"/>
                <a:gd name="T96" fmla="*/ 437 w 629"/>
                <a:gd name="T97" fmla="*/ 130 h 225"/>
                <a:gd name="T98" fmla="*/ 453 w 629"/>
                <a:gd name="T99" fmla="*/ 77 h 225"/>
                <a:gd name="T100" fmla="*/ 451 w 629"/>
                <a:gd name="T101" fmla="*/ 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9" h="225">
                  <a:moveTo>
                    <a:pt x="451" y="74"/>
                  </a:moveTo>
                  <a:cubicBezTo>
                    <a:pt x="457" y="74"/>
                    <a:pt x="462" y="74"/>
                    <a:pt x="466" y="74"/>
                  </a:cubicBezTo>
                  <a:cubicBezTo>
                    <a:pt x="480" y="73"/>
                    <a:pt x="491" y="68"/>
                    <a:pt x="503" y="64"/>
                  </a:cubicBezTo>
                  <a:cubicBezTo>
                    <a:pt x="533" y="52"/>
                    <a:pt x="557" y="33"/>
                    <a:pt x="583" y="15"/>
                  </a:cubicBezTo>
                  <a:cubicBezTo>
                    <a:pt x="589" y="11"/>
                    <a:pt x="594" y="7"/>
                    <a:pt x="600" y="4"/>
                  </a:cubicBezTo>
                  <a:cubicBezTo>
                    <a:pt x="608" y="0"/>
                    <a:pt x="615" y="2"/>
                    <a:pt x="621" y="9"/>
                  </a:cubicBezTo>
                  <a:cubicBezTo>
                    <a:pt x="623" y="12"/>
                    <a:pt x="625" y="16"/>
                    <a:pt x="627" y="19"/>
                  </a:cubicBezTo>
                  <a:cubicBezTo>
                    <a:pt x="629" y="22"/>
                    <a:pt x="628" y="24"/>
                    <a:pt x="626" y="26"/>
                  </a:cubicBezTo>
                  <a:cubicBezTo>
                    <a:pt x="613" y="40"/>
                    <a:pt x="601" y="54"/>
                    <a:pt x="588" y="67"/>
                  </a:cubicBezTo>
                  <a:cubicBezTo>
                    <a:pt x="575" y="80"/>
                    <a:pt x="560" y="92"/>
                    <a:pt x="547" y="105"/>
                  </a:cubicBezTo>
                  <a:cubicBezTo>
                    <a:pt x="536" y="115"/>
                    <a:pt x="527" y="126"/>
                    <a:pt x="516" y="135"/>
                  </a:cubicBezTo>
                  <a:cubicBezTo>
                    <a:pt x="511" y="140"/>
                    <a:pt x="503" y="144"/>
                    <a:pt x="497" y="148"/>
                  </a:cubicBezTo>
                  <a:cubicBezTo>
                    <a:pt x="480" y="158"/>
                    <a:pt x="464" y="169"/>
                    <a:pt x="447" y="179"/>
                  </a:cubicBezTo>
                  <a:cubicBezTo>
                    <a:pt x="427" y="190"/>
                    <a:pt x="411" y="205"/>
                    <a:pt x="393" y="219"/>
                  </a:cubicBezTo>
                  <a:cubicBezTo>
                    <a:pt x="386" y="225"/>
                    <a:pt x="379" y="225"/>
                    <a:pt x="371" y="223"/>
                  </a:cubicBezTo>
                  <a:cubicBezTo>
                    <a:pt x="357" y="219"/>
                    <a:pt x="343" y="216"/>
                    <a:pt x="329" y="212"/>
                  </a:cubicBezTo>
                  <a:cubicBezTo>
                    <a:pt x="314" y="208"/>
                    <a:pt x="300" y="205"/>
                    <a:pt x="285" y="201"/>
                  </a:cubicBezTo>
                  <a:cubicBezTo>
                    <a:pt x="265" y="197"/>
                    <a:pt x="245" y="193"/>
                    <a:pt x="225" y="189"/>
                  </a:cubicBezTo>
                  <a:cubicBezTo>
                    <a:pt x="212" y="186"/>
                    <a:pt x="199" y="183"/>
                    <a:pt x="186" y="181"/>
                  </a:cubicBezTo>
                  <a:cubicBezTo>
                    <a:pt x="180" y="180"/>
                    <a:pt x="174" y="180"/>
                    <a:pt x="169" y="180"/>
                  </a:cubicBezTo>
                  <a:cubicBezTo>
                    <a:pt x="152" y="180"/>
                    <a:pt x="137" y="175"/>
                    <a:pt x="121" y="170"/>
                  </a:cubicBezTo>
                  <a:cubicBezTo>
                    <a:pt x="103" y="165"/>
                    <a:pt x="85" y="161"/>
                    <a:pt x="66" y="157"/>
                  </a:cubicBezTo>
                  <a:cubicBezTo>
                    <a:pt x="52" y="154"/>
                    <a:pt x="38" y="152"/>
                    <a:pt x="23" y="149"/>
                  </a:cubicBezTo>
                  <a:cubicBezTo>
                    <a:pt x="18" y="148"/>
                    <a:pt x="13" y="147"/>
                    <a:pt x="9" y="145"/>
                  </a:cubicBezTo>
                  <a:cubicBezTo>
                    <a:pt x="7" y="144"/>
                    <a:pt x="5" y="142"/>
                    <a:pt x="4" y="140"/>
                  </a:cubicBezTo>
                  <a:cubicBezTo>
                    <a:pt x="0" y="125"/>
                    <a:pt x="1" y="109"/>
                    <a:pt x="3" y="94"/>
                  </a:cubicBezTo>
                  <a:cubicBezTo>
                    <a:pt x="6" y="72"/>
                    <a:pt x="12" y="50"/>
                    <a:pt x="21" y="29"/>
                  </a:cubicBezTo>
                  <a:cubicBezTo>
                    <a:pt x="26" y="20"/>
                    <a:pt x="30" y="10"/>
                    <a:pt x="39" y="4"/>
                  </a:cubicBezTo>
                  <a:cubicBezTo>
                    <a:pt x="40" y="3"/>
                    <a:pt x="43" y="2"/>
                    <a:pt x="45" y="2"/>
                  </a:cubicBezTo>
                  <a:cubicBezTo>
                    <a:pt x="66" y="8"/>
                    <a:pt x="86" y="15"/>
                    <a:pt x="106" y="21"/>
                  </a:cubicBezTo>
                  <a:cubicBezTo>
                    <a:pt x="113" y="23"/>
                    <a:pt x="119" y="25"/>
                    <a:pt x="125" y="27"/>
                  </a:cubicBezTo>
                  <a:cubicBezTo>
                    <a:pt x="129" y="28"/>
                    <a:pt x="132" y="28"/>
                    <a:pt x="135" y="27"/>
                  </a:cubicBezTo>
                  <a:cubicBezTo>
                    <a:pt x="149" y="24"/>
                    <a:pt x="162" y="20"/>
                    <a:pt x="175" y="17"/>
                  </a:cubicBezTo>
                  <a:cubicBezTo>
                    <a:pt x="193" y="13"/>
                    <a:pt x="212" y="9"/>
                    <a:pt x="231" y="11"/>
                  </a:cubicBezTo>
                  <a:cubicBezTo>
                    <a:pt x="246" y="13"/>
                    <a:pt x="261" y="17"/>
                    <a:pt x="274" y="24"/>
                  </a:cubicBezTo>
                  <a:cubicBezTo>
                    <a:pt x="293" y="33"/>
                    <a:pt x="311" y="42"/>
                    <a:pt x="329" y="52"/>
                  </a:cubicBezTo>
                  <a:cubicBezTo>
                    <a:pt x="337" y="56"/>
                    <a:pt x="347" y="56"/>
                    <a:pt x="356" y="57"/>
                  </a:cubicBezTo>
                  <a:cubicBezTo>
                    <a:pt x="377" y="60"/>
                    <a:pt x="398" y="62"/>
                    <a:pt x="417" y="71"/>
                  </a:cubicBezTo>
                  <a:cubicBezTo>
                    <a:pt x="425" y="74"/>
                    <a:pt x="428" y="81"/>
                    <a:pt x="433" y="87"/>
                  </a:cubicBezTo>
                  <a:cubicBezTo>
                    <a:pt x="440" y="96"/>
                    <a:pt x="435" y="111"/>
                    <a:pt x="422" y="112"/>
                  </a:cubicBezTo>
                  <a:cubicBezTo>
                    <a:pt x="410" y="113"/>
                    <a:pt x="398" y="114"/>
                    <a:pt x="386" y="113"/>
                  </a:cubicBezTo>
                  <a:cubicBezTo>
                    <a:pt x="360" y="111"/>
                    <a:pt x="334" y="109"/>
                    <a:pt x="309" y="113"/>
                  </a:cubicBezTo>
                  <a:cubicBezTo>
                    <a:pt x="299" y="114"/>
                    <a:pt x="289" y="117"/>
                    <a:pt x="279" y="120"/>
                  </a:cubicBezTo>
                  <a:cubicBezTo>
                    <a:pt x="273" y="122"/>
                    <a:pt x="270" y="128"/>
                    <a:pt x="272" y="134"/>
                  </a:cubicBezTo>
                  <a:cubicBezTo>
                    <a:pt x="274" y="139"/>
                    <a:pt x="279" y="142"/>
                    <a:pt x="285" y="141"/>
                  </a:cubicBezTo>
                  <a:cubicBezTo>
                    <a:pt x="289" y="140"/>
                    <a:pt x="292" y="138"/>
                    <a:pt x="296" y="137"/>
                  </a:cubicBezTo>
                  <a:cubicBezTo>
                    <a:pt x="319" y="131"/>
                    <a:pt x="343" y="132"/>
                    <a:pt x="366" y="134"/>
                  </a:cubicBezTo>
                  <a:cubicBezTo>
                    <a:pt x="381" y="135"/>
                    <a:pt x="395" y="136"/>
                    <a:pt x="409" y="136"/>
                  </a:cubicBezTo>
                  <a:cubicBezTo>
                    <a:pt x="418" y="136"/>
                    <a:pt x="428" y="134"/>
                    <a:pt x="437" y="130"/>
                  </a:cubicBezTo>
                  <a:cubicBezTo>
                    <a:pt x="454" y="122"/>
                    <a:pt x="465" y="96"/>
                    <a:pt x="453" y="77"/>
                  </a:cubicBezTo>
                  <a:cubicBezTo>
                    <a:pt x="452" y="76"/>
                    <a:pt x="452" y="76"/>
                    <a:pt x="451" y="74"/>
                  </a:cubicBezTo>
                  <a:close/>
                </a:path>
              </a:pathLst>
            </a:custGeom>
            <a:solidFill>
              <a:schemeClr val="tx1"/>
            </a:solidFill>
            <a:ln>
              <a:noFill/>
            </a:ln>
          </p:spPr>
          <p:txBody>
            <a:bodyPr vert="horz" wrap="square" lIns="34290" tIns="17145" rIns="34290" bIns="17145" numCol="1" anchor="t" anchorCtr="0" compatLnSpc="1">
              <a:prstTxWarp prst="textNoShape">
                <a:avLst/>
              </a:prstTxWarp>
            </a:bodyPr>
            <a:lstStyle/>
            <a:p>
              <a:pPr defTabSz="342900"/>
              <a:endParaRPr lang="en-US" sz="675" dirty="0">
                <a:solidFill>
                  <a:srgbClr val="282F39"/>
                </a:solidFill>
                <a:latin typeface="Calibri" panose="020F0502020204030204"/>
              </a:endParaRPr>
            </a:p>
          </p:txBody>
        </p:sp>
        <p:sp>
          <p:nvSpPr>
            <p:cNvPr id="1048954" name="Freeform 6"/>
            <p:cNvSpPr>
              <a:spLocks noEditPoints="1"/>
            </p:cNvSpPr>
            <p:nvPr/>
          </p:nvSpPr>
          <p:spPr bwMode="auto">
            <a:xfrm>
              <a:off x="5462588" y="2247900"/>
              <a:ext cx="1538288" cy="1677988"/>
            </a:xfrm>
            <a:custGeom>
              <a:avLst/>
              <a:gdLst>
                <a:gd name="T0" fmla="*/ 224 w 482"/>
                <a:gd name="T1" fmla="*/ 478 h 526"/>
                <a:gd name="T2" fmla="*/ 238 w 482"/>
                <a:gd name="T3" fmla="*/ 472 h 526"/>
                <a:gd name="T4" fmla="*/ 241 w 482"/>
                <a:gd name="T5" fmla="*/ 386 h 526"/>
                <a:gd name="T6" fmla="*/ 171 w 482"/>
                <a:gd name="T7" fmla="*/ 375 h 526"/>
                <a:gd name="T8" fmla="*/ 130 w 482"/>
                <a:gd name="T9" fmla="*/ 401 h 526"/>
                <a:gd name="T10" fmla="*/ 17 w 482"/>
                <a:gd name="T11" fmla="*/ 346 h 526"/>
                <a:gd name="T12" fmla="*/ 32 w 482"/>
                <a:gd name="T13" fmla="*/ 258 h 526"/>
                <a:gd name="T14" fmla="*/ 49 w 482"/>
                <a:gd name="T15" fmla="*/ 99 h 526"/>
                <a:gd name="T16" fmla="*/ 120 w 482"/>
                <a:gd name="T17" fmla="*/ 81 h 526"/>
                <a:gd name="T18" fmla="*/ 202 w 482"/>
                <a:gd name="T19" fmla="*/ 7 h 526"/>
                <a:gd name="T20" fmla="*/ 327 w 482"/>
                <a:gd name="T21" fmla="*/ 55 h 526"/>
                <a:gd name="T22" fmla="*/ 448 w 482"/>
                <a:gd name="T23" fmla="*/ 93 h 526"/>
                <a:gd name="T24" fmla="*/ 420 w 482"/>
                <a:gd name="T25" fmla="*/ 275 h 526"/>
                <a:gd name="T26" fmla="*/ 347 w 482"/>
                <a:gd name="T27" fmla="*/ 292 h 526"/>
                <a:gd name="T28" fmla="*/ 280 w 482"/>
                <a:gd name="T29" fmla="*/ 379 h 526"/>
                <a:gd name="T30" fmla="*/ 325 w 482"/>
                <a:gd name="T31" fmla="*/ 472 h 526"/>
                <a:gd name="T32" fmla="*/ 383 w 482"/>
                <a:gd name="T33" fmla="*/ 497 h 526"/>
                <a:gd name="T34" fmla="*/ 335 w 482"/>
                <a:gd name="T35" fmla="*/ 525 h 526"/>
                <a:gd name="T36" fmla="*/ 294 w 482"/>
                <a:gd name="T37" fmla="*/ 520 h 526"/>
                <a:gd name="T38" fmla="*/ 217 w 482"/>
                <a:gd name="T39" fmla="*/ 506 h 526"/>
                <a:gd name="T40" fmla="*/ 190 w 482"/>
                <a:gd name="T41" fmla="*/ 492 h 526"/>
                <a:gd name="T42" fmla="*/ 237 w 482"/>
                <a:gd name="T43" fmla="*/ 365 h 526"/>
                <a:gd name="T44" fmla="*/ 231 w 482"/>
                <a:gd name="T45" fmla="*/ 337 h 526"/>
                <a:gd name="T46" fmla="*/ 198 w 482"/>
                <a:gd name="T47" fmla="*/ 296 h 526"/>
                <a:gd name="T48" fmla="*/ 160 w 482"/>
                <a:gd name="T49" fmla="*/ 275 h 526"/>
                <a:gd name="T50" fmla="*/ 85 w 482"/>
                <a:gd name="T51" fmla="*/ 313 h 526"/>
                <a:gd name="T52" fmla="*/ 110 w 482"/>
                <a:gd name="T53" fmla="*/ 273 h 526"/>
                <a:gd name="T54" fmla="*/ 158 w 482"/>
                <a:gd name="T55" fmla="*/ 261 h 526"/>
                <a:gd name="T56" fmla="*/ 107 w 482"/>
                <a:gd name="T57" fmla="*/ 192 h 526"/>
                <a:gd name="T58" fmla="*/ 216 w 482"/>
                <a:gd name="T59" fmla="*/ 285 h 526"/>
                <a:gd name="T60" fmla="*/ 231 w 482"/>
                <a:gd name="T61" fmla="*/ 281 h 526"/>
                <a:gd name="T62" fmla="*/ 252 w 482"/>
                <a:gd name="T63" fmla="*/ 180 h 526"/>
                <a:gd name="T64" fmla="*/ 196 w 482"/>
                <a:gd name="T65" fmla="*/ 124 h 526"/>
                <a:gd name="T66" fmla="*/ 247 w 482"/>
                <a:gd name="T67" fmla="*/ 115 h 526"/>
                <a:gd name="T68" fmla="*/ 266 w 482"/>
                <a:gd name="T69" fmla="*/ 208 h 526"/>
                <a:gd name="T70" fmla="*/ 321 w 482"/>
                <a:gd name="T71" fmla="*/ 175 h 526"/>
                <a:gd name="T72" fmla="*/ 377 w 482"/>
                <a:gd name="T73" fmla="*/ 123 h 526"/>
                <a:gd name="T74" fmla="*/ 334 w 482"/>
                <a:gd name="T75" fmla="*/ 179 h 526"/>
                <a:gd name="T76" fmla="*/ 381 w 482"/>
                <a:gd name="T77" fmla="*/ 195 h 526"/>
                <a:gd name="T78" fmla="*/ 314 w 482"/>
                <a:gd name="T79" fmla="*/ 194 h 526"/>
                <a:gd name="T80" fmla="*/ 261 w 482"/>
                <a:gd name="T81" fmla="*/ 245 h 526"/>
                <a:gd name="T82" fmla="*/ 264 w 482"/>
                <a:gd name="T83" fmla="*/ 333 h 526"/>
                <a:gd name="T84" fmla="*/ 330 w 482"/>
                <a:gd name="T85" fmla="*/ 264 h 526"/>
                <a:gd name="T86" fmla="*/ 433 w 482"/>
                <a:gd name="T87" fmla="*/ 107 h 526"/>
                <a:gd name="T88" fmla="*/ 319 w 482"/>
                <a:gd name="T89" fmla="*/ 86 h 526"/>
                <a:gd name="T90" fmla="*/ 247 w 482"/>
                <a:gd name="T91" fmla="*/ 27 h 526"/>
                <a:gd name="T92" fmla="*/ 140 w 482"/>
                <a:gd name="T93" fmla="*/ 107 h 526"/>
                <a:gd name="T94" fmla="*/ 127 w 482"/>
                <a:gd name="T95" fmla="*/ 116 h 526"/>
                <a:gd name="T96" fmla="*/ 25 w 482"/>
                <a:gd name="T97" fmla="*/ 166 h 526"/>
                <a:gd name="T98" fmla="*/ 69 w 482"/>
                <a:gd name="T99" fmla="*/ 259 h 526"/>
                <a:gd name="T100" fmla="*/ 36 w 482"/>
                <a:gd name="T101" fmla="*/ 336 h 526"/>
                <a:gd name="T102" fmla="*/ 157 w 482"/>
                <a:gd name="T103" fmla="*/ 352 h 526"/>
                <a:gd name="T104" fmla="*/ 237 w 482"/>
                <a:gd name="T105" fmla="*/ 36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2" h="526">
                  <a:moveTo>
                    <a:pt x="190" y="490"/>
                  </a:moveTo>
                  <a:cubicBezTo>
                    <a:pt x="201" y="486"/>
                    <a:pt x="212" y="482"/>
                    <a:pt x="224" y="478"/>
                  </a:cubicBezTo>
                  <a:cubicBezTo>
                    <a:pt x="228" y="476"/>
                    <a:pt x="232" y="476"/>
                    <a:pt x="236" y="475"/>
                  </a:cubicBezTo>
                  <a:cubicBezTo>
                    <a:pt x="237" y="474"/>
                    <a:pt x="238" y="473"/>
                    <a:pt x="238" y="472"/>
                  </a:cubicBezTo>
                  <a:cubicBezTo>
                    <a:pt x="240" y="464"/>
                    <a:pt x="242" y="456"/>
                    <a:pt x="243" y="448"/>
                  </a:cubicBezTo>
                  <a:cubicBezTo>
                    <a:pt x="245" y="427"/>
                    <a:pt x="245" y="407"/>
                    <a:pt x="241" y="386"/>
                  </a:cubicBezTo>
                  <a:cubicBezTo>
                    <a:pt x="239" y="386"/>
                    <a:pt x="237" y="386"/>
                    <a:pt x="235" y="386"/>
                  </a:cubicBezTo>
                  <a:cubicBezTo>
                    <a:pt x="213" y="388"/>
                    <a:pt x="191" y="385"/>
                    <a:pt x="171" y="375"/>
                  </a:cubicBezTo>
                  <a:cubicBezTo>
                    <a:pt x="170" y="374"/>
                    <a:pt x="167" y="375"/>
                    <a:pt x="166" y="376"/>
                  </a:cubicBezTo>
                  <a:cubicBezTo>
                    <a:pt x="156" y="387"/>
                    <a:pt x="144" y="396"/>
                    <a:pt x="130" y="401"/>
                  </a:cubicBezTo>
                  <a:cubicBezTo>
                    <a:pt x="113" y="406"/>
                    <a:pt x="97" y="408"/>
                    <a:pt x="80" y="403"/>
                  </a:cubicBezTo>
                  <a:cubicBezTo>
                    <a:pt x="49" y="396"/>
                    <a:pt x="27" y="376"/>
                    <a:pt x="17" y="346"/>
                  </a:cubicBezTo>
                  <a:cubicBezTo>
                    <a:pt x="8" y="317"/>
                    <a:pt x="13" y="289"/>
                    <a:pt x="32" y="265"/>
                  </a:cubicBezTo>
                  <a:cubicBezTo>
                    <a:pt x="34" y="262"/>
                    <a:pt x="34" y="261"/>
                    <a:pt x="32" y="258"/>
                  </a:cubicBezTo>
                  <a:cubicBezTo>
                    <a:pt x="10" y="236"/>
                    <a:pt x="0" y="210"/>
                    <a:pt x="2" y="179"/>
                  </a:cubicBezTo>
                  <a:cubicBezTo>
                    <a:pt x="4" y="144"/>
                    <a:pt x="19" y="117"/>
                    <a:pt x="49" y="99"/>
                  </a:cubicBezTo>
                  <a:cubicBezTo>
                    <a:pt x="68" y="87"/>
                    <a:pt x="88" y="84"/>
                    <a:pt x="110" y="88"/>
                  </a:cubicBezTo>
                  <a:cubicBezTo>
                    <a:pt x="118" y="90"/>
                    <a:pt x="118" y="89"/>
                    <a:pt x="120" y="81"/>
                  </a:cubicBezTo>
                  <a:cubicBezTo>
                    <a:pt x="125" y="62"/>
                    <a:pt x="135" y="46"/>
                    <a:pt x="149" y="34"/>
                  </a:cubicBezTo>
                  <a:cubicBezTo>
                    <a:pt x="165" y="20"/>
                    <a:pt x="182" y="11"/>
                    <a:pt x="202" y="7"/>
                  </a:cubicBezTo>
                  <a:cubicBezTo>
                    <a:pt x="237" y="0"/>
                    <a:pt x="269" y="5"/>
                    <a:pt x="299" y="25"/>
                  </a:cubicBezTo>
                  <a:cubicBezTo>
                    <a:pt x="311" y="33"/>
                    <a:pt x="320" y="43"/>
                    <a:pt x="327" y="55"/>
                  </a:cubicBezTo>
                  <a:cubicBezTo>
                    <a:pt x="329" y="58"/>
                    <a:pt x="330" y="58"/>
                    <a:pt x="334" y="58"/>
                  </a:cubicBezTo>
                  <a:cubicBezTo>
                    <a:pt x="379" y="48"/>
                    <a:pt x="418" y="58"/>
                    <a:pt x="448" y="93"/>
                  </a:cubicBezTo>
                  <a:cubicBezTo>
                    <a:pt x="473" y="120"/>
                    <a:pt x="482" y="152"/>
                    <a:pt x="477" y="189"/>
                  </a:cubicBezTo>
                  <a:cubicBezTo>
                    <a:pt x="472" y="227"/>
                    <a:pt x="453" y="256"/>
                    <a:pt x="420" y="275"/>
                  </a:cubicBezTo>
                  <a:cubicBezTo>
                    <a:pt x="399" y="287"/>
                    <a:pt x="376" y="292"/>
                    <a:pt x="352" y="289"/>
                  </a:cubicBezTo>
                  <a:cubicBezTo>
                    <a:pt x="349" y="289"/>
                    <a:pt x="348" y="289"/>
                    <a:pt x="347" y="292"/>
                  </a:cubicBezTo>
                  <a:cubicBezTo>
                    <a:pt x="338" y="329"/>
                    <a:pt x="316" y="356"/>
                    <a:pt x="282" y="374"/>
                  </a:cubicBezTo>
                  <a:cubicBezTo>
                    <a:pt x="279" y="375"/>
                    <a:pt x="279" y="376"/>
                    <a:pt x="280" y="379"/>
                  </a:cubicBezTo>
                  <a:cubicBezTo>
                    <a:pt x="291" y="403"/>
                    <a:pt x="302" y="428"/>
                    <a:pt x="313" y="452"/>
                  </a:cubicBezTo>
                  <a:cubicBezTo>
                    <a:pt x="316" y="459"/>
                    <a:pt x="321" y="465"/>
                    <a:pt x="325" y="472"/>
                  </a:cubicBezTo>
                  <a:cubicBezTo>
                    <a:pt x="326" y="473"/>
                    <a:pt x="328" y="474"/>
                    <a:pt x="329" y="475"/>
                  </a:cubicBezTo>
                  <a:cubicBezTo>
                    <a:pt x="348" y="479"/>
                    <a:pt x="366" y="486"/>
                    <a:pt x="383" y="497"/>
                  </a:cubicBezTo>
                  <a:cubicBezTo>
                    <a:pt x="387" y="500"/>
                    <a:pt x="391" y="502"/>
                    <a:pt x="396" y="505"/>
                  </a:cubicBezTo>
                  <a:cubicBezTo>
                    <a:pt x="376" y="515"/>
                    <a:pt x="357" y="525"/>
                    <a:pt x="335" y="525"/>
                  </a:cubicBezTo>
                  <a:cubicBezTo>
                    <a:pt x="330" y="525"/>
                    <a:pt x="324" y="525"/>
                    <a:pt x="319" y="525"/>
                  </a:cubicBezTo>
                  <a:cubicBezTo>
                    <a:pt x="310" y="526"/>
                    <a:pt x="302" y="523"/>
                    <a:pt x="294" y="520"/>
                  </a:cubicBezTo>
                  <a:cubicBezTo>
                    <a:pt x="278" y="514"/>
                    <a:pt x="262" y="511"/>
                    <a:pt x="245" y="509"/>
                  </a:cubicBezTo>
                  <a:cubicBezTo>
                    <a:pt x="236" y="508"/>
                    <a:pt x="226" y="508"/>
                    <a:pt x="217" y="506"/>
                  </a:cubicBezTo>
                  <a:cubicBezTo>
                    <a:pt x="210" y="504"/>
                    <a:pt x="204" y="500"/>
                    <a:pt x="198" y="497"/>
                  </a:cubicBezTo>
                  <a:cubicBezTo>
                    <a:pt x="195" y="495"/>
                    <a:pt x="193" y="493"/>
                    <a:pt x="190" y="492"/>
                  </a:cubicBezTo>
                  <a:cubicBezTo>
                    <a:pt x="190" y="491"/>
                    <a:pt x="190" y="491"/>
                    <a:pt x="190" y="490"/>
                  </a:cubicBezTo>
                  <a:close/>
                  <a:moveTo>
                    <a:pt x="237" y="365"/>
                  </a:moveTo>
                  <a:cubicBezTo>
                    <a:pt x="237" y="363"/>
                    <a:pt x="236" y="362"/>
                    <a:pt x="236" y="360"/>
                  </a:cubicBezTo>
                  <a:cubicBezTo>
                    <a:pt x="234" y="352"/>
                    <a:pt x="233" y="344"/>
                    <a:pt x="231" y="337"/>
                  </a:cubicBezTo>
                  <a:cubicBezTo>
                    <a:pt x="231" y="334"/>
                    <a:pt x="230" y="330"/>
                    <a:pt x="228" y="328"/>
                  </a:cubicBezTo>
                  <a:cubicBezTo>
                    <a:pt x="218" y="317"/>
                    <a:pt x="208" y="306"/>
                    <a:pt x="198" y="296"/>
                  </a:cubicBezTo>
                  <a:cubicBezTo>
                    <a:pt x="192" y="291"/>
                    <a:pt x="185" y="285"/>
                    <a:pt x="177" y="281"/>
                  </a:cubicBezTo>
                  <a:cubicBezTo>
                    <a:pt x="172" y="278"/>
                    <a:pt x="166" y="276"/>
                    <a:pt x="160" y="275"/>
                  </a:cubicBezTo>
                  <a:cubicBezTo>
                    <a:pt x="146" y="272"/>
                    <a:pt x="131" y="272"/>
                    <a:pt x="117" y="277"/>
                  </a:cubicBezTo>
                  <a:cubicBezTo>
                    <a:pt x="101" y="284"/>
                    <a:pt x="90" y="296"/>
                    <a:pt x="85" y="313"/>
                  </a:cubicBezTo>
                  <a:cubicBezTo>
                    <a:pt x="84" y="312"/>
                    <a:pt x="84" y="311"/>
                    <a:pt x="84" y="310"/>
                  </a:cubicBezTo>
                  <a:cubicBezTo>
                    <a:pt x="88" y="294"/>
                    <a:pt x="97" y="282"/>
                    <a:pt x="110" y="273"/>
                  </a:cubicBezTo>
                  <a:cubicBezTo>
                    <a:pt x="123" y="265"/>
                    <a:pt x="138" y="262"/>
                    <a:pt x="153" y="262"/>
                  </a:cubicBezTo>
                  <a:cubicBezTo>
                    <a:pt x="154" y="262"/>
                    <a:pt x="156" y="262"/>
                    <a:pt x="158" y="261"/>
                  </a:cubicBezTo>
                  <a:cubicBezTo>
                    <a:pt x="132" y="236"/>
                    <a:pt x="108" y="212"/>
                    <a:pt x="99" y="177"/>
                  </a:cubicBezTo>
                  <a:cubicBezTo>
                    <a:pt x="102" y="182"/>
                    <a:pt x="104" y="187"/>
                    <a:pt x="107" y="192"/>
                  </a:cubicBezTo>
                  <a:cubicBezTo>
                    <a:pt x="119" y="212"/>
                    <a:pt x="136" y="228"/>
                    <a:pt x="154" y="241"/>
                  </a:cubicBezTo>
                  <a:cubicBezTo>
                    <a:pt x="174" y="256"/>
                    <a:pt x="195" y="270"/>
                    <a:pt x="216" y="285"/>
                  </a:cubicBezTo>
                  <a:cubicBezTo>
                    <a:pt x="221" y="288"/>
                    <a:pt x="225" y="291"/>
                    <a:pt x="229" y="294"/>
                  </a:cubicBezTo>
                  <a:cubicBezTo>
                    <a:pt x="230" y="289"/>
                    <a:pt x="230" y="285"/>
                    <a:pt x="231" y="281"/>
                  </a:cubicBezTo>
                  <a:cubicBezTo>
                    <a:pt x="234" y="267"/>
                    <a:pt x="236" y="252"/>
                    <a:pt x="240" y="238"/>
                  </a:cubicBezTo>
                  <a:cubicBezTo>
                    <a:pt x="245" y="219"/>
                    <a:pt x="250" y="200"/>
                    <a:pt x="252" y="180"/>
                  </a:cubicBezTo>
                  <a:cubicBezTo>
                    <a:pt x="253" y="173"/>
                    <a:pt x="252" y="166"/>
                    <a:pt x="248" y="160"/>
                  </a:cubicBezTo>
                  <a:cubicBezTo>
                    <a:pt x="235" y="141"/>
                    <a:pt x="218" y="129"/>
                    <a:pt x="196" y="124"/>
                  </a:cubicBezTo>
                  <a:cubicBezTo>
                    <a:pt x="217" y="125"/>
                    <a:pt x="235" y="134"/>
                    <a:pt x="252" y="148"/>
                  </a:cubicBezTo>
                  <a:cubicBezTo>
                    <a:pt x="251" y="137"/>
                    <a:pt x="249" y="126"/>
                    <a:pt x="247" y="115"/>
                  </a:cubicBezTo>
                  <a:cubicBezTo>
                    <a:pt x="244" y="105"/>
                    <a:pt x="241" y="94"/>
                    <a:pt x="237" y="83"/>
                  </a:cubicBezTo>
                  <a:cubicBezTo>
                    <a:pt x="260" y="122"/>
                    <a:pt x="268" y="164"/>
                    <a:pt x="266" y="208"/>
                  </a:cubicBezTo>
                  <a:cubicBezTo>
                    <a:pt x="268" y="207"/>
                    <a:pt x="269" y="207"/>
                    <a:pt x="269" y="207"/>
                  </a:cubicBezTo>
                  <a:cubicBezTo>
                    <a:pt x="287" y="196"/>
                    <a:pt x="304" y="186"/>
                    <a:pt x="321" y="175"/>
                  </a:cubicBezTo>
                  <a:cubicBezTo>
                    <a:pt x="336" y="166"/>
                    <a:pt x="351" y="156"/>
                    <a:pt x="363" y="143"/>
                  </a:cubicBezTo>
                  <a:cubicBezTo>
                    <a:pt x="368" y="137"/>
                    <a:pt x="372" y="130"/>
                    <a:pt x="377" y="123"/>
                  </a:cubicBezTo>
                  <a:cubicBezTo>
                    <a:pt x="373" y="135"/>
                    <a:pt x="367" y="145"/>
                    <a:pt x="359" y="154"/>
                  </a:cubicBezTo>
                  <a:cubicBezTo>
                    <a:pt x="351" y="162"/>
                    <a:pt x="342" y="170"/>
                    <a:pt x="334" y="179"/>
                  </a:cubicBezTo>
                  <a:cubicBezTo>
                    <a:pt x="342" y="180"/>
                    <a:pt x="351" y="182"/>
                    <a:pt x="359" y="184"/>
                  </a:cubicBezTo>
                  <a:cubicBezTo>
                    <a:pt x="368" y="186"/>
                    <a:pt x="378" y="191"/>
                    <a:pt x="381" y="195"/>
                  </a:cubicBezTo>
                  <a:cubicBezTo>
                    <a:pt x="374" y="193"/>
                    <a:pt x="367" y="190"/>
                    <a:pt x="360" y="189"/>
                  </a:cubicBezTo>
                  <a:cubicBezTo>
                    <a:pt x="344" y="185"/>
                    <a:pt x="328" y="185"/>
                    <a:pt x="314" y="194"/>
                  </a:cubicBezTo>
                  <a:cubicBezTo>
                    <a:pt x="298" y="203"/>
                    <a:pt x="283" y="215"/>
                    <a:pt x="271" y="230"/>
                  </a:cubicBezTo>
                  <a:cubicBezTo>
                    <a:pt x="267" y="234"/>
                    <a:pt x="263" y="239"/>
                    <a:pt x="261" y="245"/>
                  </a:cubicBezTo>
                  <a:cubicBezTo>
                    <a:pt x="259" y="253"/>
                    <a:pt x="259" y="262"/>
                    <a:pt x="258" y="271"/>
                  </a:cubicBezTo>
                  <a:cubicBezTo>
                    <a:pt x="257" y="292"/>
                    <a:pt x="259" y="312"/>
                    <a:pt x="264" y="333"/>
                  </a:cubicBezTo>
                  <a:cubicBezTo>
                    <a:pt x="266" y="340"/>
                    <a:pt x="269" y="348"/>
                    <a:pt x="271" y="356"/>
                  </a:cubicBezTo>
                  <a:cubicBezTo>
                    <a:pt x="309" y="336"/>
                    <a:pt x="328" y="305"/>
                    <a:pt x="330" y="264"/>
                  </a:cubicBezTo>
                  <a:cubicBezTo>
                    <a:pt x="382" y="277"/>
                    <a:pt x="422" y="263"/>
                    <a:pt x="447" y="216"/>
                  </a:cubicBezTo>
                  <a:cubicBezTo>
                    <a:pt x="466" y="180"/>
                    <a:pt x="460" y="139"/>
                    <a:pt x="433" y="107"/>
                  </a:cubicBezTo>
                  <a:cubicBezTo>
                    <a:pt x="419" y="90"/>
                    <a:pt x="401" y="80"/>
                    <a:pt x="379" y="76"/>
                  </a:cubicBezTo>
                  <a:cubicBezTo>
                    <a:pt x="358" y="72"/>
                    <a:pt x="338" y="77"/>
                    <a:pt x="319" y="86"/>
                  </a:cubicBezTo>
                  <a:cubicBezTo>
                    <a:pt x="316" y="80"/>
                    <a:pt x="314" y="74"/>
                    <a:pt x="311" y="69"/>
                  </a:cubicBezTo>
                  <a:cubicBezTo>
                    <a:pt x="297" y="44"/>
                    <a:pt x="274" y="31"/>
                    <a:pt x="247" y="27"/>
                  </a:cubicBezTo>
                  <a:cubicBezTo>
                    <a:pt x="224" y="23"/>
                    <a:pt x="202" y="26"/>
                    <a:pt x="182" y="37"/>
                  </a:cubicBezTo>
                  <a:cubicBezTo>
                    <a:pt x="154" y="52"/>
                    <a:pt x="137" y="74"/>
                    <a:pt x="140" y="107"/>
                  </a:cubicBezTo>
                  <a:cubicBezTo>
                    <a:pt x="140" y="112"/>
                    <a:pt x="140" y="117"/>
                    <a:pt x="140" y="123"/>
                  </a:cubicBezTo>
                  <a:cubicBezTo>
                    <a:pt x="135" y="120"/>
                    <a:pt x="131" y="118"/>
                    <a:pt x="127" y="116"/>
                  </a:cubicBezTo>
                  <a:cubicBezTo>
                    <a:pt x="104" y="104"/>
                    <a:pt x="81" y="104"/>
                    <a:pt x="59" y="117"/>
                  </a:cubicBezTo>
                  <a:cubicBezTo>
                    <a:pt x="41" y="129"/>
                    <a:pt x="29" y="145"/>
                    <a:pt x="25" y="166"/>
                  </a:cubicBezTo>
                  <a:cubicBezTo>
                    <a:pt x="17" y="199"/>
                    <a:pt x="27" y="227"/>
                    <a:pt x="53" y="248"/>
                  </a:cubicBezTo>
                  <a:cubicBezTo>
                    <a:pt x="58" y="252"/>
                    <a:pt x="63" y="256"/>
                    <a:pt x="69" y="259"/>
                  </a:cubicBezTo>
                  <a:cubicBezTo>
                    <a:pt x="65" y="262"/>
                    <a:pt x="62" y="265"/>
                    <a:pt x="59" y="267"/>
                  </a:cubicBezTo>
                  <a:cubicBezTo>
                    <a:pt x="38" y="285"/>
                    <a:pt x="29" y="308"/>
                    <a:pt x="36" y="336"/>
                  </a:cubicBezTo>
                  <a:cubicBezTo>
                    <a:pt x="43" y="361"/>
                    <a:pt x="66" y="382"/>
                    <a:pt x="92" y="384"/>
                  </a:cubicBezTo>
                  <a:cubicBezTo>
                    <a:pt x="120" y="387"/>
                    <a:pt x="142" y="376"/>
                    <a:pt x="157" y="352"/>
                  </a:cubicBezTo>
                  <a:cubicBezTo>
                    <a:pt x="162" y="346"/>
                    <a:pt x="162" y="345"/>
                    <a:pt x="168" y="350"/>
                  </a:cubicBezTo>
                  <a:cubicBezTo>
                    <a:pt x="189" y="363"/>
                    <a:pt x="211" y="369"/>
                    <a:pt x="237" y="365"/>
                  </a:cubicBezTo>
                  <a:close/>
                </a:path>
              </a:pathLst>
            </a:custGeom>
            <a:solidFill>
              <a:srgbClr val="00B050"/>
            </a:solidFill>
            <a:ln>
              <a:noFill/>
            </a:ln>
          </p:spPr>
          <p:txBody>
            <a:bodyPr vert="horz" wrap="square" lIns="34290" tIns="17145" rIns="34290" bIns="17145" numCol="1" anchor="t" anchorCtr="0" compatLnSpc="1">
              <a:prstTxWarp prst="textNoShape">
                <a:avLst/>
              </a:prstTxWarp>
            </a:bodyPr>
            <a:lstStyle/>
            <a:p>
              <a:pPr defTabSz="342900"/>
              <a:endParaRPr lang="en-US" sz="675" dirty="0">
                <a:solidFill>
                  <a:srgbClr val="282F39"/>
                </a:solidFill>
                <a:latin typeface="Calibri" panose="020F0502020204030204"/>
              </a:endParaRPr>
            </a:p>
          </p:txBody>
        </p:sp>
      </p:grpSp>
      <p:sp>
        <p:nvSpPr>
          <p:cNvPr id="1048955" name="TextBox 64"/>
          <p:cNvSpPr txBox="1"/>
          <p:nvPr/>
        </p:nvSpPr>
        <p:spPr>
          <a:xfrm>
            <a:off x="2315314" y="4600119"/>
            <a:ext cx="1900129" cy="761747"/>
          </a:xfrm>
          <a:prstGeom prst="rect">
            <a:avLst/>
          </a:prstGeom>
          <a:noFill/>
        </p:spPr>
        <p:txBody>
          <a:bodyPr wrap="square" rtlCol="0">
            <a:spAutoFit/>
          </a:bodyPr>
          <a:lstStyle/>
          <a:p>
            <a:pPr lvl="0" algn="just"/>
            <a:r>
              <a:rPr lang="tr-TR" sz="1650" b="1" dirty="0">
                <a:latin typeface="Noto Sans" panose="020B0502040504020204" pitchFamily="34"/>
                <a:ea typeface="Noto Sans" panose="020B0502040504020204" pitchFamily="34"/>
                <a:cs typeface="Noto Sans" panose="020B0502040504020204" pitchFamily="34"/>
              </a:rPr>
              <a:t>Ekolojik Kazanç</a:t>
            </a:r>
          </a:p>
          <a:p>
            <a:pPr lvl="0"/>
            <a:r>
              <a:rPr lang="tr-TR" sz="1350" dirty="0">
                <a:latin typeface="Noto Sans" panose="020B0502040504020204" pitchFamily="34"/>
                <a:ea typeface="Noto Sans" panose="020B0502040504020204" pitchFamily="34"/>
                <a:cs typeface="Noto Sans" panose="020B0502040504020204" pitchFamily="34"/>
              </a:rPr>
              <a:t>Kağıt kullanımının azalması</a:t>
            </a:r>
            <a:endParaRPr lang="en-GB" sz="1350" dirty="0">
              <a:latin typeface="Noto Sans" panose="020B0502040504020204" pitchFamily="34"/>
              <a:ea typeface="Noto Sans" panose="020B0502040504020204" pitchFamily="34"/>
              <a:cs typeface="Noto Sans" panose="020B0502040504020204" pitchFamily="34"/>
            </a:endParaRPr>
          </a:p>
        </p:txBody>
      </p:sp>
      <p:grpSp>
        <p:nvGrpSpPr>
          <p:cNvPr id="185" name="Group 73"/>
          <p:cNvGrpSpPr/>
          <p:nvPr/>
        </p:nvGrpSpPr>
        <p:grpSpPr>
          <a:xfrm>
            <a:off x="5003892" y="4484014"/>
            <a:ext cx="1165984" cy="961210"/>
            <a:chOff x="6824367" y="5113753"/>
            <a:chExt cx="911120" cy="665702"/>
          </a:xfrm>
        </p:grpSpPr>
        <p:sp>
          <p:nvSpPr>
            <p:cNvPr id="1048956" name="Arrow: Pentagon 69"/>
            <p:cNvSpPr/>
            <p:nvPr/>
          </p:nvSpPr>
          <p:spPr>
            <a:xfrm>
              <a:off x="6824367" y="5601644"/>
              <a:ext cx="911120" cy="177811"/>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a:t>
              </a:r>
              <a:endParaRPr lang="en-US" sz="525" dirty="0"/>
            </a:p>
          </p:txBody>
        </p:sp>
        <p:sp>
          <p:nvSpPr>
            <p:cNvPr id="1048957" name="Arrow: Pentagon 70"/>
            <p:cNvSpPr/>
            <p:nvPr/>
          </p:nvSpPr>
          <p:spPr>
            <a:xfrm>
              <a:off x="6824367" y="5353760"/>
              <a:ext cx="684688" cy="177811"/>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B</a:t>
              </a:r>
            </a:p>
          </p:txBody>
        </p:sp>
        <p:sp>
          <p:nvSpPr>
            <p:cNvPr id="1048958" name="Arrow: Pentagon 71"/>
            <p:cNvSpPr/>
            <p:nvPr/>
          </p:nvSpPr>
          <p:spPr>
            <a:xfrm>
              <a:off x="6824368" y="5113753"/>
              <a:ext cx="374576" cy="177811"/>
            </a:xfrm>
            <a:prstGeom prst="homePlat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a:t>
              </a:r>
              <a:endParaRPr lang="en-US" sz="525" dirty="0"/>
            </a:p>
          </p:txBody>
        </p:sp>
      </p:grpSp>
      <p:sp>
        <p:nvSpPr>
          <p:cNvPr id="1048959" name="TextBox 63"/>
          <p:cNvSpPr txBox="1"/>
          <p:nvPr/>
        </p:nvSpPr>
        <p:spPr>
          <a:xfrm>
            <a:off x="6339335" y="4412042"/>
            <a:ext cx="2464046" cy="761747"/>
          </a:xfrm>
          <a:prstGeom prst="rect">
            <a:avLst/>
          </a:prstGeom>
          <a:noFill/>
        </p:spPr>
        <p:txBody>
          <a:bodyPr wrap="square" rtlCol="0">
            <a:spAutoFit/>
          </a:bodyPr>
          <a:lstStyle/>
          <a:p>
            <a:pPr lvl="0" algn="just"/>
            <a:r>
              <a:rPr lang="tr-TR" sz="1650" b="1" dirty="0">
                <a:latin typeface="Noto Sans" panose="020B0502040504020204" pitchFamily="34"/>
                <a:ea typeface="Noto Sans" panose="020B0502040504020204" pitchFamily="34"/>
                <a:cs typeface="Noto Sans" panose="020B0502040504020204" pitchFamily="34"/>
              </a:rPr>
              <a:t>Verimlilik</a:t>
            </a:r>
          </a:p>
          <a:p>
            <a:pPr lvl="0"/>
            <a:r>
              <a:rPr lang="tr-TR" sz="1350" dirty="0">
                <a:latin typeface="Noto Sans" panose="020B0502040504020204" pitchFamily="34"/>
                <a:ea typeface="Noto Sans" panose="020B0502040504020204" pitchFamily="34"/>
                <a:cs typeface="Noto Sans" panose="020B0502040504020204" pitchFamily="34"/>
              </a:rPr>
              <a:t>Saklanan belgenin yönetilen bilgiye dönüştürülmesi</a:t>
            </a:r>
            <a:endParaRPr lang="en-GB" dirty="0">
              <a:latin typeface="Noto Sans" panose="020B0502040504020204" pitchFamily="34"/>
              <a:ea typeface="Noto Sans" panose="020B0502040504020204" pitchFamily="34"/>
              <a:cs typeface="Noto Sans" panose="020B0502040504020204" pitchFamily="3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62" name="Rectangle 1"/>
          <p:cNvSpPr/>
          <p:nvPr/>
        </p:nvSpPr>
        <p:spPr>
          <a:xfrm>
            <a:off x="0" y="4260972"/>
            <a:ext cx="9144000"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1048963" name="Oval 20"/>
          <p:cNvSpPr/>
          <p:nvPr/>
        </p:nvSpPr>
        <p:spPr>
          <a:xfrm>
            <a:off x="927356" y="4112144"/>
            <a:ext cx="469106" cy="469106"/>
          </a:xfrm>
          <a:prstGeom prst="ellipse">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1048964" name="Oval 21"/>
          <p:cNvSpPr/>
          <p:nvPr/>
        </p:nvSpPr>
        <p:spPr>
          <a:xfrm>
            <a:off x="2498981" y="4112144"/>
            <a:ext cx="469106" cy="469106"/>
          </a:xfrm>
          <a:prstGeom prst="ellipse">
            <a:avLst/>
          </a:prstGeom>
          <a:solidFill>
            <a:schemeClr val="accent2"/>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1048965" name="Oval 22"/>
          <p:cNvSpPr/>
          <p:nvPr/>
        </p:nvSpPr>
        <p:spPr>
          <a:xfrm>
            <a:off x="4142044" y="4112144"/>
            <a:ext cx="469106" cy="469106"/>
          </a:xfrm>
          <a:prstGeom prst="ellipse">
            <a:avLst/>
          </a:prstGeom>
          <a:solidFill>
            <a:schemeClr val="accent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1048966" name="Oval 25"/>
          <p:cNvSpPr/>
          <p:nvPr/>
        </p:nvSpPr>
        <p:spPr>
          <a:xfrm>
            <a:off x="5799394" y="4112144"/>
            <a:ext cx="469106" cy="469106"/>
          </a:xfrm>
          <a:prstGeom prst="ellipse">
            <a:avLst/>
          </a:prstGeom>
          <a:solidFill>
            <a:schemeClr val="accent5"/>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1048967" name="Oval 26"/>
          <p:cNvSpPr/>
          <p:nvPr/>
        </p:nvSpPr>
        <p:spPr>
          <a:xfrm>
            <a:off x="7642481" y="4112144"/>
            <a:ext cx="469106" cy="469106"/>
          </a:xfrm>
          <a:prstGeom prst="ellipse">
            <a:avLst/>
          </a:prstGeom>
          <a:solidFill>
            <a:schemeClr val="accent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1048968" name="TextBox 28"/>
          <p:cNvSpPr txBox="1"/>
          <p:nvPr/>
        </p:nvSpPr>
        <p:spPr>
          <a:xfrm>
            <a:off x="382336" y="4903193"/>
            <a:ext cx="1472093" cy="715581"/>
          </a:xfrm>
          <a:prstGeom prst="rect">
            <a:avLst/>
          </a:prstGeom>
          <a:noFill/>
        </p:spPr>
        <p:txBody>
          <a:bodyPr wrap="square" rtlCol="0">
            <a:spAutoFit/>
          </a:bodyPr>
          <a:lstStyle/>
          <a:p>
            <a:pPr algn="ctr" defTabSz="685800"/>
            <a:r>
              <a:rPr lang="tr-TR" sz="1350" dirty="0">
                <a:latin typeface="Noto Sans" panose="020B0502040504020204" pitchFamily="34"/>
                <a:ea typeface="Noto Sans" panose="020B0502040504020204" pitchFamily="34"/>
                <a:cs typeface="Noto Sans" panose="020B0502040504020204" pitchFamily="34"/>
              </a:rPr>
              <a:t>Yazışma Süreci ve Faaliyet Takibi</a:t>
            </a:r>
            <a:endParaRPr lang="en-GB" sz="1350" dirty="0">
              <a:latin typeface="Noto Sans" panose="020B0502040504020204" pitchFamily="34"/>
              <a:ea typeface="Noto Sans" panose="020B0502040504020204" pitchFamily="34"/>
              <a:cs typeface="Noto Sans" panose="020B0502040504020204" pitchFamily="34"/>
            </a:endParaRPr>
          </a:p>
        </p:txBody>
      </p:sp>
      <p:sp>
        <p:nvSpPr>
          <p:cNvPr id="1048969" name="TextBox 30"/>
          <p:cNvSpPr txBox="1"/>
          <p:nvPr/>
        </p:nvSpPr>
        <p:spPr>
          <a:xfrm>
            <a:off x="2005003" y="4865885"/>
            <a:ext cx="1472093" cy="507831"/>
          </a:xfrm>
          <a:prstGeom prst="rect">
            <a:avLst/>
          </a:prstGeom>
          <a:noFill/>
        </p:spPr>
        <p:txBody>
          <a:bodyPr wrap="square" rtlCol="0">
            <a:spAutoFit/>
          </a:bodyPr>
          <a:lstStyle/>
          <a:p>
            <a:pPr algn="ctr" defTabSz="685800"/>
            <a:r>
              <a:rPr lang="tr-TR" sz="1350" dirty="0">
                <a:latin typeface="Noto Sans" panose="020B0502040504020204" pitchFamily="34"/>
                <a:ea typeface="Noto Sans" panose="020B0502040504020204" pitchFamily="34"/>
                <a:cs typeface="Noto Sans" panose="020B0502040504020204" pitchFamily="34"/>
              </a:rPr>
              <a:t>İstatistik ve Raporlama </a:t>
            </a:r>
            <a:endParaRPr lang="en-GB" sz="1350" dirty="0">
              <a:latin typeface="Noto Sans" panose="020B0502040504020204" pitchFamily="34"/>
              <a:ea typeface="Noto Sans" panose="020B0502040504020204" pitchFamily="34"/>
              <a:cs typeface="Noto Sans" panose="020B0502040504020204" pitchFamily="34"/>
            </a:endParaRPr>
          </a:p>
        </p:txBody>
      </p:sp>
      <p:sp>
        <p:nvSpPr>
          <p:cNvPr id="1048970" name="TextBox 34"/>
          <p:cNvSpPr txBox="1"/>
          <p:nvPr/>
        </p:nvSpPr>
        <p:spPr>
          <a:xfrm>
            <a:off x="3645745" y="4865885"/>
            <a:ext cx="1472093" cy="300082"/>
          </a:xfrm>
          <a:prstGeom prst="rect">
            <a:avLst/>
          </a:prstGeom>
          <a:noFill/>
        </p:spPr>
        <p:txBody>
          <a:bodyPr wrap="square" rtlCol="0">
            <a:spAutoFit/>
          </a:bodyPr>
          <a:lstStyle/>
          <a:p>
            <a:pPr algn="ctr" defTabSz="685800"/>
            <a:r>
              <a:rPr lang="tr-TR" sz="1350" dirty="0">
                <a:latin typeface="Noto Sans" panose="020B0502040504020204" pitchFamily="34"/>
                <a:ea typeface="Noto Sans" panose="020B0502040504020204" pitchFamily="34"/>
                <a:cs typeface="Noto Sans" panose="020B0502040504020204" pitchFamily="34"/>
              </a:rPr>
              <a:t>Hızlı Erişim</a:t>
            </a:r>
            <a:endParaRPr lang="en-GB" sz="1350" dirty="0">
              <a:latin typeface="Noto Sans" panose="020B0502040504020204" pitchFamily="34"/>
              <a:ea typeface="Noto Sans" panose="020B0502040504020204" pitchFamily="34"/>
              <a:cs typeface="Noto Sans" panose="020B0502040504020204" pitchFamily="34"/>
            </a:endParaRPr>
          </a:p>
        </p:txBody>
      </p:sp>
      <p:sp>
        <p:nvSpPr>
          <p:cNvPr id="1048971" name="TextBox 38"/>
          <p:cNvSpPr txBox="1"/>
          <p:nvPr/>
        </p:nvSpPr>
        <p:spPr>
          <a:xfrm>
            <a:off x="927355" y="4167802"/>
            <a:ext cx="469107" cy="380873"/>
          </a:xfrm>
          <a:prstGeom prst="rect">
            <a:avLst/>
          </a:prstGeom>
          <a:noFill/>
        </p:spPr>
        <p:txBody>
          <a:bodyPr wrap="square" rtlCol="0">
            <a:spAutoFit/>
          </a:bodyPr>
          <a:lstStyle/>
          <a:p>
            <a:pPr algn="ctr" defTabSz="685800"/>
            <a:r>
              <a:rPr lang="ru-RU" sz="1875" dirty="0">
                <a:solidFill>
                  <a:srgbClr val="FFFFFF"/>
                </a:solidFill>
                <a:latin typeface="Open Sans" panose="020B0606030504020204" pitchFamily="34" charset="0"/>
              </a:rPr>
              <a:t>1</a:t>
            </a:r>
            <a:endParaRPr lang="en-GB" sz="1875"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1048972" name="TextBox 42"/>
          <p:cNvSpPr txBox="1"/>
          <p:nvPr/>
        </p:nvSpPr>
        <p:spPr>
          <a:xfrm>
            <a:off x="2498980" y="4167802"/>
            <a:ext cx="469107" cy="380873"/>
          </a:xfrm>
          <a:prstGeom prst="rect">
            <a:avLst/>
          </a:prstGeom>
          <a:noFill/>
        </p:spPr>
        <p:txBody>
          <a:bodyPr wrap="square" rtlCol="0">
            <a:spAutoFit/>
          </a:bodyPr>
          <a:lstStyle/>
          <a:p>
            <a:pPr algn="ctr" defTabSz="685800"/>
            <a:r>
              <a:rPr lang="tr-TR" sz="1875" dirty="0">
                <a:solidFill>
                  <a:srgbClr val="FFFFFF"/>
                </a:solidFill>
                <a:latin typeface="Noto Sans" panose="020B0502040504020204" pitchFamily="34"/>
              </a:rPr>
              <a:t>2</a:t>
            </a:r>
            <a:endParaRPr lang="en-GB" sz="1875"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1048973" name="TextBox 43"/>
          <p:cNvSpPr txBox="1"/>
          <p:nvPr/>
        </p:nvSpPr>
        <p:spPr>
          <a:xfrm>
            <a:off x="4147238" y="4167802"/>
            <a:ext cx="469107" cy="380873"/>
          </a:xfrm>
          <a:prstGeom prst="rect">
            <a:avLst/>
          </a:prstGeom>
          <a:noFill/>
        </p:spPr>
        <p:txBody>
          <a:bodyPr wrap="square" rtlCol="0">
            <a:spAutoFit/>
          </a:bodyPr>
          <a:lstStyle/>
          <a:p>
            <a:pPr algn="ctr" defTabSz="685800"/>
            <a:r>
              <a:rPr lang="ru-RU" sz="1875" dirty="0">
                <a:solidFill>
                  <a:srgbClr val="FFFFFF"/>
                </a:solidFill>
                <a:latin typeface="Open Sans" panose="020B0606030504020204" pitchFamily="34" charset="0"/>
              </a:rPr>
              <a:t>3 </a:t>
            </a:r>
            <a:endParaRPr lang="en-GB" sz="1875"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1048974" name="TextBox 44"/>
          <p:cNvSpPr txBox="1"/>
          <p:nvPr/>
        </p:nvSpPr>
        <p:spPr>
          <a:xfrm>
            <a:off x="5799393" y="4167802"/>
            <a:ext cx="469107" cy="380873"/>
          </a:xfrm>
          <a:prstGeom prst="rect">
            <a:avLst/>
          </a:prstGeom>
          <a:noFill/>
        </p:spPr>
        <p:txBody>
          <a:bodyPr wrap="square" rtlCol="0">
            <a:spAutoFit/>
          </a:bodyPr>
          <a:lstStyle/>
          <a:p>
            <a:pPr algn="ctr" defTabSz="685800"/>
            <a:r>
              <a:rPr lang="ru-RU" sz="1875" dirty="0">
                <a:solidFill>
                  <a:srgbClr val="FFFFFF"/>
                </a:solidFill>
                <a:latin typeface="Open Sans" panose="020B0606030504020204" pitchFamily="34" charset="0"/>
              </a:rPr>
              <a:t>4 </a:t>
            </a:r>
            <a:endParaRPr lang="en-GB" sz="1875"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1048975" name="TextBox 45"/>
          <p:cNvSpPr txBox="1"/>
          <p:nvPr/>
        </p:nvSpPr>
        <p:spPr>
          <a:xfrm>
            <a:off x="7647676" y="4167802"/>
            <a:ext cx="469107" cy="380873"/>
          </a:xfrm>
          <a:prstGeom prst="rect">
            <a:avLst/>
          </a:prstGeom>
          <a:noFill/>
        </p:spPr>
        <p:txBody>
          <a:bodyPr wrap="square" rtlCol="0">
            <a:spAutoFit/>
          </a:bodyPr>
          <a:lstStyle/>
          <a:p>
            <a:pPr algn="ctr" defTabSz="685800"/>
            <a:r>
              <a:rPr lang="ru-RU" sz="1875" dirty="0">
                <a:solidFill>
                  <a:srgbClr val="FFFFFF"/>
                </a:solidFill>
                <a:latin typeface="Open Sans" panose="020B0606030504020204" pitchFamily="34" charset="0"/>
              </a:rPr>
              <a:t>5 </a:t>
            </a:r>
            <a:endParaRPr lang="en-GB" sz="1875" dirty="0">
              <a:solidFill>
                <a:srgbClr val="FFFFFF"/>
              </a:solidFill>
              <a:latin typeface="Noto Sans" panose="020B0502040504020204" pitchFamily="34"/>
              <a:ea typeface="Noto Sans" panose="020B0502040504020204" pitchFamily="34"/>
              <a:cs typeface="Noto Sans" panose="020B0502040504020204" pitchFamily="34"/>
            </a:endParaRPr>
          </a:p>
        </p:txBody>
      </p:sp>
      <p:grpSp>
        <p:nvGrpSpPr>
          <p:cNvPr id="189" name="Group 101"/>
          <p:cNvGrpSpPr/>
          <p:nvPr/>
        </p:nvGrpSpPr>
        <p:grpSpPr>
          <a:xfrm>
            <a:off x="2275111" y="2927635"/>
            <a:ext cx="608495" cy="543907"/>
            <a:chOff x="5418138" y="4568825"/>
            <a:chExt cx="568325" cy="508001"/>
          </a:xfrm>
          <a:solidFill>
            <a:schemeClr val="tx1"/>
          </a:solidFill>
        </p:grpSpPr>
        <p:sp>
          <p:nvSpPr>
            <p:cNvPr id="1048976" name="Freeform 5"/>
            <p:cNvSpPr/>
            <p:nvPr/>
          </p:nvSpPr>
          <p:spPr bwMode="auto">
            <a:xfrm>
              <a:off x="5795963" y="4730750"/>
              <a:ext cx="128588" cy="346075"/>
            </a:xfrm>
            <a:custGeom>
              <a:avLst/>
              <a:gdLst>
                <a:gd name="T0" fmla="*/ 40 w 40"/>
                <a:gd name="T1" fmla="*/ 0 h 107"/>
                <a:gd name="T2" fmla="*/ 40 w 40"/>
                <a:gd name="T3" fmla="*/ 107 h 107"/>
                <a:gd name="T4" fmla="*/ 0 w 40"/>
                <a:gd name="T5" fmla="*/ 107 h 107"/>
                <a:gd name="T6" fmla="*/ 0 w 40"/>
                <a:gd name="T7" fmla="*/ 103 h 107"/>
                <a:gd name="T8" fmla="*/ 0 w 40"/>
                <a:gd name="T9" fmla="*/ 41 h 107"/>
                <a:gd name="T10" fmla="*/ 3 w 40"/>
                <a:gd name="T11" fmla="*/ 35 h 107"/>
                <a:gd name="T12" fmla="*/ 40 w 40"/>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40" h="107">
                  <a:moveTo>
                    <a:pt x="40" y="0"/>
                  </a:moveTo>
                  <a:cubicBezTo>
                    <a:pt x="40" y="107"/>
                    <a:pt x="40" y="107"/>
                    <a:pt x="40" y="107"/>
                  </a:cubicBezTo>
                  <a:cubicBezTo>
                    <a:pt x="40" y="107"/>
                    <a:pt x="14" y="107"/>
                    <a:pt x="0" y="107"/>
                  </a:cubicBezTo>
                  <a:cubicBezTo>
                    <a:pt x="0" y="106"/>
                    <a:pt x="0" y="104"/>
                    <a:pt x="0" y="103"/>
                  </a:cubicBezTo>
                  <a:cubicBezTo>
                    <a:pt x="0" y="82"/>
                    <a:pt x="0" y="62"/>
                    <a:pt x="0" y="41"/>
                  </a:cubicBezTo>
                  <a:cubicBezTo>
                    <a:pt x="0" y="39"/>
                    <a:pt x="1" y="36"/>
                    <a:pt x="3" y="35"/>
                  </a:cubicBezTo>
                  <a:cubicBezTo>
                    <a:pt x="14" y="24"/>
                    <a:pt x="40" y="0"/>
                    <a:pt x="40" y="0"/>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282F39"/>
                </a:solidFill>
                <a:latin typeface="Calibri" panose="020F0502020204030204"/>
              </a:endParaRPr>
            </a:p>
          </p:txBody>
        </p:sp>
        <p:sp>
          <p:nvSpPr>
            <p:cNvPr id="1048977" name="Freeform 6"/>
            <p:cNvSpPr/>
            <p:nvPr/>
          </p:nvSpPr>
          <p:spPr bwMode="auto">
            <a:xfrm>
              <a:off x="5418138" y="4568825"/>
              <a:ext cx="568325" cy="323850"/>
            </a:xfrm>
            <a:custGeom>
              <a:avLst/>
              <a:gdLst>
                <a:gd name="T0" fmla="*/ 81 w 176"/>
                <a:gd name="T1" fmla="*/ 80 h 100"/>
                <a:gd name="T2" fmla="*/ 143 w 176"/>
                <a:gd name="T3" fmla="*/ 22 h 100"/>
                <a:gd name="T4" fmla="*/ 139 w 176"/>
                <a:gd name="T5" fmla="*/ 17 h 100"/>
                <a:gd name="T6" fmla="*/ 141 w 176"/>
                <a:gd name="T7" fmla="*/ 8 h 100"/>
                <a:gd name="T8" fmla="*/ 168 w 176"/>
                <a:gd name="T9" fmla="*/ 1 h 100"/>
                <a:gd name="T10" fmla="*/ 175 w 176"/>
                <a:gd name="T11" fmla="*/ 9 h 100"/>
                <a:gd name="T12" fmla="*/ 168 w 176"/>
                <a:gd name="T13" fmla="*/ 34 h 100"/>
                <a:gd name="T14" fmla="*/ 158 w 176"/>
                <a:gd name="T15" fmla="*/ 37 h 100"/>
                <a:gd name="T16" fmla="*/ 154 w 176"/>
                <a:gd name="T17" fmla="*/ 31 h 100"/>
                <a:gd name="T18" fmla="*/ 134 w 176"/>
                <a:gd name="T19" fmla="*/ 49 h 100"/>
                <a:gd name="T20" fmla="*/ 84 w 176"/>
                <a:gd name="T21" fmla="*/ 96 h 100"/>
                <a:gd name="T22" fmla="*/ 77 w 176"/>
                <a:gd name="T23" fmla="*/ 96 h 100"/>
                <a:gd name="T24" fmla="*/ 51 w 176"/>
                <a:gd name="T25" fmla="*/ 70 h 100"/>
                <a:gd name="T26" fmla="*/ 44 w 176"/>
                <a:gd name="T27" fmla="*/ 69 h 100"/>
                <a:gd name="T28" fmla="*/ 10 w 176"/>
                <a:gd name="T29" fmla="*/ 100 h 100"/>
                <a:gd name="T30" fmla="*/ 9 w 176"/>
                <a:gd name="T31" fmla="*/ 100 h 100"/>
                <a:gd name="T32" fmla="*/ 10 w 176"/>
                <a:gd name="T33" fmla="*/ 82 h 100"/>
                <a:gd name="T34" fmla="*/ 45 w 176"/>
                <a:gd name="T35" fmla="*/ 50 h 100"/>
                <a:gd name="T36" fmla="*/ 51 w 176"/>
                <a:gd name="T37" fmla="*/ 50 h 100"/>
                <a:gd name="T38" fmla="*/ 79 w 176"/>
                <a:gd name="T39" fmla="*/ 78 h 100"/>
                <a:gd name="T40" fmla="*/ 81 w 176"/>
                <a:gd name="T41" fmla="*/ 8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00">
                  <a:moveTo>
                    <a:pt x="81" y="80"/>
                  </a:moveTo>
                  <a:cubicBezTo>
                    <a:pt x="102" y="60"/>
                    <a:pt x="122" y="41"/>
                    <a:pt x="143" y="22"/>
                  </a:cubicBezTo>
                  <a:cubicBezTo>
                    <a:pt x="141" y="20"/>
                    <a:pt x="140" y="19"/>
                    <a:pt x="139" y="17"/>
                  </a:cubicBezTo>
                  <a:cubicBezTo>
                    <a:pt x="135" y="14"/>
                    <a:pt x="136" y="10"/>
                    <a:pt x="141" y="8"/>
                  </a:cubicBezTo>
                  <a:cubicBezTo>
                    <a:pt x="150" y="6"/>
                    <a:pt x="159" y="3"/>
                    <a:pt x="168" y="1"/>
                  </a:cubicBezTo>
                  <a:cubicBezTo>
                    <a:pt x="173" y="0"/>
                    <a:pt x="176" y="3"/>
                    <a:pt x="175" y="9"/>
                  </a:cubicBezTo>
                  <a:cubicBezTo>
                    <a:pt x="173" y="17"/>
                    <a:pt x="170" y="26"/>
                    <a:pt x="168" y="34"/>
                  </a:cubicBezTo>
                  <a:cubicBezTo>
                    <a:pt x="166" y="40"/>
                    <a:pt x="163" y="41"/>
                    <a:pt x="158" y="37"/>
                  </a:cubicBezTo>
                  <a:cubicBezTo>
                    <a:pt x="157" y="35"/>
                    <a:pt x="155" y="33"/>
                    <a:pt x="154" y="31"/>
                  </a:cubicBezTo>
                  <a:cubicBezTo>
                    <a:pt x="147" y="38"/>
                    <a:pt x="140" y="44"/>
                    <a:pt x="134" y="49"/>
                  </a:cubicBezTo>
                  <a:cubicBezTo>
                    <a:pt x="117" y="65"/>
                    <a:pt x="100" y="80"/>
                    <a:pt x="84" y="96"/>
                  </a:cubicBezTo>
                  <a:cubicBezTo>
                    <a:pt x="81" y="99"/>
                    <a:pt x="79" y="98"/>
                    <a:pt x="77" y="96"/>
                  </a:cubicBezTo>
                  <a:cubicBezTo>
                    <a:pt x="68" y="87"/>
                    <a:pt x="59" y="78"/>
                    <a:pt x="51" y="70"/>
                  </a:cubicBezTo>
                  <a:cubicBezTo>
                    <a:pt x="48" y="67"/>
                    <a:pt x="47" y="67"/>
                    <a:pt x="44" y="69"/>
                  </a:cubicBezTo>
                  <a:cubicBezTo>
                    <a:pt x="33" y="80"/>
                    <a:pt x="21" y="90"/>
                    <a:pt x="10" y="100"/>
                  </a:cubicBezTo>
                  <a:cubicBezTo>
                    <a:pt x="9" y="100"/>
                    <a:pt x="9" y="100"/>
                    <a:pt x="9" y="100"/>
                  </a:cubicBezTo>
                  <a:cubicBezTo>
                    <a:pt x="0" y="90"/>
                    <a:pt x="0" y="90"/>
                    <a:pt x="10" y="82"/>
                  </a:cubicBezTo>
                  <a:cubicBezTo>
                    <a:pt x="21" y="71"/>
                    <a:pt x="33" y="61"/>
                    <a:pt x="45" y="50"/>
                  </a:cubicBezTo>
                  <a:cubicBezTo>
                    <a:pt x="47" y="48"/>
                    <a:pt x="49" y="48"/>
                    <a:pt x="51" y="50"/>
                  </a:cubicBezTo>
                  <a:cubicBezTo>
                    <a:pt x="60" y="60"/>
                    <a:pt x="70" y="69"/>
                    <a:pt x="79" y="78"/>
                  </a:cubicBezTo>
                  <a:cubicBezTo>
                    <a:pt x="80" y="79"/>
                    <a:pt x="80" y="79"/>
                    <a:pt x="81" y="80"/>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282F39"/>
                </a:solidFill>
                <a:latin typeface="Calibri" panose="020F0502020204030204"/>
              </a:endParaRPr>
            </a:p>
          </p:txBody>
        </p:sp>
        <p:sp>
          <p:nvSpPr>
            <p:cNvPr id="1048978" name="Freeform 7"/>
            <p:cNvSpPr/>
            <p:nvPr/>
          </p:nvSpPr>
          <p:spPr bwMode="auto">
            <a:xfrm>
              <a:off x="5449888" y="4856163"/>
              <a:ext cx="130175" cy="220663"/>
            </a:xfrm>
            <a:custGeom>
              <a:avLst/>
              <a:gdLst>
                <a:gd name="T0" fmla="*/ 37 w 40"/>
                <a:gd name="T1" fmla="*/ 0 h 68"/>
                <a:gd name="T2" fmla="*/ 40 w 40"/>
                <a:gd name="T3" fmla="*/ 2 h 68"/>
                <a:gd name="T4" fmla="*/ 40 w 40"/>
                <a:gd name="T5" fmla="*/ 67 h 68"/>
                <a:gd name="T6" fmla="*/ 40 w 40"/>
                <a:gd name="T7" fmla="*/ 68 h 68"/>
                <a:gd name="T8" fmla="*/ 0 w 40"/>
                <a:gd name="T9" fmla="*/ 68 h 68"/>
                <a:gd name="T10" fmla="*/ 0 w 40"/>
                <a:gd name="T11" fmla="*/ 34 h 68"/>
                <a:gd name="T12" fmla="*/ 1 w 40"/>
                <a:gd name="T13" fmla="*/ 32 h 68"/>
                <a:gd name="T14" fmla="*/ 37 w 40"/>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8">
                  <a:moveTo>
                    <a:pt x="37" y="0"/>
                  </a:moveTo>
                  <a:cubicBezTo>
                    <a:pt x="40" y="2"/>
                    <a:pt x="40" y="2"/>
                    <a:pt x="40" y="2"/>
                  </a:cubicBezTo>
                  <a:cubicBezTo>
                    <a:pt x="40" y="24"/>
                    <a:pt x="40" y="46"/>
                    <a:pt x="40" y="67"/>
                  </a:cubicBezTo>
                  <a:cubicBezTo>
                    <a:pt x="40" y="67"/>
                    <a:pt x="40" y="68"/>
                    <a:pt x="40" y="68"/>
                  </a:cubicBezTo>
                  <a:cubicBezTo>
                    <a:pt x="27" y="68"/>
                    <a:pt x="14" y="68"/>
                    <a:pt x="0" y="68"/>
                  </a:cubicBezTo>
                  <a:cubicBezTo>
                    <a:pt x="0" y="57"/>
                    <a:pt x="0" y="45"/>
                    <a:pt x="0" y="34"/>
                  </a:cubicBezTo>
                  <a:cubicBezTo>
                    <a:pt x="0" y="33"/>
                    <a:pt x="1" y="32"/>
                    <a:pt x="1" y="32"/>
                  </a:cubicBezTo>
                  <a:cubicBezTo>
                    <a:pt x="13" y="21"/>
                    <a:pt x="37" y="0"/>
                    <a:pt x="37" y="0"/>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282F39"/>
                </a:solidFill>
                <a:latin typeface="Calibri" panose="020F0502020204030204"/>
              </a:endParaRPr>
            </a:p>
          </p:txBody>
        </p:sp>
        <p:sp>
          <p:nvSpPr>
            <p:cNvPr id="1048979" name="Freeform 8"/>
            <p:cNvSpPr/>
            <p:nvPr/>
          </p:nvSpPr>
          <p:spPr bwMode="auto">
            <a:xfrm>
              <a:off x="5621338" y="4895850"/>
              <a:ext cx="128588" cy="180975"/>
            </a:xfrm>
            <a:custGeom>
              <a:avLst/>
              <a:gdLst>
                <a:gd name="T0" fmla="*/ 40 w 40"/>
                <a:gd name="T1" fmla="*/ 0 h 56"/>
                <a:gd name="T2" fmla="*/ 40 w 40"/>
                <a:gd name="T3" fmla="*/ 56 h 56"/>
                <a:gd name="T4" fmla="*/ 0 w 40"/>
                <a:gd name="T5" fmla="*/ 56 h 56"/>
                <a:gd name="T6" fmla="*/ 0 w 40"/>
                <a:gd name="T7" fmla="*/ 2 h 56"/>
                <a:gd name="T8" fmla="*/ 14 w 40"/>
                <a:gd name="T9" fmla="*/ 17 h 56"/>
                <a:gd name="T10" fmla="*/ 21 w 40"/>
                <a:gd name="T11" fmla="*/ 17 h 56"/>
                <a:gd name="T12" fmla="*/ 40 w 40"/>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0" h="56">
                  <a:moveTo>
                    <a:pt x="40" y="0"/>
                  </a:moveTo>
                  <a:cubicBezTo>
                    <a:pt x="40" y="19"/>
                    <a:pt x="40" y="37"/>
                    <a:pt x="40" y="56"/>
                  </a:cubicBezTo>
                  <a:cubicBezTo>
                    <a:pt x="27" y="56"/>
                    <a:pt x="14" y="56"/>
                    <a:pt x="0" y="56"/>
                  </a:cubicBezTo>
                  <a:cubicBezTo>
                    <a:pt x="0" y="39"/>
                    <a:pt x="0" y="2"/>
                    <a:pt x="0" y="2"/>
                  </a:cubicBezTo>
                  <a:cubicBezTo>
                    <a:pt x="0" y="2"/>
                    <a:pt x="10" y="12"/>
                    <a:pt x="14" y="17"/>
                  </a:cubicBezTo>
                  <a:cubicBezTo>
                    <a:pt x="16" y="19"/>
                    <a:pt x="18" y="20"/>
                    <a:pt x="21" y="17"/>
                  </a:cubicBezTo>
                  <a:cubicBezTo>
                    <a:pt x="27" y="11"/>
                    <a:pt x="33" y="6"/>
                    <a:pt x="40" y="0"/>
                  </a:cubicBezTo>
                  <a:close/>
                </a:path>
              </a:pathLst>
            </a:custGeom>
            <a:grpFill/>
            <a:ln>
              <a:noFill/>
            </a:ln>
          </p:spPr>
          <p:txBody>
            <a:bodyPr vert="horz" wrap="square" lIns="68580" tIns="34290" rIns="68580" bIns="34290" numCol="1" anchor="t" anchorCtr="0" compatLnSpc="1">
              <a:prstTxWarp prst="textNoShape">
                <a:avLst/>
              </a:prstTxWarp>
            </a:bodyPr>
            <a:lstStyle/>
            <a:p>
              <a:pPr defTabSz="685800"/>
              <a:endParaRPr lang="en-US" sz="1350">
                <a:solidFill>
                  <a:srgbClr val="282F39"/>
                </a:solidFill>
                <a:latin typeface="Calibri" panose="020F0502020204030204"/>
              </a:endParaRPr>
            </a:p>
          </p:txBody>
        </p:sp>
      </p:grpSp>
      <p:sp>
        <p:nvSpPr>
          <p:cNvPr id="1048980" name="TextBox 1"/>
          <p:cNvSpPr txBox="1"/>
          <p:nvPr/>
        </p:nvSpPr>
        <p:spPr>
          <a:xfrm>
            <a:off x="605621" y="1208921"/>
            <a:ext cx="3685720" cy="403957"/>
          </a:xfrm>
          <a:prstGeom prst="rect">
            <a:avLst/>
          </a:prstGeom>
          <a:noFill/>
        </p:spPr>
        <p:txBody>
          <a:bodyPr wrap="square" rtlCol="0">
            <a:spAutoFit/>
          </a:bodyPr>
          <a:lstStyle/>
          <a:p>
            <a:pPr defTabSz="685800"/>
            <a:r>
              <a:rPr lang="tr-TR" sz="2025" spc="113" dirty="0" err="1">
                <a:effectLst>
                  <a:outerShdw blurRad="38100" dist="38100" dir="2700000" algn="tl">
                    <a:srgbClr val="000000">
                      <a:alpha val="43137"/>
                    </a:srgbClr>
                  </a:outerShdw>
                </a:effectLst>
                <a:latin typeface="Noto Sans" panose="020B0502040504020204" pitchFamily="34"/>
                <a:ea typeface="Noto Sans" panose="020B0502040504020204" pitchFamily="34"/>
                <a:cs typeface="Noto Sans" panose="020B0502040504020204" pitchFamily="34"/>
              </a:rPr>
              <a:t>EBYS’nin</a:t>
            </a:r>
            <a:r>
              <a:rPr lang="tr-TR" sz="2025" spc="113" dirty="0">
                <a:effectLst>
                  <a:outerShdw blurRad="38100" dist="38100" dir="2700000" algn="tl">
                    <a:srgbClr val="000000">
                      <a:alpha val="43137"/>
                    </a:srgbClr>
                  </a:outerShdw>
                </a:effectLst>
                <a:latin typeface="Noto Sans" panose="020B0502040504020204" pitchFamily="34"/>
                <a:ea typeface="Noto Sans" panose="020B0502040504020204" pitchFamily="34"/>
                <a:cs typeface="Noto Sans" panose="020B0502040504020204" pitchFamily="34"/>
              </a:rPr>
              <a:t> Getirileri</a:t>
            </a:r>
            <a:endParaRPr lang="en-GB" sz="2025" spc="113" dirty="0">
              <a:effectLst>
                <a:outerShdw blurRad="38100" dist="38100" dir="2700000" algn="tl">
                  <a:srgbClr val="000000">
                    <a:alpha val="43137"/>
                  </a:srgbClr>
                </a:outerShdw>
              </a:effectLst>
              <a:latin typeface="Noto Sans" panose="020B0502040504020204" pitchFamily="34"/>
              <a:ea typeface="Noto Sans" panose="020B0502040504020204" pitchFamily="34"/>
              <a:cs typeface="Noto Sans" panose="020B0502040504020204" pitchFamily="34"/>
            </a:endParaRPr>
          </a:p>
        </p:txBody>
      </p:sp>
      <p:grpSp>
        <p:nvGrpSpPr>
          <p:cNvPr id="190" name="Group 40"/>
          <p:cNvGrpSpPr/>
          <p:nvPr/>
        </p:nvGrpSpPr>
        <p:grpSpPr>
          <a:xfrm>
            <a:off x="807628" y="2687276"/>
            <a:ext cx="741138" cy="1010969"/>
            <a:chOff x="2050732" y="1266266"/>
            <a:chExt cx="3359467" cy="4325468"/>
          </a:xfrm>
        </p:grpSpPr>
        <p:grpSp>
          <p:nvGrpSpPr>
            <p:cNvPr id="191" name="Group 14"/>
            <p:cNvGrpSpPr/>
            <p:nvPr/>
          </p:nvGrpSpPr>
          <p:grpSpPr>
            <a:xfrm>
              <a:off x="2050732" y="1266266"/>
              <a:ext cx="3359467" cy="4325468"/>
              <a:chOff x="5230813" y="2312988"/>
              <a:chExt cx="1733550" cy="2232025"/>
            </a:xfrm>
          </p:grpSpPr>
          <p:sp>
            <p:nvSpPr>
              <p:cNvPr id="1048981" name="Freeform 6"/>
              <p:cNvSpPr/>
              <p:nvPr/>
            </p:nvSpPr>
            <p:spPr bwMode="auto">
              <a:xfrm>
                <a:off x="5243513" y="4191001"/>
                <a:ext cx="41275" cy="60325"/>
              </a:xfrm>
              <a:custGeom>
                <a:avLst/>
                <a:gdLst>
                  <a:gd name="T0" fmla="*/ 0 w 13"/>
                  <a:gd name="T1" fmla="*/ 3 h 19"/>
                  <a:gd name="T2" fmla="*/ 4 w 13"/>
                  <a:gd name="T3" fmla="*/ 0 h 19"/>
                  <a:gd name="T4" fmla="*/ 10 w 13"/>
                  <a:gd name="T5" fmla="*/ 5 h 19"/>
                  <a:gd name="T6" fmla="*/ 5 w 13"/>
                  <a:gd name="T7" fmla="*/ 18 h 19"/>
                  <a:gd name="T8" fmla="*/ 0 w 13"/>
                  <a:gd name="T9" fmla="*/ 15 h 19"/>
                  <a:gd name="T10" fmla="*/ 0 w 13"/>
                  <a:gd name="T11" fmla="*/ 3 h 19"/>
                </a:gdLst>
                <a:ahLst/>
                <a:cxnLst>
                  <a:cxn ang="0">
                    <a:pos x="T0" y="T1"/>
                  </a:cxn>
                  <a:cxn ang="0">
                    <a:pos x="T2" y="T3"/>
                  </a:cxn>
                  <a:cxn ang="0">
                    <a:pos x="T4" y="T5"/>
                  </a:cxn>
                  <a:cxn ang="0">
                    <a:pos x="T6" y="T7"/>
                  </a:cxn>
                  <a:cxn ang="0">
                    <a:pos x="T8" y="T9"/>
                  </a:cxn>
                  <a:cxn ang="0">
                    <a:pos x="T10" y="T11"/>
                  </a:cxn>
                </a:cxnLst>
                <a:rect l="0" t="0" r="r" b="b"/>
                <a:pathLst>
                  <a:path w="13" h="19">
                    <a:moveTo>
                      <a:pt x="0" y="3"/>
                    </a:moveTo>
                    <a:cubicBezTo>
                      <a:pt x="2" y="2"/>
                      <a:pt x="3" y="1"/>
                      <a:pt x="4" y="0"/>
                    </a:cubicBezTo>
                    <a:cubicBezTo>
                      <a:pt x="6" y="2"/>
                      <a:pt x="8" y="3"/>
                      <a:pt x="10" y="5"/>
                    </a:cubicBezTo>
                    <a:cubicBezTo>
                      <a:pt x="13" y="10"/>
                      <a:pt x="11" y="17"/>
                      <a:pt x="5" y="18"/>
                    </a:cubicBezTo>
                    <a:cubicBezTo>
                      <a:pt x="4" y="19"/>
                      <a:pt x="2" y="17"/>
                      <a:pt x="0" y="15"/>
                    </a:cubicBezTo>
                    <a:cubicBezTo>
                      <a:pt x="7" y="11"/>
                      <a:pt x="5" y="7"/>
                      <a:pt x="0" y="3"/>
                    </a:cubicBezTo>
                    <a:close/>
                  </a:path>
                </a:pathLst>
              </a:custGeom>
              <a:solidFill>
                <a:srgbClr val="FFFFFF"/>
              </a:solidFill>
              <a:ln>
                <a:noFill/>
              </a:ln>
            </p:spPr>
            <p:txBody>
              <a:bodyPr vert="horz" wrap="square" lIns="34290" tIns="17145" rIns="34290" bIns="17145" numCol="1" anchor="t" anchorCtr="0" compatLnSpc="1">
                <a:prstTxWarp prst="textNoShape">
                  <a:avLst/>
                </a:prstTxWarp>
              </a:bodyPr>
              <a:lstStyle/>
              <a:p>
                <a:endParaRPr lang="en-US" sz="675"/>
              </a:p>
            </p:txBody>
          </p:sp>
          <p:sp>
            <p:nvSpPr>
              <p:cNvPr id="1048982" name="Freeform 7"/>
              <p:cNvSpPr/>
              <p:nvPr/>
            </p:nvSpPr>
            <p:spPr bwMode="auto">
              <a:xfrm>
                <a:off x="6575426" y="2944813"/>
                <a:ext cx="28575" cy="34925"/>
              </a:xfrm>
              <a:custGeom>
                <a:avLst/>
                <a:gdLst>
                  <a:gd name="T0" fmla="*/ 0 w 9"/>
                  <a:gd name="T1" fmla="*/ 10 h 11"/>
                  <a:gd name="T2" fmla="*/ 2 w 9"/>
                  <a:gd name="T3" fmla="*/ 1 h 11"/>
                  <a:gd name="T4" fmla="*/ 8 w 9"/>
                  <a:gd name="T5" fmla="*/ 1 h 11"/>
                  <a:gd name="T6" fmla="*/ 9 w 9"/>
                  <a:gd name="T7" fmla="*/ 3 h 11"/>
                  <a:gd name="T8" fmla="*/ 8 w 9"/>
                  <a:gd name="T9" fmla="*/ 4 h 11"/>
                  <a:gd name="T10" fmla="*/ 2 w 9"/>
                  <a:gd name="T11" fmla="*/ 11 h 11"/>
                  <a:gd name="T12" fmla="*/ 0 w 9"/>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0"/>
                    </a:moveTo>
                    <a:cubicBezTo>
                      <a:pt x="1" y="7"/>
                      <a:pt x="1" y="4"/>
                      <a:pt x="2" y="1"/>
                    </a:cubicBezTo>
                    <a:cubicBezTo>
                      <a:pt x="2" y="0"/>
                      <a:pt x="6" y="1"/>
                      <a:pt x="8" y="1"/>
                    </a:cubicBezTo>
                    <a:cubicBezTo>
                      <a:pt x="9" y="1"/>
                      <a:pt x="9" y="2"/>
                      <a:pt x="9" y="3"/>
                    </a:cubicBezTo>
                    <a:cubicBezTo>
                      <a:pt x="9" y="3"/>
                      <a:pt x="8" y="4"/>
                      <a:pt x="8" y="4"/>
                    </a:cubicBezTo>
                    <a:cubicBezTo>
                      <a:pt x="3" y="3"/>
                      <a:pt x="2" y="7"/>
                      <a:pt x="2" y="11"/>
                    </a:cubicBezTo>
                    <a:cubicBezTo>
                      <a:pt x="1" y="11"/>
                      <a:pt x="1" y="10"/>
                      <a:pt x="0" y="10"/>
                    </a:cubicBezTo>
                    <a:close/>
                  </a:path>
                </a:pathLst>
              </a:custGeom>
              <a:solidFill>
                <a:srgbClr val="FFFFFF"/>
              </a:solidFill>
              <a:ln>
                <a:noFill/>
              </a:ln>
            </p:spPr>
            <p:txBody>
              <a:bodyPr vert="horz" wrap="square" lIns="34290" tIns="17145" rIns="34290" bIns="17145" numCol="1" anchor="t" anchorCtr="0" compatLnSpc="1">
                <a:prstTxWarp prst="textNoShape">
                  <a:avLst/>
                </a:prstTxWarp>
              </a:bodyPr>
              <a:lstStyle/>
              <a:p>
                <a:endParaRPr lang="en-US" sz="675"/>
              </a:p>
            </p:txBody>
          </p:sp>
          <p:sp>
            <p:nvSpPr>
              <p:cNvPr id="1048983" name="Freeform 8"/>
              <p:cNvSpPr/>
              <p:nvPr/>
            </p:nvSpPr>
            <p:spPr bwMode="auto">
              <a:xfrm>
                <a:off x="6007101" y="3649663"/>
                <a:ext cx="622300" cy="611188"/>
              </a:xfrm>
              <a:custGeom>
                <a:avLst/>
                <a:gdLst>
                  <a:gd name="T0" fmla="*/ 145 w 195"/>
                  <a:gd name="T1" fmla="*/ 111 h 192"/>
                  <a:gd name="T2" fmla="*/ 109 w 195"/>
                  <a:gd name="T3" fmla="*/ 179 h 192"/>
                  <a:gd name="T4" fmla="*/ 82 w 195"/>
                  <a:gd name="T5" fmla="*/ 183 h 192"/>
                  <a:gd name="T6" fmla="*/ 7 w 195"/>
                  <a:gd name="T7" fmla="*/ 107 h 192"/>
                  <a:gd name="T8" fmla="*/ 6 w 195"/>
                  <a:gd name="T9" fmla="*/ 84 h 192"/>
                  <a:gd name="T10" fmla="*/ 30 w 195"/>
                  <a:gd name="T11" fmla="*/ 85 h 192"/>
                  <a:gd name="T12" fmla="*/ 87 w 195"/>
                  <a:gd name="T13" fmla="*/ 142 h 192"/>
                  <a:gd name="T14" fmla="*/ 91 w 195"/>
                  <a:gd name="T15" fmla="*/ 146 h 192"/>
                  <a:gd name="T16" fmla="*/ 102 w 195"/>
                  <a:gd name="T17" fmla="*/ 124 h 192"/>
                  <a:gd name="T18" fmla="*/ 148 w 195"/>
                  <a:gd name="T19" fmla="*/ 39 h 192"/>
                  <a:gd name="T20" fmla="*/ 163 w 195"/>
                  <a:gd name="T21" fmla="*/ 11 h 192"/>
                  <a:gd name="T22" fmla="*/ 185 w 195"/>
                  <a:gd name="T23" fmla="*/ 3 h 192"/>
                  <a:gd name="T24" fmla="*/ 191 w 195"/>
                  <a:gd name="T25" fmla="*/ 26 h 192"/>
                  <a:gd name="T26" fmla="*/ 162 w 195"/>
                  <a:gd name="T27" fmla="*/ 79 h 192"/>
                  <a:gd name="T28" fmla="*/ 145 w 195"/>
                  <a:gd name="T29" fmla="*/ 1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92">
                    <a:moveTo>
                      <a:pt x="145" y="111"/>
                    </a:moveTo>
                    <a:cubicBezTo>
                      <a:pt x="133" y="134"/>
                      <a:pt x="121" y="157"/>
                      <a:pt x="109" y="179"/>
                    </a:cubicBezTo>
                    <a:cubicBezTo>
                      <a:pt x="103" y="190"/>
                      <a:pt x="91" y="192"/>
                      <a:pt x="82" y="183"/>
                    </a:cubicBezTo>
                    <a:cubicBezTo>
                      <a:pt x="57" y="158"/>
                      <a:pt x="32" y="132"/>
                      <a:pt x="7" y="107"/>
                    </a:cubicBezTo>
                    <a:cubicBezTo>
                      <a:pt x="0" y="100"/>
                      <a:pt x="1" y="89"/>
                      <a:pt x="6" y="84"/>
                    </a:cubicBezTo>
                    <a:cubicBezTo>
                      <a:pt x="13" y="77"/>
                      <a:pt x="23" y="78"/>
                      <a:pt x="30" y="85"/>
                    </a:cubicBezTo>
                    <a:cubicBezTo>
                      <a:pt x="49" y="104"/>
                      <a:pt x="68" y="123"/>
                      <a:pt x="87" y="142"/>
                    </a:cubicBezTo>
                    <a:cubicBezTo>
                      <a:pt x="88" y="143"/>
                      <a:pt x="89" y="144"/>
                      <a:pt x="91" y="146"/>
                    </a:cubicBezTo>
                    <a:cubicBezTo>
                      <a:pt x="95" y="138"/>
                      <a:pt x="98" y="131"/>
                      <a:pt x="102" y="124"/>
                    </a:cubicBezTo>
                    <a:cubicBezTo>
                      <a:pt x="117" y="96"/>
                      <a:pt x="132" y="68"/>
                      <a:pt x="148" y="39"/>
                    </a:cubicBezTo>
                    <a:cubicBezTo>
                      <a:pt x="153" y="30"/>
                      <a:pt x="158" y="20"/>
                      <a:pt x="163" y="11"/>
                    </a:cubicBezTo>
                    <a:cubicBezTo>
                      <a:pt x="168" y="1"/>
                      <a:pt x="178" y="0"/>
                      <a:pt x="185" y="3"/>
                    </a:cubicBezTo>
                    <a:cubicBezTo>
                      <a:pt x="193" y="7"/>
                      <a:pt x="195" y="18"/>
                      <a:pt x="191" y="26"/>
                    </a:cubicBezTo>
                    <a:cubicBezTo>
                      <a:pt x="182" y="44"/>
                      <a:pt x="172" y="62"/>
                      <a:pt x="162" y="79"/>
                    </a:cubicBezTo>
                    <a:cubicBezTo>
                      <a:pt x="161" y="82"/>
                      <a:pt x="149" y="105"/>
                      <a:pt x="145" y="111"/>
                    </a:cubicBezTo>
                    <a:close/>
                  </a:path>
                </a:pathLst>
              </a:custGeom>
              <a:solidFill>
                <a:srgbClr val="00B050"/>
              </a:solidFill>
              <a:ln>
                <a:noFill/>
              </a:ln>
            </p:spPr>
            <p:txBody>
              <a:bodyPr vert="horz" wrap="square" lIns="34290" tIns="17145" rIns="34290" bIns="17145" numCol="1" anchor="t" anchorCtr="0" compatLnSpc="1">
                <a:prstTxWarp prst="textNoShape">
                  <a:avLst/>
                </a:prstTxWarp>
              </a:bodyPr>
              <a:lstStyle/>
              <a:p>
                <a:endParaRPr lang="en-US" sz="675"/>
              </a:p>
            </p:txBody>
          </p:sp>
          <p:sp>
            <p:nvSpPr>
              <p:cNvPr id="1048984" name="Freeform 9"/>
              <p:cNvSpPr>
                <a:spLocks noEditPoints="1"/>
              </p:cNvSpPr>
              <p:nvPr/>
            </p:nvSpPr>
            <p:spPr bwMode="auto">
              <a:xfrm>
                <a:off x="5230813" y="2312988"/>
                <a:ext cx="1733550" cy="2232025"/>
              </a:xfrm>
              <a:custGeom>
                <a:avLst/>
                <a:gdLst>
                  <a:gd name="T0" fmla="*/ 519 w 543"/>
                  <a:gd name="T1" fmla="*/ 420 h 700"/>
                  <a:gd name="T2" fmla="*/ 452 w 543"/>
                  <a:gd name="T3" fmla="*/ 344 h 700"/>
                  <a:gd name="T4" fmla="*/ 451 w 543"/>
                  <a:gd name="T5" fmla="*/ 131 h 700"/>
                  <a:gd name="T6" fmla="*/ 353 w 543"/>
                  <a:gd name="T7" fmla="*/ 120 h 700"/>
                  <a:gd name="T8" fmla="*/ 350 w 543"/>
                  <a:gd name="T9" fmla="*/ 120 h 700"/>
                  <a:gd name="T10" fmla="*/ 347 w 543"/>
                  <a:gd name="T11" fmla="*/ 93 h 700"/>
                  <a:gd name="T12" fmla="*/ 309 w 543"/>
                  <a:gd name="T13" fmla="*/ 76 h 700"/>
                  <a:gd name="T14" fmla="*/ 273 w 543"/>
                  <a:gd name="T15" fmla="*/ 18 h 700"/>
                  <a:gd name="T16" fmla="*/ 261 w 543"/>
                  <a:gd name="T17" fmla="*/ 10 h 700"/>
                  <a:gd name="T18" fmla="*/ 234 w 543"/>
                  <a:gd name="T19" fmla="*/ 2 h 700"/>
                  <a:gd name="T20" fmla="*/ 231 w 543"/>
                  <a:gd name="T21" fmla="*/ 2 h 700"/>
                  <a:gd name="T22" fmla="*/ 150 w 543"/>
                  <a:gd name="T23" fmla="*/ 69 h 700"/>
                  <a:gd name="T24" fmla="*/ 123 w 543"/>
                  <a:gd name="T25" fmla="*/ 75 h 700"/>
                  <a:gd name="T26" fmla="*/ 105 w 543"/>
                  <a:gd name="T27" fmla="*/ 114 h 700"/>
                  <a:gd name="T28" fmla="*/ 18 w 543"/>
                  <a:gd name="T29" fmla="*/ 120 h 700"/>
                  <a:gd name="T30" fmla="*/ 0 w 543"/>
                  <a:gd name="T31" fmla="*/ 371 h 700"/>
                  <a:gd name="T32" fmla="*/ 0 w 543"/>
                  <a:gd name="T33" fmla="*/ 606 h 700"/>
                  <a:gd name="T34" fmla="*/ 0 w 543"/>
                  <a:gd name="T35" fmla="*/ 607 h 700"/>
                  <a:gd name="T36" fmla="*/ 19 w 543"/>
                  <a:gd name="T37" fmla="*/ 621 h 700"/>
                  <a:gd name="T38" fmla="*/ 206 w 543"/>
                  <a:gd name="T39" fmla="*/ 625 h 700"/>
                  <a:gd name="T40" fmla="*/ 321 w 543"/>
                  <a:gd name="T41" fmla="*/ 695 h 700"/>
                  <a:gd name="T42" fmla="*/ 478 w 543"/>
                  <a:gd name="T43" fmla="*/ 651 h 700"/>
                  <a:gd name="T44" fmla="*/ 538 w 543"/>
                  <a:gd name="T45" fmla="*/ 473 h 700"/>
                  <a:gd name="T46" fmla="*/ 215 w 543"/>
                  <a:gd name="T47" fmla="*/ 35 h 700"/>
                  <a:gd name="T48" fmla="*/ 255 w 543"/>
                  <a:gd name="T49" fmla="*/ 45 h 700"/>
                  <a:gd name="T50" fmla="*/ 261 w 543"/>
                  <a:gd name="T51" fmla="*/ 51 h 700"/>
                  <a:gd name="T52" fmla="*/ 271 w 543"/>
                  <a:gd name="T53" fmla="*/ 76 h 700"/>
                  <a:gd name="T54" fmla="*/ 181 w 543"/>
                  <a:gd name="T55" fmla="*/ 75 h 700"/>
                  <a:gd name="T56" fmla="*/ 137 w 543"/>
                  <a:gd name="T57" fmla="*/ 107 h 700"/>
                  <a:gd name="T58" fmla="*/ 309 w 543"/>
                  <a:gd name="T59" fmla="*/ 108 h 700"/>
                  <a:gd name="T60" fmla="*/ 315 w 543"/>
                  <a:gd name="T61" fmla="*/ 160 h 700"/>
                  <a:gd name="T62" fmla="*/ 261 w 543"/>
                  <a:gd name="T63" fmla="*/ 166 h 700"/>
                  <a:gd name="T64" fmla="*/ 136 w 543"/>
                  <a:gd name="T65" fmla="*/ 160 h 700"/>
                  <a:gd name="T66" fmla="*/ 183 w 543"/>
                  <a:gd name="T67" fmla="*/ 588 h 700"/>
                  <a:gd name="T68" fmla="*/ 32 w 543"/>
                  <a:gd name="T69" fmla="*/ 290 h 700"/>
                  <a:gd name="T70" fmla="*/ 38 w 543"/>
                  <a:gd name="T71" fmla="*/ 152 h 700"/>
                  <a:gd name="T72" fmla="*/ 105 w 543"/>
                  <a:gd name="T73" fmla="*/ 158 h 700"/>
                  <a:gd name="T74" fmla="*/ 123 w 543"/>
                  <a:gd name="T75" fmla="*/ 197 h 700"/>
                  <a:gd name="T76" fmla="*/ 329 w 543"/>
                  <a:gd name="T77" fmla="*/ 197 h 700"/>
                  <a:gd name="T78" fmla="*/ 347 w 543"/>
                  <a:gd name="T79" fmla="*/ 158 h 700"/>
                  <a:gd name="T80" fmla="*/ 382 w 543"/>
                  <a:gd name="T81" fmla="*/ 152 h 700"/>
                  <a:gd name="T82" fmla="*/ 420 w 543"/>
                  <a:gd name="T83" fmla="*/ 157 h 700"/>
                  <a:gd name="T84" fmla="*/ 420 w 543"/>
                  <a:gd name="T85" fmla="*/ 327 h 700"/>
                  <a:gd name="T86" fmla="*/ 404 w 543"/>
                  <a:gd name="T87" fmla="*/ 329 h 700"/>
                  <a:gd name="T88" fmla="*/ 276 w 543"/>
                  <a:gd name="T89" fmla="*/ 339 h 700"/>
                  <a:gd name="T90" fmla="*/ 175 w 543"/>
                  <a:gd name="T91" fmla="*/ 452 h 700"/>
                  <a:gd name="T92" fmla="*/ 507 w 543"/>
                  <a:gd name="T93" fmla="*/ 536 h 700"/>
                  <a:gd name="T94" fmla="*/ 391 w 543"/>
                  <a:gd name="T95" fmla="*/ 661 h 700"/>
                  <a:gd name="T96" fmla="*/ 282 w 543"/>
                  <a:gd name="T97" fmla="*/ 648 h 700"/>
                  <a:gd name="T98" fmla="*/ 211 w 543"/>
                  <a:gd name="T99" fmla="*/ 572 h 700"/>
                  <a:gd name="T100" fmla="*/ 278 w 543"/>
                  <a:gd name="T101" fmla="*/ 374 h 700"/>
                  <a:gd name="T102" fmla="*/ 481 w 543"/>
                  <a:gd name="T103" fmla="*/ 421 h 700"/>
                  <a:gd name="T104" fmla="*/ 507 w 543"/>
                  <a:gd name="T105" fmla="*/ 536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3" h="700">
                    <a:moveTo>
                      <a:pt x="538" y="473"/>
                    </a:moveTo>
                    <a:cubicBezTo>
                      <a:pt x="534" y="454"/>
                      <a:pt x="528" y="437"/>
                      <a:pt x="519" y="420"/>
                    </a:cubicBezTo>
                    <a:cubicBezTo>
                      <a:pt x="504" y="393"/>
                      <a:pt x="483" y="370"/>
                      <a:pt x="457" y="353"/>
                    </a:cubicBezTo>
                    <a:cubicBezTo>
                      <a:pt x="453" y="351"/>
                      <a:pt x="452" y="348"/>
                      <a:pt x="452" y="344"/>
                    </a:cubicBezTo>
                    <a:cubicBezTo>
                      <a:pt x="452" y="276"/>
                      <a:pt x="452" y="208"/>
                      <a:pt x="452" y="140"/>
                    </a:cubicBezTo>
                    <a:cubicBezTo>
                      <a:pt x="452" y="137"/>
                      <a:pt x="452" y="134"/>
                      <a:pt x="451" y="131"/>
                    </a:cubicBezTo>
                    <a:cubicBezTo>
                      <a:pt x="448" y="123"/>
                      <a:pt x="442" y="120"/>
                      <a:pt x="434" y="120"/>
                    </a:cubicBezTo>
                    <a:cubicBezTo>
                      <a:pt x="407" y="120"/>
                      <a:pt x="380" y="120"/>
                      <a:pt x="353" y="120"/>
                    </a:cubicBezTo>
                    <a:cubicBezTo>
                      <a:pt x="352" y="120"/>
                      <a:pt x="351" y="120"/>
                      <a:pt x="350" y="120"/>
                    </a:cubicBezTo>
                    <a:cubicBezTo>
                      <a:pt x="350" y="120"/>
                      <a:pt x="350" y="120"/>
                      <a:pt x="350" y="120"/>
                    </a:cubicBezTo>
                    <a:cubicBezTo>
                      <a:pt x="347" y="120"/>
                      <a:pt x="347" y="119"/>
                      <a:pt x="347" y="114"/>
                    </a:cubicBezTo>
                    <a:cubicBezTo>
                      <a:pt x="347" y="107"/>
                      <a:pt x="347" y="100"/>
                      <a:pt x="347" y="93"/>
                    </a:cubicBezTo>
                    <a:cubicBezTo>
                      <a:pt x="347" y="81"/>
                      <a:pt x="341" y="76"/>
                      <a:pt x="329" y="76"/>
                    </a:cubicBezTo>
                    <a:cubicBezTo>
                      <a:pt x="322" y="75"/>
                      <a:pt x="316" y="75"/>
                      <a:pt x="309" y="76"/>
                    </a:cubicBezTo>
                    <a:cubicBezTo>
                      <a:pt x="304" y="76"/>
                      <a:pt x="303" y="74"/>
                      <a:pt x="302" y="69"/>
                    </a:cubicBezTo>
                    <a:cubicBezTo>
                      <a:pt x="300" y="48"/>
                      <a:pt x="290" y="31"/>
                      <a:pt x="273" y="18"/>
                    </a:cubicBezTo>
                    <a:cubicBezTo>
                      <a:pt x="269" y="15"/>
                      <a:pt x="265" y="13"/>
                      <a:pt x="261" y="10"/>
                    </a:cubicBezTo>
                    <a:cubicBezTo>
                      <a:pt x="261" y="10"/>
                      <a:pt x="261" y="10"/>
                      <a:pt x="261" y="10"/>
                    </a:cubicBezTo>
                    <a:cubicBezTo>
                      <a:pt x="259" y="9"/>
                      <a:pt x="257" y="8"/>
                      <a:pt x="255" y="8"/>
                    </a:cubicBezTo>
                    <a:cubicBezTo>
                      <a:pt x="249" y="5"/>
                      <a:pt x="242" y="3"/>
                      <a:pt x="234" y="2"/>
                    </a:cubicBezTo>
                    <a:cubicBezTo>
                      <a:pt x="233" y="2"/>
                      <a:pt x="232" y="2"/>
                      <a:pt x="231" y="2"/>
                    </a:cubicBezTo>
                    <a:cubicBezTo>
                      <a:pt x="231" y="2"/>
                      <a:pt x="231" y="2"/>
                      <a:pt x="231" y="2"/>
                    </a:cubicBezTo>
                    <a:cubicBezTo>
                      <a:pt x="212" y="0"/>
                      <a:pt x="194" y="6"/>
                      <a:pt x="179" y="18"/>
                    </a:cubicBezTo>
                    <a:cubicBezTo>
                      <a:pt x="162" y="31"/>
                      <a:pt x="152" y="48"/>
                      <a:pt x="150" y="69"/>
                    </a:cubicBezTo>
                    <a:cubicBezTo>
                      <a:pt x="149" y="74"/>
                      <a:pt x="148" y="76"/>
                      <a:pt x="143" y="75"/>
                    </a:cubicBezTo>
                    <a:cubicBezTo>
                      <a:pt x="136" y="75"/>
                      <a:pt x="129" y="75"/>
                      <a:pt x="123" y="75"/>
                    </a:cubicBezTo>
                    <a:cubicBezTo>
                      <a:pt x="111" y="75"/>
                      <a:pt x="105" y="81"/>
                      <a:pt x="105" y="93"/>
                    </a:cubicBezTo>
                    <a:cubicBezTo>
                      <a:pt x="105" y="100"/>
                      <a:pt x="105" y="107"/>
                      <a:pt x="105" y="114"/>
                    </a:cubicBezTo>
                    <a:cubicBezTo>
                      <a:pt x="105" y="120"/>
                      <a:pt x="105" y="120"/>
                      <a:pt x="98" y="120"/>
                    </a:cubicBezTo>
                    <a:cubicBezTo>
                      <a:pt x="72" y="120"/>
                      <a:pt x="45" y="121"/>
                      <a:pt x="18" y="120"/>
                    </a:cubicBezTo>
                    <a:cubicBezTo>
                      <a:pt x="7" y="120"/>
                      <a:pt x="0" y="127"/>
                      <a:pt x="0" y="139"/>
                    </a:cubicBezTo>
                    <a:cubicBezTo>
                      <a:pt x="0" y="216"/>
                      <a:pt x="0" y="293"/>
                      <a:pt x="0" y="371"/>
                    </a:cubicBezTo>
                    <a:cubicBezTo>
                      <a:pt x="0" y="448"/>
                      <a:pt x="0" y="526"/>
                      <a:pt x="0" y="603"/>
                    </a:cubicBezTo>
                    <a:cubicBezTo>
                      <a:pt x="0" y="604"/>
                      <a:pt x="0" y="605"/>
                      <a:pt x="0" y="606"/>
                    </a:cubicBezTo>
                    <a:cubicBezTo>
                      <a:pt x="0" y="607"/>
                      <a:pt x="0" y="607"/>
                      <a:pt x="0" y="607"/>
                    </a:cubicBezTo>
                    <a:cubicBezTo>
                      <a:pt x="0" y="607"/>
                      <a:pt x="0" y="607"/>
                      <a:pt x="0" y="607"/>
                    </a:cubicBezTo>
                    <a:cubicBezTo>
                      <a:pt x="1" y="609"/>
                      <a:pt x="1" y="610"/>
                      <a:pt x="1" y="611"/>
                    </a:cubicBezTo>
                    <a:cubicBezTo>
                      <a:pt x="4" y="619"/>
                      <a:pt x="11" y="621"/>
                      <a:pt x="19" y="621"/>
                    </a:cubicBezTo>
                    <a:cubicBezTo>
                      <a:pt x="78" y="621"/>
                      <a:pt x="138" y="621"/>
                      <a:pt x="197" y="621"/>
                    </a:cubicBezTo>
                    <a:cubicBezTo>
                      <a:pt x="201" y="621"/>
                      <a:pt x="203" y="622"/>
                      <a:pt x="206" y="625"/>
                    </a:cubicBezTo>
                    <a:cubicBezTo>
                      <a:pt x="216" y="636"/>
                      <a:pt x="226" y="647"/>
                      <a:pt x="237" y="657"/>
                    </a:cubicBezTo>
                    <a:cubicBezTo>
                      <a:pt x="261" y="677"/>
                      <a:pt x="290" y="689"/>
                      <a:pt x="321" y="695"/>
                    </a:cubicBezTo>
                    <a:cubicBezTo>
                      <a:pt x="350" y="700"/>
                      <a:pt x="378" y="698"/>
                      <a:pt x="406" y="690"/>
                    </a:cubicBezTo>
                    <a:cubicBezTo>
                      <a:pt x="433" y="682"/>
                      <a:pt x="457" y="669"/>
                      <a:pt x="478" y="651"/>
                    </a:cubicBezTo>
                    <a:cubicBezTo>
                      <a:pt x="511" y="621"/>
                      <a:pt x="532" y="584"/>
                      <a:pt x="539" y="540"/>
                    </a:cubicBezTo>
                    <a:cubicBezTo>
                      <a:pt x="543" y="518"/>
                      <a:pt x="542" y="495"/>
                      <a:pt x="538" y="473"/>
                    </a:cubicBezTo>
                    <a:close/>
                    <a:moveTo>
                      <a:pt x="197" y="44"/>
                    </a:moveTo>
                    <a:cubicBezTo>
                      <a:pt x="202" y="40"/>
                      <a:pt x="209" y="36"/>
                      <a:pt x="215" y="35"/>
                    </a:cubicBezTo>
                    <a:cubicBezTo>
                      <a:pt x="215" y="35"/>
                      <a:pt x="215" y="35"/>
                      <a:pt x="215" y="35"/>
                    </a:cubicBezTo>
                    <a:cubicBezTo>
                      <a:pt x="229" y="32"/>
                      <a:pt x="244" y="35"/>
                      <a:pt x="255" y="45"/>
                    </a:cubicBezTo>
                    <a:cubicBezTo>
                      <a:pt x="257" y="46"/>
                      <a:pt x="259" y="48"/>
                      <a:pt x="261" y="50"/>
                    </a:cubicBezTo>
                    <a:cubicBezTo>
                      <a:pt x="261" y="50"/>
                      <a:pt x="261" y="51"/>
                      <a:pt x="261" y="51"/>
                    </a:cubicBezTo>
                    <a:cubicBezTo>
                      <a:pt x="261" y="51"/>
                      <a:pt x="261" y="51"/>
                      <a:pt x="261" y="51"/>
                    </a:cubicBezTo>
                    <a:cubicBezTo>
                      <a:pt x="267" y="57"/>
                      <a:pt x="270" y="65"/>
                      <a:pt x="271" y="76"/>
                    </a:cubicBezTo>
                    <a:cubicBezTo>
                      <a:pt x="268" y="76"/>
                      <a:pt x="212" y="75"/>
                      <a:pt x="188" y="75"/>
                    </a:cubicBezTo>
                    <a:cubicBezTo>
                      <a:pt x="186" y="75"/>
                      <a:pt x="184" y="75"/>
                      <a:pt x="181" y="75"/>
                    </a:cubicBezTo>
                    <a:cubicBezTo>
                      <a:pt x="182" y="62"/>
                      <a:pt x="188" y="52"/>
                      <a:pt x="197" y="44"/>
                    </a:cubicBezTo>
                    <a:close/>
                    <a:moveTo>
                      <a:pt x="137" y="107"/>
                    </a:moveTo>
                    <a:cubicBezTo>
                      <a:pt x="139" y="107"/>
                      <a:pt x="141" y="107"/>
                      <a:pt x="142" y="107"/>
                    </a:cubicBezTo>
                    <a:cubicBezTo>
                      <a:pt x="167" y="107"/>
                      <a:pt x="278" y="108"/>
                      <a:pt x="309" y="108"/>
                    </a:cubicBezTo>
                    <a:cubicBezTo>
                      <a:pt x="311" y="108"/>
                      <a:pt x="313" y="108"/>
                      <a:pt x="315" y="108"/>
                    </a:cubicBezTo>
                    <a:cubicBezTo>
                      <a:pt x="315" y="110"/>
                      <a:pt x="315" y="145"/>
                      <a:pt x="315" y="160"/>
                    </a:cubicBezTo>
                    <a:cubicBezTo>
                      <a:pt x="315" y="165"/>
                      <a:pt x="314" y="166"/>
                      <a:pt x="310" y="166"/>
                    </a:cubicBezTo>
                    <a:cubicBezTo>
                      <a:pt x="293" y="166"/>
                      <a:pt x="261" y="166"/>
                      <a:pt x="261" y="166"/>
                    </a:cubicBezTo>
                    <a:cubicBezTo>
                      <a:pt x="221" y="165"/>
                      <a:pt x="182" y="165"/>
                      <a:pt x="142" y="166"/>
                    </a:cubicBezTo>
                    <a:cubicBezTo>
                      <a:pt x="138" y="166"/>
                      <a:pt x="136" y="165"/>
                      <a:pt x="136" y="160"/>
                    </a:cubicBezTo>
                    <a:cubicBezTo>
                      <a:pt x="137" y="144"/>
                      <a:pt x="137" y="123"/>
                      <a:pt x="137" y="107"/>
                    </a:cubicBezTo>
                    <a:close/>
                    <a:moveTo>
                      <a:pt x="183" y="588"/>
                    </a:moveTo>
                    <a:cubicBezTo>
                      <a:pt x="159" y="589"/>
                      <a:pt x="31" y="587"/>
                      <a:pt x="31" y="587"/>
                    </a:cubicBezTo>
                    <a:cubicBezTo>
                      <a:pt x="31" y="587"/>
                      <a:pt x="32" y="374"/>
                      <a:pt x="32" y="290"/>
                    </a:cubicBezTo>
                    <a:cubicBezTo>
                      <a:pt x="32" y="246"/>
                      <a:pt x="32" y="202"/>
                      <a:pt x="32" y="158"/>
                    </a:cubicBezTo>
                    <a:cubicBezTo>
                      <a:pt x="32" y="154"/>
                      <a:pt x="33" y="152"/>
                      <a:pt x="38" y="152"/>
                    </a:cubicBezTo>
                    <a:cubicBezTo>
                      <a:pt x="58" y="152"/>
                      <a:pt x="79" y="152"/>
                      <a:pt x="99" y="152"/>
                    </a:cubicBezTo>
                    <a:cubicBezTo>
                      <a:pt x="104" y="152"/>
                      <a:pt x="105" y="154"/>
                      <a:pt x="105" y="158"/>
                    </a:cubicBezTo>
                    <a:cubicBezTo>
                      <a:pt x="105" y="165"/>
                      <a:pt x="105" y="173"/>
                      <a:pt x="105" y="180"/>
                    </a:cubicBezTo>
                    <a:cubicBezTo>
                      <a:pt x="105" y="190"/>
                      <a:pt x="113" y="197"/>
                      <a:pt x="123" y="197"/>
                    </a:cubicBezTo>
                    <a:cubicBezTo>
                      <a:pt x="154" y="197"/>
                      <a:pt x="184" y="197"/>
                      <a:pt x="215" y="197"/>
                    </a:cubicBezTo>
                    <a:cubicBezTo>
                      <a:pt x="215" y="197"/>
                      <a:pt x="291" y="197"/>
                      <a:pt x="329" y="197"/>
                    </a:cubicBezTo>
                    <a:cubicBezTo>
                      <a:pt x="339" y="197"/>
                      <a:pt x="347" y="191"/>
                      <a:pt x="347" y="180"/>
                    </a:cubicBezTo>
                    <a:cubicBezTo>
                      <a:pt x="347" y="173"/>
                      <a:pt x="347" y="165"/>
                      <a:pt x="347" y="158"/>
                    </a:cubicBezTo>
                    <a:cubicBezTo>
                      <a:pt x="347" y="154"/>
                      <a:pt x="348" y="152"/>
                      <a:pt x="352" y="152"/>
                    </a:cubicBezTo>
                    <a:cubicBezTo>
                      <a:pt x="362" y="152"/>
                      <a:pt x="382" y="152"/>
                      <a:pt x="382" y="152"/>
                    </a:cubicBezTo>
                    <a:cubicBezTo>
                      <a:pt x="393" y="152"/>
                      <a:pt x="404" y="152"/>
                      <a:pt x="416" y="152"/>
                    </a:cubicBezTo>
                    <a:cubicBezTo>
                      <a:pt x="419" y="152"/>
                      <a:pt x="420" y="153"/>
                      <a:pt x="420" y="157"/>
                    </a:cubicBezTo>
                    <a:cubicBezTo>
                      <a:pt x="420" y="168"/>
                      <a:pt x="420" y="179"/>
                      <a:pt x="420" y="190"/>
                    </a:cubicBezTo>
                    <a:cubicBezTo>
                      <a:pt x="420" y="235"/>
                      <a:pt x="420" y="281"/>
                      <a:pt x="420" y="327"/>
                    </a:cubicBezTo>
                    <a:cubicBezTo>
                      <a:pt x="420" y="329"/>
                      <a:pt x="420" y="331"/>
                      <a:pt x="420" y="334"/>
                    </a:cubicBezTo>
                    <a:cubicBezTo>
                      <a:pt x="414" y="332"/>
                      <a:pt x="409" y="331"/>
                      <a:pt x="404" y="329"/>
                    </a:cubicBezTo>
                    <a:cubicBezTo>
                      <a:pt x="378" y="321"/>
                      <a:pt x="351" y="321"/>
                      <a:pt x="324" y="324"/>
                    </a:cubicBezTo>
                    <a:cubicBezTo>
                      <a:pt x="308" y="327"/>
                      <a:pt x="292" y="332"/>
                      <a:pt x="276" y="339"/>
                    </a:cubicBezTo>
                    <a:cubicBezTo>
                      <a:pt x="275" y="339"/>
                      <a:pt x="261" y="346"/>
                      <a:pt x="261" y="346"/>
                    </a:cubicBezTo>
                    <a:cubicBezTo>
                      <a:pt x="220" y="371"/>
                      <a:pt x="190" y="406"/>
                      <a:pt x="175" y="452"/>
                    </a:cubicBezTo>
                    <a:cubicBezTo>
                      <a:pt x="160" y="498"/>
                      <a:pt x="164" y="544"/>
                      <a:pt x="183" y="588"/>
                    </a:cubicBezTo>
                    <a:close/>
                    <a:moveTo>
                      <a:pt x="507" y="536"/>
                    </a:moveTo>
                    <a:cubicBezTo>
                      <a:pt x="501" y="572"/>
                      <a:pt x="484" y="603"/>
                      <a:pt x="456" y="627"/>
                    </a:cubicBezTo>
                    <a:cubicBezTo>
                      <a:pt x="437" y="644"/>
                      <a:pt x="415" y="655"/>
                      <a:pt x="391" y="661"/>
                    </a:cubicBezTo>
                    <a:cubicBezTo>
                      <a:pt x="376" y="665"/>
                      <a:pt x="361" y="666"/>
                      <a:pt x="346" y="666"/>
                    </a:cubicBezTo>
                    <a:cubicBezTo>
                      <a:pt x="324" y="665"/>
                      <a:pt x="302" y="659"/>
                      <a:pt x="282" y="648"/>
                    </a:cubicBezTo>
                    <a:cubicBezTo>
                      <a:pt x="280" y="647"/>
                      <a:pt x="270" y="641"/>
                      <a:pt x="268" y="640"/>
                    </a:cubicBezTo>
                    <a:cubicBezTo>
                      <a:pt x="242" y="623"/>
                      <a:pt x="224" y="600"/>
                      <a:pt x="211" y="572"/>
                    </a:cubicBezTo>
                    <a:cubicBezTo>
                      <a:pt x="198" y="544"/>
                      <a:pt x="195" y="514"/>
                      <a:pt x="200" y="484"/>
                    </a:cubicBezTo>
                    <a:cubicBezTo>
                      <a:pt x="209" y="435"/>
                      <a:pt x="235" y="398"/>
                      <a:pt x="278" y="374"/>
                    </a:cubicBezTo>
                    <a:cubicBezTo>
                      <a:pt x="304" y="359"/>
                      <a:pt x="331" y="352"/>
                      <a:pt x="360" y="354"/>
                    </a:cubicBezTo>
                    <a:cubicBezTo>
                      <a:pt x="411" y="357"/>
                      <a:pt x="452" y="379"/>
                      <a:pt x="481" y="421"/>
                    </a:cubicBezTo>
                    <a:cubicBezTo>
                      <a:pt x="493" y="437"/>
                      <a:pt x="501" y="455"/>
                      <a:pt x="506" y="475"/>
                    </a:cubicBezTo>
                    <a:cubicBezTo>
                      <a:pt x="510" y="495"/>
                      <a:pt x="511" y="515"/>
                      <a:pt x="507" y="536"/>
                    </a:cubicBezTo>
                    <a:close/>
                  </a:path>
                </a:pathLst>
              </a:custGeom>
              <a:solidFill>
                <a:schemeClr val="tx1"/>
              </a:solidFill>
              <a:ln>
                <a:noFill/>
              </a:ln>
            </p:spPr>
            <p:txBody>
              <a:bodyPr vert="horz" wrap="square" lIns="34290" tIns="17145" rIns="34290" bIns="17145" numCol="1" anchor="t" anchorCtr="0" compatLnSpc="1">
                <a:prstTxWarp prst="textNoShape">
                  <a:avLst/>
                </a:prstTxWarp>
              </a:bodyPr>
              <a:lstStyle/>
              <a:p>
                <a:endParaRPr lang="en-US" sz="675"/>
              </a:p>
            </p:txBody>
          </p:sp>
        </p:grpSp>
        <p:cxnSp>
          <p:nvCxnSpPr>
            <p:cNvPr id="3145751" name="Straight Connector 2"/>
            <p:cNvCxnSpPr>
              <a:cxnSpLocks/>
            </p:cNvCxnSpPr>
            <p:nvPr/>
          </p:nvCxnSpPr>
          <p:spPr>
            <a:xfrm>
              <a:off x="2489200" y="274320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52" name="Straight Connector 21"/>
            <p:cNvCxnSpPr>
              <a:cxnSpLocks/>
            </p:cNvCxnSpPr>
            <p:nvPr/>
          </p:nvCxnSpPr>
          <p:spPr>
            <a:xfrm>
              <a:off x="2489200" y="306324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53" name="Straight Connector 22"/>
            <p:cNvCxnSpPr>
              <a:cxnSpLocks/>
            </p:cNvCxnSpPr>
            <p:nvPr/>
          </p:nvCxnSpPr>
          <p:spPr>
            <a:xfrm>
              <a:off x="2489200" y="3383280"/>
              <a:ext cx="853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54" name="Straight Connector 27"/>
            <p:cNvCxnSpPr>
              <a:cxnSpLocks/>
            </p:cNvCxnSpPr>
            <p:nvPr/>
          </p:nvCxnSpPr>
          <p:spPr>
            <a:xfrm>
              <a:off x="2489200" y="3693160"/>
              <a:ext cx="635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55" name="Straight Connector 28"/>
            <p:cNvCxnSpPr>
              <a:cxnSpLocks/>
            </p:cNvCxnSpPr>
            <p:nvPr/>
          </p:nvCxnSpPr>
          <p:spPr>
            <a:xfrm>
              <a:off x="2489200" y="4013200"/>
              <a:ext cx="477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56" name="Straight Connector 29"/>
            <p:cNvCxnSpPr>
              <a:cxnSpLocks/>
            </p:cNvCxnSpPr>
            <p:nvPr/>
          </p:nvCxnSpPr>
          <p:spPr>
            <a:xfrm>
              <a:off x="2489200" y="43332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57" name="Straight Connector 39"/>
            <p:cNvCxnSpPr>
              <a:cxnSpLocks/>
            </p:cNvCxnSpPr>
            <p:nvPr/>
          </p:nvCxnSpPr>
          <p:spPr>
            <a:xfrm>
              <a:off x="2489200" y="46380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2" name="Group 26"/>
          <p:cNvGrpSpPr/>
          <p:nvPr/>
        </p:nvGrpSpPr>
        <p:grpSpPr>
          <a:xfrm>
            <a:off x="3706947" y="2788485"/>
            <a:ext cx="1335035" cy="1337396"/>
            <a:chOff x="3306549" y="1834587"/>
            <a:chExt cx="3991981" cy="4139493"/>
          </a:xfrm>
        </p:grpSpPr>
        <p:sp>
          <p:nvSpPr>
            <p:cNvPr id="1048985" name="Block Arc 27"/>
            <p:cNvSpPr/>
            <p:nvPr/>
          </p:nvSpPr>
          <p:spPr>
            <a:xfrm>
              <a:off x="3310730" y="1986280"/>
              <a:ext cx="3987800" cy="3987800"/>
            </a:xfrm>
            <a:prstGeom prst="blockArc">
              <a:avLst>
                <a:gd name="adj1" fmla="val 10800000"/>
                <a:gd name="adj2" fmla="val 113322"/>
                <a:gd name="adj3" fmla="val 11348"/>
              </a:avLst>
            </a:prstGeom>
            <a:gradFill flip="none" rotWithShape="1">
              <a:gsLst>
                <a:gs pos="0">
                  <a:schemeClr val="accent4"/>
                </a:gs>
                <a:gs pos="51000">
                  <a:schemeClr val="accent5"/>
                </a:gs>
                <a:gs pos="100000">
                  <a:srgbClr val="00B05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grpSp>
          <p:nvGrpSpPr>
            <p:cNvPr id="193" name="Group 28"/>
            <p:cNvGrpSpPr/>
            <p:nvPr/>
          </p:nvGrpSpPr>
          <p:grpSpPr>
            <a:xfrm>
              <a:off x="3306549" y="1834587"/>
              <a:ext cx="3971033" cy="2164501"/>
              <a:chOff x="3306549" y="1834587"/>
              <a:chExt cx="3971033" cy="2164501"/>
            </a:xfrm>
          </p:grpSpPr>
          <p:cxnSp>
            <p:nvCxnSpPr>
              <p:cNvPr id="3145758" name="Straight Connector 29"/>
              <p:cNvCxnSpPr>
                <a:cxnSpLocks/>
              </p:cNvCxnSpPr>
              <p:nvPr/>
            </p:nvCxnSpPr>
            <p:spPr>
              <a:xfrm flipV="1">
                <a:off x="5266847" y="1978254"/>
                <a:ext cx="829153" cy="2012808"/>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5759" name="Straight Connector 30"/>
              <p:cNvCxnSpPr>
                <a:cxnSpLocks/>
              </p:cNvCxnSpPr>
              <p:nvPr/>
            </p:nvCxnSpPr>
            <p:spPr>
              <a:xfrm flipH="1" flipV="1">
                <a:off x="4509079" y="1978254"/>
                <a:ext cx="757768" cy="2004782"/>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5760" name="Straight Connector 31"/>
              <p:cNvCxnSpPr>
                <a:cxnSpLocks/>
              </p:cNvCxnSpPr>
              <p:nvPr/>
            </p:nvCxnSpPr>
            <p:spPr>
              <a:xfrm flipV="1">
                <a:off x="5267960" y="1834587"/>
                <a:ext cx="35558" cy="2140424"/>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5761" name="Straight Connector 32"/>
              <p:cNvCxnSpPr>
                <a:cxnSpLocks/>
              </p:cNvCxnSpPr>
              <p:nvPr/>
            </p:nvCxnSpPr>
            <p:spPr>
              <a:xfrm flipH="1" flipV="1">
                <a:off x="3750197" y="2381491"/>
                <a:ext cx="1517764" cy="1593519"/>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5762" name="Straight Connector 34"/>
              <p:cNvCxnSpPr>
                <a:cxnSpLocks/>
              </p:cNvCxnSpPr>
              <p:nvPr/>
            </p:nvCxnSpPr>
            <p:spPr>
              <a:xfrm flipV="1">
                <a:off x="5266845" y="3153437"/>
                <a:ext cx="2010737" cy="837625"/>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5763" name="Straight Connector 35"/>
              <p:cNvCxnSpPr>
                <a:cxnSpLocks/>
              </p:cNvCxnSpPr>
              <p:nvPr/>
            </p:nvCxnSpPr>
            <p:spPr>
              <a:xfrm flipV="1">
                <a:off x="5266846" y="2456728"/>
                <a:ext cx="1519586" cy="154236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5764" name="Straight Connector 39"/>
              <p:cNvCxnSpPr>
                <a:cxnSpLocks/>
              </p:cNvCxnSpPr>
              <p:nvPr/>
            </p:nvCxnSpPr>
            <p:spPr>
              <a:xfrm flipH="1" flipV="1">
                <a:off x="3306549" y="3113591"/>
                <a:ext cx="1960298" cy="861419"/>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048986" name="Isosceles Triangle 40"/>
          <p:cNvSpPr/>
          <p:nvPr/>
        </p:nvSpPr>
        <p:spPr>
          <a:xfrm rot="2786757">
            <a:off x="4489534" y="3147073"/>
            <a:ext cx="125582" cy="51780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1048987" name="TextBox 45"/>
          <p:cNvSpPr txBox="1"/>
          <p:nvPr/>
        </p:nvSpPr>
        <p:spPr>
          <a:xfrm>
            <a:off x="3303457" y="3576063"/>
            <a:ext cx="843782" cy="265457"/>
          </a:xfrm>
          <a:prstGeom prst="rect">
            <a:avLst/>
          </a:prstGeom>
          <a:noFill/>
        </p:spPr>
        <p:txBody>
          <a:bodyPr wrap="square" rtlCol="0">
            <a:spAutoFit/>
          </a:bodyPr>
          <a:lstStyle/>
          <a:p>
            <a:pPr lvl="0" algn="ctr"/>
            <a:r>
              <a:rPr lang="en-GB" sz="1125" dirty="0">
                <a:latin typeface="Noto Sans" panose="020B0502040504020204" pitchFamily="34"/>
                <a:ea typeface="Noto Sans" panose="020B0502040504020204" pitchFamily="34"/>
                <a:cs typeface="Noto Sans" panose="020B0502040504020204" pitchFamily="34"/>
              </a:rPr>
              <a:t>Low</a:t>
            </a:r>
          </a:p>
        </p:txBody>
      </p:sp>
      <p:sp>
        <p:nvSpPr>
          <p:cNvPr id="1048988" name="TextBox 46"/>
          <p:cNvSpPr txBox="1"/>
          <p:nvPr/>
        </p:nvSpPr>
        <p:spPr>
          <a:xfrm>
            <a:off x="4623811" y="3656634"/>
            <a:ext cx="843782" cy="265457"/>
          </a:xfrm>
          <a:prstGeom prst="rect">
            <a:avLst/>
          </a:prstGeom>
          <a:noFill/>
        </p:spPr>
        <p:txBody>
          <a:bodyPr wrap="square" rtlCol="0">
            <a:spAutoFit/>
          </a:bodyPr>
          <a:lstStyle/>
          <a:p>
            <a:pPr lvl="0" algn="ctr"/>
            <a:r>
              <a:rPr lang="en-GB" sz="1125" dirty="0">
                <a:latin typeface="Noto Sans" panose="020B0502040504020204" pitchFamily="34"/>
                <a:ea typeface="Noto Sans" panose="020B0502040504020204" pitchFamily="34"/>
                <a:cs typeface="Noto Sans" panose="020B0502040504020204" pitchFamily="34"/>
              </a:rPr>
              <a:t>High</a:t>
            </a:r>
          </a:p>
        </p:txBody>
      </p:sp>
      <p:sp>
        <p:nvSpPr>
          <p:cNvPr id="1048989" name="TextBox 34"/>
          <p:cNvSpPr txBox="1"/>
          <p:nvPr/>
        </p:nvSpPr>
        <p:spPr>
          <a:xfrm>
            <a:off x="5474709" y="4688076"/>
            <a:ext cx="1472093" cy="900246"/>
          </a:xfrm>
          <a:prstGeom prst="rect">
            <a:avLst/>
          </a:prstGeom>
          <a:noFill/>
        </p:spPr>
        <p:txBody>
          <a:bodyPr wrap="square" rtlCol="0">
            <a:spAutoFit/>
          </a:bodyPr>
          <a:lstStyle/>
          <a:p>
            <a:pPr algn="ctr" defTabSz="685800"/>
            <a:endParaRPr lang="tr-TR" sz="1200" dirty="0">
              <a:latin typeface="Noto Sans" panose="020B0502040504020204" pitchFamily="34"/>
              <a:ea typeface="Noto Sans" panose="020B0502040504020204" pitchFamily="34"/>
              <a:cs typeface="Noto Sans" panose="020B0502040504020204" pitchFamily="34"/>
            </a:endParaRPr>
          </a:p>
          <a:p>
            <a:pPr algn="ctr" defTabSz="685800"/>
            <a:r>
              <a:rPr lang="tr-TR" sz="1350" dirty="0">
                <a:latin typeface="Noto Sans" panose="020B0502040504020204" pitchFamily="34"/>
                <a:ea typeface="Noto Sans" panose="020B0502040504020204" pitchFamily="34"/>
                <a:cs typeface="Noto Sans" panose="020B0502040504020204" pitchFamily="34"/>
              </a:rPr>
              <a:t>Şeffaflık ve Hesap Verilebilirlik</a:t>
            </a:r>
          </a:p>
        </p:txBody>
      </p:sp>
      <p:sp>
        <p:nvSpPr>
          <p:cNvPr id="1048990" name="Freeform 5"/>
          <p:cNvSpPr/>
          <p:nvPr/>
        </p:nvSpPr>
        <p:spPr bwMode="auto">
          <a:xfrm>
            <a:off x="7455763" y="2472708"/>
            <a:ext cx="1136555" cy="1463696"/>
          </a:xfrm>
          <a:custGeom>
            <a:avLst/>
            <a:gdLst>
              <a:gd name="T0" fmla="*/ 1406 w 1411"/>
              <a:gd name="T1" fmla="*/ 919 h 1818"/>
              <a:gd name="T2" fmla="*/ 1378 w 1411"/>
              <a:gd name="T3" fmla="*/ 845 h 1818"/>
              <a:gd name="T4" fmla="*/ 1291 w 1411"/>
              <a:gd name="T5" fmla="*/ 682 h 1818"/>
              <a:gd name="T6" fmla="*/ 1263 w 1411"/>
              <a:gd name="T7" fmla="*/ 591 h 1818"/>
              <a:gd name="T8" fmla="*/ 1248 w 1411"/>
              <a:gd name="T9" fmla="*/ 466 h 1818"/>
              <a:gd name="T10" fmla="*/ 1192 w 1411"/>
              <a:gd name="T11" fmla="*/ 298 h 1818"/>
              <a:gd name="T12" fmla="*/ 1064 w 1411"/>
              <a:gd name="T13" fmla="*/ 135 h 1818"/>
              <a:gd name="T14" fmla="*/ 749 w 1411"/>
              <a:gd name="T15" fmla="*/ 10 h 1818"/>
              <a:gd name="T16" fmla="*/ 573 w 1411"/>
              <a:gd name="T17" fmla="*/ 8 h 1818"/>
              <a:gd name="T18" fmla="*/ 441 w 1411"/>
              <a:gd name="T19" fmla="*/ 25 h 1818"/>
              <a:gd name="T20" fmla="*/ 311 w 1411"/>
              <a:gd name="T21" fmla="*/ 69 h 1818"/>
              <a:gd name="T22" fmla="*/ 163 w 1411"/>
              <a:gd name="T23" fmla="*/ 160 h 1818"/>
              <a:gd name="T24" fmla="*/ 39 w 1411"/>
              <a:gd name="T25" fmla="*/ 351 h 1818"/>
              <a:gd name="T26" fmla="*/ 5 w 1411"/>
              <a:gd name="T27" fmla="*/ 514 h 1818"/>
              <a:gd name="T28" fmla="*/ 23 w 1411"/>
              <a:gd name="T29" fmla="*/ 749 h 1818"/>
              <a:gd name="T30" fmla="*/ 72 w 1411"/>
              <a:gd name="T31" fmla="*/ 899 h 1818"/>
              <a:gd name="T32" fmla="*/ 194 w 1411"/>
              <a:gd name="T33" fmla="*/ 1108 h 1818"/>
              <a:gd name="T34" fmla="*/ 201 w 1411"/>
              <a:gd name="T35" fmla="*/ 1123 h 1818"/>
              <a:gd name="T36" fmla="*/ 204 w 1411"/>
              <a:gd name="T37" fmla="*/ 1215 h 1818"/>
              <a:gd name="T38" fmla="*/ 199 w 1411"/>
              <a:gd name="T39" fmla="*/ 1474 h 1818"/>
              <a:gd name="T40" fmla="*/ 209 w 1411"/>
              <a:gd name="T41" fmla="*/ 1492 h 1818"/>
              <a:gd name="T42" fmla="*/ 334 w 1411"/>
              <a:gd name="T43" fmla="*/ 1551 h 1818"/>
              <a:gd name="T44" fmla="*/ 423 w 1411"/>
              <a:gd name="T45" fmla="*/ 1594 h 1818"/>
              <a:gd name="T46" fmla="*/ 553 w 1411"/>
              <a:gd name="T47" fmla="*/ 1658 h 1818"/>
              <a:gd name="T48" fmla="*/ 680 w 1411"/>
              <a:gd name="T49" fmla="*/ 1719 h 1818"/>
              <a:gd name="T50" fmla="*/ 833 w 1411"/>
              <a:gd name="T51" fmla="*/ 1790 h 1818"/>
              <a:gd name="T52" fmla="*/ 889 w 1411"/>
              <a:gd name="T53" fmla="*/ 1818 h 1818"/>
              <a:gd name="T54" fmla="*/ 955 w 1411"/>
              <a:gd name="T55" fmla="*/ 1431 h 1818"/>
              <a:gd name="T56" fmla="*/ 965 w 1411"/>
              <a:gd name="T57" fmla="*/ 1434 h 1818"/>
              <a:gd name="T58" fmla="*/ 1080 w 1411"/>
              <a:gd name="T59" fmla="*/ 1446 h 1818"/>
              <a:gd name="T60" fmla="*/ 1240 w 1411"/>
              <a:gd name="T61" fmla="*/ 1439 h 1818"/>
              <a:gd name="T62" fmla="*/ 1266 w 1411"/>
              <a:gd name="T63" fmla="*/ 1426 h 1818"/>
              <a:gd name="T64" fmla="*/ 1283 w 1411"/>
              <a:gd name="T65" fmla="*/ 1357 h 1818"/>
              <a:gd name="T66" fmla="*/ 1255 w 1411"/>
              <a:gd name="T67" fmla="*/ 1273 h 1818"/>
              <a:gd name="T68" fmla="*/ 1255 w 1411"/>
              <a:gd name="T69" fmla="*/ 1260 h 1818"/>
              <a:gd name="T70" fmla="*/ 1281 w 1411"/>
              <a:gd name="T71" fmla="*/ 1187 h 1818"/>
              <a:gd name="T72" fmla="*/ 1276 w 1411"/>
              <a:gd name="T73" fmla="*/ 1169 h 1818"/>
              <a:gd name="T74" fmla="*/ 1235 w 1411"/>
              <a:gd name="T75" fmla="*/ 1131 h 1818"/>
              <a:gd name="T76" fmla="*/ 1240 w 1411"/>
              <a:gd name="T77" fmla="*/ 1123 h 1818"/>
              <a:gd name="T78" fmla="*/ 1291 w 1411"/>
              <a:gd name="T79" fmla="*/ 1090 h 1818"/>
              <a:gd name="T80" fmla="*/ 1296 w 1411"/>
              <a:gd name="T81" fmla="*/ 1077 h 1818"/>
              <a:gd name="T82" fmla="*/ 1291 w 1411"/>
              <a:gd name="T83" fmla="*/ 1039 h 1818"/>
              <a:gd name="T84" fmla="*/ 1283 w 1411"/>
              <a:gd name="T85" fmla="*/ 980 h 1818"/>
              <a:gd name="T86" fmla="*/ 1370 w 1411"/>
              <a:gd name="T87" fmla="*/ 970 h 1818"/>
              <a:gd name="T88" fmla="*/ 1406 w 1411"/>
              <a:gd name="T89" fmla="*/ 919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11" h="1818">
                <a:moveTo>
                  <a:pt x="1406" y="919"/>
                </a:moveTo>
                <a:cubicBezTo>
                  <a:pt x="1395" y="894"/>
                  <a:pt x="1390" y="868"/>
                  <a:pt x="1378" y="845"/>
                </a:cubicBezTo>
                <a:cubicBezTo>
                  <a:pt x="1350" y="792"/>
                  <a:pt x="1319" y="738"/>
                  <a:pt x="1291" y="682"/>
                </a:cubicBezTo>
                <a:cubicBezTo>
                  <a:pt x="1276" y="654"/>
                  <a:pt x="1263" y="626"/>
                  <a:pt x="1263" y="591"/>
                </a:cubicBezTo>
                <a:cubicBezTo>
                  <a:pt x="1260" y="550"/>
                  <a:pt x="1255" y="507"/>
                  <a:pt x="1248" y="466"/>
                </a:cubicBezTo>
                <a:cubicBezTo>
                  <a:pt x="1238" y="407"/>
                  <a:pt x="1220" y="351"/>
                  <a:pt x="1192" y="298"/>
                </a:cubicBezTo>
                <a:cubicBezTo>
                  <a:pt x="1161" y="234"/>
                  <a:pt x="1118" y="181"/>
                  <a:pt x="1064" y="135"/>
                </a:cubicBezTo>
                <a:cubicBezTo>
                  <a:pt x="973" y="59"/>
                  <a:pt x="866" y="23"/>
                  <a:pt x="749" y="10"/>
                </a:cubicBezTo>
                <a:cubicBezTo>
                  <a:pt x="690" y="3"/>
                  <a:pt x="632" y="0"/>
                  <a:pt x="573" y="8"/>
                </a:cubicBezTo>
                <a:cubicBezTo>
                  <a:pt x="527" y="13"/>
                  <a:pt x="484" y="15"/>
                  <a:pt x="441" y="25"/>
                </a:cubicBezTo>
                <a:cubicBezTo>
                  <a:pt x="395" y="36"/>
                  <a:pt x="354" y="51"/>
                  <a:pt x="311" y="69"/>
                </a:cubicBezTo>
                <a:cubicBezTo>
                  <a:pt x="255" y="89"/>
                  <a:pt x="207" y="122"/>
                  <a:pt x="163" y="160"/>
                </a:cubicBezTo>
                <a:cubicBezTo>
                  <a:pt x="105" y="214"/>
                  <a:pt x="64" y="278"/>
                  <a:pt x="39" y="351"/>
                </a:cubicBezTo>
                <a:cubicBezTo>
                  <a:pt x="18" y="405"/>
                  <a:pt x="8" y="461"/>
                  <a:pt x="5" y="514"/>
                </a:cubicBezTo>
                <a:cubicBezTo>
                  <a:pt x="0" y="593"/>
                  <a:pt x="5" y="672"/>
                  <a:pt x="23" y="749"/>
                </a:cubicBezTo>
                <a:cubicBezTo>
                  <a:pt x="33" y="800"/>
                  <a:pt x="51" y="850"/>
                  <a:pt x="72" y="899"/>
                </a:cubicBezTo>
                <a:cubicBezTo>
                  <a:pt x="102" y="973"/>
                  <a:pt x="143" y="1044"/>
                  <a:pt x="194" y="1108"/>
                </a:cubicBezTo>
                <a:cubicBezTo>
                  <a:pt x="199" y="1110"/>
                  <a:pt x="201" y="1118"/>
                  <a:pt x="201" y="1123"/>
                </a:cubicBezTo>
                <a:cubicBezTo>
                  <a:pt x="204" y="1153"/>
                  <a:pt x="204" y="1184"/>
                  <a:pt x="204" y="1215"/>
                </a:cubicBezTo>
                <a:cubicBezTo>
                  <a:pt x="204" y="1301"/>
                  <a:pt x="201" y="1388"/>
                  <a:pt x="199" y="1474"/>
                </a:cubicBezTo>
                <a:cubicBezTo>
                  <a:pt x="199" y="1484"/>
                  <a:pt x="199" y="1490"/>
                  <a:pt x="209" y="1492"/>
                </a:cubicBezTo>
                <a:cubicBezTo>
                  <a:pt x="250" y="1512"/>
                  <a:pt x="293" y="1530"/>
                  <a:pt x="334" y="1551"/>
                </a:cubicBezTo>
                <a:cubicBezTo>
                  <a:pt x="364" y="1563"/>
                  <a:pt x="392" y="1581"/>
                  <a:pt x="423" y="1594"/>
                </a:cubicBezTo>
                <a:cubicBezTo>
                  <a:pt x="466" y="1617"/>
                  <a:pt x="509" y="1637"/>
                  <a:pt x="553" y="1658"/>
                </a:cubicBezTo>
                <a:cubicBezTo>
                  <a:pt x="596" y="1678"/>
                  <a:pt x="637" y="1698"/>
                  <a:pt x="680" y="1719"/>
                </a:cubicBezTo>
                <a:cubicBezTo>
                  <a:pt x="731" y="1742"/>
                  <a:pt x="782" y="1767"/>
                  <a:pt x="833" y="1790"/>
                </a:cubicBezTo>
                <a:cubicBezTo>
                  <a:pt x="851" y="1800"/>
                  <a:pt x="868" y="1808"/>
                  <a:pt x="889" y="1818"/>
                </a:cubicBezTo>
                <a:cubicBezTo>
                  <a:pt x="912" y="1688"/>
                  <a:pt x="935" y="1561"/>
                  <a:pt x="955" y="1431"/>
                </a:cubicBezTo>
                <a:cubicBezTo>
                  <a:pt x="960" y="1431"/>
                  <a:pt x="963" y="1431"/>
                  <a:pt x="965" y="1434"/>
                </a:cubicBezTo>
                <a:cubicBezTo>
                  <a:pt x="1003" y="1439"/>
                  <a:pt x="1042" y="1444"/>
                  <a:pt x="1080" y="1446"/>
                </a:cubicBezTo>
                <a:cubicBezTo>
                  <a:pt x="1133" y="1451"/>
                  <a:pt x="1187" y="1451"/>
                  <a:pt x="1240" y="1439"/>
                </a:cubicBezTo>
                <a:cubicBezTo>
                  <a:pt x="1250" y="1436"/>
                  <a:pt x="1258" y="1434"/>
                  <a:pt x="1266" y="1426"/>
                </a:cubicBezTo>
                <a:cubicBezTo>
                  <a:pt x="1286" y="1408"/>
                  <a:pt x="1291" y="1383"/>
                  <a:pt x="1283" y="1357"/>
                </a:cubicBezTo>
                <a:cubicBezTo>
                  <a:pt x="1278" y="1329"/>
                  <a:pt x="1266" y="1301"/>
                  <a:pt x="1255" y="1273"/>
                </a:cubicBezTo>
                <a:cubicBezTo>
                  <a:pt x="1255" y="1268"/>
                  <a:pt x="1255" y="1263"/>
                  <a:pt x="1255" y="1260"/>
                </a:cubicBezTo>
                <a:cubicBezTo>
                  <a:pt x="1263" y="1235"/>
                  <a:pt x="1271" y="1209"/>
                  <a:pt x="1281" y="1187"/>
                </a:cubicBezTo>
                <a:cubicBezTo>
                  <a:pt x="1283" y="1179"/>
                  <a:pt x="1281" y="1174"/>
                  <a:pt x="1276" y="1169"/>
                </a:cubicBezTo>
                <a:cubicBezTo>
                  <a:pt x="1263" y="1156"/>
                  <a:pt x="1248" y="1143"/>
                  <a:pt x="1235" y="1131"/>
                </a:cubicBezTo>
                <a:cubicBezTo>
                  <a:pt x="1238" y="1125"/>
                  <a:pt x="1240" y="1125"/>
                  <a:pt x="1240" y="1123"/>
                </a:cubicBezTo>
                <a:cubicBezTo>
                  <a:pt x="1258" y="1113"/>
                  <a:pt x="1273" y="1100"/>
                  <a:pt x="1291" y="1090"/>
                </a:cubicBezTo>
                <a:cubicBezTo>
                  <a:pt x="1294" y="1087"/>
                  <a:pt x="1296" y="1082"/>
                  <a:pt x="1296" y="1077"/>
                </a:cubicBezTo>
                <a:cubicBezTo>
                  <a:pt x="1296" y="1064"/>
                  <a:pt x="1294" y="1052"/>
                  <a:pt x="1291" y="1039"/>
                </a:cubicBezTo>
                <a:cubicBezTo>
                  <a:pt x="1288" y="1018"/>
                  <a:pt x="1286" y="998"/>
                  <a:pt x="1283" y="980"/>
                </a:cubicBezTo>
                <a:cubicBezTo>
                  <a:pt x="1314" y="975"/>
                  <a:pt x="1342" y="973"/>
                  <a:pt x="1370" y="970"/>
                </a:cubicBezTo>
                <a:cubicBezTo>
                  <a:pt x="1400" y="965"/>
                  <a:pt x="1411" y="950"/>
                  <a:pt x="1406" y="919"/>
                </a:cubicBez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a:p>
        </p:txBody>
      </p:sp>
      <p:grpSp>
        <p:nvGrpSpPr>
          <p:cNvPr id="194" name="Group 11"/>
          <p:cNvGrpSpPr/>
          <p:nvPr/>
        </p:nvGrpSpPr>
        <p:grpSpPr>
          <a:xfrm>
            <a:off x="7626935" y="2627408"/>
            <a:ext cx="673343" cy="618383"/>
            <a:chOff x="1275080" y="2425138"/>
            <a:chExt cx="1767344" cy="1623089"/>
          </a:xfrm>
        </p:grpSpPr>
        <p:grpSp>
          <p:nvGrpSpPr>
            <p:cNvPr id="195" name="Group 10"/>
            <p:cNvGrpSpPr/>
            <p:nvPr/>
          </p:nvGrpSpPr>
          <p:grpSpPr>
            <a:xfrm>
              <a:off x="1275080" y="2940787"/>
              <a:ext cx="1107440" cy="1107440"/>
              <a:chOff x="6462442" y="2139874"/>
              <a:chExt cx="1176833" cy="1176833"/>
            </a:xfrm>
          </p:grpSpPr>
          <p:sp>
            <p:nvSpPr>
              <p:cNvPr id="1048991" name="Freeform 5"/>
              <p:cNvSpPr>
                <a:spLocks noEditPoints="1"/>
              </p:cNvSpPr>
              <p:nvPr/>
            </p:nvSpPr>
            <p:spPr bwMode="auto">
              <a:xfrm>
                <a:off x="6462442" y="2139874"/>
                <a:ext cx="1176833" cy="1176833"/>
              </a:xfrm>
              <a:custGeom>
                <a:avLst/>
                <a:gdLst>
                  <a:gd name="T0" fmla="*/ 486 w 658"/>
                  <a:gd name="T1" fmla="*/ 587 h 658"/>
                  <a:gd name="T2" fmla="*/ 432 w 658"/>
                  <a:gd name="T3" fmla="*/ 571 h 658"/>
                  <a:gd name="T4" fmla="*/ 379 w 658"/>
                  <a:gd name="T5" fmla="*/ 603 h 658"/>
                  <a:gd name="T6" fmla="*/ 342 w 658"/>
                  <a:gd name="T7" fmla="*/ 657 h 658"/>
                  <a:gd name="T8" fmla="*/ 275 w 658"/>
                  <a:gd name="T9" fmla="*/ 652 h 658"/>
                  <a:gd name="T10" fmla="*/ 251 w 658"/>
                  <a:gd name="T11" fmla="*/ 594 h 658"/>
                  <a:gd name="T12" fmla="*/ 201 w 658"/>
                  <a:gd name="T13" fmla="*/ 558 h 658"/>
                  <a:gd name="T14" fmla="*/ 134 w 658"/>
                  <a:gd name="T15" fmla="*/ 576 h 658"/>
                  <a:gd name="T16" fmla="*/ 89 w 658"/>
                  <a:gd name="T17" fmla="*/ 553 h 658"/>
                  <a:gd name="T18" fmla="*/ 66 w 658"/>
                  <a:gd name="T19" fmla="*/ 494 h 658"/>
                  <a:gd name="T20" fmla="*/ 92 w 658"/>
                  <a:gd name="T21" fmla="*/ 449 h 658"/>
                  <a:gd name="T22" fmla="*/ 78 w 658"/>
                  <a:gd name="T23" fmla="*/ 402 h 658"/>
                  <a:gd name="T24" fmla="*/ 18 w 658"/>
                  <a:gd name="T25" fmla="*/ 366 h 658"/>
                  <a:gd name="T26" fmla="*/ 3 w 658"/>
                  <a:gd name="T27" fmla="*/ 283 h 658"/>
                  <a:gd name="T28" fmla="*/ 66 w 658"/>
                  <a:gd name="T29" fmla="*/ 251 h 658"/>
                  <a:gd name="T30" fmla="*/ 102 w 658"/>
                  <a:gd name="T31" fmla="*/ 200 h 658"/>
                  <a:gd name="T32" fmla="*/ 83 w 658"/>
                  <a:gd name="T33" fmla="*/ 136 h 658"/>
                  <a:gd name="T34" fmla="*/ 132 w 658"/>
                  <a:gd name="T35" fmla="*/ 66 h 658"/>
                  <a:gd name="T36" fmla="*/ 197 w 658"/>
                  <a:gd name="T37" fmla="*/ 87 h 658"/>
                  <a:gd name="T38" fmla="*/ 259 w 658"/>
                  <a:gd name="T39" fmla="*/ 78 h 658"/>
                  <a:gd name="T40" fmla="*/ 292 w 658"/>
                  <a:gd name="T41" fmla="*/ 19 h 658"/>
                  <a:gd name="T42" fmla="*/ 377 w 658"/>
                  <a:gd name="T43" fmla="*/ 4 h 658"/>
                  <a:gd name="T44" fmla="*/ 408 w 658"/>
                  <a:gd name="T45" fmla="*/ 66 h 658"/>
                  <a:gd name="T46" fmla="*/ 456 w 658"/>
                  <a:gd name="T47" fmla="*/ 102 h 658"/>
                  <a:gd name="T48" fmla="*/ 524 w 658"/>
                  <a:gd name="T49" fmla="*/ 83 h 658"/>
                  <a:gd name="T50" fmla="*/ 582 w 658"/>
                  <a:gd name="T51" fmla="*/ 118 h 658"/>
                  <a:gd name="T52" fmla="*/ 587 w 658"/>
                  <a:gd name="T53" fmla="*/ 171 h 658"/>
                  <a:gd name="T54" fmla="*/ 569 w 658"/>
                  <a:gd name="T55" fmla="*/ 227 h 658"/>
                  <a:gd name="T56" fmla="*/ 601 w 658"/>
                  <a:gd name="T57" fmla="*/ 279 h 658"/>
                  <a:gd name="T58" fmla="*/ 657 w 658"/>
                  <a:gd name="T59" fmla="*/ 317 h 658"/>
                  <a:gd name="T60" fmla="*/ 654 w 658"/>
                  <a:gd name="T61" fmla="*/ 377 h 658"/>
                  <a:gd name="T62" fmla="*/ 594 w 658"/>
                  <a:gd name="T63" fmla="*/ 407 h 658"/>
                  <a:gd name="T64" fmla="*/ 560 w 658"/>
                  <a:gd name="T65" fmla="*/ 451 h 658"/>
                  <a:gd name="T66" fmla="*/ 575 w 658"/>
                  <a:gd name="T67" fmla="*/ 523 h 658"/>
                  <a:gd name="T68" fmla="*/ 527 w 658"/>
                  <a:gd name="T69" fmla="*/ 592 h 658"/>
                  <a:gd name="T70" fmla="*/ 529 w 658"/>
                  <a:gd name="T71" fmla="*/ 329 h 658"/>
                  <a:gd name="T72" fmla="*/ 129 w 658"/>
                  <a:gd name="T73" fmla="*/ 330 h 658"/>
                  <a:gd name="T74" fmla="*/ 529 w 658"/>
                  <a:gd name="T75" fmla="*/ 32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658">
                    <a:moveTo>
                      <a:pt x="511" y="597"/>
                    </a:moveTo>
                    <a:cubicBezTo>
                      <a:pt x="501" y="598"/>
                      <a:pt x="494" y="591"/>
                      <a:pt x="486" y="587"/>
                    </a:cubicBezTo>
                    <a:cubicBezTo>
                      <a:pt x="476" y="582"/>
                      <a:pt x="467" y="576"/>
                      <a:pt x="457" y="571"/>
                    </a:cubicBezTo>
                    <a:cubicBezTo>
                      <a:pt x="449" y="567"/>
                      <a:pt x="440" y="567"/>
                      <a:pt x="432" y="571"/>
                    </a:cubicBezTo>
                    <a:cubicBezTo>
                      <a:pt x="421" y="575"/>
                      <a:pt x="411" y="578"/>
                      <a:pt x="400" y="582"/>
                    </a:cubicBezTo>
                    <a:cubicBezTo>
                      <a:pt x="390" y="586"/>
                      <a:pt x="383" y="593"/>
                      <a:pt x="379" y="603"/>
                    </a:cubicBezTo>
                    <a:cubicBezTo>
                      <a:pt x="375" y="614"/>
                      <a:pt x="370" y="626"/>
                      <a:pt x="367" y="638"/>
                    </a:cubicBezTo>
                    <a:cubicBezTo>
                      <a:pt x="364" y="647"/>
                      <a:pt x="353" y="658"/>
                      <a:pt x="342" y="657"/>
                    </a:cubicBezTo>
                    <a:cubicBezTo>
                      <a:pt x="328" y="657"/>
                      <a:pt x="313" y="658"/>
                      <a:pt x="299" y="657"/>
                    </a:cubicBezTo>
                    <a:cubicBezTo>
                      <a:pt x="291" y="656"/>
                      <a:pt x="283" y="655"/>
                      <a:pt x="275" y="652"/>
                    </a:cubicBezTo>
                    <a:cubicBezTo>
                      <a:pt x="266" y="649"/>
                      <a:pt x="262" y="641"/>
                      <a:pt x="260" y="632"/>
                    </a:cubicBezTo>
                    <a:cubicBezTo>
                      <a:pt x="257" y="619"/>
                      <a:pt x="254" y="606"/>
                      <a:pt x="251" y="594"/>
                    </a:cubicBezTo>
                    <a:cubicBezTo>
                      <a:pt x="247" y="583"/>
                      <a:pt x="240" y="576"/>
                      <a:pt x="230" y="572"/>
                    </a:cubicBezTo>
                    <a:cubicBezTo>
                      <a:pt x="220" y="567"/>
                      <a:pt x="211" y="563"/>
                      <a:pt x="201" y="558"/>
                    </a:cubicBezTo>
                    <a:cubicBezTo>
                      <a:pt x="189" y="552"/>
                      <a:pt x="177" y="554"/>
                      <a:pt x="165" y="561"/>
                    </a:cubicBezTo>
                    <a:cubicBezTo>
                      <a:pt x="155" y="566"/>
                      <a:pt x="144" y="571"/>
                      <a:pt x="134" y="576"/>
                    </a:cubicBezTo>
                    <a:cubicBezTo>
                      <a:pt x="124" y="579"/>
                      <a:pt x="114" y="579"/>
                      <a:pt x="106" y="571"/>
                    </a:cubicBezTo>
                    <a:cubicBezTo>
                      <a:pt x="100" y="565"/>
                      <a:pt x="95" y="559"/>
                      <a:pt x="89" y="553"/>
                    </a:cubicBezTo>
                    <a:cubicBezTo>
                      <a:pt x="82" y="545"/>
                      <a:pt x="75" y="537"/>
                      <a:pt x="68" y="529"/>
                    </a:cubicBezTo>
                    <a:cubicBezTo>
                      <a:pt x="59" y="518"/>
                      <a:pt x="59" y="507"/>
                      <a:pt x="66" y="494"/>
                    </a:cubicBezTo>
                    <a:cubicBezTo>
                      <a:pt x="73" y="482"/>
                      <a:pt x="81" y="470"/>
                      <a:pt x="88" y="458"/>
                    </a:cubicBezTo>
                    <a:cubicBezTo>
                      <a:pt x="90" y="455"/>
                      <a:pt x="91" y="452"/>
                      <a:pt x="92" y="449"/>
                    </a:cubicBezTo>
                    <a:cubicBezTo>
                      <a:pt x="95" y="443"/>
                      <a:pt x="91" y="439"/>
                      <a:pt x="89" y="434"/>
                    </a:cubicBezTo>
                    <a:cubicBezTo>
                      <a:pt x="86" y="423"/>
                      <a:pt x="82" y="413"/>
                      <a:pt x="78" y="402"/>
                    </a:cubicBezTo>
                    <a:cubicBezTo>
                      <a:pt x="74" y="391"/>
                      <a:pt x="66" y="383"/>
                      <a:pt x="54" y="379"/>
                    </a:cubicBezTo>
                    <a:cubicBezTo>
                      <a:pt x="42" y="375"/>
                      <a:pt x="30" y="371"/>
                      <a:pt x="18" y="366"/>
                    </a:cubicBezTo>
                    <a:cubicBezTo>
                      <a:pt x="9" y="362"/>
                      <a:pt x="1" y="355"/>
                      <a:pt x="1" y="343"/>
                    </a:cubicBezTo>
                    <a:cubicBezTo>
                      <a:pt x="0" y="323"/>
                      <a:pt x="0" y="303"/>
                      <a:pt x="3" y="283"/>
                    </a:cubicBezTo>
                    <a:cubicBezTo>
                      <a:pt x="5" y="271"/>
                      <a:pt x="15" y="262"/>
                      <a:pt x="26" y="260"/>
                    </a:cubicBezTo>
                    <a:cubicBezTo>
                      <a:pt x="40" y="257"/>
                      <a:pt x="53" y="254"/>
                      <a:pt x="66" y="251"/>
                    </a:cubicBezTo>
                    <a:cubicBezTo>
                      <a:pt x="75" y="248"/>
                      <a:pt x="82" y="242"/>
                      <a:pt x="86" y="234"/>
                    </a:cubicBezTo>
                    <a:cubicBezTo>
                      <a:pt x="92" y="223"/>
                      <a:pt x="97" y="211"/>
                      <a:pt x="102" y="200"/>
                    </a:cubicBezTo>
                    <a:cubicBezTo>
                      <a:pt x="106" y="191"/>
                      <a:pt x="105" y="181"/>
                      <a:pt x="101" y="172"/>
                    </a:cubicBezTo>
                    <a:cubicBezTo>
                      <a:pt x="95" y="160"/>
                      <a:pt x="89" y="148"/>
                      <a:pt x="83" y="136"/>
                    </a:cubicBezTo>
                    <a:cubicBezTo>
                      <a:pt x="79" y="125"/>
                      <a:pt x="80" y="115"/>
                      <a:pt x="87" y="107"/>
                    </a:cubicBezTo>
                    <a:cubicBezTo>
                      <a:pt x="100" y="91"/>
                      <a:pt x="115" y="78"/>
                      <a:pt x="132" y="66"/>
                    </a:cubicBezTo>
                    <a:cubicBezTo>
                      <a:pt x="141" y="60"/>
                      <a:pt x="153" y="60"/>
                      <a:pt x="162" y="65"/>
                    </a:cubicBezTo>
                    <a:cubicBezTo>
                      <a:pt x="173" y="72"/>
                      <a:pt x="185" y="80"/>
                      <a:pt x="197" y="87"/>
                    </a:cubicBezTo>
                    <a:cubicBezTo>
                      <a:pt x="206" y="92"/>
                      <a:pt x="217" y="93"/>
                      <a:pt x="228" y="90"/>
                    </a:cubicBezTo>
                    <a:cubicBezTo>
                      <a:pt x="238" y="86"/>
                      <a:pt x="249" y="83"/>
                      <a:pt x="259" y="78"/>
                    </a:cubicBezTo>
                    <a:cubicBezTo>
                      <a:pt x="267" y="75"/>
                      <a:pt x="274" y="68"/>
                      <a:pt x="277" y="59"/>
                    </a:cubicBezTo>
                    <a:cubicBezTo>
                      <a:pt x="282" y="46"/>
                      <a:pt x="287" y="32"/>
                      <a:pt x="292" y="19"/>
                    </a:cubicBezTo>
                    <a:cubicBezTo>
                      <a:pt x="295" y="9"/>
                      <a:pt x="306" y="1"/>
                      <a:pt x="316" y="0"/>
                    </a:cubicBezTo>
                    <a:cubicBezTo>
                      <a:pt x="337" y="0"/>
                      <a:pt x="357" y="1"/>
                      <a:pt x="377" y="4"/>
                    </a:cubicBezTo>
                    <a:cubicBezTo>
                      <a:pt x="386" y="5"/>
                      <a:pt x="396" y="16"/>
                      <a:pt x="398" y="26"/>
                    </a:cubicBezTo>
                    <a:cubicBezTo>
                      <a:pt x="401" y="39"/>
                      <a:pt x="404" y="53"/>
                      <a:pt x="408" y="66"/>
                    </a:cubicBezTo>
                    <a:cubicBezTo>
                      <a:pt x="410" y="75"/>
                      <a:pt x="416" y="82"/>
                      <a:pt x="424" y="87"/>
                    </a:cubicBezTo>
                    <a:cubicBezTo>
                      <a:pt x="434" y="92"/>
                      <a:pt x="445" y="97"/>
                      <a:pt x="456" y="102"/>
                    </a:cubicBezTo>
                    <a:cubicBezTo>
                      <a:pt x="467" y="106"/>
                      <a:pt x="477" y="105"/>
                      <a:pt x="487" y="100"/>
                    </a:cubicBezTo>
                    <a:cubicBezTo>
                      <a:pt x="500" y="94"/>
                      <a:pt x="512" y="88"/>
                      <a:pt x="524" y="83"/>
                    </a:cubicBezTo>
                    <a:cubicBezTo>
                      <a:pt x="534" y="79"/>
                      <a:pt x="544" y="80"/>
                      <a:pt x="552" y="88"/>
                    </a:cubicBezTo>
                    <a:cubicBezTo>
                      <a:pt x="562" y="98"/>
                      <a:pt x="574" y="107"/>
                      <a:pt x="582" y="118"/>
                    </a:cubicBezTo>
                    <a:cubicBezTo>
                      <a:pt x="590" y="127"/>
                      <a:pt x="599" y="137"/>
                      <a:pt x="597" y="151"/>
                    </a:cubicBezTo>
                    <a:cubicBezTo>
                      <a:pt x="596" y="159"/>
                      <a:pt x="591" y="165"/>
                      <a:pt x="587" y="171"/>
                    </a:cubicBezTo>
                    <a:cubicBezTo>
                      <a:pt x="582" y="181"/>
                      <a:pt x="576" y="190"/>
                      <a:pt x="570" y="199"/>
                    </a:cubicBezTo>
                    <a:cubicBezTo>
                      <a:pt x="564" y="208"/>
                      <a:pt x="563" y="217"/>
                      <a:pt x="569" y="227"/>
                    </a:cubicBezTo>
                    <a:cubicBezTo>
                      <a:pt x="573" y="236"/>
                      <a:pt x="576" y="246"/>
                      <a:pt x="579" y="255"/>
                    </a:cubicBezTo>
                    <a:cubicBezTo>
                      <a:pt x="583" y="266"/>
                      <a:pt x="590" y="275"/>
                      <a:pt x="601" y="279"/>
                    </a:cubicBezTo>
                    <a:cubicBezTo>
                      <a:pt x="613" y="283"/>
                      <a:pt x="626" y="288"/>
                      <a:pt x="638" y="292"/>
                    </a:cubicBezTo>
                    <a:cubicBezTo>
                      <a:pt x="648" y="295"/>
                      <a:pt x="658" y="306"/>
                      <a:pt x="657" y="317"/>
                    </a:cubicBezTo>
                    <a:cubicBezTo>
                      <a:pt x="657" y="322"/>
                      <a:pt x="658" y="328"/>
                      <a:pt x="658" y="334"/>
                    </a:cubicBezTo>
                    <a:cubicBezTo>
                      <a:pt x="657" y="348"/>
                      <a:pt x="656" y="363"/>
                      <a:pt x="654" y="377"/>
                    </a:cubicBezTo>
                    <a:cubicBezTo>
                      <a:pt x="653" y="386"/>
                      <a:pt x="642" y="396"/>
                      <a:pt x="633" y="398"/>
                    </a:cubicBezTo>
                    <a:cubicBezTo>
                      <a:pt x="620" y="401"/>
                      <a:pt x="607" y="404"/>
                      <a:pt x="594" y="407"/>
                    </a:cubicBezTo>
                    <a:cubicBezTo>
                      <a:pt x="581" y="411"/>
                      <a:pt x="574" y="421"/>
                      <a:pt x="569" y="433"/>
                    </a:cubicBezTo>
                    <a:cubicBezTo>
                      <a:pt x="566" y="440"/>
                      <a:pt x="563" y="446"/>
                      <a:pt x="560" y="451"/>
                    </a:cubicBezTo>
                    <a:cubicBezTo>
                      <a:pt x="552" y="465"/>
                      <a:pt x="553" y="479"/>
                      <a:pt x="560" y="493"/>
                    </a:cubicBezTo>
                    <a:cubicBezTo>
                      <a:pt x="565" y="503"/>
                      <a:pt x="570" y="513"/>
                      <a:pt x="575" y="523"/>
                    </a:cubicBezTo>
                    <a:cubicBezTo>
                      <a:pt x="579" y="534"/>
                      <a:pt x="578" y="544"/>
                      <a:pt x="570" y="553"/>
                    </a:cubicBezTo>
                    <a:cubicBezTo>
                      <a:pt x="557" y="567"/>
                      <a:pt x="543" y="580"/>
                      <a:pt x="527" y="592"/>
                    </a:cubicBezTo>
                    <a:cubicBezTo>
                      <a:pt x="522" y="595"/>
                      <a:pt x="517" y="597"/>
                      <a:pt x="511" y="597"/>
                    </a:cubicBezTo>
                    <a:close/>
                    <a:moveTo>
                      <a:pt x="529" y="329"/>
                    </a:moveTo>
                    <a:cubicBezTo>
                      <a:pt x="529" y="219"/>
                      <a:pt x="438" y="129"/>
                      <a:pt x="329" y="129"/>
                    </a:cubicBezTo>
                    <a:cubicBezTo>
                      <a:pt x="218" y="130"/>
                      <a:pt x="129" y="219"/>
                      <a:pt x="129" y="330"/>
                    </a:cubicBezTo>
                    <a:cubicBezTo>
                      <a:pt x="130" y="439"/>
                      <a:pt x="219" y="529"/>
                      <a:pt x="329" y="529"/>
                    </a:cubicBezTo>
                    <a:cubicBezTo>
                      <a:pt x="440" y="529"/>
                      <a:pt x="529" y="439"/>
                      <a:pt x="529" y="329"/>
                    </a:cubicBezTo>
                    <a:close/>
                  </a:path>
                </a:pathLst>
              </a:custGeom>
              <a:solidFill>
                <a:schemeClr val="tx1"/>
              </a:solidFill>
              <a:ln>
                <a:noFill/>
              </a:ln>
            </p:spPr>
            <p:txBody>
              <a:bodyPr vert="horz" wrap="square" lIns="34290" tIns="17145" rIns="34290" bIns="17145" numCol="1" anchor="t" anchorCtr="0" compatLnSpc="1">
                <a:prstTxWarp prst="textNoShape">
                  <a:avLst/>
                </a:prstTxWarp>
              </a:bodyPr>
              <a:lstStyle/>
              <a:p>
                <a:endParaRPr lang="en-US" sz="675" dirty="0"/>
              </a:p>
            </p:txBody>
          </p:sp>
          <p:sp>
            <p:nvSpPr>
              <p:cNvPr id="1048992" name="Oval 154"/>
              <p:cNvSpPr/>
              <p:nvPr/>
            </p:nvSpPr>
            <p:spPr>
              <a:xfrm>
                <a:off x="6675150" y="2352582"/>
                <a:ext cx="751416" cy="751416"/>
              </a:xfrm>
              <a:prstGeom prst="ellipse">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grpSp>
          <p:nvGrpSpPr>
            <p:cNvPr id="196" name="Group 64"/>
            <p:cNvGrpSpPr/>
            <p:nvPr/>
          </p:nvGrpSpPr>
          <p:grpSpPr>
            <a:xfrm rot="20691204">
              <a:off x="2122944" y="2425138"/>
              <a:ext cx="919480" cy="919480"/>
              <a:chOff x="6462442" y="2139874"/>
              <a:chExt cx="1176833" cy="1176833"/>
            </a:xfrm>
          </p:grpSpPr>
          <p:sp>
            <p:nvSpPr>
              <p:cNvPr id="1048993" name="Freeform 5"/>
              <p:cNvSpPr>
                <a:spLocks noEditPoints="1"/>
              </p:cNvSpPr>
              <p:nvPr/>
            </p:nvSpPr>
            <p:spPr bwMode="auto">
              <a:xfrm>
                <a:off x="6462442" y="2139874"/>
                <a:ext cx="1176833" cy="1176833"/>
              </a:xfrm>
              <a:custGeom>
                <a:avLst/>
                <a:gdLst>
                  <a:gd name="T0" fmla="*/ 486 w 658"/>
                  <a:gd name="T1" fmla="*/ 587 h 658"/>
                  <a:gd name="T2" fmla="*/ 432 w 658"/>
                  <a:gd name="T3" fmla="*/ 571 h 658"/>
                  <a:gd name="T4" fmla="*/ 379 w 658"/>
                  <a:gd name="T5" fmla="*/ 603 h 658"/>
                  <a:gd name="T6" fmla="*/ 342 w 658"/>
                  <a:gd name="T7" fmla="*/ 657 h 658"/>
                  <a:gd name="T8" fmla="*/ 275 w 658"/>
                  <a:gd name="T9" fmla="*/ 652 h 658"/>
                  <a:gd name="T10" fmla="*/ 251 w 658"/>
                  <a:gd name="T11" fmla="*/ 594 h 658"/>
                  <a:gd name="T12" fmla="*/ 201 w 658"/>
                  <a:gd name="T13" fmla="*/ 558 h 658"/>
                  <a:gd name="T14" fmla="*/ 134 w 658"/>
                  <a:gd name="T15" fmla="*/ 576 h 658"/>
                  <a:gd name="T16" fmla="*/ 89 w 658"/>
                  <a:gd name="T17" fmla="*/ 553 h 658"/>
                  <a:gd name="T18" fmla="*/ 66 w 658"/>
                  <a:gd name="T19" fmla="*/ 494 h 658"/>
                  <a:gd name="T20" fmla="*/ 92 w 658"/>
                  <a:gd name="T21" fmla="*/ 449 h 658"/>
                  <a:gd name="T22" fmla="*/ 78 w 658"/>
                  <a:gd name="T23" fmla="*/ 402 h 658"/>
                  <a:gd name="T24" fmla="*/ 18 w 658"/>
                  <a:gd name="T25" fmla="*/ 366 h 658"/>
                  <a:gd name="T26" fmla="*/ 3 w 658"/>
                  <a:gd name="T27" fmla="*/ 283 h 658"/>
                  <a:gd name="T28" fmla="*/ 66 w 658"/>
                  <a:gd name="T29" fmla="*/ 251 h 658"/>
                  <a:gd name="T30" fmla="*/ 102 w 658"/>
                  <a:gd name="T31" fmla="*/ 200 h 658"/>
                  <a:gd name="T32" fmla="*/ 83 w 658"/>
                  <a:gd name="T33" fmla="*/ 136 h 658"/>
                  <a:gd name="T34" fmla="*/ 132 w 658"/>
                  <a:gd name="T35" fmla="*/ 66 h 658"/>
                  <a:gd name="T36" fmla="*/ 197 w 658"/>
                  <a:gd name="T37" fmla="*/ 87 h 658"/>
                  <a:gd name="T38" fmla="*/ 259 w 658"/>
                  <a:gd name="T39" fmla="*/ 78 h 658"/>
                  <a:gd name="T40" fmla="*/ 292 w 658"/>
                  <a:gd name="T41" fmla="*/ 19 h 658"/>
                  <a:gd name="T42" fmla="*/ 377 w 658"/>
                  <a:gd name="T43" fmla="*/ 4 h 658"/>
                  <a:gd name="T44" fmla="*/ 408 w 658"/>
                  <a:gd name="T45" fmla="*/ 66 h 658"/>
                  <a:gd name="T46" fmla="*/ 456 w 658"/>
                  <a:gd name="T47" fmla="*/ 102 h 658"/>
                  <a:gd name="T48" fmla="*/ 524 w 658"/>
                  <a:gd name="T49" fmla="*/ 83 h 658"/>
                  <a:gd name="T50" fmla="*/ 582 w 658"/>
                  <a:gd name="T51" fmla="*/ 118 h 658"/>
                  <a:gd name="T52" fmla="*/ 587 w 658"/>
                  <a:gd name="T53" fmla="*/ 171 h 658"/>
                  <a:gd name="T54" fmla="*/ 569 w 658"/>
                  <a:gd name="T55" fmla="*/ 227 h 658"/>
                  <a:gd name="T56" fmla="*/ 601 w 658"/>
                  <a:gd name="T57" fmla="*/ 279 h 658"/>
                  <a:gd name="T58" fmla="*/ 657 w 658"/>
                  <a:gd name="T59" fmla="*/ 317 h 658"/>
                  <a:gd name="T60" fmla="*/ 654 w 658"/>
                  <a:gd name="T61" fmla="*/ 377 h 658"/>
                  <a:gd name="T62" fmla="*/ 594 w 658"/>
                  <a:gd name="T63" fmla="*/ 407 h 658"/>
                  <a:gd name="T64" fmla="*/ 560 w 658"/>
                  <a:gd name="T65" fmla="*/ 451 h 658"/>
                  <a:gd name="T66" fmla="*/ 575 w 658"/>
                  <a:gd name="T67" fmla="*/ 523 h 658"/>
                  <a:gd name="T68" fmla="*/ 527 w 658"/>
                  <a:gd name="T69" fmla="*/ 592 h 658"/>
                  <a:gd name="T70" fmla="*/ 529 w 658"/>
                  <a:gd name="T71" fmla="*/ 329 h 658"/>
                  <a:gd name="T72" fmla="*/ 129 w 658"/>
                  <a:gd name="T73" fmla="*/ 330 h 658"/>
                  <a:gd name="T74" fmla="*/ 529 w 658"/>
                  <a:gd name="T75" fmla="*/ 32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658">
                    <a:moveTo>
                      <a:pt x="511" y="597"/>
                    </a:moveTo>
                    <a:cubicBezTo>
                      <a:pt x="501" y="598"/>
                      <a:pt x="494" y="591"/>
                      <a:pt x="486" y="587"/>
                    </a:cubicBezTo>
                    <a:cubicBezTo>
                      <a:pt x="476" y="582"/>
                      <a:pt x="467" y="576"/>
                      <a:pt x="457" y="571"/>
                    </a:cubicBezTo>
                    <a:cubicBezTo>
                      <a:pt x="449" y="567"/>
                      <a:pt x="440" y="567"/>
                      <a:pt x="432" y="571"/>
                    </a:cubicBezTo>
                    <a:cubicBezTo>
                      <a:pt x="421" y="575"/>
                      <a:pt x="411" y="578"/>
                      <a:pt x="400" y="582"/>
                    </a:cubicBezTo>
                    <a:cubicBezTo>
                      <a:pt x="390" y="586"/>
                      <a:pt x="383" y="593"/>
                      <a:pt x="379" y="603"/>
                    </a:cubicBezTo>
                    <a:cubicBezTo>
                      <a:pt x="375" y="614"/>
                      <a:pt x="370" y="626"/>
                      <a:pt x="367" y="638"/>
                    </a:cubicBezTo>
                    <a:cubicBezTo>
                      <a:pt x="364" y="647"/>
                      <a:pt x="353" y="658"/>
                      <a:pt x="342" y="657"/>
                    </a:cubicBezTo>
                    <a:cubicBezTo>
                      <a:pt x="328" y="657"/>
                      <a:pt x="313" y="658"/>
                      <a:pt x="299" y="657"/>
                    </a:cubicBezTo>
                    <a:cubicBezTo>
                      <a:pt x="291" y="656"/>
                      <a:pt x="283" y="655"/>
                      <a:pt x="275" y="652"/>
                    </a:cubicBezTo>
                    <a:cubicBezTo>
                      <a:pt x="266" y="649"/>
                      <a:pt x="262" y="641"/>
                      <a:pt x="260" y="632"/>
                    </a:cubicBezTo>
                    <a:cubicBezTo>
                      <a:pt x="257" y="619"/>
                      <a:pt x="254" y="606"/>
                      <a:pt x="251" y="594"/>
                    </a:cubicBezTo>
                    <a:cubicBezTo>
                      <a:pt x="247" y="583"/>
                      <a:pt x="240" y="576"/>
                      <a:pt x="230" y="572"/>
                    </a:cubicBezTo>
                    <a:cubicBezTo>
                      <a:pt x="220" y="567"/>
                      <a:pt x="211" y="563"/>
                      <a:pt x="201" y="558"/>
                    </a:cubicBezTo>
                    <a:cubicBezTo>
                      <a:pt x="189" y="552"/>
                      <a:pt x="177" y="554"/>
                      <a:pt x="165" y="561"/>
                    </a:cubicBezTo>
                    <a:cubicBezTo>
                      <a:pt x="155" y="566"/>
                      <a:pt x="144" y="571"/>
                      <a:pt x="134" y="576"/>
                    </a:cubicBezTo>
                    <a:cubicBezTo>
                      <a:pt x="124" y="579"/>
                      <a:pt x="114" y="579"/>
                      <a:pt x="106" y="571"/>
                    </a:cubicBezTo>
                    <a:cubicBezTo>
                      <a:pt x="100" y="565"/>
                      <a:pt x="95" y="559"/>
                      <a:pt x="89" y="553"/>
                    </a:cubicBezTo>
                    <a:cubicBezTo>
                      <a:pt x="82" y="545"/>
                      <a:pt x="75" y="537"/>
                      <a:pt x="68" y="529"/>
                    </a:cubicBezTo>
                    <a:cubicBezTo>
                      <a:pt x="59" y="518"/>
                      <a:pt x="59" y="507"/>
                      <a:pt x="66" y="494"/>
                    </a:cubicBezTo>
                    <a:cubicBezTo>
                      <a:pt x="73" y="482"/>
                      <a:pt x="81" y="470"/>
                      <a:pt x="88" y="458"/>
                    </a:cubicBezTo>
                    <a:cubicBezTo>
                      <a:pt x="90" y="455"/>
                      <a:pt x="91" y="452"/>
                      <a:pt x="92" y="449"/>
                    </a:cubicBezTo>
                    <a:cubicBezTo>
                      <a:pt x="95" y="443"/>
                      <a:pt x="91" y="439"/>
                      <a:pt x="89" y="434"/>
                    </a:cubicBezTo>
                    <a:cubicBezTo>
                      <a:pt x="86" y="423"/>
                      <a:pt x="82" y="413"/>
                      <a:pt x="78" y="402"/>
                    </a:cubicBezTo>
                    <a:cubicBezTo>
                      <a:pt x="74" y="391"/>
                      <a:pt x="66" y="383"/>
                      <a:pt x="54" y="379"/>
                    </a:cubicBezTo>
                    <a:cubicBezTo>
                      <a:pt x="42" y="375"/>
                      <a:pt x="30" y="371"/>
                      <a:pt x="18" y="366"/>
                    </a:cubicBezTo>
                    <a:cubicBezTo>
                      <a:pt x="9" y="362"/>
                      <a:pt x="1" y="355"/>
                      <a:pt x="1" y="343"/>
                    </a:cubicBezTo>
                    <a:cubicBezTo>
                      <a:pt x="0" y="323"/>
                      <a:pt x="0" y="303"/>
                      <a:pt x="3" y="283"/>
                    </a:cubicBezTo>
                    <a:cubicBezTo>
                      <a:pt x="5" y="271"/>
                      <a:pt x="15" y="262"/>
                      <a:pt x="26" y="260"/>
                    </a:cubicBezTo>
                    <a:cubicBezTo>
                      <a:pt x="40" y="257"/>
                      <a:pt x="53" y="254"/>
                      <a:pt x="66" y="251"/>
                    </a:cubicBezTo>
                    <a:cubicBezTo>
                      <a:pt x="75" y="248"/>
                      <a:pt x="82" y="242"/>
                      <a:pt x="86" y="234"/>
                    </a:cubicBezTo>
                    <a:cubicBezTo>
                      <a:pt x="92" y="223"/>
                      <a:pt x="97" y="211"/>
                      <a:pt x="102" y="200"/>
                    </a:cubicBezTo>
                    <a:cubicBezTo>
                      <a:pt x="106" y="191"/>
                      <a:pt x="105" y="181"/>
                      <a:pt x="101" y="172"/>
                    </a:cubicBezTo>
                    <a:cubicBezTo>
                      <a:pt x="95" y="160"/>
                      <a:pt x="89" y="148"/>
                      <a:pt x="83" y="136"/>
                    </a:cubicBezTo>
                    <a:cubicBezTo>
                      <a:pt x="79" y="125"/>
                      <a:pt x="80" y="115"/>
                      <a:pt x="87" y="107"/>
                    </a:cubicBezTo>
                    <a:cubicBezTo>
                      <a:pt x="100" y="91"/>
                      <a:pt x="115" y="78"/>
                      <a:pt x="132" y="66"/>
                    </a:cubicBezTo>
                    <a:cubicBezTo>
                      <a:pt x="141" y="60"/>
                      <a:pt x="153" y="60"/>
                      <a:pt x="162" y="65"/>
                    </a:cubicBezTo>
                    <a:cubicBezTo>
                      <a:pt x="173" y="72"/>
                      <a:pt x="185" y="80"/>
                      <a:pt x="197" y="87"/>
                    </a:cubicBezTo>
                    <a:cubicBezTo>
                      <a:pt x="206" y="92"/>
                      <a:pt x="217" y="93"/>
                      <a:pt x="228" y="90"/>
                    </a:cubicBezTo>
                    <a:cubicBezTo>
                      <a:pt x="238" y="86"/>
                      <a:pt x="249" y="83"/>
                      <a:pt x="259" y="78"/>
                    </a:cubicBezTo>
                    <a:cubicBezTo>
                      <a:pt x="267" y="75"/>
                      <a:pt x="274" y="68"/>
                      <a:pt x="277" y="59"/>
                    </a:cubicBezTo>
                    <a:cubicBezTo>
                      <a:pt x="282" y="46"/>
                      <a:pt x="287" y="32"/>
                      <a:pt x="292" y="19"/>
                    </a:cubicBezTo>
                    <a:cubicBezTo>
                      <a:pt x="295" y="9"/>
                      <a:pt x="306" y="1"/>
                      <a:pt x="316" y="0"/>
                    </a:cubicBezTo>
                    <a:cubicBezTo>
                      <a:pt x="337" y="0"/>
                      <a:pt x="357" y="1"/>
                      <a:pt x="377" y="4"/>
                    </a:cubicBezTo>
                    <a:cubicBezTo>
                      <a:pt x="386" y="5"/>
                      <a:pt x="396" y="16"/>
                      <a:pt x="398" y="26"/>
                    </a:cubicBezTo>
                    <a:cubicBezTo>
                      <a:pt x="401" y="39"/>
                      <a:pt x="404" y="53"/>
                      <a:pt x="408" y="66"/>
                    </a:cubicBezTo>
                    <a:cubicBezTo>
                      <a:pt x="410" y="75"/>
                      <a:pt x="416" y="82"/>
                      <a:pt x="424" y="87"/>
                    </a:cubicBezTo>
                    <a:cubicBezTo>
                      <a:pt x="434" y="92"/>
                      <a:pt x="445" y="97"/>
                      <a:pt x="456" y="102"/>
                    </a:cubicBezTo>
                    <a:cubicBezTo>
                      <a:pt x="467" y="106"/>
                      <a:pt x="477" y="105"/>
                      <a:pt x="487" y="100"/>
                    </a:cubicBezTo>
                    <a:cubicBezTo>
                      <a:pt x="500" y="94"/>
                      <a:pt x="512" y="88"/>
                      <a:pt x="524" y="83"/>
                    </a:cubicBezTo>
                    <a:cubicBezTo>
                      <a:pt x="534" y="79"/>
                      <a:pt x="544" y="80"/>
                      <a:pt x="552" y="88"/>
                    </a:cubicBezTo>
                    <a:cubicBezTo>
                      <a:pt x="562" y="98"/>
                      <a:pt x="574" y="107"/>
                      <a:pt x="582" y="118"/>
                    </a:cubicBezTo>
                    <a:cubicBezTo>
                      <a:pt x="590" y="127"/>
                      <a:pt x="599" y="137"/>
                      <a:pt x="597" y="151"/>
                    </a:cubicBezTo>
                    <a:cubicBezTo>
                      <a:pt x="596" y="159"/>
                      <a:pt x="591" y="165"/>
                      <a:pt x="587" y="171"/>
                    </a:cubicBezTo>
                    <a:cubicBezTo>
                      <a:pt x="582" y="181"/>
                      <a:pt x="576" y="190"/>
                      <a:pt x="570" y="199"/>
                    </a:cubicBezTo>
                    <a:cubicBezTo>
                      <a:pt x="564" y="208"/>
                      <a:pt x="563" y="217"/>
                      <a:pt x="569" y="227"/>
                    </a:cubicBezTo>
                    <a:cubicBezTo>
                      <a:pt x="573" y="236"/>
                      <a:pt x="576" y="246"/>
                      <a:pt x="579" y="255"/>
                    </a:cubicBezTo>
                    <a:cubicBezTo>
                      <a:pt x="583" y="266"/>
                      <a:pt x="590" y="275"/>
                      <a:pt x="601" y="279"/>
                    </a:cubicBezTo>
                    <a:cubicBezTo>
                      <a:pt x="613" y="283"/>
                      <a:pt x="626" y="288"/>
                      <a:pt x="638" y="292"/>
                    </a:cubicBezTo>
                    <a:cubicBezTo>
                      <a:pt x="648" y="295"/>
                      <a:pt x="658" y="306"/>
                      <a:pt x="657" y="317"/>
                    </a:cubicBezTo>
                    <a:cubicBezTo>
                      <a:pt x="657" y="322"/>
                      <a:pt x="658" y="328"/>
                      <a:pt x="658" y="334"/>
                    </a:cubicBezTo>
                    <a:cubicBezTo>
                      <a:pt x="657" y="348"/>
                      <a:pt x="656" y="363"/>
                      <a:pt x="654" y="377"/>
                    </a:cubicBezTo>
                    <a:cubicBezTo>
                      <a:pt x="653" y="386"/>
                      <a:pt x="642" y="396"/>
                      <a:pt x="633" y="398"/>
                    </a:cubicBezTo>
                    <a:cubicBezTo>
                      <a:pt x="620" y="401"/>
                      <a:pt x="607" y="404"/>
                      <a:pt x="594" y="407"/>
                    </a:cubicBezTo>
                    <a:cubicBezTo>
                      <a:pt x="581" y="411"/>
                      <a:pt x="574" y="421"/>
                      <a:pt x="569" y="433"/>
                    </a:cubicBezTo>
                    <a:cubicBezTo>
                      <a:pt x="566" y="440"/>
                      <a:pt x="563" y="446"/>
                      <a:pt x="560" y="451"/>
                    </a:cubicBezTo>
                    <a:cubicBezTo>
                      <a:pt x="552" y="465"/>
                      <a:pt x="553" y="479"/>
                      <a:pt x="560" y="493"/>
                    </a:cubicBezTo>
                    <a:cubicBezTo>
                      <a:pt x="565" y="503"/>
                      <a:pt x="570" y="513"/>
                      <a:pt x="575" y="523"/>
                    </a:cubicBezTo>
                    <a:cubicBezTo>
                      <a:pt x="579" y="534"/>
                      <a:pt x="578" y="544"/>
                      <a:pt x="570" y="553"/>
                    </a:cubicBezTo>
                    <a:cubicBezTo>
                      <a:pt x="557" y="567"/>
                      <a:pt x="543" y="580"/>
                      <a:pt x="527" y="592"/>
                    </a:cubicBezTo>
                    <a:cubicBezTo>
                      <a:pt x="522" y="595"/>
                      <a:pt x="517" y="597"/>
                      <a:pt x="511" y="597"/>
                    </a:cubicBezTo>
                    <a:close/>
                    <a:moveTo>
                      <a:pt x="529" y="329"/>
                    </a:moveTo>
                    <a:cubicBezTo>
                      <a:pt x="529" y="219"/>
                      <a:pt x="438" y="129"/>
                      <a:pt x="329" y="129"/>
                    </a:cubicBezTo>
                    <a:cubicBezTo>
                      <a:pt x="218" y="130"/>
                      <a:pt x="129" y="219"/>
                      <a:pt x="129" y="330"/>
                    </a:cubicBezTo>
                    <a:cubicBezTo>
                      <a:pt x="130" y="439"/>
                      <a:pt x="219" y="529"/>
                      <a:pt x="329" y="529"/>
                    </a:cubicBezTo>
                    <a:cubicBezTo>
                      <a:pt x="440" y="529"/>
                      <a:pt x="529" y="439"/>
                      <a:pt x="529" y="329"/>
                    </a:cubicBezTo>
                    <a:close/>
                  </a:path>
                </a:pathLst>
              </a:custGeom>
              <a:solidFill>
                <a:schemeClr val="tx1"/>
              </a:solidFill>
              <a:ln>
                <a:noFill/>
              </a:ln>
            </p:spPr>
            <p:txBody>
              <a:bodyPr vert="horz" wrap="square" lIns="34290" tIns="17145" rIns="34290" bIns="17145" numCol="1" anchor="t" anchorCtr="0" compatLnSpc="1">
                <a:prstTxWarp prst="textNoShape">
                  <a:avLst/>
                </a:prstTxWarp>
              </a:bodyPr>
              <a:lstStyle/>
              <a:p>
                <a:endParaRPr lang="en-US" sz="675" dirty="0"/>
              </a:p>
            </p:txBody>
          </p:sp>
          <p:sp>
            <p:nvSpPr>
              <p:cNvPr id="1048994" name="Oval 152"/>
              <p:cNvSpPr/>
              <p:nvPr/>
            </p:nvSpPr>
            <p:spPr>
              <a:xfrm>
                <a:off x="6675150" y="2352582"/>
                <a:ext cx="751416" cy="751416"/>
              </a:xfrm>
              <a:prstGeom prst="ellipse">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grpSp>
      <p:sp>
        <p:nvSpPr>
          <p:cNvPr id="1048995" name="TextBox 34"/>
          <p:cNvSpPr txBox="1"/>
          <p:nvPr/>
        </p:nvSpPr>
        <p:spPr>
          <a:xfrm>
            <a:off x="7197935" y="4835554"/>
            <a:ext cx="1746480" cy="923330"/>
          </a:xfrm>
          <a:prstGeom prst="rect">
            <a:avLst/>
          </a:prstGeom>
          <a:noFill/>
        </p:spPr>
        <p:txBody>
          <a:bodyPr wrap="square" rtlCol="0">
            <a:spAutoFit/>
          </a:bodyPr>
          <a:lstStyle/>
          <a:p>
            <a:pPr algn="ctr" defTabSz="685800"/>
            <a:r>
              <a:rPr lang="tr-TR" sz="1350" dirty="0">
                <a:latin typeface="Noto Sans" panose="020B0502040504020204" pitchFamily="34"/>
                <a:ea typeface="Noto Sans" panose="020B0502040504020204" pitchFamily="34"/>
                <a:cs typeface="Noto Sans" panose="020B0502040504020204" pitchFamily="34"/>
              </a:rPr>
              <a:t>Kurumsal Karar Alma Mekanizmasına Katkı</a:t>
            </a:r>
            <a:endParaRPr lang="tr-TR" sz="1200" dirty="0">
              <a:latin typeface="Noto Sans" panose="020B0502040504020204" pitchFamily="34"/>
              <a:ea typeface="Noto Sans" panose="020B0502040504020204" pitchFamily="34"/>
              <a:cs typeface="Noto Sans" panose="020B0502040504020204" pitchFamily="34"/>
            </a:endParaRPr>
          </a:p>
        </p:txBody>
      </p:sp>
      <p:grpSp>
        <p:nvGrpSpPr>
          <p:cNvPr id="197" name="Group 14"/>
          <p:cNvGrpSpPr/>
          <p:nvPr/>
        </p:nvGrpSpPr>
        <p:grpSpPr>
          <a:xfrm rot="3697113">
            <a:off x="6175689" y="2423314"/>
            <a:ext cx="336763" cy="1756971"/>
            <a:chOff x="2043326" y="-2554029"/>
            <a:chExt cx="1673012" cy="9233541"/>
          </a:xfrm>
          <a:solidFill>
            <a:schemeClr val="accent1"/>
          </a:solidFill>
        </p:grpSpPr>
        <p:grpSp>
          <p:nvGrpSpPr>
            <p:cNvPr id="198" name="Group 13"/>
            <p:cNvGrpSpPr/>
            <p:nvPr/>
          </p:nvGrpSpPr>
          <p:grpSpPr>
            <a:xfrm rot="21344680">
              <a:off x="2043326" y="4847797"/>
              <a:ext cx="703343" cy="1831715"/>
              <a:chOff x="2043326" y="4456372"/>
              <a:chExt cx="703343" cy="1831715"/>
            </a:xfrm>
            <a:grpFill/>
          </p:grpSpPr>
          <p:sp>
            <p:nvSpPr>
              <p:cNvPr id="1048996" name="Freeform 5"/>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97" name="Freeform 6"/>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grpSp>
          <p:nvGrpSpPr>
            <p:cNvPr id="199" name="Group 12"/>
            <p:cNvGrpSpPr/>
            <p:nvPr/>
          </p:nvGrpSpPr>
          <p:grpSpPr>
            <a:xfrm rot="219926">
              <a:off x="3012995" y="3461538"/>
              <a:ext cx="703343" cy="1831715"/>
              <a:chOff x="3097662" y="4456372"/>
              <a:chExt cx="703343" cy="1831715"/>
            </a:xfrm>
            <a:grpFill/>
          </p:grpSpPr>
          <p:sp>
            <p:nvSpPr>
              <p:cNvPr id="1048998" name="Freeform 7"/>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8999" name="Freeform 8"/>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grpSp>
          <p:nvGrpSpPr>
            <p:cNvPr id="200" name="Group 16"/>
            <p:cNvGrpSpPr/>
            <p:nvPr/>
          </p:nvGrpSpPr>
          <p:grpSpPr>
            <a:xfrm rot="21344680">
              <a:off x="2043326" y="1899439"/>
              <a:ext cx="703343" cy="1831715"/>
              <a:chOff x="2043326" y="4456372"/>
              <a:chExt cx="703343" cy="1831715"/>
            </a:xfrm>
            <a:grpFill/>
          </p:grpSpPr>
          <p:sp>
            <p:nvSpPr>
              <p:cNvPr id="1049000" name="Freeform 5"/>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9001" name="Freeform 6"/>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grpSp>
          <p:nvGrpSpPr>
            <p:cNvPr id="201" name="Group 19"/>
            <p:cNvGrpSpPr/>
            <p:nvPr/>
          </p:nvGrpSpPr>
          <p:grpSpPr>
            <a:xfrm rot="219926">
              <a:off x="3012995" y="498205"/>
              <a:ext cx="703343" cy="1831715"/>
              <a:chOff x="3097662" y="4456372"/>
              <a:chExt cx="703343" cy="1831715"/>
            </a:xfrm>
            <a:grpFill/>
          </p:grpSpPr>
          <p:sp>
            <p:nvSpPr>
              <p:cNvPr id="1049002" name="Freeform 7"/>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9003" name="Freeform 8"/>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grpSp>
          <p:nvGrpSpPr>
            <p:cNvPr id="202" name="Group 22"/>
            <p:cNvGrpSpPr/>
            <p:nvPr/>
          </p:nvGrpSpPr>
          <p:grpSpPr>
            <a:xfrm rot="21344680">
              <a:off x="2043326" y="-1087338"/>
              <a:ext cx="703343" cy="1831715"/>
              <a:chOff x="2043326" y="4456372"/>
              <a:chExt cx="703343" cy="1831715"/>
            </a:xfrm>
            <a:grpFill/>
          </p:grpSpPr>
          <p:sp>
            <p:nvSpPr>
              <p:cNvPr id="1049004" name="Freeform 5"/>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9005" name="Freeform 6"/>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grpSp>
          <p:nvGrpSpPr>
            <p:cNvPr id="203" name="Group 25"/>
            <p:cNvGrpSpPr/>
            <p:nvPr/>
          </p:nvGrpSpPr>
          <p:grpSpPr>
            <a:xfrm rot="219926">
              <a:off x="3012995" y="-2554029"/>
              <a:ext cx="703343" cy="1831715"/>
              <a:chOff x="3097662" y="4456372"/>
              <a:chExt cx="703343" cy="1831715"/>
            </a:xfrm>
            <a:grpFill/>
          </p:grpSpPr>
          <p:sp>
            <p:nvSpPr>
              <p:cNvPr id="1049006" name="Freeform 7"/>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sp>
            <p:nvSpPr>
              <p:cNvPr id="1049007" name="Freeform 8"/>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grpSp>
      <p:grpSp>
        <p:nvGrpSpPr>
          <p:cNvPr id="204" name="Group 28"/>
          <p:cNvGrpSpPr/>
          <p:nvPr/>
        </p:nvGrpSpPr>
        <p:grpSpPr>
          <a:xfrm>
            <a:off x="5995069" y="3090196"/>
            <a:ext cx="748430" cy="795201"/>
            <a:chOff x="1060021" y="1473417"/>
            <a:chExt cx="4479725" cy="4499333"/>
          </a:xfrm>
        </p:grpSpPr>
        <p:sp>
          <p:nvSpPr>
            <p:cNvPr id="1049008" name="Freeform 5"/>
            <p:cNvSpPr/>
            <p:nvPr/>
          </p:nvSpPr>
          <p:spPr bwMode="auto">
            <a:xfrm>
              <a:off x="1880026" y="2059900"/>
              <a:ext cx="1474227" cy="461699"/>
            </a:xfrm>
            <a:custGeom>
              <a:avLst/>
              <a:gdLst>
                <a:gd name="T0" fmla="*/ 206 w 426"/>
                <a:gd name="T1" fmla="*/ 0 h 132"/>
                <a:gd name="T2" fmla="*/ 403 w 426"/>
                <a:gd name="T3" fmla="*/ 73 h 132"/>
                <a:gd name="T4" fmla="*/ 413 w 426"/>
                <a:gd name="T5" fmla="*/ 83 h 132"/>
                <a:gd name="T6" fmla="*/ 414 w 426"/>
                <a:gd name="T7" fmla="*/ 120 h 132"/>
                <a:gd name="T8" fmla="*/ 376 w 426"/>
                <a:gd name="T9" fmla="*/ 121 h 132"/>
                <a:gd name="T10" fmla="*/ 307 w 426"/>
                <a:gd name="T11" fmla="*/ 75 h 132"/>
                <a:gd name="T12" fmla="*/ 60 w 426"/>
                <a:gd name="T13" fmla="*/ 114 h 132"/>
                <a:gd name="T14" fmla="*/ 52 w 426"/>
                <a:gd name="T15" fmla="*/ 121 h 132"/>
                <a:gd name="T16" fmla="*/ 13 w 426"/>
                <a:gd name="T17" fmla="*/ 120 h 132"/>
                <a:gd name="T18" fmla="*/ 15 w 426"/>
                <a:gd name="T19" fmla="*/ 82 h 132"/>
                <a:gd name="T20" fmla="*/ 152 w 426"/>
                <a:gd name="T21" fmla="*/ 8 h 132"/>
                <a:gd name="T22" fmla="*/ 206 w 426"/>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132">
                  <a:moveTo>
                    <a:pt x="206" y="0"/>
                  </a:moveTo>
                  <a:cubicBezTo>
                    <a:pt x="285" y="3"/>
                    <a:pt x="350" y="24"/>
                    <a:pt x="403" y="73"/>
                  </a:cubicBezTo>
                  <a:cubicBezTo>
                    <a:pt x="407" y="76"/>
                    <a:pt x="410" y="79"/>
                    <a:pt x="413" y="83"/>
                  </a:cubicBezTo>
                  <a:cubicBezTo>
                    <a:pt x="424" y="95"/>
                    <a:pt x="426" y="108"/>
                    <a:pt x="414" y="120"/>
                  </a:cubicBezTo>
                  <a:cubicBezTo>
                    <a:pt x="402" y="132"/>
                    <a:pt x="390" y="131"/>
                    <a:pt x="376" y="121"/>
                  </a:cubicBezTo>
                  <a:cubicBezTo>
                    <a:pt x="354" y="105"/>
                    <a:pt x="332" y="86"/>
                    <a:pt x="307" y="75"/>
                  </a:cubicBezTo>
                  <a:cubicBezTo>
                    <a:pt x="217" y="36"/>
                    <a:pt x="134" y="51"/>
                    <a:pt x="60" y="114"/>
                  </a:cubicBezTo>
                  <a:cubicBezTo>
                    <a:pt x="57" y="116"/>
                    <a:pt x="55" y="119"/>
                    <a:pt x="52" y="121"/>
                  </a:cubicBezTo>
                  <a:cubicBezTo>
                    <a:pt x="39" y="132"/>
                    <a:pt x="25" y="132"/>
                    <a:pt x="13" y="120"/>
                  </a:cubicBezTo>
                  <a:cubicBezTo>
                    <a:pt x="0" y="107"/>
                    <a:pt x="3" y="93"/>
                    <a:pt x="15" y="82"/>
                  </a:cubicBezTo>
                  <a:cubicBezTo>
                    <a:pt x="53" y="43"/>
                    <a:pt x="100" y="19"/>
                    <a:pt x="152" y="8"/>
                  </a:cubicBezTo>
                  <a:cubicBezTo>
                    <a:pt x="172" y="4"/>
                    <a:pt x="193" y="2"/>
                    <a:pt x="206" y="0"/>
                  </a:cubicBez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pPr defTabSz="342900"/>
              <a:endParaRPr lang="en-US" sz="675" dirty="0">
                <a:solidFill>
                  <a:srgbClr val="282F39"/>
                </a:solidFill>
                <a:latin typeface="Calibri" panose="020F0502020204030204"/>
              </a:endParaRPr>
            </a:p>
          </p:txBody>
        </p:sp>
        <p:sp>
          <p:nvSpPr>
            <p:cNvPr id="1049009" name="Freeform 6"/>
            <p:cNvSpPr>
              <a:spLocks noEditPoints="1"/>
            </p:cNvSpPr>
            <p:nvPr/>
          </p:nvSpPr>
          <p:spPr bwMode="auto">
            <a:xfrm>
              <a:off x="1060021" y="1473417"/>
              <a:ext cx="4479725" cy="4499333"/>
            </a:xfrm>
            <a:custGeom>
              <a:avLst/>
              <a:gdLst>
                <a:gd name="T0" fmla="*/ 1257 w 1295"/>
                <a:gd name="T1" fmla="*/ 1098 h 1289"/>
                <a:gd name="T2" fmla="*/ 1123 w 1295"/>
                <a:gd name="T3" fmla="*/ 981 h 1289"/>
                <a:gd name="T4" fmla="*/ 895 w 1295"/>
                <a:gd name="T5" fmla="*/ 781 h 1289"/>
                <a:gd name="T6" fmla="*/ 872 w 1295"/>
                <a:gd name="T7" fmla="*/ 773 h 1289"/>
                <a:gd name="T8" fmla="*/ 816 w 1295"/>
                <a:gd name="T9" fmla="*/ 752 h 1289"/>
                <a:gd name="T10" fmla="*/ 814 w 1295"/>
                <a:gd name="T11" fmla="*/ 722 h 1289"/>
                <a:gd name="T12" fmla="*/ 825 w 1295"/>
                <a:gd name="T13" fmla="*/ 706 h 1289"/>
                <a:gd name="T14" fmla="*/ 903 w 1295"/>
                <a:gd name="T15" fmla="*/ 452 h 1289"/>
                <a:gd name="T16" fmla="*/ 452 w 1295"/>
                <a:gd name="T17" fmla="*/ 0 h 1289"/>
                <a:gd name="T18" fmla="*/ 0 w 1295"/>
                <a:gd name="T19" fmla="*/ 452 h 1289"/>
                <a:gd name="T20" fmla="*/ 452 w 1295"/>
                <a:gd name="T21" fmla="*/ 903 h 1289"/>
                <a:gd name="T22" fmla="*/ 697 w 1295"/>
                <a:gd name="T23" fmla="*/ 831 h 1289"/>
                <a:gd name="T24" fmla="*/ 704 w 1295"/>
                <a:gd name="T25" fmla="*/ 826 h 1289"/>
                <a:gd name="T26" fmla="*/ 705 w 1295"/>
                <a:gd name="T27" fmla="*/ 826 h 1289"/>
                <a:gd name="T28" fmla="*/ 714 w 1295"/>
                <a:gd name="T29" fmla="*/ 819 h 1289"/>
                <a:gd name="T30" fmla="*/ 757 w 1295"/>
                <a:gd name="T31" fmla="*/ 822 h 1289"/>
                <a:gd name="T32" fmla="*/ 774 w 1295"/>
                <a:gd name="T33" fmla="*/ 869 h 1289"/>
                <a:gd name="T34" fmla="*/ 786 w 1295"/>
                <a:gd name="T35" fmla="*/ 900 h 1289"/>
                <a:gd name="T36" fmla="*/ 1109 w 1295"/>
                <a:gd name="T37" fmla="*/ 1268 h 1289"/>
                <a:gd name="T38" fmla="*/ 1159 w 1295"/>
                <a:gd name="T39" fmla="*/ 1284 h 1289"/>
                <a:gd name="T40" fmla="*/ 1278 w 1295"/>
                <a:gd name="T41" fmla="*/ 1181 h 1289"/>
                <a:gd name="T42" fmla="*/ 1257 w 1295"/>
                <a:gd name="T43" fmla="*/ 1098 h 1289"/>
                <a:gd name="T44" fmla="*/ 90 w 1295"/>
                <a:gd name="T45" fmla="*/ 452 h 1289"/>
                <a:gd name="T46" fmla="*/ 452 w 1295"/>
                <a:gd name="T47" fmla="*/ 90 h 1289"/>
                <a:gd name="T48" fmla="*/ 813 w 1295"/>
                <a:gd name="T49" fmla="*/ 452 h 1289"/>
                <a:gd name="T50" fmla="*/ 452 w 1295"/>
                <a:gd name="T51" fmla="*/ 813 h 1289"/>
                <a:gd name="T52" fmla="*/ 90 w 1295"/>
                <a:gd name="T53" fmla="*/ 452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5" h="1289">
                  <a:moveTo>
                    <a:pt x="1257" y="1098"/>
                  </a:moveTo>
                  <a:cubicBezTo>
                    <a:pt x="1212" y="1059"/>
                    <a:pt x="1168" y="1020"/>
                    <a:pt x="1123" y="981"/>
                  </a:cubicBezTo>
                  <a:cubicBezTo>
                    <a:pt x="1047" y="914"/>
                    <a:pt x="971" y="847"/>
                    <a:pt x="895" y="781"/>
                  </a:cubicBezTo>
                  <a:cubicBezTo>
                    <a:pt x="889" y="776"/>
                    <a:pt x="878" y="770"/>
                    <a:pt x="872" y="773"/>
                  </a:cubicBezTo>
                  <a:cubicBezTo>
                    <a:pt x="846" y="783"/>
                    <a:pt x="832" y="768"/>
                    <a:pt x="816" y="752"/>
                  </a:cubicBezTo>
                  <a:cubicBezTo>
                    <a:pt x="805" y="741"/>
                    <a:pt x="805" y="734"/>
                    <a:pt x="814" y="722"/>
                  </a:cubicBezTo>
                  <a:cubicBezTo>
                    <a:pt x="817" y="717"/>
                    <a:pt x="821" y="712"/>
                    <a:pt x="825" y="706"/>
                  </a:cubicBezTo>
                  <a:cubicBezTo>
                    <a:pt x="874" y="634"/>
                    <a:pt x="903" y="546"/>
                    <a:pt x="903" y="452"/>
                  </a:cubicBezTo>
                  <a:cubicBezTo>
                    <a:pt x="903" y="202"/>
                    <a:pt x="701" y="0"/>
                    <a:pt x="452" y="0"/>
                  </a:cubicBezTo>
                  <a:cubicBezTo>
                    <a:pt x="202" y="0"/>
                    <a:pt x="0" y="202"/>
                    <a:pt x="0" y="452"/>
                  </a:cubicBezTo>
                  <a:cubicBezTo>
                    <a:pt x="0" y="701"/>
                    <a:pt x="202" y="903"/>
                    <a:pt x="452" y="903"/>
                  </a:cubicBezTo>
                  <a:cubicBezTo>
                    <a:pt x="542" y="903"/>
                    <a:pt x="626" y="877"/>
                    <a:pt x="697" y="831"/>
                  </a:cubicBezTo>
                  <a:cubicBezTo>
                    <a:pt x="699" y="829"/>
                    <a:pt x="702" y="828"/>
                    <a:pt x="704" y="826"/>
                  </a:cubicBezTo>
                  <a:cubicBezTo>
                    <a:pt x="704" y="826"/>
                    <a:pt x="704" y="826"/>
                    <a:pt x="705" y="826"/>
                  </a:cubicBezTo>
                  <a:cubicBezTo>
                    <a:pt x="708" y="824"/>
                    <a:pt x="711" y="822"/>
                    <a:pt x="714" y="819"/>
                  </a:cubicBezTo>
                  <a:cubicBezTo>
                    <a:pt x="732" y="807"/>
                    <a:pt x="742" y="805"/>
                    <a:pt x="757" y="822"/>
                  </a:cubicBezTo>
                  <a:cubicBezTo>
                    <a:pt x="769" y="836"/>
                    <a:pt x="781" y="847"/>
                    <a:pt x="774" y="869"/>
                  </a:cubicBezTo>
                  <a:cubicBezTo>
                    <a:pt x="771" y="877"/>
                    <a:pt x="779" y="892"/>
                    <a:pt x="786" y="900"/>
                  </a:cubicBezTo>
                  <a:cubicBezTo>
                    <a:pt x="893" y="1023"/>
                    <a:pt x="1001" y="1146"/>
                    <a:pt x="1109" y="1268"/>
                  </a:cubicBezTo>
                  <a:cubicBezTo>
                    <a:pt x="1122" y="1284"/>
                    <a:pt x="1139" y="1289"/>
                    <a:pt x="1159" y="1284"/>
                  </a:cubicBezTo>
                  <a:cubicBezTo>
                    <a:pt x="1216" y="1270"/>
                    <a:pt x="1256" y="1234"/>
                    <a:pt x="1278" y="1181"/>
                  </a:cubicBezTo>
                  <a:cubicBezTo>
                    <a:pt x="1295" y="1141"/>
                    <a:pt x="1290" y="1127"/>
                    <a:pt x="1257" y="1098"/>
                  </a:cubicBezTo>
                  <a:close/>
                  <a:moveTo>
                    <a:pt x="90" y="452"/>
                  </a:moveTo>
                  <a:cubicBezTo>
                    <a:pt x="90" y="252"/>
                    <a:pt x="252" y="90"/>
                    <a:pt x="452" y="90"/>
                  </a:cubicBezTo>
                  <a:cubicBezTo>
                    <a:pt x="651" y="90"/>
                    <a:pt x="813" y="252"/>
                    <a:pt x="813" y="452"/>
                  </a:cubicBezTo>
                  <a:cubicBezTo>
                    <a:pt x="813" y="651"/>
                    <a:pt x="651" y="813"/>
                    <a:pt x="452" y="813"/>
                  </a:cubicBezTo>
                  <a:cubicBezTo>
                    <a:pt x="252" y="813"/>
                    <a:pt x="90" y="651"/>
                    <a:pt x="90" y="452"/>
                  </a:cubicBez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pPr defTabSz="342900"/>
              <a:endParaRPr lang="en-US" sz="675">
                <a:solidFill>
                  <a:srgbClr val="282F39"/>
                </a:solidFill>
                <a:latin typeface="Calibri" panose="020F0502020204030204"/>
              </a:endParaRPr>
            </a:p>
          </p:txBody>
        </p:sp>
      </p:grpSp>
      <p:pic>
        <p:nvPicPr>
          <p:cNvPr id="2097181" name="Resim 2"/>
          <p:cNvPicPr>
            <a:picLocks noChangeAspect="1"/>
          </p:cNvPicPr>
          <p:nvPr/>
        </p:nvPicPr>
        <p:blipFill>
          <a:blip r:embed="rId3"/>
          <a:stretch>
            <a:fillRect/>
          </a:stretch>
        </p:blipFill>
        <p:spPr>
          <a:xfrm>
            <a:off x="5511696" y="2329462"/>
            <a:ext cx="1730630" cy="1679865"/>
          </a:xfrm>
          <a:prstGeom prst="rect">
            <a:avLst/>
          </a:prstGeom>
        </p:spPr>
      </p:pic>
      <p:pic>
        <p:nvPicPr>
          <p:cNvPr id="2097182" name="Resim 3"/>
          <p:cNvPicPr>
            <a:picLocks noChangeAspect="1"/>
          </p:cNvPicPr>
          <p:nvPr/>
        </p:nvPicPr>
        <p:blipFill>
          <a:blip r:embed="rId4" cstate="print"/>
          <a:stretch>
            <a:fillRect/>
          </a:stretch>
        </p:blipFill>
        <p:spPr>
          <a:xfrm>
            <a:off x="1745129" y="2463387"/>
            <a:ext cx="1867994" cy="1400996"/>
          </a:xfrm>
          <a:prstGeom prst="rect">
            <a:avLst/>
          </a:prstGeom>
        </p:spPr>
      </p:pic>
      <p:pic>
        <p:nvPicPr>
          <p:cNvPr id="2097183" name="Resim 4"/>
          <p:cNvPicPr>
            <a:picLocks noChangeAspect="1"/>
          </p:cNvPicPr>
          <p:nvPr/>
        </p:nvPicPr>
        <p:blipFill>
          <a:blip r:embed="rId5"/>
          <a:stretch>
            <a:fillRect/>
          </a:stretch>
        </p:blipFill>
        <p:spPr>
          <a:xfrm>
            <a:off x="1024519" y="3152900"/>
            <a:ext cx="572894" cy="55987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Oval 43"/>
          <p:cNvSpPr/>
          <p:nvPr/>
        </p:nvSpPr>
        <p:spPr>
          <a:xfrm>
            <a:off x="7057636" y="2314048"/>
            <a:ext cx="1098548" cy="1098546"/>
          </a:xfrm>
          <a:prstGeom prst="ellipse">
            <a:avLst/>
          </a:prstGeom>
          <a:solidFill>
            <a:schemeClr val="accent6">
              <a:alpha val="1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049017" name="Oval 38"/>
          <p:cNvSpPr/>
          <p:nvPr/>
        </p:nvSpPr>
        <p:spPr>
          <a:xfrm>
            <a:off x="5595085" y="2314048"/>
            <a:ext cx="1098548" cy="1098546"/>
          </a:xfrm>
          <a:prstGeom prst="ellipse">
            <a:avLst/>
          </a:prstGeom>
          <a:solidFill>
            <a:schemeClr val="accent5">
              <a:alpha val="1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049018" name="Oval 31"/>
          <p:cNvSpPr/>
          <p:nvPr/>
        </p:nvSpPr>
        <p:spPr>
          <a:xfrm>
            <a:off x="4034180" y="2314048"/>
            <a:ext cx="1098548" cy="1098546"/>
          </a:xfrm>
          <a:prstGeom prst="ellipse">
            <a:avLst/>
          </a:prstGeom>
          <a:solidFill>
            <a:schemeClr val="accent4">
              <a:alpha val="1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049019" name="Oval 23"/>
          <p:cNvSpPr/>
          <p:nvPr/>
        </p:nvSpPr>
        <p:spPr>
          <a:xfrm>
            <a:off x="2611750" y="2314048"/>
            <a:ext cx="1098548" cy="1098546"/>
          </a:xfrm>
          <a:prstGeom prst="ellipse">
            <a:avLst/>
          </a:prstGeom>
          <a:solidFill>
            <a:schemeClr val="accent2">
              <a:alpha val="1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1049020" name="Oval 16"/>
          <p:cNvSpPr/>
          <p:nvPr/>
        </p:nvSpPr>
        <p:spPr>
          <a:xfrm>
            <a:off x="1082267" y="2354970"/>
            <a:ext cx="1098548" cy="1098546"/>
          </a:xfrm>
          <a:prstGeom prst="ellipse">
            <a:avLst/>
          </a:prstGeom>
          <a:solidFill>
            <a:schemeClr val="accent1">
              <a:alpha val="1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1049021" name="Arrow: Chevron 1"/>
          <p:cNvSpPr/>
          <p:nvPr/>
        </p:nvSpPr>
        <p:spPr>
          <a:xfrm>
            <a:off x="1053121" y="1548215"/>
            <a:ext cx="1295400" cy="28575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22" name="Arrow: Chevron 2"/>
          <p:cNvSpPr/>
          <p:nvPr/>
        </p:nvSpPr>
        <p:spPr>
          <a:xfrm>
            <a:off x="2573648" y="1548215"/>
            <a:ext cx="1295400" cy="2857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23" name="Arrow: Chevron 4"/>
          <p:cNvSpPr/>
          <p:nvPr/>
        </p:nvSpPr>
        <p:spPr>
          <a:xfrm>
            <a:off x="4004535" y="1548215"/>
            <a:ext cx="1295400" cy="28575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24" name="Arrow: Chevron 5"/>
          <p:cNvSpPr/>
          <p:nvPr/>
        </p:nvSpPr>
        <p:spPr>
          <a:xfrm>
            <a:off x="5529514" y="1548215"/>
            <a:ext cx="1295400" cy="285750"/>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25" name="Arrow: Chevron 6"/>
          <p:cNvSpPr/>
          <p:nvPr/>
        </p:nvSpPr>
        <p:spPr>
          <a:xfrm>
            <a:off x="7021643" y="1548215"/>
            <a:ext cx="1295400" cy="28575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26" name="TextBox 8"/>
          <p:cNvSpPr txBox="1"/>
          <p:nvPr/>
        </p:nvSpPr>
        <p:spPr>
          <a:xfrm>
            <a:off x="7057636" y="1022848"/>
            <a:ext cx="1187849" cy="461665"/>
          </a:xfrm>
          <a:prstGeom prst="rect">
            <a:avLst/>
          </a:prstGeom>
          <a:noFill/>
        </p:spPr>
        <p:txBody>
          <a:bodyPr wrap="square" rtlCol="0">
            <a:spAutoFit/>
          </a:bodyPr>
          <a:lstStyle/>
          <a:p>
            <a:pPr lvl="0" algn="ctr"/>
            <a:r>
              <a:rPr lang="tr-TR" sz="1200" dirty="0">
                <a:solidFill>
                  <a:schemeClr val="bg1"/>
                </a:solidFill>
                <a:latin typeface="Noto Sans" panose="020B0502040504020204" pitchFamily="34"/>
                <a:ea typeface="Noto Sans" panose="020B0502040504020204" pitchFamily="34"/>
                <a:cs typeface="Noto Sans" panose="020B0502040504020204" pitchFamily="34"/>
              </a:rPr>
              <a:t>Dağıtım Listesi</a:t>
            </a:r>
            <a:endParaRPr lang="en-GB" sz="1200"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1049027" name="TextBox 9"/>
          <p:cNvSpPr txBox="1"/>
          <p:nvPr/>
        </p:nvSpPr>
        <p:spPr>
          <a:xfrm>
            <a:off x="5650665" y="1536267"/>
            <a:ext cx="947675" cy="196208"/>
          </a:xfrm>
          <a:prstGeom prst="rect">
            <a:avLst/>
          </a:prstGeom>
          <a:noFill/>
        </p:spPr>
        <p:txBody>
          <a:bodyPr wrap="square" rtlCol="0">
            <a:spAutoFit/>
          </a:bodyPr>
          <a:lstStyle/>
          <a:p>
            <a:pPr lvl="0" algn="ctr"/>
            <a:r>
              <a:rPr lang="tr-TR" sz="675" dirty="0">
                <a:solidFill>
                  <a:schemeClr val="bg1"/>
                </a:solidFill>
                <a:latin typeface="Noto Sans" panose="020B0502040504020204"/>
              </a:rPr>
              <a:t>Konu</a:t>
            </a:r>
            <a:endParaRPr lang="en-GB" sz="675" dirty="0">
              <a:solidFill>
                <a:schemeClr val="bg1"/>
              </a:solidFill>
              <a:latin typeface="Noto Sans" panose="020B0502040504020204"/>
              <a:ea typeface="Noto Sans" panose="020B0502040504020204" pitchFamily="34"/>
              <a:cs typeface="Noto Sans" panose="020B0502040504020204" pitchFamily="34"/>
            </a:endParaRPr>
          </a:p>
        </p:txBody>
      </p:sp>
      <p:sp>
        <p:nvSpPr>
          <p:cNvPr id="1049028" name="TextBox 10"/>
          <p:cNvSpPr txBox="1"/>
          <p:nvPr/>
        </p:nvSpPr>
        <p:spPr>
          <a:xfrm>
            <a:off x="4153790" y="1546406"/>
            <a:ext cx="937664" cy="196208"/>
          </a:xfrm>
          <a:prstGeom prst="rect">
            <a:avLst/>
          </a:prstGeom>
          <a:noFill/>
        </p:spPr>
        <p:txBody>
          <a:bodyPr wrap="square" rtlCol="0">
            <a:spAutoFit/>
          </a:bodyPr>
          <a:lstStyle/>
          <a:p>
            <a:pPr lvl="0" algn="ctr"/>
            <a:r>
              <a:rPr lang="tr-TR" sz="675" dirty="0">
                <a:solidFill>
                  <a:schemeClr val="bg1"/>
                </a:solidFill>
                <a:latin typeface="Noto Sans" panose="020B0502040504020204"/>
                <a:ea typeface="Noto Sans" panose="020B0502040504020204" pitchFamily="34"/>
                <a:cs typeface="Noto Sans" panose="020B0502040504020204" pitchFamily="34"/>
              </a:rPr>
              <a:t>Belge ID</a:t>
            </a:r>
            <a:endParaRPr lang="en-GB" sz="675" dirty="0">
              <a:solidFill>
                <a:schemeClr val="bg1"/>
              </a:solidFill>
              <a:latin typeface="Noto Sans" panose="020B0502040504020204"/>
              <a:ea typeface="Noto Sans" panose="020B0502040504020204" pitchFamily="34"/>
              <a:cs typeface="Noto Sans" panose="020B0502040504020204" pitchFamily="34"/>
            </a:endParaRPr>
          </a:p>
        </p:txBody>
      </p:sp>
      <p:sp>
        <p:nvSpPr>
          <p:cNvPr id="1049029" name="TextBox 11"/>
          <p:cNvSpPr txBox="1"/>
          <p:nvPr/>
        </p:nvSpPr>
        <p:spPr>
          <a:xfrm>
            <a:off x="2752516" y="1553339"/>
            <a:ext cx="937664" cy="196208"/>
          </a:xfrm>
          <a:prstGeom prst="rect">
            <a:avLst/>
          </a:prstGeom>
          <a:noFill/>
        </p:spPr>
        <p:txBody>
          <a:bodyPr wrap="square" rtlCol="0">
            <a:spAutoFit/>
          </a:bodyPr>
          <a:lstStyle/>
          <a:p>
            <a:pPr lvl="0" algn="ctr"/>
            <a:r>
              <a:rPr lang="tr-TR" sz="675" dirty="0">
                <a:solidFill>
                  <a:schemeClr val="bg1"/>
                </a:solidFill>
                <a:latin typeface="Noto Sans" panose="020B0502040504020204"/>
                <a:ea typeface="Noto Sans" panose="020B0502040504020204" pitchFamily="34"/>
                <a:cs typeface="Noto Sans" panose="020B0502040504020204" pitchFamily="34"/>
              </a:rPr>
              <a:t>Belge No</a:t>
            </a:r>
            <a:endParaRPr lang="en-GB" sz="675" dirty="0">
              <a:solidFill>
                <a:schemeClr val="bg1"/>
              </a:solidFill>
              <a:latin typeface="Noto Sans" panose="020B0502040504020204"/>
              <a:ea typeface="Noto Sans" panose="020B0502040504020204" pitchFamily="34"/>
              <a:cs typeface="Noto Sans" panose="020B0502040504020204" pitchFamily="34"/>
            </a:endParaRPr>
          </a:p>
        </p:txBody>
      </p:sp>
      <p:sp>
        <p:nvSpPr>
          <p:cNvPr id="1049030" name="TextBox 12"/>
          <p:cNvSpPr txBox="1"/>
          <p:nvPr/>
        </p:nvSpPr>
        <p:spPr>
          <a:xfrm>
            <a:off x="1189694" y="1557037"/>
            <a:ext cx="937664" cy="196208"/>
          </a:xfrm>
          <a:prstGeom prst="rect">
            <a:avLst/>
          </a:prstGeom>
          <a:noFill/>
        </p:spPr>
        <p:txBody>
          <a:bodyPr wrap="square" rtlCol="0">
            <a:spAutoFit/>
          </a:bodyPr>
          <a:lstStyle/>
          <a:p>
            <a:pPr lvl="0" algn="ctr"/>
            <a:r>
              <a:rPr lang="tr-TR" sz="675" dirty="0">
                <a:solidFill>
                  <a:schemeClr val="bg1"/>
                </a:solidFill>
                <a:latin typeface="Noto Sans" panose="020B0502040504020204" pitchFamily="34"/>
                <a:ea typeface="Noto Sans" panose="020B0502040504020204" pitchFamily="34"/>
                <a:cs typeface="Noto Sans" panose="020B0502040504020204" pitchFamily="34"/>
              </a:rPr>
              <a:t>Tarih</a:t>
            </a:r>
            <a:endParaRPr lang="en-GB" sz="675" dirty="0">
              <a:solidFill>
                <a:schemeClr val="bg1"/>
              </a:solidFill>
              <a:latin typeface="Noto Sans" panose="020B0502040504020204" pitchFamily="34"/>
              <a:ea typeface="Noto Sans" panose="020B0502040504020204" pitchFamily="34"/>
              <a:cs typeface="Noto Sans" panose="020B0502040504020204" pitchFamily="34"/>
            </a:endParaRPr>
          </a:p>
        </p:txBody>
      </p:sp>
      <p:cxnSp>
        <p:nvCxnSpPr>
          <p:cNvPr id="3145765" name="Straight Connector 14"/>
          <p:cNvCxnSpPr>
            <a:cxnSpLocks/>
            <a:stCxn id="1049021" idx="2"/>
            <a:endCxn id="1049020" idx="0"/>
          </p:cNvCxnSpPr>
          <p:nvPr/>
        </p:nvCxnSpPr>
        <p:spPr>
          <a:xfrm>
            <a:off x="1629383" y="1833965"/>
            <a:ext cx="0" cy="480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45766" name="Straight Connector 22"/>
          <p:cNvCxnSpPr>
            <a:cxnSpLocks/>
            <a:stCxn id="1049022" idx="2"/>
            <a:endCxn id="1049019" idx="0"/>
          </p:cNvCxnSpPr>
          <p:nvPr/>
        </p:nvCxnSpPr>
        <p:spPr>
          <a:xfrm>
            <a:off x="3149911" y="1833965"/>
            <a:ext cx="11114" cy="48008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45767" name="Straight Connector 30"/>
          <p:cNvCxnSpPr>
            <a:cxnSpLocks/>
            <a:stCxn id="1049023" idx="2"/>
            <a:endCxn id="1049018" idx="0"/>
          </p:cNvCxnSpPr>
          <p:nvPr/>
        </p:nvCxnSpPr>
        <p:spPr>
          <a:xfrm>
            <a:off x="4580797" y="1833965"/>
            <a:ext cx="2657" cy="48008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45768" name="Straight Connector 37"/>
          <p:cNvCxnSpPr>
            <a:cxnSpLocks/>
            <a:stCxn id="1049024" idx="2"/>
            <a:endCxn id="1049017" idx="0"/>
          </p:cNvCxnSpPr>
          <p:nvPr/>
        </p:nvCxnSpPr>
        <p:spPr>
          <a:xfrm>
            <a:off x="6105777" y="1833965"/>
            <a:ext cx="9005" cy="48008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45769" name="Straight Connector 42"/>
          <p:cNvCxnSpPr>
            <a:cxnSpLocks/>
            <a:stCxn id="1049025" idx="2"/>
            <a:endCxn id="1049016" idx="0"/>
          </p:cNvCxnSpPr>
          <p:nvPr/>
        </p:nvCxnSpPr>
        <p:spPr>
          <a:xfrm>
            <a:off x="7597905" y="1833965"/>
            <a:ext cx="9005" cy="4800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97187" name="Picture 2" descr="Bilgisayar Simgeleri Dizin Dosya Klasörleri, ofis Simge, açı, dikdörtgen,  logosu png | PNGWi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5518846" y="4577120"/>
            <a:ext cx="1165282" cy="648505"/>
          </a:xfrm>
          <a:prstGeom prst="rect">
            <a:avLst/>
          </a:prstGeom>
          <a:noFill/>
        </p:spPr>
      </p:pic>
      <p:pic>
        <p:nvPicPr>
          <p:cNvPr id="2097188" name="Picture 6" descr="Calendar icon Royalty Free Vector Image - VectorStock"/>
          <p:cNvPicPr>
            <a:picLocks noChangeAspect="1" noChangeArrowheads="1"/>
          </p:cNvPicPr>
          <p:nvPr/>
        </p:nvPicPr>
        <p:blipFill>
          <a:blip r:embed="rId4" cstate="print"/>
          <a:srcRect/>
          <a:stretch>
            <a:fillRect/>
          </a:stretch>
        </p:blipFill>
        <p:spPr bwMode="auto">
          <a:xfrm>
            <a:off x="1246887" y="2454056"/>
            <a:ext cx="764993" cy="826193"/>
          </a:xfrm>
          <a:prstGeom prst="rect">
            <a:avLst/>
          </a:prstGeom>
          <a:noFill/>
        </p:spPr>
      </p:pic>
      <p:sp>
        <p:nvSpPr>
          <p:cNvPr id="1049031" name="Oval 94"/>
          <p:cNvSpPr/>
          <p:nvPr/>
        </p:nvSpPr>
        <p:spPr>
          <a:xfrm>
            <a:off x="7004924" y="4362423"/>
            <a:ext cx="1098548" cy="1098546"/>
          </a:xfrm>
          <a:prstGeom prst="ellipse">
            <a:avLst/>
          </a:prstGeom>
          <a:solidFill>
            <a:schemeClr val="accent6">
              <a:alpha val="1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049032" name="Oval 95"/>
          <p:cNvSpPr/>
          <p:nvPr/>
        </p:nvSpPr>
        <p:spPr>
          <a:xfrm>
            <a:off x="5526277" y="4349349"/>
            <a:ext cx="1098548" cy="1098546"/>
          </a:xfrm>
          <a:prstGeom prst="ellipse">
            <a:avLst/>
          </a:prstGeom>
          <a:solidFill>
            <a:schemeClr val="accent5">
              <a:alpha val="1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049033" name="Oval 96"/>
          <p:cNvSpPr/>
          <p:nvPr/>
        </p:nvSpPr>
        <p:spPr>
          <a:xfrm>
            <a:off x="3981469" y="4362423"/>
            <a:ext cx="1098548" cy="1098546"/>
          </a:xfrm>
          <a:prstGeom prst="ellipse">
            <a:avLst/>
          </a:prstGeom>
          <a:solidFill>
            <a:schemeClr val="accent4">
              <a:alpha val="1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049034" name="Oval 97"/>
          <p:cNvSpPr/>
          <p:nvPr/>
        </p:nvSpPr>
        <p:spPr>
          <a:xfrm>
            <a:off x="2559039" y="4362423"/>
            <a:ext cx="1098548" cy="1098546"/>
          </a:xfrm>
          <a:prstGeom prst="ellipse">
            <a:avLst/>
          </a:prstGeom>
          <a:solidFill>
            <a:schemeClr val="accent2">
              <a:alpha val="1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1049035" name="Oval 98"/>
          <p:cNvSpPr/>
          <p:nvPr/>
        </p:nvSpPr>
        <p:spPr>
          <a:xfrm>
            <a:off x="1029556" y="4403345"/>
            <a:ext cx="1098548" cy="1098546"/>
          </a:xfrm>
          <a:prstGeom prst="ellipse">
            <a:avLst/>
          </a:prstGeom>
          <a:solidFill>
            <a:schemeClr val="accent1">
              <a:alpha val="1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grpSp>
        <p:nvGrpSpPr>
          <p:cNvPr id="209" name="Group 82"/>
          <p:cNvGrpSpPr/>
          <p:nvPr/>
        </p:nvGrpSpPr>
        <p:grpSpPr>
          <a:xfrm>
            <a:off x="4189065" y="4567183"/>
            <a:ext cx="680083" cy="680083"/>
            <a:chOff x="5757333" y="2943779"/>
            <a:chExt cx="795498" cy="795498"/>
          </a:xfrm>
        </p:grpSpPr>
        <p:grpSp>
          <p:nvGrpSpPr>
            <p:cNvPr id="210" name="Group 83"/>
            <p:cNvGrpSpPr/>
            <p:nvPr/>
          </p:nvGrpSpPr>
          <p:grpSpPr>
            <a:xfrm>
              <a:off x="5995780" y="3294766"/>
              <a:ext cx="449164" cy="265293"/>
              <a:chOff x="7175537" y="4438243"/>
              <a:chExt cx="347386" cy="205179"/>
            </a:xfrm>
            <a:solidFill>
              <a:srgbClr val="00B050"/>
            </a:solidFill>
          </p:grpSpPr>
          <p:sp>
            <p:nvSpPr>
              <p:cNvPr id="1049036" name="Rectangle: Rounded Corners 85"/>
              <p:cNvSpPr/>
              <p:nvPr/>
            </p:nvSpPr>
            <p:spPr>
              <a:xfrm rot="2700000">
                <a:off x="7120649" y="4493131"/>
                <a:ext cx="205179" cy="954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049037" name="Rectangle: Rounded Corners 86"/>
              <p:cNvSpPr/>
              <p:nvPr/>
            </p:nvSpPr>
            <p:spPr>
              <a:xfrm rot="8100000">
                <a:off x="7183296" y="4445599"/>
                <a:ext cx="339627" cy="954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grpSp>
        <p:sp>
          <p:nvSpPr>
            <p:cNvPr id="1049038" name="Oval 101"/>
            <p:cNvSpPr/>
            <p:nvPr/>
          </p:nvSpPr>
          <p:spPr>
            <a:xfrm>
              <a:off x="5757333" y="2943779"/>
              <a:ext cx="795498" cy="795498"/>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grpSp>
      <p:sp>
        <p:nvSpPr>
          <p:cNvPr id="1049039" name="Arrow: Chevron 1"/>
          <p:cNvSpPr/>
          <p:nvPr/>
        </p:nvSpPr>
        <p:spPr>
          <a:xfrm>
            <a:off x="1000409" y="3596589"/>
            <a:ext cx="1295400" cy="28575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40" name="Arrow: Chevron 2"/>
          <p:cNvSpPr/>
          <p:nvPr/>
        </p:nvSpPr>
        <p:spPr>
          <a:xfrm>
            <a:off x="2520937" y="3596589"/>
            <a:ext cx="1295400" cy="2857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41" name="Arrow: Chevron 4"/>
          <p:cNvSpPr/>
          <p:nvPr/>
        </p:nvSpPr>
        <p:spPr>
          <a:xfrm>
            <a:off x="3951824" y="3596589"/>
            <a:ext cx="1295400" cy="28575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42" name="Arrow: Chevron 5"/>
          <p:cNvSpPr/>
          <p:nvPr/>
        </p:nvSpPr>
        <p:spPr>
          <a:xfrm>
            <a:off x="5476802" y="3596589"/>
            <a:ext cx="1295400" cy="285750"/>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43" name="TextBox 8"/>
          <p:cNvSpPr txBox="1"/>
          <p:nvPr/>
        </p:nvSpPr>
        <p:spPr>
          <a:xfrm>
            <a:off x="7042508" y="3628654"/>
            <a:ext cx="1187849" cy="461665"/>
          </a:xfrm>
          <a:prstGeom prst="rect">
            <a:avLst/>
          </a:prstGeom>
          <a:noFill/>
        </p:spPr>
        <p:txBody>
          <a:bodyPr wrap="square" rtlCol="0">
            <a:spAutoFit/>
          </a:bodyPr>
          <a:lstStyle/>
          <a:p>
            <a:pPr lvl="0" algn="ctr"/>
            <a:r>
              <a:rPr lang="tr-TR" sz="1200" dirty="0">
                <a:solidFill>
                  <a:schemeClr val="bg1"/>
                </a:solidFill>
                <a:latin typeface="Noto Sans" panose="020B0502040504020204" pitchFamily="34"/>
                <a:ea typeface="Noto Sans" panose="020B0502040504020204" pitchFamily="34"/>
                <a:cs typeface="Noto Sans" panose="020B0502040504020204" pitchFamily="34"/>
              </a:rPr>
              <a:t>Dağıtım Listesi</a:t>
            </a:r>
            <a:endParaRPr lang="en-GB" sz="1200" dirty="0">
              <a:solidFill>
                <a:schemeClr val="bg1"/>
              </a:solidFill>
              <a:latin typeface="Noto Sans" panose="020B0502040504020204" pitchFamily="34"/>
              <a:ea typeface="Noto Sans" panose="020B0502040504020204" pitchFamily="34"/>
              <a:cs typeface="Noto Sans" panose="020B0502040504020204" pitchFamily="34"/>
            </a:endParaRPr>
          </a:p>
        </p:txBody>
      </p:sp>
      <p:cxnSp>
        <p:nvCxnSpPr>
          <p:cNvPr id="3145770" name="Straight Connector 14"/>
          <p:cNvCxnSpPr>
            <a:cxnSpLocks/>
            <a:stCxn id="1049039" idx="2"/>
            <a:endCxn id="1049035" idx="0"/>
          </p:cNvCxnSpPr>
          <p:nvPr/>
        </p:nvCxnSpPr>
        <p:spPr>
          <a:xfrm>
            <a:off x="1576672" y="3882340"/>
            <a:ext cx="0" cy="480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45771" name="Straight Connector 22"/>
          <p:cNvCxnSpPr>
            <a:cxnSpLocks/>
            <a:stCxn id="1049040" idx="2"/>
            <a:endCxn id="1049034" idx="0"/>
          </p:cNvCxnSpPr>
          <p:nvPr/>
        </p:nvCxnSpPr>
        <p:spPr>
          <a:xfrm>
            <a:off x="3097199" y="3882340"/>
            <a:ext cx="11114" cy="48008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45772" name="Straight Connector 30"/>
          <p:cNvCxnSpPr>
            <a:cxnSpLocks/>
            <a:stCxn id="1049041" idx="2"/>
            <a:endCxn id="1049033" idx="0"/>
          </p:cNvCxnSpPr>
          <p:nvPr/>
        </p:nvCxnSpPr>
        <p:spPr>
          <a:xfrm>
            <a:off x="4528086" y="3882340"/>
            <a:ext cx="2657" cy="48008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45773" name="Straight Connector 37"/>
          <p:cNvCxnSpPr>
            <a:cxnSpLocks/>
            <a:stCxn id="1049042" idx="2"/>
            <a:endCxn id="1049032" idx="0"/>
          </p:cNvCxnSpPr>
          <p:nvPr/>
        </p:nvCxnSpPr>
        <p:spPr>
          <a:xfrm>
            <a:off x="6053065" y="3882340"/>
            <a:ext cx="22487" cy="46700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45774" name="Straight Connector 42"/>
          <p:cNvCxnSpPr>
            <a:cxnSpLocks/>
            <a:endCxn id="1049031" idx="0"/>
          </p:cNvCxnSpPr>
          <p:nvPr/>
        </p:nvCxnSpPr>
        <p:spPr>
          <a:xfrm>
            <a:off x="7545193" y="3882340"/>
            <a:ext cx="9005" cy="4800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97189" name="Picture 2" descr="Bilgisayar Simgeleri Dizin Dosya Klasörleri, ofis Simge, açı, dikdörtgen,  logosu png | PNGWin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7004924" y="4608673"/>
            <a:ext cx="1165282" cy="648505"/>
          </a:xfrm>
          <a:prstGeom prst="rect">
            <a:avLst/>
          </a:prstGeom>
          <a:noFill/>
        </p:spPr>
      </p:pic>
      <p:sp>
        <p:nvSpPr>
          <p:cNvPr id="1049044" name="TextBox 87"/>
          <p:cNvSpPr txBox="1"/>
          <p:nvPr/>
        </p:nvSpPr>
        <p:spPr>
          <a:xfrm>
            <a:off x="949324" y="3625331"/>
            <a:ext cx="1209483" cy="196208"/>
          </a:xfrm>
          <a:prstGeom prst="rect">
            <a:avLst/>
          </a:prstGeom>
          <a:noFill/>
        </p:spPr>
        <p:txBody>
          <a:bodyPr wrap="square" rtlCol="0">
            <a:spAutoFit/>
          </a:bodyPr>
          <a:lstStyle/>
          <a:p>
            <a:pPr algn="ctr" defTabSz="685800"/>
            <a:r>
              <a:rPr lang="tr-TR" sz="675" dirty="0">
                <a:solidFill>
                  <a:schemeClr val="bg1"/>
                </a:solidFill>
                <a:latin typeface="Noto Sans" panose="020B0502040504020204"/>
                <a:ea typeface="Noto Sans" panose="020B0502040504020204" pitchFamily="34"/>
                <a:cs typeface="Noto Sans" panose="020B0502040504020204" pitchFamily="34"/>
              </a:rPr>
              <a:t>Ekler</a:t>
            </a:r>
            <a:endParaRPr lang="en-GB" sz="675" dirty="0">
              <a:solidFill>
                <a:schemeClr val="bg1"/>
              </a:solidFill>
              <a:latin typeface="Noto Sans" panose="020B0502040504020204"/>
              <a:ea typeface="Noto Sans" panose="020B0502040504020204" pitchFamily="34"/>
              <a:cs typeface="Noto Sans" panose="020B0502040504020204" pitchFamily="34"/>
            </a:endParaRPr>
          </a:p>
        </p:txBody>
      </p:sp>
      <p:sp>
        <p:nvSpPr>
          <p:cNvPr id="1049045" name="TextBox 88"/>
          <p:cNvSpPr txBox="1"/>
          <p:nvPr/>
        </p:nvSpPr>
        <p:spPr>
          <a:xfrm>
            <a:off x="2517133" y="3594250"/>
            <a:ext cx="1209483" cy="196208"/>
          </a:xfrm>
          <a:prstGeom prst="rect">
            <a:avLst/>
          </a:prstGeom>
          <a:noFill/>
        </p:spPr>
        <p:txBody>
          <a:bodyPr wrap="square" rtlCol="0">
            <a:spAutoFit/>
          </a:bodyPr>
          <a:lstStyle/>
          <a:p>
            <a:pPr lvl="0" algn="ctr"/>
            <a:r>
              <a:rPr lang="tr-TR" sz="675" dirty="0">
                <a:solidFill>
                  <a:schemeClr val="bg1"/>
                </a:solidFill>
                <a:latin typeface="Noto Sans" panose="020B0502040504020204"/>
                <a:ea typeface="Noto Sans" panose="020B0502040504020204" pitchFamily="34"/>
                <a:cs typeface="Noto Sans" panose="020B0502040504020204" pitchFamily="34"/>
              </a:rPr>
              <a:t>İlgi</a:t>
            </a:r>
            <a:endParaRPr lang="en-GB" sz="675" dirty="0">
              <a:solidFill>
                <a:schemeClr val="bg1"/>
              </a:solidFill>
              <a:latin typeface="Noto Sans" panose="020B0502040504020204"/>
              <a:ea typeface="Noto Sans" panose="020B0502040504020204" pitchFamily="34"/>
              <a:cs typeface="Noto Sans" panose="020B0502040504020204" pitchFamily="34"/>
            </a:endParaRPr>
          </a:p>
        </p:txBody>
      </p:sp>
      <p:sp>
        <p:nvSpPr>
          <p:cNvPr id="1049046" name="TextBox 89"/>
          <p:cNvSpPr txBox="1"/>
          <p:nvPr/>
        </p:nvSpPr>
        <p:spPr>
          <a:xfrm>
            <a:off x="3990237" y="3605571"/>
            <a:ext cx="1209483" cy="196208"/>
          </a:xfrm>
          <a:prstGeom prst="rect">
            <a:avLst/>
          </a:prstGeom>
          <a:noFill/>
        </p:spPr>
        <p:txBody>
          <a:bodyPr wrap="square" rtlCol="0">
            <a:spAutoFit/>
          </a:bodyPr>
          <a:lstStyle/>
          <a:p>
            <a:pPr lvl="0" algn="ctr"/>
            <a:r>
              <a:rPr lang="tr-TR" sz="675" dirty="0">
                <a:solidFill>
                  <a:schemeClr val="bg1"/>
                </a:solidFill>
                <a:latin typeface="Noto Sans" panose="020B0502040504020204"/>
                <a:ea typeface="Noto Sans" panose="020B0502040504020204" pitchFamily="34"/>
                <a:cs typeface="Noto Sans" panose="020B0502040504020204" pitchFamily="34"/>
              </a:rPr>
              <a:t>Oluşturan</a:t>
            </a:r>
            <a:endParaRPr lang="en-GB" sz="675" dirty="0">
              <a:solidFill>
                <a:schemeClr val="bg1"/>
              </a:solidFill>
              <a:latin typeface="Noto Sans" panose="020B0502040504020204"/>
              <a:ea typeface="Noto Sans" panose="020B0502040504020204" pitchFamily="34"/>
              <a:cs typeface="Noto Sans" panose="020B0502040504020204" pitchFamily="34"/>
            </a:endParaRPr>
          </a:p>
        </p:txBody>
      </p:sp>
      <p:sp>
        <p:nvSpPr>
          <p:cNvPr id="1049047" name="TextBox 90"/>
          <p:cNvSpPr txBox="1"/>
          <p:nvPr/>
        </p:nvSpPr>
        <p:spPr>
          <a:xfrm>
            <a:off x="5562719" y="3594210"/>
            <a:ext cx="1200300" cy="346249"/>
          </a:xfrm>
          <a:prstGeom prst="rect">
            <a:avLst/>
          </a:prstGeom>
          <a:noFill/>
        </p:spPr>
        <p:txBody>
          <a:bodyPr wrap="square" rtlCol="0">
            <a:spAutoFit/>
          </a:bodyPr>
          <a:lstStyle/>
          <a:p>
            <a:pPr lvl="0" algn="ctr"/>
            <a:r>
              <a:rPr lang="tr-TR" sz="675" dirty="0">
                <a:solidFill>
                  <a:schemeClr val="bg1"/>
                </a:solidFill>
                <a:latin typeface="Noto Sans" panose="020B0502040504020204"/>
              </a:rPr>
              <a:t>Dosya Adı</a:t>
            </a:r>
            <a:r>
              <a:rPr lang="tr-TR" sz="1650" dirty="0">
                <a:latin typeface="Noto Sans" panose="020B0502040504020204"/>
              </a:rPr>
              <a:t>	</a:t>
            </a:r>
            <a:endParaRPr lang="en-GB" sz="1650" dirty="0">
              <a:latin typeface="Noto Sans" panose="020B0502040504020204"/>
              <a:ea typeface="Noto Sans" panose="020B0502040504020204" pitchFamily="34"/>
              <a:cs typeface="Noto Sans" panose="020B0502040504020204" pitchFamily="34"/>
            </a:endParaRPr>
          </a:p>
        </p:txBody>
      </p:sp>
      <p:sp>
        <p:nvSpPr>
          <p:cNvPr id="1049048" name="Arrow: Chevron 6"/>
          <p:cNvSpPr/>
          <p:nvPr/>
        </p:nvSpPr>
        <p:spPr>
          <a:xfrm>
            <a:off x="6970734" y="3588072"/>
            <a:ext cx="1295400" cy="28575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049049" name="TextBox 91"/>
          <p:cNvSpPr txBox="1"/>
          <p:nvPr/>
        </p:nvSpPr>
        <p:spPr>
          <a:xfrm>
            <a:off x="7031690" y="1545699"/>
            <a:ext cx="1209483" cy="196208"/>
          </a:xfrm>
          <a:prstGeom prst="rect">
            <a:avLst/>
          </a:prstGeom>
          <a:noFill/>
        </p:spPr>
        <p:txBody>
          <a:bodyPr wrap="square" rtlCol="0">
            <a:spAutoFit/>
          </a:bodyPr>
          <a:lstStyle/>
          <a:p>
            <a:pPr lvl="0" algn="ctr"/>
            <a:r>
              <a:rPr lang="tr-TR" sz="675" dirty="0">
                <a:solidFill>
                  <a:schemeClr val="bg1"/>
                </a:solidFill>
                <a:latin typeface="Noto Sans" panose="020B0502040504020204"/>
                <a:ea typeface="Noto Sans" panose="020B0502040504020204" pitchFamily="34"/>
                <a:cs typeface="Noto Sans" panose="020B0502040504020204" pitchFamily="34"/>
              </a:rPr>
              <a:t>Dağıtım</a:t>
            </a:r>
            <a:endParaRPr lang="en-GB" sz="675" dirty="0">
              <a:solidFill>
                <a:schemeClr val="bg1"/>
              </a:solidFill>
              <a:latin typeface="Noto Sans" panose="020B0502040504020204"/>
              <a:ea typeface="Noto Sans" panose="020B0502040504020204" pitchFamily="34"/>
              <a:cs typeface="Noto Sans" panose="020B0502040504020204" pitchFamily="34"/>
            </a:endParaRPr>
          </a:p>
        </p:txBody>
      </p:sp>
      <p:sp>
        <p:nvSpPr>
          <p:cNvPr id="1049050" name="TextBox 91"/>
          <p:cNvSpPr txBox="1"/>
          <p:nvPr/>
        </p:nvSpPr>
        <p:spPr>
          <a:xfrm>
            <a:off x="7009190" y="3600146"/>
            <a:ext cx="1209483" cy="196208"/>
          </a:xfrm>
          <a:prstGeom prst="rect">
            <a:avLst/>
          </a:prstGeom>
          <a:noFill/>
        </p:spPr>
        <p:txBody>
          <a:bodyPr wrap="square" rtlCol="0">
            <a:spAutoFit/>
          </a:bodyPr>
          <a:lstStyle/>
          <a:p>
            <a:pPr lvl="0" algn="ctr"/>
            <a:r>
              <a:rPr lang="tr-TR" sz="675" dirty="0">
                <a:solidFill>
                  <a:schemeClr val="bg1"/>
                </a:solidFill>
                <a:latin typeface="Noto Sans" panose="020B0502040504020204"/>
                <a:ea typeface="Noto Sans" panose="020B0502040504020204" pitchFamily="34"/>
                <a:cs typeface="Noto Sans" panose="020B0502040504020204" pitchFamily="34"/>
              </a:rPr>
              <a:t>SDP</a:t>
            </a:r>
            <a:endParaRPr lang="en-GB" sz="675" dirty="0">
              <a:solidFill>
                <a:schemeClr val="bg1"/>
              </a:solidFill>
              <a:latin typeface="Noto Sans" panose="020B0502040504020204"/>
              <a:ea typeface="Noto Sans" panose="020B0502040504020204" pitchFamily="34"/>
              <a:cs typeface="Noto Sans" panose="020B0502040504020204" pitchFamily="34"/>
            </a:endParaRPr>
          </a:p>
        </p:txBody>
      </p:sp>
      <p:sp>
        <p:nvSpPr>
          <p:cNvPr id="1049051" name="Metin kutusu 17"/>
          <p:cNvSpPr txBox="1"/>
          <p:nvPr/>
        </p:nvSpPr>
        <p:spPr>
          <a:xfrm>
            <a:off x="2652937" y="2558382"/>
            <a:ext cx="1105582" cy="715581"/>
          </a:xfrm>
          <a:prstGeom prst="rect">
            <a:avLst/>
          </a:prstGeom>
          <a:noFill/>
        </p:spPr>
        <p:txBody>
          <a:bodyPr wrap="square" rtlCol="0">
            <a:spAutoFit/>
          </a:bodyPr>
          <a:lstStyle/>
          <a:p>
            <a:r>
              <a:rPr lang="tr-TR" sz="1350" dirty="0"/>
              <a:t>E-63788445-774.01.06-12345</a:t>
            </a:r>
          </a:p>
        </p:txBody>
      </p:sp>
      <p:sp>
        <p:nvSpPr>
          <p:cNvPr id="1049052" name="Metin kutusu 142"/>
          <p:cNvSpPr txBox="1"/>
          <p:nvPr/>
        </p:nvSpPr>
        <p:spPr>
          <a:xfrm>
            <a:off x="4164744" y="2553803"/>
            <a:ext cx="889769" cy="715581"/>
          </a:xfrm>
          <a:prstGeom prst="rect">
            <a:avLst/>
          </a:prstGeom>
          <a:noFill/>
        </p:spPr>
        <p:txBody>
          <a:bodyPr wrap="square" rtlCol="0">
            <a:spAutoFit/>
          </a:bodyPr>
          <a:lstStyle/>
          <a:p>
            <a:r>
              <a:rPr lang="tr-TR" sz="1350" dirty="0"/>
              <a:t>XXX-XXX-XXXX-XXX-XXX</a:t>
            </a:r>
          </a:p>
        </p:txBody>
      </p:sp>
      <p:pic>
        <p:nvPicPr>
          <p:cNvPr id="2097190" name="Picture 8" descr="Kağıt uçak e-Posta - kağıt uçak şeffaf PNG görüntüsü"/>
          <p:cNvPicPr>
            <a:picLocks noChangeAspect="1" noChangeArrowheads="1"/>
          </p:cNvPicPr>
          <p:nvPr/>
        </p:nvPicPr>
        <p:blipFill>
          <a:blip r:embed="rId5" cstate="print"/>
          <a:srcRect/>
          <a:stretch>
            <a:fillRect/>
          </a:stretch>
        </p:blipFill>
        <p:spPr bwMode="auto">
          <a:xfrm>
            <a:off x="6820423" y="2214290"/>
            <a:ext cx="1517468" cy="1388487"/>
          </a:xfrm>
          <a:prstGeom prst="rect">
            <a:avLst/>
          </a:prstGeom>
          <a:noFill/>
        </p:spPr>
      </p:pic>
      <p:sp>
        <p:nvSpPr>
          <p:cNvPr id="1049053" name="Metin kutusu 18"/>
          <p:cNvSpPr txBox="1"/>
          <p:nvPr/>
        </p:nvSpPr>
        <p:spPr>
          <a:xfrm>
            <a:off x="5759711" y="2519178"/>
            <a:ext cx="856140" cy="715581"/>
          </a:xfrm>
          <a:prstGeom prst="rect">
            <a:avLst/>
          </a:prstGeom>
          <a:noFill/>
        </p:spPr>
        <p:txBody>
          <a:bodyPr wrap="square" rtlCol="0">
            <a:spAutoFit/>
          </a:bodyPr>
          <a:lstStyle/>
          <a:p>
            <a:r>
              <a:rPr lang="tr-TR" sz="1350" dirty="0"/>
              <a:t>Uzaktan Eğitim Kapısı</a:t>
            </a:r>
          </a:p>
        </p:txBody>
      </p:sp>
      <p:pic>
        <p:nvPicPr>
          <p:cNvPr id="2097191" name="Picture 10" descr="Arka Plan Üzerinde Izole Trendy Düz Stil Ataş Simgesini Ataç Simgesi Sayfa  Simgesi Web Site Tasarım"/>
          <p:cNvPicPr>
            <a:picLocks noChangeAspect="1" noChangeArrowheads="1"/>
          </p:cNvPicPr>
          <p:nvPr/>
        </p:nvPicPr>
        <p:blipFill>
          <a:blip r:embed="rId6"/>
          <a:srcRect/>
          <a:stretch>
            <a:fillRect/>
          </a:stretch>
        </p:blipFill>
        <p:spPr bwMode="auto">
          <a:xfrm>
            <a:off x="1134910" y="4486344"/>
            <a:ext cx="883524" cy="883524"/>
          </a:xfrm>
          <a:prstGeom prst="rect">
            <a:avLst/>
          </a:prstGeom>
          <a:noFill/>
        </p:spPr>
      </p:pic>
      <p:pic>
        <p:nvPicPr>
          <p:cNvPr id="2097192" name="Picture 12" descr="Zincir Icon - Area - User Interface Transparent PNG"/>
          <p:cNvPicPr>
            <a:picLocks noChangeAspect="1" noChangeArrowheads="1"/>
          </p:cNvPicPr>
          <p:nvPr/>
        </p:nvPicPr>
        <p:blipFill>
          <a:blip r:embed="rId7" cstate="print"/>
          <a:srcRect/>
          <a:stretch>
            <a:fillRect/>
          </a:stretch>
        </p:blipFill>
        <p:spPr bwMode="auto">
          <a:xfrm>
            <a:off x="2787157" y="4567184"/>
            <a:ext cx="672963" cy="673774"/>
          </a:xfrm>
          <a:prstGeom prst="rect">
            <a:avLst/>
          </a:prstGeom>
          <a:noFill/>
        </p:spPr>
      </p:pic>
      <p:sp>
        <p:nvSpPr>
          <p:cNvPr id="59" name="Dikdörtgen 58">
            <a:extLst>
              <a:ext uri="{FF2B5EF4-FFF2-40B4-BE49-F238E27FC236}">
                <a16:creationId xmlns:a16="http://schemas.microsoft.com/office/drawing/2014/main" xmlns="" id="{1B0186E0-F9CF-43BA-B54E-F436DC779FBC}"/>
              </a:ext>
            </a:extLst>
          </p:cNvPr>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Üst Veriler</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1015663"/>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Kavramlar</a:t>
            </a: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6" name="Dikdörtgen 5"/>
          <p:cNvSpPr/>
          <p:nvPr/>
        </p:nvSpPr>
        <p:spPr>
          <a:xfrm>
            <a:off x="611560" y="2676398"/>
            <a:ext cx="3888432" cy="1477328"/>
          </a:xfrm>
          <a:prstGeom prst="rect">
            <a:avLst/>
          </a:prstGeom>
        </p:spPr>
        <p:txBody>
          <a:bodyPr wrap="square">
            <a:spAutoFit/>
          </a:bodyPr>
          <a:lstStyle/>
          <a:p>
            <a:pPr algn="just"/>
            <a:r>
              <a:rPr lang="tr-TR" b="1" dirty="0">
                <a:latin typeface="Times New Roman" panose="02020603050405020304" pitchFamily="18" charset="0"/>
                <a:ea typeface="Calibri" panose="020F0502020204030204" pitchFamily="34" charset="0"/>
              </a:rPr>
              <a:t>Dosya</a:t>
            </a:r>
          </a:p>
          <a:p>
            <a:pPr algn="just"/>
            <a:r>
              <a:rPr lang="tr-TR" dirty="0">
                <a:latin typeface="Times New Roman" panose="02020603050405020304" pitchFamily="18" charset="0"/>
                <a:ea typeface="Calibri" panose="020F0502020204030204" pitchFamily="34" charset="0"/>
              </a:rPr>
              <a:t>	</a:t>
            </a:r>
          </a:p>
          <a:p>
            <a:pPr algn="just"/>
            <a:r>
              <a:rPr lang="tr-TR" dirty="0">
                <a:latin typeface="Times New Roman" panose="02020603050405020304" pitchFamily="18" charset="0"/>
                <a:ea typeface="Calibri" panose="020F0502020204030204" pitchFamily="34" charset="0"/>
              </a:rPr>
              <a:t>Aynı konu, kimse, dönem, bölge, faaliyet ve birim ile ilgili belgeler bütünüdür.</a:t>
            </a:r>
            <a:endParaRPr lang="tr-TR" dirty="0"/>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420888"/>
            <a:ext cx="2294384" cy="2294384"/>
          </a:xfrm>
          <a:prstGeom prst="rect">
            <a:avLst/>
          </a:prstGeom>
        </p:spPr>
      </p:pic>
    </p:spTree>
    <p:extLst>
      <p:ext uri="{BB962C8B-B14F-4D97-AF65-F5344CB8AC3E}">
        <p14:creationId xmlns:p14="http://schemas.microsoft.com/office/powerpoint/2010/main" val="1539044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476672"/>
            <a:ext cx="4824536" cy="5616624"/>
          </a:xfrm>
          <a:prstGeom prst="rect">
            <a:avLst/>
          </a:prstGeom>
        </p:spPr>
      </p:pic>
      <p:sp>
        <p:nvSpPr>
          <p:cNvPr id="5" name="Dikdörtgen 4"/>
          <p:cNvSpPr/>
          <p:nvPr/>
        </p:nvSpPr>
        <p:spPr>
          <a:xfrm>
            <a:off x="6156176" y="1340768"/>
            <a:ext cx="3158915" cy="369332"/>
          </a:xfrm>
          <a:prstGeom prst="rect">
            <a:avLst/>
          </a:prstGeom>
        </p:spPr>
        <p:txBody>
          <a:bodyPr wrap="square">
            <a:spAutoFit/>
          </a:bodyPr>
          <a:lstStyle/>
          <a:p>
            <a:pPr algn="just"/>
            <a:r>
              <a:rPr lang="tr-TR" b="1" dirty="0">
                <a:latin typeface="Times New Roman" panose="02020603050405020304" pitchFamily="18" charset="0"/>
                <a:ea typeface="Calibri" panose="020F0502020204030204" pitchFamily="34" charset="0"/>
              </a:rPr>
              <a:t>Osmanlı’da Dosya</a:t>
            </a:r>
          </a:p>
        </p:txBody>
      </p:sp>
    </p:spTree>
    <p:extLst>
      <p:ext uri="{BB962C8B-B14F-4D97-AF65-F5344CB8AC3E}">
        <p14:creationId xmlns:p14="http://schemas.microsoft.com/office/powerpoint/2010/main" val="3766752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Dikdörtgen"/>
          <p:cNvSpPr/>
          <p:nvPr/>
        </p:nvSpPr>
        <p:spPr>
          <a:xfrm>
            <a:off x="1478777" y="2939896"/>
            <a:ext cx="6686500" cy="1492716"/>
          </a:xfrm>
          <a:prstGeom prst="rect">
            <a:avLst/>
          </a:prstGeom>
        </p:spPr>
        <p:txBody>
          <a:bodyPr wrap="square">
            <a:spAutoFit/>
          </a:bodyPr>
          <a:lstStyle/>
          <a:p>
            <a:pPr algn="just"/>
            <a:r>
              <a:rPr lang="tr-TR" dirty="0"/>
              <a:t>Milli arşivlerimizin korunması ve değerlendirilmesiyle ilgili her türlü görev, 11 Numaralı Cumhurbaşkanlığı kararnamesi ile </a:t>
            </a:r>
            <a:r>
              <a:rPr lang="tr-TR" dirty="0">
                <a:solidFill>
                  <a:srgbClr val="FF0000"/>
                </a:solidFill>
              </a:rPr>
              <a:t>Devlet Arşivleri Başkanlığına </a:t>
            </a:r>
            <a:r>
              <a:rPr lang="tr-TR" dirty="0"/>
              <a:t>verilmiştir.</a:t>
            </a:r>
          </a:p>
          <a:p>
            <a:pPr algn="just"/>
            <a:endParaRPr lang="tr-TR" dirty="0"/>
          </a:p>
          <a:p>
            <a:pPr algn="just"/>
            <a:endParaRPr lang="tr-TR" sz="1900" b="1" dirty="0"/>
          </a:p>
        </p:txBody>
      </p:sp>
      <p:sp>
        <p:nvSpPr>
          <p:cNvPr id="11" name="10 Yuvarlatılmış Dikdörtgen"/>
          <p:cNvSpPr/>
          <p:nvPr/>
        </p:nvSpPr>
        <p:spPr>
          <a:xfrm>
            <a:off x="3311860" y="1785754"/>
            <a:ext cx="2592288" cy="108012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Arial" pitchFamily="34" charset="0"/>
                <a:cs typeface="Arial" pitchFamily="34" charset="0"/>
              </a:rPr>
              <a:t>11 Numaralı</a:t>
            </a:r>
            <a:br>
              <a:rPr lang="tr-TR" b="1" dirty="0">
                <a:solidFill>
                  <a:schemeClr val="bg1"/>
                </a:solidFill>
                <a:latin typeface="Arial" pitchFamily="34" charset="0"/>
                <a:cs typeface="Arial" pitchFamily="34" charset="0"/>
              </a:rPr>
            </a:br>
            <a:r>
              <a:rPr lang="tr-TR" b="1" dirty="0">
                <a:solidFill>
                  <a:schemeClr val="bg1"/>
                </a:solidFill>
                <a:latin typeface="Arial" pitchFamily="34" charset="0"/>
                <a:cs typeface="Arial" pitchFamily="34" charset="0"/>
              </a:rPr>
              <a:t>Cumhurbaşkanlığı Kararnamesi</a:t>
            </a:r>
          </a:p>
        </p:txBody>
      </p:sp>
      <p:sp>
        <p:nvSpPr>
          <p:cNvPr id="8" name="12 Yuvarlatılmış Dikdörtgen"/>
          <p:cNvSpPr/>
          <p:nvPr/>
        </p:nvSpPr>
        <p:spPr>
          <a:xfrm>
            <a:off x="3131840" y="4432612"/>
            <a:ext cx="2952328" cy="86409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latin typeface="Arial" pitchFamily="34" charset="0"/>
              <a:cs typeface="Arial" pitchFamily="34" charset="0"/>
            </a:endParaRPr>
          </a:p>
          <a:p>
            <a:pPr algn="ctr"/>
            <a:r>
              <a:rPr lang="tr-TR" b="1" dirty="0">
                <a:solidFill>
                  <a:schemeClr val="bg1"/>
                </a:solidFill>
                <a:latin typeface="Arial" pitchFamily="34" charset="0"/>
                <a:cs typeface="Arial" pitchFamily="34" charset="0"/>
              </a:rPr>
              <a:t>Devlet Arşiv Hizmetleri Hakkında Yönetmelik </a:t>
            </a:r>
            <a:endParaRPr lang="tr-TR" b="1" dirty="0">
              <a:solidFill>
                <a:srgbClr val="FF0000"/>
              </a:solidFill>
              <a:latin typeface="Arial" pitchFamily="34" charset="0"/>
              <a:cs typeface="Arial" pitchFamily="34" charset="0"/>
            </a:endParaRPr>
          </a:p>
          <a:p>
            <a:pPr algn="ctr"/>
            <a:endParaRPr lang="tr-TR" b="1" dirty="0">
              <a:solidFill>
                <a:schemeClr val="bg1"/>
              </a:solidFill>
              <a:latin typeface="Arial" pitchFamily="34" charset="0"/>
              <a:cs typeface="Arial" pitchFamily="34" charset="0"/>
            </a:endParaRPr>
          </a:p>
        </p:txBody>
      </p:sp>
      <p:sp>
        <p:nvSpPr>
          <p:cNvPr id="12" name="9 Dikdörtgen"/>
          <p:cNvSpPr/>
          <p:nvPr/>
        </p:nvSpPr>
        <p:spPr>
          <a:xfrm>
            <a:off x="1478777" y="5370730"/>
            <a:ext cx="6758508" cy="969496"/>
          </a:xfrm>
          <a:prstGeom prst="rect">
            <a:avLst/>
          </a:prstGeom>
        </p:spPr>
        <p:txBody>
          <a:bodyPr wrap="square">
            <a:spAutoFit/>
          </a:bodyPr>
          <a:lstStyle/>
          <a:p>
            <a:pPr algn="just"/>
            <a:r>
              <a:rPr lang="tr-TR" dirty="0"/>
              <a:t>11 Numaralı Cumhurbaşkanlığı kararnamesinin uygulanabilmesi için Devlet Arşiv Hizmetleri Hakkında Yönetmelik çıkarılmıştır.</a:t>
            </a:r>
          </a:p>
          <a:p>
            <a:pPr algn="just"/>
            <a:endParaRPr lang="tr-TR" sz="1900" b="1" dirty="0"/>
          </a:p>
        </p:txBody>
      </p:sp>
      <p:sp>
        <p:nvSpPr>
          <p:cNvPr id="9" name="Dikdörtgen 8"/>
          <p:cNvSpPr/>
          <p:nvPr/>
        </p:nvSpPr>
        <p:spPr>
          <a:xfrm>
            <a:off x="467544" y="692696"/>
            <a:ext cx="5184576" cy="400110"/>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Mevzuat</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00597549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1015663"/>
          </a:xfrm>
          <a:prstGeom prst="rect">
            <a:avLst/>
          </a:prstGeom>
        </p:spPr>
        <p:txBody>
          <a:bodyPr wrap="square">
            <a:spAutoFit/>
          </a:bodyPr>
          <a:lstStyle/>
          <a:p>
            <a:r>
              <a:rPr lang="tr-TR" sz="2000" b="1" dirty="0">
                <a:latin typeface="Times New Roman" panose="02020603050405020304" pitchFamily="18" charset="0"/>
                <a:cs typeface="Times New Roman" panose="02020603050405020304" pitchFamily="18" charset="0"/>
              </a:rPr>
              <a:t>Standart Dosya Planı</a:t>
            </a:r>
            <a:endPar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5" name="Dikdörtgen 4"/>
          <p:cNvSpPr/>
          <p:nvPr/>
        </p:nvSpPr>
        <p:spPr>
          <a:xfrm>
            <a:off x="206401" y="2336165"/>
            <a:ext cx="2736304" cy="2308324"/>
          </a:xfrm>
          <a:prstGeom prst="rect">
            <a:avLst/>
          </a:prstGeom>
        </p:spPr>
        <p:txBody>
          <a:bodyPr wrap="square">
            <a:spAutoFit/>
          </a:bodyPr>
          <a:lstStyle/>
          <a:p>
            <a:pPr algn="just">
              <a:spcAft>
                <a:spcPts val="600"/>
              </a:spcAft>
            </a:pPr>
            <a:r>
              <a:rPr lang="tr-TR" dirty="0">
                <a:latin typeface="Times New Roman" panose="02020603050405020304" pitchFamily="18" charset="0"/>
                <a:cs typeface="Times New Roman" panose="02020603050405020304" pitchFamily="18" charset="0"/>
              </a:rPr>
              <a:t>	Kurum ve kuruluşların iş ve işlemleri sonucunda teşekkül eden belgelerin, sistemli bir şekilde dosyalanmasını sağlamak üzere önceden hazırlanmış konu ve konu numaraları envanteridir.</a:t>
            </a:r>
            <a:endParaRPr lang="tr-TR" altLang="tr-TR" sz="2000" dirty="0">
              <a:latin typeface="Times New Roman" panose="02020603050405020304" pitchFamily="18" charset="0"/>
              <a:cs typeface="Times New Roman" panose="02020603050405020304" pitchFamily="18" charset="0"/>
            </a:endParaRPr>
          </a:p>
        </p:txBody>
      </p:sp>
      <p:graphicFrame>
        <p:nvGraphicFramePr>
          <p:cNvPr id="6" name="Tablo 5"/>
          <p:cNvGraphicFramePr>
            <a:graphicFrameLocks noGrp="1"/>
          </p:cNvGraphicFramePr>
          <p:nvPr>
            <p:extLst>
              <p:ext uri="{D42A27DB-BD31-4B8C-83A1-F6EECF244321}">
                <p14:modId xmlns:p14="http://schemas.microsoft.com/office/powerpoint/2010/main" val="798417285"/>
              </p:ext>
            </p:extLst>
          </p:nvPr>
        </p:nvGraphicFramePr>
        <p:xfrm>
          <a:off x="4492524" y="260648"/>
          <a:ext cx="4651476" cy="4986647"/>
        </p:xfrm>
        <a:graphic>
          <a:graphicData uri="http://schemas.openxmlformats.org/drawingml/2006/table">
            <a:tbl>
              <a:tblPr firstRow="1" firstCol="1" bandRow="1">
                <a:tableStyleId>{5C22544A-7EE6-4342-B048-85BDC9FD1C3A}</a:tableStyleId>
              </a:tblPr>
              <a:tblGrid>
                <a:gridCol w="160166">
                  <a:extLst>
                    <a:ext uri="{9D8B030D-6E8A-4147-A177-3AD203B41FA5}">
                      <a16:colId xmlns:a16="http://schemas.microsoft.com/office/drawing/2014/main" xmlns="" val="670563355"/>
                    </a:ext>
                  </a:extLst>
                </a:gridCol>
                <a:gridCol w="3761056">
                  <a:extLst>
                    <a:ext uri="{9D8B030D-6E8A-4147-A177-3AD203B41FA5}">
                      <a16:colId xmlns:a16="http://schemas.microsoft.com/office/drawing/2014/main" xmlns="" val="803753387"/>
                    </a:ext>
                  </a:extLst>
                </a:gridCol>
                <a:gridCol w="730254">
                  <a:extLst>
                    <a:ext uri="{9D8B030D-6E8A-4147-A177-3AD203B41FA5}">
                      <a16:colId xmlns:a16="http://schemas.microsoft.com/office/drawing/2014/main" xmlns="" val="1023998584"/>
                    </a:ext>
                  </a:extLst>
                </a:gridCol>
              </a:tblGrid>
              <a:tr h="419836">
                <a:tc gridSpan="3">
                  <a:txBody>
                    <a:bodyPr/>
                    <a:lstStyle/>
                    <a:p>
                      <a:pPr algn="ctr">
                        <a:lnSpc>
                          <a:spcPct val="115000"/>
                        </a:lnSpc>
                        <a:spcAft>
                          <a:spcPts val="0"/>
                        </a:spcAft>
                      </a:pPr>
                      <a:r>
                        <a:rPr lang="tr-TR" sz="1500" dirty="0">
                          <a:solidFill>
                            <a:schemeClr val="tx1"/>
                          </a:solidFill>
                          <a:effectLst/>
                        </a:rPr>
                        <a:t>STANDART DOSYA PLANI KONU GRUPLARI</a:t>
                      </a:r>
                      <a:endParaRPr lang="tr-TR"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3519945421"/>
                  </a:ext>
                </a:extLst>
              </a:tr>
              <a:tr h="322233">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200" b="1" dirty="0">
                          <a:effectLst/>
                        </a:rPr>
                        <a:t>KONU GRUPLARI</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200" dirty="0">
                          <a:effectLst/>
                        </a:rPr>
                        <a:t>KOD ARALIĞI</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11295465"/>
                  </a:ext>
                </a:extLst>
              </a:tr>
              <a:tr h="244618">
                <a:tc>
                  <a:txBody>
                    <a:bodyPr/>
                    <a:lstStyle/>
                    <a:p>
                      <a:pPr algn="ctr">
                        <a:lnSpc>
                          <a:spcPct val="115000"/>
                        </a:lnSpc>
                        <a:spcAft>
                          <a:spcPts val="0"/>
                        </a:spcAft>
                      </a:pP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b="1" dirty="0">
                          <a:effectLst/>
                        </a:rPr>
                        <a:t>GENEL KONULAR</a:t>
                      </a:r>
                      <a:endParaRPr lang="tr-TR"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dirty="0">
                          <a:effectLst/>
                        </a:rPr>
                        <a:t>000-099</a:t>
                      </a:r>
                      <a:endParaRPr lang="tr-TR"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063154732"/>
                  </a:ext>
                </a:extLst>
              </a:tr>
              <a:tr h="244618">
                <a:tc>
                  <a:txBody>
                    <a:bodyPr/>
                    <a:lstStyle/>
                    <a:p>
                      <a:pPr algn="ctr">
                        <a:lnSpc>
                          <a:spcPct val="115000"/>
                        </a:lnSpc>
                        <a:spcAft>
                          <a:spcPts val="0"/>
                        </a:spcAft>
                      </a:pP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b="1" dirty="0">
                          <a:effectLst/>
                        </a:rPr>
                        <a:t>ANA HİZMET FAALİYETLERİ</a:t>
                      </a:r>
                      <a:endParaRPr lang="tr-TR"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100-599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65540132"/>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Araştırma ve Planlama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600-619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159131861"/>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Basın ve Halkla İlişkiler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620-639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476772655"/>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Hukuk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640-659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498850195"/>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Teftiş/Denetim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660-679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183191247"/>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Bilgi-İşlem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700-719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4069980970"/>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Dış İlişkiler ve Avrupa Birliği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720-749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164878834"/>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Emlak ve Yapım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750-769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467324129"/>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Eğitim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770-799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443819080"/>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İdari ve Sosyal İşler</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800-819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3487607787"/>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Tanıtım ve Yayın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820-839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992206008"/>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Mali İşler</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840-869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88687966"/>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Özel Kalem ve Protokol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870-899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4153751415"/>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Personel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900-929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943639421"/>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err="1">
                          <a:effectLst/>
                        </a:rPr>
                        <a:t>Satınalma</a:t>
                      </a:r>
                      <a:r>
                        <a:rPr lang="tr-TR" sz="1400" dirty="0">
                          <a:effectLst/>
                        </a:rPr>
                        <a:t> ve Satış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930-949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620736867"/>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Sivil Savunma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dirty="0">
                          <a:effectLst/>
                        </a:rPr>
                        <a:t>950-969</a:t>
                      </a:r>
                      <a:endParaRPr lang="tr-TR"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3730332356"/>
                  </a:ext>
                </a:extLst>
              </a:tr>
            </a:tbl>
          </a:graphicData>
        </a:graphic>
      </p:graphicFrame>
      <p:sp>
        <p:nvSpPr>
          <p:cNvPr id="7" name="Yuvarlatılmış Dikdörtgen 6"/>
          <p:cNvSpPr/>
          <p:nvPr/>
        </p:nvSpPr>
        <p:spPr>
          <a:xfrm>
            <a:off x="3148955" y="339733"/>
            <a:ext cx="1343569" cy="4932563"/>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b="1" dirty="0">
                <a:ln w="1905"/>
                <a:solidFill>
                  <a:srgbClr val="002060"/>
                </a:solidFill>
                <a:effectLst>
                  <a:innerShdw blurRad="69850" dist="43180" dir="5400000">
                    <a:srgbClr val="000000">
                      <a:alpha val="65000"/>
                    </a:srgbClr>
                  </a:innerShdw>
                </a:effectLst>
              </a:rPr>
              <a:t>000-099</a:t>
            </a:r>
          </a:p>
          <a:p>
            <a:r>
              <a:rPr lang="tr-TR" sz="1400" b="1" dirty="0">
                <a:ln w="1905"/>
                <a:solidFill>
                  <a:schemeClr val="tx1">
                    <a:lumMod val="95000"/>
                    <a:lumOff val="5000"/>
                  </a:schemeClr>
                </a:solidFill>
                <a:effectLst>
                  <a:innerShdw blurRad="69850" dist="43180" dir="5400000">
                    <a:srgbClr val="000000">
                      <a:alpha val="65000"/>
                    </a:srgbClr>
                  </a:innerShdw>
                </a:effectLst>
              </a:rPr>
              <a:t>Ortak Alan</a:t>
            </a:r>
          </a:p>
          <a:p>
            <a:r>
              <a:rPr lang="tr-TR" sz="1200" b="1" dirty="0">
                <a:ln w="1905"/>
                <a:solidFill>
                  <a:schemeClr val="tx1">
                    <a:lumMod val="95000"/>
                    <a:lumOff val="5000"/>
                  </a:schemeClr>
                </a:solidFill>
                <a:effectLst>
                  <a:innerShdw blurRad="69850" dist="43180" dir="5400000">
                    <a:srgbClr val="000000">
                      <a:alpha val="65000"/>
                    </a:srgbClr>
                  </a:innerShdw>
                </a:effectLst>
              </a:rPr>
              <a:t>(Tüm kamu kurum ve kuruluşları)</a:t>
            </a:r>
          </a:p>
          <a:p>
            <a:endParaRPr lang="tr-TR" sz="1400" b="1" dirty="0">
              <a:ln w="1905"/>
              <a:solidFill>
                <a:schemeClr val="tx1">
                  <a:lumMod val="95000"/>
                  <a:lumOff val="5000"/>
                </a:schemeClr>
              </a:solidFill>
              <a:effectLst>
                <a:innerShdw blurRad="69850" dist="43180" dir="5400000">
                  <a:srgbClr val="000000">
                    <a:alpha val="65000"/>
                  </a:srgbClr>
                </a:innerShdw>
              </a:effectLst>
            </a:endParaRPr>
          </a:p>
          <a:p>
            <a:endParaRPr lang="tr-TR" sz="1400" b="1" dirty="0">
              <a:ln w="1905"/>
              <a:solidFill>
                <a:schemeClr val="tx1">
                  <a:lumMod val="95000"/>
                  <a:lumOff val="5000"/>
                </a:schemeClr>
              </a:solidFill>
              <a:effectLst>
                <a:innerShdw blurRad="69850" dist="43180" dir="5400000">
                  <a:srgbClr val="000000">
                    <a:alpha val="65000"/>
                  </a:srgbClr>
                </a:innerShdw>
              </a:effectLst>
            </a:endParaRPr>
          </a:p>
          <a:p>
            <a:r>
              <a:rPr lang="tr-TR" sz="1600" b="1" dirty="0">
                <a:ln w="1905"/>
                <a:solidFill>
                  <a:srgbClr val="002060"/>
                </a:solidFill>
                <a:effectLst>
                  <a:innerShdw blurRad="69850" dist="43180" dir="5400000">
                    <a:srgbClr val="000000">
                      <a:alpha val="65000"/>
                    </a:srgbClr>
                  </a:innerShdw>
                </a:effectLst>
              </a:rPr>
              <a:t>100-599</a:t>
            </a:r>
          </a:p>
          <a:p>
            <a:r>
              <a:rPr lang="tr-TR" sz="1600" b="1" dirty="0">
                <a:ln w="1905"/>
                <a:solidFill>
                  <a:schemeClr val="tx1">
                    <a:lumMod val="95000"/>
                    <a:lumOff val="5000"/>
                  </a:schemeClr>
                </a:solidFill>
                <a:effectLst>
                  <a:innerShdw blurRad="69850" dist="43180" dir="5400000">
                    <a:srgbClr val="000000">
                      <a:alpha val="65000"/>
                    </a:srgbClr>
                  </a:innerShdw>
                </a:effectLst>
              </a:rPr>
              <a:t>Ana Hizmet Faaliyetleri</a:t>
            </a:r>
          </a:p>
          <a:p>
            <a:endParaRPr lang="tr-TR" sz="1400" b="1" dirty="0">
              <a:ln w="1905"/>
              <a:solidFill>
                <a:schemeClr val="tx1">
                  <a:lumMod val="95000"/>
                  <a:lumOff val="5000"/>
                </a:schemeClr>
              </a:solidFill>
              <a:effectLst>
                <a:innerShdw blurRad="69850" dist="43180" dir="5400000">
                  <a:srgbClr val="000000">
                    <a:alpha val="65000"/>
                  </a:srgbClr>
                </a:innerShdw>
              </a:effectLst>
            </a:endParaRPr>
          </a:p>
          <a:p>
            <a:endParaRPr lang="tr-TR" sz="1400" b="1" dirty="0">
              <a:ln w="1905"/>
              <a:solidFill>
                <a:schemeClr val="tx1">
                  <a:lumMod val="95000"/>
                  <a:lumOff val="5000"/>
                </a:schemeClr>
              </a:solidFill>
              <a:effectLst>
                <a:innerShdw blurRad="69850" dist="43180" dir="5400000">
                  <a:srgbClr val="000000">
                    <a:alpha val="65000"/>
                  </a:srgbClr>
                </a:innerShdw>
              </a:effectLst>
            </a:endParaRPr>
          </a:p>
          <a:p>
            <a:r>
              <a:rPr lang="tr-TR" sz="1400" b="1" dirty="0">
                <a:ln w="1905"/>
                <a:solidFill>
                  <a:srgbClr val="002060"/>
                </a:solidFill>
                <a:effectLst>
                  <a:innerShdw blurRad="69850" dist="43180" dir="5400000">
                    <a:srgbClr val="000000">
                      <a:alpha val="65000"/>
                    </a:srgbClr>
                  </a:innerShdw>
                </a:effectLst>
              </a:rPr>
              <a:t>600-969</a:t>
            </a:r>
          </a:p>
          <a:p>
            <a:r>
              <a:rPr lang="tr-TR" sz="1400" b="1" dirty="0">
                <a:ln w="1905"/>
                <a:solidFill>
                  <a:schemeClr val="tx1">
                    <a:lumMod val="95000"/>
                    <a:lumOff val="5000"/>
                  </a:schemeClr>
                </a:solidFill>
                <a:effectLst>
                  <a:innerShdw blurRad="69850" dist="43180" dir="5400000">
                    <a:srgbClr val="000000">
                      <a:alpha val="65000"/>
                    </a:srgbClr>
                  </a:innerShdw>
                </a:effectLst>
              </a:rPr>
              <a:t>Ortak Alan</a:t>
            </a:r>
          </a:p>
          <a:p>
            <a:r>
              <a:rPr lang="tr-TR" sz="1200" dirty="0"/>
              <a:t> </a:t>
            </a:r>
            <a:r>
              <a:rPr lang="tr-TR" sz="1200" b="1" dirty="0">
                <a:ln w="1905"/>
                <a:solidFill>
                  <a:schemeClr val="tx1">
                    <a:lumMod val="95000"/>
                    <a:lumOff val="5000"/>
                  </a:schemeClr>
                </a:solidFill>
                <a:effectLst>
                  <a:innerShdw blurRad="69850" dist="43180" dir="5400000">
                    <a:srgbClr val="000000">
                      <a:alpha val="65000"/>
                    </a:srgbClr>
                  </a:innerShdw>
                </a:effectLst>
              </a:rPr>
              <a:t>(Tüm kamu kurum ver kuruluşları)</a:t>
            </a:r>
            <a:endParaRPr lang="tr-TR" sz="1200" dirty="0"/>
          </a:p>
        </p:txBody>
      </p:sp>
      <p:sp>
        <p:nvSpPr>
          <p:cNvPr id="8" name="Dikdörtgen 7"/>
          <p:cNvSpPr/>
          <p:nvPr/>
        </p:nvSpPr>
        <p:spPr>
          <a:xfrm>
            <a:off x="4492524" y="692697"/>
            <a:ext cx="202203" cy="307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3239343" y="5373216"/>
            <a:ext cx="5776416" cy="307777"/>
          </a:xfrm>
          <a:prstGeom prst="rect">
            <a:avLst/>
          </a:prstGeom>
          <a:solidFill>
            <a:schemeClr val="bg1"/>
          </a:solidFill>
          <a:ln>
            <a:solidFill>
              <a:schemeClr val="bg1"/>
            </a:solidFill>
          </a:ln>
        </p:spPr>
        <p:txBody>
          <a:bodyPr wrap="square">
            <a:spAutoFit/>
          </a:bodyPr>
          <a:lstStyle/>
          <a:p>
            <a:pPr algn="ctr">
              <a:defRPr/>
            </a:pPr>
            <a:r>
              <a:rPr lang="tr-TR" sz="1400" b="1" dirty="0">
                <a:latin typeface="Adobe Garamond Pro" pitchFamily="18" charset="-94"/>
              </a:rPr>
              <a:t>2005/7 Standart Dosya Planı Genelgesi</a:t>
            </a:r>
          </a:p>
        </p:txBody>
      </p:sp>
    </p:spTree>
    <p:extLst>
      <p:ext uri="{BB962C8B-B14F-4D97-AF65-F5344CB8AC3E}">
        <p14:creationId xmlns:p14="http://schemas.microsoft.com/office/powerpoint/2010/main" val="1185147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1331641" y="1811551"/>
          <a:ext cx="6522257" cy="4341517"/>
        </p:xfrm>
        <a:graphic>
          <a:graphicData uri="http://schemas.openxmlformats.org/drawingml/2006/table">
            <a:tbl>
              <a:tblPr>
                <a:tableStyleId>{616DA210-FB5B-4158-B5E0-FEB733F419BA}</a:tableStyleId>
              </a:tblPr>
              <a:tblGrid>
                <a:gridCol w="409406">
                  <a:extLst>
                    <a:ext uri="{9D8B030D-6E8A-4147-A177-3AD203B41FA5}">
                      <a16:colId xmlns:a16="http://schemas.microsoft.com/office/drawing/2014/main" xmlns="" val="20000"/>
                    </a:ext>
                  </a:extLst>
                </a:gridCol>
                <a:gridCol w="352938">
                  <a:extLst>
                    <a:ext uri="{9D8B030D-6E8A-4147-A177-3AD203B41FA5}">
                      <a16:colId xmlns:a16="http://schemas.microsoft.com/office/drawing/2014/main" xmlns="" val="20001"/>
                    </a:ext>
                  </a:extLst>
                </a:gridCol>
                <a:gridCol w="324701">
                  <a:extLst>
                    <a:ext uri="{9D8B030D-6E8A-4147-A177-3AD203B41FA5}">
                      <a16:colId xmlns:a16="http://schemas.microsoft.com/office/drawing/2014/main" xmlns="" val="20002"/>
                    </a:ext>
                  </a:extLst>
                </a:gridCol>
                <a:gridCol w="324701">
                  <a:extLst>
                    <a:ext uri="{9D8B030D-6E8A-4147-A177-3AD203B41FA5}">
                      <a16:colId xmlns:a16="http://schemas.microsoft.com/office/drawing/2014/main" xmlns="" val="20003"/>
                    </a:ext>
                  </a:extLst>
                </a:gridCol>
                <a:gridCol w="4404639">
                  <a:extLst>
                    <a:ext uri="{9D8B030D-6E8A-4147-A177-3AD203B41FA5}">
                      <a16:colId xmlns:a16="http://schemas.microsoft.com/office/drawing/2014/main" xmlns="" val="20004"/>
                    </a:ext>
                  </a:extLst>
                </a:gridCol>
                <a:gridCol w="366172">
                  <a:extLst>
                    <a:ext uri="{9D8B030D-6E8A-4147-A177-3AD203B41FA5}">
                      <a16:colId xmlns:a16="http://schemas.microsoft.com/office/drawing/2014/main" xmlns="" val="20005"/>
                    </a:ext>
                  </a:extLst>
                </a:gridCol>
                <a:gridCol w="339700">
                  <a:extLst>
                    <a:ext uri="{9D8B030D-6E8A-4147-A177-3AD203B41FA5}">
                      <a16:colId xmlns:a16="http://schemas.microsoft.com/office/drawing/2014/main" xmlns="" val="20006"/>
                    </a:ext>
                  </a:extLst>
                </a:gridCol>
              </a:tblGrid>
              <a:tr h="781078">
                <a:tc>
                  <a:txBody>
                    <a:bodyPr/>
                    <a:lstStyle/>
                    <a:p>
                      <a:pPr algn="ctr" fontAlgn="b"/>
                      <a:r>
                        <a:rPr lang="tr-TR" sz="1200" b="1" u="none" strike="noStrike" dirty="0"/>
                        <a:t>Ana Dosya</a:t>
                      </a:r>
                      <a:endParaRPr lang="tr-TR" sz="1200" b="1" i="0" u="none" strike="noStrike" dirty="0">
                        <a:solidFill>
                          <a:schemeClr val="tx1"/>
                        </a:solidFill>
                        <a:latin typeface="Arial" pitchFamily="34" charset="0"/>
                        <a:cs typeface="Arial" pitchFamily="34" charset="0"/>
                      </a:endParaRPr>
                    </a:p>
                  </a:txBody>
                  <a:tcPr marL="9525" marR="9525" marT="9525" marB="0" vert="vert270" anchor="b"/>
                </a:tc>
                <a:tc>
                  <a:txBody>
                    <a:bodyPr/>
                    <a:lstStyle/>
                    <a:p>
                      <a:pPr algn="ctr" fontAlgn="b"/>
                      <a:r>
                        <a:rPr lang="tr-TR" sz="1200" b="1" u="none" strike="noStrike" dirty="0"/>
                        <a:t>1. Alt Konu</a:t>
                      </a:r>
                      <a:endParaRPr lang="tr-TR" sz="1200" b="1" i="0" u="none" strike="noStrike" dirty="0">
                        <a:solidFill>
                          <a:schemeClr val="tx1"/>
                        </a:solidFill>
                        <a:latin typeface="Arial" pitchFamily="34" charset="0"/>
                        <a:cs typeface="Arial" pitchFamily="34" charset="0"/>
                      </a:endParaRPr>
                    </a:p>
                  </a:txBody>
                  <a:tcPr marL="9525" marR="9525" marT="9525" marB="0" vert="vert270" anchor="b"/>
                </a:tc>
                <a:tc>
                  <a:txBody>
                    <a:bodyPr/>
                    <a:lstStyle/>
                    <a:p>
                      <a:pPr algn="ctr" fontAlgn="b"/>
                      <a:r>
                        <a:rPr lang="tr-TR" sz="1200" b="1" u="none" strike="noStrike" dirty="0"/>
                        <a:t>2. Alt Konu</a:t>
                      </a:r>
                      <a:endParaRPr lang="tr-TR" sz="1200" b="1" i="0" u="none" strike="noStrike" dirty="0">
                        <a:solidFill>
                          <a:schemeClr val="tx1"/>
                        </a:solidFill>
                        <a:latin typeface="Arial" pitchFamily="34" charset="0"/>
                        <a:cs typeface="Arial" pitchFamily="34" charset="0"/>
                      </a:endParaRPr>
                    </a:p>
                  </a:txBody>
                  <a:tcPr marL="9525" marR="9525" marT="9525" marB="0" vert="vert270" anchor="b"/>
                </a:tc>
                <a:tc>
                  <a:txBody>
                    <a:bodyPr/>
                    <a:lstStyle/>
                    <a:p>
                      <a:pPr algn="ctr" fontAlgn="b"/>
                      <a:r>
                        <a:rPr lang="tr-TR" sz="1200" b="1" u="none" strike="noStrike" dirty="0"/>
                        <a:t>3. Alt Konu</a:t>
                      </a:r>
                      <a:endParaRPr lang="tr-TR" sz="1200" b="1" i="0" u="none" strike="noStrike" dirty="0">
                        <a:solidFill>
                          <a:schemeClr val="tx1"/>
                        </a:solidFill>
                        <a:latin typeface="Arial" pitchFamily="34" charset="0"/>
                        <a:cs typeface="Arial" pitchFamily="34" charset="0"/>
                      </a:endParaRPr>
                    </a:p>
                  </a:txBody>
                  <a:tcPr marL="9525" marR="9525" marT="9525" marB="0" vert="vert270" anchor="b"/>
                </a:tc>
                <a:tc>
                  <a:txBody>
                    <a:bodyPr/>
                    <a:lstStyle/>
                    <a:p>
                      <a:pPr algn="ctr" fontAlgn="ctr"/>
                      <a:r>
                        <a:rPr lang="tr-TR" sz="1800" b="1" u="none" strike="noStrike" dirty="0"/>
                        <a:t>GENEL KONULAR</a:t>
                      </a:r>
                      <a:endParaRPr lang="tr-TR" sz="18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b"/>
                      <a:endParaRPr lang="tr-TR" sz="1600" b="1" i="0" u="none" strike="noStrike" dirty="0">
                        <a:solidFill>
                          <a:schemeClr val="tx1"/>
                        </a:solidFill>
                        <a:latin typeface="Arial" pitchFamily="34" charset="0"/>
                        <a:cs typeface="Arial" pitchFamily="34" charset="0"/>
                      </a:endParaRPr>
                    </a:p>
                  </a:txBody>
                  <a:tcPr marL="9525" marR="9525" marT="9525" marB="0" vert="vert270" anchor="b"/>
                </a:tc>
                <a:tc>
                  <a:txBody>
                    <a:bodyPr/>
                    <a:lstStyle/>
                    <a:p>
                      <a:pPr algn="ctr" fontAlgn="b"/>
                      <a:endParaRPr lang="tr-TR" sz="1600" b="1" i="0" u="none" strike="noStrike" dirty="0">
                        <a:solidFill>
                          <a:schemeClr val="tx1"/>
                        </a:solidFill>
                        <a:latin typeface="Arial" pitchFamily="34" charset="0"/>
                        <a:cs typeface="Arial" pitchFamily="34" charset="0"/>
                      </a:endParaRPr>
                    </a:p>
                  </a:txBody>
                  <a:tcPr marL="9525" marR="9525" marT="9525" marB="0" vert="vert270" anchor="b"/>
                </a:tc>
                <a:extLst>
                  <a:ext uri="{0D108BD9-81ED-4DB2-BD59-A6C34878D82A}">
                    <a16:rowId xmlns:a16="http://schemas.microsoft.com/office/drawing/2014/main" xmlns="" val="10000"/>
                  </a:ext>
                </a:extLst>
              </a:tr>
              <a:tr h="283103">
                <a:tc>
                  <a:txBody>
                    <a:bodyPr/>
                    <a:lstStyle/>
                    <a:p>
                      <a:pPr algn="ctr" fontAlgn="ctr"/>
                      <a:r>
                        <a:rPr lang="tr-TR" sz="1400" b="1" u="none" strike="noStrike" dirty="0"/>
                        <a:t>000</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dirty="0"/>
                        <a:t> </a:t>
                      </a: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dirty="0"/>
                        <a:t> </a:t>
                      </a: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dirty="0"/>
                        <a:t> </a:t>
                      </a:r>
                      <a:endParaRPr lang="tr-TR" sz="1000" b="1" i="0" u="none" strike="noStrike" dirty="0">
                        <a:solidFill>
                          <a:schemeClr val="tx1"/>
                        </a:solidFill>
                        <a:latin typeface="Verdana"/>
                      </a:endParaRPr>
                    </a:p>
                  </a:txBody>
                  <a:tcPr marL="9525" marR="9525" marT="9525" marB="0" anchor="ctr"/>
                </a:tc>
                <a:tc>
                  <a:txBody>
                    <a:bodyPr/>
                    <a:lstStyle/>
                    <a:p>
                      <a:pPr algn="l" fontAlgn="ctr"/>
                      <a:r>
                        <a:rPr lang="tr-TR" sz="1800" b="1" u="none" strike="noStrike" dirty="0"/>
                        <a:t>  Genel</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01"/>
                  </a:ext>
                </a:extLst>
              </a:tr>
              <a:tr h="283103">
                <a:tc>
                  <a:txBody>
                    <a:bodyPr/>
                    <a:lstStyle/>
                    <a:p>
                      <a:pPr algn="ctr" fontAlgn="ctr"/>
                      <a:r>
                        <a:rPr lang="tr-TR" sz="1400" b="1" u="none" strike="noStrike"/>
                        <a:t>010</a:t>
                      </a:r>
                      <a:endParaRPr lang="tr-TR" sz="1400" b="1" i="0" u="none" strike="noStrike">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l" fontAlgn="ctr"/>
                      <a:r>
                        <a:rPr lang="tr-TR" sz="1800" b="1" u="none" strike="noStrike" dirty="0"/>
                        <a:t>  Mevzuat İşleri</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02"/>
                  </a:ext>
                </a:extLst>
              </a:tr>
              <a:tr h="283103">
                <a:tc>
                  <a:txBody>
                    <a:bodyPr/>
                    <a:lstStyle/>
                    <a:p>
                      <a:pPr algn="ctr" fontAlgn="ctr"/>
                      <a:r>
                        <a:rPr lang="tr-TR" sz="1400" b="1" u="none" strike="noStrike" dirty="0"/>
                        <a:t>020</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l" fontAlgn="ctr"/>
                      <a:r>
                        <a:rPr lang="tr-TR" sz="1800" b="1" u="none" strike="noStrike" dirty="0"/>
                        <a:t>  Olurlar, Onaylar</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03"/>
                  </a:ext>
                </a:extLst>
              </a:tr>
              <a:tr h="335278">
                <a:tc>
                  <a:txBody>
                    <a:bodyPr/>
                    <a:lstStyle/>
                    <a:p>
                      <a:pPr algn="ctr" fontAlgn="ctr"/>
                      <a:r>
                        <a:rPr lang="tr-TR" sz="1400" b="1" u="none" strike="noStrike" dirty="0"/>
                        <a:t> 030 </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l" fontAlgn="ctr"/>
                      <a:r>
                        <a:rPr lang="tr-TR" sz="1800" b="1" u="none" strike="noStrike" dirty="0"/>
                        <a:t>  Anlaşma, Sözleşme ve Protokoller</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04"/>
                  </a:ext>
                </a:extLst>
              </a:tr>
              <a:tr h="335278">
                <a:tc>
                  <a:txBody>
                    <a:bodyPr/>
                    <a:lstStyle/>
                    <a:p>
                      <a:pPr algn="ctr" fontAlgn="ctr"/>
                      <a:r>
                        <a:rPr lang="tr-TR" sz="1400" b="1" u="none" strike="noStrike" dirty="0"/>
                        <a:t> 040 </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dirty="0"/>
                        <a:t> </a:t>
                      </a:r>
                      <a:endParaRPr lang="tr-TR" sz="1000" b="1" i="0" u="none" strike="noStrike" dirty="0">
                        <a:solidFill>
                          <a:schemeClr val="tx1"/>
                        </a:solidFill>
                        <a:latin typeface="Verdana"/>
                      </a:endParaRPr>
                    </a:p>
                  </a:txBody>
                  <a:tcPr marL="9525" marR="9525" marT="9525" marB="0" anchor="ctr"/>
                </a:tc>
                <a:tc>
                  <a:txBody>
                    <a:bodyPr/>
                    <a:lstStyle/>
                    <a:p>
                      <a:pPr algn="l" fontAlgn="ctr"/>
                      <a:r>
                        <a:rPr lang="tr-TR" sz="1800" b="1" u="none" strike="noStrike" dirty="0"/>
                        <a:t>  Faaliyet Raporları</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05"/>
                  </a:ext>
                </a:extLst>
              </a:tr>
              <a:tr h="283103">
                <a:tc>
                  <a:txBody>
                    <a:bodyPr/>
                    <a:lstStyle/>
                    <a:p>
                      <a:pPr algn="ctr" fontAlgn="ctr"/>
                      <a:r>
                        <a:rPr lang="tr-TR" sz="1400" b="1" u="none" strike="noStrike" dirty="0"/>
                        <a:t>041</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l" fontAlgn="ctr"/>
                      <a:r>
                        <a:rPr lang="tr-TR" sz="1800" b="1" u="none" strike="noStrike" dirty="0"/>
                        <a:t>  Brifingler ve Bilgi Notları</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06"/>
                  </a:ext>
                </a:extLst>
              </a:tr>
              <a:tr h="335278">
                <a:tc>
                  <a:txBody>
                    <a:bodyPr/>
                    <a:lstStyle/>
                    <a:p>
                      <a:pPr algn="ctr" fontAlgn="ctr"/>
                      <a:r>
                        <a:rPr lang="tr-TR" sz="1400" b="1" u="none" strike="noStrike" dirty="0"/>
                        <a:t> 042 </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l" fontAlgn="ctr"/>
                      <a:r>
                        <a:rPr lang="tr-TR" sz="1800" b="1" u="none" strike="noStrike" dirty="0"/>
                        <a:t>  İstatistikler</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07"/>
                  </a:ext>
                </a:extLst>
              </a:tr>
              <a:tr h="283103">
                <a:tc>
                  <a:txBody>
                    <a:bodyPr/>
                    <a:lstStyle/>
                    <a:p>
                      <a:pPr algn="ctr" fontAlgn="ctr"/>
                      <a:r>
                        <a:rPr lang="tr-TR" sz="1400" b="1" u="none" strike="noStrike" dirty="0"/>
                        <a:t> 044</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l" fontAlgn="ctr"/>
                      <a:r>
                        <a:rPr lang="tr-TR" sz="1800" b="1" u="none" strike="noStrike" dirty="0"/>
                        <a:t>  Anketler</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08"/>
                  </a:ext>
                </a:extLst>
              </a:tr>
              <a:tr h="283103">
                <a:tc>
                  <a:txBody>
                    <a:bodyPr/>
                    <a:lstStyle/>
                    <a:p>
                      <a:pPr algn="ctr" fontAlgn="ctr"/>
                      <a:r>
                        <a:rPr lang="tr-TR" sz="1400" b="1" u="none" strike="noStrike" dirty="0"/>
                        <a:t> 045</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l" fontAlgn="ctr"/>
                      <a:r>
                        <a:rPr lang="tr-TR" sz="1800" b="1" u="none" strike="noStrike" dirty="0"/>
                        <a:t>  Görüşler</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09"/>
                  </a:ext>
                </a:extLst>
              </a:tr>
              <a:tr h="283103">
                <a:tc>
                  <a:txBody>
                    <a:bodyPr/>
                    <a:lstStyle/>
                    <a:p>
                      <a:pPr algn="ctr" fontAlgn="ctr"/>
                      <a:r>
                        <a:rPr lang="tr-TR" sz="1400" b="1" u="none" strike="noStrike" dirty="0"/>
                        <a:t> 050</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l" fontAlgn="ctr"/>
                      <a:r>
                        <a:rPr lang="tr-TR" sz="1800" b="1" u="none" strike="noStrike" dirty="0"/>
                        <a:t>  Kurullar ve Toplantılar</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extLst>
                  <a:ext uri="{0D108BD9-81ED-4DB2-BD59-A6C34878D82A}">
                    <a16:rowId xmlns:a16="http://schemas.microsoft.com/office/drawing/2014/main" xmlns="" val="10010"/>
                  </a:ext>
                </a:extLst>
              </a:tr>
              <a:tr h="283103">
                <a:tc>
                  <a:txBody>
                    <a:bodyPr/>
                    <a:lstStyle/>
                    <a:p>
                      <a:pPr algn="ctr" fontAlgn="ctr"/>
                      <a:r>
                        <a:rPr lang="tr-TR" sz="1400" b="1" u="none" strike="noStrike" dirty="0"/>
                        <a:t> 051</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l" fontAlgn="ctr"/>
                      <a:r>
                        <a:rPr lang="tr-TR" sz="1800" b="1" u="none" strike="noStrike" dirty="0"/>
                        <a:t>  Bilimsel ve</a:t>
                      </a:r>
                      <a:r>
                        <a:rPr lang="tr-TR" sz="1800" b="1" u="none" strike="noStrike" baseline="0" dirty="0"/>
                        <a:t> Kültürel Toplantılar</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r>
                        <a:rPr lang="tr-TR" sz="1000" b="1" u="none" strike="noStrike"/>
                        <a:t> </a:t>
                      </a:r>
                      <a:endParaRPr lang="tr-TR" sz="1000" b="1" i="0" u="none" strike="noStrike">
                        <a:solidFill>
                          <a:schemeClr val="tx1"/>
                        </a:solidFill>
                        <a:latin typeface="Verdana"/>
                      </a:endParaRPr>
                    </a:p>
                  </a:txBody>
                  <a:tcPr marL="9525" marR="9525" marT="9525" marB="0" anchor="ctr"/>
                </a:tc>
                <a:tc>
                  <a:txBody>
                    <a:bodyPr/>
                    <a:lstStyle/>
                    <a:p>
                      <a:pPr algn="ctr" fontAlgn="ctr"/>
                      <a:r>
                        <a:rPr lang="tr-TR" sz="1000" b="1" u="none" strike="noStrike" dirty="0"/>
                        <a:t> </a:t>
                      </a:r>
                      <a:endParaRPr lang="tr-TR" sz="1000" b="1" i="0" u="none" strike="noStrike" dirty="0">
                        <a:solidFill>
                          <a:schemeClr val="tx1"/>
                        </a:solidFill>
                        <a:latin typeface="Verdana"/>
                      </a:endParaRPr>
                    </a:p>
                  </a:txBody>
                  <a:tcPr marL="9525" marR="9525" marT="9525" marB="0" anchor="ctr"/>
                </a:tc>
                <a:extLst>
                  <a:ext uri="{0D108BD9-81ED-4DB2-BD59-A6C34878D82A}">
                    <a16:rowId xmlns:a16="http://schemas.microsoft.com/office/drawing/2014/main" xmlns="" val="10011"/>
                  </a:ext>
                </a:extLst>
              </a:tr>
              <a:tr h="283103">
                <a:tc>
                  <a:txBody>
                    <a:bodyPr/>
                    <a:lstStyle/>
                    <a:p>
                      <a:pPr algn="ctr" fontAlgn="ctr"/>
                      <a:r>
                        <a:rPr lang="tr-TR" sz="1400" b="1" u="none" strike="noStrike" dirty="0"/>
                        <a:t>060</a:t>
                      </a:r>
                      <a:endParaRPr lang="tr-TR" sz="1400" b="1" i="0"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l" fontAlgn="ctr"/>
                      <a:r>
                        <a:rPr lang="tr-TR" sz="1800" b="1" u="none" strike="noStrike" dirty="0"/>
                        <a:t>  Kalite</a:t>
                      </a:r>
                      <a:r>
                        <a:rPr lang="tr-TR" sz="1800" b="1" u="none" strike="noStrike" baseline="0" dirty="0"/>
                        <a:t> Yönetim Sistemi</a:t>
                      </a:r>
                      <a:endParaRPr lang="tr-TR" sz="1800" b="1" i="1" u="none" strike="noStrike" dirty="0">
                        <a:solidFill>
                          <a:schemeClr val="tx1"/>
                        </a:solidFill>
                        <a:latin typeface="Arial" pitchFamily="34" charset="0"/>
                        <a:cs typeface="Arial" pitchFamily="34" charset="0"/>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tc>
                  <a:txBody>
                    <a:bodyPr/>
                    <a:lstStyle/>
                    <a:p>
                      <a:pPr algn="ctr" fontAlgn="ctr"/>
                      <a:endParaRPr lang="tr-TR" sz="1000" b="1" i="0" u="none" strike="noStrike" dirty="0">
                        <a:solidFill>
                          <a:schemeClr val="tx1"/>
                        </a:solidFill>
                        <a:latin typeface="Verdana"/>
                      </a:endParaRPr>
                    </a:p>
                  </a:txBody>
                  <a:tcPr marL="9525" marR="9525" marT="9525" marB="0" anchor="ctr"/>
                </a:tc>
                <a:extLst>
                  <a:ext uri="{0D108BD9-81ED-4DB2-BD59-A6C34878D82A}">
                    <a16:rowId xmlns:a16="http://schemas.microsoft.com/office/drawing/2014/main" xmlns="" val="10012"/>
                  </a:ext>
                </a:extLst>
              </a:tr>
            </a:tbl>
          </a:graphicData>
        </a:graphic>
      </p:graphicFrame>
      <p:sp>
        <p:nvSpPr>
          <p:cNvPr id="5" name="Metin kutusu 4"/>
          <p:cNvSpPr txBox="1"/>
          <p:nvPr/>
        </p:nvSpPr>
        <p:spPr>
          <a:xfrm>
            <a:off x="611560" y="548680"/>
            <a:ext cx="6192688" cy="1077218"/>
          </a:xfrm>
          <a:prstGeom prst="rect">
            <a:avLst/>
          </a:prstGeom>
          <a:noFill/>
        </p:spPr>
        <p:txBody>
          <a:bodyPr wrap="square" rtlCol="0">
            <a:spAutoFit/>
          </a:bodyPr>
          <a:lstStyle/>
          <a:p>
            <a:r>
              <a:rPr lang="tr-TR" dirty="0">
                <a:latin typeface="OCR A Extended" panose="02010509020102010303" pitchFamily="50" charset="0"/>
              </a:rPr>
              <a:t>Ortak Alan (Ayrıştırılmış Bölüm)</a:t>
            </a:r>
          </a:p>
          <a:p>
            <a:r>
              <a:rPr lang="tr-TR" dirty="0">
                <a:latin typeface="OCR A Extended" panose="02010509020102010303" pitchFamily="50" charset="0"/>
              </a:rPr>
              <a:t>(Tüm Kamu Kurum ve Kuruluşları)</a:t>
            </a:r>
          </a:p>
          <a:p>
            <a:r>
              <a:rPr lang="tr-TR" sz="2800" b="1" dirty="0">
                <a:solidFill>
                  <a:srgbClr val="FF0000"/>
                </a:solidFill>
                <a:latin typeface="Times New Roman" panose="02020603050405020304" pitchFamily="18" charset="0"/>
                <a:cs typeface="Times New Roman" panose="02020603050405020304" pitchFamily="18" charset="0"/>
              </a:rPr>
              <a:t>000 - 99</a:t>
            </a:r>
          </a:p>
        </p:txBody>
      </p:sp>
      <p:sp>
        <p:nvSpPr>
          <p:cNvPr id="6" name="Dikdörtgen 5"/>
          <p:cNvSpPr/>
          <p:nvPr/>
        </p:nvSpPr>
        <p:spPr>
          <a:xfrm>
            <a:off x="971600" y="6442491"/>
            <a:ext cx="7398568" cy="307777"/>
          </a:xfrm>
          <a:prstGeom prst="rect">
            <a:avLst/>
          </a:prstGeom>
        </p:spPr>
        <p:txBody>
          <a:bodyPr wrap="square">
            <a:spAutoFit/>
          </a:bodyPr>
          <a:lstStyle/>
          <a:p>
            <a:pPr algn="ctr">
              <a:defRPr/>
            </a:pPr>
            <a:r>
              <a:rPr lang="tr-TR" sz="1400" b="1" dirty="0">
                <a:latin typeface="Adobe Garamond Pro" pitchFamily="18" charset="-94"/>
              </a:rPr>
              <a:t>2005/7 Standart Dosya Planı Genelgesi</a:t>
            </a:r>
          </a:p>
        </p:txBody>
      </p:sp>
    </p:spTree>
    <p:extLst>
      <p:ext uri="{BB962C8B-B14F-4D97-AF65-F5344CB8AC3E}">
        <p14:creationId xmlns:p14="http://schemas.microsoft.com/office/powerpoint/2010/main" val="3792254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nvGraphicFramePr>
        <p:xfrm>
          <a:off x="1619672" y="1830289"/>
          <a:ext cx="5466618" cy="4238192"/>
        </p:xfrm>
        <a:graphic>
          <a:graphicData uri="http://schemas.openxmlformats.org/drawingml/2006/table">
            <a:tbl>
              <a:tblPr firstRow="1" firstCol="1" bandRow="1">
                <a:tableStyleId>{5C22544A-7EE6-4342-B048-85BDC9FD1C3A}</a:tableStyleId>
              </a:tblPr>
              <a:tblGrid>
                <a:gridCol w="674795">
                  <a:extLst>
                    <a:ext uri="{9D8B030D-6E8A-4147-A177-3AD203B41FA5}">
                      <a16:colId xmlns:a16="http://schemas.microsoft.com/office/drawing/2014/main" xmlns="" val="873285025"/>
                    </a:ext>
                  </a:extLst>
                </a:gridCol>
                <a:gridCol w="4791823">
                  <a:extLst>
                    <a:ext uri="{9D8B030D-6E8A-4147-A177-3AD203B41FA5}">
                      <a16:colId xmlns:a16="http://schemas.microsoft.com/office/drawing/2014/main" xmlns="" val="2850913818"/>
                    </a:ext>
                  </a:extLst>
                </a:gridCol>
              </a:tblGrid>
              <a:tr h="264887">
                <a:tc>
                  <a:txBody>
                    <a:bodyPr/>
                    <a:lstStyle/>
                    <a:p>
                      <a:pPr algn="ctr">
                        <a:lnSpc>
                          <a:spcPct val="115000"/>
                        </a:lnSpc>
                        <a:spcAft>
                          <a:spcPts val="0"/>
                        </a:spcAft>
                      </a:pP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tr-TR"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3910458266"/>
                  </a:ext>
                </a:extLst>
              </a:tr>
              <a:tr h="264887">
                <a:tc>
                  <a:txBody>
                    <a:bodyPr/>
                    <a:lstStyle/>
                    <a:p>
                      <a:pPr algn="ctr">
                        <a:lnSpc>
                          <a:spcPct val="115000"/>
                        </a:lnSpc>
                        <a:spcAft>
                          <a:spcPts val="0"/>
                        </a:spcAft>
                      </a:pPr>
                      <a:r>
                        <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600</a:t>
                      </a:r>
                    </a:p>
                  </a:txBody>
                  <a:tcPr marL="58173" marR="58173" marT="0" marB="0">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r-TR"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Araştırma ve Planlama İşleri</a:t>
                      </a:r>
                    </a:p>
                  </a:txBody>
                  <a:tcPr marL="58173" marR="58173" marT="0" marB="0">
                    <a:solidFill>
                      <a:schemeClr val="bg1"/>
                    </a:solidFill>
                  </a:tcPr>
                </a:tc>
                <a:extLst>
                  <a:ext uri="{0D108BD9-81ED-4DB2-BD59-A6C34878D82A}">
                    <a16:rowId xmlns:a16="http://schemas.microsoft.com/office/drawing/2014/main" xmlns="" val="3338706757"/>
                  </a:ext>
                </a:extLst>
              </a:tr>
              <a:tr h="264887">
                <a:tc>
                  <a:txBody>
                    <a:bodyPr/>
                    <a:lstStyle/>
                    <a:p>
                      <a:pPr algn="ctr">
                        <a:lnSpc>
                          <a:spcPct val="115000"/>
                        </a:lnSpc>
                        <a:spcAft>
                          <a:spcPts val="0"/>
                        </a:spcAft>
                      </a:pPr>
                      <a:r>
                        <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620</a:t>
                      </a:r>
                    </a:p>
                  </a:txBody>
                  <a:tcPr marL="58173" marR="58173" marT="0" marB="0">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r-TR" sz="1400" b="0" dirty="0">
                          <a:solidFill>
                            <a:schemeClr val="tx1"/>
                          </a:solidFill>
                          <a:effectLst/>
                        </a:rPr>
                        <a:t>Basın ve Halkla İlişkiler İşleri</a:t>
                      </a:r>
                      <a:endParaRPr lang="tr-TR"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515242205"/>
                  </a:ext>
                </a:extLst>
              </a:tr>
              <a:tr h="264887">
                <a:tc>
                  <a:txBody>
                    <a:bodyPr/>
                    <a:lstStyle/>
                    <a:p>
                      <a:pPr algn="ctr">
                        <a:lnSpc>
                          <a:spcPct val="115000"/>
                        </a:lnSpc>
                        <a:spcAft>
                          <a:spcPts val="0"/>
                        </a:spcAft>
                      </a:pPr>
                      <a:r>
                        <a:rPr lang="tr-TR" sz="1400" dirty="0">
                          <a:solidFill>
                            <a:schemeClr val="tx1"/>
                          </a:solidFill>
                          <a:effectLst/>
                        </a:rPr>
                        <a:t> 640</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Hukuk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946056528"/>
                  </a:ext>
                </a:extLst>
              </a:tr>
              <a:tr h="264887">
                <a:tc>
                  <a:txBody>
                    <a:bodyPr/>
                    <a:lstStyle/>
                    <a:p>
                      <a:pPr algn="ctr">
                        <a:lnSpc>
                          <a:spcPct val="115000"/>
                        </a:lnSpc>
                        <a:spcAft>
                          <a:spcPts val="0"/>
                        </a:spcAft>
                      </a:pPr>
                      <a:r>
                        <a:rPr lang="tr-TR" sz="1400" dirty="0">
                          <a:solidFill>
                            <a:schemeClr val="tx1"/>
                          </a:solidFill>
                          <a:effectLst/>
                        </a:rPr>
                        <a:t> 660</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Teftiş/Denetim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636370994"/>
                  </a:ext>
                </a:extLst>
              </a:tr>
              <a:tr h="264887">
                <a:tc>
                  <a:txBody>
                    <a:bodyPr/>
                    <a:lstStyle/>
                    <a:p>
                      <a:pPr algn="ctr">
                        <a:lnSpc>
                          <a:spcPct val="115000"/>
                        </a:lnSpc>
                        <a:spcAft>
                          <a:spcPts val="0"/>
                        </a:spcAft>
                      </a:pPr>
                      <a:r>
                        <a:rPr lang="tr-TR" sz="1400" dirty="0">
                          <a:solidFill>
                            <a:schemeClr val="tx1"/>
                          </a:solidFill>
                          <a:effectLst/>
                        </a:rPr>
                        <a:t>700 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Bilgi-İşlem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3639580329"/>
                  </a:ext>
                </a:extLst>
              </a:tr>
              <a:tr h="264887">
                <a:tc>
                  <a:txBody>
                    <a:bodyPr/>
                    <a:lstStyle/>
                    <a:p>
                      <a:pPr algn="ctr">
                        <a:lnSpc>
                          <a:spcPct val="115000"/>
                        </a:lnSpc>
                        <a:spcAft>
                          <a:spcPts val="0"/>
                        </a:spcAft>
                      </a:pPr>
                      <a:r>
                        <a:rPr lang="tr-TR" sz="1400" dirty="0">
                          <a:solidFill>
                            <a:schemeClr val="tx1"/>
                          </a:solidFill>
                          <a:effectLst/>
                        </a:rPr>
                        <a:t>720 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Dış İlişkiler ve Avrupa Birliği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704036011"/>
                  </a:ext>
                </a:extLst>
              </a:tr>
              <a:tr h="264887">
                <a:tc>
                  <a:txBody>
                    <a:bodyPr/>
                    <a:lstStyle/>
                    <a:p>
                      <a:pPr algn="ctr">
                        <a:lnSpc>
                          <a:spcPct val="115000"/>
                        </a:lnSpc>
                        <a:spcAft>
                          <a:spcPts val="0"/>
                        </a:spcAft>
                      </a:pPr>
                      <a:r>
                        <a:rPr lang="tr-TR" sz="1400" dirty="0">
                          <a:solidFill>
                            <a:schemeClr val="tx1"/>
                          </a:solidFill>
                          <a:effectLst/>
                        </a:rPr>
                        <a:t>750 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Emlak ve Yapım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085698882"/>
                  </a:ext>
                </a:extLst>
              </a:tr>
              <a:tr h="264887">
                <a:tc>
                  <a:txBody>
                    <a:bodyPr/>
                    <a:lstStyle/>
                    <a:p>
                      <a:pPr algn="ctr">
                        <a:lnSpc>
                          <a:spcPct val="115000"/>
                        </a:lnSpc>
                        <a:spcAft>
                          <a:spcPts val="0"/>
                        </a:spcAft>
                      </a:pPr>
                      <a:r>
                        <a:rPr lang="tr-TR" sz="1400" dirty="0">
                          <a:solidFill>
                            <a:schemeClr val="tx1"/>
                          </a:solidFill>
                          <a:effectLst/>
                        </a:rPr>
                        <a:t>770 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Eğitim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445949603"/>
                  </a:ext>
                </a:extLst>
              </a:tr>
              <a:tr h="264887">
                <a:tc>
                  <a:txBody>
                    <a:bodyPr/>
                    <a:lstStyle/>
                    <a:p>
                      <a:pPr algn="ctr">
                        <a:lnSpc>
                          <a:spcPct val="115000"/>
                        </a:lnSpc>
                        <a:spcAft>
                          <a:spcPts val="0"/>
                        </a:spcAft>
                      </a:pPr>
                      <a:r>
                        <a:rPr lang="tr-TR" sz="1400" dirty="0">
                          <a:solidFill>
                            <a:schemeClr val="tx1"/>
                          </a:solidFill>
                          <a:effectLst/>
                        </a:rPr>
                        <a:t>800 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İdari ve Sosyal İşler</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487117648"/>
                  </a:ext>
                </a:extLst>
              </a:tr>
              <a:tr h="264887">
                <a:tc>
                  <a:txBody>
                    <a:bodyPr/>
                    <a:lstStyle/>
                    <a:p>
                      <a:pPr algn="ctr">
                        <a:lnSpc>
                          <a:spcPct val="115000"/>
                        </a:lnSpc>
                        <a:spcAft>
                          <a:spcPts val="0"/>
                        </a:spcAft>
                      </a:pPr>
                      <a:r>
                        <a:rPr lang="tr-TR" sz="1400" dirty="0">
                          <a:solidFill>
                            <a:schemeClr val="tx1"/>
                          </a:solidFill>
                          <a:effectLst/>
                        </a:rPr>
                        <a:t>820 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Tanıtım ve Yayın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3897938399"/>
                  </a:ext>
                </a:extLst>
              </a:tr>
              <a:tr h="264887">
                <a:tc>
                  <a:txBody>
                    <a:bodyPr/>
                    <a:lstStyle/>
                    <a:p>
                      <a:pPr algn="ctr">
                        <a:lnSpc>
                          <a:spcPct val="115000"/>
                        </a:lnSpc>
                        <a:spcAft>
                          <a:spcPts val="0"/>
                        </a:spcAft>
                      </a:pPr>
                      <a:r>
                        <a:rPr lang="tr-TR" sz="1400" dirty="0">
                          <a:solidFill>
                            <a:schemeClr val="tx1"/>
                          </a:solidFill>
                          <a:effectLst/>
                        </a:rPr>
                        <a:t>840 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Mali İşler</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336259088"/>
                  </a:ext>
                </a:extLst>
              </a:tr>
              <a:tr h="264887">
                <a:tc>
                  <a:txBody>
                    <a:bodyPr/>
                    <a:lstStyle/>
                    <a:p>
                      <a:pPr algn="ctr">
                        <a:lnSpc>
                          <a:spcPct val="115000"/>
                        </a:lnSpc>
                        <a:spcAft>
                          <a:spcPts val="0"/>
                        </a:spcAft>
                      </a:pPr>
                      <a:r>
                        <a:rPr lang="tr-TR" sz="1400" dirty="0">
                          <a:solidFill>
                            <a:schemeClr val="tx1"/>
                          </a:solidFill>
                          <a:effectLst/>
                        </a:rPr>
                        <a:t>870 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Özel Kalem ve Protokol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378533557"/>
                  </a:ext>
                </a:extLst>
              </a:tr>
              <a:tr h="264887">
                <a:tc>
                  <a:txBody>
                    <a:bodyPr/>
                    <a:lstStyle/>
                    <a:p>
                      <a:pPr algn="ctr">
                        <a:lnSpc>
                          <a:spcPct val="115000"/>
                        </a:lnSpc>
                        <a:spcAft>
                          <a:spcPts val="0"/>
                        </a:spcAft>
                      </a:pPr>
                      <a:r>
                        <a:rPr lang="tr-TR" sz="1400" dirty="0">
                          <a:solidFill>
                            <a:schemeClr val="tx1"/>
                          </a:solidFill>
                          <a:effectLst/>
                        </a:rPr>
                        <a:t>900 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Personel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976989089"/>
                  </a:ext>
                </a:extLst>
              </a:tr>
              <a:tr h="264887">
                <a:tc>
                  <a:txBody>
                    <a:bodyPr/>
                    <a:lstStyle/>
                    <a:p>
                      <a:pPr algn="ctr">
                        <a:lnSpc>
                          <a:spcPct val="115000"/>
                        </a:lnSpc>
                        <a:spcAft>
                          <a:spcPts val="0"/>
                        </a:spcAft>
                      </a:pPr>
                      <a:r>
                        <a:rPr lang="tr-TR" sz="1400" dirty="0">
                          <a:solidFill>
                            <a:schemeClr val="tx1"/>
                          </a:solidFill>
                          <a:effectLst/>
                        </a:rPr>
                        <a:t>930 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err="1">
                          <a:effectLst/>
                        </a:rPr>
                        <a:t>Satınalma</a:t>
                      </a:r>
                      <a:r>
                        <a:rPr lang="tr-TR" sz="1400" dirty="0">
                          <a:effectLst/>
                        </a:rPr>
                        <a:t> ve Satış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3346112228"/>
                  </a:ext>
                </a:extLst>
              </a:tr>
              <a:tr h="264887">
                <a:tc>
                  <a:txBody>
                    <a:bodyPr/>
                    <a:lstStyle/>
                    <a:p>
                      <a:pPr algn="ctr">
                        <a:lnSpc>
                          <a:spcPct val="115000"/>
                        </a:lnSpc>
                        <a:spcAft>
                          <a:spcPts val="0"/>
                        </a:spcAft>
                      </a:pPr>
                      <a:r>
                        <a:rPr lang="tr-TR" sz="1400" dirty="0">
                          <a:solidFill>
                            <a:schemeClr val="tx1"/>
                          </a:solidFill>
                          <a:effectLst/>
                        </a:rPr>
                        <a:t>950 </a:t>
                      </a:r>
                      <a:endParaRPr lang="tr-TR"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Sivil Savunma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892898958"/>
                  </a:ext>
                </a:extLst>
              </a:tr>
            </a:tbl>
          </a:graphicData>
        </a:graphic>
      </p:graphicFrame>
      <p:sp>
        <p:nvSpPr>
          <p:cNvPr id="6" name="Dikdörtgen 5"/>
          <p:cNvSpPr/>
          <p:nvPr/>
        </p:nvSpPr>
        <p:spPr>
          <a:xfrm>
            <a:off x="1115616" y="6533237"/>
            <a:ext cx="7398568" cy="307777"/>
          </a:xfrm>
          <a:prstGeom prst="rect">
            <a:avLst/>
          </a:prstGeom>
        </p:spPr>
        <p:txBody>
          <a:bodyPr wrap="square">
            <a:spAutoFit/>
          </a:bodyPr>
          <a:lstStyle/>
          <a:p>
            <a:pPr algn="ctr">
              <a:defRPr/>
            </a:pPr>
            <a:r>
              <a:rPr lang="tr-TR" sz="1400" b="1" dirty="0">
                <a:latin typeface="Adobe Garamond Pro" pitchFamily="18" charset="-94"/>
              </a:rPr>
              <a:t>2005/7 Standart Dosya Planı Genelgesi</a:t>
            </a:r>
          </a:p>
        </p:txBody>
      </p:sp>
      <p:sp>
        <p:nvSpPr>
          <p:cNvPr id="7" name="Metin kutusu 6"/>
          <p:cNvSpPr txBox="1"/>
          <p:nvPr/>
        </p:nvSpPr>
        <p:spPr>
          <a:xfrm>
            <a:off x="611560" y="548680"/>
            <a:ext cx="6192688" cy="1077218"/>
          </a:xfrm>
          <a:prstGeom prst="rect">
            <a:avLst/>
          </a:prstGeom>
          <a:noFill/>
        </p:spPr>
        <p:txBody>
          <a:bodyPr wrap="square" rtlCol="0">
            <a:spAutoFit/>
          </a:bodyPr>
          <a:lstStyle/>
          <a:p>
            <a:r>
              <a:rPr lang="tr-TR" dirty="0">
                <a:latin typeface="OCR A Extended" panose="02010509020102010303" pitchFamily="50" charset="0"/>
              </a:rPr>
              <a:t>Ortak Alan </a:t>
            </a:r>
          </a:p>
          <a:p>
            <a:r>
              <a:rPr lang="tr-TR" dirty="0">
                <a:latin typeface="OCR A Extended" panose="02010509020102010303" pitchFamily="50" charset="0"/>
              </a:rPr>
              <a:t>(Tüm kamu Kurum ve Kuruluşları)</a:t>
            </a:r>
          </a:p>
          <a:p>
            <a:r>
              <a:rPr lang="tr-TR" sz="2800" b="1" dirty="0">
                <a:solidFill>
                  <a:srgbClr val="FF0000"/>
                </a:solidFill>
                <a:latin typeface="Times New Roman" panose="02020603050405020304" pitchFamily="18" charset="0"/>
                <a:cs typeface="Times New Roman" panose="02020603050405020304" pitchFamily="18" charset="0"/>
              </a:rPr>
              <a:t>600 - 999</a:t>
            </a:r>
          </a:p>
        </p:txBody>
      </p:sp>
    </p:spTree>
    <p:extLst>
      <p:ext uri="{BB962C8B-B14F-4D97-AF65-F5344CB8AC3E}">
        <p14:creationId xmlns:p14="http://schemas.microsoft.com/office/powerpoint/2010/main" val="3238793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06237724-F417-4100-AF8B-7B8502760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925" y="1772816"/>
            <a:ext cx="6534150" cy="4581525"/>
          </a:xfrm>
          <a:prstGeom prst="rect">
            <a:avLst/>
          </a:prstGeom>
        </p:spPr>
      </p:pic>
      <p:sp>
        <p:nvSpPr>
          <p:cNvPr id="9" name="Dikdörtgen 8">
            <a:extLst>
              <a:ext uri="{FF2B5EF4-FFF2-40B4-BE49-F238E27FC236}">
                <a16:creationId xmlns:a16="http://schemas.microsoft.com/office/drawing/2014/main" xmlns="" id="{A2191CE5-CF55-4793-A12D-DBA99671CA92}"/>
              </a:ext>
            </a:extLst>
          </p:cNvPr>
          <p:cNvSpPr/>
          <p:nvPr/>
        </p:nvSpPr>
        <p:spPr>
          <a:xfrm>
            <a:off x="467544" y="692696"/>
            <a:ext cx="5184576" cy="1015663"/>
          </a:xfrm>
          <a:prstGeom prst="rect">
            <a:avLst/>
          </a:prstGeom>
        </p:spPr>
        <p:txBody>
          <a:bodyPr wrap="square">
            <a:spAutoFit/>
          </a:bodyPr>
          <a:lstStyle/>
          <a:p>
            <a:r>
              <a:rPr lang="tr-TR" sz="2000" b="1" dirty="0">
                <a:latin typeface="Times New Roman" panose="02020603050405020304" pitchFamily="18" charset="0"/>
                <a:cs typeface="Times New Roman" panose="02020603050405020304" pitchFamily="18" charset="0"/>
              </a:rPr>
              <a:t>Standart Dosya Planı</a:t>
            </a:r>
            <a:endPar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509001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62616288-3F20-4619-8C46-C4C815AD5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1844824"/>
            <a:ext cx="6524625" cy="4248150"/>
          </a:xfrm>
          <a:prstGeom prst="rect">
            <a:avLst/>
          </a:prstGeom>
        </p:spPr>
      </p:pic>
      <p:sp>
        <p:nvSpPr>
          <p:cNvPr id="6" name="Dikdörtgen 5">
            <a:extLst>
              <a:ext uri="{FF2B5EF4-FFF2-40B4-BE49-F238E27FC236}">
                <a16:creationId xmlns:a16="http://schemas.microsoft.com/office/drawing/2014/main" xmlns="" id="{135E6CAF-30E0-4670-8AC8-A4F77502C239}"/>
              </a:ext>
            </a:extLst>
          </p:cNvPr>
          <p:cNvSpPr/>
          <p:nvPr/>
        </p:nvSpPr>
        <p:spPr>
          <a:xfrm>
            <a:off x="467544" y="692696"/>
            <a:ext cx="5184576" cy="1015663"/>
          </a:xfrm>
          <a:prstGeom prst="rect">
            <a:avLst/>
          </a:prstGeom>
        </p:spPr>
        <p:txBody>
          <a:bodyPr wrap="square">
            <a:spAutoFit/>
          </a:bodyPr>
          <a:lstStyle/>
          <a:p>
            <a:r>
              <a:rPr lang="tr-TR" sz="2000" b="1" dirty="0">
                <a:latin typeface="Times New Roman" panose="02020603050405020304" pitchFamily="18" charset="0"/>
                <a:cs typeface="Times New Roman" panose="02020603050405020304" pitchFamily="18" charset="0"/>
              </a:rPr>
              <a:t>Standart Dosya Planı</a:t>
            </a:r>
            <a:endPar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1359726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3BCCCF9-3F34-415E-986B-7A86A8CAD9F5}"/>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FA950502-F66F-46B3-ACF3-66927AE373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1792" y="1988840"/>
            <a:ext cx="6140415" cy="4022725"/>
          </a:xfrm>
        </p:spPr>
      </p:pic>
      <p:sp>
        <p:nvSpPr>
          <p:cNvPr id="6" name="Dikdörtgen 5">
            <a:extLst>
              <a:ext uri="{FF2B5EF4-FFF2-40B4-BE49-F238E27FC236}">
                <a16:creationId xmlns:a16="http://schemas.microsoft.com/office/drawing/2014/main" xmlns="" id="{F8A0DEBF-3DF7-48AE-9C35-14256A260B21}"/>
              </a:ext>
            </a:extLst>
          </p:cNvPr>
          <p:cNvSpPr/>
          <p:nvPr/>
        </p:nvSpPr>
        <p:spPr>
          <a:xfrm>
            <a:off x="467544" y="692696"/>
            <a:ext cx="5184576" cy="1015663"/>
          </a:xfrm>
          <a:prstGeom prst="rect">
            <a:avLst/>
          </a:prstGeom>
        </p:spPr>
        <p:txBody>
          <a:bodyPr wrap="square">
            <a:spAutoFit/>
          </a:bodyPr>
          <a:lstStyle/>
          <a:p>
            <a:r>
              <a:rPr lang="tr-TR" sz="2000" b="1" dirty="0">
                <a:latin typeface="Times New Roman" panose="02020603050405020304" pitchFamily="18" charset="0"/>
                <a:cs typeface="Times New Roman" panose="02020603050405020304" pitchFamily="18" charset="0"/>
              </a:rPr>
              <a:t>Standart Dosya Planı</a:t>
            </a:r>
            <a:endPar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1985715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xmlns="" id="{8145BE61-B30D-4678-A258-2984AAC02A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772816"/>
            <a:ext cx="6264696" cy="4824536"/>
          </a:xfrm>
        </p:spPr>
      </p:pic>
      <p:sp>
        <p:nvSpPr>
          <p:cNvPr id="4" name="Dikdörtgen 3">
            <a:extLst>
              <a:ext uri="{FF2B5EF4-FFF2-40B4-BE49-F238E27FC236}">
                <a16:creationId xmlns:a16="http://schemas.microsoft.com/office/drawing/2014/main" xmlns="" id="{7432EDAB-EE34-4DED-897A-23E392EB2D59}"/>
              </a:ext>
            </a:extLst>
          </p:cNvPr>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6" name="Dikdörtgen 5">
            <a:extLst>
              <a:ext uri="{FF2B5EF4-FFF2-40B4-BE49-F238E27FC236}">
                <a16:creationId xmlns:a16="http://schemas.microsoft.com/office/drawing/2014/main" xmlns="" id="{5BF3E06A-BA26-4A2C-B56E-D7B04CBD5761}"/>
              </a:ext>
            </a:extLst>
          </p:cNvPr>
          <p:cNvSpPr/>
          <p:nvPr/>
        </p:nvSpPr>
        <p:spPr>
          <a:xfrm>
            <a:off x="849836" y="1403484"/>
            <a:ext cx="731932" cy="369332"/>
          </a:xfrm>
          <a:prstGeom prst="rect">
            <a:avLst/>
          </a:prstGeom>
        </p:spPr>
        <p:txBody>
          <a:bodyPr wrap="none">
            <a:spAutoFit/>
          </a:bodyPr>
          <a:lstStyle/>
          <a:p>
            <a:r>
              <a:rPr lang="tr-TR" i="1" dirty="0">
                <a:latin typeface="Adobe Garamond Pro"/>
                <a:cs typeface="Arial" pitchFamily="34" charset="0"/>
              </a:rPr>
              <a:t>EBYS</a:t>
            </a:r>
          </a:p>
        </p:txBody>
      </p:sp>
    </p:spTree>
    <p:extLst>
      <p:ext uri="{BB962C8B-B14F-4D97-AF65-F5344CB8AC3E}">
        <p14:creationId xmlns:p14="http://schemas.microsoft.com/office/powerpoint/2010/main" val="1709756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xmlns="" id="{A15780B3-9C93-4E39-893C-82B24DDB9F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772815"/>
            <a:ext cx="6120680" cy="4896543"/>
          </a:xfrm>
        </p:spPr>
      </p:pic>
      <p:sp>
        <p:nvSpPr>
          <p:cNvPr id="4" name="Dikdörtgen 3">
            <a:extLst>
              <a:ext uri="{FF2B5EF4-FFF2-40B4-BE49-F238E27FC236}">
                <a16:creationId xmlns:a16="http://schemas.microsoft.com/office/drawing/2014/main" xmlns="" id="{6B940A9E-0CE0-4877-9959-4356BA7A4928}"/>
              </a:ext>
            </a:extLst>
          </p:cNvPr>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6" name="Dikdörtgen 5">
            <a:extLst>
              <a:ext uri="{FF2B5EF4-FFF2-40B4-BE49-F238E27FC236}">
                <a16:creationId xmlns:a16="http://schemas.microsoft.com/office/drawing/2014/main" xmlns="" id="{C7DF4B58-24D4-482B-B5BA-17FDDAF584EA}"/>
              </a:ext>
            </a:extLst>
          </p:cNvPr>
          <p:cNvSpPr/>
          <p:nvPr/>
        </p:nvSpPr>
        <p:spPr>
          <a:xfrm>
            <a:off x="849836" y="1403484"/>
            <a:ext cx="731932" cy="369332"/>
          </a:xfrm>
          <a:prstGeom prst="rect">
            <a:avLst/>
          </a:prstGeom>
        </p:spPr>
        <p:txBody>
          <a:bodyPr wrap="none">
            <a:spAutoFit/>
          </a:bodyPr>
          <a:lstStyle/>
          <a:p>
            <a:r>
              <a:rPr lang="tr-TR" i="1" dirty="0">
                <a:latin typeface="Adobe Garamond Pro"/>
                <a:cs typeface="Arial" pitchFamily="34" charset="0"/>
              </a:rPr>
              <a:t>EBYS</a:t>
            </a:r>
          </a:p>
        </p:txBody>
      </p:sp>
    </p:spTree>
    <p:extLst>
      <p:ext uri="{BB962C8B-B14F-4D97-AF65-F5344CB8AC3E}">
        <p14:creationId xmlns:p14="http://schemas.microsoft.com/office/powerpoint/2010/main" val="179258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xmlns="" id="{47C1FE6B-C79A-44DD-ABD2-F207C35280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772816"/>
            <a:ext cx="5688632" cy="4968552"/>
          </a:xfrm>
        </p:spPr>
      </p:pic>
      <p:sp>
        <p:nvSpPr>
          <p:cNvPr id="4" name="Dikdörtgen 3">
            <a:extLst>
              <a:ext uri="{FF2B5EF4-FFF2-40B4-BE49-F238E27FC236}">
                <a16:creationId xmlns:a16="http://schemas.microsoft.com/office/drawing/2014/main" xmlns="" id="{A31BC74D-3032-42BD-B008-37095A2CFA27}"/>
              </a:ext>
            </a:extLst>
          </p:cNvPr>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6" name="Dikdörtgen 5">
            <a:extLst>
              <a:ext uri="{FF2B5EF4-FFF2-40B4-BE49-F238E27FC236}">
                <a16:creationId xmlns:a16="http://schemas.microsoft.com/office/drawing/2014/main" xmlns="" id="{C143F5AE-71E7-4F34-A799-FE9871A356CF}"/>
              </a:ext>
            </a:extLst>
          </p:cNvPr>
          <p:cNvSpPr/>
          <p:nvPr/>
        </p:nvSpPr>
        <p:spPr>
          <a:xfrm>
            <a:off x="849836" y="1403484"/>
            <a:ext cx="731932" cy="369332"/>
          </a:xfrm>
          <a:prstGeom prst="rect">
            <a:avLst/>
          </a:prstGeom>
        </p:spPr>
        <p:txBody>
          <a:bodyPr wrap="none">
            <a:spAutoFit/>
          </a:bodyPr>
          <a:lstStyle/>
          <a:p>
            <a:r>
              <a:rPr lang="tr-TR" i="1" dirty="0">
                <a:latin typeface="Adobe Garamond Pro"/>
                <a:cs typeface="Arial" pitchFamily="34" charset="0"/>
              </a:rPr>
              <a:t>EBYS</a:t>
            </a:r>
          </a:p>
        </p:txBody>
      </p:sp>
    </p:spTree>
    <p:extLst>
      <p:ext uri="{BB962C8B-B14F-4D97-AF65-F5344CB8AC3E}">
        <p14:creationId xmlns:p14="http://schemas.microsoft.com/office/powerpoint/2010/main" val="270976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38" name="TextBox 41"/>
          <p:cNvSpPr txBox="1"/>
          <p:nvPr/>
        </p:nvSpPr>
        <p:spPr>
          <a:xfrm>
            <a:off x="124559" y="2299216"/>
            <a:ext cx="3552723" cy="369332"/>
          </a:xfrm>
          <a:prstGeom prst="rect">
            <a:avLst/>
          </a:prstGeom>
          <a:noFill/>
        </p:spPr>
        <p:txBody>
          <a:bodyPr wrap="square" rtlCol="0">
            <a:spAutoFit/>
          </a:bodyPr>
          <a:lstStyle/>
          <a:p>
            <a:pPr algn="ctr" defTabSz="685800"/>
            <a:r>
              <a:rPr lang="tr-TR" dirty="0">
                <a:solidFill>
                  <a:schemeClr val="bg1"/>
                </a:solidFill>
                <a:latin typeface="Noto Sans" panose="020B0502040504020204" pitchFamily="34"/>
                <a:ea typeface="Noto Sans" panose="020B0502040504020204" pitchFamily="34"/>
                <a:cs typeface="Noto Sans" panose="020B0502040504020204" pitchFamily="34"/>
              </a:rPr>
              <a:t>Üst veri</a:t>
            </a:r>
            <a:endParaRPr lang="en-GB" sz="2250" dirty="0">
              <a:solidFill>
                <a:schemeClr val="bg1"/>
              </a:solidFill>
              <a:latin typeface="Noto Sans" panose="020B0502040504020204" pitchFamily="34"/>
              <a:ea typeface="Noto Sans" panose="020B0502040504020204" pitchFamily="34"/>
              <a:cs typeface="Noto Sans" panose="020B0502040504020204" pitchFamily="34"/>
            </a:endParaRPr>
          </a:p>
        </p:txBody>
      </p:sp>
      <p:pic>
        <p:nvPicPr>
          <p:cNvPr id="2097212" name="Picture 2" descr="folder.gif 800×600 pixels"/>
          <p:cNvPicPr>
            <a:picLocks noChangeAspect="1" noChangeArrowheads="1" noCrop="1"/>
          </p:cNvPicPr>
          <p:nvPr/>
        </p:nvPicPr>
        <p:blipFill>
          <a:blip r:embed="rId3"/>
          <a:srcRect/>
          <a:stretch>
            <a:fillRect/>
          </a:stretch>
        </p:blipFill>
        <p:spPr bwMode="auto">
          <a:xfrm>
            <a:off x="667158" y="1877951"/>
            <a:ext cx="3726637" cy="2121192"/>
          </a:xfrm>
          <a:prstGeom prst="rect">
            <a:avLst/>
          </a:prstGeom>
          <a:noFill/>
        </p:spPr>
      </p:pic>
      <p:grpSp>
        <p:nvGrpSpPr>
          <p:cNvPr id="257" name="Group 33"/>
          <p:cNvGrpSpPr/>
          <p:nvPr/>
        </p:nvGrpSpPr>
        <p:grpSpPr>
          <a:xfrm>
            <a:off x="540327" y="1738839"/>
            <a:ext cx="3980297" cy="3332335"/>
            <a:chOff x="2244725" y="2692929"/>
            <a:chExt cx="3076575" cy="2457450"/>
          </a:xfrm>
        </p:grpSpPr>
        <p:sp>
          <p:nvSpPr>
            <p:cNvPr id="1049139" name="Freeform 14"/>
            <p:cNvSpPr/>
            <p:nvPr/>
          </p:nvSpPr>
          <p:spPr bwMode="auto">
            <a:xfrm>
              <a:off x="2244725" y="4442354"/>
              <a:ext cx="3076575" cy="369888"/>
            </a:xfrm>
            <a:custGeom>
              <a:avLst/>
              <a:gdLst>
                <a:gd name="T0" fmla="*/ 373 w 966"/>
                <a:gd name="T1" fmla="*/ 116 h 116"/>
                <a:gd name="T2" fmla="*/ 145 w 966"/>
                <a:gd name="T3" fmla="*/ 116 h 116"/>
                <a:gd name="T4" fmla="*/ 36 w 966"/>
                <a:gd name="T5" fmla="*/ 116 h 116"/>
                <a:gd name="T6" fmla="*/ 2 w 966"/>
                <a:gd name="T7" fmla="*/ 89 h 116"/>
                <a:gd name="T8" fmla="*/ 0 w 966"/>
                <a:gd name="T9" fmla="*/ 75 h 116"/>
                <a:gd name="T10" fmla="*/ 0 w 966"/>
                <a:gd name="T11" fmla="*/ 0 h 116"/>
                <a:gd name="T12" fmla="*/ 943 w 966"/>
                <a:gd name="T13" fmla="*/ 0 h 116"/>
                <a:gd name="T14" fmla="*/ 966 w 966"/>
                <a:gd name="T15" fmla="*/ 0 h 116"/>
                <a:gd name="T16" fmla="*/ 966 w 966"/>
                <a:gd name="T17" fmla="*/ 79 h 116"/>
                <a:gd name="T18" fmla="*/ 928 w 966"/>
                <a:gd name="T19" fmla="*/ 116 h 116"/>
                <a:gd name="T20" fmla="*/ 600 w 966"/>
                <a:gd name="T21" fmla="*/ 116 h 116"/>
                <a:gd name="T22" fmla="*/ 592 w 966"/>
                <a:gd name="T23" fmla="*/ 116 h 116"/>
                <a:gd name="T24" fmla="*/ 585 w 966"/>
                <a:gd name="T25" fmla="*/ 116 h 116"/>
                <a:gd name="T26" fmla="*/ 383 w 966"/>
                <a:gd name="T27" fmla="*/ 116 h 116"/>
                <a:gd name="T28" fmla="*/ 373 w 966"/>
                <a:gd name="T2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6" h="116">
                  <a:moveTo>
                    <a:pt x="373" y="116"/>
                  </a:moveTo>
                  <a:cubicBezTo>
                    <a:pt x="297" y="116"/>
                    <a:pt x="221" y="116"/>
                    <a:pt x="145" y="116"/>
                  </a:cubicBezTo>
                  <a:cubicBezTo>
                    <a:pt x="109" y="116"/>
                    <a:pt x="72" y="116"/>
                    <a:pt x="36" y="116"/>
                  </a:cubicBezTo>
                  <a:cubicBezTo>
                    <a:pt x="21" y="116"/>
                    <a:pt x="5" y="104"/>
                    <a:pt x="2" y="89"/>
                  </a:cubicBezTo>
                  <a:cubicBezTo>
                    <a:pt x="0" y="84"/>
                    <a:pt x="0" y="80"/>
                    <a:pt x="0" y="75"/>
                  </a:cubicBezTo>
                  <a:cubicBezTo>
                    <a:pt x="0" y="52"/>
                    <a:pt x="0" y="0"/>
                    <a:pt x="0" y="0"/>
                  </a:cubicBezTo>
                  <a:cubicBezTo>
                    <a:pt x="0" y="0"/>
                    <a:pt x="631" y="0"/>
                    <a:pt x="943" y="0"/>
                  </a:cubicBezTo>
                  <a:cubicBezTo>
                    <a:pt x="950" y="0"/>
                    <a:pt x="959" y="0"/>
                    <a:pt x="966" y="0"/>
                  </a:cubicBezTo>
                  <a:cubicBezTo>
                    <a:pt x="966" y="0"/>
                    <a:pt x="966" y="56"/>
                    <a:pt x="966" y="79"/>
                  </a:cubicBezTo>
                  <a:cubicBezTo>
                    <a:pt x="966" y="100"/>
                    <a:pt x="949" y="116"/>
                    <a:pt x="928" y="116"/>
                  </a:cubicBezTo>
                  <a:cubicBezTo>
                    <a:pt x="819" y="116"/>
                    <a:pt x="709" y="116"/>
                    <a:pt x="600" y="116"/>
                  </a:cubicBezTo>
                  <a:cubicBezTo>
                    <a:pt x="598" y="116"/>
                    <a:pt x="595" y="116"/>
                    <a:pt x="592" y="116"/>
                  </a:cubicBezTo>
                  <a:cubicBezTo>
                    <a:pt x="590" y="116"/>
                    <a:pt x="587" y="116"/>
                    <a:pt x="585" y="116"/>
                  </a:cubicBezTo>
                  <a:cubicBezTo>
                    <a:pt x="517" y="116"/>
                    <a:pt x="450" y="116"/>
                    <a:pt x="383" y="116"/>
                  </a:cubicBezTo>
                  <a:lnTo>
                    <a:pt x="373" y="116"/>
                  </a:lnTo>
                  <a:close/>
                </a:path>
              </a:pathLst>
            </a:custGeom>
            <a:solidFill>
              <a:schemeClr val="tx1">
                <a:lumMod val="90000"/>
                <a:lumOff val="1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282F39"/>
                </a:solidFill>
                <a:latin typeface="Calibri" panose="020F0502020204030204"/>
              </a:endParaRPr>
            </a:p>
          </p:txBody>
        </p:sp>
        <p:sp>
          <p:nvSpPr>
            <p:cNvPr id="1049140" name="Freeform 15"/>
            <p:cNvSpPr>
              <a:spLocks noEditPoints="1"/>
            </p:cNvSpPr>
            <p:nvPr/>
          </p:nvSpPr>
          <p:spPr bwMode="auto">
            <a:xfrm>
              <a:off x="2244725" y="2692929"/>
              <a:ext cx="3076575" cy="1749425"/>
            </a:xfrm>
            <a:custGeom>
              <a:avLst/>
              <a:gdLst>
                <a:gd name="T0" fmla="*/ 966 w 966"/>
                <a:gd name="T1" fmla="*/ 549 h 549"/>
                <a:gd name="T2" fmla="*/ 943 w 966"/>
                <a:gd name="T3" fmla="*/ 549 h 549"/>
                <a:gd name="T4" fmla="*/ 0 w 966"/>
                <a:gd name="T5" fmla="*/ 549 h 549"/>
                <a:gd name="T6" fmla="*/ 0 w 966"/>
                <a:gd name="T7" fmla="*/ 108 h 549"/>
                <a:gd name="T8" fmla="*/ 1 w 966"/>
                <a:gd name="T9" fmla="*/ 39 h 549"/>
                <a:gd name="T10" fmla="*/ 14 w 966"/>
                <a:gd name="T11" fmla="*/ 9 h 549"/>
                <a:gd name="T12" fmla="*/ 39 w 966"/>
                <a:gd name="T13" fmla="*/ 1 h 549"/>
                <a:gd name="T14" fmla="*/ 806 w 966"/>
                <a:gd name="T15" fmla="*/ 1 h 549"/>
                <a:gd name="T16" fmla="*/ 926 w 966"/>
                <a:gd name="T17" fmla="*/ 1 h 549"/>
                <a:gd name="T18" fmla="*/ 966 w 966"/>
                <a:gd name="T19" fmla="*/ 41 h 549"/>
                <a:gd name="T20" fmla="*/ 966 w 966"/>
                <a:gd name="T21" fmla="*/ 549 h 549"/>
                <a:gd name="T22" fmla="*/ 483 w 966"/>
                <a:gd name="T23" fmla="*/ 511 h 549"/>
                <a:gd name="T24" fmla="*/ 923 w 966"/>
                <a:gd name="T25" fmla="*/ 511 h 549"/>
                <a:gd name="T26" fmla="*/ 928 w 966"/>
                <a:gd name="T27" fmla="*/ 506 h 549"/>
                <a:gd name="T28" fmla="*/ 928 w 966"/>
                <a:gd name="T29" fmla="*/ 45 h 549"/>
                <a:gd name="T30" fmla="*/ 922 w 966"/>
                <a:gd name="T31" fmla="*/ 38 h 549"/>
                <a:gd name="T32" fmla="*/ 44 w 966"/>
                <a:gd name="T33" fmla="*/ 38 h 549"/>
                <a:gd name="T34" fmla="*/ 38 w 966"/>
                <a:gd name="T35" fmla="*/ 45 h 549"/>
                <a:gd name="T36" fmla="*/ 38 w 966"/>
                <a:gd name="T37" fmla="*/ 505 h 549"/>
                <a:gd name="T38" fmla="*/ 44 w 966"/>
                <a:gd name="T39" fmla="*/ 511 h 549"/>
                <a:gd name="T40" fmla="*/ 483 w 966"/>
                <a:gd name="T41" fmla="*/ 51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6" h="549">
                  <a:moveTo>
                    <a:pt x="966" y="549"/>
                  </a:moveTo>
                  <a:cubicBezTo>
                    <a:pt x="959" y="549"/>
                    <a:pt x="950" y="549"/>
                    <a:pt x="943" y="549"/>
                  </a:cubicBezTo>
                  <a:cubicBezTo>
                    <a:pt x="631" y="549"/>
                    <a:pt x="0" y="549"/>
                    <a:pt x="0" y="549"/>
                  </a:cubicBezTo>
                  <a:cubicBezTo>
                    <a:pt x="0" y="549"/>
                    <a:pt x="0" y="254"/>
                    <a:pt x="0" y="108"/>
                  </a:cubicBezTo>
                  <a:cubicBezTo>
                    <a:pt x="0" y="85"/>
                    <a:pt x="1" y="62"/>
                    <a:pt x="1" y="39"/>
                  </a:cubicBezTo>
                  <a:cubicBezTo>
                    <a:pt x="2" y="27"/>
                    <a:pt x="4" y="17"/>
                    <a:pt x="14" y="9"/>
                  </a:cubicBezTo>
                  <a:cubicBezTo>
                    <a:pt x="21" y="3"/>
                    <a:pt x="30" y="1"/>
                    <a:pt x="39" y="1"/>
                  </a:cubicBezTo>
                  <a:cubicBezTo>
                    <a:pt x="295" y="1"/>
                    <a:pt x="550" y="1"/>
                    <a:pt x="806" y="1"/>
                  </a:cubicBezTo>
                  <a:cubicBezTo>
                    <a:pt x="846" y="1"/>
                    <a:pt x="886" y="2"/>
                    <a:pt x="926" y="1"/>
                  </a:cubicBezTo>
                  <a:cubicBezTo>
                    <a:pt x="949" y="0"/>
                    <a:pt x="966" y="19"/>
                    <a:pt x="966" y="41"/>
                  </a:cubicBezTo>
                  <a:cubicBezTo>
                    <a:pt x="966" y="209"/>
                    <a:pt x="966" y="549"/>
                    <a:pt x="966" y="549"/>
                  </a:cubicBezTo>
                  <a:close/>
                  <a:moveTo>
                    <a:pt x="483" y="511"/>
                  </a:moveTo>
                  <a:cubicBezTo>
                    <a:pt x="630" y="511"/>
                    <a:pt x="776" y="511"/>
                    <a:pt x="923" y="511"/>
                  </a:cubicBezTo>
                  <a:cubicBezTo>
                    <a:pt x="926" y="511"/>
                    <a:pt x="928" y="511"/>
                    <a:pt x="928" y="506"/>
                  </a:cubicBezTo>
                  <a:cubicBezTo>
                    <a:pt x="928" y="352"/>
                    <a:pt x="928" y="199"/>
                    <a:pt x="928" y="45"/>
                  </a:cubicBezTo>
                  <a:cubicBezTo>
                    <a:pt x="928" y="37"/>
                    <a:pt x="929" y="38"/>
                    <a:pt x="922" y="38"/>
                  </a:cubicBezTo>
                  <a:cubicBezTo>
                    <a:pt x="629" y="38"/>
                    <a:pt x="337" y="38"/>
                    <a:pt x="44" y="38"/>
                  </a:cubicBezTo>
                  <a:cubicBezTo>
                    <a:pt x="37" y="38"/>
                    <a:pt x="38" y="37"/>
                    <a:pt x="38" y="45"/>
                  </a:cubicBezTo>
                  <a:cubicBezTo>
                    <a:pt x="38" y="198"/>
                    <a:pt x="38" y="351"/>
                    <a:pt x="38" y="505"/>
                  </a:cubicBezTo>
                  <a:cubicBezTo>
                    <a:pt x="38" y="511"/>
                    <a:pt x="38" y="511"/>
                    <a:pt x="44" y="511"/>
                  </a:cubicBezTo>
                  <a:cubicBezTo>
                    <a:pt x="190" y="511"/>
                    <a:pt x="337" y="511"/>
                    <a:pt x="483" y="511"/>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282F39"/>
                </a:solidFill>
                <a:latin typeface="Calibri" panose="020F0502020204030204"/>
              </a:endParaRPr>
            </a:p>
          </p:txBody>
        </p:sp>
        <p:sp>
          <p:nvSpPr>
            <p:cNvPr id="1049141" name="Freeform 16"/>
            <p:cNvSpPr/>
            <p:nvPr/>
          </p:nvSpPr>
          <p:spPr bwMode="auto">
            <a:xfrm>
              <a:off x="3251200" y="4894792"/>
              <a:ext cx="1060450" cy="249238"/>
            </a:xfrm>
            <a:custGeom>
              <a:avLst/>
              <a:gdLst>
                <a:gd name="T0" fmla="*/ 278 w 333"/>
                <a:gd name="T1" fmla="*/ 0 h 78"/>
                <a:gd name="T2" fmla="*/ 282 w 333"/>
                <a:gd name="T3" fmla="*/ 34 h 78"/>
                <a:gd name="T4" fmla="*/ 288 w 333"/>
                <a:gd name="T5" fmla="*/ 60 h 78"/>
                <a:gd name="T6" fmla="*/ 298 w 333"/>
                <a:gd name="T7" fmla="*/ 67 h 78"/>
                <a:gd name="T8" fmla="*/ 329 w 333"/>
                <a:gd name="T9" fmla="*/ 74 h 78"/>
                <a:gd name="T10" fmla="*/ 333 w 333"/>
                <a:gd name="T11" fmla="*/ 76 h 78"/>
                <a:gd name="T12" fmla="*/ 329 w 333"/>
                <a:gd name="T13" fmla="*/ 77 h 78"/>
                <a:gd name="T14" fmla="*/ 221 w 333"/>
                <a:gd name="T15" fmla="*/ 77 h 78"/>
                <a:gd name="T16" fmla="*/ 6 w 333"/>
                <a:gd name="T17" fmla="*/ 77 h 78"/>
                <a:gd name="T18" fmla="*/ 0 w 333"/>
                <a:gd name="T19" fmla="*/ 76 h 78"/>
                <a:gd name="T20" fmla="*/ 5 w 333"/>
                <a:gd name="T21" fmla="*/ 74 h 78"/>
                <a:gd name="T22" fmla="*/ 35 w 333"/>
                <a:gd name="T23" fmla="*/ 67 h 78"/>
                <a:gd name="T24" fmla="*/ 49 w 333"/>
                <a:gd name="T25" fmla="*/ 50 h 78"/>
                <a:gd name="T26" fmla="*/ 56 w 333"/>
                <a:gd name="T27" fmla="*/ 0 h 78"/>
                <a:gd name="T28" fmla="*/ 66 w 333"/>
                <a:gd name="T29" fmla="*/ 0 h 78"/>
                <a:gd name="T30" fmla="*/ 278 w 333"/>
                <a:gd name="T3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3" h="78">
                  <a:moveTo>
                    <a:pt x="278" y="0"/>
                  </a:moveTo>
                  <a:cubicBezTo>
                    <a:pt x="280" y="12"/>
                    <a:pt x="280" y="23"/>
                    <a:pt x="282" y="34"/>
                  </a:cubicBezTo>
                  <a:cubicBezTo>
                    <a:pt x="283" y="43"/>
                    <a:pt x="285" y="51"/>
                    <a:pt x="288" y="60"/>
                  </a:cubicBezTo>
                  <a:cubicBezTo>
                    <a:pt x="290" y="64"/>
                    <a:pt x="293" y="67"/>
                    <a:pt x="298" y="67"/>
                  </a:cubicBezTo>
                  <a:cubicBezTo>
                    <a:pt x="309" y="68"/>
                    <a:pt x="319" y="72"/>
                    <a:pt x="329" y="74"/>
                  </a:cubicBezTo>
                  <a:cubicBezTo>
                    <a:pt x="331" y="74"/>
                    <a:pt x="333" y="74"/>
                    <a:pt x="333" y="76"/>
                  </a:cubicBezTo>
                  <a:cubicBezTo>
                    <a:pt x="333" y="78"/>
                    <a:pt x="330" y="77"/>
                    <a:pt x="329" y="77"/>
                  </a:cubicBezTo>
                  <a:cubicBezTo>
                    <a:pt x="293" y="77"/>
                    <a:pt x="257" y="77"/>
                    <a:pt x="221" y="77"/>
                  </a:cubicBezTo>
                  <a:cubicBezTo>
                    <a:pt x="149" y="77"/>
                    <a:pt x="78" y="77"/>
                    <a:pt x="6" y="77"/>
                  </a:cubicBezTo>
                  <a:cubicBezTo>
                    <a:pt x="4" y="77"/>
                    <a:pt x="2" y="78"/>
                    <a:pt x="0" y="76"/>
                  </a:cubicBezTo>
                  <a:cubicBezTo>
                    <a:pt x="1" y="74"/>
                    <a:pt x="3" y="74"/>
                    <a:pt x="5" y="74"/>
                  </a:cubicBezTo>
                  <a:cubicBezTo>
                    <a:pt x="15" y="72"/>
                    <a:pt x="25" y="69"/>
                    <a:pt x="35" y="67"/>
                  </a:cubicBezTo>
                  <a:cubicBezTo>
                    <a:pt x="44" y="66"/>
                    <a:pt x="46" y="61"/>
                    <a:pt x="49" y="50"/>
                  </a:cubicBezTo>
                  <a:cubicBezTo>
                    <a:pt x="52" y="35"/>
                    <a:pt x="56" y="0"/>
                    <a:pt x="56" y="0"/>
                  </a:cubicBezTo>
                  <a:cubicBezTo>
                    <a:pt x="66" y="0"/>
                    <a:pt x="66" y="0"/>
                    <a:pt x="66" y="0"/>
                  </a:cubicBezTo>
                  <a:cubicBezTo>
                    <a:pt x="66" y="0"/>
                    <a:pt x="207" y="0"/>
                    <a:pt x="278" y="0"/>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282F39"/>
                </a:solidFill>
                <a:latin typeface="Calibri" panose="020F0502020204030204"/>
              </a:endParaRPr>
            </a:p>
          </p:txBody>
        </p:sp>
        <p:sp>
          <p:nvSpPr>
            <p:cNvPr id="1049142" name="Freeform 17"/>
            <p:cNvSpPr/>
            <p:nvPr/>
          </p:nvSpPr>
          <p:spPr bwMode="auto">
            <a:xfrm>
              <a:off x="3429000" y="4812242"/>
              <a:ext cx="708025" cy="82550"/>
            </a:xfrm>
            <a:custGeom>
              <a:avLst/>
              <a:gdLst>
                <a:gd name="T0" fmla="*/ 222 w 222"/>
                <a:gd name="T1" fmla="*/ 26 h 26"/>
                <a:gd name="T2" fmla="*/ 10 w 222"/>
                <a:gd name="T3" fmla="*/ 26 h 26"/>
                <a:gd name="T4" fmla="*/ 0 w 222"/>
                <a:gd name="T5" fmla="*/ 26 h 26"/>
                <a:gd name="T6" fmla="*/ 1 w 222"/>
                <a:gd name="T7" fmla="*/ 0 h 26"/>
                <a:gd name="T8" fmla="*/ 11 w 222"/>
                <a:gd name="T9" fmla="*/ 0 h 26"/>
                <a:gd name="T10" fmla="*/ 213 w 222"/>
                <a:gd name="T11" fmla="*/ 0 h 26"/>
                <a:gd name="T12" fmla="*/ 220 w 222"/>
                <a:gd name="T13" fmla="*/ 0 h 26"/>
                <a:gd name="T14" fmla="*/ 222 w 222"/>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6">
                  <a:moveTo>
                    <a:pt x="222" y="26"/>
                  </a:moveTo>
                  <a:cubicBezTo>
                    <a:pt x="151" y="26"/>
                    <a:pt x="10" y="26"/>
                    <a:pt x="10" y="26"/>
                  </a:cubicBezTo>
                  <a:cubicBezTo>
                    <a:pt x="0" y="26"/>
                    <a:pt x="0" y="26"/>
                    <a:pt x="0" y="26"/>
                  </a:cubicBezTo>
                  <a:cubicBezTo>
                    <a:pt x="0" y="17"/>
                    <a:pt x="1" y="9"/>
                    <a:pt x="1" y="0"/>
                  </a:cubicBezTo>
                  <a:cubicBezTo>
                    <a:pt x="11" y="0"/>
                    <a:pt x="11" y="0"/>
                    <a:pt x="11" y="0"/>
                  </a:cubicBezTo>
                  <a:cubicBezTo>
                    <a:pt x="11" y="0"/>
                    <a:pt x="145" y="0"/>
                    <a:pt x="213" y="0"/>
                  </a:cubicBezTo>
                  <a:cubicBezTo>
                    <a:pt x="215" y="0"/>
                    <a:pt x="218" y="0"/>
                    <a:pt x="220" y="0"/>
                  </a:cubicBezTo>
                  <a:lnTo>
                    <a:pt x="222" y="26"/>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282F39"/>
                </a:solidFill>
                <a:latin typeface="Calibri" panose="020F0502020204030204"/>
              </a:endParaRPr>
            </a:p>
          </p:txBody>
        </p:sp>
        <p:sp>
          <p:nvSpPr>
            <p:cNvPr id="1049143" name="Freeform 18"/>
            <p:cNvSpPr/>
            <p:nvPr/>
          </p:nvSpPr>
          <p:spPr bwMode="auto">
            <a:xfrm>
              <a:off x="3251200" y="5134504"/>
              <a:ext cx="1060450" cy="15875"/>
            </a:xfrm>
            <a:custGeom>
              <a:avLst/>
              <a:gdLst>
                <a:gd name="T0" fmla="*/ 167 w 333"/>
                <a:gd name="T1" fmla="*/ 2 h 5"/>
                <a:gd name="T2" fmla="*/ 331 w 333"/>
                <a:gd name="T3" fmla="*/ 2 h 5"/>
                <a:gd name="T4" fmla="*/ 333 w 333"/>
                <a:gd name="T5" fmla="*/ 3 h 5"/>
                <a:gd name="T6" fmla="*/ 331 w 333"/>
                <a:gd name="T7" fmla="*/ 5 h 5"/>
                <a:gd name="T8" fmla="*/ 324 w 333"/>
                <a:gd name="T9" fmla="*/ 5 h 5"/>
                <a:gd name="T10" fmla="*/ 6 w 333"/>
                <a:gd name="T11" fmla="*/ 5 h 5"/>
                <a:gd name="T12" fmla="*/ 0 w 333"/>
                <a:gd name="T13" fmla="*/ 3 h 5"/>
                <a:gd name="T14" fmla="*/ 6 w 333"/>
                <a:gd name="T15" fmla="*/ 2 h 5"/>
                <a:gd name="T16" fmla="*/ 167 w 333"/>
                <a:gd name="T17" fmla="*/ 2 h 5"/>
                <a:gd name="T18" fmla="*/ 167 w 333"/>
                <a:gd name="T1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5">
                  <a:moveTo>
                    <a:pt x="167" y="2"/>
                  </a:moveTo>
                  <a:cubicBezTo>
                    <a:pt x="222" y="2"/>
                    <a:pt x="276" y="2"/>
                    <a:pt x="331" y="2"/>
                  </a:cubicBezTo>
                  <a:cubicBezTo>
                    <a:pt x="332" y="2"/>
                    <a:pt x="333" y="1"/>
                    <a:pt x="333" y="3"/>
                  </a:cubicBezTo>
                  <a:cubicBezTo>
                    <a:pt x="333" y="4"/>
                    <a:pt x="332" y="5"/>
                    <a:pt x="331" y="5"/>
                  </a:cubicBezTo>
                  <a:cubicBezTo>
                    <a:pt x="328" y="5"/>
                    <a:pt x="326" y="5"/>
                    <a:pt x="324" y="5"/>
                  </a:cubicBezTo>
                  <a:cubicBezTo>
                    <a:pt x="218" y="5"/>
                    <a:pt x="112" y="5"/>
                    <a:pt x="6" y="5"/>
                  </a:cubicBezTo>
                  <a:cubicBezTo>
                    <a:pt x="4" y="5"/>
                    <a:pt x="0" y="5"/>
                    <a:pt x="0" y="3"/>
                  </a:cubicBezTo>
                  <a:cubicBezTo>
                    <a:pt x="0" y="0"/>
                    <a:pt x="4" y="2"/>
                    <a:pt x="6" y="2"/>
                  </a:cubicBezTo>
                  <a:cubicBezTo>
                    <a:pt x="60" y="2"/>
                    <a:pt x="114" y="2"/>
                    <a:pt x="167" y="2"/>
                  </a:cubicBezTo>
                  <a:cubicBezTo>
                    <a:pt x="167" y="2"/>
                    <a:pt x="167" y="2"/>
                    <a:pt x="167" y="2"/>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pPr defTabSz="685800"/>
              <a:endParaRPr lang="en-US" sz="1350">
                <a:solidFill>
                  <a:srgbClr val="282F39"/>
                </a:solidFill>
                <a:latin typeface="Calibri" panose="020F0502020204030204"/>
              </a:endParaRPr>
            </a:p>
          </p:txBody>
        </p:sp>
      </p:grpSp>
      <p:sp>
        <p:nvSpPr>
          <p:cNvPr id="1049144" name="Metin kutusu 24"/>
          <p:cNvSpPr txBox="1"/>
          <p:nvPr/>
        </p:nvSpPr>
        <p:spPr>
          <a:xfrm>
            <a:off x="1088190" y="3510274"/>
            <a:ext cx="1604680" cy="346249"/>
          </a:xfrm>
          <a:prstGeom prst="rect">
            <a:avLst/>
          </a:prstGeom>
          <a:noFill/>
        </p:spPr>
        <p:txBody>
          <a:bodyPr wrap="square" rtlCol="0">
            <a:spAutoFit/>
          </a:bodyPr>
          <a:lstStyle/>
          <a:p>
            <a:r>
              <a:rPr lang="tr-TR" sz="1650" dirty="0"/>
              <a:t>805.01.01</a:t>
            </a:r>
          </a:p>
        </p:txBody>
      </p:sp>
      <p:sp>
        <p:nvSpPr>
          <p:cNvPr id="1049145" name="Dikdörtgen 6"/>
          <p:cNvSpPr/>
          <p:nvPr/>
        </p:nvSpPr>
        <p:spPr>
          <a:xfrm>
            <a:off x="4788024" y="1161042"/>
            <a:ext cx="3916448" cy="4004943"/>
          </a:xfrm>
          <a:prstGeom prst="rect">
            <a:avLst/>
          </a:prstGeom>
        </p:spPr>
        <p:txBody>
          <a:bodyPr wrap="square">
            <a:spAutoFit/>
          </a:bodyPr>
          <a:lstStyle/>
          <a:p>
            <a:r>
              <a:rPr lang="tr-TR" sz="1500" dirty="0">
                <a:latin typeface="Times New Roman" panose="02020603050405020304" pitchFamily="18" charset="0"/>
                <a:cs typeface="Times New Roman" panose="02020603050405020304" pitchFamily="18" charset="0"/>
              </a:rPr>
              <a:t>İşlemi tamamlanan belge vakit kaybetmeden </a:t>
            </a:r>
            <a:r>
              <a:rPr lang="tr-TR" sz="1500" dirty="0" err="1">
                <a:latin typeface="Times New Roman" panose="02020603050405020304" pitchFamily="18" charset="0"/>
                <a:cs typeface="Times New Roman" panose="02020603050405020304" pitchFamily="18" charset="0"/>
              </a:rPr>
              <a:t>EBYS’de</a:t>
            </a:r>
            <a:r>
              <a:rPr lang="tr-TR" sz="1500" dirty="0">
                <a:latin typeface="Times New Roman" panose="02020603050405020304" pitchFamily="18" charset="0"/>
                <a:cs typeface="Times New Roman" panose="02020603050405020304" pitchFamily="18" charset="0"/>
              </a:rPr>
              <a:t> klasöre kaldırılarak dosyala</a:t>
            </a:r>
            <a:r>
              <a:rPr lang="en-US" altLang="tr" sz="1500" dirty="0">
                <a:latin typeface="Times New Roman" panose="02020603050405020304" pitchFamily="18" charset="0"/>
                <a:cs typeface="Times New Roman" panose="02020603050405020304" pitchFamily="18" charset="0"/>
              </a:rPr>
              <a:t>n</a:t>
            </a:r>
            <a:r>
              <a:rPr lang="tr" altLang="tr" sz="1500" dirty="0">
                <a:latin typeface="Times New Roman" panose="02020603050405020304" pitchFamily="18" charset="0"/>
                <a:cs typeface="Times New Roman" panose="02020603050405020304" pitchFamily="18" charset="0"/>
              </a:rPr>
              <a:t>ı</a:t>
            </a:r>
            <a:r>
              <a:rPr lang="en-US" altLang="tr" sz="1500" dirty="0">
                <a:latin typeface="Times New Roman" panose="02020603050405020304" pitchFamily="18" charset="0"/>
                <a:cs typeface="Times New Roman" panose="02020603050405020304" pitchFamily="18" charset="0"/>
              </a:rPr>
              <a:t>r</a:t>
            </a:r>
            <a:endParaRPr lang="tr-TR" sz="1500"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a:p>
            <a:r>
              <a:rPr lang="en-US" altLang="tr" sz="1500" dirty="0">
                <a:latin typeface="Times New Roman" panose="02020603050405020304" pitchFamily="18" charset="0"/>
                <a:cs typeface="Times New Roman" panose="02020603050405020304" pitchFamily="18" charset="0"/>
              </a:rPr>
              <a:t>Her bir belgenin saklama süresi vard</a:t>
            </a:r>
            <a:r>
              <a:rPr lang="tr" altLang="tr" sz="1500" dirty="0">
                <a:latin typeface="Times New Roman" panose="02020603050405020304" pitchFamily="18" charset="0"/>
                <a:cs typeface="Times New Roman" panose="02020603050405020304" pitchFamily="18" charset="0"/>
              </a:rPr>
              <a:t>ı</a:t>
            </a:r>
            <a:r>
              <a:rPr lang="en-US" altLang="tr" sz="1500" dirty="0">
                <a:latin typeface="Times New Roman" panose="02020603050405020304" pitchFamily="18" charset="0"/>
                <a:cs typeface="Times New Roman" panose="02020603050405020304" pitchFamily="18" charset="0"/>
              </a:rPr>
              <a:t>r</a:t>
            </a:r>
            <a:endParaRPr lang="tr-TR" sz="1500" dirty="0">
              <a:latin typeface="Times New Roman" panose="02020603050405020304" pitchFamily="18" charset="0"/>
              <a:cs typeface="Times New Roman" panose="02020603050405020304" pitchFamily="18" charset="0"/>
            </a:endParaRPr>
          </a:p>
          <a:p>
            <a:endParaRPr lang="tr-TR" sz="675" dirty="0">
              <a:latin typeface="Times New Roman" panose="02020603050405020304" pitchFamily="18" charset="0"/>
              <a:cs typeface="Times New Roman" panose="02020603050405020304" pitchFamily="18" charset="0"/>
            </a:endParaRPr>
          </a:p>
        </p:txBody>
      </p:sp>
      <p:pic>
        <p:nvPicPr>
          <p:cNvPr id="2097213" name="Resim 2097212"/>
          <p:cNvPicPr>
            <a:picLocks/>
          </p:cNvPicPr>
          <p:nvPr/>
        </p:nvPicPr>
        <p:blipFill>
          <a:blip r:embed="rId4"/>
          <a:stretch>
            <a:fillRect/>
          </a:stretch>
        </p:blipFill>
        <p:spPr>
          <a:xfrm>
            <a:off x="5724128" y="2420888"/>
            <a:ext cx="2421663" cy="18243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afterEffect">
                                  <p:stCondLst>
                                    <p:cond delay="5000"/>
                                  </p:stCondLst>
                                  <p:childTnLst>
                                    <p:animEffect transition="out" filter="randombar(horizontal)">
                                      <p:cBhvr>
                                        <p:cTn id="6" dur="250"/>
                                        <p:tgtEl>
                                          <p:spTgt spid="2097212"/>
                                        </p:tgtEl>
                                      </p:cBhvr>
                                    </p:animEffect>
                                    <p:set>
                                      <p:cBhvr>
                                        <p:cTn id="7" dur="1" fill="hold">
                                          <p:stCondLst>
                                            <p:cond delay="249"/>
                                          </p:stCondLst>
                                        </p:cTn>
                                        <p:tgtEl>
                                          <p:spTgt spid="20972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400110"/>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Mevzuat</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5" name="10 Yuvarlatılmış Dikdörtgen"/>
          <p:cNvSpPr/>
          <p:nvPr/>
        </p:nvSpPr>
        <p:spPr>
          <a:xfrm>
            <a:off x="2987824" y="1785094"/>
            <a:ext cx="2880320" cy="792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latin typeface="Arial" pitchFamily="34" charset="0"/>
              <a:cs typeface="Arial" pitchFamily="34" charset="0"/>
            </a:endParaRPr>
          </a:p>
          <a:p>
            <a:pPr algn="ctr"/>
            <a:r>
              <a:rPr lang="tr-TR" b="1" dirty="0">
                <a:solidFill>
                  <a:schemeClr val="bg1"/>
                </a:solidFill>
                <a:latin typeface="Arial" pitchFamily="34" charset="0"/>
                <a:cs typeface="Arial" pitchFamily="34" charset="0"/>
              </a:rPr>
              <a:t>2005/7</a:t>
            </a:r>
          </a:p>
          <a:p>
            <a:pPr algn="ctr"/>
            <a:r>
              <a:rPr lang="tr-TR" b="1" dirty="0">
                <a:solidFill>
                  <a:schemeClr val="bg1"/>
                </a:solidFill>
                <a:latin typeface="Arial" pitchFamily="34" charset="0"/>
                <a:cs typeface="Arial" pitchFamily="34" charset="0"/>
              </a:rPr>
              <a:t>Başbakanlık Genelgesi</a:t>
            </a:r>
            <a:br>
              <a:rPr lang="tr-TR" b="1" dirty="0">
                <a:solidFill>
                  <a:schemeClr val="bg1"/>
                </a:solidFill>
                <a:latin typeface="Arial" pitchFamily="34" charset="0"/>
                <a:cs typeface="Arial" pitchFamily="34" charset="0"/>
              </a:rPr>
            </a:br>
            <a:endParaRPr lang="tr-TR" b="1" dirty="0">
              <a:solidFill>
                <a:schemeClr val="bg1"/>
              </a:solidFill>
              <a:latin typeface="Arial" pitchFamily="34" charset="0"/>
              <a:cs typeface="Arial" pitchFamily="34" charset="0"/>
            </a:endParaRPr>
          </a:p>
        </p:txBody>
      </p:sp>
      <p:sp>
        <p:nvSpPr>
          <p:cNvPr id="6" name="11 Dikdörtgen"/>
          <p:cNvSpPr/>
          <p:nvPr/>
        </p:nvSpPr>
        <p:spPr>
          <a:xfrm>
            <a:off x="3129125" y="2537112"/>
            <a:ext cx="2725811" cy="400110"/>
          </a:xfrm>
          <a:prstGeom prst="rect">
            <a:avLst/>
          </a:prstGeom>
        </p:spPr>
        <p:txBody>
          <a:bodyPr wrap="none">
            <a:spAutoFit/>
          </a:bodyPr>
          <a:lstStyle/>
          <a:p>
            <a:r>
              <a:rPr lang="tr-TR" sz="2000" b="1" dirty="0">
                <a:solidFill>
                  <a:srgbClr val="FF0000"/>
                </a:solidFill>
              </a:rPr>
              <a:t>“Standart Dosya Planı” </a:t>
            </a:r>
          </a:p>
        </p:txBody>
      </p:sp>
      <p:sp>
        <p:nvSpPr>
          <p:cNvPr id="7" name="12 Yuvarlatılmış Dikdörtgen"/>
          <p:cNvSpPr/>
          <p:nvPr/>
        </p:nvSpPr>
        <p:spPr>
          <a:xfrm>
            <a:off x="1043608" y="3103647"/>
            <a:ext cx="2952328" cy="86409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latin typeface="Arial" pitchFamily="34" charset="0"/>
              <a:cs typeface="Arial" pitchFamily="34" charset="0"/>
            </a:endParaRPr>
          </a:p>
          <a:p>
            <a:pPr algn="ctr"/>
            <a:r>
              <a:rPr lang="tr-TR" b="1" dirty="0">
                <a:solidFill>
                  <a:schemeClr val="bg1"/>
                </a:solidFill>
                <a:latin typeface="Arial" pitchFamily="34" charset="0"/>
                <a:cs typeface="Arial" pitchFamily="34" charset="0"/>
              </a:rPr>
              <a:t>Arşivlerden Yararlanma Usul ve Esasları Hakkında Yönetmelik </a:t>
            </a:r>
            <a:endParaRPr lang="tr-TR" b="1" dirty="0">
              <a:solidFill>
                <a:srgbClr val="FF0000"/>
              </a:solidFill>
              <a:latin typeface="Arial" pitchFamily="34" charset="0"/>
              <a:cs typeface="Arial" pitchFamily="34" charset="0"/>
            </a:endParaRPr>
          </a:p>
          <a:p>
            <a:pPr algn="ctr"/>
            <a:endParaRPr lang="tr-TR" b="1" dirty="0">
              <a:solidFill>
                <a:schemeClr val="bg1"/>
              </a:solidFill>
              <a:latin typeface="Arial" pitchFamily="34" charset="0"/>
              <a:cs typeface="Arial" pitchFamily="34" charset="0"/>
            </a:endParaRPr>
          </a:p>
        </p:txBody>
      </p:sp>
      <p:sp>
        <p:nvSpPr>
          <p:cNvPr id="8" name="13 Yuvarlatılmış Dikdörtgen"/>
          <p:cNvSpPr/>
          <p:nvPr/>
        </p:nvSpPr>
        <p:spPr>
          <a:xfrm>
            <a:off x="935596" y="4948063"/>
            <a:ext cx="2952328" cy="792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latin typeface="Arial" pitchFamily="34" charset="0"/>
              <a:cs typeface="Arial" pitchFamily="34" charset="0"/>
            </a:endParaRPr>
          </a:p>
          <a:p>
            <a:pPr algn="ctr"/>
            <a:r>
              <a:rPr lang="tr-TR" b="1" dirty="0">
                <a:solidFill>
                  <a:schemeClr val="bg1"/>
                </a:solidFill>
                <a:latin typeface="Arial" pitchFamily="34" charset="0"/>
                <a:cs typeface="Arial" pitchFamily="34" charset="0"/>
              </a:rPr>
              <a:t>TS 13298 Standardı</a:t>
            </a:r>
            <a:br>
              <a:rPr lang="tr-TR" b="1" dirty="0">
                <a:solidFill>
                  <a:schemeClr val="bg1"/>
                </a:solidFill>
                <a:latin typeface="Arial" pitchFamily="34" charset="0"/>
                <a:cs typeface="Arial" pitchFamily="34" charset="0"/>
              </a:rPr>
            </a:br>
            <a:endParaRPr lang="tr-TR" b="1" dirty="0">
              <a:solidFill>
                <a:schemeClr val="bg1"/>
              </a:solidFill>
              <a:latin typeface="Arial" pitchFamily="34" charset="0"/>
              <a:cs typeface="Arial" pitchFamily="34" charset="0"/>
            </a:endParaRPr>
          </a:p>
        </p:txBody>
      </p:sp>
      <p:sp>
        <p:nvSpPr>
          <p:cNvPr id="9" name="Metin kutusu 8"/>
          <p:cNvSpPr txBox="1"/>
          <p:nvPr/>
        </p:nvSpPr>
        <p:spPr>
          <a:xfrm>
            <a:off x="1339575" y="5772089"/>
            <a:ext cx="2154692" cy="400110"/>
          </a:xfrm>
          <a:prstGeom prst="rect">
            <a:avLst/>
          </a:prstGeom>
          <a:noFill/>
        </p:spPr>
        <p:txBody>
          <a:bodyPr wrap="none" rtlCol="0">
            <a:spAutoFit/>
          </a:bodyPr>
          <a:lstStyle/>
          <a:p>
            <a:r>
              <a:rPr lang="tr-TR" sz="2000" b="1" dirty="0">
                <a:solidFill>
                  <a:srgbClr val="FF0000"/>
                </a:solidFill>
              </a:rPr>
              <a:t>“ EBYS </a:t>
            </a:r>
            <a:r>
              <a:rPr lang="tr-TR" sz="2000" b="1" dirty="0" err="1">
                <a:solidFill>
                  <a:srgbClr val="FF0000"/>
                </a:solidFill>
              </a:rPr>
              <a:t>Standartı</a:t>
            </a:r>
            <a:r>
              <a:rPr lang="tr-TR" sz="2000" b="1" dirty="0">
                <a:solidFill>
                  <a:srgbClr val="FF0000"/>
                </a:solidFill>
              </a:rPr>
              <a:t> ”</a:t>
            </a:r>
            <a:endParaRPr lang="tr-TR" sz="2000" b="1" dirty="0"/>
          </a:p>
        </p:txBody>
      </p:sp>
      <p:sp>
        <p:nvSpPr>
          <p:cNvPr id="10" name="Metin kutusu 9"/>
          <p:cNvSpPr txBox="1"/>
          <p:nvPr/>
        </p:nvSpPr>
        <p:spPr>
          <a:xfrm>
            <a:off x="1763688" y="3963124"/>
            <a:ext cx="1467068" cy="400110"/>
          </a:xfrm>
          <a:prstGeom prst="rect">
            <a:avLst/>
          </a:prstGeom>
          <a:noFill/>
        </p:spPr>
        <p:txBody>
          <a:bodyPr wrap="none" rtlCol="0">
            <a:spAutoFit/>
          </a:bodyPr>
          <a:lstStyle/>
          <a:p>
            <a:r>
              <a:rPr lang="tr-TR" sz="2000" b="1" dirty="0">
                <a:solidFill>
                  <a:srgbClr val="FF0000"/>
                </a:solidFill>
                <a:latin typeface="Arial" pitchFamily="34" charset="0"/>
                <a:cs typeface="Arial" pitchFamily="34" charset="0"/>
              </a:rPr>
              <a:t>02/10/2021</a:t>
            </a:r>
            <a:endParaRPr lang="tr-TR" sz="2000" b="1" dirty="0"/>
          </a:p>
        </p:txBody>
      </p:sp>
      <p:sp>
        <p:nvSpPr>
          <p:cNvPr id="12" name="18 Yuvarlatılmış Dikdörtgen"/>
          <p:cNvSpPr/>
          <p:nvPr/>
        </p:nvSpPr>
        <p:spPr>
          <a:xfrm>
            <a:off x="4828118" y="2965302"/>
            <a:ext cx="2952328" cy="108012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Arial" pitchFamily="34" charset="0"/>
                <a:cs typeface="Arial" pitchFamily="34" charset="0"/>
              </a:rPr>
              <a:t>Dijitalleştirme Faaliyetlerine Yönelik Usul ve Esaslar</a:t>
            </a:r>
          </a:p>
        </p:txBody>
      </p:sp>
      <p:sp>
        <p:nvSpPr>
          <p:cNvPr id="13" name="Metin kutusu 12"/>
          <p:cNvSpPr txBox="1"/>
          <p:nvPr/>
        </p:nvSpPr>
        <p:spPr>
          <a:xfrm>
            <a:off x="5577161" y="4045422"/>
            <a:ext cx="1595309" cy="400110"/>
          </a:xfrm>
          <a:prstGeom prst="rect">
            <a:avLst/>
          </a:prstGeom>
          <a:noFill/>
        </p:spPr>
        <p:txBody>
          <a:bodyPr wrap="none" rtlCol="0">
            <a:spAutoFit/>
          </a:bodyPr>
          <a:lstStyle/>
          <a:p>
            <a:r>
              <a:rPr lang="tr-TR" sz="2000" b="1" dirty="0">
                <a:solidFill>
                  <a:srgbClr val="FF0000"/>
                </a:solidFill>
              </a:rPr>
              <a:t>07/07/2020</a:t>
            </a:r>
          </a:p>
        </p:txBody>
      </p:sp>
      <p:sp>
        <p:nvSpPr>
          <p:cNvPr id="14" name="18 Yuvarlatılmış Dikdörtgen"/>
          <p:cNvSpPr/>
          <p:nvPr/>
        </p:nvSpPr>
        <p:spPr>
          <a:xfrm>
            <a:off x="4932040" y="4732039"/>
            <a:ext cx="2952328" cy="115212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Arial" pitchFamily="34" charset="0"/>
                <a:cs typeface="Arial" pitchFamily="34" charset="0"/>
              </a:rPr>
              <a:t>Resmi Yazışmalarda Uygulanacak Usul ve Esaslar Hakkında Yönetmelik</a:t>
            </a:r>
          </a:p>
        </p:txBody>
      </p:sp>
      <p:sp>
        <p:nvSpPr>
          <p:cNvPr id="15" name="Metin kutusu 14"/>
          <p:cNvSpPr txBox="1"/>
          <p:nvPr/>
        </p:nvSpPr>
        <p:spPr>
          <a:xfrm>
            <a:off x="5436097" y="5844097"/>
            <a:ext cx="1736373" cy="400110"/>
          </a:xfrm>
          <a:prstGeom prst="rect">
            <a:avLst/>
          </a:prstGeom>
          <a:noFill/>
        </p:spPr>
        <p:txBody>
          <a:bodyPr wrap="none" rtlCol="0">
            <a:spAutoFit/>
          </a:bodyPr>
          <a:lstStyle/>
          <a:p>
            <a:r>
              <a:rPr lang="tr-TR" sz="2000" b="1" dirty="0">
                <a:solidFill>
                  <a:srgbClr val="FF0000"/>
                </a:solidFill>
              </a:rPr>
              <a:t>“ 01/07/2020”</a:t>
            </a:r>
          </a:p>
        </p:txBody>
      </p:sp>
    </p:spTree>
    <p:extLst>
      <p:ext uri="{BB962C8B-B14F-4D97-AF65-F5344CB8AC3E}">
        <p14:creationId xmlns:p14="http://schemas.microsoft.com/office/powerpoint/2010/main" val="3779168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rbest Form 9"/>
          <p:cNvSpPr/>
          <p:nvPr/>
        </p:nvSpPr>
        <p:spPr>
          <a:xfrm>
            <a:off x="4013477" y="2131068"/>
            <a:ext cx="1206817" cy="425222"/>
          </a:xfrm>
          <a:custGeom>
            <a:avLst/>
            <a:gdLst>
              <a:gd name="connsiteX0" fmla="*/ 0 w 1206817"/>
              <a:gd name="connsiteY0" fmla="*/ 70872 h 425222"/>
              <a:gd name="connsiteX1" fmla="*/ 70872 w 1206817"/>
              <a:gd name="connsiteY1" fmla="*/ 0 h 425222"/>
              <a:gd name="connsiteX2" fmla="*/ 1135945 w 1206817"/>
              <a:gd name="connsiteY2" fmla="*/ 0 h 425222"/>
              <a:gd name="connsiteX3" fmla="*/ 1206817 w 1206817"/>
              <a:gd name="connsiteY3" fmla="*/ 70872 h 425222"/>
              <a:gd name="connsiteX4" fmla="*/ 1206817 w 1206817"/>
              <a:gd name="connsiteY4" fmla="*/ 354350 h 425222"/>
              <a:gd name="connsiteX5" fmla="*/ 1135945 w 1206817"/>
              <a:gd name="connsiteY5" fmla="*/ 425222 h 425222"/>
              <a:gd name="connsiteX6" fmla="*/ 70872 w 1206817"/>
              <a:gd name="connsiteY6" fmla="*/ 425222 h 425222"/>
              <a:gd name="connsiteX7" fmla="*/ 0 w 1206817"/>
              <a:gd name="connsiteY7" fmla="*/ 354350 h 425222"/>
              <a:gd name="connsiteX8" fmla="*/ 0 w 1206817"/>
              <a:gd name="connsiteY8" fmla="*/ 70872 h 42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6817" h="425222">
                <a:moveTo>
                  <a:pt x="0" y="70872"/>
                </a:moveTo>
                <a:cubicBezTo>
                  <a:pt x="0" y="31730"/>
                  <a:pt x="31730" y="0"/>
                  <a:pt x="70872" y="0"/>
                </a:cubicBezTo>
                <a:lnTo>
                  <a:pt x="1135945" y="0"/>
                </a:lnTo>
                <a:cubicBezTo>
                  <a:pt x="1175087" y="0"/>
                  <a:pt x="1206817" y="31730"/>
                  <a:pt x="1206817" y="70872"/>
                </a:cubicBezTo>
                <a:lnTo>
                  <a:pt x="1206817" y="354350"/>
                </a:lnTo>
                <a:cubicBezTo>
                  <a:pt x="1206817" y="393492"/>
                  <a:pt x="1175087" y="425222"/>
                  <a:pt x="1135945" y="425222"/>
                </a:cubicBezTo>
                <a:lnTo>
                  <a:pt x="70872" y="425222"/>
                </a:lnTo>
                <a:cubicBezTo>
                  <a:pt x="31730" y="425222"/>
                  <a:pt x="0" y="393492"/>
                  <a:pt x="0" y="354350"/>
                </a:cubicBezTo>
                <a:lnTo>
                  <a:pt x="0" y="70872"/>
                </a:lnTo>
                <a:close/>
              </a:path>
            </a:pathLst>
          </a:custGeom>
          <a:solidFill>
            <a:schemeClr val="bg1">
              <a:lumMod val="95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1558" tIns="71558" rIns="71558" bIns="71558" numCol="1" spcCol="1270" anchor="ctr" anchorCtr="0">
            <a:noAutofit/>
          </a:bodyPr>
          <a:lstStyle/>
          <a:p>
            <a:pPr lvl="0" algn="ctr" defTabSz="889000">
              <a:lnSpc>
                <a:spcPct val="90000"/>
              </a:lnSpc>
              <a:spcBef>
                <a:spcPct val="0"/>
              </a:spcBef>
              <a:spcAft>
                <a:spcPct val="35000"/>
              </a:spcAft>
            </a:pPr>
            <a:r>
              <a:rPr lang="tr-TR" sz="2000" kern="1200" dirty="0"/>
              <a:t>Birim</a:t>
            </a:r>
          </a:p>
        </p:txBody>
      </p:sp>
      <p:sp>
        <p:nvSpPr>
          <p:cNvPr id="12" name="Serbest Form 11"/>
          <p:cNvSpPr/>
          <p:nvPr/>
        </p:nvSpPr>
        <p:spPr>
          <a:xfrm>
            <a:off x="4211960" y="1052736"/>
            <a:ext cx="808567" cy="808567"/>
          </a:xfrm>
          <a:custGeom>
            <a:avLst/>
            <a:gdLst>
              <a:gd name="connsiteX0" fmla="*/ 0 w 808567"/>
              <a:gd name="connsiteY0" fmla="*/ 134764 h 808567"/>
              <a:gd name="connsiteX1" fmla="*/ 134764 w 808567"/>
              <a:gd name="connsiteY1" fmla="*/ 0 h 808567"/>
              <a:gd name="connsiteX2" fmla="*/ 673803 w 808567"/>
              <a:gd name="connsiteY2" fmla="*/ 0 h 808567"/>
              <a:gd name="connsiteX3" fmla="*/ 808567 w 808567"/>
              <a:gd name="connsiteY3" fmla="*/ 134764 h 808567"/>
              <a:gd name="connsiteX4" fmla="*/ 808567 w 808567"/>
              <a:gd name="connsiteY4" fmla="*/ 673803 h 808567"/>
              <a:gd name="connsiteX5" fmla="*/ 673803 w 808567"/>
              <a:gd name="connsiteY5" fmla="*/ 808567 h 808567"/>
              <a:gd name="connsiteX6" fmla="*/ 134764 w 808567"/>
              <a:gd name="connsiteY6" fmla="*/ 808567 h 808567"/>
              <a:gd name="connsiteX7" fmla="*/ 0 w 808567"/>
              <a:gd name="connsiteY7" fmla="*/ 673803 h 808567"/>
              <a:gd name="connsiteX8" fmla="*/ 0 w 808567"/>
              <a:gd name="connsiteY8" fmla="*/ 134764 h 8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567" h="808567">
                <a:moveTo>
                  <a:pt x="0" y="134764"/>
                </a:moveTo>
                <a:cubicBezTo>
                  <a:pt x="0" y="60336"/>
                  <a:pt x="60336" y="0"/>
                  <a:pt x="134764" y="0"/>
                </a:cubicBezTo>
                <a:lnTo>
                  <a:pt x="673803" y="0"/>
                </a:lnTo>
                <a:cubicBezTo>
                  <a:pt x="748231" y="0"/>
                  <a:pt x="808567" y="60336"/>
                  <a:pt x="808567" y="134764"/>
                </a:cubicBezTo>
                <a:lnTo>
                  <a:pt x="808567" y="673803"/>
                </a:lnTo>
                <a:cubicBezTo>
                  <a:pt x="808567" y="748231"/>
                  <a:pt x="748231" y="808567"/>
                  <a:pt x="673803" y="808567"/>
                </a:cubicBezTo>
                <a:lnTo>
                  <a:pt x="134764" y="808567"/>
                </a:lnTo>
                <a:cubicBezTo>
                  <a:pt x="60336" y="808567"/>
                  <a:pt x="0" y="748231"/>
                  <a:pt x="0" y="673803"/>
                </a:cubicBezTo>
                <a:lnTo>
                  <a:pt x="0" y="13476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0271" tIns="90271" rIns="90271" bIns="90271" numCol="1" spcCol="1270" anchor="ctr" anchorCtr="0">
            <a:noAutofit/>
          </a:bodyPr>
          <a:lstStyle/>
          <a:p>
            <a:pPr lvl="0" algn="ctr" defTabSz="889000">
              <a:lnSpc>
                <a:spcPct val="90000"/>
              </a:lnSpc>
              <a:spcBef>
                <a:spcPct val="0"/>
              </a:spcBef>
              <a:spcAft>
                <a:spcPct val="35000"/>
              </a:spcAft>
            </a:pPr>
            <a:r>
              <a:rPr lang="tr-TR" sz="2000" kern="1200" dirty="0"/>
              <a:t>Belge</a:t>
            </a:r>
          </a:p>
        </p:txBody>
      </p:sp>
      <p:sp>
        <p:nvSpPr>
          <p:cNvPr id="14" name="Serbest Form 13"/>
          <p:cNvSpPr/>
          <p:nvPr/>
        </p:nvSpPr>
        <p:spPr>
          <a:xfrm>
            <a:off x="4017956" y="2806902"/>
            <a:ext cx="1197844" cy="631596"/>
          </a:xfrm>
          <a:custGeom>
            <a:avLst/>
            <a:gdLst>
              <a:gd name="connsiteX0" fmla="*/ 0 w 1197844"/>
              <a:gd name="connsiteY0" fmla="*/ 105268 h 631596"/>
              <a:gd name="connsiteX1" fmla="*/ 105268 w 1197844"/>
              <a:gd name="connsiteY1" fmla="*/ 0 h 631596"/>
              <a:gd name="connsiteX2" fmla="*/ 1092576 w 1197844"/>
              <a:gd name="connsiteY2" fmla="*/ 0 h 631596"/>
              <a:gd name="connsiteX3" fmla="*/ 1197844 w 1197844"/>
              <a:gd name="connsiteY3" fmla="*/ 105268 h 631596"/>
              <a:gd name="connsiteX4" fmla="*/ 1197844 w 1197844"/>
              <a:gd name="connsiteY4" fmla="*/ 526328 h 631596"/>
              <a:gd name="connsiteX5" fmla="*/ 1092576 w 1197844"/>
              <a:gd name="connsiteY5" fmla="*/ 631596 h 631596"/>
              <a:gd name="connsiteX6" fmla="*/ 105268 w 1197844"/>
              <a:gd name="connsiteY6" fmla="*/ 631596 h 631596"/>
              <a:gd name="connsiteX7" fmla="*/ 0 w 1197844"/>
              <a:gd name="connsiteY7" fmla="*/ 526328 h 631596"/>
              <a:gd name="connsiteX8" fmla="*/ 0 w 1197844"/>
              <a:gd name="connsiteY8" fmla="*/ 105268 h 631596"/>
              <a:gd name="connsiteX0" fmla="*/ 0 w 1197844"/>
              <a:gd name="connsiteY0" fmla="*/ 105268 h 631596"/>
              <a:gd name="connsiteX1" fmla="*/ 105268 w 1197844"/>
              <a:gd name="connsiteY1" fmla="*/ 0 h 631596"/>
              <a:gd name="connsiteX2" fmla="*/ 1092576 w 1197844"/>
              <a:gd name="connsiteY2" fmla="*/ 0 h 631596"/>
              <a:gd name="connsiteX3" fmla="*/ 1197844 w 1197844"/>
              <a:gd name="connsiteY3" fmla="*/ 105268 h 631596"/>
              <a:gd name="connsiteX4" fmla="*/ 1197844 w 1197844"/>
              <a:gd name="connsiteY4" fmla="*/ 526328 h 631596"/>
              <a:gd name="connsiteX5" fmla="*/ 1092576 w 1197844"/>
              <a:gd name="connsiteY5" fmla="*/ 631596 h 631596"/>
              <a:gd name="connsiteX6" fmla="*/ 114060 w 1197844"/>
              <a:gd name="connsiteY6" fmla="*/ 631596 h 631596"/>
              <a:gd name="connsiteX7" fmla="*/ 0 w 1197844"/>
              <a:gd name="connsiteY7" fmla="*/ 526328 h 631596"/>
              <a:gd name="connsiteX8" fmla="*/ 0 w 1197844"/>
              <a:gd name="connsiteY8" fmla="*/ 105268 h 63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844" h="631596">
                <a:moveTo>
                  <a:pt x="0" y="105268"/>
                </a:moveTo>
                <a:cubicBezTo>
                  <a:pt x="0" y="47130"/>
                  <a:pt x="47130" y="0"/>
                  <a:pt x="105268" y="0"/>
                </a:cubicBezTo>
                <a:lnTo>
                  <a:pt x="1092576" y="0"/>
                </a:lnTo>
                <a:cubicBezTo>
                  <a:pt x="1150714" y="0"/>
                  <a:pt x="1197844" y="47130"/>
                  <a:pt x="1197844" y="105268"/>
                </a:cubicBezTo>
                <a:lnTo>
                  <a:pt x="1197844" y="526328"/>
                </a:lnTo>
                <a:cubicBezTo>
                  <a:pt x="1197844" y="584466"/>
                  <a:pt x="1150714" y="631596"/>
                  <a:pt x="1092576" y="631596"/>
                </a:cubicBezTo>
                <a:lnTo>
                  <a:pt x="114060" y="631596"/>
                </a:lnTo>
                <a:cubicBezTo>
                  <a:pt x="55922" y="631596"/>
                  <a:pt x="0" y="584466"/>
                  <a:pt x="0" y="526328"/>
                </a:cubicBezTo>
                <a:lnTo>
                  <a:pt x="0" y="105268"/>
                </a:lnTo>
                <a:close/>
              </a:path>
            </a:pathLst>
          </a:custGeom>
          <a:solidFill>
            <a:schemeClr val="bg1">
              <a:lumMod val="85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anchor="ctr" anchorCtr="0">
            <a:noAutofit/>
          </a:bodyPr>
          <a:lstStyle/>
          <a:p>
            <a:pPr lvl="0" algn="ctr" defTabSz="889000">
              <a:lnSpc>
                <a:spcPct val="90000"/>
              </a:lnSpc>
              <a:spcBef>
                <a:spcPct val="0"/>
              </a:spcBef>
              <a:spcAft>
                <a:spcPct val="35000"/>
              </a:spcAft>
            </a:pPr>
            <a:r>
              <a:rPr lang="tr-TR" sz="2000" kern="1200" dirty="0"/>
              <a:t>Taşra Arşivi</a:t>
            </a:r>
          </a:p>
        </p:txBody>
      </p:sp>
      <p:sp>
        <p:nvSpPr>
          <p:cNvPr id="15" name="Oval 14"/>
          <p:cNvSpPr/>
          <p:nvPr/>
        </p:nvSpPr>
        <p:spPr>
          <a:xfrm>
            <a:off x="3937074" y="3672820"/>
            <a:ext cx="1341860" cy="914400"/>
          </a:xfrm>
          <a:prstGeom prst="ellipse">
            <a:avLst/>
          </a:prstGeom>
          <a:solidFill>
            <a:schemeClr val="bg1">
              <a:lumMod val="65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r>
              <a:rPr lang="tr-TR" sz="2000" dirty="0">
                <a:solidFill>
                  <a:schemeClr val="tx1"/>
                </a:solidFill>
              </a:rPr>
              <a:t>Kurum Arşivi</a:t>
            </a:r>
            <a:endParaRPr lang="tr-TR" sz="2000" kern="1200" dirty="0">
              <a:solidFill>
                <a:schemeClr val="tx1"/>
              </a:solidFill>
            </a:endParaRPr>
          </a:p>
        </p:txBody>
      </p:sp>
      <p:sp>
        <p:nvSpPr>
          <p:cNvPr id="18" name="Oval 17"/>
          <p:cNvSpPr/>
          <p:nvPr/>
        </p:nvSpPr>
        <p:spPr>
          <a:xfrm>
            <a:off x="3635896" y="4797152"/>
            <a:ext cx="1944216" cy="914400"/>
          </a:xfrm>
          <a:prstGeom prst="ellipse">
            <a:avLst/>
          </a:prstGeom>
          <a:solidFill>
            <a:schemeClr val="tx1"/>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r>
              <a:rPr lang="tr-TR" sz="2000" dirty="0">
                <a:solidFill>
                  <a:schemeClr val="bg1"/>
                </a:solidFill>
              </a:rPr>
              <a:t>Devlet Arşivleri Başkanlığı </a:t>
            </a:r>
            <a:endParaRPr lang="tr-TR" sz="2000" kern="1200" dirty="0">
              <a:solidFill>
                <a:schemeClr val="bg1"/>
              </a:solidFill>
            </a:endParaRPr>
          </a:p>
        </p:txBody>
      </p:sp>
      <p:sp>
        <p:nvSpPr>
          <p:cNvPr id="19" name="Dikdörtgen 18"/>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Belge Devir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21" name="Aşağı Ok 20"/>
          <p:cNvSpPr/>
          <p:nvPr/>
        </p:nvSpPr>
        <p:spPr>
          <a:xfrm>
            <a:off x="4544235" y="1887279"/>
            <a:ext cx="144016" cy="217812"/>
          </a:xfrm>
          <a:prstGeom prst="downArrow">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endParaRPr lang="tr-TR" sz="2000" kern="1200" dirty="0"/>
          </a:p>
        </p:txBody>
      </p:sp>
      <p:sp>
        <p:nvSpPr>
          <p:cNvPr id="22" name="Aşağı Ok 21"/>
          <p:cNvSpPr/>
          <p:nvPr/>
        </p:nvSpPr>
        <p:spPr>
          <a:xfrm>
            <a:off x="4544235" y="2599531"/>
            <a:ext cx="144016" cy="217812"/>
          </a:xfrm>
          <a:prstGeom prst="downArrow">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endParaRPr lang="tr-TR" sz="2000" kern="1200" dirty="0"/>
          </a:p>
        </p:txBody>
      </p:sp>
      <p:sp>
        <p:nvSpPr>
          <p:cNvPr id="23" name="Aşağı Ok 22"/>
          <p:cNvSpPr/>
          <p:nvPr/>
        </p:nvSpPr>
        <p:spPr>
          <a:xfrm>
            <a:off x="4535996" y="3456226"/>
            <a:ext cx="144016" cy="217812"/>
          </a:xfrm>
          <a:prstGeom prst="downArrow">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endParaRPr lang="tr-TR" sz="2000" kern="1200" dirty="0"/>
          </a:p>
        </p:txBody>
      </p:sp>
      <p:sp>
        <p:nvSpPr>
          <p:cNvPr id="24" name="Aşağı Ok 23"/>
          <p:cNvSpPr/>
          <p:nvPr/>
        </p:nvSpPr>
        <p:spPr>
          <a:xfrm>
            <a:off x="4535996" y="4610602"/>
            <a:ext cx="144016" cy="217812"/>
          </a:xfrm>
          <a:prstGeom prst="downArrow">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endParaRPr lang="tr-TR" sz="2000" kern="1200" dirty="0"/>
          </a:p>
        </p:txBody>
      </p:sp>
    </p:spTree>
    <p:extLst>
      <p:ext uri="{BB962C8B-B14F-4D97-AF65-F5344CB8AC3E}">
        <p14:creationId xmlns:p14="http://schemas.microsoft.com/office/powerpoint/2010/main" val="1085681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Yuvarlatılmış Dikdörtgen 36"/>
          <p:cNvSpPr/>
          <p:nvPr/>
        </p:nvSpPr>
        <p:spPr>
          <a:xfrm>
            <a:off x="1259632" y="2636912"/>
            <a:ext cx="1871663" cy="3696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8" name="7 Metin kutusu"/>
          <p:cNvSpPr txBox="1"/>
          <p:nvPr/>
        </p:nvSpPr>
        <p:spPr>
          <a:xfrm>
            <a:off x="5436096" y="1916832"/>
            <a:ext cx="1990225" cy="707886"/>
          </a:xfrm>
          <a:prstGeom prst="rect">
            <a:avLst/>
          </a:prstGeom>
          <a:noFill/>
        </p:spPr>
        <p:txBody>
          <a:bodyPr wrap="none" rtlCol="0">
            <a:spAutoFit/>
          </a:bodyPr>
          <a:lstStyle/>
          <a:p>
            <a:r>
              <a:rPr lang="tr-TR" sz="4000" b="1" dirty="0">
                <a:solidFill>
                  <a:schemeClr val="bg1"/>
                </a:solidFill>
              </a:rPr>
              <a:t>10-14 Yıl</a:t>
            </a:r>
          </a:p>
        </p:txBody>
      </p:sp>
      <p:sp>
        <p:nvSpPr>
          <p:cNvPr id="11" name="Yuvarlatılmış Dikdörtgen 4"/>
          <p:cNvSpPr/>
          <p:nvPr/>
        </p:nvSpPr>
        <p:spPr>
          <a:xfrm>
            <a:off x="1168385" y="1304440"/>
            <a:ext cx="7056784" cy="1121241"/>
          </a:xfrm>
          <a:prstGeom prst="rect">
            <a:avLst/>
          </a:prstGeom>
          <a:solidFill>
            <a:schemeClr val="tx1"/>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a:r>
              <a:rPr lang="tr-TR" sz="2400" dirty="0">
                <a:latin typeface="Times New Roman" panose="02020603050405020304" pitchFamily="18" charset="0"/>
                <a:ea typeface="Times New Roman" panose="02020603050405020304" pitchFamily="18" charset="0"/>
                <a:cs typeface="Times New Roman" panose="02020603050405020304" pitchFamily="18" charset="0"/>
              </a:rPr>
              <a:t>Her yılın ocak ayı içerisinde, önceki yıla ait dosya/klasörler uygunluk kontrolünden geçirilir.</a:t>
            </a:r>
            <a:endParaRPr lang="tr-TR" sz="2400" dirty="0">
              <a:latin typeface="Times New Roman" panose="02020603050405020304" pitchFamily="18" charset="0"/>
              <a:cs typeface="Times New Roman" panose="02020603050405020304" pitchFamily="18" charset="0"/>
            </a:endParaRPr>
          </a:p>
        </p:txBody>
      </p:sp>
      <p:graphicFrame>
        <p:nvGraphicFramePr>
          <p:cNvPr id="12" name="Tablo 11"/>
          <p:cNvGraphicFramePr>
            <a:graphicFrameLocks noGrp="1"/>
          </p:cNvGraphicFramePr>
          <p:nvPr>
            <p:extLst>
              <p:ext uri="{D42A27DB-BD31-4B8C-83A1-F6EECF244321}">
                <p14:modId xmlns:p14="http://schemas.microsoft.com/office/powerpoint/2010/main" val="544792520"/>
              </p:ext>
            </p:extLst>
          </p:nvPr>
        </p:nvGraphicFramePr>
        <p:xfrm>
          <a:off x="1403648" y="2780928"/>
          <a:ext cx="1584176" cy="3504201"/>
        </p:xfrm>
        <a:graphic>
          <a:graphicData uri="http://schemas.openxmlformats.org/drawingml/2006/table">
            <a:tbl>
              <a:tblPr firstRow="1" bandRow="1">
                <a:effectLst/>
                <a:tableStyleId>{073A0DAA-6AF3-43AB-8588-CEC1D06C72B9}</a:tableStyleId>
              </a:tblPr>
              <a:tblGrid>
                <a:gridCol w="1584176">
                  <a:extLst>
                    <a:ext uri="{9D8B030D-6E8A-4147-A177-3AD203B41FA5}">
                      <a16:colId xmlns:a16="http://schemas.microsoft.com/office/drawing/2014/main" xmlns="" val="3129115872"/>
                    </a:ext>
                  </a:extLst>
                </a:gridCol>
              </a:tblGrid>
              <a:tr h="701559">
                <a:tc>
                  <a:txBody>
                    <a:bodyPr/>
                    <a:lstStyle/>
                    <a:p>
                      <a:pPr algn="ctr"/>
                      <a:endParaRPr lang="tr-TR" sz="1600" b="1" dirty="0">
                        <a:solidFill>
                          <a:schemeClr val="tx1"/>
                        </a:solidFill>
                        <a:latin typeface="Times New Roman" panose="02020603050405020304" pitchFamily="18" charset="0"/>
                        <a:cs typeface="Times New Roman" panose="02020603050405020304" pitchFamily="18" charset="0"/>
                      </a:endParaRPr>
                    </a:p>
                    <a:p>
                      <a:pPr algn="ctr"/>
                      <a:r>
                        <a:rPr lang="tr-TR" sz="1600" b="1" dirty="0">
                          <a:solidFill>
                            <a:schemeClr val="tx1"/>
                          </a:solidFill>
                          <a:latin typeface="Times New Roman" panose="02020603050405020304" pitchFamily="18" charset="0"/>
                          <a:cs typeface="Times New Roman" panose="02020603050405020304" pitchFamily="18" charset="0"/>
                        </a:rPr>
                        <a:t>Arşivler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89579100"/>
                  </a:ext>
                </a:extLst>
              </a:tr>
              <a:tr h="305847">
                <a:tc>
                  <a:txBody>
                    <a:bodyPr/>
                    <a:lstStyle/>
                    <a:p>
                      <a:pPr algn="ct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86538596"/>
                  </a:ext>
                </a:extLst>
              </a:tr>
              <a:tr h="305847">
                <a:tc>
                  <a:txBody>
                    <a:bodyPr/>
                    <a:lstStyle/>
                    <a:p>
                      <a:pPr algn="ct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15777096"/>
                  </a:ext>
                </a:extLst>
              </a:tr>
              <a:tr h="1057377">
                <a:tc>
                  <a:txBody>
                    <a:bodyPr/>
                    <a:lstStyle/>
                    <a:p>
                      <a:pPr algn="ctr"/>
                      <a:endParaRPr lang="tr-TR" b="1" dirty="0">
                        <a:latin typeface="Times New Roman" panose="02020603050405020304" pitchFamily="18" charset="0"/>
                        <a:cs typeface="Times New Roman" panose="02020603050405020304" pitchFamily="18" charset="0"/>
                      </a:endParaRPr>
                    </a:p>
                    <a:p>
                      <a:pPr algn="ctr"/>
                      <a:endParaRPr lang="tr-TR" b="1" dirty="0">
                        <a:latin typeface="Times New Roman" panose="02020603050405020304" pitchFamily="18" charset="0"/>
                        <a:cs typeface="Times New Roman" panose="02020603050405020304" pitchFamily="18" charset="0"/>
                      </a:endParaRPr>
                    </a:p>
                    <a:p>
                      <a:pPr algn="ctr"/>
                      <a:r>
                        <a:rPr lang="tr-TR" b="1" dirty="0">
                          <a:latin typeface="Times New Roman" panose="02020603050405020304" pitchFamily="18" charset="0"/>
                          <a:cs typeface="Times New Roman" panose="02020603050405020304" pitchFamily="18" charset="0"/>
                        </a:rPr>
                        <a:t>Yıllıklar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23428892"/>
                  </a:ext>
                </a:extLst>
              </a:tr>
              <a:tr h="444649">
                <a:tc>
                  <a:txBody>
                    <a:bodyPr/>
                    <a:lstStyle/>
                    <a:p>
                      <a:pPr algn="ct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20501175"/>
                  </a:ext>
                </a:extLst>
              </a:tr>
              <a:tr h="569096">
                <a:tc>
                  <a:txBody>
                    <a:bodyPr/>
                    <a:lstStyle/>
                    <a:p>
                      <a:pPr algn="ctr"/>
                      <a:r>
                        <a:rPr lang="tr-TR" b="1" dirty="0">
                          <a:latin typeface="Times New Roman" panose="02020603050405020304" pitchFamily="18" charset="0"/>
                          <a:cs typeface="Times New Roman" panose="02020603050405020304" pitchFamily="18"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33578191"/>
                  </a:ext>
                </a:extLst>
              </a:tr>
            </a:tbl>
          </a:graphicData>
        </a:graphic>
      </p:graphicFrame>
      <p:sp>
        <p:nvSpPr>
          <p:cNvPr id="6" name="Sağ Ok 5"/>
          <p:cNvSpPr/>
          <p:nvPr/>
        </p:nvSpPr>
        <p:spPr>
          <a:xfrm>
            <a:off x="3203848" y="4077072"/>
            <a:ext cx="1080120" cy="72008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tr-TR">
              <a:solidFill>
                <a:srgbClr val="FF0000"/>
              </a:solidFill>
            </a:endParaRPr>
          </a:p>
        </p:txBody>
      </p:sp>
      <p:sp>
        <p:nvSpPr>
          <p:cNvPr id="2" name="Sağ Ok 1"/>
          <p:cNvSpPr/>
          <p:nvPr/>
        </p:nvSpPr>
        <p:spPr>
          <a:xfrm>
            <a:off x="6228184" y="3717032"/>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Sağ Ok 12"/>
          <p:cNvSpPr/>
          <p:nvPr/>
        </p:nvSpPr>
        <p:spPr>
          <a:xfrm>
            <a:off x="6228184" y="4437112"/>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Sağ Ok 13"/>
          <p:cNvSpPr/>
          <p:nvPr/>
        </p:nvSpPr>
        <p:spPr>
          <a:xfrm>
            <a:off x="6228184" y="4869160"/>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Sağ Ok 14"/>
          <p:cNvSpPr/>
          <p:nvPr/>
        </p:nvSpPr>
        <p:spPr>
          <a:xfrm>
            <a:off x="6228184" y="5373216"/>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7" name="Sağ Ok 16"/>
          <p:cNvSpPr/>
          <p:nvPr/>
        </p:nvSpPr>
        <p:spPr>
          <a:xfrm>
            <a:off x="6156176" y="5877272"/>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 name="Metin kutusu 3"/>
          <p:cNvSpPr txBox="1"/>
          <p:nvPr/>
        </p:nvSpPr>
        <p:spPr>
          <a:xfrm>
            <a:off x="6948264" y="3645024"/>
            <a:ext cx="1413079" cy="307777"/>
          </a:xfrm>
          <a:prstGeom prst="rect">
            <a:avLst/>
          </a:prstGeom>
          <a:noFill/>
        </p:spPr>
        <p:txBody>
          <a:bodyPr wrap="none" rtlCol="0">
            <a:spAutoFit/>
          </a:bodyPr>
          <a:lstStyle/>
          <a:p>
            <a:r>
              <a:rPr lang="tr-TR" sz="1400" b="1" dirty="0">
                <a:latin typeface="Franklin Gothic Book" panose="020B0503020102020204" pitchFamily="34" charset="0"/>
              </a:rPr>
              <a:t>Kurum Adı/Logo</a:t>
            </a:r>
          </a:p>
        </p:txBody>
      </p:sp>
      <p:sp>
        <p:nvSpPr>
          <p:cNvPr id="18" name="Metin kutusu 17"/>
          <p:cNvSpPr txBox="1"/>
          <p:nvPr/>
        </p:nvSpPr>
        <p:spPr>
          <a:xfrm>
            <a:off x="6948264" y="4365104"/>
            <a:ext cx="1792286" cy="307777"/>
          </a:xfrm>
          <a:prstGeom prst="rect">
            <a:avLst/>
          </a:prstGeom>
          <a:noFill/>
        </p:spPr>
        <p:txBody>
          <a:bodyPr wrap="none" rtlCol="0">
            <a:spAutoFit/>
          </a:bodyPr>
          <a:lstStyle/>
          <a:p>
            <a:r>
              <a:rPr lang="tr-TR" sz="1400" b="1" dirty="0">
                <a:latin typeface="Franklin Gothic Book" panose="020B0503020102020204" pitchFamily="34" charset="0"/>
              </a:rPr>
              <a:t>Kurum Yazışma Kodu</a:t>
            </a:r>
          </a:p>
        </p:txBody>
      </p:sp>
      <p:sp>
        <p:nvSpPr>
          <p:cNvPr id="19" name="Metin kutusu 18"/>
          <p:cNvSpPr txBox="1"/>
          <p:nvPr/>
        </p:nvSpPr>
        <p:spPr>
          <a:xfrm>
            <a:off x="6948264" y="4797152"/>
            <a:ext cx="1086259" cy="307777"/>
          </a:xfrm>
          <a:prstGeom prst="rect">
            <a:avLst/>
          </a:prstGeom>
          <a:noFill/>
        </p:spPr>
        <p:txBody>
          <a:bodyPr wrap="none" rtlCol="0">
            <a:spAutoFit/>
          </a:bodyPr>
          <a:lstStyle/>
          <a:p>
            <a:r>
              <a:rPr lang="tr-TR" sz="1400" b="1" dirty="0">
                <a:latin typeface="Franklin Gothic Book" panose="020B0503020102020204" pitchFamily="34" charset="0"/>
              </a:rPr>
              <a:t>Dosya Kodu</a:t>
            </a:r>
          </a:p>
        </p:txBody>
      </p:sp>
      <p:sp>
        <p:nvSpPr>
          <p:cNvPr id="20" name="Metin kutusu 19"/>
          <p:cNvSpPr txBox="1"/>
          <p:nvPr/>
        </p:nvSpPr>
        <p:spPr>
          <a:xfrm>
            <a:off x="6948264" y="5301208"/>
            <a:ext cx="1269002" cy="307777"/>
          </a:xfrm>
          <a:prstGeom prst="rect">
            <a:avLst/>
          </a:prstGeom>
          <a:noFill/>
        </p:spPr>
        <p:txBody>
          <a:bodyPr wrap="none" rtlCol="0">
            <a:spAutoFit/>
          </a:bodyPr>
          <a:lstStyle/>
          <a:p>
            <a:r>
              <a:rPr lang="tr-TR" sz="1400" b="1" dirty="0">
                <a:latin typeface="Franklin Gothic Book" panose="020B0503020102020204" pitchFamily="34" charset="0"/>
              </a:rPr>
              <a:t>Dosya Konusu</a:t>
            </a:r>
          </a:p>
        </p:txBody>
      </p:sp>
      <p:sp>
        <p:nvSpPr>
          <p:cNvPr id="22" name="Metin kutusu 21"/>
          <p:cNvSpPr txBox="1"/>
          <p:nvPr/>
        </p:nvSpPr>
        <p:spPr>
          <a:xfrm>
            <a:off x="6948264" y="5805264"/>
            <a:ext cx="908005" cy="307777"/>
          </a:xfrm>
          <a:prstGeom prst="rect">
            <a:avLst/>
          </a:prstGeom>
          <a:noFill/>
        </p:spPr>
        <p:txBody>
          <a:bodyPr wrap="none" rtlCol="0">
            <a:spAutoFit/>
          </a:bodyPr>
          <a:lstStyle/>
          <a:p>
            <a:r>
              <a:rPr lang="tr-TR" sz="1400" b="1" dirty="0">
                <a:latin typeface="Franklin Gothic Book" panose="020B0503020102020204" pitchFamily="34" charset="0"/>
              </a:rPr>
              <a:t>Dosya Yılı</a:t>
            </a:r>
          </a:p>
        </p:txBody>
      </p:sp>
      <p:sp>
        <p:nvSpPr>
          <p:cNvPr id="25" name="Yuvarlatılmış Dikdörtgen 24"/>
          <p:cNvSpPr/>
          <p:nvPr/>
        </p:nvSpPr>
        <p:spPr>
          <a:xfrm>
            <a:off x="4355976" y="2636912"/>
            <a:ext cx="1871663" cy="3696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4" name="Resim 33"/>
          <p:cNvPicPr>
            <a:picLocks noChangeAspect="1"/>
          </p:cNvPicPr>
          <p:nvPr/>
        </p:nvPicPr>
        <p:blipFill rotWithShape="1">
          <a:blip r:embed="rId2">
            <a:extLst>
              <a:ext uri="{28A0092B-C50C-407E-A947-70E740481C1C}">
                <a14:useLocalDpi xmlns:a14="http://schemas.microsoft.com/office/drawing/2010/main" val="0"/>
              </a:ext>
            </a:extLst>
          </a:blip>
          <a:srcRect b="13119"/>
          <a:stretch/>
        </p:blipFill>
        <p:spPr>
          <a:xfrm>
            <a:off x="4499992" y="2708920"/>
            <a:ext cx="1676545" cy="3506407"/>
          </a:xfrm>
          <a:prstGeom prst="rect">
            <a:avLst/>
          </a:prstGeom>
        </p:spPr>
      </p:pic>
      <p:sp>
        <p:nvSpPr>
          <p:cNvPr id="21" name="Dikdörtgen 20"/>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Birimden Belge Devir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1743688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225806" y="3319824"/>
            <a:ext cx="6730570" cy="1477328"/>
          </a:xfrm>
          <a:prstGeom prst="rect">
            <a:avLst/>
          </a:prstGeom>
          <a:noFill/>
        </p:spPr>
        <p:txBody>
          <a:bodyPr wrap="square" rtlCol="0">
            <a:spAutoFit/>
          </a:bodyPr>
          <a:lstStyle/>
          <a:p>
            <a:pPr marL="522900" indent="-342900" algn="just">
              <a:spcBef>
                <a:spcPts val="600"/>
              </a:spcBef>
              <a:spcAft>
                <a:spcPts val="600"/>
              </a:spcAft>
              <a:buFontTx/>
              <a:buChar char="-"/>
            </a:pPr>
            <a:r>
              <a:rPr lang="tr-TR" sz="2000" dirty="0"/>
              <a:t>Bir belgenin eki olmayan kitap, broşür, boş form, doküman ve benzeri materyal arşivlere devredilmez.</a:t>
            </a:r>
          </a:p>
          <a:p>
            <a:pPr marL="522900" indent="-342900" algn="just">
              <a:spcBef>
                <a:spcPts val="600"/>
              </a:spcBef>
              <a:spcAft>
                <a:spcPts val="600"/>
              </a:spcAft>
              <a:buFontTx/>
              <a:buChar char="-"/>
            </a:pPr>
            <a:r>
              <a:rPr lang="tr-TR" sz="2000" dirty="0"/>
              <a:t>Devir işlemi, oluşturulan </a:t>
            </a:r>
            <a:r>
              <a:rPr lang="tr-TR" sz="2000" i="1" u="sng" dirty="0">
                <a:solidFill>
                  <a:srgbClr val="FF0000"/>
                </a:solidFill>
              </a:rPr>
              <a:t>içerik listeleri</a:t>
            </a:r>
            <a:r>
              <a:rPr lang="tr-TR" sz="2000" dirty="0"/>
              <a:t> referans alınarak yapılır.</a:t>
            </a:r>
          </a:p>
        </p:txBody>
      </p:sp>
      <p:sp>
        <p:nvSpPr>
          <p:cNvPr id="8" name="Yuvarlatılmış Dikdörtgen 8"/>
          <p:cNvSpPr/>
          <p:nvPr/>
        </p:nvSpPr>
        <p:spPr>
          <a:xfrm>
            <a:off x="1475656" y="1981044"/>
            <a:ext cx="6743700" cy="1131474"/>
          </a:xfrm>
          <a:prstGeom prst="rect">
            <a:avLst/>
          </a:prstGeom>
          <a:solidFill>
            <a:schemeClr val="tx1"/>
          </a:solidFill>
          <a:ln>
            <a:solidFill>
              <a:schemeClr val="tx1">
                <a:lumMod val="65000"/>
                <a:lumOff val="35000"/>
              </a:schemeClr>
            </a:solidFill>
          </a:ln>
          <a:effectLst>
            <a:outerShdw blurRad="50800" dist="50800" dir="5400000" algn="ctr" rotWithShape="0">
              <a:schemeClr val="bg1"/>
            </a:outerShdw>
          </a:effectLst>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a:r>
              <a:rPr lang="tr-TR" sz="2000" dirty="0">
                <a:latin typeface="Times New Roman" panose="02020603050405020304" pitchFamily="18" charset="0"/>
                <a:cs typeface="Times New Roman" panose="02020603050405020304" pitchFamily="18" charset="0"/>
              </a:rPr>
              <a:t>Uygunluk kontrolü yapılarak eksiklikleri giderilen dosya</a:t>
            </a:r>
            <a:r>
              <a:rPr lang="tr-TR" sz="2000" i="1" dirty="0">
                <a:latin typeface="Times New Roman" panose="02020603050405020304" pitchFamily="18" charset="0"/>
                <a:cs typeface="Times New Roman" panose="02020603050405020304" pitchFamily="18" charset="0"/>
              </a:rPr>
              <a:t>,</a:t>
            </a:r>
            <a:r>
              <a:rPr lang="tr-TR" sz="2000" dirty="0">
                <a:latin typeface="Times New Roman" panose="02020603050405020304" pitchFamily="18" charset="0"/>
                <a:cs typeface="Times New Roman" panose="02020603050405020304" pitchFamily="18" charset="0"/>
              </a:rPr>
              <a:t> takvim yılının ilk üç ayı içerisinde arşivlere devredilir. </a:t>
            </a:r>
          </a:p>
          <a:p>
            <a:pPr algn="just"/>
            <a:r>
              <a:rPr lang="tr-TR" sz="2000" dirty="0">
                <a:latin typeface="Times New Roman" panose="02020603050405020304" pitchFamily="18" charset="0"/>
                <a:cs typeface="Times New Roman" panose="02020603050405020304" pitchFamily="18" charset="0"/>
              </a:rPr>
              <a:t>(Ocak Ayı ile Mart Ayı Arası)</a:t>
            </a:r>
          </a:p>
        </p:txBody>
      </p:sp>
      <p:sp>
        <p:nvSpPr>
          <p:cNvPr id="6" name="Dikdörtgen 5"/>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Birimden Belge Devir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376736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Oval"/>
          <p:cNvSpPr/>
          <p:nvPr/>
        </p:nvSpPr>
        <p:spPr>
          <a:xfrm>
            <a:off x="5580112" y="2276872"/>
            <a:ext cx="1800200" cy="936104"/>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6" descr="http://www.icat.com.tr/content/sites/default/files/Arsi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845360"/>
            <a:ext cx="3528392" cy="19194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1" descr="C:\Users\aakbayir\Desktop\arsiv.jpg"/>
          <p:cNvPicPr>
            <a:picLocks noChangeAspect="1" noChangeArrowheads="1"/>
          </p:cNvPicPr>
          <p:nvPr/>
        </p:nvPicPr>
        <p:blipFill>
          <a:blip r:embed="rId3" cstate="print"/>
          <a:srcRect/>
          <a:stretch>
            <a:fillRect/>
          </a:stretch>
        </p:blipFill>
        <p:spPr bwMode="auto">
          <a:xfrm>
            <a:off x="5220072" y="3764788"/>
            <a:ext cx="3240360" cy="24305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7 Metin kutusu"/>
          <p:cNvSpPr txBox="1"/>
          <p:nvPr/>
        </p:nvSpPr>
        <p:spPr>
          <a:xfrm>
            <a:off x="5868144" y="2493432"/>
            <a:ext cx="1266116" cy="461665"/>
          </a:xfrm>
          <a:prstGeom prst="rect">
            <a:avLst/>
          </a:prstGeom>
          <a:noFill/>
        </p:spPr>
        <p:txBody>
          <a:bodyPr wrap="none" rtlCol="0">
            <a:spAutoFit/>
          </a:bodyPr>
          <a:lstStyle/>
          <a:p>
            <a:r>
              <a:rPr lang="tr-TR" sz="2400" b="1" dirty="0">
                <a:solidFill>
                  <a:schemeClr val="bg1"/>
                </a:solidFill>
              </a:rPr>
              <a:t>10-14 Yıl</a:t>
            </a:r>
          </a:p>
        </p:txBody>
      </p:sp>
      <p:sp>
        <p:nvSpPr>
          <p:cNvPr id="6" name="Metin kutusu 5"/>
          <p:cNvSpPr txBox="1"/>
          <p:nvPr/>
        </p:nvSpPr>
        <p:spPr>
          <a:xfrm>
            <a:off x="769041" y="4025680"/>
            <a:ext cx="3672408" cy="2031325"/>
          </a:xfrm>
          <a:prstGeom prst="rect">
            <a:avLst/>
          </a:prstGeom>
          <a:noFill/>
        </p:spPr>
        <p:txBody>
          <a:bodyPr wrap="square" rtlCol="0">
            <a:spAutoFit/>
          </a:bodyPr>
          <a:lstStyle/>
          <a:p>
            <a:pPr algn="just"/>
            <a:r>
              <a:rPr lang="tr-TR" dirty="0"/>
              <a:t>-Bakanlık arşiv politikasını oluşturul- </a:t>
            </a:r>
            <a:r>
              <a:rPr lang="tr-TR" dirty="0" err="1"/>
              <a:t>mak</a:t>
            </a:r>
            <a:r>
              <a:rPr lang="tr-TR" dirty="0"/>
              <a:t>, geliştirilmek ve gerektiğinde değiştirilmek</a:t>
            </a:r>
          </a:p>
          <a:p>
            <a:pPr algn="just"/>
            <a:endParaRPr lang="tr-TR" b="1" dirty="0"/>
          </a:p>
          <a:p>
            <a:pPr algn="just"/>
            <a:r>
              <a:rPr lang="tr-TR" dirty="0"/>
              <a:t>-Ayıklama ve imha komisyonlarını oluşturmak.</a:t>
            </a:r>
            <a:endParaRPr lang="tr-TR" b="1" dirty="0"/>
          </a:p>
          <a:p>
            <a:pPr algn="just"/>
            <a:endParaRPr lang="tr-TR" dirty="0"/>
          </a:p>
        </p:txBody>
      </p:sp>
      <p:sp>
        <p:nvSpPr>
          <p:cNvPr id="11" name="Dikdörtgen 10"/>
          <p:cNvSpPr/>
          <p:nvPr/>
        </p:nvSpPr>
        <p:spPr>
          <a:xfrm>
            <a:off x="467544" y="692696"/>
            <a:ext cx="5184576" cy="892552"/>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Kurum/Merkezi 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79711927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icat.com.tr/content/sites/default/files/Arsi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845360"/>
            <a:ext cx="3528392" cy="19194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Metin kutusu 5"/>
          <p:cNvSpPr txBox="1"/>
          <p:nvPr/>
        </p:nvSpPr>
        <p:spPr>
          <a:xfrm>
            <a:off x="4860032" y="1988840"/>
            <a:ext cx="3672408" cy="2031325"/>
          </a:xfrm>
          <a:prstGeom prst="rect">
            <a:avLst/>
          </a:prstGeom>
          <a:noFill/>
        </p:spPr>
        <p:txBody>
          <a:bodyPr wrap="square" rtlCol="0">
            <a:spAutoFit/>
          </a:bodyPr>
          <a:lstStyle/>
          <a:p>
            <a:pPr algn="just"/>
            <a:r>
              <a:rPr lang="tr-TR" dirty="0"/>
              <a:t>-Bakanlığın merkez ve taşra birim arşivlerinde </a:t>
            </a:r>
          </a:p>
          <a:p>
            <a:pPr algn="just"/>
            <a:r>
              <a:rPr lang="tr-TR" i="1" dirty="0"/>
              <a:t>         ayıklama, </a:t>
            </a:r>
          </a:p>
          <a:p>
            <a:pPr algn="just"/>
            <a:r>
              <a:rPr lang="tr-TR" i="1" dirty="0"/>
              <a:t>         saklama, </a:t>
            </a:r>
          </a:p>
          <a:p>
            <a:pPr algn="just"/>
            <a:r>
              <a:rPr lang="tr-TR" i="1" dirty="0"/>
              <a:t>         imha ve diğer arşiv faaliyetlerine </a:t>
            </a:r>
            <a:r>
              <a:rPr lang="tr-TR" dirty="0"/>
              <a:t>rehberlik etmek, kontrol etmek ve denetlenmesini sağlamak,</a:t>
            </a:r>
          </a:p>
        </p:txBody>
      </p:sp>
      <p:sp>
        <p:nvSpPr>
          <p:cNvPr id="11" name="Dikdörtgen 10"/>
          <p:cNvSpPr/>
          <p:nvPr/>
        </p:nvSpPr>
        <p:spPr>
          <a:xfrm>
            <a:off x="467544" y="692696"/>
            <a:ext cx="5184576" cy="892552"/>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Kurum 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12" name="Metin kutusu 11"/>
          <p:cNvSpPr txBox="1"/>
          <p:nvPr/>
        </p:nvSpPr>
        <p:spPr>
          <a:xfrm>
            <a:off x="755576" y="4606969"/>
            <a:ext cx="3528392" cy="923330"/>
          </a:xfrm>
          <a:prstGeom prst="rect">
            <a:avLst/>
          </a:prstGeom>
          <a:noFill/>
        </p:spPr>
        <p:txBody>
          <a:bodyPr wrap="square" rtlCol="0">
            <a:spAutoFit/>
          </a:bodyPr>
          <a:lstStyle/>
          <a:p>
            <a:pPr algn="just"/>
            <a:r>
              <a:rPr lang="tr-TR" dirty="0"/>
              <a:t>-Komisyonca tespit edilen ve saklanmasına gerek görülmeyen malzemenin imhasını sağlamak,</a:t>
            </a:r>
          </a:p>
        </p:txBody>
      </p:sp>
      <p:sp>
        <p:nvSpPr>
          <p:cNvPr id="13" name="Metin kutusu 12"/>
          <p:cNvSpPr txBox="1"/>
          <p:nvPr/>
        </p:nvSpPr>
        <p:spPr>
          <a:xfrm>
            <a:off x="4968044" y="4653136"/>
            <a:ext cx="3564396" cy="1754326"/>
          </a:xfrm>
          <a:prstGeom prst="rect">
            <a:avLst/>
          </a:prstGeom>
          <a:noFill/>
        </p:spPr>
        <p:txBody>
          <a:bodyPr wrap="square" rtlCol="0">
            <a:spAutoFit/>
          </a:bodyPr>
          <a:lstStyle/>
          <a:p>
            <a:pPr algn="just"/>
            <a:r>
              <a:rPr lang="tr-TR" dirty="0"/>
              <a:t>-Çalışmalar sonucunda Devlet Arşivine devredilmesi uygun görülen arşiv malzemesini tasnif ederek envanterleriyle teslim etmek ve devredilmeyecek olanların korun-</a:t>
            </a:r>
            <a:r>
              <a:rPr lang="tr-TR" dirty="0" err="1"/>
              <a:t>masını</a:t>
            </a:r>
            <a:r>
              <a:rPr lang="tr-TR" dirty="0"/>
              <a:t> sağlamak,</a:t>
            </a:r>
          </a:p>
        </p:txBody>
      </p:sp>
    </p:spTree>
    <p:extLst>
      <p:ext uri="{BB962C8B-B14F-4D97-AF65-F5344CB8AC3E}">
        <p14:creationId xmlns:p14="http://schemas.microsoft.com/office/powerpoint/2010/main" val="452441826"/>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aakbayir\Desktop\notlar.png"/>
          <p:cNvPicPr>
            <a:picLocks noChangeAspect="1" noChangeArrowheads="1"/>
          </p:cNvPicPr>
          <p:nvPr/>
        </p:nvPicPr>
        <p:blipFill>
          <a:blip r:embed="rId2" cstate="print"/>
          <a:srcRect/>
          <a:stretch>
            <a:fillRect/>
          </a:stretch>
        </p:blipFill>
        <p:spPr bwMode="auto">
          <a:xfrm>
            <a:off x="6588224" y="2492896"/>
            <a:ext cx="2422782" cy="2584301"/>
          </a:xfrm>
          <a:prstGeom prst="rect">
            <a:avLst/>
          </a:prstGeom>
          <a:noFill/>
          <a:ln w="9525">
            <a:noFill/>
            <a:miter lim="800000"/>
            <a:headEnd/>
            <a:tailEnd/>
          </a:ln>
        </p:spPr>
      </p:pic>
      <p:sp>
        <p:nvSpPr>
          <p:cNvPr id="21" name="20 Dikdörtgen"/>
          <p:cNvSpPr/>
          <p:nvPr/>
        </p:nvSpPr>
        <p:spPr>
          <a:xfrm>
            <a:off x="7668344" y="3068960"/>
            <a:ext cx="1008112"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b="1" dirty="0">
                <a:solidFill>
                  <a:schemeClr val="tx1"/>
                </a:solidFill>
              </a:rPr>
              <a:t>Vekil Fişi</a:t>
            </a:r>
          </a:p>
        </p:txBody>
      </p:sp>
      <p:sp>
        <p:nvSpPr>
          <p:cNvPr id="17" name="Yuvarlatılmış Dikdörtgen 4"/>
          <p:cNvSpPr/>
          <p:nvPr/>
        </p:nvSpPr>
        <p:spPr>
          <a:xfrm>
            <a:off x="1005391" y="1587679"/>
            <a:ext cx="5446290" cy="1121241"/>
          </a:xfrm>
          <a:prstGeom prst="rect">
            <a:avLst/>
          </a:prstGeom>
          <a:no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fontAlgn="auto">
              <a:spcBef>
                <a:spcPts val="0"/>
              </a:spcBef>
              <a:spcAft>
                <a:spcPts val="0"/>
              </a:spcAft>
              <a:defRPr/>
            </a:pPr>
            <a:r>
              <a:rPr lang="tr-TR" sz="2200" dirty="0">
                <a:solidFill>
                  <a:schemeClr val="tx1"/>
                </a:solidFill>
                <a:latin typeface="Times New Roman" panose="02020603050405020304" pitchFamily="18" charset="0"/>
                <a:cs typeface="Times New Roman" panose="02020603050405020304" pitchFamily="18" charset="0"/>
              </a:rPr>
              <a:t>Birimler (Üniteler) gerektiğinde arşivden dosya alabilirler.</a:t>
            </a:r>
          </a:p>
        </p:txBody>
      </p:sp>
      <p:sp>
        <p:nvSpPr>
          <p:cNvPr id="20" name="Yuvarlatılmış Dikdörtgen 6"/>
          <p:cNvSpPr/>
          <p:nvPr/>
        </p:nvSpPr>
        <p:spPr>
          <a:xfrm>
            <a:off x="991632" y="2734517"/>
            <a:ext cx="5460049" cy="1005094"/>
          </a:xfrm>
          <a:prstGeom prst="rect">
            <a:avLst/>
          </a:prstGeom>
          <a:solidFill>
            <a:schemeClr val="bg1">
              <a:lumMod val="95000"/>
            </a:schemeClr>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fontAlgn="auto">
              <a:spcBef>
                <a:spcPts val="0"/>
              </a:spcBef>
              <a:spcAft>
                <a:spcPts val="0"/>
              </a:spcAft>
              <a:defRPr/>
            </a:pPr>
            <a:r>
              <a:rPr lang="tr-TR" sz="2200" dirty="0">
                <a:solidFill>
                  <a:schemeClr val="tx1"/>
                </a:solidFill>
                <a:latin typeface="Times New Roman" panose="02020603050405020304" pitchFamily="18" charset="0"/>
                <a:cs typeface="Times New Roman" panose="02020603050405020304" pitchFamily="18" charset="0"/>
              </a:rPr>
              <a:t>Taşra Arşivinden alınan dosya veya klasör yerine </a:t>
            </a:r>
            <a:r>
              <a:rPr lang="tr-TR" sz="2200" dirty="0">
                <a:solidFill>
                  <a:srgbClr val="FF0000"/>
                </a:solidFill>
                <a:latin typeface="Times New Roman" panose="02020603050405020304" pitchFamily="18" charset="0"/>
                <a:cs typeface="Times New Roman" panose="02020603050405020304" pitchFamily="18" charset="0"/>
              </a:rPr>
              <a:t>vekil fişi </a:t>
            </a:r>
            <a:r>
              <a:rPr lang="tr-TR" sz="2200" dirty="0">
                <a:solidFill>
                  <a:schemeClr val="tx1"/>
                </a:solidFill>
                <a:latin typeface="Times New Roman" panose="02020603050405020304" pitchFamily="18" charset="0"/>
                <a:cs typeface="Times New Roman" panose="02020603050405020304" pitchFamily="18" charset="0"/>
              </a:rPr>
              <a:t>bırakılarak alınan dosya veya klasörün takibi yapılır.</a:t>
            </a:r>
          </a:p>
        </p:txBody>
      </p:sp>
      <p:sp>
        <p:nvSpPr>
          <p:cNvPr id="14" name="Dikdörtgen 13"/>
          <p:cNvSpPr/>
          <p:nvPr/>
        </p:nvSpPr>
        <p:spPr>
          <a:xfrm>
            <a:off x="467544" y="692696"/>
            <a:ext cx="5184576" cy="892552"/>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Arşivlerden Yararlanma</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15" name="Yuvarlatılmış Dikdörtgen 6"/>
          <p:cNvSpPr/>
          <p:nvPr/>
        </p:nvSpPr>
        <p:spPr>
          <a:xfrm>
            <a:off x="1024687" y="4005064"/>
            <a:ext cx="5460049" cy="1005094"/>
          </a:xfrm>
          <a:prstGeom prst="rect">
            <a:avLst/>
          </a:prstGeom>
          <a:solidFill>
            <a:schemeClr val="bg1">
              <a:lumMod val="85000"/>
            </a:schemeClr>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fontAlgn="auto">
              <a:spcBef>
                <a:spcPts val="0"/>
              </a:spcBef>
              <a:spcAft>
                <a:spcPts val="0"/>
              </a:spcAft>
              <a:defRPr/>
            </a:pPr>
            <a:r>
              <a:rPr lang="tr-TR" sz="2200" dirty="0">
                <a:solidFill>
                  <a:schemeClr val="tx1"/>
                </a:solidFill>
                <a:latin typeface="Times New Roman" panose="02020603050405020304" pitchFamily="18" charset="0"/>
                <a:cs typeface="Times New Roman" panose="02020603050405020304" pitchFamily="18" charset="0"/>
              </a:rPr>
              <a:t>Taşra Arşivi’nden alınan evrak veya dosyaların takibinden </a:t>
            </a:r>
            <a:r>
              <a:rPr lang="tr-TR" sz="2200" b="1" dirty="0">
                <a:solidFill>
                  <a:srgbClr val="FF0000"/>
                </a:solidFill>
                <a:latin typeface="Times New Roman" panose="02020603050405020304" pitchFamily="18" charset="0"/>
                <a:cs typeface="Times New Roman" panose="02020603050405020304" pitchFamily="18" charset="0"/>
              </a:rPr>
              <a:t>taşra arşiv sorumluları </a:t>
            </a:r>
            <a:r>
              <a:rPr lang="tr-TR" sz="2200" dirty="0">
                <a:solidFill>
                  <a:schemeClr val="tx1"/>
                </a:solidFill>
                <a:latin typeface="Times New Roman" panose="02020603050405020304" pitchFamily="18" charset="0"/>
                <a:cs typeface="Times New Roman" panose="02020603050405020304" pitchFamily="18" charset="0"/>
              </a:rPr>
              <a:t>sorumlu olacaktır.</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4868027"/>
            <a:ext cx="1905000" cy="1438275"/>
          </a:xfrm>
          <a:prstGeom prst="rect">
            <a:avLst/>
          </a:prstGeom>
        </p:spPr>
      </p:pic>
    </p:spTree>
    <p:extLst>
      <p:ext uri="{BB962C8B-B14F-4D97-AF65-F5344CB8AC3E}">
        <p14:creationId xmlns:p14="http://schemas.microsoft.com/office/powerpoint/2010/main" val="4062975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31639" y="2174006"/>
            <a:ext cx="6702533" cy="4351338"/>
          </a:xfrm>
        </p:spPr>
        <p:txBody>
          <a:bodyPr/>
          <a:lstStyle/>
          <a:p>
            <a:pPr marL="0" indent="0">
              <a:buNone/>
            </a:pPr>
            <a:r>
              <a:rPr lang="tr-TR" dirty="0">
                <a:solidFill>
                  <a:schemeClr val="tx1"/>
                </a:solidFill>
              </a:rPr>
              <a:t>-Birimlerinin kendilerine ait olan evrakları arşivlerinde bir araya getirilir.</a:t>
            </a:r>
          </a:p>
          <a:p>
            <a:pPr marL="0" indent="0">
              <a:buNone/>
            </a:pPr>
            <a:r>
              <a:rPr lang="tr-TR" dirty="0">
                <a:solidFill>
                  <a:schemeClr val="tx1"/>
                </a:solidFill>
              </a:rPr>
              <a:t>-Teşkilat şemasına göre her birime bir kod verilir.</a:t>
            </a:r>
          </a:p>
          <a:p>
            <a:pPr marL="0" indent="0">
              <a:buNone/>
            </a:pPr>
            <a:r>
              <a:rPr lang="tr-TR" dirty="0">
                <a:solidFill>
                  <a:schemeClr val="tx1"/>
                </a:solidFill>
              </a:rPr>
              <a:t>-Evraka ekli olan harita, plân, proje ve benzerleri asıl evraktan ya da malzemeden asla ayrılmaz. </a:t>
            </a:r>
          </a:p>
          <a:p>
            <a:pPr marL="0" indent="0">
              <a:buNone/>
            </a:pPr>
            <a:r>
              <a:rPr lang="tr-TR" dirty="0">
                <a:solidFill>
                  <a:schemeClr val="tx1"/>
                </a:solidFill>
              </a:rPr>
              <a:t>-Birden fazla yaprak olan belgelere sayfa numarası yazılır. Varsa eklerin sayısı belgenin üzerine yazılır. </a:t>
            </a:r>
          </a:p>
          <a:p>
            <a:pPr marL="0" indent="0">
              <a:buNone/>
            </a:pPr>
            <a:r>
              <a:rPr lang="tr-TR" dirty="0">
                <a:solidFill>
                  <a:schemeClr val="tx1"/>
                </a:solidFill>
              </a:rPr>
              <a:t>-Belgeler kronolojik sıraya göre düzenlenir.</a:t>
            </a:r>
          </a:p>
          <a:p>
            <a:pPr marL="0" indent="0">
              <a:buNone/>
            </a:pPr>
            <a:endParaRPr lang="tr-TR" dirty="0">
              <a:solidFill>
                <a:schemeClr val="tx1"/>
              </a:solidFill>
            </a:endParaRPr>
          </a:p>
          <a:p>
            <a:pPr marL="0" indent="0">
              <a:buNone/>
            </a:pPr>
            <a:r>
              <a:rPr lang="tr-TR" dirty="0">
                <a:solidFill>
                  <a:schemeClr val="tx1"/>
                </a:solidFill>
              </a:rPr>
              <a:t>	</a:t>
            </a:r>
            <a:endParaRPr lang="tr-TR" b="1" dirty="0">
              <a:solidFill>
                <a:schemeClr val="tx1"/>
              </a:solidFill>
            </a:endParaRPr>
          </a:p>
        </p:txBody>
      </p:sp>
      <p:sp>
        <p:nvSpPr>
          <p:cNvPr id="6" name="Dikdörtgen 5"/>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Kurum 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939399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Kurum 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6" name="Metin kutusu 5"/>
          <p:cNvSpPr txBox="1"/>
          <p:nvPr/>
        </p:nvSpPr>
        <p:spPr>
          <a:xfrm>
            <a:off x="467544" y="2060848"/>
            <a:ext cx="2448272" cy="1477328"/>
          </a:xfrm>
          <a:prstGeom prst="rect">
            <a:avLst/>
          </a:prstGeom>
          <a:noFill/>
        </p:spPr>
        <p:txBody>
          <a:bodyPr wrap="square" rtlCol="0">
            <a:spAutoFit/>
          </a:bodyPr>
          <a:lstStyle/>
          <a:p>
            <a:r>
              <a:rPr lang="tr-TR" dirty="0"/>
              <a:t>-Kurumunda sürekli saklanır «B» saklama süresine sahip belgeler Kurum Arşivine devredilir.</a:t>
            </a:r>
          </a:p>
        </p:txBody>
      </p:sp>
      <p:pic>
        <p:nvPicPr>
          <p:cNvPr id="3" name="Resim 2">
            <a:extLst>
              <a:ext uri="{FF2B5EF4-FFF2-40B4-BE49-F238E27FC236}">
                <a16:creationId xmlns:a16="http://schemas.microsoft.com/office/drawing/2014/main" xmlns="" id="{064F66CD-549A-4D56-A36B-D53E03C2E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253" y="1844824"/>
            <a:ext cx="5733734" cy="4176464"/>
          </a:xfrm>
          <a:prstGeom prst="rect">
            <a:avLst/>
          </a:prstGeom>
        </p:spPr>
      </p:pic>
    </p:spTree>
    <p:extLst>
      <p:ext uri="{BB962C8B-B14F-4D97-AF65-F5344CB8AC3E}">
        <p14:creationId xmlns:p14="http://schemas.microsoft.com/office/powerpoint/2010/main" val="569324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956692" y="2039937"/>
            <a:ext cx="3543300" cy="3693319"/>
          </a:xfrm>
          <a:prstGeom prst="rect">
            <a:avLst/>
          </a:prstGeom>
          <a:noFill/>
        </p:spPr>
        <p:txBody>
          <a:bodyPr wrap="square" rtlCol="0">
            <a:spAutoFit/>
          </a:bodyPr>
          <a:lstStyle/>
          <a:p>
            <a:pPr algn="just"/>
            <a:r>
              <a:rPr lang="tr-TR" dirty="0"/>
              <a:t>Saklama Süreli Dosya Planlarına göre kurumlarında bulunması gereken süreyi tamamlayan </a:t>
            </a:r>
            <a:r>
              <a:rPr lang="tr-TR" b="1" dirty="0"/>
              <a:t>«Arşiv Malzemesi» </a:t>
            </a:r>
            <a:r>
              <a:rPr lang="tr-TR" dirty="0"/>
              <a:t>kapsamındaki belgeler Dosya Planlarına göre aksiyonlar alırlar.</a:t>
            </a:r>
          </a:p>
          <a:p>
            <a:pPr algn="just"/>
            <a:endParaRPr lang="tr-TR" dirty="0"/>
          </a:p>
          <a:p>
            <a:pPr algn="just"/>
            <a:endParaRPr lang="tr-TR" dirty="0"/>
          </a:p>
          <a:p>
            <a:pPr algn="just"/>
            <a:r>
              <a:rPr lang="tr-TR" dirty="0"/>
              <a:t>Planlarda yer alan </a:t>
            </a:r>
            <a:r>
              <a:rPr lang="tr-TR" b="1" dirty="0"/>
              <a:t>«A»</a:t>
            </a:r>
            <a:r>
              <a:rPr lang="tr-TR" dirty="0"/>
              <a:t> kodlu dosya ve belgeler ise uzun süre saklanmak ve devletin hafızasında yer almak maksadıyla </a:t>
            </a:r>
            <a:r>
              <a:rPr lang="tr-TR" b="1" i="1" dirty="0"/>
              <a:t>Devlet Arşivleri Başkanlığına </a:t>
            </a:r>
            <a:r>
              <a:rPr lang="tr-TR" dirty="0"/>
              <a:t>devredilir.</a:t>
            </a:r>
          </a:p>
        </p:txBody>
      </p:sp>
      <p:pic>
        <p:nvPicPr>
          <p:cNvPr id="6" name="Picture 2" descr="C:\Users\anksalon21\Desktop\ARŞİV FOTO\Arşiv Binası yukarıdan görünüm\IMG_94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717032"/>
            <a:ext cx="3528392" cy="2664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493912"/>
            <a:ext cx="3441249"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Dikdörtgen 7"/>
          <p:cNvSpPr/>
          <p:nvPr/>
        </p:nvSpPr>
        <p:spPr>
          <a:xfrm>
            <a:off x="467544" y="692696"/>
            <a:ext cx="5184576" cy="1200329"/>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Belgenin Devlet Arşivlerine Devri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4283424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39383" y="2031537"/>
            <a:ext cx="3821049" cy="4023360"/>
          </a:xfrm>
        </p:spPr>
        <p:txBody>
          <a:bodyPr/>
          <a:lstStyle/>
          <a:p>
            <a:pPr algn="just"/>
            <a:r>
              <a:rPr lang="tr-TR" dirty="0">
                <a:solidFill>
                  <a:schemeClr val="tx1"/>
                </a:solidFill>
              </a:rPr>
              <a:t>- Taşra arşivlerindeki «A» kodlu belgeler, Kurum Arşivi vasıtasıyla </a:t>
            </a:r>
            <a:r>
              <a:rPr lang="tr-TR" dirty="0" err="1">
                <a:solidFill>
                  <a:schemeClr val="tx1"/>
                </a:solidFill>
              </a:rPr>
              <a:t>DAB’a</a:t>
            </a:r>
            <a:r>
              <a:rPr lang="tr-TR" dirty="0">
                <a:solidFill>
                  <a:schemeClr val="tx1"/>
                </a:solidFill>
              </a:rPr>
              <a:t> devri gerçekleştirmektedir.</a:t>
            </a:r>
          </a:p>
        </p:txBody>
      </p:sp>
      <p:sp>
        <p:nvSpPr>
          <p:cNvPr id="4" name="Dikdörtgen 3"/>
          <p:cNvSpPr/>
          <p:nvPr/>
        </p:nvSpPr>
        <p:spPr>
          <a:xfrm>
            <a:off x="467544" y="692696"/>
            <a:ext cx="5184576" cy="1200329"/>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Belgenin Devlet Arşivlerine Devri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5" name="Picture 2" descr="C:\Users\anksalon21\Desktop\ARŞİV FOTO\Arşiv Binası yukarıdan görünüm\IMG_94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356992"/>
            <a:ext cx="3528392" cy="2664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5178" t="8788" r="4324" b="44066"/>
          <a:stretch/>
        </p:blipFill>
        <p:spPr>
          <a:xfrm>
            <a:off x="323528" y="2503229"/>
            <a:ext cx="4210147" cy="3079975"/>
          </a:xfrm>
          <a:prstGeom prst="rect">
            <a:avLst/>
          </a:prstGeom>
        </p:spPr>
      </p:pic>
    </p:spTree>
    <p:extLst>
      <p:ext uri="{BB962C8B-B14F-4D97-AF65-F5344CB8AC3E}">
        <p14:creationId xmlns:p14="http://schemas.microsoft.com/office/powerpoint/2010/main" val="33564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4D3D1E13-ED03-4E04-AA46-2DFAE3F3BAF4}"/>
              </a:ext>
            </a:extLst>
          </p:cNvPr>
          <p:cNvSpPr/>
          <p:nvPr/>
        </p:nvSpPr>
        <p:spPr>
          <a:xfrm>
            <a:off x="467544" y="692696"/>
            <a:ext cx="5184576" cy="400110"/>
          </a:xfrm>
          <a:prstGeom prst="rect">
            <a:avLst/>
          </a:prstGeom>
        </p:spPr>
        <p:txBody>
          <a:bodyPr wrap="square">
            <a:spAutoFit/>
          </a:bodyPr>
          <a:lstStyle/>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Rehberler</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10" name="İçerik Yer Tutucusu 9">
            <a:extLst>
              <a:ext uri="{FF2B5EF4-FFF2-40B4-BE49-F238E27FC236}">
                <a16:creationId xmlns:a16="http://schemas.microsoft.com/office/drawing/2014/main" xmlns="" id="{C4130DE7-717F-4216-B904-5F9EE6F42E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942" y="2132856"/>
            <a:ext cx="7710115" cy="3528392"/>
          </a:xfrm>
        </p:spPr>
      </p:pic>
    </p:spTree>
    <p:extLst>
      <p:ext uri="{BB962C8B-B14F-4D97-AF65-F5344CB8AC3E}">
        <p14:creationId xmlns:p14="http://schemas.microsoft.com/office/powerpoint/2010/main" val="3803690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37" t="8354" r="6097" b="45105"/>
          <a:stretch/>
        </p:blipFill>
        <p:spPr>
          <a:xfrm>
            <a:off x="467544" y="476672"/>
            <a:ext cx="5040560" cy="2808312"/>
          </a:xfr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t="3801" b="56300"/>
          <a:stretch/>
        </p:blipFill>
        <p:spPr>
          <a:xfrm>
            <a:off x="2915816" y="3573016"/>
            <a:ext cx="5616624" cy="2484276"/>
          </a:xfrm>
          <a:prstGeom prst="rect">
            <a:avLst/>
          </a:prstGeom>
        </p:spPr>
      </p:pic>
    </p:spTree>
    <p:extLst>
      <p:ext uri="{BB962C8B-B14F-4D97-AF65-F5344CB8AC3E}">
        <p14:creationId xmlns:p14="http://schemas.microsoft.com/office/powerpoint/2010/main" val="1256209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707886"/>
          </a:xfrm>
          <a:prstGeom prst="rect">
            <a:avLst/>
          </a:prstGeom>
        </p:spPr>
        <p:txBody>
          <a:bodyPr wrap="square">
            <a:spAutoFit/>
          </a:bodyPr>
          <a:lstStyle/>
          <a:p>
            <a:pPr>
              <a:buNone/>
            </a:pPr>
            <a:r>
              <a:rPr lang="tr-TR" sz="2000" b="1" dirty="0">
                <a:latin typeface="OCR A Extended" panose="02010509020102010303" pitchFamily="50" charset="0"/>
              </a:rPr>
              <a:t>Belge Devrinde Dikkat Edilecek </a:t>
            </a:r>
            <a:br>
              <a:rPr lang="tr-TR" sz="2000" b="1" dirty="0">
                <a:latin typeface="OCR A Extended" panose="02010509020102010303" pitchFamily="50" charset="0"/>
              </a:rPr>
            </a:br>
            <a:r>
              <a:rPr lang="tr-TR" sz="2000" b="1" dirty="0">
                <a:latin typeface="OCR A Extended" panose="02010509020102010303" pitchFamily="50" charset="0"/>
              </a:rPr>
              <a:t>Hususlar</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87670" y="2461202"/>
            <a:ext cx="4185084" cy="3096344"/>
          </a:xfrm>
          <a:prstGeom prst="rect">
            <a:avLst/>
          </a:prstGeom>
        </p:spPr>
      </p:pic>
      <p:sp>
        <p:nvSpPr>
          <p:cNvPr id="6" name="Metin kutusu 5"/>
          <p:cNvSpPr txBox="1"/>
          <p:nvPr/>
        </p:nvSpPr>
        <p:spPr>
          <a:xfrm>
            <a:off x="755576" y="1916832"/>
            <a:ext cx="3744416" cy="4247317"/>
          </a:xfrm>
          <a:prstGeom prst="rect">
            <a:avLst/>
          </a:prstGeom>
          <a:noFill/>
        </p:spPr>
        <p:txBody>
          <a:bodyPr wrap="square" rtlCol="0">
            <a:spAutoFit/>
          </a:bodyPr>
          <a:lstStyle/>
          <a:p>
            <a:pPr marL="285750" indent="-285750" algn="just">
              <a:buFontTx/>
              <a:buChar char="-"/>
            </a:pPr>
            <a:r>
              <a:rPr lang="tr-TR" dirty="0"/>
              <a:t>Belge devredecek birim/kurum devir işlemlerine başlamadan önce muhatabına ön bilgi vermelidir. </a:t>
            </a:r>
          </a:p>
          <a:p>
            <a:pPr marL="285750" indent="-285750" algn="just">
              <a:buFontTx/>
              <a:buChar char="-"/>
            </a:pPr>
            <a:endParaRPr lang="tr-TR" dirty="0"/>
          </a:p>
          <a:p>
            <a:pPr marL="285750" indent="-285750" algn="just">
              <a:buFontTx/>
              <a:buChar char="-"/>
            </a:pPr>
            <a:endParaRPr lang="tr-TR" dirty="0"/>
          </a:p>
          <a:p>
            <a:pPr marL="285750" indent="-285750" algn="just">
              <a:buFontTx/>
              <a:buChar char="-"/>
            </a:pPr>
            <a:r>
              <a:rPr lang="tr-TR" dirty="0"/>
              <a:t>Belgelerin sağlıklı şekilde devrini gerçekleştirmekten her iki muhatap da sorumludur.</a:t>
            </a:r>
          </a:p>
          <a:p>
            <a:pPr marL="285750" indent="-285750" algn="just">
              <a:buFontTx/>
              <a:buChar char="-"/>
            </a:pPr>
            <a:endParaRPr lang="tr-TR" dirty="0"/>
          </a:p>
          <a:p>
            <a:pPr marL="285750" indent="-285750" algn="just">
              <a:buFontTx/>
              <a:buChar char="-"/>
            </a:pPr>
            <a:endParaRPr lang="tr-TR" dirty="0"/>
          </a:p>
          <a:p>
            <a:pPr marL="285750" indent="-285750" algn="just">
              <a:buFontTx/>
              <a:buChar char="-"/>
            </a:pPr>
            <a:r>
              <a:rPr lang="tr-TR" dirty="0"/>
              <a:t>Şehir veya ülke dışına devredilecek belgeler ile zorunlu halleri kapsayan belgelerin devrinde ise azami önlemler/tedbirler ön görülmeli ve alınmalıdır.</a:t>
            </a:r>
          </a:p>
        </p:txBody>
      </p:sp>
    </p:spTree>
    <p:extLst>
      <p:ext uri="{BB962C8B-B14F-4D97-AF65-F5344CB8AC3E}">
        <p14:creationId xmlns:p14="http://schemas.microsoft.com/office/powerpoint/2010/main" val="3731650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764704"/>
            <a:ext cx="3384376" cy="5328592"/>
          </a:xfrm>
        </p:spPr>
      </p:pic>
      <p:sp>
        <p:nvSpPr>
          <p:cNvPr id="6" name="Metin kutusu 5"/>
          <p:cNvSpPr txBox="1"/>
          <p:nvPr/>
        </p:nvSpPr>
        <p:spPr>
          <a:xfrm>
            <a:off x="4499991" y="1844824"/>
            <a:ext cx="3872557" cy="4247317"/>
          </a:xfrm>
          <a:prstGeom prst="rect">
            <a:avLst/>
          </a:prstGeom>
          <a:noFill/>
        </p:spPr>
        <p:txBody>
          <a:bodyPr wrap="square" rtlCol="0">
            <a:spAutoFit/>
          </a:bodyPr>
          <a:lstStyle/>
          <a:p>
            <a:pPr marL="285750" indent="-285750" algn="just">
              <a:buFontTx/>
              <a:buChar char="-"/>
            </a:pPr>
            <a:r>
              <a:rPr lang="tr-TR" dirty="0"/>
              <a:t>Belge devreden birim/kurum ihtiyaç halinde devrettiği belgelere ulaşabilecek şekilde devretmeli ve gerekli envanter ile formları muhafaza etmelidir.</a:t>
            </a:r>
          </a:p>
          <a:p>
            <a:pPr marL="285750" indent="-285750" algn="just">
              <a:buFontTx/>
              <a:buChar char="-"/>
            </a:pPr>
            <a:endParaRPr lang="tr-TR" dirty="0"/>
          </a:p>
          <a:p>
            <a:pPr marL="285750" indent="-285750" algn="just">
              <a:buFontTx/>
              <a:buChar char="-"/>
            </a:pPr>
            <a:endParaRPr lang="tr-TR" dirty="0"/>
          </a:p>
          <a:p>
            <a:pPr marL="285750" indent="-285750" algn="just">
              <a:buFontTx/>
              <a:buChar char="-"/>
            </a:pPr>
            <a:r>
              <a:rPr lang="tr-TR" dirty="0"/>
              <a:t>Devralınan belgelerin işlem gördüğü tarihte meydana gelen teşekkül ve münasebet biçimlerine uyulmak zorunluluğunu ifade eden </a:t>
            </a:r>
            <a:r>
              <a:rPr lang="tr-TR" dirty="0" err="1"/>
              <a:t>Provenans</a:t>
            </a:r>
            <a:r>
              <a:rPr lang="tr-TR" dirty="0"/>
              <a:t> sistemine riayet edilmelidir. </a:t>
            </a:r>
          </a:p>
          <a:p>
            <a:pPr marL="285750" indent="-285750" algn="just">
              <a:buFontTx/>
              <a:buChar char="-"/>
            </a:pPr>
            <a:endParaRPr lang="tr-TR" dirty="0"/>
          </a:p>
          <a:p>
            <a:pPr marL="285750" indent="-285750" algn="just">
              <a:buFontTx/>
              <a:buChar char="-"/>
            </a:pPr>
            <a:endParaRPr lang="tr-TR" dirty="0"/>
          </a:p>
          <a:p>
            <a:pPr algn="just"/>
            <a:endParaRPr lang="tr-TR" dirty="0"/>
          </a:p>
        </p:txBody>
      </p:sp>
    </p:spTree>
    <p:extLst>
      <p:ext uri="{BB962C8B-B14F-4D97-AF65-F5344CB8AC3E}">
        <p14:creationId xmlns:p14="http://schemas.microsoft.com/office/powerpoint/2010/main" val="3170766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486109" y="2564904"/>
            <a:ext cx="3693205" cy="1728192"/>
          </a:xfrm>
        </p:spPr>
        <p:txBody>
          <a:bodyPr wrap="square" numCol="1" anchorCtr="0" compatLnSpc="1">
            <a:prstTxWarp prst="textNoShape">
              <a:avLst/>
            </a:prstTxWarp>
            <a:normAutofit/>
          </a:bodyPr>
          <a:lstStyle/>
          <a:p>
            <a:r>
              <a:rPr lang="tr-TR" sz="1800" b="1" dirty="0">
                <a:latin typeface="Segoe Print" panose="02000600000000000000" pitchFamily="2" charset="0"/>
              </a:rPr>
              <a:t>1517 Ridaniye Savaşı’ndan  </a:t>
            </a:r>
            <a:br>
              <a:rPr lang="tr-TR" sz="1800" b="1" dirty="0">
                <a:latin typeface="Segoe Print" panose="02000600000000000000" pitchFamily="2" charset="0"/>
              </a:rPr>
            </a:br>
            <a:r>
              <a:rPr lang="tr-TR" sz="1800" b="1" dirty="0">
                <a:latin typeface="Segoe Print" panose="02000600000000000000" pitchFamily="2" charset="0"/>
              </a:rPr>
              <a:t>2003 Körfez Savaşı’na </a:t>
            </a:r>
            <a:br>
              <a:rPr lang="tr-TR" sz="1800" b="1" dirty="0">
                <a:latin typeface="Segoe Print" panose="02000600000000000000" pitchFamily="2" charset="0"/>
              </a:rPr>
            </a:br>
            <a:r>
              <a:rPr lang="tr-TR" sz="1800" b="1" dirty="0">
                <a:latin typeface="Segoe Print" panose="02000600000000000000" pitchFamily="2" charset="0"/>
              </a:rPr>
              <a:t>Bilgi ve Belge aktarımı</a:t>
            </a:r>
            <a:br>
              <a:rPr lang="tr-TR" sz="1800" b="1" dirty="0">
                <a:latin typeface="Segoe Print" panose="02000600000000000000" pitchFamily="2" charset="0"/>
              </a:rPr>
            </a:br>
            <a:r>
              <a:rPr lang="tr-TR" sz="1800" b="1" dirty="0">
                <a:latin typeface="Segoe Print" panose="02000600000000000000" pitchFamily="2" charset="0"/>
              </a:rPr>
              <a:t>     </a:t>
            </a:r>
          </a:p>
        </p:txBody>
      </p:sp>
      <p:pic>
        <p:nvPicPr>
          <p:cNvPr id="7" name="Picture 2" descr="https://i4.hurimg.com/i/hurriyet/75/0x0/5ac0e3f618c7731dbc4d88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4699" y="2348880"/>
            <a:ext cx="4781331" cy="29883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Dikdörtgen 4"/>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Tahoma" pitchFamily="34" charset="0"/>
              </a:rPr>
              <a:t>Arşiv Tarihi</a:t>
            </a:r>
            <a:endParaRPr lang="tr-TR" sz="2000" dirty="0"/>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2" name="Metin kutusu 1">
            <a:extLst>
              <a:ext uri="{FF2B5EF4-FFF2-40B4-BE49-F238E27FC236}">
                <a16:creationId xmlns:a16="http://schemas.microsoft.com/office/drawing/2014/main" xmlns="" id="{AD5BD5C0-A462-465B-BE29-8734C64263FA}"/>
              </a:ext>
            </a:extLst>
          </p:cNvPr>
          <p:cNvSpPr txBox="1"/>
          <p:nvPr/>
        </p:nvSpPr>
        <p:spPr>
          <a:xfrm>
            <a:off x="611560" y="4653136"/>
            <a:ext cx="2304256" cy="369332"/>
          </a:xfrm>
          <a:prstGeom prst="rect">
            <a:avLst/>
          </a:prstGeom>
          <a:noFill/>
        </p:spPr>
        <p:txBody>
          <a:bodyPr wrap="square" rtlCol="0">
            <a:spAutoFit/>
          </a:bodyPr>
          <a:lstStyle/>
          <a:p>
            <a:r>
              <a:rPr lang="tr-TR" dirty="0"/>
              <a:t>ALAN MAKOVSKY</a:t>
            </a:r>
            <a:r>
              <a:rPr lang="tr-TR" dirty="0">
                <a:solidFill>
                  <a:srgbClr val="FF0000"/>
                </a:solidFill>
              </a:rPr>
              <a:t>? ? ?</a:t>
            </a:r>
          </a:p>
        </p:txBody>
      </p:sp>
    </p:spTree>
    <p:extLst>
      <p:ext uri="{BB962C8B-B14F-4D97-AF65-F5344CB8AC3E}">
        <p14:creationId xmlns:p14="http://schemas.microsoft.com/office/powerpoint/2010/main" val="62776946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2123728" y="1988840"/>
            <a:ext cx="4608512" cy="16561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11 Resim" descr="office-space-06_0_0.jpg"/>
          <p:cNvPicPr>
            <a:picLocks noChangeAspect="1"/>
          </p:cNvPicPr>
          <p:nvPr/>
        </p:nvPicPr>
        <p:blipFill>
          <a:blip r:embed="rId3" cstate="print"/>
          <a:stretch>
            <a:fillRect/>
          </a:stretch>
        </p:blipFill>
        <p:spPr>
          <a:xfrm>
            <a:off x="4932041" y="3868133"/>
            <a:ext cx="3024335" cy="22027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3" descr="G:\Mevzuat\Resimler\Toplanti_salonu_ses_yalitimi_10.jpg"/>
          <p:cNvPicPr>
            <a:picLocks noChangeAspect="1" noChangeArrowheads="1"/>
          </p:cNvPicPr>
          <p:nvPr/>
        </p:nvPicPr>
        <p:blipFill>
          <a:blip r:embed="rId4" cstate="print"/>
          <a:srcRect/>
          <a:stretch>
            <a:fillRect/>
          </a:stretch>
        </p:blipFill>
        <p:spPr bwMode="auto">
          <a:xfrm>
            <a:off x="971600" y="3868826"/>
            <a:ext cx="3096344" cy="21607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Dikdörtgen 6"/>
          <p:cNvSpPr/>
          <p:nvPr/>
        </p:nvSpPr>
        <p:spPr>
          <a:xfrm>
            <a:off x="467544" y="692696"/>
            <a:ext cx="5184576" cy="400110"/>
          </a:xfrm>
          <a:prstGeom prst="rect">
            <a:avLst/>
          </a:prstGeom>
        </p:spPr>
        <p:txBody>
          <a:bodyPr wrap="square">
            <a:spAutoFit/>
          </a:bodyPr>
          <a:lstStyle/>
          <a:p>
            <a:pPr>
              <a:buNone/>
            </a:pPr>
            <a:r>
              <a:rPr lang="tr-TR" sz="2000" b="1" dirty="0">
                <a:latin typeface="OCR A Extended" panose="02010509020102010303" pitchFamily="50" charset="0"/>
              </a:rPr>
              <a:t>Ayıklama ve İmha Süreçleri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91310447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683228" y="1772816"/>
            <a:ext cx="7345155" cy="3467100"/>
          </a:xfrm>
        </p:spPr>
        <p:txBody>
          <a:bodyPr>
            <a:normAutofit/>
          </a:bodyPr>
          <a:lstStyle/>
          <a:p>
            <a:pPr algn="just">
              <a:buNone/>
            </a:pPr>
            <a:r>
              <a:rPr lang="tr-TR" dirty="0">
                <a:solidFill>
                  <a:schemeClr val="tx1"/>
                </a:solidFill>
              </a:rPr>
              <a:t>	Arşiv Belgesi niteliği kazananlar süresiz bir şekilde saklanmakta iken ileride kullanılmasına ve saklanmasına lüzum görülmeyen belgeler ise oluşturulan planlar doğrultusunda tasfiye edilmektedir.</a:t>
            </a:r>
          </a:p>
          <a:p>
            <a:pPr algn="just">
              <a:buNone/>
            </a:pPr>
            <a:r>
              <a:rPr lang="tr-TR" dirty="0">
                <a:solidFill>
                  <a:schemeClr val="tx1"/>
                </a:solidFill>
              </a:rPr>
              <a:t>	</a:t>
            </a:r>
          </a:p>
        </p:txBody>
      </p:sp>
      <p:pic>
        <p:nvPicPr>
          <p:cNvPr id="7" name="Picture 3"/>
          <p:cNvPicPr>
            <a:picLocks noChangeAspect="1" noChangeArrowheads="1"/>
          </p:cNvPicPr>
          <p:nvPr/>
        </p:nvPicPr>
        <p:blipFill>
          <a:blip r:embed="rId2" cstate="print"/>
          <a:srcRect/>
          <a:stretch>
            <a:fillRect/>
          </a:stretch>
        </p:blipFill>
        <p:spPr bwMode="auto">
          <a:xfrm>
            <a:off x="5292080" y="3068960"/>
            <a:ext cx="2799663" cy="2336969"/>
          </a:xfrm>
          <a:prstGeom prst="rect">
            <a:avLst/>
          </a:prstGeom>
          <a:noFill/>
          <a:ln w="9525">
            <a:noFill/>
            <a:miter lim="800000"/>
            <a:headEnd/>
            <a:tailEnd/>
          </a:ln>
        </p:spPr>
      </p:pic>
      <p:sp>
        <p:nvSpPr>
          <p:cNvPr id="3" name="Metin kutusu 2"/>
          <p:cNvSpPr txBox="1"/>
          <p:nvPr/>
        </p:nvSpPr>
        <p:spPr>
          <a:xfrm>
            <a:off x="611560" y="3645024"/>
            <a:ext cx="3908379" cy="1631216"/>
          </a:xfrm>
          <a:prstGeom prst="rect">
            <a:avLst/>
          </a:prstGeom>
          <a:noFill/>
        </p:spPr>
        <p:txBody>
          <a:bodyPr wrap="square" rtlCol="0">
            <a:spAutoFit/>
          </a:bodyPr>
          <a:lstStyle/>
          <a:p>
            <a:pPr algn="just"/>
            <a:r>
              <a:rPr lang="tr-TR" sz="2000" dirty="0"/>
              <a:t>Bu planlar </a:t>
            </a:r>
            <a:r>
              <a:rPr lang="tr-TR" sz="2000" i="1" dirty="0"/>
              <a:t>Arşiv Belgesi Tespit Çalışmaları</a:t>
            </a:r>
            <a:r>
              <a:rPr lang="tr-TR" sz="2000" dirty="0"/>
              <a:t> ve </a:t>
            </a:r>
            <a:r>
              <a:rPr lang="tr-TR" sz="2000" i="1" dirty="0"/>
              <a:t>Saklama Süreli Standart Dosya Planı </a:t>
            </a:r>
            <a:r>
              <a:rPr lang="tr-TR" sz="2000" dirty="0"/>
              <a:t>gibi çalışmalardır.</a:t>
            </a:r>
          </a:p>
          <a:p>
            <a:endParaRPr lang="tr-TR" sz="2000" dirty="0"/>
          </a:p>
        </p:txBody>
      </p:sp>
      <p:sp>
        <p:nvSpPr>
          <p:cNvPr id="9" name="Dikdörtgen 8"/>
          <p:cNvSpPr/>
          <p:nvPr/>
        </p:nvSpPr>
        <p:spPr>
          <a:xfrm>
            <a:off x="570487" y="692696"/>
            <a:ext cx="4936450" cy="400110"/>
          </a:xfrm>
          <a:prstGeom prst="rect">
            <a:avLst/>
          </a:prstGeom>
        </p:spPr>
        <p:txBody>
          <a:bodyPr wrap="square">
            <a:spAutoFit/>
          </a:bodyPr>
          <a:lstStyle/>
          <a:p>
            <a:pPr>
              <a:buNone/>
            </a:pPr>
            <a:r>
              <a:rPr lang="tr-TR" sz="2000" b="1" dirty="0">
                <a:latin typeface="OCR A Extended" panose="02010509020102010303" pitchFamily="50" charset="0"/>
              </a:rPr>
              <a:t>Ayıklama ve İmha Süreçleri</a:t>
            </a:r>
            <a:endParaRPr lang="tr-TR" sz="20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188242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txBox="1">
            <a:spLocks noChangeArrowheads="1"/>
          </p:cNvSpPr>
          <p:nvPr/>
        </p:nvSpPr>
        <p:spPr bwMode="auto">
          <a:xfrm>
            <a:off x="2257425" y="2010966"/>
            <a:ext cx="4629150" cy="642938"/>
          </a:xfrm>
          <a:prstGeom prst="rect">
            <a:avLst/>
          </a:prstGeom>
          <a:noFill/>
          <a:ln w="9525">
            <a:noFill/>
            <a:miter lim="800000"/>
            <a:headEnd/>
            <a:tailEnd/>
          </a:ln>
        </p:spPr>
        <p:txBody>
          <a:bodyPr/>
          <a:lstStyle/>
          <a:p>
            <a:pPr algn="ctr"/>
            <a:endParaRPr lang="tr-TR" sz="2475">
              <a:latin typeface="Calibri" pitchFamily="34" charset="0"/>
            </a:endParaRPr>
          </a:p>
        </p:txBody>
      </p:sp>
      <p:graphicFrame>
        <p:nvGraphicFramePr>
          <p:cNvPr id="2" name="Diyagram 1"/>
          <p:cNvGraphicFramePr/>
          <p:nvPr>
            <p:extLst>
              <p:ext uri="{D42A27DB-BD31-4B8C-83A1-F6EECF244321}">
                <p14:modId xmlns:p14="http://schemas.microsoft.com/office/powerpoint/2010/main" val="3501499124"/>
              </p:ext>
            </p:extLst>
          </p:nvPr>
        </p:nvGraphicFramePr>
        <p:xfrm>
          <a:off x="1647458" y="202929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ikdörtgen 7"/>
          <p:cNvSpPr/>
          <p:nvPr/>
        </p:nvSpPr>
        <p:spPr>
          <a:xfrm>
            <a:off x="467544" y="692696"/>
            <a:ext cx="5184576" cy="400110"/>
          </a:xfrm>
          <a:prstGeom prst="rect">
            <a:avLst/>
          </a:prstGeom>
        </p:spPr>
        <p:txBody>
          <a:bodyPr wrap="square">
            <a:spAutoFit/>
          </a:bodyPr>
          <a:lstStyle/>
          <a:p>
            <a:pPr>
              <a:buNone/>
            </a:pPr>
            <a:r>
              <a:rPr lang="tr-TR" sz="2000" b="1" dirty="0">
                <a:latin typeface="OCR A Extended" panose="02010509020102010303" pitchFamily="50" charset="0"/>
              </a:rPr>
              <a:t>Ayıklama ve İmha Amaç ve Önemi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63912023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txBox="1">
            <a:spLocks noChangeArrowheads="1"/>
          </p:cNvSpPr>
          <p:nvPr/>
        </p:nvSpPr>
        <p:spPr bwMode="auto">
          <a:xfrm>
            <a:off x="2257425" y="2010966"/>
            <a:ext cx="4629150" cy="642938"/>
          </a:xfrm>
          <a:prstGeom prst="rect">
            <a:avLst/>
          </a:prstGeom>
          <a:noFill/>
          <a:ln w="9525">
            <a:noFill/>
            <a:miter lim="800000"/>
            <a:headEnd/>
            <a:tailEnd/>
          </a:ln>
        </p:spPr>
        <p:txBody>
          <a:bodyPr/>
          <a:lstStyle/>
          <a:p>
            <a:pPr algn="ctr"/>
            <a:endParaRPr lang="tr-TR" sz="2475">
              <a:latin typeface="Calibri" pitchFamily="34" charset="0"/>
            </a:endParaRPr>
          </a:p>
        </p:txBody>
      </p:sp>
      <p:sp>
        <p:nvSpPr>
          <p:cNvPr id="138244" name="Rectangle 3"/>
          <p:cNvSpPr txBox="1">
            <a:spLocks noChangeArrowheads="1"/>
          </p:cNvSpPr>
          <p:nvPr/>
        </p:nvSpPr>
        <p:spPr bwMode="auto">
          <a:xfrm>
            <a:off x="971600" y="1772816"/>
            <a:ext cx="6743699" cy="2734272"/>
          </a:xfrm>
          <a:prstGeom prst="rect">
            <a:avLst/>
          </a:prstGeom>
          <a:noFill/>
          <a:ln w="9525">
            <a:noFill/>
            <a:miter lim="800000"/>
            <a:headEnd/>
            <a:tailEnd/>
          </a:ln>
        </p:spPr>
        <p:txBody>
          <a:bodyPr/>
          <a:lstStyle/>
          <a:p>
            <a:pPr algn="just"/>
            <a:r>
              <a:rPr lang="tr-TR" sz="2000" dirty="0"/>
              <a:t>Kurum ve kuruluşlarca işlemi tamamlanan veya denetim süresini tamamlayan belgeler içlerinde “arşiv belgesi” olabileceği </a:t>
            </a:r>
            <a:r>
              <a:rPr lang="tr-TR" sz="2000" u="sng" dirty="0"/>
              <a:t>düşünülmeksizin</a:t>
            </a:r>
            <a:r>
              <a:rPr lang="tr-TR" sz="2000" dirty="0"/>
              <a:t> imha edilmiştir. </a:t>
            </a:r>
          </a:p>
          <a:p>
            <a:pPr algn="just"/>
            <a:endParaRPr lang="tr-TR" sz="20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3429000"/>
            <a:ext cx="5905500" cy="2952750"/>
          </a:xfrm>
          <a:prstGeom prst="rect">
            <a:avLst/>
          </a:prstGeom>
        </p:spPr>
      </p:pic>
      <p:sp>
        <p:nvSpPr>
          <p:cNvPr id="8" name="Dikdörtgen 7"/>
          <p:cNvSpPr/>
          <p:nvPr/>
        </p:nvSpPr>
        <p:spPr>
          <a:xfrm>
            <a:off x="467544" y="692696"/>
            <a:ext cx="5184576" cy="400110"/>
          </a:xfrm>
          <a:prstGeom prst="rect">
            <a:avLst/>
          </a:prstGeom>
        </p:spPr>
        <p:txBody>
          <a:bodyPr wrap="square">
            <a:spAutoFit/>
          </a:bodyPr>
          <a:lstStyle/>
          <a:p>
            <a:pPr>
              <a:buNone/>
            </a:pPr>
            <a:r>
              <a:rPr lang="tr-TR" sz="2000" b="1" dirty="0">
                <a:latin typeface="OCR A Extended" panose="02010509020102010303" pitchFamily="50" charset="0"/>
              </a:rPr>
              <a:t>Ayıklama ve İmha Amaç ve Önemi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73662371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3"/>
          <p:cNvSpPr txBox="1">
            <a:spLocks noChangeArrowheads="1"/>
          </p:cNvSpPr>
          <p:nvPr/>
        </p:nvSpPr>
        <p:spPr bwMode="auto">
          <a:xfrm>
            <a:off x="3356671" y="2456557"/>
            <a:ext cx="2713732" cy="2528888"/>
          </a:xfrm>
          <a:prstGeom prst="rect">
            <a:avLst/>
          </a:prstGeom>
          <a:noFill/>
          <a:ln w="9525">
            <a:noFill/>
            <a:miter lim="800000"/>
            <a:headEnd/>
            <a:tailEnd/>
          </a:ln>
        </p:spPr>
        <p:txBody>
          <a:bodyPr/>
          <a:lstStyle/>
          <a:p>
            <a:pPr marL="192881" indent="-192881">
              <a:spcBef>
                <a:spcPct val="20000"/>
              </a:spcBef>
              <a:buFont typeface="Arial" charset="0"/>
              <a:buChar char="•"/>
            </a:pPr>
            <a:endParaRPr lang="tr-TR" sz="2000" dirty="0">
              <a:latin typeface="Calibri" pitchFamily="34" charset="0"/>
            </a:endParaRPr>
          </a:p>
          <a:p>
            <a:pPr marL="192881" indent="-192881">
              <a:spcBef>
                <a:spcPct val="20000"/>
              </a:spcBef>
              <a:buFont typeface="Arial" charset="0"/>
              <a:buChar char="•"/>
            </a:pPr>
            <a:endParaRPr lang="tr-TR" sz="2000" dirty="0">
              <a:latin typeface="Calibri" pitchFamily="34" charset="0"/>
            </a:endParaRPr>
          </a:p>
        </p:txBody>
      </p:sp>
      <p:pic>
        <p:nvPicPr>
          <p:cNvPr id="156677" name="Picture 5" descr="j0233018"/>
          <p:cNvPicPr>
            <a:picLocks noChangeAspect="1" noChangeArrowheads="1"/>
          </p:cNvPicPr>
          <p:nvPr/>
        </p:nvPicPr>
        <p:blipFill>
          <a:blip r:embed="rId3" cstate="print"/>
          <a:srcRect/>
          <a:stretch>
            <a:fillRect/>
          </a:stretch>
        </p:blipFill>
        <p:spPr bwMode="auto">
          <a:xfrm>
            <a:off x="3131840" y="3401193"/>
            <a:ext cx="3240584" cy="2483347"/>
          </a:xfrm>
          <a:prstGeom prst="rect">
            <a:avLst/>
          </a:prstGeom>
          <a:noFill/>
          <a:ln w="9525">
            <a:noFill/>
            <a:miter lim="800000"/>
            <a:headEnd/>
            <a:tailEnd/>
          </a:ln>
        </p:spPr>
      </p:pic>
      <p:sp>
        <p:nvSpPr>
          <p:cNvPr id="2" name="Dikdörtgen 1"/>
          <p:cNvSpPr/>
          <p:nvPr/>
        </p:nvSpPr>
        <p:spPr>
          <a:xfrm>
            <a:off x="1043608" y="1920040"/>
            <a:ext cx="7128792" cy="707886"/>
          </a:xfrm>
          <a:prstGeom prst="rect">
            <a:avLst/>
          </a:prstGeom>
        </p:spPr>
        <p:txBody>
          <a:bodyPr wrap="square">
            <a:spAutoFit/>
          </a:bodyPr>
          <a:lstStyle/>
          <a:p>
            <a:pPr algn="just"/>
            <a:r>
              <a:rPr lang="tr-TR" sz="2000" dirty="0"/>
              <a:t>Ayıklama ve İmha Komisyonları marifetiyle yapılacak bir ayıklama ve imha işlemi “Arşiv </a:t>
            </a:r>
            <a:r>
              <a:rPr lang="tr-TR" sz="2000" dirty="0" err="1"/>
              <a:t>Belgesi”nin</a:t>
            </a:r>
            <a:r>
              <a:rPr lang="tr-TR" sz="2000" dirty="0"/>
              <a:t> kayba uğramasını önleyecektir. </a:t>
            </a:r>
          </a:p>
        </p:txBody>
      </p:sp>
      <p:sp>
        <p:nvSpPr>
          <p:cNvPr id="7" name="Dikdörtgen 6"/>
          <p:cNvSpPr/>
          <p:nvPr/>
        </p:nvSpPr>
        <p:spPr>
          <a:xfrm>
            <a:off x="467544" y="692696"/>
            <a:ext cx="5184576" cy="707886"/>
          </a:xfrm>
          <a:prstGeom prst="rect">
            <a:avLst/>
          </a:prstGeom>
        </p:spPr>
        <p:txBody>
          <a:bodyPr wrap="square">
            <a:spAutoFit/>
          </a:bodyPr>
          <a:lstStyle/>
          <a:p>
            <a:pPr>
              <a:buNone/>
            </a:pPr>
            <a:r>
              <a:rPr lang="tr-TR" sz="2000" b="1" dirty="0">
                <a:latin typeface="OCR A Extended" panose="02010509020102010303" pitchFamily="50" charset="0"/>
              </a:rPr>
              <a:t>Kurum Arşivlerinde Ayıklama ve İmha Komisyonları</a:t>
            </a:r>
            <a:endParaRPr lang="tr-TR" sz="20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145109629"/>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txBox="1">
            <a:spLocks noChangeArrowheads="1"/>
          </p:cNvSpPr>
          <p:nvPr/>
        </p:nvSpPr>
        <p:spPr bwMode="auto">
          <a:xfrm>
            <a:off x="1485900" y="1412776"/>
            <a:ext cx="6743700" cy="2049363"/>
          </a:xfrm>
          <a:prstGeom prst="rect">
            <a:avLst/>
          </a:prstGeom>
          <a:noFill/>
          <a:ln w="9525">
            <a:noFill/>
            <a:miter lim="800000"/>
            <a:headEnd/>
            <a:tailEnd/>
          </a:ln>
        </p:spPr>
        <p:txBody>
          <a:bodyPr/>
          <a:lstStyle/>
          <a:p>
            <a:pPr marL="192881" indent="-192881">
              <a:spcBef>
                <a:spcPct val="20000"/>
              </a:spcBef>
            </a:pPr>
            <a:r>
              <a:rPr lang="tr-TR" b="1" dirty="0">
                <a:latin typeface="Calibri" pitchFamily="34" charset="0"/>
              </a:rPr>
              <a:t>	</a:t>
            </a:r>
            <a:r>
              <a:rPr lang="tr-TR" sz="1350" b="1" dirty="0">
                <a:latin typeface="Calibri" pitchFamily="34" charset="0"/>
              </a:rPr>
              <a:t>BAŞKAN:	</a:t>
            </a:r>
            <a:r>
              <a:rPr lang="tr-TR" sz="1350" dirty="0">
                <a:latin typeface="Calibri" pitchFamily="34" charset="0"/>
              </a:rPr>
              <a:t>Kurum Arşiv Sorumlusu</a:t>
            </a:r>
            <a:endParaRPr lang="tr-TR" sz="1350" b="1" dirty="0">
              <a:latin typeface="Calibri" pitchFamily="34" charset="0"/>
            </a:endParaRPr>
          </a:p>
          <a:p>
            <a:pPr marL="192881" indent="-192881">
              <a:spcBef>
                <a:spcPct val="20000"/>
              </a:spcBef>
            </a:pPr>
            <a:r>
              <a:rPr lang="tr-TR" sz="1350" b="1" dirty="0">
                <a:latin typeface="Calibri" pitchFamily="34" charset="0"/>
              </a:rPr>
              <a:t>	ÜYE:	</a:t>
            </a:r>
            <a:r>
              <a:rPr lang="tr-TR" sz="1350" dirty="0">
                <a:latin typeface="Calibri" pitchFamily="34" charset="0"/>
              </a:rPr>
              <a:t>Kurum Arşiv Personeli</a:t>
            </a:r>
            <a:endParaRPr lang="tr-TR" sz="1350" b="1" dirty="0">
              <a:latin typeface="Calibri" pitchFamily="34" charset="0"/>
            </a:endParaRPr>
          </a:p>
          <a:p>
            <a:pPr marL="192881" indent="-192881">
              <a:spcBef>
                <a:spcPct val="20000"/>
              </a:spcBef>
            </a:pPr>
            <a:r>
              <a:rPr lang="tr-TR" sz="1350" b="1" dirty="0">
                <a:latin typeface="Calibri" pitchFamily="34" charset="0"/>
              </a:rPr>
              <a:t>	ÜYE:	</a:t>
            </a:r>
            <a:r>
              <a:rPr lang="tr-TR" sz="1350" dirty="0">
                <a:latin typeface="Calibri" pitchFamily="34" charset="0"/>
              </a:rPr>
              <a:t>Kurum Arşiv Personeli</a:t>
            </a:r>
            <a:endParaRPr lang="tr-TR" sz="1350" b="1" dirty="0">
              <a:latin typeface="Calibri" pitchFamily="34" charset="0"/>
            </a:endParaRPr>
          </a:p>
          <a:p>
            <a:pPr marL="192881" indent="-192881">
              <a:spcBef>
                <a:spcPct val="20000"/>
              </a:spcBef>
            </a:pPr>
            <a:r>
              <a:rPr lang="tr-TR" sz="1350" b="1" dirty="0">
                <a:latin typeface="Calibri" pitchFamily="34" charset="0"/>
              </a:rPr>
              <a:t>	ÜYE:	</a:t>
            </a:r>
            <a:r>
              <a:rPr lang="tr-TR" sz="1350" dirty="0">
                <a:latin typeface="Calibri" pitchFamily="34" charset="0"/>
              </a:rPr>
              <a:t>Ayıklama ve İmhası Yapılacak Birim Personeli</a:t>
            </a:r>
            <a:endParaRPr lang="tr-TR" sz="1350" b="1" dirty="0">
              <a:latin typeface="Calibri" pitchFamily="34" charset="0"/>
            </a:endParaRPr>
          </a:p>
          <a:p>
            <a:pPr marL="192881" indent="-192881">
              <a:spcBef>
                <a:spcPct val="20000"/>
              </a:spcBef>
            </a:pPr>
            <a:r>
              <a:rPr lang="tr-TR" sz="1350" b="1" dirty="0">
                <a:latin typeface="Calibri" pitchFamily="34" charset="0"/>
              </a:rPr>
              <a:t>	ÜYE:	</a:t>
            </a:r>
            <a:r>
              <a:rPr lang="tr-TR" sz="1350" dirty="0">
                <a:latin typeface="Calibri" pitchFamily="34" charset="0"/>
              </a:rPr>
              <a:t>Ayıklama ve İmhası Yapılacak Birim Personeli</a:t>
            </a:r>
          </a:p>
          <a:p>
            <a:pPr marL="192881" indent="-192881">
              <a:spcBef>
                <a:spcPct val="20000"/>
              </a:spcBef>
            </a:pPr>
            <a:endParaRPr lang="tr-TR" sz="1350" dirty="0">
              <a:latin typeface="Calibri" pitchFamily="34" charset="0"/>
            </a:endParaRPr>
          </a:p>
          <a:p>
            <a:pPr marL="192881" indent="-192881">
              <a:spcBef>
                <a:spcPct val="20000"/>
              </a:spcBef>
            </a:pPr>
            <a:endParaRPr lang="tr-TR" sz="1350" dirty="0">
              <a:latin typeface="Calibri" pitchFamily="34" charset="0"/>
            </a:endParaRPr>
          </a:p>
          <a:p>
            <a:pPr marL="192881" indent="-192881">
              <a:spcBef>
                <a:spcPct val="20000"/>
              </a:spcBef>
            </a:pPr>
            <a:endParaRPr lang="tr-TR" sz="1350" dirty="0">
              <a:latin typeface="Calibri" pitchFamily="34" charset="0"/>
            </a:endParaRPr>
          </a:p>
          <a:p>
            <a:pPr marL="192881" indent="-192881">
              <a:spcBef>
                <a:spcPct val="20000"/>
              </a:spcBef>
            </a:pPr>
            <a:endParaRPr lang="tr-TR" sz="1350" dirty="0">
              <a:latin typeface="Calibri" pitchFamily="34" charset="0"/>
            </a:endParaRPr>
          </a:p>
        </p:txBody>
      </p:sp>
      <p:pic>
        <p:nvPicPr>
          <p:cNvPr id="27" name="Picture 2" descr="C:\Users\aakbayir\Desktop\019.png"/>
          <p:cNvPicPr>
            <a:picLocks noChangeAspect="1" noChangeArrowheads="1"/>
          </p:cNvPicPr>
          <p:nvPr/>
        </p:nvPicPr>
        <p:blipFill>
          <a:blip r:embed="rId3" cstate="print"/>
          <a:srcRect/>
          <a:stretch>
            <a:fillRect/>
          </a:stretch>
        </p:blipFill>
        <p:spPr bwMode="auto">
          <a:xfrm>
            <a:off x="3006205" y="3140968"/>
            <a:ext cx="3492500" cy="3071812"/>
          </a:xfrm>
          <a:prstGeom prst="rect">
            <a:avLst/>
          </a:prstGeom>
          <a:noFill/>
          <a:ln w="9525">
            <a:noFill/>
            <a:miter lim="800000"/>
            <a:headEnd/>
            <a:tailEnd/>
          </a:ln>
        </p:spPr>
      </p:pic>
      <p:sp>
        <p:nvSpPr>
          <p:cNvPr id="28" name="14 Sağ Ok"/>
          <p:cNvSpPr/>
          <p:nvPr/>
        </p:nvSpPr>
        <p:spPr>
          <a:xfrm>
            <a:off x="6307163" y="4300823"/>
            <a:ext cx="500063" cy="2143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9" name="15 Sağ Ok"/>
          <p:cNvSpPr/>
          <p:nvPr/>
        </p:nvSpPr>
        <p:spPr>
          <a:xfrm rot="10800000">
            <a:off x="6307163" y="4586573"/>
            <a:ext cx="500063" cy="21431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0" name="16 Sağ Ok"/>
          <p:cNvSpPr/>
          <p:nvPr/>
        </p:nvSpPr>
        <p:spPr>
          <a:xfrm>
            <a:off x="6462590" y="5325740"/>
            <a:ext cx="500063" cy="2143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1" name="17 Sağ Ok"/>
          <p:cNvSpPr/>
          <p:nvPr/>
        </p:nvSpPr>
        <p:spPr>
          <a:xfrm rot="10800000">
            <a:off x="6462590" y="5611490"/>
            <a:ext cx="500063" cy="2143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2" name="Picture 4" descr="C:\Users\aakbayir\Desktop\33750.png"/>
          <p:cNvPicPr>
            <a:picLocks noChangeAspect="1" noChangeArrowheads="1"/>
          </p:cNvPicPr>
          <p:nvPr/>
        </p:nvPicPr>
        <p:blipFill>
          <a:blip r:embed="rId4" cstate="print"/>
          <a:srcRect/>
          <a:stretch>
            <a:fillRect/>
          </a:stretch>
        </p:blipFill>
        <p:spPr bwMode="auto">
          <a:xfrm>
            <a:off x="6894637" y="5037708"/>
            <a:ext cx="1016000" cy="1016000"/>
          </a:xfrm>
          <a:prstGeom prst="rect">
            <a:avLst/>
          </a:prstGeom>
          <a:noFill/>
          <a:ln w="9525">
            <a:noFill/>
            <a:miter lim="800000"/>
            <a:headEnd/>
            <a:tailEnd/>
          </a:ln>
        </p:spPr>
      </p:pic>
      <p:pic>
        <p:nvPicPr>
          <p:cNvPr id="33" name="Picture 4" descr="C:\Users\aakbayir\Desktop\33750.png"/>
          <p:cNvPicPr>
            <a:picLocks noChangeAspect="1" noChangeArrowheads="1"/>
          </p:cNvPicPr>
          <p:nvPr/>
        </p:nvPicPr>
        <p:blipFill>
          <a:blip r:embed="rId4" cstate="print"/>
          <a:srcRect/>
          <a:stretch>
            <a:fillRect/>
          </a:stretch>
        </p:blipFill>
        <p:spPr bwMode="auto">
          <a:xfrm>
            <a:off x="6822629" y="4029596"/>
            <a:ext cx="1016000" cy="1016000"/>
          </a:xfrm>
          <a:prstGeom prst="rect">
            <a:avLst/>
          </a:prstGeom>
          <a:noFill/>
          <a:ln w="9525">
            <a:noFill/>
            <a:miter lim="800000"/>
            <a:headEnd/>
            <a:tailEnd/>
          </a:ln>
        </p:spPr>
      </p:pic>
      <p:sp>
        <p:nvSpPr>
          <p:cNvPr id="34" name="20 Dikdörtgen"/>
          <p:cNvSpPr/>
          <p:nvPr/>
        </p:nvSpPr>
        <p:spPr>
          <a:xfrm>
            <a:off x="611560" y="4157241"/>
            <a:ext cx="2643188"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Kurum Arşiv sorumluları</a:t>
            </a:r>
          </a:p>
        </p:txBody>
      </p:sp>
      <p:sp>
        <p:nvSpPr>
          <p:cNvPr id="35" name="21 Dikdörtgen"/>
          <p:cNvSpPr/>
          <p:nvPr/>
        </p:nvSpPr>
        <p:spPr>
          <a:xfrm>
            <a:off x="6612310" y="3585741"/>
            <a:ext cx="2428875"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Birim Arşiv sorumluları</a:t>
            </a:r>
          </a:p>
        </p:txBody>
      </p:sp>
      <p:sp>
        <p:nvSpPr>
          <p:cNvPr id="36" name="22 Dikdörtgen"/>
          <p:cNvSpPr/>
          <p:nvPr/>
        </p:nvSpPr>
        <p:spPr>
          <a:xfrm>
            <a:off x="4054848" y="3140968"/>
            <a:ext cx="1290637" cy="3206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    Başkan</a:t>
            </a:r>
          </a:p>
        </p:txBody>
      </p:sp>
      <p:sp>
        <p:nvSpPr>
          <p:cNvPr id="2" name="Dikdörtgen 1"/>
          <p:cNvSpPr/>
          <p:nvPr/>
        </p:nvSpPr>
        <p:spPr>
          <a:xfrm>
            <a:off x="899592" y="5840045"/>
            <a:ext cx="8064896" cy="646331"/>
          </a:xfrm>
          <a:prstGeom prst="rect">
            <a:avLst/>
          </a:prstGeom>
        </p:spPr>
        <p:txBody>
          <a:bodyPr wrap="square">
            <a:spAutoFit/>
          </a:bodyPr>
          <a:lstStyle/>
          <a:p>
            <a:pPr algn="just">
              <a:buNone/>
            </a:pPr>
            <a:r>
              <a:rPr lang="tr-TR" dirty="0">
                <a:solidFill>
                  <a:srgbClr val="FF0000"/>
                </a:solidFill>
              </a:rPr>
              <a:t>Taşra, bölge ve yurt dışı </a:t>
            </a:r>
            <a:r>
              <a:rPr lang="tr-TR" dirty="0"/>
              <a:t>teşkilatlarında yeterli personelin bulunmaması halinde bu komisyonlar </a:t>
            </a:r>
            <a:r>
              <a:rPr lang="tr-TR" dirty="0">
                <a:solidFill>
                  <a:srgbClr val="FF0000"/>
                </a:solidFill>
              </a:rPr>
              <a:t>en az üç kişiden </a:t>
            </a:r>
            <a:r>
              <a:rPr lang="tr-TR" dirty="0"/>
              <a:t>oluşur.</a:t>
            </a:r>
          </a:p>
        </p:txBody>
      </p:sp>
      <p:sp>
        <p:nvSpPr>
          <p:cNvPr id="17" name="Dikdörtgen 16"/>
          <p:cNvSpPr/>
          <p:nvPr/>
        </p:nvSpPr>
        <p:spPr>
          <a:xfrm>
            <a:off x="467544" y="692696"/>
            <a:ext cx="5184576" cy="707886"/>
          </a:xfrm>
          <a:prstGeom prst="rect">
            <a:avLst/>
          </a:prstGeom>
        </p:spPr>
        <p:txBody>
          <a:bodyPr wrap="square">
            <a:spAutoFit/>
          </a:bodyPr>
          <a:lstStyle/>
          <a:p>
            <a:pPr>
              <a:buNone/>
            </a:pPr>
            <a:r>
              <a:rPr lang="tr-TR" sz="2000" b="1" dirty="0">
                <a:latin typeface="OCR A Extended" panose="02010509020102010303" pitchFamily="50" charset="0"/>
              </a:rPr>
              <a:t>Kurum Arşivlerinde Ayıklama ve İmha Komisyonları</a:t>
            </a:r>
            <a:endParaRPr lang="tr-TR" sz="20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41670352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12" name="5 Yuvarlatılmış Dikdörtgen"/>
          <p:cNvSpPr/>
          <p:nvPr/>
        </p:nvSpPr>
        <p:spPr>
          <a:xfrm>
            <a:off x="467544" y="1772816"/>
            <a:ext cx="5009454" cy="714380"/>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000" dirty="0"/>
              <a:t>Kurum ve kuruluşlara getirilen mükellefiyetler </a:t>
            </a:r>
          </a:p>
        </p:txBody>
      </p:sp>
      <p:sp>
        <p:nvSpPr>
          <p:cNvPr id="13" name="5 Yuvarlatılmış Dikdörtgen"/>
          <p:cNvSpPr/>
          <p:nvPr/>
        </p:nvSpPr>
        <p:spPr>
          <a:xfrm>
            <a:off x="467544" y="5301208"/>
            <a:ext cx="4976632" cy="864096"/>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000" dirty="0"/>
              <a:t>Ayıklama ve İmha İşlemleri</a:t>
            </a:r>
          </a:p>
        </p:txBody>
      </p:sp>
      <p:pic>
        <p:nvPicPr>
          <p:cNvPr id="14" name="Picture 1" descr="C:\Users\aakbayir\Desktop\paper2.jpg"/>
          <p:cNvPicPr>
            <a:picLocks noChangeAspect="1" noChangeArrowheads="1"/>
          </p:cNvPicPr>
          <p:nvPr/>
        </p:nvPicPr>
        <p:blipFill>
          <a:blip r:embed="rId2" cstate="print"/>
          <a:srcRect/>
          <a:stretch>
            <a:fillRect/>
          </a:stretch>
        </p:blipFill>
        <p:spPr bwMode="auto">
          <a:xfrm>
            <a:off x="6619330" y="2487196"/>
            <a:ext cx="2065338" cy="2754312"/>
          </a:xfrm>
          <a:prstGeom prst="rect">
            <a:avLst/>
          </a:prstGeom>
          <a:noFill/>
          <a:ln w="9525">
            <a:noFill/>
            <a:miter lim="800000"/>
            <a:headEnd/>
            <a:tailEnd/>
          </a:ln>
        </p:spPr>
      </p:pic>
      <p:sp>
        <p:nvSpPr>
          <p:cNvPr id="15" name="Metin kutusu 14"/>
          <p:cNvSpPr txBox="1"/>
          <p:nvPr/>
        </p:nvSpPr>
        <p:spPr>
          <a:xfrm>
            <a:off x="714674" y="2559205"/>
            <a:ext cx="5328592" cy="2031325"/>
          </a:xfrm>
          <a:prstGeom prst="rect">
            <a:avLst/>
          </a:prstGeom>
          <a:noFill/>
        </p:spPr>
        <p:txBody>
          <a:bodyPr wrap="square" rtlCol="0">
            <a:spAutoFit/>
          </a:bodyPr>
          <a:lstStyle/>
          <a:p>
            <a:pPr algn="just"/>
            <a:r>
              <a:rPr lang="tr-TR" dirty="0"/>
              <a:t>Ellerinde bulundurdukları her türlü belgenin;</a:t>
            </a:r>
          </a:p>
          <a:p>
            <a:pPr algn="just"/>
            <a:r>
              <a:rPr lang="tr-TR" dirty="0"/>
              <a:t>	-yangın, hırsızlık, rutubet, sıcaklık, su baskını, toz ve her türlü hayvan ve haşeratın </a:t>
            </a:r>
            <a:r>
              <a:rPr lang="tr-TR" i="1" dirty="0">
                <a:solidFill>
                  <a:srgbClr val="FF0000"/>
                </a:solidFill>
              </a:rPr>
              <a:t>tahribatına karşı korunmasından</a:t>
            </a:r>
            <a:r>
              <a:rPr lang="tr-TR" dirty="0"/>
              <a:t> ve mevcut asli düzenleri içerisinde </a:t>
            </a:r>
            <a:r>
              <a:rPr lang="tr-TR" i="1" dirty="0">
                <a:solidFill>
                  <a:srgbClr val="FF0000"/>
                </a:solidFill>
              </a:rPr>
              <a:t>muhafaza edilmesinden</a:t>
            </a:r>
            <a:r>
              <a:rPr lang="tr-TR" dirty="0"/>
              <a:t> sorumlular. (TS 13212)</a:t>
            </a:r>
          </a:p>
          <a:p>
            <a:pPr algn="just"/>
            <a:endParaRPr lang="tr-TR" dirty="0"/>
          </a:p>
        </p:txBody>
      </p:sp>
      <p:sp>
        <p:nvSpPr>
          <p:cNvPr id="16" name="5 Yuvarlatılmış Dikdörtgen"/>
          <p:cNvSpPr/>
          <p:nvPr/>
        </p:nvSpPr>
        <p:spPr>
          <a:xfrm>
            <a:off x="467544" y="4221088"/>
            <a:ext cx="4976632" cy="864096"/>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000" dirty="0"/>
              <a:t>Belge Transfer ve Araştırma Hizmetleri</a:t>
            </a:r>
          </a:p>
        </p:txBody>
      </p:sp>
    </p:spTree>
    <p:extLst>
      <p:ext uri="{BB962C8B-B14F-4D97-AF65-F5344CB8AC3E}">
        <p14:creationId xmlns:p14="http://schemas.microsoft.com/office/powerpoint/2010/main" val="424557340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916832"/>
            <a:ext cx="6912768" cy="3692996"/>
          </a:xfrm>
        </p:spPr>
        <p:txBody>
          <a:bodyPr>
            <a:normAutofit/>
          </a:bodyPr>
          <a:lstStyle/>
          <a:p>
            <a:pPr algn="just"/>
            <a:r>
              <a:rPr lang="tr-TR" dirty="0">
                <a:solidFill>
                  <a:schemeClr val="tx1"/>
                </a:solidFill>
              </a:rPr>
              <a:t>-Komisyonlar muhafazasına lüzum görülmeyen malzemeleri ayıklamaya tâbi tutarlar.</a:t>
            </a:r>
          </a:p>
          <a:p>
            <a:pPr algn="just"/>
            <a:r>
              <a:rPr lang="tr-TR" dirty="0">
                <a:solidFill>
                  <a:schemeClr val="tx1"/>
                </a:solidFill>
              </a:rPr>
              <a:t>-Komisyon, her yılın mart ayı başında çalışmaya başlar.</a:t>
            </a:r>
          </a:p>
          <a:p>
            <a:pPr algn="just"/>
            <a:r>
              <a:rPr lang="tr-TR" dirty="0">
                <a:solidFill>
                  <a:schemeClr val="tx1"/>
                </a:solidFill>
              </a:rPr>
              <a:t>-Komisyon üye tam sayısı ile toplanır ve kararlarını oy çokluğu ile alır. </a:t>
            </a:r>
          </a:p>
          <a:p>
            <a:pPr algn="just"/>
            <a:r>
              <a:rPr lang="tr-TR" dirty="0">
                <a:solidFill>
                  <a:schemeClr val="tx1"/>
                </a:solidFill>
              </a:rPr>
              <a:t>-Tereddüt halinde söz konusu belgelerin saklanmasına karar verilmiş sayılır.</a:t>
            </a:r>
          </a:p>
          <a:p>
            <a:pPr algn="just"/>
            <a:r>
              <a:rPr lang="tr-TR" dirty="0">
                <a:solidFill>
                  <a:schemeClr val="tx1"/>
                </a:solidFill>
              </a:rPr>
              <a:t>-İmhası reddedilen belgeler sonraki yıllarda ilgili komisyonca yeniden değerlendirilir.</a:t>
            </a:r>
          </a:p>
          <a:p>
            <a:pPr algn="just"/>
            <a:endParaRPr lang="tr-TR" dirty="0">
              <a:solidFill>
                <a:schemeClr val="tx1"/>
              </a:solidFill>
            </a:endParaRPr>
          </a:p>
        </p:txBody>
      </p:sp>
      <p:sp>
        <p:nvSpPr>
          <p:cNvPr id="5" name="Dikdörtgen 4"/>
          <p:cNvSpPr/>
          <p:nvPr/>
        </p:nvSpPr>
        <p:spPr>
          <a:xfrm>
            <a:off x="467544" y="692696"/>
            <a:ext cx="5184576" cy="707886"/>
          </a:xfrm>
          <a:prstGeom prst="rect">
            <a:avLst/>
          </a:prstGeom>
        </p:spPr>
        <p:txBody>
          <a:bodyPr wrap="square">
            <a:spAutoFit/>
          </a:bodyPr>
          <a:lstStyle/>
          <a:p>
            <a:pPr>
              <a:buNone/>
            </a:pPr>
            <a:r>
              <a:rPr lang="tr-TR" sz="2000" b="1" dirty="0">
                <a:latin typeface="OCR A Extended" panose="02010509020102010303" pitchFamily="50" charset="0"/>
              </a:rPr>
              <a:t>Ayıklama Ve İmha Komisyonlarının Çalışma Esasları</a:t>
            </a:r>
            <a:endParaRPr lang="tr-TR" sz="20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8865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2" end="2"/>
                                            </p:txEl>
                                          </p:spTgt>
                                        </p:tgtEl>
                                      </p:cBhvr>
                                    </p:animEffect>
                                    <p:animScale>
                                      <p:cBhvr>
                                        <p:cTn id="17" dur="250" autoRev="1" fill="hold"/>
                                        <p:tgtEl>
                                          <p:spTgt spid="2">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
                                            <p:txEl>
                                              <p:pRg st="3" end="3"/>
                                            </p:txEl>
                                          </p:spTgt>
                                        </p:tgtEl>
                                      </p:cBhvr>
                                    </p:animEffect>
                                    <p:animScale>
                                      <p:cBhvr>
                                        <p:cTn id="22" dur="250" autoRev="1" fill="hold"/>
                                        <p:tgtEl>
                                          <p:spTgt spid="2">
                                            <p:txEl>
                                              <p:pRg st="3" end="3"/>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
                                            <p:txEl>
                                              <p:pRg st="4" end="4"/>
                                            </p:txEl>
                                          </p:spTgt>
                                        </p:tgtEl>
                                      </p:cBhvr>
                                    </p:animEffect>
                                    <p:animScale>
                                      <p:cBhvr>
                                        <p:cTn id="27" dur="250" autoRev="1" fill="hold"/>
                                        <p:tgtEl>
                                          <p:spTgt spid="2">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971600" y="1988840"/>
            <a:ext cx="6912768" cy="2571986"/>
          </a:xfrm>
          <a:prstGeom prst="rect">
            <a:avLst/>
          </a:prstGeom>
          <a:noFill/>
        </p:spPr>
        <p:txBody>
          <a:bodyPr wrap="square" rtlCol="0">
            <a:spAutoFit/>
          </a:bodyPr>
          <a:lstStyle/>
          <a:p>
            <a:pPr marL="342900" indent="-342900">
              <a:buFont typeface="Wingdings" panose="05000000000000000000" pitchFamily="2" charset="2"/>
              <a:buChar char="§"/>
            </a:pPr>
            <a:endParaRPr lang="tr-TR" sz="2000" dirty="0"/>
          </a:p>
          <a:p>
            <a:pPr algn="just" defTabSz="685800">
              <a:lnSpc>
                <a:spcPct val="94000"/>
              </a:lnSpc>
              <a:spcBef>
                <a:spcPts val="1000"/>
              </a:spcBef>
              <a:spcAft>
                <a:spcPts val="200"/>
              </a:spcAft>
            </a:pPr>
            <a:r>
              <a:rPr lang="tr-TR" sz="2000" dirty="0"/>
              <a:t>-Cari işlemlerde fiilen rolü bulunan, </a:t>
            </a:r>
          </a:p>
          <a:p>
            <a:pPr algn="just" defTabSz="685800">
              <a:lnSpc>
                <a:spcPct val="94000"/>
              </a:lnSpc>
              <a:spcBef>
                <a:spcPts val="1000"/>
              </a:spcBef>
              <a:spcAft>
                <a:spcPts val="200"/>
              </a:spcAft>
            </a:pPr>
            <a:r>
              <a:rPr lang="tr-TR" sz="2000" dirty="0"/>
              <a:t>-Mevzuat hükümleri ve saklama planlarına göre saklama süresini tamamlamayan, </a:t>
            </a:r>
          </a:p>
          <a:p>
            <a:pPr algn="just" defTabSz="685800">
              <a:lnSpc>
                <a:spcPct val="94000"/>
              </a:lnSpc>
              <a:spcBef>
                <a:spcPts val="1000"/>
              </a:spcBef>
              <a:spcAft>
                <a:spcPts val="200"/>
              </a:spcAft>
            </a:pPr>
            <a:r>
              <a:rPr lang="tr-TR" sz="2000" dirty="0"/>
              <a:t>-Herhangi bir davaya konu olan belgeler, öngörülen saklama süresi tamamlanıncaya veya sonuçlanıncaya kadar, ayıklama ve imha işlemine tabi tutulamaz.</a:t>
            </a:r>
          </a:p>
        </p:txBody>
      </p:sp>
      <p:sp>
        <p:nvSpPr>
          <p:cNvPr id="4" name="Dikdörtgen 3"/>
          <p:cNvSpPr/>
          <p:nvPr/>
        </p:nvSpPr>
        <p:spPr>
          <a:xfrm>
            <a:off x="467544" y="692696"/>
            <a:ext cx="5184576" cy="707886"/>
          </a:xfrm>
          <a:prstGeom prst="rect">
            <a:avLst/>
          </a:prstGeom>
        </p:spPr>
        <p:txBody>
          <a:bodyPr wrap="square">
            <a:spAutoFit/>
          </a:bodyPr>
          <a:lstStyle/>
          <a:p>
            <a:r>
              <a:rPr lang="tr-TR" sz="2000" b="1" dirty="0">
                <a:latin typeface="OCR A Extended" panose="02010509020102010303" pitchFamily="50" charset="0"/>
              </a:rPr>
              <a:t>Ayıklama İşlemine Tabi Tutulmayacak Belgeler</a:t>
            </a:r>
          </a:p>
        </p:txBody>
      </p:sp>
    </p:spTree>
    <p:extLst>
      <p:ext uri="{BB962C8B-B14F-4D97-AF65-F5344CB8AC3E}">
        <p14:creationId xmlns:p14="http://schemas.microsoft.com/office/powerpoint/2010/main" val="249083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2" end="2"/>
                                            </p:txEl>
                                          </p:spTgt>
                                        </p:tgtEl>
                                      </p:cBhvr>
                                    </p:animEffect>
                                    <p:animScale>
                                      <p:cBhvr>
                                        <p:cTn id="12" dur="250" autoRev="1" fill="hold"/>
                                        <p:tgtEl>
                                          <p:spTgt spid="3">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
                                            <p:txEl>
                                              <p:pRg st="3" end="3"/>
                                            </p:txEl>
                                          </p:spTgt>
                                        </p:tgtEl>
                                      </p:cBhvr>
                                    </p:animEffect>
                                    <p:animScale>
                                      <p:cBhvr>
                                        <p:cTn id="1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41473" y="2060848"/>
            <a:ext cx="6758508" cy="3467100"/>
          </a:xfrm>
        </p:spPr>
        <p:txBody>
          <a:bodyPr>
            <a:normAutofit/>
          </a:bodyPr>
          <a:lstStyle/>
          <a:p>
            <a:r>
              <a:rPr lang="tr-TR" dirty="0">
                <a:solidFill>
                  <a:schemeClr val="tx1"/>
                </a:solidFill>
              </a:rPr>
              <a:t>-Şekli ne olursa olsun her çeşit tekit yazıları,</a:t>
            </a:r>
          </a:p>
          <a:p>
            <a:r>
              <a:rPr lang="tr-TR" dirty="0">
                <a:solidFill>
                  <a:schemeClr val="tx1"/>
                </a:solidFill>
              </a:rPr>
              <a:t>-Elle, daktilo ile veya başka bir teknikle yazılmış her çeşit müsveddeler,</a:t>
            </a:r>
          </a:p>
          <a:p>
            <a:r>
              <a:rPr lang="tr-TR" dirty="0">
                <a:solidFill>
                  <a:schemeClr val="tx1"/>
                </a:solidFill>
              </a:rPr>
              <a:t>-Resmî veya özel her çeşit zarflar (Tarihî değeri olanlar hariç),</a:t>
            </a:r>
          </a:p>
          <a:p>
            <a:pPr algn="just"/>
            <a:r>
              <a:rPr lang="tr-TR" dirty="0">
                <a:solidFill>
                  <a:schemeClr val="tx1"/>
                </a:solidFill>
              </a:rPr>
              <a:t>-Bilgi toplamak amacıyla yapılan ve kesin sonucu alınan yazışmalardan geriye kalanlar (anket, soru kâğıtları, istatistik formları, çeşitli cetvel ve listeler, bunlara ait yazışmalar ve benzeri hazırlık dokümanları),</a:t>
            </a:r>
          </a:p>
          <a:p>
            <a:pPr algn="just">
              <a:buNone/>
            </a:pPr>
            <a:endParaRPr lang="tr-TR" dirty="0">
              <a:solidFill>
                <a:schemeClr val="tx1"/>
              </a:solidFill>
            </a:endParaRPr>
          </a:p>
        </p:txBody>
      </p:sp>
      <p:sp>
        <p:nvSpPr>
          <p:cNvPr id="5" name="Dikdörtgen 4"/>
          <p:cNvSpPr/>
          <p:nvPr/>
        </p:nvSpPr>
        <p:spPr>
          <a:xfrm>
            <a:off x="467544" y="692696"/>
            <a:ext cx="5184576" cy="400110"/>
          </a:xfrm>
          <a:prstGeom prst="rect">
            <a:avLst/>
          </a:prstGeom>
        </p:spPr>
        <p:txBody>
          <a:bodyPr wrap="square">
            <a:spAutoFit/>
          </a:bodyPr>
          <a:lstStyle/>
          <a:p>
            <a:r>
              <a:rPr lang="tr-TR" sz="2000" b="1" dirty="0">
                <a:latin typeface="OCR A Extended" panose="02010509020102010303" pitchFamily="50" charset="0"/>
              </a:rPr>
              <a:t>İmha Edilecek Belgeler</a:t>
            </a:r>
          </a:p>
        </p:txBody>
      </p:sp>
    </p:spTree>
    <p:extLst>
      <p:ext uri="{BB962C8B-B14F-4D97-AF65-F5344CB8AC3E}">
        <p14:creationId xmlns:p14="http://schemas.microsoft.com/office/powerpoint/2010/main" val="224415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2" end="2"/>
                                            </p:txEl>
                                          </p:spTgt>
                                        </p:tgtEl>
                                      </p:cBhvr>
                                    </p:animEffect>
                                    <p:animScale>
                                      <p:cBhvr>
                                        <p:cTn id="17" dur="250" autoRev="1" fill="hold"/>
                                        <p:tgtEl>
                                          <p:spTgt spid="2">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
                                            <p:txEl>
                                              <p:pRg st="3" end="3"/>
                                            </p:txEl>
                                          </p:spTgt>
                                        </p:tgtEl>
                                      </p:cBhvr>
                                    </p:animEffect>
                                    <p:animScale>
                                      <p:cBhvr>
                                        <p:cTn id="22" dur="250" autoRev="1" fill="hold"/>
                                        <p:tgtEl>
                                          <p:spTgt spid="2">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46940" y="1988840"/>
            <a:ext cx="6758508" cy="3467100"/>
          </a:xfrm>
        </p:spPr>
        <p:txBody>
          <a:bodyPr>
            <a:normAutofit/>
          </a:bodyPr>
          <a:lstStyle/>
          <a:p>
            <a:pPr algn="just"/>
            <a:r>
              <a:rPr lang="tr-TR" dirty="0">
                <a:solidFill>
                  <a:schemeClr val="tx1"/>
                </a:solidFill>
              </a:rPr>
              <a:t>-Yanlış havale ve sevk sebebiyle, ilgili evrak için yapılan her türlü yazışmalar,</a:t>
            </a:r>
          </a:p>
          <a:p>
            <a:pPr algn="just"/>
            <a:r>
              <a:rPr lang="tr-TR" dirty="0">
                <a:solidFill>
                  <a:schemeClr val="tx1"/>
                </a:solidFill>
              </a:rPr>
              <a:t>-İsimsiz, imzasız ve adresi bulunmayan dilekçe, ihbar ve şikâyetler,</a:t>
            </a:r>
          </a:p>
          <a:p>
            <a:pPr algn="just"/>
            <a:r>
              <a:rPr lang="tr-TR" dirty="0">
                <a:solidFill>
                  <a:schemeClr val="tx1"/>
                </a:solidFill>
              </a:rPr>
              <a:t>-Sınav duyuruları, başvurular, sınav tutanakları, sınav yazılı kâğıtları, sınav sonuç yazıları ve duyuru cetvelleri.</a:t>
            </a:r>
          </a:p>
          <a:p>
            <a:pPr algn="just"/>
            <a:r>
              <a:rPr lang="tr-TR" dirty="0">
                <a:solidFill>
                  <a:schemeClr val="tx1"/>
                </a:solidFill>
              </a:rPr>
              <a:t>-Vatandaşlardan gelen istek, teklif, teşekkür yazıları ve cevapları, davetiyeler, bayram tebrikleri ve benzerleri,</a:t>
            </a:r>
          </a:p>
          <a:p>
            <a:pPr algn="just"/>
            <a:endParaRPr lang="tr-TR" dirty="0">
              <a:solidFill>
                <a:schemeClr val="tx1"/>
              </a:solidFill>
            </a:endParaRPr>
          </a:p>
          <a:p>
            <a:pPr algn="just">
              <a:buNone/>
            </a:pPr>
            <a:endParaRPr lang="tr-TR" dirty="0">
              <a:solidFill>
                <a:schemeClr val="tx1"/>
              </a:solidFill>
            </a:endParaRPr>
          </a:p>
        </p:txBody>
      </p:sp>
      <p:sp>
        <p:nvSpPr>
          <p:cNvPr id="7" name="Dikdörtgen 6"/>
          <p:cNvSpPr/>
          <p:nvPr/>
        </p:nvSpPr>
        <p:spPr>
          <a:xfrm>
            <a:off x="467544" y="692696"/>
            <a:ext cx="5184576" cy="400110"/>
          </a:xfrm>
          <a:prstGeom prst="rect">
            <a:avLst/>
          </a:prstGeom>
        </p:spPr>
        <p:txBody>
          <a:bodyPr wrap="square">
            <a:spAutoFit/>
          </a:bodyPr>
          <a:lstStyle/>
          <a:p>
            <a:r>
              <a:rPr lang="tr-TR" sz="2000" b="1" dirty="0">
                <a:latin typeface="OCR A Extended" panose="02010509020102010303" pitchFamily="50" charset="0"/>
              </a:rPr>
              <a:t>İmha Edilecek Belgeler</a:t>
            </a:r>
          </a:p>
        </p:txBody>
      </p:sp>
    </p:spTree>
    <p:extLst>
      <p:ext uri="{BB962C8B-B14F-4D97-AF65-F5344CB8AC3E}">
        <p14:creationId xmlns:p14="http://schemas.microsoft.com/office/powerpoint/2010/main" val="150470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2" end="2"/>
                                            </p:txEl>
                                          </p:spTgt>
                                        </p:tgtEl>
                                      </p:cBhvr>
                                    </p:animEffect>
                                    <p:animScale>
                                      <p:cBhvr>
                                        <p:cTn id="17" dur="250" autoRev="1" fill="hold"/>
                                        <p:tgtEl>
                                          <p:spTgt spid="2">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
                                            <p:txEl>
                                              <p:pRg st="3" end="3"/>
                                            </p:txEl>
                                          </p:spTgt>
                                        </p:tgtEl>
                                      </p:cBhvr>
                                    </p:animEffect>
                                    <p:animScale>
                                      <p:cBhvr>
                                        <p:cTn id="22" dur="250" autoRev="1" fill="hold"/>
                                        <p:tgtEl>
                                          <p:spTgt spid="2">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FCDE663-BBFB-41BD-BECD-DEFEAA11E7E2}"/>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8B4B240A-A554-4410-B742-FF80D54FA0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172" y="1340769"/>
            <a:ext cx="5406105" cy="4528220"/>
          </a:xfrm>
        </p:spPr>
      </p:pic>
    </p:spTree>
    <p:extLst>
      <p:ext uri="{BB962C8B-B14F-4D97-AF65-F5344CB8AC3E}">
        <p14:creationId xmlns:p14="http://schemas.microsoft.com/office/powerpoint/2010/main" val="3284900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xmlns="" id="{5CAB0CCA-3552-4A89-B202-47D1DA489D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412777"/>
            <a:ext cx="6120680" cy="4456212"/>
          </a:xfrm>
        </p:spPr>
      </p:pic>
    </p:spTree>
    <p:extLst>
      <p:ext uri="{BB962C8B-B14F-4D97-AF65-F5344CB8AC3E}">
        <p14:creationId xmlns:p14="http://schemas.microsoft.com/office/powerpoint/2010/main" val="4055381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5B60A245-BFBC-47A6-8FB8-A03F02FBD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627" y="1219201"/>
            <a:ext cx="6232749" cy="5090120"/>
          </a:xfrm>
          <a:prstGeom prst="rect">
            <a:avLst/>
          </a:prstGeom>
        </p:spPr>
      </p:pic>
    </p:spTree>
    <p:extLst>
      <p:ext uri="{BB962C8B-B14F-4D97-AF65-F5344CB8AC3E}">
        <p14:creationId xmlns:p14="http://schemas.microsoft.com/office/powerpoint/2010/main" val="1815506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772816"/>
            <a:ext cx="5976663" cy="396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8435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5" name="Dikdörtgen 4"/>
          <p:cNvSpPr/>
          <p:nvPr/>
        </p:nvSpPr>
        <p:spPr>
          <a:xfrm>
            <a:off x="467544" y="692696"/>
            <a:ext cx="5184576" cy="400110"/>
          </a:xfrm>
          <a:prstGeom prst="rect">
            <a:avLst/>
          </a:prstGeom>
        </p:spPr>
        <p:txBody>
          <a:bodyPr wrap="square">
            <a:spAutoFit/>
          </a:bodyPr>
          <a:lstStyle/>
          <a:p>
            <a:r>
              <a:rPr lang="tr-TR" sz="2000" b="1" dirty="0">
                <a:latin typeface="OCR A Extended" panose="02010509020102010303" pitchFamily="50" charset="0"/>
              </a:rPr>
              <a:t>SDP – Birim Kodları</a:t>
            </a:r>
          </a:p>
        </p:txBody>
      </p:sp>
      <p:pic>
        <p:nvPicPr>
          <p:cNvPr id="6" name="İçerik Yer Tutucusu 5">
            <a:extLst>
              <a:ext uri="{FF2B5EF4-FFF2-40B4-BE49-F238E27FC236}">
                <a16:creationId xmlns:a16="http://schemas.microsoft.com/office/drawing/2014/main" xmlns="" id="{C90D22CA-DC81-4AD0-9EC7-10D6C6D991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8747" y="1904728"/>
            <a:ext cx="5410955" cy="3905795"/>
          </a:xfrm>
        </p:spPr>
      </p:pic>
    </p:spTree>
    <p:extLst>
      <p:ext uri="{BB962C8B-B14F-4D97-AF65-F5344CB8AC3E}">
        <p14:creationId xmlns:p14="http://schemas.microsoft.com/office/powerpoint/2010/main" val="2158831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xmlns="" id="{82ABFD96-CA27-44FC-9D01-744DCBE183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7724" y="1196752"/>
            <a:ext cx="4968551" cy="5112567"/>
          </a:xfrm>
        </p:spPr>
      </p:pic>
    </p:spTree>
    <p:extLst>
      <p:ext uri="{BB962C8B-B14F-4D97-AF65-F5344CB8AC3E}">
        <p14:creationId xmlns:p14="http://schemas.microsoft.com/office/powerpoint/2010/main" val="1481688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lge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970" y="2373389"/>
            <a:ext cx="4273518" cy="2880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611560" y="2676398"/>
            <a:ext cx="3888432" cy="2585323"/>
          </a:xfrm>
          <a:prstGeom prst="rect">
            <a:avLst/>
          </a:prstGeom>
        </p:spPr>
        <p:txBody>
          <a:bodyPr wrap="square">
            <a:spAutoFit/>
          </a:bodyPr>
          <a:lstStyle/>
          <a:p>
            <a:pPr algn="just"/>
            <a:r>
              <a:rPr lang="tr-TR" b="1" dirty="0">
                <a:latin typeface="Times New Roman" panose="02020603050405020304" pitchFamily="18" charset="0"/>
                <a:ea typeface="Calibri" panose="020F0502020204030204" pitchFamily="34" charset="0"/>
              </a:rPr>
              <a:t>Belge</a:t>
            </a:r>
          </a:p>
          <a:p>
            <a:pPr algn="just"/>
            <a:r>
              <a:rPr lang="tr-TR" dirty="0">
                <a:latin typeface="Times New Roman" panose="02020603050405020304" pitchFamily="18" charset="0"/>
                <a:ea typeface="Calibri" panose="020F0502020204030204" pitchFamily="34" charset="0"/>
              </a:rPr>
              <a:t>	</a:t>
            </a:r>
          </a:p>
          <a:p>
            <a:pPr algn="just"/>
            <a:r>
              <a:rPr lang="tr-TR" dirty="0">
                <a:latin typeface="Times New Roman" panose="02020603050405020304" pitchFamily="18" charset="0"/>
                <a:ea typeface="Calibri" panose="020F0502020204030204" pitchFamily="34" charset="0"/>
              </a:rPr>
              <a:t>Kamu kurum ve kuruluşları ile gerçek ve tüzel kişilerin iş ve işlemleri neticesinde oluşan, üretim biçimleri ve donanım ortamları ne şekilde olursa olsun bir bilgiyi içeren yazılmış, çizilmiş, resmedilmiş, görüntülü, sesli veya elektronik kayıtlardır.</a:t>
            </a:r>
            <a:endParaRPr lang="tr-TR" dirty="0"/>
          </a:p>
        </p:txBody>
      </p:sp>
      <p:sp>
        <p:nvSpPr>
          <p:cNvPr id="7" name="Dikdörtgen 6"/>
          <p:cNvSpPr/>
          <p:nvPr/>
        </p:nvSpPr>
        <p:spPr>
          <a:xfrm>
            <a:off x="467544" y="692696"/>
            <a:ext cx="5184576" cy="400110"/>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Kavramlar</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241706325"/>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943E5522-6D38-42E0-87CE-DA3A58C8A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812" y="1196752"/>
            <a:ext cx="5382376" cy="5020376"/>
          </a:xfrm>
          <a:prstGeom prst="rect">
            <a:avLst/>
          </a:prstGeom>
        </p:spPr>
      </p:pic>
    </p:spTree>
    <p:extLst>
      <p:ext uri="{BB962C8B-B14F-4D97-AF65-F5344CB8AC3E}">
        <p14:creationId xmlns:p14="http://schemas.microsoft.com/office/powerpoint/2010/main" val="2167731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700" y="1340768"/>
            <a:ext cx="7005473" cy="4968552"/>
          </a:xfrm>
        </p:spPr>
      </p:pic>
    </p:spTree>
    <p:extLst>
      <p:ext uri="{BB962C8B-B14F-4D97-AF65-F5344CB8AC3E}">
        <p14:creationId xmlns:p14="http://schemas.microsoft.com/office/powerpoint/2010/main" val="1659836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23" y="332656"/>
            <a:ext cx="5197305" cy="6336704"/>
          </a:xfrm>
          <a:prstGeom prst="rect">
            <a:avLst/>
          </a:prstGeom>
        </p:spPr>
      </p:pic>
      <p:sp>
        <p:nvSpPr>
          <p:cNvPr id="7" name="Satır Belirtme Çizgisi 1 6"/>
          <p:cNvSpPr/>
          <p:nvPr/>
        </p:nvSpPr>
        <p:spPr>
          <a:xfrm>
            <a:off x="6329364" y="2324380"/>
            <a:ext cx="1656184" cy="1512168"/>
          </a:xfrm>
          <a:prstGeom prst="borderCallout1">
            <a:avLst>
              <a:gd name="adj1" fmla="val 45275"/>
              <a:gd name="adj2" fmla="val 1223"/>
              <a:gd name="adj3" fmla="val 112500"/>
              <a:gd name="adj4" fmla="val -3833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Kurumlardan Gelen </a:t>
            </a:r>
            <a:r>
              <a:rPr lang="tr-TR" dirty="0" err="1">
                <a:solidFill>
                  <a:schemeClr val="tx1"/>
                </a:solidFill>
                <a:latin typeface="Times New Roman" panose="02020603050405020304" pitchFamily="18" charset="0"/>
                <a:cs typeface="Times New Roman" panose="02020603050405020304" pitchFamily="18" charset="0"/>
              </a:rPr>
              <a:t>İmhalık</a:t>
            </a:r>
            <a:r>
              <a:rPr lang="tr-TR" dirty="0">
                <a:solidFill>
                  <a:schemeClr val="tx1"/>
                </a:solidFill>
                <a:latin typeface="Times New Roman" panose="02020603050405020304" pitchFamily="18" charset="0"/>
                <a:cs typeface="Times New Roman" panose="02020603050405020304" pitchFamily="18" charset="0"/>
              </a:rPr>
              <a:t> Belgeler için Uygunluk Talep Yazısı</a:t>
            </a:r>
          </a:p>
        </p:txBody>
      </p:sp>
    </p:spTree>
    <p:extLst>
      <p:ext uri="{BB962C8B-B14F-4D97-AF65-F5344CB8AC3E}">
        <p14:creationId xmlns:p14="http://schemas.microsoft.com/office/powerpoint/2010/main" val="2369987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611561" y="2141639"/>
            <a:ext cx="2880320" cy="3467100"/>
          </a:xfrm>
        </p:spPr>
        <p:txBody>
          <a:bodyPr>
            <a:normAutofit/>
          </a:bodyPr>
          <a:lstStyle/>
          <a:p>
            <a:pPr marL="0" indent="0" algn="ctr">
              <a:buNone/>
            </a:pPr>
            <a:r>
              <a:rPr lang="tr-TR" sz="2400" dirty="0">
                <a:solidFill>
                  <a:schemeClr val="tx1"/>
                </a:solidFill>
              </a:rPr>
              <a:t>*İmha edilecek belgeler için </a:t>
            </a:r>
            <a:r>
              <a:rPr lang="tr-TR" sz="2400" b="1" dirty="0">
                <a:solidFill>
                  <a:schemeClr val="tx1"/>
                </a:solidFill>
              </a:rPr>
              <a:t>İmha Listesi </a:t>
            </a:r>
            <a:r>
              <a:rPr lang="tr-TR" sz="2400" dirty="0">
                <a:solidFill>
                  <a:schemeClr val="tx1"/>
                </a:solidFill>
              </a:rPr>
              <a:t>hazırlanır.</a:t>
            </a:r>
          </a:p>
          <a:p>
            <a:pPr marL="0" indent="0" algn="ctr">
              <a:buNone/>
            </a:pPr>
            <a:endParaRPr lang="tr-TR" sz="2400" dirty="0">
              <a:solidFill>
                <a:schemeClr val="tx1"/>
              </a:solidFill>
            </a:endParaRPr>
          </a:p>
          <a:p>
            <a:pPr marL="0" indent="0" algn="ctr">
              <a:buNone/>
            </a:pPr>
            <a:r>
              <a:rPr lang="tr-TR" dirty="0">
                <a:solidFill>
                  <a:schemeClr val="tx1"/>
                </a:solidFill>
              </a:rPr>
              <a:t>* </a:t>
            </a:r>
            <a:r>
              <a:rPr lang="tr-TR" sz="2400" dirty="0">
                <a:solidFill>
                  <a:schemeClr val="tx1"/>
                </a:solidFill>
              </a:rPr>
              <a:t>Listenin her sayfası komisyonun başkanı ve üyeleri tarafından imzalanır.</a:t>
            </a:r>
          </a:p>
          <a:p>
            <a:pPr algn="just">
              <a:buNone/>
            </a:pPr>
            <a:endParaRPr lang="tr-TR" sz="1800" dirty="0">
              <a:solidFill>
                <a:schemeClr val="tx1"/>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1340768"/>
            <a:ext cx="5054540" cy="5184578"/>
          </a:xfrm>
          <a:prstGeom prst="rect">
            <a:avLst/>
          </a:prstGeom>
        </p:spPr>
      </p:pic>
      <p:sp>
        <p:nvSpPr>
          <p:cNvPr id="8" name="Unvan 7"/>
          <p:cNvSpPr>
            <a:spLocks noGrp="1"/>
          </p:cNvSpPr>
          <p:nvPr>
            <p:ph type="title"/>
          </p:nvPr>
        </p:nvSpPr>
        <p:spPr/>
        <p:txBody>
          <a:bodyPr/>
          <a:lstStyle/>
          <a:p>
            <a:endParaRPr lang="tr-TR"/>
          </a:p>
        </p:txBody>
      </p:sp>
      <p:sp>
        <p:nvSpPr>
          <p:cNvPr id="9" name="Dikdörtgen 8"/>
          <p:cNvSpPr/>
          <p:nvPr/>
        </p:nvSpPr>
        <p:spPr>
          <a:xfrm>
            <a:off x="467544" y="692696"/>
            <a:ext cx="5184576" cy="707886"/>
          </a:xfrm>
          <a:prstGeom prst="rect">
            <a:avLst/>
          </a:prstGeom>
        </p:spPr>
        <p:txBody>
          <a:bodyPr wrap="square">
            <a:spAutoFit/>
          </a:bodyPr>
          <a:lstStyle/>
          <a:p>
            <a:r>
              <a:rPr lang="tr-TR" sz="2000" b="1" dirty="0">
                <a:latin typeface="OCR A Extended" panose="02010509020102010303" pitchFamily="50" charset="0"/>
              </a:rPr>
              <a:t>İmha Listelerinin Düzenlenmesi ve Kesinlik Kazanması</a:t>
            </a:r>
            <a:endParaRPr lang="tr-TR" sz="2000" b="1" u="sng" dirty="0">
              <a:latin typeface="OCR A Extended" panose="02010509020102010303" pitchFamily="50" charset="0"/>
            </a:endParaRPr>
          </a:p>
        </p:txBody>
      </p:sp>
    </p:spTree>
    <p:extLst>
      <p:ext uri="{BB962C8B-B14F-4D97-AF65-F5344CB8AC3E}">
        <p14:creationId xmlns:p14="http://schemas.microsoft.com/office/powerpoint/2010/main" val="2517926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sp>
        <p:nvSpPr>
          <p:cNvPr id="5" name="Satır Belirtme Çizgisi 1 4"/>
          <p:cNvSpPr/>
          <p:nvPr/>
        </p:nvSpPr>
        <p:spPr>
          <a:xfrm>
            <a:off x="6012160" y="2103259"/>
            <a:ext cx="1656184" cy="1224136"/>
          </a:xfrm>
          <a:prstGeom prst="borderCallout1">
            <a:avLst>
              <a:gd name="adj1" fmla="val 45275"/>
              <a:gd name="adj2" fmla="val 1223"/>
              <a:gd name="adj3" fmla="val 112500"/>
              <a:gd name="adj4" fmla="val -3833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Örnek İmha Listesi</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68659"/>
            <a:ext cx="5054540" cy="6120681"/>
          </a:xfrm>
          <a:prstGeom prst="rect">
            <a:avLst/>
          </a:prstGeom>
        </p:spPr>
      </p:pic>
    </p:spTree>
    <p:extLst>
      <p:ext uri="{BB962C8B-B14F-4D97-AF65-F5344CB8AC3E}">
        <p14:creationId xmlns:p14="http://schemas.microsoft.com/office/powerpoint/2010/main" val="3421164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sp>
        <p:nvSpPr>
          <p:cNvPr id="16" name="15 Yuvarlatılmış Dikdörtgen"/>
          <p:cNvSpPr/>
          <p:nvPr/>
        </p:nvSpPr>
        <p:spPr>
          <a:xfrm>
            <a:off x="1213112" y="1291651"/>
            <a:ext cx="6743699" cy="522391"/>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500" b="1" dirty="0">
                <a:solidFill>
                  <a:schemeClr val="tx1"/>
                </a:solidFill>
              </a:rPr>
              <a:t>     Örnek İmha Listesi</a:t>
            </a: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4751" t="3920" r="5205" b="4480"/>
          <a:stretch/>
        </p:blipFill>
        <p:spPr>
          <a:xfrm>
            <a:off x="1227671" y="2348469"/>
            <a:ext cx="6998677" cy="3903784"/>
          </a:xfrm>
          <a:prstGeom prst="rect">
            <a:avLst/>
          </a:prstGeom>
        </p:spPr>
      </p:pic>
    </p:spTree>
    <p:extLst>
      <p:ext uri="{BB962C8B-B14F-4D97-AF65-F5344CB8AC3E}">
        <p14:creationId xmlns:p14="http://schemas.microsoft.com/office/powerpoint/2010/main" val="2003058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3273" y="1988840"/>
            <a:ext cx="7200900" cy="3581400"/>
          </a:xfrm>
        </p:spPr>
        <p:txBody>
          <a:bodyPr/>
          <a:lstStyle/>
          <a:p>
            <a:pPr marL="0" indent="0" algn="just">
              <a:buNone/>
            </a:pPr>
            <a:r>
              <a:rPr lang="tr-TR" dirty="0">
                <a:solidFill>
                  <a:schemeClr val="tx1"/>
                </a:solidFill>
              </a:rPr>
              <a:t>Hazırlanan imha listeleri; </a:t>
            </a:r>
          </a:p>
          <a:p>
            <a:pPr algn="just"/>
            <a:r>
              <a:rPr lang="tr-TR" dirty="0">
                <a:solidFill>
                  <a:schemeClr val="tx1"/>
                </a:solidFill>
              </a:rPr>
              <a:t>Merkez teşkilatlarda, Devlet Arşivleri Başkanlığının uygun görüşü alındıktan sonra, kurum ve kuruluşun en üst amirinin veya yetki verdiği kişinin onayına müteakip,</a:t>
            </a:r>
          </a:p>
          <a:p>
            <a:pPr algn="just"/>
            <a:r>
              <a:rPr lang="tr-TR" dirty="0">
                <a:solidFill>
                  <a:schemeClr val="tx1"/>
                </a:solidFill>
              </a:rPr>
              <a:t>Taşra, bölge ve yurt dışı teşkilatlarında ise kurum arşivinin uygun görüşü alındıktan sonra bu birimlerin en üst amirinin veya yetki verdiği kişinin onayına müteakip kesinlik kazanır.</a:t>
            </a:r>
          </a:p>
          <a:p>
            <a:endParaRPr lang="tr-TR" dirty="0">
              <a:solidFill>
                <a:schemeClr val="tx1"/>
              </a:solidFill>
            </a:endParaRPr>
          </a:p>
        </p:txBody>
      </p:sp>
      <p:sp>
        <p:nvSpPr>
          <p:cNvPr id="7" name="Dikdörtgen 6"/>
          <p:cNvSpPr/>
          <p:nvPr/>
        </p:nvSpPr>
        <p:spPr>
          <a:xfrm>
            <a:off x="467544" y="692696"/>
            <a:ext cx="5184576" cy="707886"/>
          </a:xfrm>
          <a:prstGeom prst="rect">
            <a:avLst/>
          </a:prstGeom>
        </p:spPr>
        <p:txBody>
          <a:bodyPr wrap="square">
            <a:spAutoFit/>
          </a:bodyPr>
          <a:lstStyle/>
          <a:p>
            <a:r>
              <a:rPr lang="tr-TR" sz="2000" b="1" dirty="0">
                <a:latin typeface="OCR A Extended" panose="02010509020102010303" pitchFamily="50" charset="0"/>
              </a:rPr>
              <a:t>İmha Listelerinin Düzenlenmesi ve Kesinlik Kazanması</a:t>
            </a:r>
            <a:endParaRPr lang="tr-TR" sz="2000" b="1" u="sng" dirty="0">
              <a:latin typeface="OCR A Extended" panose="02010509020102010303" pitchFamily="50" charset="0"/>
            </a:endParaRPr>
          </a:p>
        </p:txBody>
      </p:sp>
      <p:sp>
        <p:nvSpPr>
          <p:cNvPr id="4" name="Unvan 3"/>
          <p:cNvSpPr>
            <a:spLocks noGrp="1"/>
          </p:cNvSpPr>
          <p:nvPr>
            <p:ph type="title"/>
          </p:nvPr>
        </p:nvSpPr>
        <p:spPr/>
        <p:txBody>
          <a:bodyPr/>
          <a:lstStyle/>
          <a:p>
            <a:endParaRPr lang="tr-TR"/>
          </a:p>
        </p:txBody>
      </p:sp>
    </p:spTree>
    <p:extLst>
      <p:ext uri="{BB962C8B-B14F-4D97-AF65-F5344CB8AC3E}">
        <p14:creationId xmlns:p14="http://schemas.microsoft.com/office/powerpoint/2010/main" val="2773472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sp>
        <p:nvSpPr>
          <p:cNvPr id="5" name="Satır Belirtme Çizgisi 1 4"/>
          <p:cNvSpPr/>
          <p:nvPr/>
        </p:nvSpPr>
        <p:spPr>
          <a:xfrm>
            <a:off x="6588224" y="2204864"/>
            <a:ext cx="1656184" cy="1512168"/>
          </a:xfrm>
          <a:prstGeom prst="borderCallout1">
            <a:avLst>
              <a:gd name="adj1" fmla="val 45275"/>
              <a:gd name="adj2" fmla="val 1223"/>
              <a:gd name="adj3" fmla="val 112500"/>
              <a:gd name="adj4" fmla="val -3833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Kurumlardan Gelen </a:t>
            </a:r>
            <a:r>
              <a:rPr lang="tr-TR" dirty="0" err="1">
                <a:solidFill>
                  <a:schemeClr val="tx1"/>
                </a:solidFill>
                <a:latin typeface="Times New Roman" panose="02020603050405020304" pitchFamily="18" charset="0"/>
                <a:cs typeface="Times New Roman" panose="02020603050405020304" pitchFamily="18" charset="0"/>
              </a:rPr>
              <a:t>İmhalık</a:t>
            </a:r>
            <a:r>
              <a:rPr lang="tr-TR" dirty="0">
                <a:solidFill>
                  <a:schemeClr val="tx1"/>
                </a:solidFill>
                <a:latin typeface="Times New Roman" panose="02020603050405020304" pitchFamily="18" charset="0"/>
                <a:cs typeface="Times New Roman" panose="02020603050405020304" pitchFamily="18" charset="0"/>
              </a:rPr>
              <a:t> Belgeler için Uygunluk Görüşü</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60648"/>
            <a:ext cx="5112568" cy="6264696"/>
          </a:xfrm>
          <a:prstGeom prst="rect">
            <a:avLst/>
          </a:prstGeom>
        </p:spPr>
      </p:pic>
    </p:spTree>
    <p:extLst>
      <p:ext uri="{BB962C8B-B14F-4D97-AF65-F5344CB8AC3E}">
        <p14:creationId xmlns:p14="http://schemas.microsoft.com/office/powerpoint/2010/main" val="2916800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000082" y="2276872"/>
            <a:ext cx="6758508" cy="3467100"/>
          </a:xfrm>
        </p:spPr>
        <p:txBody>
          <a:bodyPr>
            <a:normAutofit/>
          </a:bodyPr>
          <a:lstStyle/>
          <a:p>
            <a:pPr algn="just"/>
            <a:r>
              <a:rPr lang="tr-TR" dirty="0">
                <a:solidFill>
                  <a:schemeClr val="tx1"/>
                </a:solidFill>
              </a:rPr>
              <a:t>Onay işlemlerinde belgelerin ne şekilde imha edileceği hususu belirtilir.</a:t>
            </a:r>
          </a:p>
          <a:p>
            <a:pPr algn="just"/>
            <a:r>
              <a:rPr lang="tr-TR" dirty="0">
                <a:solidFill>
                  <a:schemeClr val="tx1"/>
                </a:solidFill>
              </a:rPr>
              <a:t>İmhasına karar verilen belgeler, imha işlemleri kesinlik kazanıncaya kadar düzenli bir şekilde muhafaza edilmelidir.</a:t>
            </a:r>
          </a:p>
          <a:p>
            <a:pPr algn="just"/>
            <a:r>
              <a:rPr lang="tr-TR" dirty="0">
                <a:solidFill>
                  <a:schemeClr val="tx1"/>
                </a:solidFill>
              </a:rPr>
              <a:t>İmha işlemi, düzenlenecek tutanakla tespit edilir.</a:t>
            </a:r>
          </a:p>
          <a:p>
            <a:pPr algn="just"/>
            <a:r>
              <a:rPr lang="tr-TR" dirty="0">
                <a:solidFill>
                  <a:schemeClr val="tx1"/>
                </a:solidFill>
              </a:rPr>
              <a:t>Hazırlanan imha listeleri, tutanakları ve bunlarla ilgili her türlü belge </a:t>
            </a:r>
            <a:r>
              <a:rPr lang="tr-TR" b="1" u="sng" dirty="0">
                <a:solidFill>
                  <a:schemeClr val="tx1"/>
                </a:solidFill>
              </a:rPr>
              <a:t>on yıl süreyle </a:t>
            </a:r>
            <a:r>
              <a:rPr lang="tr-TR" dirty="0">
                <a:solidFill>
                  <a:schemeClr val="tx1"/>
                </a:solidFill>
              </a:rPr>
              <a:t>muhafaza edilir.</a:t>
            </a:r>
          </a:p>
          <a:p>
            <a:pPr algn="just">
              <a:buNone/>
            </a:pPr>
            <a:endParaRPr lang="tr-TR" sz="1800" dirty="0">
              <a:solidFill>
                <a:schemeClr val="tx1"/>
              </a:solidFill>
            </a:endParaRPr>
          </a:p>
        </p:txBody>
      </p:sp>
      <p:sp>
        <p:nvSpPr>
          <p:cNvPr id="7" name="Dikdörtgen 6"/>
          <p:cNvSpPr/>
          <p:nvPr/>
        </p:nvSpPr>
        <p:spPr>
          <a:xfrm>
            <a:off x="467544" y="692696"/>
            <a:ext cx="5184576" cy="707886"/>
          </a:xfrm>
          <a:prstGeom prst="rect">
            <a:avLst/>
          </a:prstGeom>
        </p:spPr>
        <p:txBody>
          <a:bodyPr wrap="square">
            <a:spAutoFit/>
          </a:bodyPr>
          <a:lstStyle/>
          <a:p>
            <a:r>
              <a:rPr lang="tr-TR" sz="2000" b="1" dirty="0">
                <a:latin typeface="OCR A Extended" panose="02010509020102010303" pitchFamily="50" charset="0"/>
              </a:rPr>
              <a:t>İmha Listelerinin Düzenlenmesi ve Kesinlik Kazanması</a:t>
            </a:r>
            <a:endParaRPr lang="tr-TR" sz="2000" b="1" u="sng" dirty="0">
              <a:latin typeface="OCR A Extended" panose="02010509020102010303" pitchFamily="50" charset="0"/>
            </a:endParaRPr>
          </a:p>
        </p:txBody>
      </p:sp>
    </p:spTree>
    <p:extLst>
      <p:ext uri="{BB962C8B-B14F-4D97-AF65-F5344CB8AC3E}">
        <p14:creationId xmlns:p14="http://schemas.microsoft.com/office/powerpoint/2010/main" val="4132134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75665" y="1906116"/>
            <a:ext cx="6758508" cy="3467100"/>
          </a:xfrm>
        </p:spPr>
        <p:txBody>
          <a:bodyPr>
            <a:normAutofit/>
          </a:bodyPr>
          <a:lstStyle/>
          <a:p>
            <a:pPr algn="just"/>
            <a:r>
              <a:rPr lang="tr-TR" dirty="0">
                <a:solidFill>
                  <a:schemeClr val="tx1"/>
                </a:solidFill>
              </a:rPr>
              <a:t>İmha edilecek belgeler, başkaları tarafından görülüp okunması mümkün olmayacak şekilde parçalanır ve geri dönüşümde kullanılmak üzere değerlendirilir.</a:t>
            </a:r>
          </a:p>
          <a:p>
            <a:pPr algn="just"/>
            <a:r>
              <a:rPr lang="tr-TR" dirty="0">
                <a:solidFill>
                  <a:schemeClr val="tx1"/>
                </a:solidFill>
              </a:rPr>
              <a:t>Özelliği gereği imha şekli kendi mevzuatında belirlenmiş belgenin imhası hakkında ilgili mevzuat hükümleri uygulanır. (Çok Gizli/Kozmik Belgeler yakılarak imha edilir.)</a:t>
            </a:r>
          </a:p>
          <a:p>
            <a:pPr algn="just"/>
            <a:r>
              <a:rPr lang="tr-TR" dirty="0">
                <a:solidFill>
                  <a:schemeClr val="tx1"/>
                </a:solidFill>
              </a:rPr>
              <a:t>E-Arşivlerde tutulan belgelerin imhası, görülüp okunması ve kullanılması mümkün olmayacak şekilde sistemden çıkarılarak tasfiye edilir.</a:t>
            </a:r>
          </a:p>
          <a:p>
            <a:pPr algn="just">
              <a:buNone/>
            </a:pPr>
            <a:endParaRPr lang="tr-TR" sz="1800" dirty="0">
              <a:solidFill>
                <a:schemeClr val="tx1"/>
              </a:solidFill>
            </a:endParaRPr>
          </a:p>
        </p:txBody>
      </p:sp>
      <p:sp>
        <p:nvSpPr>
          <p:cNvPr id="6" name="Dikdörtgen 5"/>
          <p:cNvSpPr/>
          <p:nvPr/>
        </p:nvSpPr>
        <p:spPr>
          <a:xfrm>
            <a:off x="467544" y="692696"/>
            <a:ext cx="5184576" cy="400110"/>
          </a:xfrm>
          <a:prstGeom prst="rect">
            <a:avLst/>
          </a:prstGeom>
        </p:spPr>
        <p:txBody>
          <a:bodyPr wrap="square">
            <a:spAutoFit/>
          </a:bodyPr>
          <a:lstStyle/>
          <a:p>
            <a:pPr>
              <a:buNone/>
            </a:pPr>
            <a:r>
              <a:rPr lang="tr-TR" sz="2000" b="1" dirty="0">
                <a:latin typeface="OCR A Extended" panose="02010509020102010303" pitchFamily="50" charset="0"/>
              </a:rPr>
              <a:t>İmha Şekilleri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644653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bwMode="auto">
          <a:xfrm>
            <a:off x="477319" y="1854181"/>
            <a:ext cx="7227887" cy="1458913"/>
          </a:xfrm>
        </p:spPr>
        <p:txBody>
          <a:bodyPr wrap="square" numCol="1" anchorCtr="0" compatLnSpc="1">
            <a:prstTxWarp prst="textNoShape">
              <a:avLst/>
            </a:prstTxWarp>
          </a:bodyPr>
          <a:lstStyle/>
          <a:p>
            <a:pPr>
              <a:defRPr/>
            </a:pPr>
            <a:r>
              <a:rPr lang="tr-TR" altLang="tr-TR" sz="3200" dirty="0">
                <a:solidFill>
                  <a:srgbClr val="FF0000"/>
                </a:solidFill>
                <a:latin typeface="Tahoma" pitchFamily="34" charset="0"/>
                <a:cs typeface="Tahoma" pitchFamily="34" charset="0"/>
              </a:rPr>
              <a:t> </a:t>
            </a:r>
            <a:endParaRPr lang="tr-TR" altLang="tr-TR" sz="3200" i="1" dirty="0">
              <a:solidFill>
                <a:srgbClr val="FF0000"/>
              </a:solidFill>
              <a:cs typeface="Times New Roman" pitchFamily="18"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507" y="2977677"/>
            <a:ext cx="2520280" cy="3115619"/>
          </a:xfrm>
          <a:prstGeom prst="rect">
            <a:avLst/>
          </a:prstGeom>
        </p:spPr>
      </p:pic>
      <p:sp>
        <p:nvSpPr>
          <p:cNvPr id="6" name="Metin kutusu 5"/>
          <p:cNvSpPr txBox="1"/>
          <p:nvPr/>
        </p:nvSpPr>
        <p:spPr>
          <a:xfrm>
            <a:off x="809582" y="1695594"/>
            <a:ext cx="8226914" cy="707886"/>
          </a:xfrm>
          <a:prstGeom prst="rect">
            <a:avLst/>
          </a:prstGeom>
          <a:noFill/>
        </p:spPr>
        <p:txBody>
          <a:bodyPr wrap="square" rtlCol="0">
            <a:spAutoFit/>
          </a:bodyPr>
          <a:lstStyle/>
          <a:p>
            <a:r>
              <a:rPr lang="tr-TR" sz="2000" dirty="0">
                <a:latin typeface="Times New Roman" panose="02020603050405020304" pitchFamily="18" charset="0"/>
                <a:cs typeface="Times New Roman" panose="02020603050405020304" pitchFamily="18" charset="0"/>
              </a:rPr>
              <a:t>İlk belgeler; kil tabletlere, deriye, kumaşa yazılmışken </a:t>
            </a:r>
          </a:p>
          <a:p>
            <a:r>
              <a:rPr lang="tr-TR" sz="2000" dirty="0">
                <a:latin typeface="Times New Roman" panose="02020603050405020304" pitchFamily="18" charset="0"/>
                <a:cs typeface="Times New Roman" panose="02020603050405020304" pitchFamily="18" charset="0"/>
              </a:rPr>
              <a:t>Yakın tarihte kağıda; günümüzde ise </a:t>
            </a:r>
            <a:r>
              <a:rPr lang="tr-TR" sz="2000" dirty="0" err="1">
                <a:latin typeface="Times New Roman" panose="02020603050405020304" pitchFamily="18" charset="0"/>
                <a:cs typeface="Times New Roman" panose="02020603050405020304" pitchFamily="18" charset="0"/>
              </a:rPr>
              <a:t>harddisk’lere</a:t>
            </a:r>
            <a:r>
              <a:rPr lang="tr-TR" sz="2000" dirty="0">
                <a:latin typeface="Times New Roman" panose="02020603050405020304" pitchFamily="18" charset="0"/>
                <a:cs typeface="Times New Roman" panose="02020603050405020304" pitchFamily="18" charset="0"/>
              </a:rPr>
              <a:t> yazılmaktadır.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006268"/>
            <a:ext cx="4274812" cy="3087028"/>
          </a:xfrm>
          <a:prstGeom prst="rect">
            <a:avLst/>
          </a:prstGeom>
        </p:spPr>
      </p:pic>
      <p:sp>
        <p:nvSpPr>
          <p:cNvPr id="9" name="Dikdörtgen 8"/>
          <p:cNvSpPr/>
          <p:nvPr/>
        </p:nvSpPr>
        <p:spPr>
          <a:xfrm>
            <a:off x="467544" y="692696"/>
            <a:ext cx="5184576" cy="400110"/>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Belge Geçmişi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78414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txBox="1">
            <a:spLocks noChangeArrowheads="1"/>
          </p:cNvSpPr>
          <p:nvPr/>
        </p:nvSpPr>
        <p:spPr bwMode="auto">
          <a:xfrm>
            <a:off x="2257425" y="1896666"/>
            <a:ext cx="4629150" cy="642938"/>
          </a:xfrm>
          <a:prstGeom prst="rect">
            <a:avLst/>
          </a:prstGeom>
          <a:noFill/>
          <a:ln w="9525">
            <a:noFill/>
            <a:miter lim="800000"/>
            <a:headEnd/>
            <a:tailEnd/>
          </a:ln>
        </p:spPr>
        <p:txBody>
          <a:bodyPr/>
          <a:lstStyle/>
          <a:p>
            <a:pPr algn="ctr"/>
            <a:endParaRPr lang="tr-TR" sz="2475">
              <a:latin typeface="Calibri" pitchFamily="34" charset="0"/>
            </a:endParaRPr>
          </a:p>
        </p:txBody>
      </p:sp>
      <p:pic>
        <p:nvPicPr>
          <p:cNvPr id="2" name="Resim 1"/>
          <p:cNvPicPr>
            <a:picLocks noChangeAspect="1"/>
          </p:cNvPicPr>
          <p:nvPr/>
        </p:nvPicPr>
        <p:blipFill>
          <a:blip r:embed="rId3"/>
          <a:stretch>
            <a:fillRect/>
          </a:stretch>
        </p:blipFill>
        <p:spPr>
          <a:xfrm>
            <a:off x="1691092" y="1402592"/>
            <a:ext cx="5761815" cy="4690704"/>
          </a:xfrm>
          <a:prstGeom prst="rect">
            <a:avLst/>
          </a:prstGeom>
        </p:spPr>
      </p:pic>
    </p:spTree>
    <p:extLst>
      <p:ext uri="{BB962C8B-B14F-4D97-AF65-F5344CB8AC3E}">
        <p14:creationId xmlns:p14="http://schemas.microsoft.com/office/powerpoint/2010/main" val="764015245"/>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3"/>
          <p:cNvSpPr txBox="1">
            <a:spLocks noChangeArrowheads="1"/>
          </p:cNvSpPr>
          <p:nvPr/>
        </p:nvSpPr>
        <p:spPr bwMode="auto">
          <a:xfrm>
            <a:off x="2195736" y="2564904"/>
            <a:ext cx="4629150" cy="2469059"/>
          </a:xfrm>
          <a:prstGeom prst="rect">
            <a:avLst/>
          </a:prstGeom>
          <a:noFill/>
          <a:ln w="9525">
            <a:noFill/>
            <a:miter lim="800000"/>
            <a:headEnd/>
            <a:tailEnd/>
          </a:ln>
        </p:spPr>
        <p:txBody>
          <a:bodyPr/>
          <a:lstStyle/>
          <a:p>
            <a:pPr marL="192881" indent="-192881">
              <a:spcBef>
                <a:spcPct val="20000"/>
              </a:spcBef>
              <a:buFont typeface="Arial" charset="0"/>
              <a:buChar char="•"/>
            </a:pPr>
            <a:endParaRPr lang="tr-TR">
              <a:latin typeface="Calibri" pitchFamily="34" charset="0"/>
            </a:endParaRPr>
          </a:p>
        </p:txBody>
      </p:sp>
      <p:sp>
        <p:nvSpPr>
          <p:cNvPr id="12" name="11 Yuvarlatılmış Dikdörtgen"/>
          <p:cNvSpPr/>
          <p:nvPr/>
        </p:nvSpPr>
        <p:spPr>
          <a:xfrm>
            <a:off x="539552" y="692696"/>
            <a:ext cx="8604448" cy="1080120"/>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500" b="1" dirty="0">
                <a:solidFill>
                  <a:schemeClr val="tx1"/>
                </a:solidFill>
              </a:rPr>
              <a:t>          İmha İşlemi</a:t>
            </a:r>
          </a:p>
          <a:p>
            <a:pPr algn="ctr">
              <a:defRPr/>
            </a:pPr>
            <a:r>
              <a:rPr lang="tr-TR" sz="2500" b="1" dirty="0">
                <a:solidFill>
                  <a:schemeClr val="tx1"/>
                </a:solidFill>
              </a:rPr>
              <a:t>         (</a:t>
            </a:r>
            <a:r>
              <a:rPr lang="tr-TR" sz="1600" b="1" dirty="0">
                <a:solidFill>
                  <a:schemeClr val="tx1"/>
                </a:solidFill>
              </a:rPr>
              <a:t>Devlet Arşivleri Başkanlığı </a:t>
            </a:r>
            <a:r>
              <a:rPr lang="tr-TR" sz="1600" b="1" dirty="0" err="1">
                <a:solidFill>
                  <a:schemeClr val="tx1"/>
                </a:solidFill>
              </a:rPr>
              <a:t>Ergazi</a:t>
            </a:r>
            <a:r>
              <a:rPr lang="tr-TR" sz="1600" b="1" dirty="0">
                <a:solidFill>
                  <a:schemeClr val="tx1"/>
                </a:solidFill>
              </a:rPr>
              <a:t> Atık Kağıt Parçalama ve Balyalama Ünitesi</a:t>
            </a:r>
            <a:r>
              <a:rPr lang="tr-TR" sz="2500" b="1" dirty="0">
                <a:solidFill>
                  <a:schemeClr val="tx1"/>
                </a:solidFill>
              </a:rPr>
              <a:t>)</a:t>
            </a:r>
          </a:p>
        </p:txBody>
      </p:sp>
      <p:pic>
        <p:nvPicPr>
          <p:cNvPr id="214026" name="Picture 2"/>
          <p:cNvPicPr>
            <a:picLocks noChangeAspect="1" noChangeArrowheads="1"/>
          </p:cNvPicPr>
          <p:nvPr/>
        </p:nvPicPr>
        <p:blipFill>
          <a:blip r:embed="rId3" cstate="print"/>
          <a:srcRect/>
          <a:stretch>
            <a:fillRect/>
          </a:stretch>
        </p:blipFill>
        <p:spPr bwMode="auto">
          <a:xfrm>
            <a:off x="1176759" y="2090601"/>
            <a:ext cx="2767807" cy="2345436"/>
          </a:xfrm>
          <a:prstGeom prst="rect">
            <a:avLst/>
          </a:prstGeom>
          <a:noFill/>
          <a:ln w="9525">
            <a:noFill/>
            <a:miter lim="800000"/>
            <a:headEnd/>
            <a:tailEnd/>
          </a:ln>
        </p:spPr>
      </p:pic>
      <p:pic>
        <p:nvPicPr>
          <p:cNvPr id="214027" name="Picture 3"/>
          <p:cNvPicPr>
            <a:picLocks noChangeAspect="1" noChangeArrowheads="1"/>
          </p:cNvPicPr>
          <p:nvPr/>
        </p:nvPicPr>
        <p:blipFill>
          <a:blip r:embed="rId4" cstate="print"/>
          <a:srcRect/>
          <a:stretch>
            <a:fillRect/>
          </a:stretch>
        </p:blipFill>
        <p:spPr bwMode="auto">
          <a:xfrm>
            <a:off x="5292080" y="2132856"/>
            <a:ext cx="2880320" cy="2336969"/>
          </a:xfrm>
          <a:prstGeom prst="rect">
            <a:avLst/>
          </a:prstGeom>
          <a:noFill/>
          <a:ln w="9525">
            <a:noFill/>
            <a:miter lim="800000"/>
            <a:headEnd/>
            <a:tailEnd/>
          </a:ln>
        </p:spPr>
      </p:pic>
      <p:pic>
        <p:nvPicPr>
          <p:cNvPr id="7" name="3 Resim" descr="IMG_6133.JPG"/>
          <p:cNvPicPr>
            <a:picLocks noChangeAspect="1"/>
          </p:cNvPicPr>
          <p:nvPr/>
        </p:nvPicPr>
        <p:blipFill rotWithShape="1">
          <a:blip r:embed="rId5" cstate="print"/>
          <a:srcRect t="2439" r="-610" b="36585"/>
          <a:stretch/>
        </p:blipFill>
        <p:spPr>
          <a:xfrm>
            <a:off x="3131840" y="4581128"/>
            <a:ext cx="2880320" cy="2186876"/>
          </a:xfrm>
          <a:prstGeom prst="rect">
            <a:avLst/>
          </a:prstGeom>
        </p:spPr>
      </p:pic>
    </p:spTree>
    <p:extLst>
      <p:ext uri="{BB962C8B-B14F-4D97-AF65-F5344CB8AC3E}">
        <p14:creationId xmlns:p14="http://schemas.microsoft.com/office/powerpoint/2010/main" val="3754455323"/>
      </p:ext>
    </p:extLst>
  </p:cSld>
  <p:clrMapOvr>
    <a:masterClrMapping/>
  </p:clrMapOvr>
  <p:transition spd="slow">
    <p:blinds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3"/>
          <p:cNvSpPr>
            <a:spLocks noGrp="1"/>
          </p:cNvSpPr>
          <p:nvPr>
            <p:ph type="sldNum" sz="quarter" idx="12"/>
          </p:nvPr>
        </p:nvSpPr>
        <p:spPr/>
        <p:txBody>
          <a:bodyPr/>
          <a:lstStyle/>
          <a:p>
            <a:fld id="{3D32E7C0-6782-4E4A-A01E-F9BA663C8DC3}" type="slidenum">
              <a:rPr lang="tr-TR" altLang="en-US"/>
              <a:pPr/>
              <a:t>72</a:t>
            </a:fld>
            <a:endParaRPr lang="tr-TR" altLang="en-US"/>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0999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22742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4019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691680" y="1772816"/>
            <a:ext cx="2880320" cy="576064"/>
          </a:xfrm>
        </p:spPr>
        <p:txBody>
          <a:bodyPr>
            <a:normAutofit/>
          </a:bodyPr>
          <a:lstStyle/>
          <a:p>
            <a:pPr algn="ctr"/>
            <a:r>
              <a:rPr lang="tr-TR" altLang="tr-TR" sz="2800" b="1" dirty="0">
                <a:solidFill>
                  <a:srgbClr val="FF0000"/>
                </a:solidFill>
              </a:rPr>
              <a:t>İmha Öncesi</a:t>
            </a:r>
          </a:p>
        </p:txBody>
      </p:sp>
      <p:sp>
        <p:nvSpPr>
          <p:cNvPr id="6" name="Slayt Numarası Yer Tutucusu 5"/>
          <p:cNvSpPr>
            <a:spLocks noGrp="1"/>
          </p:cNvSpPr>
          <p:nvPr>
            <p:ph type="sldNum" sz="quarter" idx="12"/>
          </p:nvPr>
        </p:nvSpPr>
        <p:spPr/>
        <p:txBody>
          <a:bodyPr/>
          <a:lstStyle/>
          <a:p>
            <a:fld id="{1FF54C91-8B1F-41EA-8525-1F56C79EFA47}" type="slidenum">
              <a:rPr lang="tr-TR" altLang="en-US"/>
              <a:pPr/>
              <a:t>75</a:t>
            </a:fld>
            <a:endParaRPr lang="tr-TR" altLang="en-US"/>
          </a:p>
        </p:txBody>
      </p:sp>
      <p:pic>
        <p:nvPicPr>
          <p:cNvPr id="59395" name="Picture 3" descr="DSC032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459732"/>
            <a:ext cx="2736304" cy="2841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G_24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1" y="2450495"/>
            <a:ext cx="2915816" cy="28507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5321016" y="1772816"/>
            <a:ext cx="2880320" cy="576064"/>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altLang="tr-TR" sz="2800" b="1" dirty="0">
                <a:solidFill>
                  <a:srgbClr val="FF0000"/>
                </a:solidFill>
              </a:rPr>
              <a:t>İmha Sonrası</a:t>
            </a:r>
          </a:p>
        </p:txBody>
      </p:sp>
    </p:spTree>
    <p:extLst>
      <p:ext uri="{BB962C8B-B14F-4D97-AF65-F5344CB8AC3E}">
        <p14:creationId xmlns:p14="http://schemas.microsoft.com/office/powerpoint/2010/main" val="1781861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691680" y="1772816"/>
            <a:ext cx="2880320" cy="576064"/>
          </a:xfrm>
        </p:spPr>
        <p:txBody>
          <a:bodyPr>
            <a:normAutofit/>
          </a:bodyPr>
          <a:lstStyle/>
          <a:p>
            <a:pPr algn="ctr"/>
            <a:r>
              <a:rPr lang="tr-TR" altLang="tr-TR" sz="2800" b="1" dirty="0">
                <a:solidFill>
                  <a:srgbClr val="FF0000"/>
                </a:solidFill>
              </a:rPr>
              <a:t>İmha Öncesi</a:t>
            </a:r>
          </a:p>
        </p:txBody>
      </p:sp>
      <p:sp>
        <p:nvSpPr>
          <p:cNvPr id="6" name="Slayt Numarası Yer Tutucusu 5"/>
          <p:cNvSpPr>
            <a:spLocks noGrp="1"/>
          </p:cNvSpPr>
          <p:nvPr>
            <p:ph type="sldNum" sz="quarter" idx="12"/>
          </p:nvPr>
        </p:nvSpPr>
        <p:spPr/>
        <p:txBody>
          <a:bodyPr/>
          <a:lstStyle/>
          <a:p>
            <a:fld id="{1FF54C91-8B1F-41EA-8525-1F56C79EFA47}" type="slidenum">
              <a:rPr lang="tr-TR" altLang="en-US"/>
              <a:pPr/>
              <a:t>76</a:t>
            </a:fld>
            <a:endParaRPr lang="tr-TR" altLang="en-US"/>
          </a:p>
        </p:txBody>
      </p:sp>
      <p:sp>
        <p:nvSpPr>
          <p:cNvPr id="9" name="Rectangle 2"/>
          <p:cNvSpPr txBox="1">
            <a:spLocks noChangeArrowheads="1"/>
          </p:cNvSpPr>
          <p:nvPr/>
        </p:nvSpPr>
        <p:spPr>
          <a:xfrm>
            <a:off x="5321016" y="1916832"/>
            <a:ext cx="2880320" cy="576064"/>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altLang="tr-TR" sz="2800" b="1" dirty="0">
                <a:solidFill>
                  <a:srgbClr val="FF0000"/>
                </a:solidFill>
              </a:rPr>
              <a:t>İmha Sonrası</a:t>
            </a:r>
          </a:p>
        </p:txBody>
      </p:sp>
      <p:pic>
        <p:nvPicPr>
          <p:cNvPr id="7" name="Picture 3" descr="DSC031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400300"/>
            <a:ext cx="2880320" cy="31169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IMG_24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400300"/>
            <a:ext cx="2880320" cy="318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59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547663" y="1718810"/>
            <a:ext cx="5220530" cy="2023077"/>
          </a:xfrm>
          <a:prstGeom prst="rect">
            <a:avLst/>
          </a:prstGeom>
          <a:noFill/>
          <a:ln w="9525">
            <a:noFill/>
            <a:miter lim="800000"/>
            <a:headEnd/>
            <a:tailEnd/>
          </a:ln>
        </p:spPr>
        <p:txBody>
          <a:bodyPr/>
          <a:lstStyle/>
          <a:p>
            <a:pPr marL="144661" indent="-144661" algn="just">
              <a:spcBef>
                <a:spcPct val="20000"/>
              </a:spcBef>
            </a:pPr>
            <a:r>
              <a:rPr lang="tr-TR" sz="1600" b="1" dirty="0">
                <a:latin typeface="Calibri" pitchFamily="34" charset="0"/>
              </a:rPr>
              <a:t>	Dijitalleştirme Komisyonunun Oluşumu</a:t>
            </a:r>
          </a:p>
          <a:p>
            <a:pPr marL="144661" indent="-144661" algn="just">
              <a:spcBef>
                <a:spcPct val="20000"/>
              </a:spcBef>
            </a:pPr>
            <a:endParaRPr lang="tr-TR" sz="800" b="1" dirty="0">
              <a:latin typeface="Calibri" pitchFamily="34" charset="0"/>
            </a:endParaRPr>
          </a:p>
          <a:p>
            <a:pPr marL="144661" indent="-144661" algn="just">
              <a:spcBef>
                <a:spcPct val="20000"/>
              </a:spcBef>
            </a:pPr>
            <a:r>
              <a:rPr lang="tr-TR" sz="1400" b="1" dirty="0">
                <a:latin typeface="Calibri" pitchFamily="34"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Kurumlarda yapılacak dijitalleştirme işlemlerinde belgelerin belirlenmesi ve sürecin planlaması amacıyla </a:t>
            </a:r>
            <a:r>
              <a:rPr lang="tr-TR" sz="1400" b="1" dirty="0">
                <a:latin typeface="Times New Roman" panose="02020603050405020304" pitchFamily="18" charset="0"/>
                <a:cs typeface="Times New Roman" panose="02020603050405020304" pitchFamily="18" charset="0"/>
              </a:rPr>
              <a:t>Dijitalleştirme Komisyonu</a:t>
            </a:r>
            <a:r>
              <a:rPr lang="tr-TR" sz="1400" dirty="0">
                <a:latin typeface="Times New Roman" panose="02020603050405020304" pitchFamily="18" charset="0"/>
                <a:cs typeface="Times New Roman" panose="02020603050405020304" pitchFamily="18" charset="0"/>
              </a:rPr>
              <a:t> kurulmalıdır. Komisyon Üyeleri;</a:t>
            </a:r>
          </a:p>
          <a:p>
            <a:pPr marL="144661" indent="-144661" algn="just">
              <a:spcBef>
                <a:spcPct val="20000"/>
              </a:spcBef>
            </a:pPr>
            <a:r>
              <a:rPr lang="tr-TR" sz="1050" dirty="0">
                <a:latin typeface="Times New Roman" panose="02020603050405020304" pitchFamily="18" charset="0"/>
                <a:cs typeface="Times New Roman" panose="02020603050405020304" pitchFamily="18" charset="0"/>
              </a:rPr>
              <a:t>	</a:t>
            </a:r>
            <a:endParaRPr lang="tr-TR" sz="1050" b="1" dirty="0">
              <a:latin typeface="Calibri" pitchFamily="34" charset="0"/>
            </a:endParaRPr>
          </a:p>
          <a:p>
            <a:pPr marL="144661" indent="-144661">
              <a:spcBef>
                <a:spcPct val="20000"/>
              </a:spcBef>
            </a:pPr>
            <a:r>
              <a:rPr lang="tr-TR" sz="1050" b="1" dirty="0">
                <a:latin typeface="Calibri" pitchFamily="34" charset="0"/>
              </a:rPr>
              <a:t>		BAŞKAN:	</a:t>
            </a:r>
            <a:r>
              <a:rPr lang="tr-TR" sz="1050" dirty="0">
                <a:latin typeface="Calibri" pitchFamily="34" charset="0"/>
              </a:rPr>
              <a:t>Kurum Belge Yöneticisi/Kurum Belge Yönetimi Birim Amiri</a:t>
            </a:r>
            <a:endParaRPr lang="tr-TR" sz="1050" b="1" dirty="0">
              <a:latin typeface="Calibri" pitchFamily="34" charset="0"/>
            </a:endParaRPr>
          </a:p>
          <a:p>
            <a:pPr marL="144661" indent="-144661">
              <a:spcBef>
                <a:spcPct val="20000"/>
              </a:spcBef>
            </a:pPr>
            <a:r>
              <a:rPr lang="tr-TR" sz="1050" b="1" dirty="0">
                <a:latin typeface="Calibri" pitchFamily="34" charset="0"/>
              </a:rPr>
              <a:t>		ÜYE:	</a:t>
            </a:r>
            <a:r>
              <a:rPr lang="tr-TR" sz="1050" dirty="0">
                <a:latin typeface="Calibri" pitchFamily="34" charset="0"/>
              </a:rPr>
              <a:t>Kurum Arşiv Personeli</a:t>
            </a:r>
            <a:endParaRPr lang="tr-TR" sz="1050" b="1" dirty="0">
              <a:latin typeface="Calibri" pitchFamily="34" charset="0"/>
            </a:endParaRPr>
          </a:p>
          <a:p>
            <a:pPr marL="144661" indent="-144661">
              <a:spcBef>
                <a:spcPct val="20000"/>
              </a:spcBef>
            </a:pPr>
            <a:r>
              <a:rPr lang="tr-TR" sz="1050" b="1" dirty="0">
                <a:latin typeface="Calibri" pitchFamily="34" charset="0"/>
              </a:rPr>
              <a:t>		ÜYE:	</a:t>
            </a:r>
            <a:r>
              <a:rPr lang="tr-TR" sz="1050" dirty="0">
                <a:latin typeface="Calibri" pitchFamily="34" charset="0"/>
              </a:rPr>
              <a:t>Dijitalleştirme Yapılacak Birim Personeli</a:t>
            </a:r>
            <a:endParaRPr lang="tr-TR" sz="1050" b="1" dirty="0">
              <a:latin typeface="Calibri" pitchFamily="34" charset="0"/>
            </a:endParaRPr>
          </a:p>
          <a:p>
            <a:pPr marL="144661" indent="-144661">
              <a:spcBef>
                <a:spcPct val="20000"/>
              </a:spcBef>
            </a:pPr>
            <a:r>
              <a:rPr lang="tr-TR" sz="1050" b="1" dirty="0">
                <a:latin typeface="Calibri" pitchFamily="34" charset="0"/>
              </a:rPr>
              <a:t>		ÜYE:	</a:t>
            </a:r>
            <a:r>
              <a:rPr lang="tr-TR" sz="1050" dirty="0">
                <a:latin typeface="Calibri" pitchFamily="34" charset="0"/>
              </a:rPr>
              <a:t>Dijitalleştirme Yapılacak Birim Personeli</a:t>
            </a:r>
            <a:endParaRPr lang="tr-TR" sz="1050" b="1" dirty="0">
              <a:latin typeface="Calibri" pitchFamily="34" charset="0"/>
            </a:endParaRPr>
          </a:p>
          <a:p>
            <a:pPr marL="144661" indent="-144661">
              <a:spcBef>
                <a:spcPct val="20000"/>
              </a:spcBef>
            </a:pPr>
            <a:r>
              <a:rPr lang="tr-TR" sz="1050" b="1" dirty="0">
                <a:latin typeface="Calibri" pitchFamily="34" charset="0"/>
              </a:rPr>
              <a:t>		ÜYE:	</a:t>
            </a:r>
            <a:r>
              <a:rPr lang="tr-TR" sz="1050" dirty="0">
                <a:latin typeface="Calibri" pitchFamily="34" charset="0"/>
              </a:rPr>
              <a:t>Bilgi İşlem Biriminden Personel olmak üzere en az 5 kişiden teşekkül etmelidir.</a:t>
            </a:r>
            <a:endParaRPr lang="tr-TR" sz="1050" b="1" dirty="0">
              <a:latin typeface="Calibri" pitchFamily="34" charset="0"/>
            </a:endParaRPr>
          </a:p>
          <a:p>
            <a:pPr marL="144661" indent="-144661">
              <a:spcBef>
                <a:spcPct val="20000"/>
              </a:spcBef>
            </a:pPr>
            <a:endParaRPr lang="tr-TR" sz="1050" dirty="0">
              <a:latin typeface="Calibri" pitchFamily="34" charset="0"/>
            </a:endParaRPr>
          </a:p>
          <a:p>
            <a:pPr marL="144661" indent="-144661">
              <a:spcBef>
                <a:spcPct val="20000"/>
              </a:spcBef>
            </a:pPr>
            <a:endParaRPr lang="tr-TR" sz="1050" dirty="0">
              <a:latin typeface="Calibri" pitchFamily="34" charset="0"/>
            </a:endParaRPr>
          </a:p>
          <a:p>
            <a:pPr marL="144661" indent="-144661">
              <a:spcBef>
                <a:spcPct val="20000"/>
              </a:spcBef>
            </a:pPr>
            <a:endParaRPr lang="tr-TR" sz="1050" dirty="0">
              <a:latin typeface="Calibri" pitchFamily="34" charset="0"/>
            </a:endParaRPr>
          </a:p>
          <a:p>
            <a:pPr marL="144661" indent="-144661">
              <a:spcBef>
                <a:spcPct val="20000"/>
              </a:spcBef>
            </a:pPr>
            <a:endParaRPr lang="tr-TR" sz="1050" dirty="0">
              <a:latin typeface="Calibri" pitchFamily="34" charset="0"/>
            </a:endParaRPr>
          </a:p>
          <a:p>
            <a:pPr marL="144661" indent="-144661">
              <a:spcBef>
                <a:spcPct val="20000"/>
              </a:spcBef>
            </a:pPr>
            <a:endParaRPr lang="tr-TR" sz="1050" dirty="0">
              <a:latin typeface="Calibri" pitchFamily="34" charset="0"/>
            </a:endParaRPr>
          </a:p>
        </p:txBody>
      </p:sp>
      <p:pic>
        <p:nvPicPr>
          <p:cNvPr id="17" name="Picture 2" descr="C:\Users\aakbayir\Desktop\019.png"/>
          <p:cNvPicPr>
            <a:picLocks noChangeAspect="1" noChangeArrowheads="1"/>
          </p:cNvPicPr>
          <p:nvPr/>
        </p:nvPicPr>
        <p:blipFill>
          <a:blip r:embed="rId2" cstate="print"/>
          <a:srcRect/>
          <a:stretch>
            <a:fillRect/>
          </a:stretch>
        </p:blipFill>
        <p:spPr bwMode="auto">
          <a:xfrm>
            <a:off x="2905137" y="4288373"/>
            <a:ext cx="2619375" cy="1786525"/>
          </a:xfrm>
          <a:prstGeom prst="rect">
            <a:avLst/>
          </a:prstGeom>
          <a:noFill/>
          <a:ln w="9525">
            <a:noFill/>
            <a:miter lim="800000"/>
            <a:headEnd/>
            <a:tailEnd/>
          </a:ln>
        </p:spPr>
      </p:pic>
      <p:sp>
        <p:nvSpPr>
          <p:cNvPr id="18" name="14 Sağ Ok"/>
          <p:cNvSpPr/>
          <p:nvPr/>
        </p:nvSpPr>
        <p:spPr>
          <a:xfrm>
            <a:off x="5375144" y="4677023"/>
            <a:ext cx="375047" cy="1246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19" name="15 Sağ Ok"/>
          <p:cNvSpPr/>
          <p:nvPr/>
        </p:nvSpPr>
        <p:spPr>
          <a:xfrm rot="10800000">
            <a:off x="5375145" y="4891335"/>
            <a:ext cx="375047" cy="12464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20" name="16 Sağ Ok"/>
          <p:cNvSpPr/>
          <p:nvPr/>
        </p:nvSpPr>
        <p:spPr>
          <a:xfrm>
            <a:off x="5429150" y="5445710"/>
            <a:ext cx="375047" cy="1246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21" name="17 Sağ Ok"/>
          <p:cNvSpPr/>
          <p:nvPr/>
        </p:nvSpPr>
        <p:spPr>
          <a:xfrm rot="10800000">
            <a:off x="5432145" y="5660023"/>
            <a:ext cx="375047" cy="12464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pic>
        <p:nvPicPr>
          <p:cNvPr id="22" name="Picture 4" descr="C:\Users\aakbayir\Desktop\33750.png"/>
          <p:cNvPicPr>
            <a:picLocks noChangeAspect="1" noChangeArrowheads="1"/>
          </p:cNvPicPr>
          <p:nvPr/>
        </p:nvPicPr>
        <p:blipFill>
          <a:blip r:embed="rId3" cstate="print"/>
          <a:srcRect/>
          <a:stretch>
            <a:fillRect/>
          </a:stretch>
        </p:blipFill>
        <p:spPr bwMode="auto">
          <a:xfrm>
            <a:off x="5699179" y="5364701"/>
            <a:ext cx="762000" cy="590892"/>
          </a:xfrm>
          <a:prstGeom prst="rect">
            <a:avLst/>
          </a:prstGeom>
          <a:noFill/>
          <a:ln w="9525">
            <a:noFill/>
            <a:miter lim="800000"/>
            <a:headEnd/>
            <a:tailEnd/>
          </a:ln>
        </p:spPr>
      </p:pic>
      <p:pic>
        <p:nvPicPr>
          <p:cNvPr id="23" name="Picture 4" descr="C:\Users\aakbayir\Desktop\33750.png"/>
          <p:cNvPicPr>
            <a:picLocks noChangeAspect="1" noChangeArrowheads="1"/>
          </p:cNvPicPr>
          <p:nvPr/>
        </p:nvPicPr>
        <p:blipFill>
          <a:blip r:embed="rId3" cstate="print"/>
          <a:srcRect/>
          <a:stretch>
            <a:fillRect/>
          </a:stretch>
        </p:blipFill>
        <p:spPr bwMode="auto">
          <a:xfrm>
            <a:off x="5645173" y="4608617"/>
            <a:ext cx="762000" cy="590892"/>
          </a:xfrm>
          <a:prstGeom prst="rect">
            <a:avLst/>
          </a:prstGeom>
          <a:noFill/>
          <a:ln w="9525">
            <a:noFill/>
            <a:miter lim="800000"/>
            <a:headEnd/>
            <a:tailEnd/>
          </a:ln>
        </p:spPr>
      </p:pic>
      <p:sp>
        <p:nvSpPr>
          <p:cNvPr id="24" name="20 Dikdörtgen"/>
          <p:cNvSpPr/>
          <p:nvPr/>
        </p:nvSpPr>
        <p:spPr>
          <a:xfrm>
            <a:off x="976252" y="4635134"/>
            <a:ext cx="1860610" cy="29793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1350" b="1" dirty="0"/>
              <a:t>Kurum Arşiv Sorumlusu</a:t>
            </a:r>
          </a:p>
        </p:txBody>
      </p:sp>
      <p:sp>
        <p:nvSpPr>
          <p:cNvPr id="25" name="21 Dikdörtgen"/>
          <p:cNvSpPr/>
          <p:nvPr/>
        </p:nvSpPr>
        <p:spPr>
          <a:xfrm>
            <a:off x="5551325" y="4414141"/>
            <a:ext cx="1821656" cy="20773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1350" b="1"/>
              <a:t>Birim Sorumlusu</a:t>
            </a:r>
            <a:endParaRPr lang="tr-TR" sz="1350" b="1" dirty="0"/>
          </a:p>
        </p:txBody>
      </p:sp>
      <p:sp>
        <p:nvSpPr>
          <p:cNvPr id="26" name="22 Dikdörtgen"/>
          <p:cNvSpPr/>
          <p:nvPr/>
        </p:nvSpPr>
        <p:spPr>
          <a:xfrm>
            <a:off x="3730837" y="4175390"/>
            <a:ext cx="967978" cy="2437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1350" b="1" dirty="0"/>
              <a:t>    Başkan</a:t>
            </a:r>
          </a:p>
        </p:txBody>
      </p:sp>
      <p:sp>
        <p:nvSpPr>
          <p:cNvPr id="27" name="14 Sağ Ok"/>
          <p:cNvSpPr/>
          <p:nvPr/>
        </p:nvSpPr>
        <p:spPr>
          <a:xfrm>
            <a:off x="2839857" y="4743147"/>
            <a:ext cx="375047" cy="1246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28" name="21 Dikdörtgen"/>
          <p:cNvSpPr/>
          <p:nvPr/>
        </p:nvSpPr>
        <p:spPr>
          <a:xfrm>
            <a:off x="1000657" y="5047982"/>
            <a:ext cx="1782198" cy="28923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1350" b="1" dirty="0"/>
              <a:t>Bilgi İşlem Sorumlu</a:t>
            </a:r>
          </a:p>
        </p:txBody>
      </p:sp>
      <p:sp>
        <p:nvSpPr>
          <p:cNvPr id="29" name="14 Sağ Ok"/>
          <p:cNvSpPr/>
          <p:nvPr/>
        </p:nvSpPr>
        <p:spPr>
          <a:xfrm>
            <a:off x="2782856" y="5048584"/>
            <a:ext cx="321041" cy="1246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30" name="Dikdörtgen 29"/>
          <p:cNvSpPr/>
          <p:nvPr/>
        </p:nvSpPr>
        <p:spPr>
          <a:xfrm>
            <a:off x="467544" y="692696"/>
            <a:ext cx="5184576" cy="400110"/>
          </a:xfrm>
          <a:prstGeom prst="rect">
            <a:avLst/>
          </a:prstGeom>
        </p:spPr>
        <p:txBody>
          <a:bodyPr wrap="square">
            <a:spAutoFit/>
          </a:bodyPr>
          <a:lstStyle/>
          <a:p>
            <a:pPr>
              <a:buNone/>
            </a:pPr>
            <a:r>
              <a:rPr lang="tr-TR" sz="2000" b="1" dirty="0">
                <a:latin typeface="Times New Roman" panose="02020603050405020304" pitchFamily="18" charset="0"/>
                <a:cs typeface="Times New Roman" panose="02020603050405020304" pitchFamily="18" charset="0"/>
              </a:rPr>
              <a:t>Dijitalleştirme Faaliyetleri </a:t>
            </a:r>
            <a:endParaRPr lang="tr-TR"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545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82099" y="2167161"/>
            <a:ext cx="2805864" cy="3726414"/>
          </a:xfrm>
        </p:spPr>
        <p:txBody>
          <a:bodyPr>
            <a:normAutofit/>
          </a:bodyPr>
          <a:lstStyle/>
          <a:p>
            <a:pPr algn="just"/>
            <a:r>
              <a:rPr lang="tr-TR" sz="1600" dirty="0">
                <a:latin typeface="Times New Roman" panose="02020603050405020304" pitchFamily="18" charset="0"/>
                <a:cs typeface="Times New Roman" panose="02020603050405020304" pitchFamily="18" charset="0"/>
              </a:rPr>
              <a:t>Komisyon belgelerin niteliğini, saklama sürelerini, kullanım amacını ve sıklığını değerlendirir.</a:t>
            </a:r>
          </a:p>
          <a:p>
            <a:pPr algn="just"/>
            <a:r>
              <a:rPr lang="tr-TR" sz="1600" dirty="0">
                <a:latin typeface="Times New Roman" panose="02020603050405020304" pitchFamily="18" charset="0"/>
                <a:cs typeface="Times New Roman" panose="02020603050405020304" pitchFamily="18" charset="0"/>
              </a:rPr>
              <a:t>Hizmetlerin yürütülmesinde sık kullanılan arşiv belgeleri ve sürekli saklanacak belgeler dijitalleştirilir.</a:t>
            </a:r>
          </a:p>
          <a:p>
            <a:pPr algn="just"/>
            <a:r>
              <a:rPr lang="tr-TR" sz="1600" dirty="0">
                <a:latin typeface="Times New Roman" panose="02020603050405020304" pitchFamily="18" charset="0"/>
                <a:cs typeface="Times New Roman" panose="02020603050405020304" pitchFamily="18" charset="0"/>
              </a:rPr>
              <a:t>Saklama süresi kısa olan veya sürekli ihtiyaç duyulmayan belgeler </a:t>
            </a:r>
            <a:r>
              <a:rPr lang="tr-TR" sz="1600" b="1" dirty="0">
                <a:solidFill>
                  <a:srgbClr val="FF0000"/>
                </a:solidFill>
                <a:latin typeface="Times New Roman" panose="02020603050405020304" pitchFamily="18" charset="0"/>
                <a:cs typeface="Times New Roman" panose="02020603050405020304" pitchFamily="18" charset="0"/>
              </a:rPr>
              <a:t>dijitalleştirilmez</a:t>
            </a:r>
            <a:r>
              <a:rPr lang="tr-TR" sz="1600" b="1" dirty="0">
                <a:solidFill>
                  <a:schemeClr val="tx1"/>
                </a:solidFill>
                <a:latin typeface="Times New Roman" panose="02020603050405020304" pitchFamily="18" charset="0"/>
                <a:cs typeface="Times New Roman" panose="02020603050405020304" pitchFamily="18" charset="0"/>
              </a:rPr>
              <a:t>.</a:t>
            </a:r>
            <a:endParaRPr lang="tr-TR" sz="1600" b="1" dirty="0">
              <a:solidFill>
                <a:srgbClr val="FF0000"/>
              </a:solidFill>
              <a:latin typeface="Times New Roman" panose="02020603050405020304" pitchFamily="18" charset="0"/>
              <a:cs typeface="Times New Roman" panose="02020603050405020304" pitchFamily="18" charset="0"/>
            </a:endParaRPr>
          </a:p>
          <a:p>
            <a:pPr algn="just"/>
            <a:endParaRPr lang="tr-TR" sz="1400" dirty="0">
              <a:latin typeface="Times New Roman" panose="02020603050405020304" pitchFamily="18" charset="0"/>
              <a:cs typeface="Times New Roman" panose="02020603050405020304" pitchFamily="18" charset="0"/>
            </a:endParaRPr>
          </a:p>
        </p:txBody>
      </p:sp>
      <p:sp>
        <p:nvSpPr>
          <p:cNvPr id="4" name="2 Başlık"/>
          <p:cNvSpPr txBox="1">
            <a:spLocks/>
          </p:cNvSpPr>
          <p:nvPr/>
        </p:nvSpPr>
        <p:spPr>
          <a:xfrm>
            <a:off x="2094671" y="1052736"/>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1875" b="1" dirty="0"/>
              <a:t>Dijitalleştirilecek Belgelerin Belirlenmesi</a:t>
            </a:r>
            <a:endParaRPr lang="tr-TR" sz="1875" b="1" u="sng" dirty="0"/>
          </a:p>
        </p:txBody>
      </p:sp>
      <p:pic>
        <p:nvPicPr>
          <p:cNvPr id="7" name="İçerik Yer Tutucusu 3"/>
          <p:cNvPicPr>
            <a:picLocks noChangeAspect="1"/>
          </p:cNvPicPr>
          <p:nvPr/>
        </p:nvPicPr>
        <p:blipFill rotWithShape="1">
          <a:blip r:embed="rId2" cstate="print">
            <a:extLst>
              <a:ext uri="{28A0092B-C50C-407E-A947-70E740481C1C}">
                <a14:useLocalDpi xmlns:a14="http://schemas.microsoft.com/office/drawing/2010/main" val="0"/>
              </a:ext>
            </a:extLst>
          </a:blip>
          <a:srcRect l="5177" t="4773" b="47469"/>
          <a:stretch/>
        </p:blipFill>
        <p:spPr>
          <a:xfrm>
            <a:off x="4623558" y="2010361"/>
            <a:ext cx="3620850" cy="3883214"/>
          </a:xfrm>
          <a:prstGeom prst="rect">
            <a:avLst/>
          </a:prstGeom>
        </p:spPr>
      </p:pic>
      <p:sp>
        <p:nvSpPr>
          <p:cNvPr id="5" name="Dikdörtgen 4"/>
          <p:cNvSpPr/>
          <p:nvPr/>
        </p:nvSpPr>
        <p:spPr>
          <a:xfrm>
            <a:off x="467544" y="692696"/>
            <a:ext cx="5184576" cy="400110"/>
          </a:xfrm>
          <a:prstGeom prst="rect">
            <a:avLst/>
          </a:prstGeom>
        </p:spPr>
        <p:txBody>
          <a:bodyPr wrap="square">
            <a:spAutoFit/>
          </a:bodyPr>
          <a:lstStyle/>
          <a:p>
            <a:pPr>
              <a:buNone/>
            </a:pPr>
            <a:r>
              <a:rPr lang="tr-TR" sz="2000" b="1" dirty="0">
                <a:latin typeface="Times New Roman" panose="02020603050405020304" pitchFamily="18" charset="0"/>
                <a:cs typeface="Times New Roman" panose="02020603050405020304" pitchFamily="18" charset="0"/>
              </a:rPr>
              <a:t>Dijitalleştirme Faaliyetleri </a:t>
            </a:r>
            <a:endParaRPr lang="tr-TR"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09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1871700" y="2618910"/>
            <a:ext cx="4740686" cy="553998"/>
          </a:xfrm>
          <a:prstGeom prst="rect">
            <a:avLst/>
          </a:prstGeom>
        </p:spPr>
        <p:txBody>
          <a:bodyPr wrap="square">
            <a:spAutoFit/>
          </a:bodyPr>
          <a:lstStyle/>
          <a:p>
            <a:pPr marL="214313" indent="-214313" algn="just">
              <a:buFont typeface="Wingdings" panose="05000000000000000000" pitchFamily="2" charset="2"/>
              <a:buChar char="§"/>
            </a:pPr>
            <a:r>
              <a:rPr lang="tr-TR" sz="1500" dirty="0"/>
              <a:t>Belgelerin özellikleri ve fiziksel durumlarına göre cihaz seçilmelidir.</a:t>
            </a:r>
          </a:p>
        </p:txBody>
      </p:sp>
      <p:pic>
        <p:nvPicPr>
          <p:cNvPr id="10" name="Resim 9"/>
          <p:cNvPicPr>
            <a:picLocks noChangeAspect="1"/>
          </p:cNvPicPr>
          <p:nvPr/>
        </p:nvPicPr>
        <p:blipFill>
          <a:blip r:embed="rId2">
            <a:clrChange>
              <a:clrFrom>
                <a:srgbClr val="FFFFFF"/>
              </a:clrFrom>
              <a:clrTo>
                <a:srgbClr val="FFFFFF">
                  <a:alpha val="0"/>
                </a:srgbClr>
              </a:clrTo>
            </a:clrChange>
          </a:blip>
          <a:stretch>
            <a:fillRect/>
          </a:stretch>
        </p:blipFill>
        <p:spPr>
          <a:xfrm>
            <a:off x="1601670" y="3050958"/>
            <a:ext cx="2776550" cy="2352911"/>
          </a:xfrm>
          <a:prstGeom prst="rect">
            <a:avLst/>
          </a:prstGeom>
        </p:spPr>
      </p:pic>
      <p:pic>
        <p:nvPicPr>
          <p:cNvPr id="11" name="10 Resim" descr="dijital1.jpg"/>
          <p:cNvPicPr>
            <a:picLocks noChangeAspect="1"/>
          </p:cNvPicPr>
          <p:nvPr/>
        </p:nvPicPr>
        <p:blipFill>
          <a:blip r:embed="rId3" cstate="print">
            <a:lum bright="45000" contrast="25000"/>
          </a:blip>
          <a:stretch>
            <a:fillRect/>
          </a:stretch>
        </p:blipFill>
        <p:spPr>
          <a:xfrm>
            <a:off x="4896036" y="3753036"/>
            <a:ext cx="2754306" cy="1536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2 Başlık"/>
          <p:cNvSpPr txBox="1">
            <a:spLocks/>
          </p:cNvSpPr>
          <p:nvPr/>
        </p:nvSpPr>
        <p:spPr>
          <a:xfrm>
            <a:off x="2094671" y="1052736"/>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1875" b="1" dirty="0"/>
              <a:t>Dijitalleştirilecek Belgelerin Belirlenmesi</a:t>
            </a:r>
            <a:endParaRPr lang="tr-TR" sz="1875" b="1" u="sng" dirty="0"/>
          </a:p>
        </p:txBody>
      </p:sp>
    </p:spTree>
    <p:extLst>
      <p:ext uri="{BB962C8B-B14F-4D97-AF65-F5344CB8AC3E}">
        <p14:creationId xmlns:p14="http://schemas.microsoft.com/office/powerpoint/2010/main" val="3819814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467544" y="692696"/>
            <a:ext cx="5184576" cy="1015663"/>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Kavramlar</a:t>
            </a: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Belge Türleri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844824"/>
            <a:ext cx="7848872" cy="4394012"/>
          </a:xfrm>
          <a:prstGeom prst="rect">
            <a:avLst/>
          </a:prstGeom>
        </p:spPr>
      </p:pic>
    </p:spTree>
    <p:extLst>
      <p:ext uri="{BB962C8B-B14F-4D97-AF65-F5344CB8AC3E}">
        <p14:creationId xmlns:p14="http://schemas.microsoft.com/office/powerpoint/2010/main" val="2824323425"/>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23221" y="2024844"/>
            <a:ext cx="5400675" cy="3618402"/>
          </a:xfrm>
        </p:spPr>
        <p:txBody>
          <a:bodyPr>
            <a:normAutofit fontScale="85000" lnSpcReduction="20000"/>
          </a:bodyPr>
          <a:lstStyle/>
          <a:p>
            <a:pPr algn="just"/>
            <a:r>
              <a:rPr lang="tr-TR" dirty="0"/>
              <a:t>Belgelere zarar verebilecek mahiyetteki unsurlar temizlenmeli ve çekim öncesi katlanmış, kırışmış, yıpranmış belgeler için restorasyon işlemlerine tabi tutulmalıdır.</a:t>
            </a:r>
          </a:p>
          <a:p>
            <a:pPr algn="just"/>
            <a:endParaRPr lang="tr-TR" dirty="0"/>
          </a:p>
          <a:p>
            <a:pPr algn="just"/>
            <a:endParaRPr lang="tr-TR" dirty="0"/>
          </a:p>
          <a:p>
            <a:pPr algn="just"/>
            <a:endParaRPr lang="tr-TR" dirty="0"/>
          </a:p>
          <a:p>
            <a:pPr algn="just"/>
            <a:endParaRPr lang="tr-TR" dirty="0"/>
          </a:p>
          <a:p>
            <a:pPr algn="just"/>
            <a:endParaRPr lang="tr-TR" dirty="0"/>
          </a:p>
          <a:p>
            <a:pPr algn="just"/>
            <a:endParaRPr lang="tr-TR" dirty="0"/>
          </a:p>
          <a:p>
            <a:pPr algn="just"/>
            <a:r>
              <a:rPr lang="tr-TR" dirty="0"/>
              <a:t>Belgelerin yer bilgisinin, türünün, konusunun yer aldığı üst veriler dijital görüntü ile eşleşmelidir.</a:t>
            </a:r>
          </a:p>
          <a:p>
            <a:pPr algn="just"/>
            <a:endParaRPr lang="tr-TR" dirty="0"/>
          </a:p>
          <a:p>
            <a:pPr algn="just"/>
            <a:endParaRPr lang="tr-TR" dirty="0"/>
          </a:p>
        </p:txBody>
      </p:sp>
      <p:sp>
        <p:nvSpPr>
          <p:cNvPr id="4" name="2 Başlık"/>
          <p:cNvSpPr txBox="1">
            <a:spLocks/>
          </p:cNvSpPr>
          <p:nvPr/>
        </p:nvSpPr>
        <p:spPr>
          <a:xfrm>
            <a:off x="4654432" y="-557213"/>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endParaRPr lang="tr-TR" sz="1875" b="1" u="sng" dirty="0"/>
          </a:p>
        </p:txBody>
      </p:sp>
      <p:pic>
        <p:nvPicPr>
          <p:cNvPr id="6" name="Picture 2" descr="C:\Users\fatih.yilmaz\Desktop\REstore Ö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15042" y="2633696"/>
            <a:ext cx="1404157" cy="1870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descr="C:\Users\fatih.yilmaz\Desktop\REstore Son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6328" y="2893950"/>
            <a:ext cx="1862083" cy="1350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Sağ Ok 7"/>
          <p:cNvSpPr/>
          <p:nvPr/>
        </p:nvSpPr>
        <p:spPr>
          <a:xfrm>
            <a:off x="4623558" y="3479328"/>
            <a:ext cx="532769" cy="331392"/>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sz="1350">
              <a:ln>
                <a:solidFill>
                  <a:srgbClr val="FF0000"/>
                </a:solidFill>
              </a:ln>
              <a:solidFill>
                <a:srgbClr val="FF0000"/>
              </a:solidFill>
            </a:endParaRPr>
          </a:p>
        </p:txBody>
      </p:sp>
      <p:sp>
        <p:nvSpPr>
          <p:cNvPr id="10" name="2 Başlık"/>
          <p:cNvSpPr txBox="1">
            <a:spLocks/>
          </p:cNvSpPr>
          <p:nvPr/>
        </p:nvSpPr>
        <p:spPr>
          <a:xfrm>
            <a:off x="2094671" y="1052736"/>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1875" b="1" dirty="0"/>
              <a:t>Dijitalleştirilecek Belgelerin Çekime Hazırlanması</a:t>
            </a:r>
            <a:endParaRPr lang="tr-TR" sz="1875" b="1" u="sng" dirty="0"/>
          </a:p>
        </p:txBody>
      </p:sp>
    </p:spTree>
    <p:extLst>
      <p:ext uri="{BB962C8B-B14F-4D97-AF65-F5344CB8AC3E}">
        <p14:creationId xmlns:p14="http://schemas.microsoft.com/office/powerpoint/2010/main" val="246178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14525" y="2078850"/>
            <a:ext cx="5400675" cy="3402378"/>
          </a:xfrm>
        </p:spPr>
        <p:txBody>
          <a:bodyPr>
            <a:normAutofit/>
          </a:bodyPr>
          <a:lstStyle/>
          <a:p>
            <a:pPr algn="just"/>
            <a:r>
              <a:rPr lang="tr-TR" dirty="0"/>
              <a:t>Dijitalleştirme işlemi esnasında meydana gelecek herhangi bir müdahale kabul edilemez.</a:t>
            </a:r>
          </a:p>
          <a:p>
            <a:pPr algn="just"/>
            <a:r>
              <a:rPr lang="tr-TR" dirty="0"/>
              <a:t>Dijitalleştirme işlemlerinde meydana gelebilecek hataları gidermek maksadıyla </a:t>
            </a:r>
            <a:r>
              <a:rPr lang="tr-TR" b="1" dirty="0">
                <a:solidFill>
                  <a:srgbClr val="FF0000"/>
                </a:solidFill>
              </a:rPr>
              <a:t>kontrol grubu </a:t>
            </a:r>
            <a:r>
              <a:rPr lang="tr-TR" dirty="0"/>
              <a:t>oluşturulmalıdır.</a:t>
            </a:r>
          </a:p>
          <a:p>
            <a:pPr algn="just"/>
            <a:r>
              <a:rPr lang="tr-TR" dirty="0"/>
              <a:t>Gerekli görülen durumlarda çekimden sorumlu personel ile </a:t>
            </a:r>
            <a:r>
              <a:rPr lang="tr-TR" dirty="0">
                <a:solidFill>
                  <a:srgbClr val="FF0000"/>
                </a:solidFill>
              </a:rPr>
              <a:t>gizlilik sözleşmesi </a:t>
            </a:r>
            <a:r>
              <a:rPr lang="tr-TR" dirty="0"/>
              <a:t>yapılabilir.</a:t>
            </a:r>
          </a:p>
        </p:txBody>
      </p:sp>
      <p:sp>
        <p:nvSpPr>
          <p:cNvPr id="4" name="2 Başlık"/>
          <p:cNvSpPr txBox="1">
            <a:spLocks/>
          </p:cNvSpPr>
          <p:nvPr/>
        </p:nvSpPr>
        <p:spPr>
          <a:xfrm>
            <a:off x="2094671" y="1018431"/>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1875" b="1" dirty="0"/>
              <a:t>Belgelerin Dijitalleştirilmesi</a:t>
            </a:r>
            <a:endParaRPr lang="tr-TR" sz="1875" b="1" u="sng"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4485960"/>
            <a:ext cx="4909987" cy="1990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6266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anim calcmode="lin" valueType="num">
                                      <p:cBhvr>
                                        <p:cTn id="1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1494236" y="1200151"/>
            <a:ext cx="5420915" cy="1094185"/>
          </a:xfrm>
        </p:spPr>
        <p:txBody>
          <a:bodyPr wrap="square" numCol="1" anchorCtr="0" compatLnSpc="1">
            <a:prstTxWarp prst="textNoShape">
              <a:avLst/>
            </a:prstTxWarp>
          </a:bodyPr>
          <a:lstStyle/>
          <a:p>
            <a:pPr>
              <a:defRPr/>
            </a:pPr>
            <a:r>
              <a:rPr lang="tr-TR" altLang="tr-TR" sz="2400" dirty="0">
                <a:solidFill>
                  <a:srgbClr val="FF0000"/>
                </a:solidFill>
                <a:latin typeface="Tahoma" pitchFamily="34" charset="0"/>
                <a:cs typeface="Tahoma" pitchFamily="34" charset="0"/>
              </a:rPr>
              <a:t> </a:t>
            </a:r>
            <a:endParaRPr lang="tr-TR" altLang="tr-TR" sz="2400" i="1" dirty="0">
              <a:solidFill>
                <a:srgbClr val="FF0000"/>
              </a:solidFill>
              <a:cs typeface="Times New Roman" pitchFamily="18" charset="0"/>
            </a:endParaRPr>
          </a:p>
        </p:txBody>
      </p:sp>
      <p:sp>
        <p:nvSpPr>
          <p:cNvPr id="2" name="Metin kutusu 1"/>
          <p:cNvSpPr txBox="1"/>
          <p:nvPr/>
        </p:nvSpPr>
        <p:spPr>
          <a:xfrm>
            <a:off x="1331640" y="1862826"/>
            <a:ext cx="5886654" cy="2423740"/>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tr-TR" sz="3000" b="1" cap="all" dirty="0">
                <a:ln/>
                <a:solidFill>
                  <a:schemeClr val="bg2">
                    <a:lumMod val="1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Teşekkürler…</a:t>
            </a:r>
          </a:p>
          <a:p>
            <a:endParaRPr lang="tr-TR" sz="135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1266" name="Picture 2" descr="F:\Sunum Gereçleri\global-network-300x22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1940" y="1754814"/>
            <a:ext cx="2892326" cy="2169245"/>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493658" y="3915055"/>
            <a:ext cx="3348372" cy="170816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tr-TR" sz="1500" b="1" dirty="0">
                <a:ln w="1905"/>
                <a:solidFill>
                  <a:schemeClr val="tx1">
                    <a:lumMod val="95000"/>
                    <a:lumOff val="5000"/>
                  </a:schemeClr>
                </a:solidFill>
                <a:effectLst>
                  <a:innerShdw blurRad="69850" dist="43180" dir="5400000">
                    <a:srgbClr val="000000">
                      <a:alpha val="65000"/>
                    </a:srgbClr>
                  </a:innerShdw>
                </a:effectLst>
              </a:rPr>
              <a:t>Fatih YILMAZ</a:t>
            </a:r>
          </a:p>
          <a:p>
            <a:endParaRPr lang="tr-TR" sz="1500" b="1" dirty="0">
              <a:ln w="1905"/>
              <a:solidFill>
                <a:schemeClr val="tx1">
                  <a:lumMod val="95000"/>
                  <a:lumOff val="5000"/>
                </a:schemeClr>
              </a:solidFill>
              <a:effectLst>
                <a:innerShdw blurRad="69850" dist="43180" dir="5400000">
                  <a:srgbClr val="000000">
                    <a:alpha val="65000"/>
                  </a:srgbClr>
                </a:innerShdw>
              </a:effectLst>
            </a:endParaRPr>
          </a:p>
          <a:p>
            <a:endParaRPr lang="tr-TR" sz="1500" b="1" dirty="0">
              <a:ln w="1905"/>
              <a:solidFill>
                <a:schemeClr val="tx1">
                  <a:lumMod val="95000"/>
                  <a:lumOff val="5000"/>
                </a:schemeClr>
              </a:solidFill>
              <a:effectLst>
                <a:innerShdw blurRad="69850" dist="43180" dir="5400000">
                  <a:srgbClr val="000000">
                    <a:alpha val="65000"/>
                  </a:srgbClr>
                </a:innerShdw>
              </a:effectLst>
            </a:endParaRPr>
          </a:p>
          <a:p>
            <a:r>
              <a:rPr lang="tr-TR" sz="1500" b="1" dirty="0">
                <a:ln w="1905"/>
                <a:solidFill>
                  <a:schemeClr val="tx1">
                    <a:lumMod val="95000"/>
                    <a:lumOff val="5000"/>
                  </a:schemeClr>
                </a:solidFill>
                <a:effectLst>
                  <a:innerShdw blurRad="69850" dist="43180" dir="5400000">
                    <a:srgbClr val="000000">
                      <a:alpha val="65000"/>
                    </a:srgbClr>
                  </a:innerShdw>
                </a:effectLst>
              </a:rPr>
              <a:t>fatih.yilmaz@devletarsivleri.gov.tr</a:t>
            </a:r>
          </a:p>
          <a:p>
            <a:r>
              <a:rPr lang="tr-TR" sz="1500" b="1" dirty="0">
                <a:ln w="1905"/>
                <a:solidFill>
                  <a:schemeClr val="tx1">
                    <a:lumMod val="95000"/>
                    <a:lumOff val="5000"/>
                  </a:schemeClr>
                </a:solidFill>
                <a:effectLst>
                  <a:innerShdw blurRad="69850" dist="43180" dir="5400000">
                    <a:srgbClr val="000000">
                      <a:alpha val="65000"/>
                    </a:srgbClr>
                  </a:innerShdw>
                </a:effectLst>
              </a:rPr>
              <a:t>0312 307 9125</a:t>
            </a:r>
          </a:p>
          <a:p>
            <a:endParaRPr lang="tr-TR" sz="1500" b="1" dirty="0">
              <a:ln w="1905"/>
              <a:solidFill>
                <a:schemeClr val="tx1">
                  <a:lumMod val="95000"/>
                  <a:lumOff val="5000"/>
                </a:schemeClr>
              </a:solidFill>
              <a:effectLst>
                <a:innerShdw blurRad="69850" dist="43180" dir="5400000">
                  <a:srgbClr val="000000">
                    <a:alpha val="65000"/>
                  </a:srgbClr>
                </a:innerShdw>
              </a:effectLst>
            </a:endParaRPr>
          </a:p>
          <a:p>
            <a:endParaRPr lang="tr-TR" sz="1500" b="1" dirty="0">
              <a:ln w="1905"/>
              <a:solidFill>
                <a:schemeClr val="tx1">
                  <a:lumMod val="95000"/>
                  <a:lumOff val="5000"/>
                </a:schemeClr>
              </a:solidFill>
              <a:effectLst>
                <a:innerShdw blurRad="69850" dist="43180" dir="5400000">
                  <a:srgbClr val="000000">
                    <a:alpha val="65000"/>
                  </a:srgbClr>
                </a:innerShdw>
              </a:effectLst>
            </a:endParaRPr>
          </a:p>
        </p:txBody>
      </p:sp>
      <p:sp>
        <p:nvSpPr>
          <p:cNvPr id="10" name="9 Dikdörtgen"/>
          <p:cNvSpPr/>
          <p:nvPr/>
        </p:nvSpPr>
        <p:spPr>
          <a:xfrm>
            <a:off x="1277635" y="3266982"/>
            <a:ext cx="2862318" cy="323165"/>
          </a:xfrm>
          <a:prstGeom prst="rect">
            <a:avLst/>
          </a:prstGeom>
        </p:spPr>
        <p:txBody>
          <a:bodyPr wrap="square">
            <a:spAutoFit/>
          </a:bodyPr>
          <a:lstStyle/>
          <a:p>
            <a:pPr marL="214313" indent="-214313">
              <a:buFont typeface="Wingdings" panose="05000000000000000000" pitchFamily="2" charset="2"/>
              <a:buChar char="ü"/>
            </a:pPr>
            <a:r>
              <a:rPr lang="tr-TR" sz="150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Soru / Cevap / GERİ BİLDİRİM</a:t>
            </a:r>
          </a:p>
        </p:txBody>
      </p:sp>
    </p:spTree>
    <p:extLst>
      <p:ext uri="{BB962C8B-B14F-4D97-AF65-F5344CB8AC3E}">
        <p14:creationId xmlns:p14="http://schemas.microsoft.com/office/powerpoint/2010/main" val="35632099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3" end="3"/>
                                            </p:txEl>
                                          </p:spTgt>
                                        </p:tgtEl>
                                        <p:attrNameLst>
                                          <p:attrName>ppt_x</p:attrName>
                                          <p:attrName>ppt_y</p:attrName>
                                        </p:attrNameLst>
                                      </p:cBhvr>
                                    </p:animMotion>
                                    <p:animRot by="1500000">
                                      <p:cBhvr>
                                        <p:cTn id="13" dur="125" fill="hold">
                                          <p:stCondLst>
                                            <p:cond delay="0"/>
                                          </p:stCondLst>
                                        </p:cTn>
                                        <p:tgtEl>
                                          <p:spTgt spid="3">
                                            <p:txEl>
                                              <p:pRg st="3" end="3"/>
                                            </p:txEl>
                                          </p:spTgt>
                                        </p:tgtEl>
                                        <p:attrNameLst>
                                          <p:attrName>r</p:attrName>
                                        </p:attrNameLst>
                                      </p:cBhvr>
                                    </p:animRot>
                                    <p:animRot by="-1500000">
                                      <p:cBhvr>
                                        <p:cTn id="14" dur="125" fill="hold">
                                          <p:stCondLst>
                                            <p:cond delay="125"/>
                                          </p:stCondLst>
                                        </p:cTn>
                                        <p:tgtEl>
                                          <p:spTgt spid="3">
                                            <p:txEl>
                                              <p:pRg st="3" end="3"/>
                                            </p:txEl>
                                          </p:spTgt>
                                        </p:tgtEl>
                                        <p:attrNameLst>
                                          <p:attrName>r</p:attrName>
                                        </p:attrNameLst>
                                      </p:cBhvr>
                                    </p:animRot>
                                    <p:animRot by="-1500000">
                                      <p:cBhvr>
                                        <p:cTn id="15" dur="125" fill="hold">
                                          <p:stCondLst>
                                            <p:cond delay="250"/>
                                          </p:stCondLst>
                                        </p:cTn>
                                        <p:tgtEl>
                                          <p:spTgt spid="3">
                                            <p:txEl>
                                              <p:pRg st="3" end="3"/>
                                            </p:txEl>
                                          </p:spTgt>
                                        </p:tgtEl>
                                        <p:attrNameLst>
                                          <p:attrName>r</p:attrName>
                                        </p:attrNameLst>
                                      </p:cBhvr>
                                    </p:animRot>
                                    <p:animRot by="1500000">
                                      <p:cBhvr>
                                        <p:cTn id="16" dur="125" fill="hold">
                                          <p:stCondLst>
                                            <p:cond delay="375"/>
                                          </p:stCondLst>
                                        </p:cTn>
                                        <p:tgtEl>
                                          <p:spTgt spid="3">
                                            <p:txEl>
                                              <p:pRg st="3" end="3"/>
                                            </p:txEl>
                                          </p:spTgt>
                                        </p:tgtEl>
                                        <p:attrNameLst>
                                          <p:attrName>r</p:attrName>
                                        </p:attrNameLst>
                                      </p:cBhvr>
                                    </p:animRot>
                                  </p:childTnLst>
                                </p:cTn>
                              </p:par>
                              <p:par>
                                <p:cTn id="17" presetID="34" presetClass="emph" presetSubtype="0" fill="hold"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3">
                                            <p:txEl>
                                              <p:pRg st="4" end="4"/>
                                            </p:txEl>
                                          </p:spTgt>
                                        </p:tgtEl>
                                        <p:attrNameLst>
                                          <p:attrName>ppt_x</p:attrName>
                                          <p:attrName>ppt_y</p:attrName>
                                        </p:attrNameLst>
                                      </p:cBhvr>
                                    </p:animMotion>
                                    <p:animRot by="1500000">
                                      <p:cBhvr>
                                        <p:cTn id="19" dur="125" fill="hold">
                                          <p:stCondLst>
                                            <p:cond delay="0"/>
                                          </p:stCondLst>
                                        </p:cTn>
                                        <p:tgtEl>
                                          <p:spTgt spid="3">
                                            <p:txEl>
                                              <p:pRg st="4" end="4"/>
                                            </p:txEl>
                                          </p:spTgt>
                                        </p:tgtEl>
                                        <p:attrNameLst>
                                          <p:attrName>r</p:attrName>
                                        </p:attrNameLst>
                                      </p:cBhvr>
                                    </p:animRot>
                                    <p:animRot by="-1500000">
                                      <p:cBhvr>
                                        <p:cTn id="20" dur="125" fill="hold">
                                          <p:stCondLst>
                                            <p:cond delay="125"/>
                                          </p:stCondLst>
                                        </p:cTn>
                                        <p:tgtEl>
                                          <p:spTgt spid="3">
                                            <p:txEl>
                                              <p:pRg st="4" end="4"/>
                                            </p:txEl>
                                          </p:spTgt>
                                        </p:tgtEl>
                                        <p:attrNameLst>
                                          <p:attrName>r</p:attrName>
                                        </p:attrNameLst>
                                      </p:cBhvr>
                                    </p:animRot>
                                    <p:animRot by="-1500000">
                                      <p:cBhvr>
                                        <p:cTn id="21" dur="125" fill="hold">
                                          <p:stCondLst>
                                            <p:cond delay="250"/>
                                          </p:stCondLst>
                                        </p:cTn>
                                        <p:tgtEl>
                                          <p:spTgt spid="3">
                                            <p:txEl>
                                              <p:pRg st="4" end="4"/>
                                            </p:txEl>
                                          </p:spTgt>
                                        </p:tgtEl>
                                        <p:attrNameLst>
                                          <p:attrName>r</p:attrName>
                                        </p:attrNameLst>
                                      </p:cBhvr>
                                    </p:animRot>
                                    <p:animRot by="1500000">
                                      <p:cBhvr>
                                        <p:cTn id="22" dur="125" fill="hold">
                                          <p:stCondLst>
                                            <p:cond delay="375"/>
                                          </p:stCondLst>
                                        </p:cTn>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1015663"/>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Kavramlar</a:t>
            </a: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Belge Türleri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772816"/>
            <a:ext cx="8208913" cy="4464496"/>
          </a:xfrm>
          <a:prstGeom prst="rect">
            <a:avLst/>
          </a:prstGeom>
        </p:spPr>
      </p:pic>
    </p:spTree>
    <p:extLst>
      <p:ext uri="{BB962C8B-B14F-4D97-AF65-F5344CB8AC3E}">
        <p14:creationId xmlns:p14="http://schemas.microsoft.com/office/powerpoint/2010/main" val="73153104"/>
      </p:ext>
    </p:extLst>
  </p:cSld>
  <p:clrMapOvr>
    <a:masterClrMapping/>
  </p:clrMapOvr>
</p:sld>
</file>

<file path=ppt/theme/theme1.xml><?xml version="1.0" encoding="utf-8"?>
<a:theme xmlns:a="http://schemas.openxmlformats.org/drawingml/2006/main" name="Geçmişe bakış">
  <a:themeElements>
    <a:clrScheme name="Geçmişe bakış">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bodyPr spcFirstLastPara="0" vert="horz" wrap="square" lIns="81632" tIns="81632" rIns="81632" bIns="81632" numCol="1" spcCol="1270" anchor="ctr" anchorCtr="0">
        <a:noAutofit/>
      </a:bodyPr>
      <a:lstStyle>
        <a:defPPr algn="ctr" defTabSz="889000">
          <a:lnSpc>
            <a:spcPct val="90000"/>
          </a:lnSpc>
          <a:spcBef>
            <a:spcPct val="0"/>
          </a:spcBef>
          <a:spcAft>
            <a:spcPct val="35000"/>
          </a:spcAft>
          <a:defRPr sz="2000" kern="1200" dirty="0" smtClean="0"/>
        </a:defPPr>
      </a:lstStyle>
      <a: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a:style>
    </a:spDef>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7778</TotalTime>
  <Words>2151</Words>
  <Application>Microsoft Office PowerPoint</Application>
  <PresentationFormat>Ekran Gösterisi (4:3)</PresentationFormat>
  <Paragraphs>607</Paragraphs>
  <Slides>82</Slides>
  <Notes>12</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82</vt:i4>
      </vt:variant>
    </vt:vector>
  </HeadingPairs>
  <TitlesOfParts>
    <vt:vector size="97" baseType="lpstr">
      <vt:lpstr>Adobe Garamond Pro</vt:lpstr>
      <vt:lpstr>Arial</vt:lpstr>
      <vt:lpstr>Baskerville Old Face</vt:lpstr>
      <vt:lpstr>Calibri</vt:lpstr>
      <vt:lpstr>Calibri Light</vt:lpstr>
      <vt:lpstr>Franklin Gothic Book</vt:lpstr>
      <vt:lpstr>Noto Sans</vt:lpstr>
      <vt:lpstr>OCR A Extended</vt:lpstr>
      <vt:lpstr>Open Sans</vt:lpstr>
      <vt:lpstr>Segoe Print</vt:lpstr>
      <vt:lpstr>Tahoma</vt:lpstr>
      <vt:lpstr>Times New Roman</vt:lpstr>
      <vt:lpstr>Verdana</vt:lpstr>
      <vt:lpstr>Wingdings</vt:lpstr>
      <vt:lpstr>Geçmişe bakış</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1517 Ridaniye Savaşı’ndan   2003 Körfez Savaşı’na  Bilgi ve Belge aktarımı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 </vt:lpstr>
      <vt:lpstr> </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İmha Öncesi</vt:lpstr>
      <vt:lpstr>İmha Öncesi</vt:lpstr>
      <vt:lpstr>PowerPoint Sunusu</vt:lpstr>
      <vt:lpstr>PowerPoint Sunusu</vt:lpstr>
      <vt:lpstr>PowerPoint Sunusu</vt:lpstr>
      <vt:lpstr>PowerPoint Sunusu</vt:lpstr>
      <vt:lpstr>PowerPoint Sunusu</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Hakan DEDEOĞLU</dc:creator>
  <cp:lastModifiedBy>Fatih</cp:lastModifiedBy>
  <cp:revision>1040</cp:revision>
  <dcterms:created xsi:type="dcterms:W3CDTF">2017-03-08T13:07:52Z</dcterms:created>
  <dcterms:modified xsi:type="dcterms:W3CDTF">2025-07-08T18:49:24Z</dcterms:modified>
</cp:coreProperties>
</file>