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5"/>
  </p:notesMasterIdLst>
  <p:sldIdLst>
    <p:sldId id="333" r:id="rId2"/>
    <p:sldId id="321" r:id="rId3"/>
    <p:sldId id="322" r:id="rId4"/>
    <p:sldId id="324" r:id="rId5"/>
    <p:sldId id="334" r:id="rId6"/>
    <p:sldId id="323" r:id="rId7"/>
    <p:sldId id="325" r:id="rId8"/>
    <p:sldId id="326" r:id="rId9"/>
    <p:sldId id="327" r:id="rId10"/>
    <p:sldId id="328" r:id="rId11"/>
    <p:sldId id="329" r:id="rId12"/>
    <p:sldId id="330" r:id="rId13"/>
    <p:sldId id="331" r:id="rId14"/>
  </p:sldIdLst>
  <p:sldSz cx="12192000" cy="6858000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A80CF1-0E2C-44B0-9BA8-704CEEBE9DF6}" v="30" dt="2023-11-07T19:52:44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9856" autoAdjust="0"/>
  </p:normalViewPr>
  <p:slideViewPr>
    <p:cSldViewPr snapToGrid="0" snapToObjects="1">
      <p:cViewPr>
        <p:scale>
          <a:sx n="98" d="100"/>
          <a:sy n="98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83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82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D9A80CF1-0E2C-44B0-9BA8-704CEEBE9DF6}"/>
    <pc:docChg chg="undo redo custSel addSld delSld modSld sldOrd">
      <pc:chgData name="Şenol Kandemir" userId="71b48b4ca9e48765" providerId="LiveId" clId="{D9A80CF1-0E2C-44B0-9BA8-704CEEBE9DF6}" dt="2023-11-07T19:58:29.622" v="2735" actId="47"/>
      <pc:docMkLst>
        <pc:docMk/>
      </pc:docMkLst>
      <pc:sldChg chg="modSp new mod">
        <pc:chgData name="Şenol Kandemir" userId="71b48b4ca9e48765" providerId="LiveId" clId="{D9A80CF1-0E2C-44B0-9BA8-704CEEBE9DF6}" dt="2023-11-07T18:22:14.761" v="481" actId="20577"/>
        <pc:sldMkLst>
          <pc:docMk/>
          <pc:sldMk cId="165175647" sldId="290"/>
        </pc:sldMkLst>
        <pc:spChg chg="mod">
          <ac:chgData name="Şenol Kandemir" userId="71b48b4ca9e48765" providerId="LiveId" clId="{D9A80CF1-0E2C-44B0-9BA8-704CEEBE9DF6}" dt="2023-11-07T18:19:12.419" v="17" actId="6549"/>
          <ac:spMkLst>
            <pc:docMk/>
            <pc:sldMk cId="165175647" sldId="290"/>
            <ac:spMk id="2" creationId="{FAA40593-D10E-2EC0-C3D7-157AC850B8A1}"/>
          </ac:spMkLst>
        </pc:spChg>
        <pc:spChg chg="mod">
          <ac:chgData name="Şenol Kandemir" userId="71b48b4ca9e48765" providerId="LiveId" clId="{D9A80CF1-0E2C-44B0-9BA8-704CEEBE9DF6}" dt="2023-11-07T18:22:14.761" v="481" actId="20577"/>
          <ac:spMkLst>
            <pc:docMk/>
            <pc:sldMk cId="165175647" sldId="290"/>
            <ac:spMk id="3" creationId="{4EB34791-F07F-B715-A01E-F754EF5FC547}"/>
          </ac:spMkLst>
        </pc:spChg>
      </pc:sldChg>
      <pc:sldChg chg="addSp delSp modSp new mod modClrScheme chgLayout">
        <pc:chgData name="Şenol Kandemir" userId="71b48b4ca9e48765" providerId="LiveId" clId="{D9A80CF1-0E2C-44B0-9BA8-704CEEBE9DF6}" dt="2023-11-07T18:27:45.021" v="622" actId="20577"/>
        <pc:sldMkLst>
          <pc:docMk/>
          <pc:sldMk cId="311309765" sldId="291"/>
        </pc:sldMkLst>
        <pc:spChg chg="del mod ord">
          <ac:chgData name="Şenol Kandemir" userId="71b48b4ca9e48765" providerId="LiveId" clId="{D9A80CF1-0E2C-44B0-9BA8-704CEEBE9DF6}" dt="2023-11-07T18:24:30.180" v="483" actId="700"/>
          <ac:spMkLst>
            <pc:docMk/>
            <pc:sldMk cId="311309765" sldId="291"/>
            <ac:spMk id="2" creationId="{1D99ABE6-4B03-3795-FF98-C39570E38DC5}"/>
          </ac:spMkLst>
        </pc:spChg>
        <pc:spChg chg="del mod ord">
          <ac:chgData name="Şenol Kandemir" userId="71b48b4ca9e48765" providerId="LiveId" clId="{D9A80CF1-0E2C-44B0-9BA8-704CEEBE9DF6}" dt="2023-11-07T18:24:30.180" v="483" actId="700"/>
          <ac:spMkLst>
            <pc:docMk/>
            <pc:sldMk cId="311309765" sldId="291"/>
            <ac:spMk id="3" creationId="{C3030BF6-6588-2F36-3117-EEB0B55033E6}"/>
          </ac:spMkLst>
        </pc:spChg>
        <pc:spChg chg="add mod ord">
          <ac:chgData name="Şenol Kandemir" userId="71b48b4ca9e48765" providerId="LiveId" clId="{D9A80CF1-0E2C-44B0-9BA8-704CEEBE9DF6}" dt="2023-11-07T18:27:45.021" v="622" actId="20577"/>
          <ac:spMkLst>
            <pc:docMk/>
            <pc:sldMk cId="311309765" sldId="291"/>
            <ac:spMk id="4" creationId="{E59B56EB-71AC-2770-AB77-120D285F2E29}"/>
          </ac:spMkLst>
        </pc:spChg>
        <pc:spChg chg="add del mod ord">
          <ac:chgData name="Şenol Kandemir" userId="71b48b4ca9e48765" providerId="LiveId" clId="{D9A80CF1-0E2C-44B0-9BA8-704CEEBE9DF6}" dt="2023-11-07T18:24:55.243" v="527" actId="478"/>
          <ac:spMkLst>
            <pc:docMk/>
            <pc:sldMk cId="311309765" sldId="291"/>
            <ac:spMk id="5" creationId="{FFAF5561-ADC2-4A54-32B7-45628CDD8B53}"/>
          </ac:spMkLst>
        </pc:spChg>
      </pc:sldChg>
      <pc:sldChg chg="modSp new mod">
        <pc:chgData name="Şenol Kandemir" userId="71b48b4ca9e48765" providerId="LiveId" clId="{D9A80CF1-0E2C-44B0-9BA8-704CEEBE9DF6}" dt="2023-11-07T19:17:13.640" v="1762" actId="20577"/>
        <pc:sldMkLst>
          <pc:docMk/>
          <pc:sldMk cId="2182611743" sldId="292"/>
        </pc:sldMkLst>
        <pc:spChg chg="mod">
          <ac:chgData name="Şenol Kandemir" userId="71b48b4ca9e48765" providerId="LiveId" clId="{D9A80CF1-0E2C-44B0-9BA8-704CEEBE9DF6}" dt="2023-11-07T18:25:15.688" v="558" actId="6549"/>
          <ac:spMkLst>
            <pc:docMk/>
            <pc:sldMk cId="2182611743" sldId="292"/>
            <ac:spMk id="2" creationId="{12D55C01-0264-96F5-9302-F995F6800B8E}"/>
          </ac:spMkLst>
        </pc:spChg>
        <pc:spChg chg="mod">
          <ac:chgData name="Şenol Kandemir" userId="71b48b4ca9e48765" providerId="LiveId" clId="{D9A80CF1-0E2C-44B0-9BA8-704CEEBE9DF6}" dt="2023-11-07T19:17:13.640" v="1762" actId="20577"/>
          <ac:spMkLst>
            <pc:docMk/>
            <pc:sldMk cId="2182611743" sldId="292"/>
            <ac:spMk id="3" creationId="{276F856A-767E-5BDA-1827-386A882EFC9F}"/>
          </ac:spMkLst>
        </pc:spChg>
      </pc:sldChg>
      <pc:sldChg chg="modSp add mod">
        <pc:chgData name="Şenol Kandemir" userId="71b48b4ca9e48765" providerId="LiveId" clId="{D9A80CF1-0E2C-44B0-9BA8-704CEEBE9DF6}" dt="2023-11-07T19:19:09.446" v="1835" actId="20577"/>
        <pc:sldMkLst>
          <pc:docMk/>
          <pc:sldMk cId="2523162382" sldId="293"/>
        </pc:sldMkLst>
        <pc:spChg chg="mod">
          <ac:chgData name="Şenol Kandemir" userId="71b48b4ca9e48765" providerId="LiveId" clId="{D9A80CF1-0E2C-44B0-9BA8-704CEEBE9DF6}" dt="2023-11-07T19:19:09.446" v="1835" actId="20577"/>
          <ac:spMkLst>
            <pc:docMk/>
            <pc:sldMk cId="2523162382" sldId="293"/>
            <ac:spMk id="3" creationId="{276F856A-767E-5BDA-1827-386A882EFC9F}"/>
          </ac:spMkLst>
        </pc:spChg>
      </pc:sldChg>
      <pc:sldChg chg="modSp add mod">
        <pc:chgData name="Şenol Kandemir" userId="71b48b4ca9e48765" providerId="LiveId" clId="{D9A80CF1-0E2C-44B0-9BA8-704CEEBE9DF6}" dt="2023-11-07T19:00:19.022" v="1189" actId="20577"/>
        <pc:sldMkLst>
          <pc:docMk/>
          <pc:sldMk cId="2488978381" sldId="294"/>
        </pc:sldMkLst>
        <pc:spChg chg="mod">
          <ac:chgData name="Şenol Kandemir" userId="71b48b4ca9e48765" providerId="LiveId" clId="{D9A80CF1-0E2C-44B0-9BA8-704CEEBE9DF6}" dt="2023-11-07T19:00:19.022" v="1189" actId="20577"/>
          <ac:spMkLst>
            <pc:docMk/>
            <pc:sldMk cId="2488978381" sldId="294"/>
            <ac:spMk id="3" creationId="{276F856A-767E-5BDA-1827-386A882EFC9F}"/>
          </ac:spMkLst>
        </pc:spChg>
      </pc:sldChg>
      <pc:sldChg chg="modSp add mod ord">
        <pc:chgData name="Şenol Kandemir" userId="71b48b4ca9e48765" providerId="LiveId" clId="{D9A80CF1-0E2C-44B0-9BA8-704CEEBE9DF6}" dt="2023-11-07T18:32:30.929" v="661"/>
        <pc:sldMkLst>
          <pc:docMk/>
          <pc:sldMk cId="2743795475" sldId="295"/>
        </pc:sldMkLst>
        <pc:spChg chg="mod">
          <ac:chgData name="Şenol Kandemir" userId="71b48b4ca9e48765" providerId="LiveId" clId="{D9A80CF1-0E2C-44B0-9BA8-704CEEBE9DF6}" dt="2023-11-07T18:32:00.299" v="659" actId="20577"/>
          <ac:spMkLst>
            <pc:docMk/>
            <pc:sldMk cId="2743795475" sldId="295"/>
            <ac:spMk id="3" creationId="{276F856A-767E-5BDA-1827-386A882EFC9F}"/>
          </ac:spMkLst>
        </pc:spChg>
      </pc:sldChg>
      <pc:sldChg chg="modSp add mod">
        <pc:chgData name="Şenol Kandemir" userId="71b48b4ca9e48765" providerId="LiveId" clId="{D9A80CF1-0E2C-44B0-9BA8-704CEEBE9DF6}" dt="2023-11-07T19:20:16.833" v="1873" actId="20577"/>
        <pc:sldMkLst>
          <pc:docMk/>
          <pc:sldMk cId="3204282314" sldId="296"/>
        </pc:sldMkLst>
        <pc:spChg chg="mod">
          <ac:chgData name="Şenol Kandemir" userId="71b48b4ca9e48765" providerId="LiveId" clId="{D9A80CF1-0E2C-44B0-9BA8-704CEEBE9DF6}" dt="2023-11-07T19:20:16.833" v="1873" actId="20577"/>
          <ac:spMkLst>
            <pc:docMk/>
            <pc:sldMk cId="3204282314" sldId="296"/>
            <ac:spMk id="3" creationId="{276F856A-767E-5BDA-1827-386A882EFC9F}"/>
          </ac:spMkLst>
        </pc:spChg>
      </pc:sldChg>
      <pc:sldChg chg="modSp new mod">
        <pc:chgData name="Şenol Kandemir" userId="71b48b4ca9e48765" providerId="LiveId" clId="{D9A80CF1-0E2C-44B0-9BA8-704CEEBE9DF6}" dt="2023-11-07T19:02:14.367" v="1333" actId="20577"/>
        <pc:sldMkLst>
          <pc:docMk/>
          <pc:sldMk cId="2251851607" sldId="297"/>
        </pc:sldMkLst>
        <pc:spChg chg="mod">
          <ac:chgData name="Şenol Kandemir" userId="71b48b4ca9e48765" providerId="LiveId" clId="{D9A80CF1-0E2C-44B0-9BA8-704CEEBE9DF6}" dt="2023-11-07T18:44:45.870" v="706" actId="6549"/>
          <ac:spMkLst>
            <pc:docMk/>
            <pc:sldMk cId="2251851607" sldId="297"/>
            <ac:spMk id="2" creationId="{842FA422-DF87-799F-42FD-D234F2DD45DE}"/>
          </ac:spMkLst>
        </pc:spChg>
        <pc:spChg chg="mod">
          <ac:chgData name="Şenol Kandemir" userId="71b48b4ca9e48765" providerId="LiveId" clId="{D9A80CF1-0E2C-44B0-9BA8-704CEEBE9DF6}" dt="2023-11-07T19:02:14.367" v="1333" actId="20577"/>
          <ac:spMkLst>
            <pc:docMk/>
            <pc:sldMk cId="2251851607" sldId="297"/>
            <ac:spMk id="3" creationId="{A71E671D-E867-DA7E-958D-E6664AC92229}"/>
          </ac:spMkLst>
        </pc:spChg>
      </pc:sldChg>
      <pc:sldChg chg="modSp add mod">
        <pc:chgData name="Şenol Kandemir" userId="71b48b4ca9e48765" providerId="LiveId" clId="{D9A80CF1-0E2C-44B0-9BA8-704CEEBE9DF6}" dt="2023-11-07T19:02:59.034" v="1393" actId="20577"/>
        <pc:sldMkLst>
          <pc:docMk/>
          <pc:sldMk cId="3520474100" sldId="298"/>
        </pc:sldMkLst>
        <pc:spChg chg="mod">
          <ac:chgData name="Şenol Kandemir" userId="71b48b4ca9e48765" providerId="LiveId" clId="{D9A80CF1-0E2C-44B0-9BA8-704CEEBE9DF6}" dt="2023-11-07T19:02:59.034" v="1393" actId="20577"/>
          <ac:spMkLst>
            <pc:docMk/>
            <pc:sldMk cId="3520474100" sldId="298"/>
            <ac:spMk id="3" creationId="{A71E671D-E867-DA7E-958D-E6664AC92229}"/>
          </ac:spMkLst>
        </pc:spChg>
      </pc:sldChg>
      <pc:sldChg chg="modSp add mod">
        <pc:chgData name="Şenol Kandemir" userId="71b48b4ca9e48765" providerId="LiveId" clId="{D9A80CF1-0E2C-44B0-9BA8-704CEEBE9DF6}" dt="2023-11-07T19:04:13.290" v="1511" actId="20577"/>
        <pc:sldMkLst>
          <pc:docMk/>
          <pc:sldMk cId="3907162196" sldId="299"/>
        </pc:sldMkLst>
        <pc:spChg chg="mod">
          <ac:chgData name="Şenol Kandemir" userId="71b48b4ca9e48765" providerId="LiveId" clId="{D9A80CF1-0E2C-44B0-9BA8-704CEEBE9DF6}" dt="2023-11-07T19:04:13.290" v="1511" actId="20577"/>
          <ac:spMkLst>
            <pc:docMk/>
            <pc:sldMk cId="3907162196" sldId="299"/>
            <ac:spMk id="3" creationId="{A71E671D-E867-DA7E-958D-E6664AC92229}"/>
          </ac:spMkLst>
        </pc:spChg>
      </pc:sldChg>
      <pc:sldChg chg="add del ord">
        <pc:chgData name="Şenol Kandemir" userId="71b48b4ca9e48765" providerId="LiveId" clId="{D9A80CF1-0E2C-44B0-9BA8-704CEEBE9DF6}" dt="2023-11-07T18:50:55.356" v="753" actId="47"/>
        <pc:sldMkLst>
          <pc:docMk/>
          <pc:sldMk cId="1660872748" sldId="300"/>
        </pc:sldMkLst>
      </pc:sldChg>
      <pc:sldChg chg="modSp add mod">
        <pc:chgData name="Şenol Kandemir" userId="71b48b4ca9e48765" providerId="LiveId" clId="{D9A80CF1-0E2C-44B0-9BA8-704CEEBE9DF6}" dt="2023-11-07T19:33:43.128" v="2187" actId="14100"/>
        <pc:sldMkLst>
          <pc:docMk/>
          <pc:sldMk cId="1200337366" sldId="301"/>
        </pc:sldMkLst>
        <pc:spChg chg="mod">
          <ac:chgData name="Şenol Kandemir" userId="71b48b4ca9e48765" providerId="LiveId" clId="{D9A80CF1-0E2C-44B0-9BA8-704CEEBE9DF6}" dt="2023-11-07T19:33:43.128" v="2187" actId="14100"/>
          <ac:spMkLst>
            <pc:docMk/>
            <pc:sldMk cId="1200337366" sldId="301"/>
            <ac:spMk id="3" creationId="{A71E671D-E867-DA7E-958D-E6664AC92229}"/>
          </ac:spMkLst>
        </pc:spChg>
      </pc:sldChg>
      <pc:sldChg chg="modSp add mod">
        <pc:chgData name="Şenol Kandemir" userId="71b48b4ca9e48765" providerId="LiveId" clId="{D9A80CF1-0E2C-44B0-9BA8-704CEEBE9DF6}" dt="2023-11-07T19:05:21.688" v="1571" actId="20577"/>
        <pc:sldMkLst>
          <pc:docMk/>
          <pc:sldMk cId="2567530181" sldId="302"/>
        </pc:sldMkLst>
        <pc:spChg chg="mod">
          <ac:chgData name="Şenol Kandemir" userId="71b48b4ca9e48765" providerId="LiveId" clId="{D9A80CF1-0E2C-44B0-9BA8-704CEEBE9DF6}" dt="2023-11-07T18:51:17.953" v="779" actId="20577"/>
          <ac:spMkLst>
            <pc:docMk/>
            <pc:sldMk cId="2567530181" sldId="302"/>
            <ac:spMk id="2" creationId="{842FA422-DF87-799F-42FD-D234F2DD45DE}"/>
          </ac:spMkLst>
        </pc:spChg>
        <pc:spChg chg="mod">
          <ac:chgData name="Şenol Kandemir" userId="71b48b4ca9e48765" providerId="LiveId" clId="{D9A80CF1-0E2C-44B0-9BA8-704CEEBE9DF6}" dt="2023-11-07T19:05:21.688" v="1571" actId="20577"/>
          <ac:spMkLst>
            <pc:docMk/>
            <pc:sldMk cId="2567530181" sldId="302"/>
            <ac:spMk id="3" creationId="{A71E671D-E867-DA7E-958D-E6664AC92229}"/>
          </ac:spMkLst>
        </pc:spChg>
      </pc:sldChg>
      <pc:sldChg chg="modSp add mod">
        <pc:chgData name="Şenol Kandemir" userId="71b48b4ca9e48765" providerId="LiveId" clId="{D9A80CF1-0E2C-44B0-9BA8-704CEEBE9DF6}" dt="2023-11-07T19:06:00.443" v="1639" actId="20577"/>
        <pc:sldMkLst>
          <pc:docMk/>
          <pc:sldMk cId="947746377" sldId="303"/>
        </pc:sldMkLst>
        <pc:spChg chg="mod">
          <ac:chgData name="Şenol Kandemir" userId="71b48b4ca9e48765" providerId="LiveId" clId="{D9A80CF1-0E2C-44B0-9BA8-704CEEBE9DF6}" dt="2023-11-07T18:52:35.970" v="802" actId="20577"/>
          <ac:spMkLst>
            <pc:docMk/>
            <pc:sldMk cId="947746377" sldId="303"/>
            <ac:spMk id="2" creationId="{842FA422-DF87-799F-42FD-D234F2DD45DE}"/>
          </ac:spMkLst>
        </pc:spChg>
        <pc:spChg chg="mod">
          <ac:chgData name="Şenol Kandemir" userId="71b48b4ca9e48765" providerId="LiveId" clId="{D9A80CF1-0E2C-44B0-9BA8-704CEEBE9DF6}" dt="2023-11-07T19:06:00.443" v="1639" actId="20577"/>
          <ac:spMkLst>
            <pc:docMk/>
            <pc:sldMk cId="947746377" sldId="303"/>
            <ac:spMk id="3" creationId="{A71E671D-E867-DA7E-958D-E6664AC92229}"/>
          </ac:spMkLst>
        </pc:spChg>
      </pc:sldChg>
      <pc:sldChg chg="add del">
        <pc:chgData name="Şenol Kandemir" userId="71b48b4ca9e48765" providerId="LiveId" clId="{D9A80CF1-0E2C-44B0-9BA8-704CEEBE9DF6}" dt="2023-11-07T18:53:32.346" v="822" actId="47"/>
        <pc:sldMkLst>
          <pc:docMk/>
          <pc:sldMk cId="1987234660" sldId="304"/>
        </pc:sldMkLst>
      </pc:sldChg>
      <pc:sldChg chg="modSp add mod">
        <pc:chgData name="Şenol Kandemir" userId="71b48b4ca9e48765" providerId="LiveId" clId="{D9A80CF1-0E2C-44B0-9BA8-704CEEBE9DF6}" dt="2023-11-07T19:26:27.392" v="2081" actId="20577"/>
        <pc:sldMkLst>
          <pc:docMk/>
          <pc:sldMk cId="3783686019" sldId="304"/>
        </pc:sldMkLst>
        <pc:spChg chg="mod">
          <ac:chgData name="Şenol Kandemir" userId="71b48b4ca9e48765" providerId="LiveId" clId="{D9A80CF1-0E2C-44B0-9BA8-704CEEBE9DF6}" dt="2023-11-07T19:26:27.392" v="2081" actId="20577"/>
          <ac:spMkLst>
            <pc:docMk/>
            <pc:sldMk cId="3783686019" sldId="304"/>
            <ac:spMk id="3" creationId="{276F856A-767E-5BDA-1827-386A882EFC9F}"/>
          </ac:spMkLst>
        </pc:spChg>
      </pc:sldChg>
      <pc:sldChg chg="modSp add mod">
        <pc:chgData name="Şenol Kandemir" userId="71b48b4ca9e48765" providerId="LiveId" clId="{D9A80CF1-0E2C-44B0-9BA8-704CEEBE9DF6}" dt="2023-11-07T19:35:56.701" v="2197" actId="20577"/>
        <pc:sldMkLst>
          <pc:docMk/>
          <pc:sldMk cId="1945970817" sldId="305"/>
        </pc:sldMkLst>
        <pc:spChg chg="mod">
          <ac:chgData name="Şenol Kandemir" userId="71b48b4ca9e48765" providerId="LiveId" clId="{D9A80CF1-0E2C-44B0-9BA8-704CEEBE9DF6}" dt="2023-11-07T19:35:56.701" v="2197" actId="20577"/>
          <ac:spMkLst>
            <pc:docMk/>
            <pc:sldMk cId="1945970817" sldId="305"/>
            <ac:spMk id="3" creationId="{A71E671D-E867-DA7E-958D-E6664AC92229}"/>
          </ac:spMkLst>
        </pc:spChg>
      </pc:sldChg>
      <pc:sldChg chg="modSp add mod">
        <pc:chgData name="Şenol Kandemir" userId="71b48b4ca9e48765" providerId="LiveId" clId="{D9A80CF1-0E2C-44B0-9BA8-704CEEBE9DF6}" dt="2023-11-07T19:37:38.554" v="2211" actId="20577"/>
        <pc:sldMkLst>
          <pc:docMk/>
          <pc:sldMk cId="1560861445" sldId="306"/>
        </pc:sldMkLst>
        <pc:spChg chg="mod">
          <ac:chgData name="Şenol Kandemir" userId="71b48b4ca9e48765" providerId="LiveId" clId="{D9A80CF1-0E2C-44B0-9BA8-704CEEBE9DF6}" dt="2023-11-07T19:37:38.554" v="2211" actId="20577"/>
          <ac:spMkLst>
            <pc:docMk/>
            <pc:sldMk cId="1560861445" sldId="306"/>
            <ac:spMk id="3" creationId="{A71E671D-E867-DA7E-958D-E6664AC92229}"/>
          </ac:spMkLst>
        </pc:spChg>
      </pc:sldChg>
      <pc:sldChg chg="modSp add mod">
        <pc:chgData name="Şenol Kandemir" userId="71b48b4ca9e48765" providerId="LiveId" clId="{D9A80CF1-0E2C-44B0-9BA8-704CEEBE9DF6}" dt="2023-11-07T19:39:27.769" v="2284" actId="6549"/>
        <pc:sldMkLst>
          <pc:docMk/>
          <pc:sldMk cId="2654021405" sldId="307"/>
        </pc:sldMkLst>
        <pc:spChg chg="mod">
          <ac:chgData name="Şenol Kandemir" userId="71b48b4ca9e48765" providerId="LiveId" clId="{D9A80CF1-0E2C-44B0-9BA8-704CEEBE9DF6}" dt="2023-11-07T19:39:27.769" v="2284" actId="6549"/>
          <ac:spMkLst>
            <pc:docMk/>
            <pc:sldMk cId="2654021405" sldId="307"/>
            <ac:spMk id="3" creationId="{A71E671D-E867-DA7E-958D-E6664AC92229}"/>
          </ac:spMkLst>
        </pc:spChg>
      </pc:sldChg>
      <pc:sldChg chg="modSp new mod">
        <pc:chgData name="Şenol Kandemir" userId="71b48b4ca9e48765" providerId="LiveId" clId="{D9A80CF1-0E2C-44B0-9BA8-704CEEBE9DF6}" dt="2023-11-07T19:40:27.599" v="2327" actId="20577"/>
        <pc:sldMkLst>
          <pc:docMk/>
          <pc:sldMk cId="3986627980" sldId="308"/>
        </pc:sldMkLst>
        <pc:spChg chg="mod">
          <ac:chgData name="Şenol Kandemir" userId="71b48b4ca9e48765" providerId="LiveId" clId="{D9A80CF1-0E2C-44B0-9BA8-704CEEBE9DF6}" dt="2023-11-07T19:39:46.301" v="2289"/>
          <ac:spMkLst>
            <pc:docMk/>
            <pc:sldMk cId="3986627980" sldId="308"/>
            <ac:spMk id="2" creationId="{A51B5024-7EDA-2CBA-FE4B-91A213C95005}"/>
          </ac:spMkLst>
        </pc:spChg>
        <pc:spChg chg="mod">
          <ac:chgData name="Şenol Kandemir" userId="71b48b4ca9e48765" providerId="LiveId" clId="{D9A80CF1-0E2C-44B0-9BA8-704CEEBE9DF6}" dt="2023-11-07T19:40:27.599" v="2327" actId="20577"/>
          <ac:spMkLst>
            <pc:docMk/>
            <pc:sldMk cId="3986627980" sldId="308"/>
            <ac:spMk id="3" creationId="{13B5FBB7-67D5-C1BF-8809-478E659D3460}"/>
          </ac:spMkLst>
        </pc:spChg>
      </pc:sldChg>
      <pc:sldChg chg="modSp new mod">
        <pc:chgData name="Şenol Kandemir" userId="71b48b4ca9e48765" providerId="LiveId" clId="{D9A80CF1-0E2C-44B0-9BA8-704CEEBE9DF6}" dt="2023-11-07T19:42:23.015" v="2441" actId="27636"/>
        <pc:sldMkLst>
          <pc:docMk/>
          <pc:sldMk cId="2598471281" sldId="309"/>
        </pc:sldMkLst>
        <pc:spChg chg="mod">
          <ac:chgData name="Şenol Kandemir" userId="71b48b4ca9e48765" providerId="LiveId" clId="{D9A80CF1-0E2C-44B0-9BA8-704CEEBE9DF6}" dt="2023-11-07T19:41:04.045" v="2349" actId="6549"/>
          <ac:spMkLst>
            <pc:docMk/>
            <pc:sldMk cId="2598471281" sldId="309"/>
            <ac:spMk id="2" creationId="{01314114-2779-CFC5-2F45-96F0A65F464B}"/>
          </ac:spMkLst>
        </pc:spChg>
        <pc:spChg chg="mod">
          <ac:chgData name="Şenol Kandemir" userId="71b48b4ca9e48765" providerId="LiveId" clId="{D9A80CF1-0E2C-44B0-9BA8-704CEEBE9DF6}" dt="2023-11-07T19:42:23.015" v="2441" actId="27636"/>
          <ac:spMkLst>
            <pc:docMk/>
            <pc:sldMk cId="2598471281" sldId="309"/>
            <ac:spMk id="3" creationId="{CA9CABD9-967B-BEA2-8438-F0066EE24294}"/>
          </ac:spMkLst>
        </pc:spChg>
      </pc:sldChg>
      <pc:sldChg chg="modSp new mod">
        <pc:chgData name="Şenol Kandemir" userId="71b48b4ca9e48765" providerId="LiveId" clId="{D9A80CF1-0E2C-44B0-9BA8-704CEEBE9DF6}" dt="2023-11-07T19:43:58.503" v="2527" actId="20577"/>
        <pc:sldMkLst>
          <pc:docMk/>
          <pc:sldMk cId="1291022018" sldId="310"/>
        </pc:sldMkLst>
        <pc:spChg chg="mod">
          <ac:chgData name="Şenol Kandemir" userId="71b48b4ca9e48765" providerId="LiveId" clId="{D9A80CF1-0E2C-44B0-9BA8-704CEEBE9DF6}" dt="2023-11-07T19:42:37.748" v="2445"/>
          <ac:spMkLst>
            <pc:docMk/>
            <pc:sldMk cId="1291022018" sldId="310"/>
            <ac:spMk id="2" creationId="{0E833249-BBB0-4A56-03AF-982A7730ACB5}"/>
          </ac:spMkLst>
        </pc:spChg>
        <pc:spChg chg="mod">
          <ac:chgData name="Şenol Kandemir" userId="71b48b4ca9e48765" providerId="LiveId" clId="{D9A80CF1-0E2C-44B0-9BA8-704CEEBE9DF6}" dt="2023-11-07T19:43:58.503" v="2527" actId="20577"/>
          <ac:spMkLst>
            <pc:docMk/>
            <pc:sldMk cId="1291022018" sldId="310"/>
            <ac:spMk id="3" creationId="{1EBB38C6-B36B-567D-AAB2-2BD8CAF74EBC}"/>
          </ac:spMkLst>
        </pc:spChg>
      </pc:sldChg>
      <pc:sldChg chg="modSp new mod">
        <pc:chgData name="Şenol Kandemir" userId="71b48b4ca9e48765" providerId="LiveId" clId="{D9A80CF1-0E2C-44B0-9BA8-704CEEBE9DF6}" dt="2023-11-07T19:45:30.854" v="2547"/>
        <pc:sldMkLst>
          <pc:docMk/>
          <pc:sldMk cId="2932939565" sldId="311"/>
        </pc:sldMkLst>
        <pc:spChg chg="mod">
          <ac:chgData name="Şenol Kandemir" userId="71b48b4ca9e48765" providerId="LiveId" clId="{D9A80CF1-0E2C-44B0-9BA8-704CEEBE9DF6}" dt="2023-11-07T19:45:30.854" v="2547"/>
          <ac:spMkLst>
            <pc:docMk/>
            <pc:sldMk cId="2932939565" sldId="311"/>
            <ac:spMk id="2" creationId="{FBD4FBD1-BDFD-B144-9DD2-4E12DD06840B}"/>
          </ac:spMkLst>
        </pc:spChg>
        <pc:spChg chg="mod">
          <ac:chgData name="Şenol Kandemir" userId="71b48b4ca9e48765" providerId="LiveId" clId="{D9A80CF1-0E2C-44B0-9BA8-704CEEBE9DF6}" dt="2023-11-07T19:44:52.994" v="2546" actId="14100"/>
          <ac:spMkLst>
            <pc:docMk/>
            <pc:sldMk cId="2932939565" sldId="311"/>
            <ac:spMk id="3" creationId="{EA5A6147-3F5F-9147-8709-1601E6103B55}"/>
          </ac:spMkLst>
        </pc:spChg>
      </pc:sldChg>
      <pc:sldChg chg="modSp new mod">
        <pc:chgData name="Şenol Kandemir" userId="71b48b4ca9e48765" providerId="LiveId" clId="{D9A80CF1-0E2C-44B0-9BA8-704CEEBE9DF6}" dt="2023-11-07T19:49:47.134" v="2587" actId="123"/>
        <pc:sldMkLst>
          <pc:docMk/>
          <pc:sldMk cId="3776849014" sldId="312"/>
        </pc:sldMkLst>
        <pc:spChg chg="mod">
          <ac:chgData name="Şenol Kandemir" userId="71b48b4ca9e48765" providerId="LiveId" clId="{D9A80CF1-0E2C-44B0-9BA8-704CEEBE9DF6}" dt="2023-11-07T19:49:12.010" v="2564"/>
          <ac:spMkLst>
            <pc:docMk/>
            <pc:sldMk cId="3776849014" sldId="312"/>
            <ac:spMk id="2" creationId="{D4AF6789-8845-8B9D-491C-C5D2284153F5}"/>
          </ac:spMkLst>
        </pc:spChg>
        <pc:spChg chg="mod">
          <ac:chgData name="Şenol Kandemir" userId="71b48b4ca9e48765" providerId="LiveId" clId="{D9A80CF1-0E2C-44B0-9BA8-704CEEBE9DF6}" dt="2023-11-07T19:49:47.134" v="2587" actId="123"/>
          <ac:spMkLst>
            <pc:docMk/>
            <pc:sldMk cId="3776849014" sldId="312"/>
            <ac:spMk id="3" creationId="{F923687B-C9E3-DBFC-3FD2-6308C8113A09}"/>
          </ac:spMkLst>
        </pc:spChg>
      </pc:sldChg>
      <pc:sldChg chg="modSp new mod">
        <pc:chgData name="Şenol Kandemir" userId="71b48b4ca9e48765" providerId="LiveId" clId="{D9A80CF1-0E2C-44B0-9BA8-704CEEBE9DF6}" dt="2023-11-07T19:51:52.621" v="2599" actId="20577"/>
        <pc:sldMkLst>
          <pc:docMk/>
          <pc:sldMk cId="3735361805" sldId="313"/>
        </pc:sldMkLst>
        <pc:spChg chg="mod">
          <ac:chgData name="Şenol Kandemir" userId="71b48b4ca9e48765" providerId="LiveId" clId="{D9A80CF1-0E2C-44B0-9BA8-704CEEBE9DF6}" dt="2023-11-07T19:51:46.539" v="2596"/>
          <ac:spMkLst>
            <pc:docMk/>
            <pc:sldMk cId="3735361805" sldId="313"/>
            <ac:spMk id="2" creationId="{4C64919D-A95F-2CAF-5C86-F8B8D99ABD86}"/>
          </ac:spMkLst>
        </pc:spChg>
        <pc:spChg chg="mod">
          <ac:chgData name="Şenol Kandemir" userId="71b48b4ca9e48765" providerId="LiveId" clId="{D9A80CF1-0E2C-44B0-9BA8-704CEEBE9DF6}" dt="2023-11-07T19:51:52.621" v="2599" actId="20577"/>
          <ac:spMkLst>
            <pc:docMk/>
            <pc:sldMk cId="3735361805" sldId="313"/>
            <ac:spMk id="3" creationId="{6A1A31A2-C9B0-FBCE-8535-E0CC19D02920}"/>
          </ac:spMkLst>
        </pc:spChg>
      </pc:sldChg>
      <pc:sldChg chg="modSp new mod">
        <pc:chgData name="Şenol Kandemir" userId="71b48b4ca9e48765" providerId="LiveId" clId="{D9A80CF1-0E2C-44B0-9BA8-704CEEBE9DF6}" dt="2023-11-07T19:55:35.609" v="2704" actId="1076"/>
        <pc:sldMkLst>
          <pc:docMk/>
          <pc:sldMk cId="2200521403" sldId="314"/>
        </pc:sldMkLst>
        <pc:spChg chg="mod">
          <ac:chgData name="Şenol Kandemir" userId="71b48b4ca9e48765" providerId="LiveId" clId="{D9A80CF1-0E2C-44B0-9BA8-704CEEBE9DF6}" dt="2023-11-07T19:55:35.609" v="2704" actId="1076"/>
          <ac:spMkLst>
            <pc:docMk/>
            <pc:sldMk cId="2200521403" sldId="314"/>
            <ac:spMk id="2" creationId="{653ADF50-6C02-E3E8-69AB-CC8917781B75}"/>
          </ac:spMkLst>
        </pc:spChg>
        <pc:spChg chg="mod">
          <ac:chgData name="Şenol Kandemir" userId="71b48b4ca9e48765" providerId="LiveId" clId="{D9A80CF1-0E2C-44B0-9BA8-704CEEBE9DF6}" dt="2023-11-07T19:54:03.233" v="2689" actId="6549"/>
          <ac:spMkLst>
            <pc:docMk/>
            <pc:sldMk cId="2200521403" sldId="314"/>
            <ac:spMk id="3" creationId="{19325DD7-72A1-2332-A0F5-3057A571A7CD}"/>
          </ac:spMkLst>
        </pc:spChg>
      </pc:sldChg>
      <pc:sldChg chg="modSp new mod">
        <pc:chgData name="Şenol Kandemir" userId="71b48b4ca9e48765" providerId="LiveId" clId="{D9A80CF1-0E2C-44B0-9BA8-704CEEBE9DF6}" dt="2023-11-07T19:55:41.120" v="2705"/>
        <pc:sldMkLst>
          <pc:docMk/>
          <pc:sldMk cId="3275285379" sldId="315"/>
        </pc:sldMkLst>
        <pc:spChg chg="mod">
          <ac:chgData name="Şenol Kandemir" userId="71b48b4ca9e48765" providerId="LiveId" clId="{D9A80CF1-0E2C-44B0-9BA8-704CEEBE9DF6}" dt="2023-11-07T19:55:41.120" v="2705"/>
          <ac:spMkLst>
            <pc:docMk/>
            <pc:sldMk cId="3275285379" sldId="315"/>
            <ac:spMk id="2" creationId="{5800E66A-60C9-3E58-10AE-15CEAF75A021}"/>
          </ac:spMkLst>
        </pc:spChg>
        <pc:spChg chg="mod">
          <ac:chgData name="Şenol Kandemir" userId="71b48b4ca9e48765" providerId="LiveId" clId="{D9A80CF1-0E2C-44B0-9BA8-704CEEBE9DF6}" dt="2023-11-07T19:55:11.144" v="2702" actId="6549"/>
          <ac:spMkLst>
            <pc:docMk/>
            <pc:sldMk cId="3275285379" sldId="315"/>
            <ac:spMk id="3" creationId="{8F87F861-35DE-14F5-2B69-5474B237C1AE}"/>
          </ac:spMkLst>
        </pc:spChg>
      </pc:sldChg>
      <pc:sldChg chg="modSp new mod">
        <pc:chgData name="Şenol Kandemir" userId="71b48b4ca9e48765" providerId="LiveId" clId="{D9A80CF1-0E2C-44B0-9BA8-704CEEBE9DF6}" dt="2023-11-07T19:56:26.863" v="2718"/>
        <pc:sldMkLst>
          <pc:docMk/>
          <pc:sldMk cId="1646715388" sldId="316"/>
        </pc:sldMkLst>
        <pc:spChg chg="mod">
          <ac:chgData name="Şenol Kandemir" userId="71b48b4ca9e48765" providerId="LiveId" clId="{D9A80CF1-0E2C-44B0-9BA8-704CEEBE9DF6}" dt="2023-11-07T19:56:26.863" v="2718"/>
          <ac:spMkLst>
            <pc:docMk/>
            <pc:sldMk cId="1646715388" sldId="316"/>
            <ac:spMk id="2" creationId="{D4361C16-6047-B319-3390-B1AF3A99503D}"/>
          </ac:spMkLst>
        </pc:spChg>
        <pc:spChg chg="mod">
          <ac:chgData name="Şenol Kandemir" userId="71b48b4ca9e48765" providerId="LiveId" clId="{D9A80CF1-0E2C-44B0-9BA8-704CEEBE9DF6}" dt="2023-11-07T19:56:17.321" v="2717" actId="27636"/>
          <ac:spMkLst>
            <pc:docMk/>
            <pc:sldMk cId="1646715388" sldId="316"/>
            <ac:spMk id="3" creationId="{7C83FF60-8EF4-ECA8-AB9F-440492044373}"/>
          </ac:spMkLst>
        </pc:spChg>
      </pc:sldChg>
      <pc:sldChg chg="modSp new mod">
        <pc:chgData name="Şenol Kandemir" userId="71b48b4ca9e48765" providerId="LiveId" clId="{D9A80CF1-0E2C-44B0-9BA8-704CEEBE9DF6}" dt="2023-11-07T19:57:29.977" v="2728"/>
        <pc:sldMkLst>
          <pc:docMk/>
          <pc:sldMk cId="1068373141" sldId="317"/>
        </pc:sldMkLst>
        <pc:spChg chg="mod">
          <ac:chgData name="Şenol Kandemir" userId="71b48b4ca9e48765" providerId="LiveId" clId="{D9A80CF1-0E2C-44B0-9BA8-704CEEBE9DF6}" dt="2023-11-07T19:57:29.977" v="2728"/>
          <ac:spMkLst>
            <pc:docMk/>
            <pc:sldMk cId="1068373141" sldId="317"/>
            <ac:spMk id="2" creationId="{E121F723-372F-B0B9-CB66-64761B80A192}"/>
          </ac:spMkLst>
        </pc:spChg>
        <pc:spChg chg="mod">
          <ac:chgData name="Şenol Kandemir" userId="71b48b4ca9e48765" providerId="LiveId" clId="{D9A80CF1-0E2C-44B0-9BA8-704CEEBE9DF6}" dt="2023-11-07T19:57:12.927" v="2727" actId="27636"/>
          <ac:spMkLst>
            <pc:docMk/>
            <pc:sldMk cId="1068373141" sldId="317"/>
            <ac:spMk id="3" creationId="{612D7A51-7856-CA19-9324-3CCF63B7A4A6}"/>
          </ac:spMkLst>
        </pc:spChg>
      </pc:sldChg>
      <pc:sldChg chg="modSp new del mod">
        <pc:chgData name="Şenol Kandemir" userId="71b48b4ca9e48765" providerId="LiveId" clId="{D9A80CF1-0E2C-44B0-9BA8-704CEEBE9DF6}" dt="2023-11-07T19:58:29.622" v="2735" actId="47"/>
        <pc:sldMkLst>
          <pc:docMk/>
          <pc:sldMk cId="612136389" sldId="318"/>
        </pc:sldMkLst>
        <pc:spChg chg="mod">
          <ac:chgData name="Şenol Kandemir" userId="71b48b4ca9e48765" providerId="LiveId" clId="{D9A80CF1-0E2C-44B0-9BA8-704CEEBE9DF6}" dt="2023-11-07T19:58:17.161" v="2734" actId="20577"/>
          <ac:spMkLst>
            <pc:docMk/>
            <pc:sldMk cId="612136389" sldId="318"/>
            <ac:spMk id="3" creationId="{B487B13B-054B-BC61-6983-A744631BF14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15.11.2023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cap="none" dirty="0"/>
              <a:t>Tam Akreditasyon Koşulunu Sağlayan Üniversitelerin Özelliklerine İlişkin Kategori ve Temalar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4318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46" y="1276315"/>
            <a:ext cx="10762537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111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41" y="1422940"/>
            <a:ext cx="10304276" cy="29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88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71" y="1568956"/>
            <a:ext cx="9962390" cy="20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960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89" y="1514340"/>
            <a:ext cx="10245175" cy="21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84"/>
          <a:stretch/>
        </p:blipFill>
        <p:spPr bwMode="auto">
          <a:xfrm>
            <a:off x="1795680" y="817123"/>
            <a:ext cx="8110916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99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458" y="794185"/>
            <a:ext cx="7557613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974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341" y="1258773"/>
            <a:ext cx="8183825" cy="19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31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Tam Akreditasyon Alan Üniversiteler Ne Yapmış?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80417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09" y="1284727"/>
            <a:ext cx="10689731" cy="26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1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794" y="1190187"/>
            <a:ext cx="9656784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767" y="1812641"/>
            <a:ext cx="9687810" cy="22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37" y="1397000"/>
            <a:ext cx="10713769" cy="22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13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894" y="1300939"/>
            <a:ext cx="10340578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3238803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58612</TotalTime>
  <Words>17</Words>
  <Application>Microsoft Office PowerPoint</Application>
  <PresentationFormat>Özel</PresentationFormat>
  <Paragraphs>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Paket</vt:lpstr>
      <vt:lpstr>Tam Akreditasyon Koşulunu Sağlayan Üniversitelerin Özelliklerine İlişkin Kategori ve Temalar</vt:lpstr>
      <vt:lpstr>PowerPoint Sunusu</vt:lpstr>
      <vt:lpstr>PowerPoint Sunusu</vt:lpstr>
      <vt:lpstr>PowerPoint Sunusu</vt:lpstr>
      <vt:lpstr>Tam Akreditasyon Alan Üniversiteler Ne Yapmış?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119</cp:revision>
  <cp:lastPrinted>2023-11-15T09:31:14Z</cp:lastPrinted>
  <dcterms:created xsi:type="dcterms:W3CDTF">2021-10-23T00:07:47Z</dcterms:created>
  <dcterms:modified xsi:type="dcterms:W3CDTF">2023-11-15T11:46:29Z</dcterms:modified>
</cp:coreProperties>
</file>