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sldIdLst>
    <p:sldId id="256" r:id="rId2"/>
    <p:sldId id="297" r:id="rId3"/>
    <p:sldId id="288" r:id="rId4"/>
    <p:sldId id="289" r:id="rId5"/>
    <p:sldId id="290" r:id="rId6"/>
    <p:sldId id="291" r:id="rId7"/>
    <p:sldId id="292" r:id="rId8"/>
    <p:sldId id="293" r:id="rId9"/>
    <p:sldId id="280" r:id="rId10"/>
    <p:sldId id="296" r:id="rId11"/>
    <p:sldId id="283" r:id="rId12"/>
    <p:sldId id="28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>
        <p:scale>
          <a:sx n="90" d="100"/>
          <a:sy n="90" d="100"/>
        </p:scale>
        <p:origin x="-408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Şenol Kandemir" userId="71b48b4ca9e48765" providerId="LiveId" clId="{47062EB4-FBD0-45EB-A782-CDF5D64D98BE}"/>
    <pc:docChg chg="custSel addSld delSld modSld">
      <pc:chgData name="Şenol Kandemir" userId="71b48b4ca9e48765" providerId="LiveId" clId="{47062EB4-FBD0-45EB-A782-CDF5D64D98BE}" dt="2023-11-07T20:35:00.505" v="59" actId="47"/>
      <pc:docMkLst>
        <pc:docMk/>
      </pc:docMkLst>
      <pc:sldChg chg="addSp delSp modSp new del mod modClrScheme chgLayout">
        <pc:chgData name="Şenol Kandemir" userId="71b48b4ca9e48765" providerId="LiveId" clId="{47062EB4-FBD0-45EB-A782-CDF5D64D98BE}" dt="2023-11-07T20:35:00.505" v="59" actId="47"/>
        <pc:sldMkLst>
          <pc:docMk/>
          <pc:sldMk cId="938064697" sldId="294"/>
        </pc:sldMkLst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2" creationId="{91A5537D-BD44-02BD-EA72-045C3502777B}"/>
          </ac:spMkLst>
        </pc:spChg>
        <pc:spChg chg="del">
          <ac:chgData name="Şenol Kandemir" userId="71b48b4ca9e48765" providerId="LiveId" clId="{47062EB4-FBD0-45EB-A782-CDF5D64D98BE}" dt="2023-11-07T20:32:45.601" v="1" actId="700"/>
          <ac:spMkLst>
            <pc:docMk/>
            <pc:sldMk cId="938064697" sldId="294"/>
            <ac:spMk id="3" creationId="{89C54F59-7755-FD57-BC63-44275C2436FA}"/>
          </ac:spMkLst>
        </pc:spChg>
        <pc:picChg chg="add del mod">
          <ac:chgData name="Şenol Kandemir" userId="71b48b4ca9e48765" providerId="LiveId" clId="{47062EB4-FBD0-45EB-A782-CDF5D64D98BE}" dt="2023-11-07T20:33:40.476" v="58" actId="478"/>
          <ac:picMkLst>
            <pc:docMk/>
            <pc:sldMk cId="938064697" sldId="294"/>
            <ac:picMk id="5" creationId="{07085BFE-5773-3940-497B-358BD6D9C5F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986C30-EA36-4549-9AC7-35BD5FA934C6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53913BF-8AB4-4F1A-AEE3-1B525E282CFA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tx1"/>
              </a:solidFill>
            </a:rPr>
            <a:t>PUKÖ Döngüsü</a:t>
          </a:r>
        </a:p>
        <a:p>
          <a:r>
            <a:rPr lang="tr-TR" sz="1400" b="0" i="1" dirty="0" smtClean="0">
              <a:solidFill>
                <a:schemeClr val="tx1"/>
              </a:solidFill>
            </a:rPr>
            <a:t>(Sürekli İyileştirme)</a:t>
          </a:r>
          <a:endParaRPr lang="tr-TR" sz="1100" b="0" i="1" dirty="0">
            <a:solidFill>
              <a:schemeClr val="tx1"/>
            </a:solidFill>
          </a:endParaRPr>
        </a:p>
      </dgm:t>
    </dgm:pt>
    <dgm:pt modelId="{F913DB2E-631A-4DD6-A944-BFC1B0CE987C}" type="parTrans" cxnId="{2C25C11F-D55F-46D3-8DAE-841162E3E5CA}">
      <dgm:prSet/>
      <dgm:spPr/>
      <dgm:t>
        <a:bodyPr/>
        <a:lstStyle/>
        <a:p>
          <a:endParaRPr lang="tr-TR"/>
        </a:p>
      </dgm:t>
    </dgm:pt>
    <dgm:pt modelId="{A234DD3D-5344-47C5-A1E9-E1BEC7C95D92}" type="sibTrans" cxnId="{2C25C11F-D55F-46D3-8DAE-841162E3E5CA}">
      <dgm:prSet/>
      <dgm:spPr/>
      <dgm:t>
        <a:bodyPr/>
        <a:lstStyle/>
        <a:p>
          <a:endParaRPr lang="tr-TR"/>
        </a:p>
      </dgm:t>
    </dgm:pt>
    <dgm:pt modelId="{1AC54C02-B482-4606-B723-F2352D5B8639}">
      <dgm:prSet phldrT="[Metin]"/>
      <dgm:spPr/>
      <dgm:t>
        <a:bodyPr/>
        <a:lstStyle/>
        <a:p>
          <a:r>
            <a:rPr lang="tr-TR" dirty="0" smtClean="0"/>
            <a:t>PLANLA</a:t>
          </a:r>
          <a:endParaRPr lang="tr-TR" dirty="0"/>
        </a:p>
      </dgm:t>
    </dgm:pt>
    <dgm:pt modelId="{6611DA9C-CF95-41E7-A024-16921A26AA63}" type="parTrans" cxnId="{2B6E37B0-7DC9-45CD-910F-93CAAC71AE33}">
      <dgm:prSet/>
      <dgm:spPr/>
      <dgm:t>
        <a:bodyPr/>
        <a:lstStyle/>
        <a:p>
          <a:endParaRPr lang="tr-TR"/>
        </a:p>
      </dgm:t>
    </dgm:pt>
    <dgm:pt modelId="{5251CD80-C8E0-41B6-BAA4-674C5113DD53}" type="sibTrans" cxnId="{2B6E37B0-7DC9-45CD-910F-93CAAC71AE33}">
      <dgm:prSet/>
      <dgm:spPr/>
      <dgm:t>
        <a:bodyPr/>
        <a:lstStyle/>
        <a:p>
          <a:endParaRPr lang="tr-TR"/>
        </a:p>
      </dgm:t>
    </dgm:pt>
    <dgm:pt modelId="{E61CA628-E002-4A55-AE8F-510F6D3283E4}">
      <dgm:prSet phldrT="[Metin]"/>
      <dgm:spPr/>
      <dgm:t>
        <a:bodyPr/>
        <a:lstStyle/>
        <a:p>
          <a:r>
            <a:rPr lang="tr-TR" dirty="0" smtClean="0"/>
            <a:t>UYGULA</a:t>
          </a:r>
          <a:endParaRPr lang="tr-TR" dirty="0"/>
        </a:p>
      </dgm:t>
    </dgm:pt>
    <dgm:pt modelId="{8A191D6F-FFAA-4F56-8EC6-215F6108882E}" type="parTrans" cxnId="{86037899-BADB-4F36-9453-A6702D8230AC}">
      <dgm:prSet/>
      <dgm:spPr/>
      <dgm:t>
        <a:bodyPr/>
        <a:lstStyle/>
        <a:p>
          <a:endParaRPr lang="tr-TR"/>
        </a:p>
      </dgm:t>
    </dgm:pt>
    <dgm:pt modelId="{503F804B-A4FB-4981-9004-903FB1244DC1}" type="sibTrans" cxnId="{86037899-BADB-4F36-9453-A6702D8230AC}">
      <dgm:prSet/>
      <dgm:spPr/>
      <dgm:t>
        <a:bodyPr/>
        <a:lstStyle/>
        <a:p>
          <a:endParaRPr lang="tr-TR"/>
        </a:p>
      </dgm:t>
    </dgm:pt>
    <dgm:pt modelId="{2682E3A0-6CE1-44FD-9FE5-D632DF520FED}">
      <dgm:prSet phldrT="[Metin]"/>
      <dgm:spPr/>
      <dgm:t>
        <a:bodyPr/>
        <a:lstStyle/>
        <a:p>
          <a:r>
            <a:rPr lang="tr-TR" dirty="0" smtClean="0"/>
            <a:t>KONTROL ET</a:t>
          </a:r>
          <a:endParaRPr lang="tr-TR" dirty="0"/>
        </a:p>
      </dgm:t>
    </dgm:pt>
    <dgm:pt modelId="{342BFCAC-E8B9-4DBF-B6DA-333DC1D43986}" type="parTrans" cxnId="{E64BDA98-E808-4625-87AA-3BEF4BA79E1A}">
      <dgm:prSet/>
      <dgm:spPr/>
      <dgm:t>
        <a:bodyPr/>
        <a:lstStyle/>
        <a:p>
          <a:endParaRPr lang="tr-TR"/>
        </a:p>
      </dgm:t>
    </dgm:pt>
    <dgm:pt modelId="{C7835347-25E1-4CD5-B08A-B925031EB0B7}" type="sibTrans" cxnId="{E64BDA98-E808-4625-87AA-3BEF4BA79E1A}">
      <dgm:prSet/>
      <dgm:spPr/>
      <dgm:t>
        <a:bodyPr/>
        <a:lstStyle/>
        <a:p>
          <a:endParaRPr lang="tr-TR"/>
        </a:p>
      </dgm:t>
    </dgm:pt>
    <dgm:pt modelId="{25532669-F350-43B0-8C5D-402BDCA62E8B}">
      <dgm:prSet phldrT="[Metin]"/>
      <dgm:spPr/>
      <dgm:t>
        <a:bodyPr/>
        <a:lstStyle/>
        <a:p>
          <a:r>
            <a:rPr lang="tr-TR" dirty="0" smtClean="0"/>
            <a:t>ÖNLEM AL</a:t>
          </a:r>
          <a:endParaRPr lang="tr-TR" dirty="0"/>
        </a:p>
      </dgm:t>
    </dgm:pt>
    <dgm:pt modelId="{5FFEC4E1-25D9-4345-B247-03FAFABCA200}" type="parTrans" cxnId="{0AD6275C-864C-4700-91A3-0B3C3F89E5A5}">
      <dgm:prSet/>
      <dgm:spPr/>
      <dgm:t>
        <a:bodyPr/>
        <a:lstStyle/>
        <a:p>
          <a:endParaRPr lang="tr-TR"/>
        </a:p>
      </dgm:t>
    </dgm:pt>
    <dgm:pt modelId="{4F069F69-1D87-4581-8B20-32F81653DCB7}" type="sibTrans" cxnId="{0AD6275C-864C-4700-91A3-0B3C3F89E5A5}">
      <dgm:prSet/>
      <dgm:spPr/>
      <dgm:t>
        <a:bodyPr/>
        <a:lstStyle/>
        <a:p>
          <a:endParaRPr lang="tr-TR"/>
        </a:p>
      </dgm:t>
    </dgm:pt>
    <dgm:pt modelId="{A47C0EBF-27DA-4512-9987-AA6B19D2C8DE}">
      <dgm:prSet/>
      <dgm:spPr/>
      <dgm:t>
        <a:bodyPr/>
        <a:lstStyle/>
        <a:p>
          <a:endParaRPr lang="tr-TR"/>
        </a:p>
      </dgm:t>
    </dgm:pt>
    <dgm:pt modelId="{B0090779-F718-493A-B7F8-AF4EAD3830C2}" type="parTrans" cxnId="{91695B56-121E-46B0-9EA1-9064EEF6F132}">
      <dgm:prSet/>
      <dgm:spPr/>
      <dgm:t>
        <a:bodyPr/>
        <a:lstStyle/>
        <a:p>
          <a:endParaRPr lang="tr-TR"/>
        </a:p>
      </dgm:t>
    </dgm:pt>
    <dgm:pt modelId="{E9CCC70E-EF78-4E55-9EDA-69CFD1B02B42}" type="sibTrans" cxnId="{91695B56-121E-46B0-9EA1-9064EEF6F132}">
      <dgm:prSet/>
      <dgm:spPr/>
      <dgm:t>
        <a:bodyPr/>
        <a:lstStyle/>
        <a:p>
          <a:endParaRPr lang="tr-TR"/>
        </a:p>
      </dgm:t>
    </dgm:pt>
    <dgm:pt modelId="{9FC1939B-EB53-42FE-BD3C-73AD786A5F9E}" type="pres">
      <dgm:prSet presAssocID="{94986C30-EA36-4549-9AC7-35BD5FA934C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246A5E0-1D6A-4164-9282-30B51F825296}" type="pres">
      <dgm:prSet presAssocID="{053913BF-8AB4-4F1A-AEE3-1B525E282CFA}" presName="centerShape" presStyleLbl="node0" presStyleIdx="0" presStyleCnt="1" custScaleX="121551" custScaleY="117556"/>
      <dgm:spPr/>
      <dgm:t>
        <a:bodyPr/>
        <a:lstStyle/>
        <a:p>
          <a:endParaRPr lang="tr-TR"/>
        </a:p>
      </dgm:t>
    </dgm:pt>
    <dgm:pt modelId="{8848EEEC-9B7B-4681-9222-5716AA41683F}" type="pres">
      <dgm:prSet presAssocID="{1AC54C02-B482-4606-B723-F2352D5B863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C52BC5-6147-468A-AD76-BFE103F64726}" type="pres">
      <dgm:prSet presAssocID="{1AC54C02-B482-4606-B723-F2352D5B8639}" presName="dummy" presStyleCnt="0"/>
      <dgm:spPr/>
    </dgm:pt>
    <dgm:pt modelId="{FC25FE19-D766-463B-B79A-CD44601AF3A8}" type="pres">
      <dgm:prSet presAssocID="{5251CD80-C8E0-41B6-BAA4-674C5113DD53}" presName="sibTrans" presStyleLbl="sibTrans2D1" presStyleIdx="0" presStyleCnt="4"/>
      <dgm:spPr/>
      <dgm:t>
        <a:bodyPr/>
        <a:lstStyle/>
        <a:p>
          <a:endParaRPr lang="tr-TR"/>
        </a:p>
      </dgm:t>
    </dgm:pt>
    <dgm:pt modelId="{FCE8670D-B065-44CC-B94D-1F1361B4F60E}" type="pres">
      <dgm:prSet presAssocID="{E61CA628-E002-4A55-AE8F-510F6D3283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DA4932-6EDB-4586-9F0A-41D98B0669AA}" type="pres">
      <dgm:prSet presAssocID="{E61CA628-E002-4A55-AE8F-510F6D3283E4}" presName="dummy" presStyleCnt="0"/>
      <dgm:spPr/>
    </dgm:pt>
    <dgm:pt modelId="{3FD1EB8D-DA46-4230-BE3C-D83D2656C091}" type="pres">
      <dgm:prSet presAssocID="{503F804B-A4FB-4981-9004-903FB1244DC1}" presName="sibTrans" presStyleLbl="sibTrans2D1" presStyleIdx="1" presStyleCnt="4"/>
      <dgm:spPr/>
      <dgm:t>
        <a:bodyPr/>
        <a:lstStyle/>
        <a:p>
          <a:endParaRPr lang="tr-TR"/>
        </a:p>
      </dgm:t>
    </dgm:pt>
    <dgm:pt modelId="{F852281D-B902-44ED-8ECB-CDB2CE4BB508}" type="pres">
      <dgm:prSet presAssocID="{2682E3A0-6CE1-44FD-9FE5-D632DF520FE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F97ACF-A381-4992-B8EA-E2B3E5B0A187}" type="pres">
      <dgm:prSet presAssocID="{2682E3A0-6CE1-44FD-9FE5-D632DF520FED}" presName="dummy" presStyleCnt="0"/>
      <dgm:spPr/>
    </dgm:pt>
    <dgm:pt modelId="{099B8D8B-EA20-420F-9A21-9A3F3B925FF7}" type="pres">
      <dgm:prSet presAssocID="{C7835347-25E1-4CD5-B08A-B925031EB0B7}" presName="sibTrans" presStyleLbl="sibTrans2D1" presStyleIdx="2" presStyleCnt="4"/>
      <dgm:spPr/>
      <dgm:t>
        <a:bodyPr/>
        <a:lstStyle/>
        <a:p>
          <a:endParaRPr lang="tr-TR"/>
        </a:p>
      </dgm:t>
    </dgm:pt>
    <dgm:pt modelId="{5B25E9EC-EA4E-4AA4-B531-0A1983ED5C12}" type="pres">
      <dgm:prSet presAssocID="{25532669-F350-43B0-8C5D-402BDCA62E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9E5BC6-94C5-4B8C-A004-CDC2DF1F70C8}" type="pres">
      <dgm:prSet presAssocID="{25532669-F350-43B0-8C5D-402BDCA62E8B}" presName="dummy" presStyleCnt="0"/>
      <dgm:spPr/>
    </dgm:pt>
    <dgm:pt modelId="{7CA36213-1B61-4317-AB86-7DBC70723146}" type="pres">
      <dgm:prSet presAssocID="{4F069F69-1D87-4581-8B20-32F81653DCB7}" presName="sibTrans" presStyleLbl="sibTrans2D1" presStyleIdx="3" presStyleCnt="4"/>
      <dgm:spPr/>
      <dgm:t>
        <a:bodyPr/>
        <a:lstStyle/>
        <a:p>
          <a:endParaRPr lang="tr-TR"/>
        </a:p>
      </dgm:t>
    </dgm:pt>
  </dgm:ptLst>
  <dgm:cxnLst>
    <dgm:cxn modelId="{2C25C11F-D55F-46D3-8DAE-841162E3E5CA}" srcId="{94986C30-EA36-4549-9AC7-35BD5FA934C6}" destId="{053913BF-8AB4-4F1A-AEE3-1B525E282CFA}" srcOrd="0" destOrd="0" parTransId="{F913DB2E-631A-4DD6-A944-BFC1B0CE987C}" sibTransId="{A234DD3D-5344-47C5-A1E9-E1BEC7C95D92}"/>
    <dgm:cxn modelId="{E9F64370-9E58-4ED4-A9DE-AD9E736C10A5}" type="presOf" srcId="{94986C30-EA36-4549-9AC7-35BD5FA934C6}" destId="{9FC1939B-EB53-42FE-BD3C-73AD786A5F9E}" srcOrd="0" destOrd="0" presId="urn:microsoft.com/office/officeart/2005/8/layout/radial6"/>
    <dgm:cxn modelId="{180DA8DC-E44F-415A-84AA-34CFADC298CF}" type="presOf" srcId="{C7835347-25E1-4CD5-B08A-B925031EB0B7}" destId="{099B8D8B-EA20-420F-9A21-9A3F3B925FF7}" srcOrd="0" destOrd="0" presId="urn:microsoft.com/office/officeart/2005/8/layout/radial6"/>
    <dgm:cxn modelId="{194CBD94-A1A0-4527-AEF8-BD0BB45BF701}" type="presOf" srcId="{25532669-F350-43B0-8C5D-402BDCA62E8B}" destId="{5B25E9EC-EA4E-4AA4-B531-0A1983ED5C12}" srcOrd="0" destOrd="0" presId="urn:microsoft.com/office/officeart/2005/8/layout/radial6"/>
    <dgm:cxn modelId="{A710291C-B727-47F4-B08F-AE87450AD7CE}" type="presOf" srcId="{2682E3A0-6CE1-44FD-9FE5-D632DF520FED}" destId="{F852281D-B902-44ED-8ECB-CDB2CE4BB508}" srcOrd="0" destOrd="0" presId="urn:microsoft.com/office/officeart/2005/8/layout/radial6"/>
    <dgm:cxn modelId="{26377B28-C214-4A10-8733-288F62560198}" type="presOf" srcId="{E61CA628-E002-4A55-AE8F-510F6D3283E4}" destId="{FCE8670D-B065-44CC-B94D-1F1361B4F60E}" srcOrd="0" destOrd="0" presId="urn:microsoft.com/office/officeart/2005/8/layout/radial6"/>
    <dgm:cxn modelId="{86037899-BADB-4F36-9453-A6702D8230AC}" srcId="{053913BF-8AB4-4F1A-AEE3-1B525E282CFA}" destId="{E61CA628-E002-4A55-AE8F-510F6D3283E4}" srcOrd="1" destOrd="0" parTransId="{8A191D6F-FFAA-4F56-8EC6-215F6108882E}" sibTransId="{503F804B-A4FB-4981-9004-903FB1244DC1}"/>
    <dgm:cxn modelId="{0AD6275C-864C-4700-91A3-0B3C3F89E5A5}" srcId="{053913BF-8AB4-4F1A-AEE3-1B525E282CFA}" destId="{25532669-F350-43B0-8C5D-402BDCA62E8B}" srcOrd="3" destOrd="0" parTransId="{5FFEC4E1-25D9-4345-B247-03FAFABCA200}" sibTransId="{4F069F69-1D87-4581-8B20-32F81653DCB7}"/>
    <dgm:cxn modelId="{FF09FF24-406D-4AD7-B1E2-4ECB1177C705}" type="presOf" srcId="{5251CD80-C8E0-41B6-BAA4-674C5113DD53}" destId="{FC25FE19-D766-463B-B79A-CD44601AF3A8}" srcOrd="0" destOrd="0" presId="urn:microsoft.com/office/officeart/2005/8/layout/radial6"/>
    <dgm:cxn modelId="{91695B56-121E-46B0-9EA1-9064EEF6F132}" srcId="{94986C30-EA36-4549-9AC7-35BD5FA934C6}" destId="{A47C0EBF-27DA-4512-9987-AA6B19D2C8DE}" srcOrd="1" destOrd="0" parTransId="{B0090779-F718-493A-B7F8-AF4EAD3830C2}" sibTransId="{E9CCC70E-EF78-4E55-9EDA-69CFD1B02B42}"/>
    <dgm:cxn modelId="{E64BDA98-E808-4625-87AA-3BEF4BA79E1A}" srcId="{053913BF-8AB4-4F1A-AEE3-1B525E282CFA}" destId="{2682E3A0-6CE1-44FD-9FE5-D632DF520FED}" srcOrd="2" destOrd="0" parTransId="{342BFCAC-E8B9-4DBF-B6DA-333DC1D43986}" sibTransId="{C7835347-25E1-4CD5-B08A-B925031EB0B7}"/>
    <dgm:cxn modelId="{F01F06F8-311E-4457-914A-692B483A1A9C}" type="presOf" srcId="{1AC54C02-B482-4606-B723-F2352D5B8639}" destId="{8848EEEC-9B7B-4681-9222-5716AA41683F}" srcOrd="0" destOrd="0" presId="urn:microsoft.com/office/officeart/2005/8/layout/radial6"/>
    <dgm:cxn modelId="{2B6E37B0-7DC9-45CD-910F-93CAAC71AE33}" srcId="{053913BF-8AB4-4F1A-AEE3-1B525E282CFA}" destId="{1AC54C02-B482-4606-B723-F2352D5B8639}" srcOrd="0" destOrd="0" parTransId="{6611DA9C-CF95-41E7-A024-16921A26AA63}" sibTransId="{5251CD80-C8E0-41B6-BAA4-674C5113DD53}"/>
    <dgm:cxn modelId="{DECFD044-F659-4240-9679-13A47185A2AD}" type="presOf" srcId="{053913BF-8AB4-4F1A-AEE3-1B525E282CFA}" destId="{6246A5E0-1D6A-4164-9282-30B51F825296}" srcOrd="0" destOrd="0" presId="urn:microsoft.com/office/officeart/2005/8/layout/radial6"/>
    <dgm:cxn modelId="{BB30DF43-DCE6-43DB-BE83-DB5765B796A0}" type="presOf" srcId="{503F804B-A4FB-4981-9004-903FB1244DC1}" destId="{3FD1EB8D-DA46-4230-BE3C-D83D2656C091}" srcOrd="0" destOrd="0" presId="urn:microsoft.com/office/officeart/2005/8/layout/radial6"/>
    <dgm:cxn modelId="{25FE2176-F10C-4F1F-839A-9C66E2BF0594}" type="presOf" srcId="{4F069F69-1D87-4581-8B20-32F81653DCB7}" destId="{7CA36213-1B61-4317-AB86-7DBC70723146}" srcOrd="0" destOrd="0" presId="urn:microsoft.com/office/officeart/2005/8/layout/radial6"/>
    <dgm:cxn modelId="{7F023247-E5F5-4789-8565-2746FBF2FA95}" type="presParOf" srcId="{9FC1939B-EB53-42FE-BD3C-73AD786A5F9E}" destId="{6246A5E0-1D6A-4164-9282-30B51F825296}" srcOrd="0" destOrd="0" presId="urn:microsoft.com/office/officeart/2005/8/layout/radial6"/>
    <dgm:cxn modelId="{C2FCC591-2986-4D56-8ACE-5F69ED367B7B}" type="presParOf" srcId="{9FC1939B-EB53-42FE-BD3C-73AD786A5F9E}" destId="{8848EEEC-9B7B-4681-9222-5716AA41683F}" srcOrd="1" destOrd="0" presId="urn:microsoft.com/office/officeart/2005/8/layout/radial6"/>
    <dgm:cxn modelId="{5EF1EEEB-3555-416C-B8B6-426DEE6C04D5}" type="presParOf" srcId="{9FC1939B-EB53-42FE-BD3C-73AD786A5F9E}" destId="{53C52BC5-6147-468A-AD76-BFE103F64726}" srcOrd="2" destOrd="0" presId="urn:microsoft.com/office/officeart/2005/8/layout/radial6"/>
    <dgm:cxn modelId="{BC6E6AB6-5C83-4126-8663-7F742746ABD5}" type="presParOf" srcId="{9FC1939B-EB53-42FE-BD3C-73AD786A5F9E}" destId="{FC25FE19-D766-463B-B79A-CD44601AF3A8}" srcOrd="3" destOrd="0" presId="urn:microsoft.com/office/officeart/2005/8/layout/radial6"/>
    <dgm:cxn modelId="{9D682058-3039-4247-AC53-9279B6751976}" type="presParOf" srcId="{9FC1939B-EB53-42FE-BD3C-73AD786A5F9E}" destId="{FCE8670D-B065-44CC-B94D-1F1361B4F60E}" srcOrd="4" destOrd="0" presId="urn:microsoft.com/office/officeart/2005/8/layout/radial6"/>
    <dgm:cxn modelId="{0659826F-ED35-46EC-9C65-F6CD52C8B026}" type="presParOf" srcId="{9FC1939B-EB53-42FE-BD3C-73AD786A5F9E}" destId="{ECDA4932-6EDB-4586-9F0A-41D98B0669AA}" srcOrd="5" destOrd="0" presId="urn:microsoft.com/office/officeart/2005/8/layout/radial6"/>
    <dgm:cxn modelId="{5F8891D6-B5E1-4112-8832-9EE1A097D624}" type="presParOf" srcId="{9FC1939B-EB53-42FE-BD3C-73AD786A5F9E}" destId="{3FD1EB8D-DA46-4230-BE3C-D83D2656C091}" srcOrd="6" destOrd="0" presId="urn:microsoft.com/office/officeart/2005/8/layout/radial6"/>
    <dgm:cxn modelId="{F3E7DDA2-C0A7-48F2-AF75-4EAEAFC75CA5}" type="presParOf" srcId="{9FC1939B-EB53-42FE-BD3C-73AD786A5F9E}" destId="{F852281D-B902-44ED-8ECB-CDB2CE4BB508}" srcOrd="7" destOrd="0" presId="urn:microsoft.com/office/officeart/2005/8/layout/radial6"/>
    <dgm:cxn modelId="{A1036E37-D5D8-4534-AE2A-E335573ECA7B}" type="presParOf" srcId="{9FC1939B-EB53-42FE-BD3C-73AD786A5F9E}" destId="{ACF97ACF-A381-4992-B8EA-E2B3E5B0A187}" srcOrd="8" destOrd="0" presId="urn:microsoft.com/office/officeart/2005/8/layout/radial6"/>
    <dgm:cxn modelId="{94A9A8D1-D16B-46C7-9930-B4DE490A7EC2}" type="presParOf" srcId="{9FC1939B-EB53-42FE-BD3C-73AD786A5F9E}" destId="{099B8D8B-EA20-420F-9A21-9A3F3B925FF7}" srcOrd="9" destOrd="0" presId="urn:microsoft.com/office/officeart/2005/8/layout/radial6"/>
    <dgm:cxn modelId="{BE5F9A05-8725-4393-9B72-B476626687AD}" type="presParOf" srcId="{9FC1939B-EB53-42FE-BD3C-73AD786A5F9E}" destId="{5B25E9EC-EA4E-4AA4-B531-0A1983ED5C12}" srcOrd="10" destOrd="0" presId="urn:microsoft.com/office/officeart/2005/8/layout/radial6"/>
    <dgm:cxn modelId="{AECB437B-E649-4149-ACBB-8A98E0AF7ED7}" type="presParOf" srcId="{9FC1939B-EB53-42FE-BD3C-73AD786A5F9E}" destId="{6A9E5BC6-94C5-4B8C-A004-CDC2DF1F70C8}" srcOrd="11" destOrd="0" presId="urn:microsoft.com/office/officeart/2005/8/layout/radial6"/>
    <dgm:cxn modelId="{F5ABD4AD-88C0-4224-AA39-01D37FA637A4}" type="presParOf" srcId="{9FC1939B-EB53-42FE-BD3C-73AD786A5F9E}" destId="{7CA36213-1B61-4317-AB86-7DBC7072314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600" dirty="0"/>
            <a:t>Planla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 smtClean="0"/>
            <a:t>Kalite Koordinatörlüğü</a:t>
          </a:r>
          <a:endParaRPr lang="tr-TR" sz="1000" dirty="0"/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600" dirty="0"/>
            <a:t>Uygula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Akademik Birimler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600" dirty="0"/>
            <a:t>Kontrol Et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 smtClean="0"/>
            <a:t>Rektörlük</a:t>
          </a:r>
          <a:endParaRPr lang="tr-TR" sz="1000" dirty="0"/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600" dirty="0"/>
            <a:t>Önlem Al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endParaRPr lang="tr-TR" sz="900" dirty="0"/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7D976643-6480-428A-8480-AA62AD5657F8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DC057362-9F24-4750-83C5-C274EA6C31C3}" type="par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98C8A55A-BE91-496B-A21E-528D2CDBED8E}" type="sib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30B442E7-B4C1-474A-9F50-DB46B75659F2}">
      <dgm:prSet phldrT="[Metin]" custT="1"/>
      <dgm:spPr/>
      <dgm:t>
        <a:bodyPr/>
        <a:lstStyle/>
        <a:p>
          <a:pPr algn="just"/>
          <a:r>
            <a:rPr lang="tr-TR" sz="1000" dirty="0"/>
            <a:t>Kalite Komisyonu</a:t>
          </a:r>
        </a:p>
      </dgm:t>
    </dgm:pt>
    <dgm:pt modelId="{6BF8FC4D-735F-4CC4-B6D4-9EFEAEA9B47A}" type="parTrans" cxnId="{98A5E7A9-057F-4AD6-AC03-3D22B0A7C33B}">
      <dgm:prSet/>
      <dgm:spPr/>
      <dgm:t>
        <a:bodyPr/>
        <a:lstStyle/>
        <a:p>
          <a:endParaRPr lang="tr-TR"/>
        </a:p>
      </dgm:t>
    </dgm:pt>
    <dgm:pt modelId="{E54A76B9-649C-4968-AC27-F4E9C4A7EC9C}" type="sibTrans" cxnId="{98A5E7A9-057F-4AD6-AC03-3D22B0A7C33B}">
      <dgm:prSet/>
      <dgm:spPr/>
      <dgm:t>
        <a:bodyPr/>
        <a:lstStyle/>
        <a:p>
          <a:endParaRPr lang="tr-TR"/>
        </a:p>
      </dgm:t>
    </dgm:pt>
    <dgm:pt modelId="{820A565E-BA27-4007-80D8-7A1BDD45EFB3}">
      <dgm:prSet phldrT="[Metin]" custT="1"/>
      <dgm:spPr/>
      <dgm:t>
        <a:bodyPr/>
        <a:lstStyle/>
        <a:p>
          <a:pPr algn="just"/>
          <a:r>
            <a:rPr lang="tr-TR" sz="1000" dirty="0"/>
            <a:t>Senato</a:t>
          </a:r>
        </a:p>
      </dgm:t>
    </dgm:pt>
    <dgm:pt modelId="{30F4EDE1-9590-48AC-943C-9DDCA1A3FEED}" type="parTrans" cxnId="{285AB304-C228-47E8-B884-AAD9DAFD7561}">
      <dgm:prSet/>
      <dgm:spPr/>
      <dgm:t>
        <a:bodyPr/>
        <a:lstStyle/>
        <a:p>
          <a:endParaRPr lang="tr-TR"/>
        </a:p>
      </dgm:t>
    </dgm:pt>
    <dgm:pt modelId="{2A9D2F7B-807D-4CA8-9443-9E2D7A3180B0}" type="sibTrans" cxnId="{285AB304-C228-47E8-B884-AAD9DAFD7561}">
      <dgm:prSet/>
      <dgm:spPr/>
      <dgm:t>
        <a:bodyPr/>
        <a:lstStyle/>
        <a:p>
          <a:endParaRPr lang="tr-TR"/>
        </a:p>
      </dgm:t>
    </dgm:pt>
    <dgm:pt modelId="{327E7CBC-272C-49AA-91BD-AE92BEB61876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3B4B4097-60A8-4D99-81ED-DE2D55DE719C}" type="parTrans" cxnId="{4325BF99-076F-4B28-8472-22340F199560}">
      <dgm:prSet/>
      <dgm:spPr/>
      <dgm:t>
        <a:bodyPr/>
        <a:lstStyle/>
        <a:p>
          <a:endParaRPr lang="tr-TR"/>
        </a:p>
      </dgm:t>
    </dgm:pt>
    <dgm:pt modelId="{5709F367-DC18-4F47-828B-16417D3CF35A}" type="sibTrans" cxnId="{4325BF99-076F-4B28-8472-22340F199560}">
      <dgm:prSet/>
      <dgm:spPr/>
      <dgm:t>
        <a:bodyPr/>
        <a:lstStyle/>
        <a:p>
          <a:endParaRPr lang="tr-TR"/>
        </a:p>
      </dgm:t>
    </dgm:pt>
    <dgm:pt modelId="{431D6917-BC7A-48DF-B025-EE91AA97AEFE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1D493302-BDC3-493B-8BE9-B7815F4009A1}" type="parTrans" cxnId="{0D8BDDA6-2EBF-4776-9E7F-BB02A64625FB}">
      <dgm:prSet/>
      <dgm:spPr/>
      <dgm:t>
        <a:bodyPr/>
        <a:lstStyle/>
        <a:p>
          <a:endParaRPr lang="tr-TR"/>
        </a:p>
      </dgm:t>
    </dgm:pt>
    <dgm:pt modelId="{D665E8C1-D599-4BEB-8477-7A7AA5375C16}" type="sibTrans" cxnId="{0D8BDDA6-2EBF-4776-9E7F-BB02A64625FB}">
      <dgm:prSet/>
      <dgm:spPr/>
      <dgm:t>
        <a:bodyPr/>
        <a:lstStyle/>
        <a:p>
          <a:endParaRPr lang="tr-TR"/>
        </a:p>
      </dgm:t>
    </dgm:pt>
    <dgm:pt modelId="{9229A83E-E240-453C-BF50-0B3D3E6CE50C}">
      <dgm:prSet phldrT="[Metin]" custT="1"/>
      <dgm:spPr/>
      <dgm:t>
        <a:bodyPr/>
        <a:lstStyle/>
        <a:p>
          <a:pPr algn="just"/>
          <a:r>
            <a:rPr lang="tr-TR" sz="1000" dirty="0"/>
            <a:t>İlgili İdari Birimler</a:t>
          </a:r>
        </a:p>
      </dgm:t>
    </dgm:pt>
    <dgm:pt modelId="{D5917804-929D-4FA7-9C17-8B6AE83D2E12}" type="parTrans" cxnId="{0ADBFF26-1BA5-4800-855C-AE39D786435C}">
      <dgm:prSet/>
      <dgm:spPr/>
      <dgm:t>
        <a:bodyPr/>
        <a:lstStyle/>
        <a:p>
          <a:endParaRPr lang="tr-TR"/>
        </a:p>
      </dgm:t>
    </dgm:pt>
    <dgm:pt modelId="{25101478-0E0D-4AD8-8C81-FECBB4617E6C}" type="sibTrans" cxnId="{0ADBFF26-1BA5-4800-855C-AE39D786435C}">
      <dgm:prSet/>
      <dgm:spPr/>
      <dgm:t>
        <a:bodyPr/>
        <a:lstStyle/>
        <a:p>
          <a:endParaRPr lang="tr-TR"/>
        </a:p>
      </dgm:t>
    </dgm:pt>
    <dgm:pt modelId="{1A4C0D62-6F37-418F-A563-4A1DC9446CEB}">
      <dgm:prSet custT="1"/>
      <dgm:spPr/>
      <dgm:t>
        <a:bodyPr/>
        <a:lstStyle/>
        <a:p>
          <a:r>
            <a:rPr lang="tr-TR" sz="900" dirty="0"/>
            <a:t>Kalite Komisyonu</a:t>
          </a:r>
        </a:p>
      </dgm:t>
    </dgm:pt>
    <dgm:pt modelId="{40C8B155-15D1-462D-BFD6-FE33CF4AE0BF}" type="parTrans" cxnId="{D1101C6B-7536-44A1-8329-52F7A21A093D}">
      <dgm:prSet/>
      <dgm:spPr/>
      <dgm:t>
        <a:bodyPr/>
        <a:lstStyle/>
        <a:p>
          <a:endParaRPr lang="tr-TR"/>
        </a:p>
      </dgm:t>
    </dgm:pt>
    <dgm:pt modelId="{81AEF3C2-6A14-417D-BC07-81210457B1F5}" type="sibTrans" cxnId="{D1101C6B-7536-44A1-8329-52F7A21A093D}">
      <dgm:prSet/>
      <dgm:spPr/>
      <dgm:t>
        <a:bodyPr/>
        <a:lstStyle/>
        <a:p>
          <a:endParaRPr lang="tr-TR"/>
        </a:p>
      </dgm:t>
    </dgm:pt>
    <dgm:pt modelId="{90A5DA98-9C5D-48E4-824F-F7679DD63AF1}">
      <dgm:prSet custT="1"/>
      <dgm:spPr/>
      <dgm:t>
        <a:bodyPr/>
        <a:lstStyle/>
        <a:p>
          <a:r>
            <a:rPr lang="tr-TR" sz="900" dirty="0"/>
            <a:t>Rektörlük</a:t>
          </a:r>
        </a:p>
      </dgm:t>
    </dgm:pt>
    <dgm:pt modelId="{130C3C2E-6CFE-4F73-8743-79F8FAE30BD8}" type="parTrans" cxnId="{3321084E-A4D2-45F1-8BD8-F661890CD820}">
      <dgm:prSet/>
      <dgm:spPr/>
      <dgm:t>
        <a:bodyPr/>
        <a:lstStyle/>
        <a:p>
          <a:endParaRPr lang="tr-TR"/>
        </a:p>
      </dgm:t>
    </dgm:pt>
    <dgm:pt modelId="{8441E491-DAB5-44BB-99CA-BA825137917B}" type="sibTrans" cxnId="{3321084E-A4D2-45F1-8BD8-F661890CD820}">
      <dgm:prSet/>
      <dgm:spPr/>
      <dgm:t>
        <a:bodyPr/>
        <a:lstStyle/>
        <a:p>
          <a:endParaRPr lang="tr-TR"/>
        </a:p>
      </dgm:t>
    </dgm:pt>
    <dgm:pt modelId="{9DA708E9-360D-4AA0-9487-E564826B11CF}">
      <dgm:prSet phldrT="[Metin]" custT="1"/>
      <dgm:spPr/>
      <dgm:t>
        <a:bodyPr/>
        <a:lstStyle/>
        <a:p>
          <a:pPr algn="just"/>
          <a:r>
            <a:rPr lang="tr-TR" sz="1000" dirty="0" smtClean="0"/>
            <a:t>Akademik Birimler</a:t>
          </a:r>
          <a:endParaRPr lang="tr-TR" sz="1000" dirty="0"/>
        </a:p>
      </dgm:t>
    </dgm:pt>
    <dgm:pt modelId="{12203E12-993A-48BB-8FEE-FC8FFB10287C}" type="parTrans" cxnId="{774667E1-E1C5-4983-8D29-7CECECD711D8}">
      <dgm:prSet/>
      <dgm:spPr/>
      <dgm:t>
        <a:bodyPr/>
        <a:lstStyle/>
        <a:p>
          <a:endParaRPr lang="tr-TR"/>
        </a:p>
      </dgm:t>
    </dgm:pt>
    <dgm:pt modelId="{345991E6-0DED-4508-A9D4-FAC99B91E884}" type="sibTrans" cxnId="{774667E1-E1C5-4983-8D29-7CECECD711D8}">
      <dgm:prSet/>
      <dgm:spPr/>
      <dgm:t>
        <a:bodyPr/>
        <a:lstStyle/>
        <a:p>
          <a:endParaRPr lang="tr-TR"/>
        </a:p>
      </dgm:t>
    </dgm:pt>
    <dgm:pt modelId="{5EB0B827-E78F-40D8-9BDA-00E168DDA661}">
      <dgm:prSet custT="1"/>
      <dgm:spPr/>
      <dgm:t>
        <a:bodyPr/>
        <a:lstStyle/>
        <a:p>
          <a:r>
            <a:rPr lang="tr-TR" sz="900" dirty="0" smtClean="0"/>
            <a:t>Kalite Koordinatörlüğü</a:t>
          </a:r>
          <a:endParaRPr lang="tr-TR" sz="900" dirty="0"/>
        </a:p>
      </dgm:t>
    </dgm:pt>
    <dgm:pt modelId="{8015C645-83AF-4DB0-A64D-FE4767666A17}" type="parTrans" cxnId="{9A9876F0-2B20-4309-ABB9-07911EC74B62}">
      <dgm:prSet/>
      <dgm:spPr/>
      <dgm:t>
        <a:bodyPr/>
        <a:lstStyle/>
        <a:p>
          <a:endParaRPr lang="tr-TR"/>
        </a:p>
      </dgm:t>
    </dgm:pt>
    <dgm:pt modelId="{D11EDF47-66CD-44F3-AECC-BFDF650254DF}" type="sibTrans" cxnId="{9A9876F0-2B20-4309-ABB9-07911EC74B62}">
      <dgm:prSet/>
      <dgm:spPr/>
      <dgm:t>
        <a:bodyPr/>
        <a:lstStyle/>
        <a:p>
          <a:endParaRPr lang="tr-TR"/>
        </a:p>
      </dgm:t>
    </dgm:pt>
    <dgm:pt modelId="{2E17AFF1-7C88-46A3-82C6-090E483A780B}">
      <dgm:prSet custT="1"/>
      <dgm:spPr/>
      <dgm:t>
        <a:bodyPr/>
        <a:lstStyle/>
        <a:p>
          <a:endParaRPr lang="tr-TR" sz="900" dirty="0"/>
        </a:p>
      </dgm:t>
    </dgm:pt>
    <dgm:pt modelId="{925EAAB6-E537-4498-9C65-D4DCDAA93859}" type="parTrans" cxnId="{2842F028-ECC8-4968-823E-3BD3017C71BB}">
      <dgm:prSet/>
      <dgm:spPr/>
      <dgm:t>
        <a:bodyPr/>
        <a:lstStyle/>
        <a:p>
          <a:endParaRPr lang="tr-TR"/>
        </a:p>
      </dgm:t>
    </dgm:pt>
    <dgm:pt modelId="{2F2DD129-D410-45CF-A521-02B3F255CBB7}" type="sibTrans" cxnId="{2842F028-ECC8-4968-823E-3BD3017C71BB}">
      <dgm:prSet/>
      <dgm:spPr/>
      <dgm:t>
        <a:bodyPr/>
        <a:lstStyle/>
        <a:p>
          <a:endParaRPr lang="tr-TR"/>
        </a:p>
      </dgm:t>
    </dgm:pt>
    <dgm:pt modelId="{950D009C-262F-4412-B5C5-4D0BC15A622C}">
      <dgm:prSet phldrT="[Metin]" custT="1"/>
      <dgm:spPr/>
      <dgm:t>
        <a:bodyPr/>
        <a:lstStyle/>
        <a:p>
          <a:pPr algn="just"/>
          <a:r>
            <a:rPr lang="tr-TR" sz="1000" dirty="0" smtClean="0"/>
            <a:t>Senato</a:t>
          </a:r>
          <a:endParaRPr lang="tr-TR" sz="1000" dirty="0"/>
        </a:p>
      </dgm:t>
    </dgm:pt>
    <dgm:pt modelId="{73DBC3A9-AE1F-4B8F-8099-CAFD0A28A525}" type="parTrans" cxnId="{1610429A-4121-42BD-8B55-63F5C3A29E97}">
      <dgm:prSet/>
      <dgm:spPr/>
      <dgm:t>
        <a:bodyPr/>
        <a:lstStyle/>
        <a:p>
          <a:endParaRPr lang="tr-TR"/>
        </a:p>
      </dgm:t>
    </dgm:pt>
    <dgm:pt modelId="{80184A00-0006-4D8B-BA1D-788F35F38A72}" type="sibTrans" cxnId="{1610429A-4121-42BD-8B55-63F5C3A29E97}">
      <dgm:prSet/>
      <dgm:spPr/>
      <dgm:t>
        <a:bodyPr/>
        <a:lstStyle/>
        <a:p>
          <a:endParaRPr lang="tr-TR"/>
        </a:p>
      </dgm:t>
    </dgm:pt>
    <dgm:pt modelId="{FE9523FF-03D7-4D14-95FD-F16868518DB3}">
      <dgm:prSet phldrT="[Metin]" custT="1"/>
      <dgm:spPr/>
      <dgm:t>
        <a:bodyPr/>
        <a:lstStyle/>
        <a:p>
          <a:pPr algn="just"/>
          <a:r>
            <a:rPr lang="tr-TR" sz="1000" dirty="0" smtClean="0"/>
            <a:t>Kalite Komisyonu</a:t>
          </a:r>
          <a:endParaRPr lang="tr-TR" sz="1000" dirty="0"/>
        </a:p>
      </dgm:t>
    </dgm:pt>
    <dgm:pt modelId="{7CB643DC-DF97-4FDC-B55B-9F8B99259633}" type="parTrans" cxnId="{5A636F1C-6947-408D-B52C-5D4B2028AEE8}">
      <dgm:prSet/>
      <dgm:spPr/>
      <dgm:t>
        <a:bodyPr/>
        <a:lstStyle/>
        <a:p>
          <a:endParaRPr lang="tr-TR"/>
        </a:p>
      </dgm:t>
    </dgm:pt>
    <dgm:pt modelId="{8461EC8E-5F5A-4E56-8595-3ABEDE6CED93}" type="sibTrans" cxnId="{5A636F1C-6947-408D-B52C-5D4B2028AEE8}">
      <dgm:prSet/>
      <dgm:spPr/>
      <dgm:t>
        <a:bodyPr/>
        <a:lstStyle/>
        <a:p>
          <a:endParaRPr lang="tr-TR"/>
        </a:p>
      </dgm:t>
    </dgm:pt>
    <dgm:pt modelId="{C3D50E76-FF94-42BA-92B1-3C7FAB83FC46}">
      <dgm:prSet phldrT="[Metin]" custT="1"/>
      <dgm:spPr/>
      <dgm:t>
        <a:bodyPr/>
        <a:lstStyle/>
        <a:p>
          <a:pPr algn="just"/>
          <a:r>
            <a:rPr lang="tr-TR" sz="1000" dirty="0" smtClean="0"/>
            <a:t>Kalite Koordinatörlüğü</a:t>
          </a:r>
          <a:endParaRPr lang="tr-TR" sz="1000" dirty="0"/>
        </a:p>
      </dgm:t>
    </dgm:pt>
    <dgm:pt modelId="{3060DF12-CEE2-4B54-A30C-A2913D29A11B}" type="parTrans" cxnId="{0BC0049D-5CBE-4506-A5F9-AEB809F17B80}">
      <dgm:prSet/>
      <dgm:spPr/>
      <dgm:t>
        <a:bodyPr/>
        <a:lstStyle/>
        <a:p>
          <a:endParaRPr lang="tr-TR"/>
        </a:p>
      </dgm:t>
    </dgm:pt>
    <dgm:pt modelId="{D709566F-BF3B-4CC6-B6F8-2F55340DAB13}" type="sibTrans" cxnId="{0BC0049D-5CBE-4506-A5F9-AEB809F17B80}">
      <dgm:prSet/>
      <dgm:spPr/>
      <dgm:t>
        <a:bodyPr/>
        <a:lstStyle/>
        <a:p>
          <a:endParaRPr lang="tr-TR"/>
        </a:p>
      </dgm:t>
    </dgm:pt>
    <dgm:pt modelId="{F289A834-B255-451A-9E50-54A961E4EB6F}">
      <dgm:prSet phldrT="[Metin]" custT="1"/>
      <dgm:spPr/>
      <dgm:t>
        <a:bodyPr/>
        <a:lstStyle/>
        <a:p>
          <a:pPr algn="just"/>
          <a:r>
            <a:rPr lang="tr-TR" sz="1000" dirty="0" smtClean="0"/>
            <a:t>Akademik Birimler</a:t>
          </a:r>
          <a:endParaRPr lang="tr-TR" sz="1000" dirty="0"/>
        </a:p>
      </dgm:t>
    </dgm:pt>
    <dgm:pt modelId="{4D4A517A-8F74-4AAC-966C-896C3415846F}" type="parTrans" cxnId="{41CC77E2-F887-4B29-A3F6-06E62319E1EA}">
      <dgm:prSet/>
      <dgm:spPr/>
      <dgm:t>
        <a:bodyPr/>
        <a:lstStyle/>
        <a:p>
          <a:endParaRPr lang="tr-TR"/>
        </a:p>
      </dgm:t>
    </dgm:pt>
    <dgm:pt modelId="{92FA08B7-33A3-4AEA-A2B4-92B97364C3BA}" type="sibTrans" cxnId="{41CC77E2-F887-4B29-A3F6-06E62319E1EA}">
      <dgm:prSet/>
      <dgm:spPr/>
      <dgm:t>
        <a:bodyPr/>
        <a:lstStyle/>
        <a:p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55413" custScaleY="142119" custLinFactNeighborX="-24169" custLinFactNeighborY="16064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77779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81209" custScaleY="129139" custLinFactNeighborX="47870" custLinFactNeighborY="-16192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59975" custScaleY="128799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3E74877B-1D26-48B2-92A6-B0A70E69F0BE}" type="presOf" srcId="{30B442E7-B4C1-474A-9F50-DB46B75659F2}" destId="{D43CCD15-8FE6-4A69-A9B7-C655ED23362E}" srcOrd="0" destOrd="1" presId="urn:microsoft.com/office/officeart/2005/8/layout/cycle4"/>
    <dgm:cxn modelId="{C02599D8-4F60-4E48-B8CE-83D88EC460BB}" type="presOf" srcId="{1A4C0D62-6F37-418F-A563-4A1DC9446CEB}" destId="{16B47619-5A61-4F4D-9FE8-783857B33D2C}" srcOrd="0" destOrd="1" presId="urn:microsoft.com/office/officeart/2005/8/layout/cycle4"/>
    <dgm:cxn modelId="{44EAE1D9-480E-4003-B705-C5040ADFF962}" type="presOf" srcId="{C3D50E76-FF94-42BA-92B1-3C7FAB83FC46}" destId="{505FDD76-6A5B-42D2-9DF2-9FA2809B7F3B}" srcOrd="0" destOrd="3" presId="urn:microsoft.com/office/officeart/2005/8/layout/cycle4"/>
    <dgm:cxn modelId="{C9DB897E-7F4F-4CF9-914A-B5E0CD02A337}" type="presOf" srcId="{5EB0B827-E78F-40D8-9BDA-00E168DDA661}" destId="{16B47619-5A61-4F4D-9FE8-783857B33D2C}" srcOrd="0" destOrd="3" presId="urn:microsoft.com/office/officeart/2005/8/layout/cycle4"/>
    <dgm:cxn modelId="{82A8E284-33E0-45BF-B946-D7448EAD61CD}" type="presOf" srcId="{27482C27-45F6-4239-8505-91E49E03E6D9}" destId="{ABEB0871-1B9E-4FC9-AB42-2816156AB1F7}" srcOrd="1" destOrd="0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62C0C50D-C45B-421C-AD40-FAC72E891799}" type="presOf" srcId="{950D009C-262F-4412-B5C5-4D0BC15A622C}" destId="{8325926A-F1A1-4E57-B214-0C959F0EDA54}" srcOrd="1" destOrd="1" presId="urn:microsoft.com/office/officeart/2005/8/layout/cycle4"/>
    <dgm:cxn modelId="{2BDF63E7-2B17-446B-B199-DFB41A7129F7}" type="presOf" srcId="{2E17AFF1-7C88-46A3-82C6-090E483A780B}" destId="{16B47619-5A61-4F4D-9FE8-783857B33D2C}" srcOrd="0" destOrd="4" presId="urn:microsoft.com/office/officeart/2005/8/layout/cycle4"/>
    <dgm:cxn modelId="{FB1D1324-523D-4516-91AA-45908D166190}" type="presOf" srcId="{820A565E-BA27-4007-80D8-7A1BDD45EFB3}" destId="{1BD4DB29-8626-413F-83E7-EBF3924A5707}" srcOrd="1" destOrd="2" presId="urn:microsoft.com/office/officeart/2005/8/layout/cycle4"/>
    <dgm:cxn modelId="{177717BF-D66B-46B6-9415-0B5CE965FA5C}" type="presOf" srcId="{327E7CBC-272C-49AA-91BD-AE92BEB61876}" destId="{D43CCD15-8FE6-4A69-A9B7-C655ED23362E}" srcOrd="0" destOrd="3" presId="urn:microsoft.com/office/officeart/2005/8/layout/cycle4"/>
    <dgm:cxn modelId="{2842F028-ECC8-4968-823E-3BD3017C71BB}" srcId="{BBF8E89E-11D9-422B-8101-107B8D90EE6D}" destId="{2E17AFF1-7C88-46A3-82C6-090E483A780B}" srcOrd="4" destOrd="0" parTransId="{925EAAB6-E537-4498-9C65-D4DCDAA93859}" sibTransId="{2F2DD129-D410-45CF-A521-02B3F255CBB7}"/>
    <dgm:cxn modelId="{10810A67-89C2-4CA2-AF5B-4FC2EB2F5C3A}" type="presOf" srcId="{2E17AFF1-7C88-46A3-82C6-090E483A780B}" destId="{ABEB0871-1B9E-4FC9-AB42-2816156AB1F7}" srcOrd="1" destOrd="4" presId="urn:microsoft.com/office/officeart/2005/8/layout/cycle4"/>
    <dgm:cxn modelId="{354DEC8C-9A61-4318-9C09-73F62AEAF01C}" type="presOf" srcId="{327E7CBC-272C-49AA-91BD-AE92BEB61876}" destId="{1BD4DB29-8626-413F-83E7-EBF3924A5707}" srcOrd="1" destOrd="3" presId="urn:microsoft.com/office/officeart/2005/8/layout/cycle4"/>
    <dgm:cxn modelId="{6FF8C9E1-9794-410F-8BFF-E27277D5FCDE}" type="presOf" srcId="{7D976643-6480-428A-8480-AA62AD5657F8}" destId="{505FDD76-6A5B-42D2-9DF2-9FA2809B7F3B}" srcOrd="0" destOrd="5" presId="urn:microsoft.com/office/officeart/2005/8/layout/cycle4"/>
    <dgm:cxn modelId="{1610429A-4121-42BD-8B55-63F5C3A29E97}" srcId="{654A6B7C-04E9-4381-89C9-C3B9D9FCCF01}" destId="{950D009C-262F-4412-B5C5-4D0BC15A622C}" srcOrd="1" destOrd="0" parTransId="{73DBC3A9-AE1F-4B8F-8099-CAFD0A28A525}" sibTransId="{80184A00-0006-4D8B-BA1D-788F35F38A72}"/>
    <dgm:cxn modelId="{6BA36522-503B-422D-8C7F-44DE59C6DD06}" type="presOf" srcId="{9229A83E-E240-453C-BF50-0B3D3E6CE50C}" destId="{EF22F60C-659E-483A-814F-C4FEA6BCA7D3}" srcOrd="1" destOrd="1" presId="urn:microsoft.com/office/officeart/2005/8/layout/cycle4"/>
    <dgm:cxn modelId="{6F1A553A-0CF6-4FCB-BB54-72CAE38319C4}" type="presOf" srcId="{BBF8E89E-11D9-422B-8101-107B8D90EE6D}" destId="{6B7F559E-3493-46E2-A696-01D70865CC31}" srcOrd="0" destOrd="0" presId="urn:microsoft.com/office/officeart/2005/8/layout/cycle4"/>
    <dgm:cxn modelId="{0D8BDDA6-2EBF-4776-9E7F-BB02A64625FB}" srcId="{4AA913B3-7A5A-4B32-92CE-670E38C7E535}" destId="{431D6917-BC7A-48DF-B025-EE91AA97AEFE}" srcOrd="5" destOrd="0" parTransId="{1D493302-BDC3-493B-8BE9-B7815F4009A1}" sibTransId="{D665E8C1-D599-4BEB-8477-7A7AA5375C16}"/>
    <dgm:cxn modelId="{A6AC284A-DC88-4E5E-AFAA-A25C50C01E48}" type="presOf" srcId="{B23EAB89-D4D4-4D56-B37B-1EC656B14E1B}" destId="{5553FD15-7604-4568-86BB-72B19F698D49}" srcOrd="0" destOrd="0" presId="urn:microsoft.com/office/officeart/2005/8/layout/cycle4"/>
    <dgm:cxn modelId="{EB8AA0BB-4499-40AE-98CE-0305F43D3A85}" type="presOf" srcId="{FE9523FF-03D7-4D14-95FD-F16868518DB3}" destId="{8325926A-F1A1-4E57-B214-0C959F0EDA54}" srcOrd="1" destOrd="2" presId="urn:microsoft.com/office/officeart/2005/8/layout/cycle4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7FC3B873-BC32-4E7D-829F-81F072FF4683}" type="presOf" srcId="{1A4C0D62-6F37-418F-A563-4A1DC9446CEB}" destId="{ABEB0871-1B9E-4FC9-AB42-2816156AB1F7}" srcOrd="1" destOrd="1" presId="urn:microsoft.com/office/officeart/2005/8/layout/cycle4"/>
    <dgm:cxn modelId="{BC6EA6FF-B7A7-4A2F-B3B3-73BE67630769}" type="presOf" srcId="{5EB0B827-E78F-40D8-9BDA-00E168DDA661}" destId="{ABEB0871-1B9E-4FC9-AB42-2816156AB1F7}" srcOrd="1" destOrd="3" presId="urn:microsoft.com/office/officeart/2005/8/layout/cycle4"/>
    <dgm:cxn modelId="{72B03D66-39B9-47FD-80D4-95C65B7F7A84}" type="presOf" srcId="{27482C27-45F6-4239-8505-91E49E03E6D9}" destId="{16B47619-5A61-4F4D-9FE8-783857B33D2C}" srcOrd="0" destOrd="0" presId="urn:microsoft.com/office/officeart/2005/8/layout/cycle4"/>
    <dgm:cxn modelId="{062CA4E3-BA4F-4ACA-B1F7-48E43FC32A58}" type="presOf" srcId="{9DA708E9-360D-4AA0-9487-E564826B11CF}" destId="{D43CCD15-8FE6-4A69-A9B7-C655ED23362E}" srcOrd="0" destOrd="4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21E69A3C-2866-409C-A391-B8B44ADEA391}" type="presOf" srcId="{F289A834-B255-451A-9E50-54A961E4EB6F}" destId="{8325926A-F1A1-4E57-B214-0C959F0EDA54}" srcOrd="1" destOrd="4" presId="urn:microsoft.com/office/officeart/2005/8/layout/cycle4"/>
    <dgm:cxn modelId="{A5FC8ACA-B63D-45EA-8CF8-AA87C55D0EF1}" type="presOf" srcId="{654A6B7C-04E9-4381-89C9-C3B9D9FCCF01}" destId="{FC8AF39F-A518-4113-B775-492B6B8DB4D5}" srcOrd="0" destOrd="0" presId="urn:microsoft.com/office/officeart/2005/8/layout/cycle4"/>
    <dgm:cxn modelId="{F46A340E-B05A-4094-AFFD-B19818DD5B58}" type="presOf" srcId="{9DA708E9-360D-4AA0-9487-E564826B11CF}" destId="{1BD4DB29-8626-413F-83E7-EBF3924A5707}" srcOrd="1" destOrd="4" presId="urn:microsoft.com/office/officeart/2005/8/layout/cycle4"/>
    <dgm:cxn modelId="{7CA74A18-2764-4CBC-9F4A-7B560DBDE408}" type="presOf" srcId="{21ECCB0F-9D92-43BC-BE32-A68EA04E254A}" destId="{8325926A-F1A1-4E57-B214-0C959F0EDA54}" srcOrd="1" destOrd="0" presId="urn:microsoft.com/office/officeart/2005/8/layout/cycle4"/>
    <dgm:cxn modelId="{D131E62E-34B1-4492-92FC-656E6DDF2FC5}" type="presOf" srcId="{7D976643-6480-428A-8480-AA62AD5657F8}" destId="{8325926A-F1A1-4E57-B214-0C959F0EDA54}" srcOrd="1" destOrd="5" presId="urn:microsoft.com/office/officeart/2005/8/layout/cycle4"/>
    <dgm:cxn modelId="{F1FA5CBD-BA18-429E-9783-D758034E31CB}" type="presOf" srcId="{B23EAB89-D4D4-4D56-B37B-1EC656B14E1B}" destId="{EF22F60C-659E-483A-814F-C4FEA6BCA7D3}" srcOrd="1" destOrd="0" presId="urn:microsoft.com/office/officeart/2005/8/layout/cycle4"/>
    <dgm:cxn modelId="{774667E1-E1C5-4983-8D29-7CECECD711D8}" srcId="{4AA913B3-7A5A-4B32-92CE-670E38C7E535}" destId="{9DA708E9-360D-4AA0-9487-E564826B11CF}" srcOrd="4" destOrd="0" parTransId="{12203E12-993A-48BB-8FEE-FC8FFB10287C}" sibTransId="{345991E6-0DED-4508-A9D4-FAC99B91E884}"/>
    <dgm:cxn modelId="{285AB304-C228-47E8-B884-AAD9DAFD7561}" srcId="{4AA913B3-7A5A-4B32-92CE-670E38C7E535}" destId="{820A565E-BA27-4007-80D8-7A1BDD45EFB3}" srcOrd="2" destOrd="0" parTransId="{30F4EDE1-9590-48AC-943C-9DDCA1A3FEED}" sibTransId="{2A9D2F7B-807D-4CA8-9443-9E2D7A3180B0}"/>
    <dgm:cxn modelId="{B8F0ABE0-71EB-4E3E-8441-0D9CCA8D042B}" type="presOf" srcId="{FFA930D0-8C38-49FB-8FD6-E68338A05E8A}" destId="{17B5320C-7D65-4185-BFC5-7613EE9DEBA7}" srcOrd="0" destOrd="0" presId="urn:microsoft.com/office/officeart/2005/8/layout/cycle4"/>
    <dgm:cxn modelId="{728D7D0A-D9C7-417B-B799-B436606566CD}" type="presOf" srcId="{FE9523FF-03D7-4D14-95FD-F16868518DB3}" destId="{505FDD76-6A5B-42D2-9DF2-9FA2809B7F3B}" srcOrd="0" destOrd="2" presId="urn:microsoft.com/office/officeart/2005/8/layout/cycle4"/>
    <dgm:cxn modelId="{18266544-CC00-4DD3-B8CE-47BD1A8B1D4B}" type="presOf" srcId="{9229A83E-E240-453C-BF50-0B3D3E6CE50C}" destId="{5553FD15-7604-4568-86BB-72B19F698D49}" srcOrd="0" destOrd="1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4F9036D6-02F5-408D-B2DE-912127A88A75}" type="presOf" srcId="{90A5DA98-9C5D-48E4-824F-F7679DD63AF1}" destId="{16B47619-5A61-4F4D-9FE8-783857B33D2C}" srcOrd="0" destOrd="2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41CC77E2-F887-4B29-A3F6-06E62319E1EA}" srcId="{654A6B7C-04E9-4381-89C9-C3B9D9FCCF01}" destId="{F289A834-B255-451A-9E50-54A961E4EB6F}" srcOrd="4" destOrd="0" parTransId="{4D4A517A-8F74-4AAC-966C-896C3415846F}" sibTransId="{92FA08B7-33A3-4AEA-A2B4-92B97364C3BA}"/>
    <dgm:cxn modelId="{50694F52-848C-4570-B3F4-339C5C35922D}" type="presOf" srcId="{21ECCB0F-9D92-43BC-BE32-A68EA04E254A}" destId="{505FDD76-6A5B-42D2-9DF2-9FA2809B7F3B}" srcOrd="0" destOrd="0" presId="urn:microsoft.com/office/officeart/2005/8/layout/cycle4"/>
    <dgm:cxn modelId="{D1101C6B-7536-44A1-8329-52F7A21A093D}" srcId="{BBF8E89E-11D9-422B-8101-107B8D90EE6D}" destId="{1A4C0D62-6F37-418F-A563-4A1DC9446CEB}" srcOrd="1" destOrd="0" parTransId="{40C8B155-15D1-462D-BFD6-FE33CF4AE0BF}" sibTransId="{81AEF3C2-6A14-417D-BC07-81210457B1F5}"/>
    <dgm:cxn modelId="{304B9570-1D52-45D8-B100-459036A3FFCF}" type="presOf" srcId="{90A5DA98-9C5D-48E4-824F-F7679DD63AF1}" destId="{ABEB0871-1B9E-4FC9-AB42-2816156AB1F7}" srcOrd="1" destOrd="2" presId="urn:microsoft.com/office/officeart/2005/8/layout/cycle4"/>
    <dgm:cxn modelId="{9A9876F0-2B20-4309-ABB9-07911EC74B62}" srcId="{BBF8E89E-11D9-422B-8101-107B8D90EE6D}" destId="{5EB0B827-E78F-40D8-9BDA-00E168DDA661}" srcOrd="3" destOrd="0" parTransId="{8015C645-83AF-4DB0-A64D-FE4767666A17}" sibTransId="{D11EDF47-66CD-44F3-AECC-BFDF650254DF}"/>
    <dgm:cxn modelId="{F06B0149-219B-4249-8E32-1CE9E7F87479}" type="presOf" srcId="{C3E71AD3-4FEC-4C70-A1D5-AC3DEB376628}" destId="{09895CFA-64AF-433B-8FEC-9900A1C437A8}" srcOrd="0" destOrd="0" presId="urn:microsoft.com/office/officeart/2005/8/layout/cycle4"/>
    <dgm:cxn modelId="{DB710708-39AC-4A96-ABAE-5C4B26F4717A}" type="presOf" srcId="{30B442E7-B4C1-474A-9F50-DB46B75659F2}" destId="{1BD4DB29-8626-413F-83E7-EBF3924A5707}" srcOrd="1" destOrd="1" presId="urn:microsoft.com/office/officeart/2005/8/layout/cycle4"/>
    <dgm:cxn modelId="{CF0AEAD3-68A8-48EF-857E-C504E9F8944E}" type="presOf" srcId="{431D6917-BC7A-48DF-B025-EE91AA97AEFE}" destId="{1BD4DB29-8626-413F-83E7-EBF3924A5707}" srcOrd="1" destOrd="5" presId="urn:microsoft.com/office/officeart/2005/8/layout/cycle4"/>
    <dgm:cxn modelId="{367A690B-6ADE-4A05-AECC-E909E28D332C}" type="presOf" srcId="{239A930A-AA85-449F-824A-FF3EA721F020}" destId="{1BD4DB29-8626-413F-83E7-EBF3924A5707}" srcOrd="1" destOrd="0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C7B2122F-ACD0-48A6-A82E-51C27806A579}" type="presOf" srcId="{F289A834-B255-451A-9E50-54A961E4EB6F}" destId="{505FDD76-6A5B-42D2-9DF2-9FA2809B7F3B}" srcOrd="0" destOrd="4" presId="urn:microsoft.com/office/officeart/2005/8/layout/cycle4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4EB65780-0357-4A48-BC97-93C3FD62B4AC}" type="presOf" srcId="{820A565E-BA27-4007-80D8-7A1BDD45EFB3}" destId="{D43CCD15-8FE6-4A69-A9B7-C655ED23362E}" srcOrd="0" destOrd="2" presId="urn:microsoft.com/office/officeart/2005/8/layout/cycle4"/>
    <dgm:cxn modelId="{0BC0049D-5CBE-4506-A5F9-AEB809F17B80}" srcId="{654A6B7C-04E9-4381-89C9-C3B9D9FCCF01}" destId="{C3D50E76-FF94-42BA-92B1-3C7FAB83FC46}" srcOrd="3" destOrd="0" parTransId="{3060DF12-CEE2-4B54-A30C-A2913D29A11B}" sibTransId="{D709566F-BF3B-4CC6-B6F8-2F55340DAB13}"/>
    <dgm:cxn modelId="{3321084E-A4D2-45F1-8BD8-F661890CD820}" srcId="{BBF8E89E-11D9-422B-8101-107B8D90EE6D}" destId="{90A5DA98-9C5D-48E4-824F-F7679DD63AF1}" srcOrd="2" destOrd="0" parTransId="{130C3C2E-6CFE-4F73-8743-79F8FAE30BD8}" sibTransId="{8441E491-DAB5-44BB-99CA-BA825137917B}"/>
    <dgm:cxn modelId="{187B66ED-5FFF-4BAF-8B70-172AD208AF6D}" type="presOf" srcId="{950D009C-262F-4412-B5C5-4D0BC15A622C}" destId="{505FDD76-6A5B-42D2-9DF2-9FA2809B7F3B}" srcOrd="0" destOrd="1" presId="urn:microsoft.com/office/officeart/2005/8/layout/cycle4"/>
    <dgm:cxn modelId="{58E588DB-DB82-4E86-ACD0-2CF2B419786F}" type="presOf" srcId="{C3D50E76-FF94-42BA-92B1-3C7FAB83FC46}" destId="{8325926A-F1A1-4E57-B214-0C959F0EDA54}" srcOrd="1" destOrd="3" presId="urn:microsoft.com/office/officeart/2005/8/layout/cycle4"/>
    <dgm:cxn modelId="{4325BF99-076F-4B28-8472-22340F199560}" srcId="{4AA913B3-7A5A-4B32-92CE-670E38C7E535}" destId="{327E7CBC-272C-49AA-91BD-AE92BEB61876}" srcOrd="3" destOrd="0" parTransId="{3B4B4097-60A8-4D99-81ED-DE2D55DE719C}" sibTransId="{5709F367-DC18-4F47-828B-16417D3CF35A}"/>
    <dgm:cxn modelId="{B31DCB3C-8F8B-44D9-92F3-AE1262D7443B}" type="presOf" srcId="{431D6917-BC7A-48DF-B025-EE91AA97AEFE}" destId="{D43CCD15-8FE6-4A69-A9B7-C655ED23362E}" srcOrd="0" destOrd="5" presId="urn:microsoft.com/office/officeart/2005/8/layout/cycle4"/>
    <dgm:cxn modelId="{98A5E7A9-057F-4AD6-AC03-3D22B0A7C33B}" srcId="{4AA913B3-7A5A-4B32-92CE-670E38C7E535}" destId="{30B442E7-B4C1-474A-9F50-DB46B75659F2}" srcOrd="1" destOrd="0" parTransId="{6BF8FC4D-735F-4CC4-B6D4-9EFEAEA9B47A}" sibTransId="{E54A76B9-649C-4968-AC27-F4E9C4A7EC9C}"/>
    <dgm:cxn modelId="{5A636F1C-6947-408D-B52C-5D4B2028AEE8}" srcId="{654A6B7C-04E9-4381-89C9-C3B9D9FCCF01}" destId="{FE9523FF-03D7-4D14-95FD-F16868518DB3}" srcOrd="2" destOrd="0" parTransId="{7CB643DC-DF97-4FDC-B55B-9F8B99259633}" sibTransId="{8461EC8E-5F5A-4E56-8595-3ABEDE6CED93}"/>
    <dgm:cxn modelId="{2F0A901A-2432-4591-9742-E3F2E29D2046}" srcId="{654A6B7C-04E9-4381-89C9-C3B9D9FCCF01}" destId="{7D976643-6480-428A-8480-AA62AD5657F8}" srcOrd="5" destOrd="0" parTransId="{DC057362-9F24-4750-83C5-C274EA6C31C3}" sibTransId="{98C8A55A-BE91-496B-A21E-528D2CDBED8E}"/>
    <dgm:cxn modelId="{C40BB0CF-EDA9-4ABA-8EA4-0B47BCD3C089}" type="presOf" srcId="{239A930A-AA85-449F-824A-FF3EA721F020}" destId="{D43CCD15-8FE6-4A69-A9B7-C655ED23362E}" srcOrd="0" destOrd="0" presId="urn:microsoft.com/office/officeart/2005/8/layout/cycle4"/>
    <dgm:cxn modelId="{DC67BEC7-4820-44A3-B960-75BA30320A33}" type="presOf" srcId="{4AA913B3-7A5A-4B32-92CE-670E38C7E535}" destId="{6F3534EE-9699-4501-9207-71B4C7351DA7}" srcOrd="0" destOrd="0" presId="urn:microsoft.com/office/officeart/2005/8/layout/cycle4"/>
    <dgm:cxn modelId="{0ADBFF26-1BA5-4800-855C-AE39D786435C}" srcId="{C3E71AD3-4FEC-4C70-A1D5-AC3DEB376628}" destId="{9229A83E-E240-453C-BF50-0B3D3E6CE50C}" srcOrd="1" destOrd="0" parTransId="{D5917804-929D-4FA7-9C17-8B6AE83D2E12}" sibTransId="{25101478-0E0D-4AD8-8C81-FECBB4617E6C}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87DD2937-E383-4D44-98FF-0F1B30D6C71C}" type="presParOf" srcId="{17B5320C-7D65-4185-BFC5-7613EE9DEBA7}" destId="{E691B62D-D358-4408-A2BA-6122F032B72F}" srcOrd="0" destOrd="0" presId="urn:microsoft.com/office/officeart/2005/8/layout/cycle4"/>
    <dgm:cxn modelId="{F61897CA-A324-4973-B5EE-158C95D81E8D}" type="presParOf" srcId="{E691B62D-D358-4408-A2BA-6122F032B72F}" destId="{3B05AB4F-E30B-4D3E-A9C9-C9777F5CA2EE}" srcOrd="0" destOrd="0" presId="urn:microsoft.com/office/officeart/2005/8/layout/cycle4"/>
    <dgm:cxn modelId="{7CC82E67-1C91-4A56-A136-D255D946879A}" type="presParOf" srcId="{3B05AB4F-E30B-4D3E-A9C9-C9777F5CA2EE}" destId="{D43CCD15-8FE6-4A69-A9B7-C655ED23362E}" srcOrd="0" destOrd="0" presId="urn:microsoft.com/office/officeart/2005/8/layout/cycle4"/>
    <dgm:cxn modelId="{DA713788-60D8-4206-88A8-0E102494864D}" type="presParOf" srcId="{3B05AB4F-E30B-4D3E-A9C9-C9777F5CA2EE}" destId="{1BD4DB29-8626-413F-83E7-EBF3924A5707}" srcOrd="1" destOrd="0" presId="urn:microsoft.com/office/officeart/2005/8/layout/cycle4"/>
    <dgm:cxn modelId="{DF47C7F0-5EF2-4EB0-8D5D-1D71A678904D}" type="presParOf" srcId="{E691B62D-D358-4408-A2BA-6122F032B72F}" destId="{5DA65AEB-C525-4359-8839-CE7017F8A141}" srcOrd="1" destOrd="0" presId="urn:microsoft.com/office/officeart/2005/8/layout/cycle4"/>
    <dgm:cxn modelId="{CCB1526E-1E3C-45B1-BAEA-3F9995A903E4}" type="presParOf" srcId="{5DA65AEB-C525-4359-8839-CE7017F8A141}" destId="{5553FD15-7604-4568-86BB-72B19F698D49}" srcOrd="0" destOrd="0" presId="urn:microsoft.com/office/officeart/2005/8/layout/cycle4"/>
    <dgm:cxn modelId="{C0C7E118-9B59-433E-820F-7D2D261CDB49}" type="presParOf" srcId="{5DA65AEB-C525-4359-8839-CE7017F8A141}" destId="{EF22F60C-659E-483A-814F-C4FEA6BCA7D3}" srcOrd="1" destOrd="0" presId="urn:microsoft.com/office/officeart/2005/8/layout/cycle4"/>
    <dgm:cxn modelId="{6F873A33-4596-428D-A04E-2B1DA0339207}" type="presParOf" srcId="{E691B62D-D358-4408-A2BA-6122F032B72F}" destId="{D452A7C6-65A8-405B-BCC8-31CADCCDB4D0}" srcOrd="2" destOrd="0" presId="urn:microsoft.com/office/officeart/2005/8/layout/cycle4"/>
    <dgm:cxn modelId="{B9A45813-2B66-4EED-9C5C-A2ABFE6BA359}" type="presParOf" srcId="{D452A7C6-65A8-405B-BCC8-31CADCCDB4D0}" destId="{505FDD76-6A5B-42D2-9DF2-9FA2809B7F3B}" srcOrd="0" destOrd="0" presId="urn:microsoft.com/office/officeart/2005/8/layout/cycle4"/>
    <dgm:cxn modelId="{76DE3ED6-B867-466E-A1FB-85B857806921}" type="presParOf" srcId="{D452A7C6-65A8-405B-BCC8-31CADCCDB4D0}" destId="{8325926A-F1A1-4E57-B214-0C959F0EDA54}" srcOrd="1" destOrd="0" presId="urn:microsoft.com/office/officeart/2005/8/layout/cycle4"/>
    <dgm:cxn modelId="{9990A800-46D1-4409-9AFE-C2AE19420BE2}" type="presParOf" srcId="{E691B62D-D358-4408-A2BA-6122F032B72F}" destId="{515DF65E-93D7-4F77-A688-35E6ED7E9DCB}" srcOrd="3" destOrd="0" presId="urn:microsoft.com/office/officeart/2005/8/layout/cycle4"/>
    <dgm:cxn modelId="{0F93B67D-D6AA-4439-9166-26EDE754D95E}" type="presParOf" srcId="{515DF65E-93D7-4F77-A688-35E6ED7E9DCB}" destId="{16B47619-5A61-4F4D-9FE8-783857B33D2C}" srcOrd="0" destOrd="0" presId="urn:microsoft.com/office/officeart/2005/8/layout/cycle4"/>
    <dgm:cxn modelId="{E92607E3-469E-4D61-8E87-4B5F5B094FB4}" type="presParOf" srcId="{515DF65E-93D7-4F77-A688-35E6ED7E9DCB}" destId="{ABEB0871-1B9E-4FC9-AB42-2816156AB1F7}" srcOrd="1" destOrd="0" presId="urn:microsoft.com/office/officeart/2005/8/layout/cycle4"/>
    <dgm:cxn modelId="{A10BD58F-E39A-46D5-B2FB-A456A8184132}" type="presParOf" srcId="{E691B62D-D358-4408-A2BA-6122F032B72F}" destId="{85FFF241-3FA5-419C-B6C6-EDE1165E6A4C}" srcOrd="4" destOrd="0" presId="urn:microsoft.com/office/officeart/2005/8/layout/cycle4"/>
    <dgm:cxn modelId="{093AF1C5-91C3-41FC-8908-723270559816}" type="presParOf" srcId="{17B5320C-7D65-4185-BFC5-7613EE9DEBA7}" destId="{74E1A431-B218-45C0-B24D-0FA9A285857F}" srcOrd="1" destOrd="0" presId="urn:microsoft.com/office/officeart/2005/8/layout/cycle4"/>
    <dgm:cxn modelId="{2CF98712-7AB2-4D82-906B-E064C922D05C}" type="presParOf" srcId="{74E1A431-B218-45C0-B24D-0FA9A285857F}" destId="{6F3534EE-9699-4501-9207-71B4C7351DA7}" srcOrd="0" destOrd="0" presId="urn:microsoft.com/office/officeart/2005/8/layout/cycle4"/>
    <dgm:cxn modelId="{B85506FE-3511-4FC0-89F1-C4D5E156223D}" type="presParOf" srcId="{74E1A431-B218-45C0-B24D-0FA9A285857F}" destId="{09895CFA-64AF-433B-8FEC-9900A1C437A8}" srcOrd="1" destOrd="0" presId="urn:microsoft.com/office/officeart/2005/8/layout/cycle4"/>
    <dgm:cxn modelId="{543F9BDD-920B-494F-9926-9594333DC275}" type="presParOf" srcId="{74E1A431-B218-45C0-B24D-0FA9A285857F}" destId="{FC8AF39F-A518-4113-B775-492B6B8DB4D5}" srcOrd="2" destOrd="0" presId="urn:microsoft.com/office/officeart/2005/8/layout/cycle4"/>
    <dgm:cxn modelId="{33ED75AC-D84B-4DB9-831A-0108D992F294}" type="presParOf" srcId="{74E1A431-B218-45C0-B24D-0FA9A285857F}" destId="{6B7F559E-3493-46E2-A696-01D70865CC31}" srcOrd="3" destOrd="0" presId="urn:microsoft.com/office/officeart/2005/8/layout/cycle4"/>
    <dgm:cxn modelId="{44211308-F67F-4ACF-88B8-21DC05BE7C01}" type="presParOf" srcId="{74E1A431-B218-45C0-B24D-0FA9A285857F}" destId="{E6768033-57BA-4141-B701-F7F77460F303}" srcOrd="4" destOrd="0" presId="urn:microsoft.com/office/officeart/2005/8/layout/cycle4"/>
    <dgm:cxn modelId="{86449674-7E6D-4761-BD90-51ED25AFD66D}" type="presParOf" srcId="{17B5320C-7D65-4185-BFC5-7613EE9DEBA7}" destId="{90E3BF00-C583-49A0-8291-ED8852E76891}" srcOrd="2" destOrd="0" presId="urn:microsoft.com/office/officeart/2005/8/layout/cycle4"/>
    <dgm:cxn modelId="{84FE8EEF-1D64-462E-A230-3FAA9245A33B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600" dirty="0"/>
            <a:t>Planla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/>
            <a:t>Öğrenci İşleri Daire Başkanlığı</a:t>
          </a:r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600" dirty="0"/>
            <a:t>Uygula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Akademik Birimler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600" dirty="0"/>
            <a:t>Kontrol Et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/>
            <a:t>Öğrenci İşleri Daire Başkanlığı</a:t>
          </a:r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600" dirty="0"/>
            <a:t>Önlem Al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900"/>
            <a:t>Öğrenci İşleri Daire Başkanlığı</a:t>
          </a:r>
          <a:endParaRPr lang="tr-TR" sz="900" dirty="0"/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7D976643-6480-428A-8480-AA62AD5657F8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DC057362-9F24-4750-83C5-C274EA6C31C3}" type="par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98C8A55A-BE91-496B-A21E-528D2CDBED8E}" type="sibTrans" cxnId="{2F0A901A-2432-4591-9742-E3F2E29D2046}">
      <dgm:prSet/>
      <dgm:spPr/>
      <dgm:t>
        <a:bodyPr/>
        <a:lstStyle/>
        <a:p>
          <a:pPr algn="just"/>
          <a:endParaRPr lang="tr-TR"/>
        </a:p>
      </dgm:t>
    </dgm:pt>
    <dgm:pt modelId="{30B442E7-B4C1-474A-9F50-DB46B75659F2}">
      <dgm:prSet phldrT="[Metin]" custT="1"/>
      <dgm:spPr/>
      <dgm:t>
        <a:bodyPr/>
        <a:lstStyle/>
        <a:p>
          <a:pPr algn="just"/>
          <a:r>
            <a:rPr lang="tr-TR" sz="1000" dirty="0"/>
            <a:t>Kalite Komisyonu</a:t>
          </a:r>
        </a:p>
      </dgm:t>
    </dgm:pt>
    <dgm:pt modelId="{6BF8FC4D-735F-4CC4-B6D4-9EFEAEA9B47A}" type="parTrans" cxnId="{98A5E7A9-057F-4AD6-AC03-3D22B0A7C33B}">
      <dgm:prSet/>
      <dgm:spPr/>
      <dgm:t>
        <a:bodyPr/>
        <a:lstStyle/>
        <a:p>
          <a:endParaRPr lang="tr-TR"/>
        </a:p>
      </dgm:t>
    </dgm:pt>
    <dgm:pt modelId="{E54A76B9-649C-4968-AC27-F4E9C4A7EC9C}" type="sibTrans" cxnId="{98A5E7A9-057F-4AD6-AC03-3D22B0A7C33B}">
      <dgm:prSet/>
      <dgm:spPr/>
      <dgm:t>
        <a:bodyPr/>
        <a:lstStyle/>
        <a:p>
          <a:endParaRPr lang="tr-TR"/>
        </a:p>
      </dgm:t>
    </dgm:pt>
    <dgm:pt modelId="{673159DA-0456-42D1-AFF9-896FB9088777}">
      <dgm:prSet phldrT="[Metin]" custT="1"/>
      <dgm:spPr/>
      <dgm:t>
        <a:bodyPr/>
        <a:lstStyle/>
        <a:p>
          <a:pPr algn="just"/>
          <a:r>
            <a:rPr lang="tr-TR" sz="1000" dirty="0"/>
            <a:t>Fakülte/Müdürlük/Enstitü Kurulları</a:t>
          </a:r>
        </a:p>
      </dgm:t>
    </dgm:pt>
    <dgm:pt modelId="{AE2BB1F1-62F4-44B8-9388-C11FCFFEBC96}" type="parTrans" cxnId="{846D6DED-A8FD-4762-A022-F0399742100D}">
      <dgm:prSet/>
      <dgm:spPr/>
      <dgm:t>
        <a:bodyPr/>
        <a:lstStyle/>
        <a:p>
          <a:endParaRPr lang="tr-TR"/>
        </a:p>
      </dgm:t>
    </dgm:pt>
    <dgm:pt modelId="{84890625-0F8E-4E08-A4BB-6CC86C74C4FB}" type="sibTrans" cxnId="{846D6DED-A8FD-4762-A022-F0399742100D}">
      <dgm:prSet/>
      <dgm:spPr/>
      <dgm:t>
        <a:bodyPr/>
        <a:lstStyle/>
        <a:p>
          <a:endParaRPr lang="tr-TR"/>
        </a:p>
      </dgm:t>
    </dgm:pt>
    <dgm:pt modelId="{820A565E-BA27-4007-80D8-7A1BDD45EFB3}">
      <dgm:prSet phldrT="[Metin]" custT="1"/>
      <dgm:spPr/>
      <dgm:t>
        <a:bodyPr/>
        <a:lstStyle/>
        <a:p>
          <a:pPr algn="just"/>
          <a:r>
            <a:rPr lang="tr-TR" sz="1000" dirty="0"/>
            <a:t>Senato</a:t>
          </a:r>
        </a:p>
      </dgm:t>
    </dgm:pt>
    <dgm:pt modelId="{30F4EDE1-9590-48AC-943C-9DDCA1A3FEED}" type="parTrans" cxnId="{285AB304-C228-47E8-B884-AAD9DAFD7561}">
      <dgm:prSet/>
      <dgm:spPr/>
      <dgm:t>
        <a:bodyPr/>
        <a:lstStyle/>
        <a:p>
          <a:endParaRPr lang="tr-TR"/>
        </a:p>
      </dgm:t>
    </dgm:pt>
    <dgm:pt modelId="{2A9D2F7B-807D-4CA8-9443-9E2D7A3180B0}" type="sibTrans" cxnId="{285AB304-C228-47E8-B884-AAD9DAFD7561}">
      <dgm:prSet/>
      <dgm:spPr/>
      <dgm:t>
        <a:bodyPr/>
        <a:lstStyle/>
        <a:p>
          <a:endParaRPr lang="tr-TR"/>
        </a:p>
      </dgm:t>
    </dgm:pt>
    <dgm:pt modelId="{327E7CBC-272C-49AA-91BD-AE92BEB61876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3B4B4097-60A8-4D99-81ED-DE2D55DE719C}" type="parTrans" cxnId="{4325BF99-076F-4B28-8472-22340F199560}">
      <dgm:prSet/>
      <dgm:spPr/>
      <dgm:t>
        <a:bodyPr/>
        <a:lstStyle/>
        <a:p>
          <a:endParaRPr lang="tr-TR"/>
        </a:p>
      </dgm:t>
    </dgm:pt>
    <dgm:pt modelId="{5709F367-DC18-4F47-828B-16417D3CF35A}" type="sibTrans" cxnId="{4325BF99-076F-4B28-8472-22340F199560}">
      <dgm:prSet/>
      <dgm:spPr/>
      <dgm:t>
        <a:bodyPr/>
        <a:lstStyle/>
        <a:p>
          <a:endParaRPr lang="tr-TR"/>
        </a:p>
      </dgm:t>
    </dgm:pt>
    <dgm:pt modelId="{431D6917-BC7A-48DF-B025-EE91AA97AEFE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1D493302-BDC3-493B-8BE9-B7815F4009A1}" type="parTrans" cxnId="{0D8BDDA6-2EBF-4776-9E7F-BB02A64625FB}">
      <dgm:prSet/>
      <dgm:spPr/>
      <dgm:t>
        <a:bodyPr/>
        <a:lstStyle/>
        <a:p>
          <a:endParaRPr lang="tr-TR"/>
        </a:p>
      </dgm:t>
    </dgm:pt>
    <dgm:pt modelId="{D665E8C1-D599-4BEB-8477-7A7AA5375C16}" type="sibTrans" cxnId="{0D8BDDA6-2EBF-4776-9E7F-BB02A64625FB}">
      <dgm:prSet/>
      <dgm:spPr/>
      <dgm:t>
        <a:bodyPr/>
        <a:lstStyle/>
        <a:p>
          <a:endParaRPr lang="tr-TR"/>
        </a:p>
      </dgm:t>
    </dgm:pt>
    <dgm:pt modelId="{9FA8A5B2-1781-4E39-B53F-EBCD38449C0C}">
      <dgm:prSet phldrT="[Metin]" custT="1"/>
      <dgm:spPr/>
      <dgm:t>
        <a:bodyPr/>
        <a:lstStyle/>
        <a:p>
          <a:pPr algn="just"/>
          <a:r>
            <a:rPr lang="tr-TR" sz="1000" dirty="0"/>
            <a:t>Öğrenme Merkezi</a:t>
          </a:r>
        </a:p>
      </dgm:t>
    </dgm:pt>
    <dgm:pt modelId="{DAF0DCB0-D37F-4DF9-BEB7-77E4B1BEDFD1}" type="parTrans" cxnId="{B60B4EC1-09C2-43EF-9FD8-E30564B98097}">
      <dgm:prSet/>
      <dgm:spPr/>
      <dgm:t>
        <a:bodyPr/>
        <a:lstStyle/>
        <a:p>
          <a:endParaRPr lang="tr-TR"/>
        </a:p>
      </dgm:t>
    </dgm:pt>
    <dgm:pt modelId="{94BF51E1-200E-47A6-A69F-BC22833DF904}" type="sibTrans" cxnId="{B60B4EC1-09C2-43EF-9FD8-E30564B98097}">
      <dgm:prSet/>
      <dgm:spPr/>
      <dgm:t>
        <a:bodyPr/>
        <a:lstStyle/>
        <a:p>
          <a:endParaRPr lang="tr-TR"/>
        </a:p>
      </dgm:t>
    </dgm:pt>
    <dgm:pt modelId="{9229A83E-E240-453C-BF50-0B3D3E6CE50C}">
      <dgm:prSet phldrT="[Metin]" custT="1"/>
      <dgm:spPr/>
      <dgm:t>
        <a:bodyPr/>
        <a:lstStyle/>
        <a:p>
          <a:pPr algn="just"/>
          <a:r>
            <a:rPr lang="tr-TR" sz="1000" dirty="0"/>
            <a:t>İlgili İdari Birimler</a:t>
          </a:r>
        </a:p>
      </dgm:t>
    </dgm:pt>
    <dgm:pt modelId="{D5917804-929D-4FA7-9C17-8B6AE83D2E12}" type="parTrans" cxnId="{0ADBFF26-1BA5-4800-855C-AE39D786435C}">
      <dgm:prSet/>
      <dgm:spPr/>
      <dgm:t>
        <a:bodyPr/>
        <a:lstStyle/>
        <a:p>
          <a:endParaRPr lang="tr-TR"/>
        </a:p>
      </dgm:t>
    </dgm:pt>
    <dgm:pt modelId="{25101478-0E0D-4AD8-8C81-FECBB4617E6C}" type="sibTrans" cxnId="{0ADBFF26-1BA5-4800-855C-AE39D786435C}">
      <dgm:prSet/>
      <dgm:spPr/>
      <dgm:t>
        <a:bodyPr/>
        <a:lstStyle/>
        <a:p>
          <a:endParaRPr lang="tr-TR"/>
        </a:p>
      </dgm:t>
    </dgm:pt>
    <dgm:pt modelId="{D0CCB56B-188A-4034-8FD8-C93DE0506613}">
      <dgm:prSet custT="1"/>
      <dgm:spPr/>
      <dgm:t>
        <a:bodyPr/>
        <a:lstStyle/>
        <a:p>
          <a:r>
            <a:rPr lang="tr-TR" sz="900" dirty="0"/>
            <a:t>Kalite Komisyonu</a:t>
          </a:r>
        </a:p>
      </dgm:t>
    </dgm:pt>
    <dgm:pt modelId="{0EAB54BA-A47E-47DD-9F36-8C17B5DBC821}" type="parTrans" cxnId="{FFC2F66B-9B6C-40B1-9E14-C9E171AD6FD8}">
      <dgm:prSet/>
      <dgm:spPr/>
      <dgm:t>
        <a:bodyPr/>
        <a:lstStyle/>
        <a:p>
          <a:endParaRPr lang="tr-TR"/>
        </a:p>
      </dgm:t>
    </dgm:pt>
    <dgm:pt modelId="{A19E5494-3AA6-4626-ADA0-57673E91DECD}" type="sibTrans" cxnId="{FFC2F66B-9B6C-40B1-9E14-C9E171AD6FD8}">
      <dgm:prSet/>
      <dgm:spPr/>
      <dgm:t>
        <a:bodyPr/>
        <a:lstStyle/>
        <a:p>
          <a:endParaRPr lang="tr-TR"/>
        </a:p>
      </dgm:t>
    </dgm:pt>
    <dgm:pt modelId="{7727DC27-E696-4494-AAEE-D62CC69CADEA}">
      <dgm:prSet custT="1"/>
      <dgm:spPr/>
      <dgm:t>
        <a:bodyPr/>
        <a:lstStyle/>
        <a:p>
          <a:r>
            <a:rPr lang="tr-TR" sz="900" dirty="0"/>
            <a:t>Fakülte/Müdürlük/Enstitü Kurulları</a:t>
          </a:r>
        </a:p>
      </dgm:t>
    </dgm:pt>
    <dgm:pt modelId="{10269FA7-733F-4407-805F-3B97A9B4B5AC}" type="parTrans" cxnId="{DD72033E-A035-491C-B849-4B148580CA1D}">
      <dgm:prSet/>
      <dgm:spPr/>
      <dgm:t>
        <a:bodyPr/>
        <a:lstStyle/>
        <a:p>
          <a:endParaRPr lang="tr-TR"/>
        </a:p>
      </dgm:t>
    </dgm:pt>
    <dgm:pt modelId="{2F180088-F6C7-4D0A-8605-85EFA6D9019F}" type="sibTrans" cxnId="{DD72033E-A035-491C-B849-4B148580CA1D}">
      <dgm:prSet/>
      <dgm:spPr/>
      <dgm:t>
        <a:bodyPr/>
        <a:lstStyle/>
        <a:p>
          <a:endParaRPr lang="tr-TR"/>
        </a:p>
      </dgm:t>
    </dgm:pt>
    <dgm:pt modelId="{C8910DF2-3D4A-4A9F-900F-371621C1D5ED}">
      <dgm:prSet custT="1"/>
      <dgm:spPr/>
      <dgm:t>
        <a:bodyPr/>
        <a:lstStyle/>
        <a:p>
          <a:r>
            <a:rPr lang="tr-TR" sz="900" dirty="0"/>
            <a:t>Öğrenme Merkezi</a:t>
          </a:r>
        </a:p>
      </dgm:t>
    </dgm:pt>
    <dgm:pt modelId="{D80A1CF1-5EA0-4DCE-9B7F-BEC29911B63E}" type="parTrans" cxnId="{A8344E87-9DEF-41D2-A674-39B335A23B9E}">
      <dgm:prSet/>
      <dgm:spPr/>
      <dgm:t>
        <a:bodyPr/>
        <a:lstStyle/>
        <a:p>
          <a:endParaRPr lang="tr-TR"/>
        </a:p>
      </dgm:t>
    </dgm:pt>
    <dgm:pt modelId="{1B11A91F-24EF-4E94-A757-DCAF5E67D982}" type="sibTrans" cxnId="{A8344E87-9DEF-41D2-A674-39B335A23B9E}">
      <dgm:prSet/>
      <dgm:spPr/>
      <dgm:t>
        <a:bodyPr/>
        <a:lstStyle/>
        <a:p>
          <a:endParaRPr lang="tr-TR"/>
        </a:p>
      </dgm:t>
    </dgm:pt>
    <dgm:pt modelId="{1A4C0D62-6F37-418F-A563-4A1DC9446CEB}">
      <dgm:prSet custT="1"/>
      <dgm:spPr/>
      <dgm:t>
        <a:bodyPr/>
        <a:lstStyle/>
        <a:p>
          <a:r>
            <a:rPr lang="tr-TR" sz="900"/>
            <a:t>Kalite Komisyonu</a:t>
          </a:r>
          <a:endParaRPr lang="tr-TR" sz="900" dirty="0"/>
        </a:p>
      </dgm:t>
    </dgm:pt>
    <dgm:pt modelId="{40C8B155-15D1-462D-BFD6-FE33CF4AE0BF}" type="parTrans" cxnId="{D1101C6B-7536-44A1-8329-52F7A21A093D}">
      <dgm:prSet/>
      <dgm:spPr/>
      <dgm:t>
        <a:bodyPr/>
        <a:lstStyle/>
        <a:p>
          <a:endParaRPr lang="tr-TR"/>
        </a:p>
      </dgm:t>
    </dgm:pt>
    <dgm:pt modelId="{81AEF3C2-6A14-417D-BC07-81210457B1F5}" type="sibTrans" cxnId="{D1101C6B-7536-44A1-8329-52F7A21A093D}">
      <dgm:prSet/>
      <dgm:spPr/>
      <dgm:t>
        <a:bodyPr/>
        <a:lstStyle/>
        <a:p>
          <a:endParaRPr lang="tr-TR"/>
        </a:p>
      </dgm:t>
    </dgm:pt>
    <dgm:pt modelId="{769D935A-D379-4C16-880A-AB79C5EA89A5}">
      <dgm:prSet custT="1"/>
      <dgm:spPr/>
      <dgm:t>
        <a:bodyPr/>
        <a:lstStyle/>
        <a:p>
          <a:r>
            <a:rPr lang="tr-TR" sz="900"/>
            <a:t>Fakülte/Müdürlük/Enstitü Kurulları</a:t>
          </a:r>
          <a:endParaRPr lang="tr-TR" sz="900" dirty="0"/>
        </a:p>
      </dgm:t>
    </dgm:pt>
    <dgm:pt modelId="{308B8B3E-DA26-448A-BCDA-7BA87C95D945}" type="parTrans" cxnId="{29648462-D4A0-4073-BA30-BA993B3A0D28}">
      <dgm:prSet/>
      <dgm:spPr/>
      <dgm:t>
        <a:bodyPr/>
        <a:lstStyle/>
        <a:p>
          <a:endParaRPr lang="tr-TR"/>
        </a:p>
      </dgm:t>
    </dgm:pt>
    <dgm:pt modelId="{82C9923D-B097-491B-B3E4-332408F1EEC3}" type="sibTrans" cxnId="{29648462-D4A0-4073-BA30-BA993B3A0D28}">
      <dgm:prSet/>
      <dgm:spPr/>
      <dgm:t>
        <a:bodyPr/>
        <a:lstStyle/>
        <a:p>
          <a:endParaRPr lang="tr-TR"/>
        </a:p>
      </dgm:t>
    </dgm:pt>
    <dgm:pt modelId="{5414F393-5F41-46C1-969F-A40EC8F95E41}">
      <dgm:prSet custT="1"/>
      <dgm:spPr/>
      <dgm:t>
        <a:bodyPr/>
        <a:lstStyle/>
        <a:p>
          <a:r>
            <a:rPr lang="tr-TR" sz="900"/>
            <a:t>Senato</a:t>
          </a:r>
          <a:endParaRPr lang="tr-TR" sz="900" dirty="0"/>
        </a:p>
      </dgm:t>
    </dgm:pt>
    <dgm:pt modelId="{52BC1ACD-DBA5-491B-A3CB-D80B0A88ABB5}" type="parTrans" cxnId="{38765C24-2801-4C39-A8E3-45A90BD4E2F0}">
      <dgm:prSet/>
      <dgm:spPr/>
      <dgm:t>
        <a:bodyPr/>
        <a:lstStyle/>
        <a:p>
          <a:endParaRPr lang="tr-TR"/>
        </a:p>
      </dgm:t>
    </dgm:pt>
    <dgm:pt modelId="{4E900EA8-B063-4C69-844C-E6D757901C43}" type="sibTrans" cxnId="{38765C24-2801-4C39-A8E3-45A90BD4E2F0}">
      <dgm:prSet/>
      <dgm:spPr/>
      <dgm:t>
        <a:bodyPr/>
        <a:lstStyle/>
        <a:p>
          <a:endParaRPr lang="tr-TR"/>
        </a:p>
      </dgm:t>
    </dgm:pt>
    <dgm:pt modelId="{B5D6E021-E012-4ACC-B2EF-48F15143BA01}">
      <dgm:prSet custT="1"/>
      <dgm:spPr/>
      <dgm:t>
        <a:bodyPr/>
        <a:lstStyle/>
        <a:p>
          <a:r>
            <a:rPr lang="tr-TR" sz="900"/>
            <a:t>Öğrenme Merkezi</a:t>
          </a:r>
          <a:endParaRPr lang="tr-TR" sz="900" dirty="0"/>
        </a:p>
      </dgm:t>
    </dgm:pt>
    <dgm:pt modelId="{5AD4BCB3-DF2C-48A9-915D-C593F42FFAED}" type="parTrans" cxnId="{61FADF82-C99A-478C-AD3F-099C5B66F78A}">
      <dgm:prSet/>
      <dgm:spPr/>
      <dgm:t>
        <a:bodyPr/>
        <a:lstStyle/>
        <a:p>
          <a:endParaRPr lang="tr-TR"/>
        </a:p>
      </dgm:t>
    </dgm:pt>
    <dgm:pt modelId="{99B242B8-7BB1-43AD-BDE9-0F93EB243E96}" type="sibTrans" cxnId="{61FADF82-C99A-478C-AD3F-099C5B66F78A}">
      <dgm:prSet/>
      <dgm:spPr/>
      <dgm:t>
        <a:bodyPr/>
        <a:lstStyle/>
        <a:p>
          <a:endParaRPr lang="tr-TR"/>
        </a:p>
      </dgm:t>
    </dgm:pt>
    <dgm:pt modelId="{90A5DA98-9C5D-48E4-824F-F7679DD63AF1}">
      <dgm:prSet custT="1"/>
      <dgm:spPr/>
      <dgm:t>
        <a:bodyPr/>
        <a:lstStyle/>
        <a:p>
          <a:r>
            <a:rPr lang="tr-TR" sz="900" dirty="0"/>
            <a:t>Rektörlük</a:t>
          </a:r>
        </a:p>
      </dgm:t>
    </dgm:pt>
    <dgm:pt modelId="{130C3C2E-6CFE-4F73-8743-79F8FAE30BD8}" type="parTrans" cxnId="{3321084E-A4D2-45F1-8BD8-F661890CD820}">
      <dgm:prSet/>
      <dgm:spPr/>
      <dgm:t>
        <a:bodyPr/>
        <a:lstStyle/>
        <a:p>
          <a:endParaRPr lang="tr-TR"/>
        </a:p>
      </dgm:t>
    </dgm:pt>
    <dgm:pt modelId="{8441E491-DAB5-44BB-99CA-BA825137917B}" type="sibTrans" cxnId="{3321084E-A4D2-45F1-8BD8-F661890CD820}">
      <dgm:prSet/>
      <dgm:spPr/>
      <dgm:t>
        <a:bodyPr/>
        <a:lstStyle/>
        <a:p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55413" custScaleY="142119" custLinFactNeighborX="-24169" custLinFactNeighborY="16064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77779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81209" custScaleY="129139" custLinFactNeighborX="47870" custLinFactNeighborY="-16192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59975" custScaleY="128799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64466C34-1481-47B9-A103-EE5305F7F05B}" type="presOf" srcId="{FFA930D0-8C38-49FB-8FD6-E68338A05E8A}" destId="{17B5320C-7D65-4185-BFC5-7613EE9DEBA7}" srcOrd="0" destOrd="0" presId="urn:microsoft.com/office/officeart/2005/8/layout/cycle4"/>
    <dgm:cxn modelId="{DD72033E-A035-491C-B849-4B148580CA1D}" srcId="{654A6B7C-04E9-4381-89C9-C3B9D9FCCF01}" destId="{7727DC27-E696-4494-AAEE-D62CC69CADEA}" srcOrd="2" destOrd="0" parTransId="{10269FA7-733F-4407-805F-3B97A9B4B5AC}" sibTransId="{2F180088-F6C7-4D0A-8605-85EFA6D9019F}"/>
    <dgm:cxn modelId="{199A7E9D-0890-42F6-93A6-9CF226691FC5}" type="presOf" srcId="{431D6917-BC7A-48DF-B025-EE91AA97AEFE}" destId="{1BD4DB29-8626-413F-83E7-EBF3924A5707}" srcOrd="1" destOrd="6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C9A47C05-882D-4EA4-993E-A66B1FB93792}" type="presOf" srcId="{239A930A-AA85-449F-824A-FF3EA721F020}" destId="{D43CCD15-8FE6-4A69-A9B7-C655ED23362E}" srcOrd="0" destOrd="0" presId="urn:microsoft.com/office/officeart/2005/8/layout/cycle4"/>
    <dgm:cxn modelId="{6D59A22D-A6D4-475D-A901-9E26F845C788}" type="presOf" srcId="{30B442E7-B4C1-474A-9F50-DB46B75659F2}" destId="{1BD4DB29-8626-413F-83E7-EBF3924A5707}" srcOrd="1" destOrd="1" presId="urn:microsoft.com/office/officeart/2005/8/layout/cycle4"/>
    <dgm:cxn modelId="{C70CA330-D268-4ACB-BD26-A56CD7F3A66F}" type="presOf" srcId="{27482C27-45F6-4239-8505-91E49E03E6D9}" destId="{16B47619-5A61-4F4D-9FE8-783857B33D2C}" srcOrd="0" destOrd="0" presId="urn:microsoft.com/office/officeart/2005/8/layout/cycle4"/>
    <dgm:cxn modelId="{70E8BFF9-06C2-413C-9227-1FD1C13D46C2}" type="presOf" srcId="{9229A83E-E240-453C-BF50-0B3D3E6CE50C}" destId="{5553FD15-7604-4568-86BB-72B19F698D49}" srcOrd="0" destOrd="1" presId="urn:microsoft.com/office/officeart/2005/8/layout/cycle4"/>
    <dgm:cxn modelId="{CB8F007B-F589-452B-9B48-EDF79AC9A56E}" type="presOf" srcId="{9FA8A5B2-1781-4E39-B53F-EBCD38449C0C}" destId="{D43CCD15-8FE6-4A69-A9B7-C655ED23362E}" srcOrd="0" destOrd="4" presId="urn:microsoft.com/office/officeart/2005/8/layout/cycle4"/>
    <dgm:cxn modelId="{E67CC4FC-BC72-438A-B2C3-C4669A2B359C}" type="presOf" srcId="{D0CCB56B-188A-4034-8FD8-C93DE0506613}" destId="{8325926A-F1A1-4E57-B214-0C959F0EDA54}" srcOrd="1" destOrd="1" presId="urn:microsoft.com/office/officeart/2005/8/layout/cycle4"/>
    <dgm:cxn modelId="{61FADF82-C99A-478C-AD3F-099C5B66F78A}" srcId="{BBF8E89E-11D9-422B-8101-107B8D90EE6D}" destId="{B5D6E021-E012-4ACC-B2EF-48F15143BA01}" srcOrd="4" destOrd="0" parTransId="{5AD4BCB3-DF2C-48A9-915D-C593F42FFAED}" sibTransId="{99B242B8-7BB1-43AD-BDE9-0F93EB243E96}"/>
    <dgm:cxn modelId="{72E50859-ED88-4272-839E-D1EB32E5F8FA}" type="presOf" srcId="{673159DA-0456-42D1-AFF9-896FB9088777}" destId="{D43CCD15-8FE6-4A69-A9B7-C655ED23362E}" srcOrd="0" destOrd="2" presId="urn:microsoft.com/office/officeart/2005/8/layout/cycle4"/>
    <dgm:cxn modelId="{9712FAE9-AAC9-4226-AC30-3E35D2CCAB3C}" type="presOf" srcId="{D0CCB56B-188A-4034-8FD8-C93DE0506613}" destId="{505FDD76-6A5B-42D2-9DF2-9FA2809B7F3B}" srcOrd="0" destOrd="1" presId="urn:microsoft.com/office/officeart/2005/8/layout/cycle4"/>
    <dgm:cxn modelId="{916F34EB-769A-49A8-B2CC-37D1DA528D4E}" type="presOf" srcId="{9229A83E-E240-453C-BF50-0B3D3E6CE50C}" destId="{EF22F60C-659E-483A-814F-C4FEA6BCA7D3}" srcOrd="1" destOrd="1" presId="urn:microsoft.com/office/officeart/2005/8/layout/cycle4"/>
    <dgm:cxn modelId="{29648462-D4A0-4073-BA30-BA993B3A0D28}" srcId="{BBF8E89E-11D9-422B-8101-107B8D90EE6D}" destId="{769D935A-D379-4C16-880A-AB79C5EA89A5}" srcOrd="2" destOrd="0" parTransId="{308B8B3E-DA26-448A-BCDA-7BA87C95D945}" sibTransId="{82C9923D-B097-491B-B3E4-332408F1EEC3}"/>
    <dgm:cxn modelId="{0D8BDDA6-2EBF-4776-9E7F-BB02A64625FB}" srcId="{4AA913B3-7A5A-4B32-92CE-670E38C7E535}" destId="{431D6917-BC7A-48DF-B025-EE91AA97AEFE}" srcOrd="6" destOrd="0" parTransId="{1D493302-BDC3-493B-8BE9-B7815F4009A1}" sibTransId="{D665E8C1-D599-4BEB-8477-7A7AA5375C16}"/>
    <dgm:cxn modelId="{A8344E87-9DEF-41D2-A674-39B335A23B9E}" srcId="{654A6B7C-04E9-4381-89C9-C3B9D9FCCF01}" destId="{C8910DF2-3D4A-4A9F-900F-371621C1D5ED}" srcOrd="3" destOrd="0" parTransId="{D80A1CF1-5EA0-4DCE-9B7F-BEC29911B63E}" sibTransId="{1B11A91F-24EF-4E94-A757-DCAF5E67D982}"/>
    <dgm:cxn modelId="{846D6DED-A8FD-4762-A022-F0399742100D}" srcId="{4AA913B3-7A5A-4B32-92CE-670E38C7E535}" destId="{673159DA-0456-42D1-AFF9-896FB9088777}" srcOrd="2" destOrd="0" parTransId="{AE2BB1F1-62F4-44B8-9388-C11FCFFEBC96}" sibTransId="{84890625-0F8E-4E08-A4BB-6CC86C74C4FB}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48B0BF7D-F006-4D77-B6A4-D2303C3A7BCE}" type="presOf" srcId="{9FA8A5B2-1781-4E39-B53F-EBCD38449C0C}" destId="{1BD4DB29-8626-413F-83E7-EBF3924A5707}" srcOrd="1" destOrd="4" presId="urn:microsoft.com/office/officeart/2005/8/layout/cycle4"/>
    <dgm:cxn modelId="{A7C3B4EB-6E77-4FB7-9FE9-2797B7374025}" type="presOf" srcId="{21ECCB0F-9D92-43BC-BE32-A68EA04E254A}" destId="{8325926A-F1A1-4E57-B214-0C959F0EDA54}" srcOrd="1" destOrd="0" presId="urn:microsoft.com/office/officeart/2005/8/layout/cycle4"/>
    <dgm:cxn modelId="{492CD80C-9D7B-408F-A355-9AA29CCA85AE}" type="presOf" srcId="{90A5DA98-9C5D-48E4-824F-F7679DD63AF1}" destId="{ABEB0871-1B9E-4FC9-AB42-2816156AB1F7}" srcOrd="1" destOrd="5" presId="urn:microsoft.com/office/officeart/2005/8/layout/cycle4"/>
    <dgm:cxn modelId="{0DF7BE95-E556-4F9F-8422-3C5CA377C18E}" type="presOf" srcId="{5414F393-5F41-46C1-969F-A40EC8F95E41}" destId="{16B47619-5A61-4F4D-9FE8-783857B33D2C}" srcOrd="0" destOrd="3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B809B0F2-024A-46D3-973F-7848304098DB}" type="presOf" srcId="{27482C27-45F6-4239-8505-91E49E03E6D9}" destId="{ABEB0871-1B9E-4FC9-AB42-2816156AB1F7}" srcOrd="1" destOrd="0" presId="urn:microsoft.com/office/officeart/2005/8/layout/cycle4"/>
    <dgm:cxn modelId="{CA046FC5-88AB-4C7A-B323-BE426D6F0FC3}" type="presOf" srcId="{820A565E-BA27-4007-80D8-7A1BDD45EFB3}" destId="{D43CCD15-8FE6-4A69-A9B7-C655ED23362E}" srcOrd="0" destOrd="3" presId="urn:microsoft.com/office/officeart/2005/8/layout/cycle4"/>
    <dgm:cxn modelId="{2421F3EB-61D5-4B1C-BB31-13353F923DB5}" type="presOf" srcId="{327E7CBC-272C-49AA-91BD-AE92BEB61876}" destId="{D43CCD15-8FE6-4A69-A9B7-C655ED23362E}" srcOrd="0" destOrd="5" presId="urn:microsoft.com/office/officeart/2005/8/layout/cycle4"/>
    <dgm:cxn modelId="{34638700-12A5-48AB-897D-8E56C0D423CD}" type="presOf" srcId="{673159DA-0456-42D1-AFF9-896FB9088777}" destId="{1BD4DB29-8626-413F-83E7-EBF3924A5707}" srcOrd="1" destOrd="2" presId="urn:microsoft.com/office/officeart/2005/8/layout/cycle4"/>
    <dgm:cxn modelId="{285AB304-C228-47E8-B884-AAD9DAFD7561}" srcId="{4AA913B3-7A5A-4B32-92CE-670E38C7E535}" destId="{820A565E-BA27-4007-80D8-7A1BDD45EFB3}" srcOrd="3" destOrd="0" parTransId="{30F4EDE1-9590-48AC-943C-9DDCA1A3FEED}" sibTransId="{2A9D2F7B-807D-4CA8-9443-9E2D7A3180B0}"/>
    <dgm:cxn modelId="{76C55CE5-6195-480B-BB1D-3C82BA0E5008}" type="presOf" srcId="{7727DC27-E696-4494-AAEE-D62CC69CADEA}" destId="{8325926A-F1A1-4E57-B214-0C959F0EDA54}" srcOrd="1" destOrd="2" presId="urn:microsoft.com/office/officeart/2005/8/layout/cycle4"/>
    <dgm:cxn modelId="{A4A3C0A2-B667-4545-A5B3-47615B3900C7}" type="presOf" srcId="{BBF8E89E-11D9-422B-8101-107B8D90EE6D}" destId="{6B7F559E-3493-46E2-A696-01D70865CC31}" srcOrd="0" destOrd="0" presId="urn:microsoft.com/office/officeart/2005/8/layout/cycle4"/>
    <dgm:cxn modelId="{1DF3096C-4847-4004-8553-5C4452392D5C}" type="presOf" srcId="{30B442E7-B4C1-474A-9F50-DB46B75659F2}" destId="{D43CCD15-8FE6-4A69-A9B7-C655ED23362E}" srcOrd="0" destOrd="1" presId="urn:microsoft.com/office/officeart/2005/8/layout/cycle4"/>
    <dgm:cxn modelId="{07B339F9-B08A-45C5-AEEE-946C317CBB25}" type="presOf" srcId="{327E7CBC-272C-49AA-91BD-AE92BEB61876}" destId="{1BD4DB29-8626-413F-83E7-EBF3924A5707}" srcOrd="1" destOrd="5" presId="urn:microsoft.com/office/officeart/2005/8/layout/cycle4"/>
    <dgm:cxn modelId="{E2DA9229-5757-4C14-8B8C-6AD044A00F81}" type="presOf" srcId="{820A565E-BA27-4007-80D8-7A1BDD45EFB3}" destId="{1BD4DB29-8626-413F-83E7-EBF3924A5707}" srcOrd="1" destOrd="3" presId="urn:microsoft.com/office/officeart/2005/8/layout/cycle4"/>
    <dgm:cxn modelId="{01B2E050-B768-4F71-9F18-4B2E9BC2657F}" type="presOf" srcId="{1A4C0D62-6F37-418F-A563-4A1DC9446CEB}" destId="{ABEB0871-1B9E-4FC9-AB42-2816156AB1F7}" srcOrd="1" destOrd="1" presId="urn:microsoft.com/office/officeart/2005/8/layout/cycle4"/>
    <dgm:cxn modelId="{A11387E8-DF44-45B6-8CAA-313CA4453C64}" type="presOf" srcId="{769D935A-D379-4C16-880A-AB79C5EA89A5}" destId="{16B47619-5A61-4F4D-9FE8-783857B33D2C}" srcOrd="0" destOrd="2" presId="urn:microsoft.com/office/officeart/2005/8/layout/cycle4"/>
    <dgm:cxn modelId="{4373F353-3C17-4882-A153-583738BFBDD0}" type="presOf" srcId="{C3E71AD3-4FEC-4C70-A1D5-AC3DEB376628}" destId="{09895CFA-64AF-433B-8FEC-9900A1C437A8}" srcOrd="0" destOrd="0" presId="urn:microsoft.com/office/officeart/2005/8/layout/cycle4"/>
    <dgm:cxn modelId="{B60B4EC1-09C2-43EF-9FD8-E30564B98097}" srcId="{4AA913B3-7A5A-4B32-92CE-670E38C7E535}" destId="{9FA8A5B2-1781-4E39-B53F-EBCD38449C0C}" srcOrd="4" destOrd="0" parTransId="{DAF0DCB0-D37F-4DF9-BEB7-77E4B1BEDFD1}" sibTransId="{94BF51E1-200E-47A6-A69F-BC22833DF904}"/>
    <dgm:cxn modelId="{3828CF62-F66B-4134-8D80-45B72859B772}" type="presOf" srcId="{1A4C0D62-6F37-418F-A563-4A1DC9446CEB}" destId="{16B47619-5A61-4F4D-9FE8-783857B33D2C}" srcOrd="0" destOrd="1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E22BFEE2-05FE-4D27-81C0-C3B2717F25C5}" type="presOf" srcId="{B5D6E021-E012-4ACC-B2EF-48F15143BA01}" destId="{16B47619-5A61-4F4D-9FE8-783857B33D2C}" srcOrd="0" destOrd="4" presId="urn:microsoft.com/office/officeart/2005/8/layout/cycle4"/>
    <dgm:cxn modelId="{B487B212-0DFE-4DE2-BE95-57B09FD9377C}" type="presOf" srcId="{21ECCB0F-9D92-43BC-BE32-A68EA04E254A}" destId="{505FDD76-6A5B-42D2-9DF2-9FA2809B7F3B}" srcOrd="0" destOrd="0" presId="urn:microsoft.com/office/officeart/2005/8/layout/cycle4"/>
    <dgm:cxn modelId="{868D2FAB-36D1-447D-AA62-C57AFF169A42}" type="presOf" srcId="{B5D6E021-E012-4ACC-B2EF-48F15143BA01}" destId="{ABEB0871-1B9E-4FC9-AB42-2816156AB1F7}" srcOrd="1" destOrd="4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9B4019DA-3B22-45DE-B1E9-4E8A1260C208}" type="presOf" srcId="{C8910DF2-3D4A-4A9F-900F-371621C1D5ED}" destId="{505FDD76-6A5B-42D2-9DF2-9FA2809B7F3B}" srcOrd="0" destOrd="3" presId="urn:microsoft.com/office/officeart/2005/8/layout/cycle4"/>
    <dgm:cxn modelId="{FFC2F66B-9B6C-40B1-9E14-C9E171AD6FD8}" srcId="{654A6B7C-04E9-4381-89C9-C3B9D9FCCF01}" destId="{D0CCB56B-188A-4034-8FD8-C93DE0506613}" srcOrd="1" destOrd="0" parTransId="{0EAB54BA-A47E-47DD-9F36-8C17B5DBC821}" sibTransId="{A19E5494-3AA6-4626-ADA0-57673E91DECD}"/>
    <dgm:cxn modelId="{C80802C0-DD67-479B-B2FA-2059991F538F}" type="presOf" srcId="{B23EAB89-D4D4-4D56-B37B-1EC656B14E1B}" destId="{5553FD15-7604-4568-86BB-72B19F698D49}" srcOrd="0" destOrd="0" presId="urn:microsoft.com/office/officeart/2005/8/layout/cycle4"/>
    <dgm:cxn modelId="{D1101C6B-7536-44A1-8329-52F7A21A093D}" srcId="{BBF8E89E-11D9-422B-8101-107B8D90EE6D}" destId="{1A4C0D62-6F37-418F-A563-4A1DC9446CEB}" srcOrd="1" destOrd="0" parTransId="{40C8B155-15D1-462D-BFD6-FE33CF4AE0BF}" sibTransId="{81AEF3C2-6A14-417D-BC07-81210457B1F5}"/>
    <dgm:cxn modelId="{CF6CE65E-0CFA-4EF2-A432-C651B32DD08C}" type="presOf" srcId="{7727DC27-E696-4494-AAEE-D62CC69CADEA}" destId="{505FDD76-6A5B-42D2-9DF2-9FA2809B7F3B}" srcOrd="0" destOrd="2" presId="urn:microsoft.com/office/officeart/2005/8/layout/cycle4"/>
    <dgm:cxn modelId="{FF43FE47-BCFE-46C6-BE66-8504396AE1EC}" type="presOf" srcId="{B23EAB89-D4D4-4D56-B37B-1EC656B14E1B}" destId="{EF22F60C-659E-483A-814F-C4FEA6BCA7D3}" srcOrd="1" destOrd="0" presId="urn:microsoft.com/office/officeart/2005/8/layout/cycle4"/>
    <dgm:cxn modelId="{D796E254-67F0-4439-9C92-77B6CB72ECBA}" type="presOf" srcId="{5414F393-5F41-46C1-969F-A40EC8F95E41}" destId="{ABEB0871-1B9E-4FC9-AB42-2816156AB1F7}" srcOrd="1" destOrd="3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38765C24-2801-4C39-A8E3-45A90BD4E2F0}" srcId="{BBF8E89E-11D9-422B-8101-107B8D90EE6D}" destId="{5414F393-5F41-46C1-969F-A40EC8F95E41}" srcOrd="3" destOrd="0" parTransId="{52BC1ACD-DBA5-491B-A3CB-D80B0A88ABB5}" sibTransId="{4E900EA8-B063-4C69-844C-E6D757901C43}"/>
    <dgm:cxn modelId="{5ECF5F20-AFE6-48C1-98D1-04A33CA1D157}" type="presOf" srcId="{654A6B7C-04E9-4381-89C9-C3B9D9FCCF01}" destId="{FC8AF39F-A518-4113-B775-492B6B8DB4D5}" srcOrd="0" destOrd="0" presId="urn:microsoft.com/office/officeart/2005/8/layout/cycle4"/>
    <dgm:cxn modelId="{0D2B5A8A-A3ED-4DDB-B104-31E99A67A123}" type="presOf" srcId="{4AA913B3-7A5A-4B32-92CE-670E38C7E535}" destId="{6F3534EE-9699-4501-9207-71B4C7351DA7}" srcOrd="0" destOrd="0" presId="urn:microsoft.com/office/officeart/2005/8/layout/cycle4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3321084E-A4D2-45F1-8BD8-F661890CD820}" srcId="{BBF8E89E-11D9-422B-8101-107B8D90EE6D}" destId="{90A5DA98-9C5D-48E4-824F-F7679DD63AF1}" srcOrd="5" destOrd="0" parTransId="{130C3C2E-6CFE-4F73-8743-79F8FAE30BD8}" sibTransId="{8441E491-DAB5-44BB-99CA-BA825137917B}"/>
    <dgm:cxn modelId="{01923763-85C5-4E1A-8278-0401E65CD4E0}" type="presOf" srcId="{90A5DA98-9C5D-48E4-824F-F7679DD63AF1}" destId="{16B47619-5A61-4F4D-9FE8-783857B33D2C}" srcOrd="0" destOrd="5" presId="urn:microsoft.com/office/officeart/2005/8/layout/cycle4"/>
    <dgm:cxn modelId="{C130B0E3-9BE6-4658-AC2A-D245CEED1A1F}" type="presOf" srcId="{7D976643-6480-428A-8480-AA62AD5657F8}" destId="{505FDD76-6A5B-42D2-9DF2-9FA2809B7F3B}" srcOrd="0" destOrd="4" presId="urn:microsoft.com/office/officeart/2005/8/layout/cycle4"/>
    <dgm:cxn modelId="{052F9B7C-DFAD-4F4F-94F0-9F7DEFC73347}" type="presOf" srcId="{7D976643-6480-428A-8480-AA62AD5657F8}" destId="{8325926A-F1A1-4E57-B214-0C959F0EDA54}" srcOrd="1" destOrd="4" presId="urn:microsoft.com/office/officeart/2005/8/layout/cycle4"/>
    <dgm:cxn modelId="{4325BF99-076F-4B28-8472-22340F199560}" srcId="{4AA913B3-7A5A-4B32-92CE-670E38C7E535}" destId="{327E7CBC-272C-49AA-91BD-AE92BEB61876}" srcOrd="5" destOrd="0" parTransId="{3B4B4097-60A8-4D99-81ED-DE2D55DE719C}" sibTransId="{5709F367-DC18-4F47-828B-16417D3CF35A}"/>
    <dgm:cxn modelId="{4D76168B-DFD5-4EEB-9D37-D0BEDC13FD12}" type="presOf" srcId="{C8910DF2-3D4A-4A9F-900F-371621C1D5ED}" destId="{8325926A-F1A1-4E57-B214-0C959F0EDA54}" srcOrd="1" destOrd="3" presId="urn:microsoft.com/office/officeart/2005/8/layout/cycle4"/>
    <dgm:cxn modelId="{BF87566F-056B-4C13-A43A-DD9E63D0EC59}" type="presOf" srcId="{239A930A-AA85-449F-824A-FF3EA721F020}" destId="{1BD4DB29-8626-413F-83E7-EBF3924A5707}" srcOrd="1" destOrd="0" presId="urn:microsoft.com/office/officeart/2005/8/layout/cycle4"/>
    <dgm:cxn modelId="{98A5E7A9-057F-4AD6-AC03-3D22B0A7C33B}" srcId="{4AA913B3-7A5A-4B32-92CE-670E38C7E535}" destId="{30B442E7-B4C1-474A-9F50-DB46B75659F2}" srcOrd="1" destOrd="0" parTransId="{6BF8FC4D-735F-4CC4-B6D4-9EFEAEA9B47A}" sibTransId="{E54A76B9-649C-4968-AC27-F4E9C4A7EC9C}"/>
    <dgm:cxn modelId="{2F0A901A-2432-4591-9742-E3F2E29D2046}" srcId="{654A6B7C-04E9-4381-89C9-C3B9D9FCCF01}" destId="{7D976643-6480-428A-8480-AA62AD5657F8}" srcOrd="4" destOrd="0" parTransId="{DC057362-9F24-4750-83C5-C274EA6C31C3}" sibTransId="{98C8A55A-BE91-496B-A21E-528D2CDBED8E}"/>
    <dgm:cxn modelId="{4E5534EA-B045-42DC-B132-F745B4F800DB}" type="presOf" srcId="{431D6917-BC7A-48DF-B025-EE91AA97AEFE}" destId="{D43CCD15-8FE6-4A69-A9B7-C655ED23362E}" srcOrd="0" destOrd="6" presId="urn:microsoft.com/office/officeart/2005/8/layout/cycle4"/>
    <dgm:cxn modelId="{DF54CA7D-D9EC-4E90-A859-27F2834D0BAD}" type="presOf" srcId="{769D935A-D379-4C16-880A-AB79C5EA89A5}" destId="{ABEB0871-1B9E-4FC9-AB42-2816156AB1F7}" srcOrd="1" destOrd="2" presId="urn:microsoft.com/office/officeart/2005/8/layout/cycle4"/>
    <dgm:cxn modelId="{0ADBFF26-1BA5-4800-855C-AE39D786435C}" srcId="{C3E71AD3-4FEC-4C70-A1D5-AC3DEB376628}" destId="{9229A83E-E240-453C-BF50-0B3D3E6CE50C}" srcOrd="1" destOrd="0" parTransId="{D5917804-929D-4FA7-9C17-8B6AE83D2E12}" sibTransId="{25101478-0E0D-4AD8-8C81-FECBB4617E6C}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DAEE12DF-782D-474C-92D7-695AD1F42F18}" type="presParOf" srcId="{17B5320C-7D65-4185-BFC5-7613EE9DEBA7}" destId="{E691B62D-D358-4408-A2BA-6122F032B72F}" srcOrd="0" destOrd="0" presId="urn:microsoft.com/office/officeart/2005/8/layout/cycle4"/>
    <dgm:cxn modelId="{217A35D9-D1AF-45EE-A618-874D7B0EF568}" type="presParOf" srcId="{E691B62D-D358-4408-A2BA-6122F032B72F}" destId="{3B05AB4F-E30B-4D3E-A9C9-C9777F5CA2EE}" srcOrd="0" destOrd="0" presId="urn:microsoft.com/office/officeart/2005/8/layout/cycle4"/>
    <dgm:cxn modelId="{41DBFD34-2713-42FF-B937-5EDD6260745E}" type="presParOf" srcId="{3B05AB4F-E30B-4D3E-A9C9-C9777F5CA2EE}" destId="{D43CCD15-8FE6-4A69-A9B7-C655ED23362E}" srcOrd="0" destOrd="0" presId="urn:microsoft.com/office/officeart/2005/8/layout/cycle4"/>
    <dgm:cxn modelId="{CCA9EB28-7025-472C-BB08-778ED6E4599A}" type="presParOf" srcId="{3B05AB4F-E30B-4D3E-A9C9-C9777F5CA2EE}" destId="{1BD4DB29-8626-413F-83E7-EBF3924A5707}" srcOrd="1" destOrd="0" presId="urn:microsoft.com/office/officeart/2005/8/layout/cycle4"/>
    <dgm:cxn modelId="{A25E4BCE-9A5F-4B41-8BD5-F286167CC8BC}" type="presParOf" srcId="{E691B62D-D358-4408-A2BA-6122F032B72F}" destId="{5DA65AEB-C525-4359-8839-CE7017F8A141}" srcOrd="1" destOrd="0" presId="urn:microsoft.com/office/officeart/2005/8/layout/cycle4"/>
    <dgm:cxn modelId="{E52E9376-6E42-4BA1-B1DA-D5CEA9EF6D6C}" type="presParOf" srcId="{5DA65AEB-C525-4359-8839-CE7017F8A141}" destId="{5553FD15-7604-4568-86BB-72B19F698D49}" srcOrd="0" destOrd="0" presId="urn:microsoft.com/office/officeart/2005/8/layout/cycle4"/>
    <dgm:cxn modelId="{B13CC077-2914-492B-A57C-C972559C21B8}" type="presParOf" srcId="{5DA65AEB-C525-4359-8839-CE7017F8A141}" destId="{EF22F60C-659E-483A-814F-C4FEA6BCA7D3}" srcOrd="1" destOrd="0" presId="urn:microsoft.com/office/officeart/2005/8/layout/cycle4"/>
    <dgm:cxn modelId="{C2B5C7F8-76A7-403A-B4C8-8586C9922411}" type="presParOf" srcId="{E691B62D-D358-4408-A2BA-6122F032B72F}" destId="{D452A7C6-65A8-405B-BCC8-31CADCCDB4D0}" srcOrd="2" destOrd="0" presId="urn:microsoft.com/office/officeart/2005/8/layout/cycle4"/>
    <dgm:cxn modelId="{753F86C6-5058-47F0-B5EE-EE31ED25D5E1}" type="presParOf" srcId="{D452A7C6-65A8-405B-BCC8-31CADCCDB4D0}" destId="{505FDD76-6A5B-42D2-9DF2-9FA2809B7F3B}" srcOrd="0" destOrd="0" presId="urn:microsoft.com/office/officeart/2005/8/layout/cycle4"/>
    <dgm:cxn modelId="{91CB9825-31C0-41E8-98F4-30FCDCF2F61A}" type="presParOf" srcId="{D452A7C6-65A8-405B-BCC8-31CADCCDB4D0}" destId="{8325926A-F1A1-4E57-B214-0C959F0EDA54}" srcOrd="1" destOrd="0" presId="urn:microsoft.com/office/officeart/2005/8/layout/cycle4"/>
    <dgm:cxn modelId="{196ECFAF-18B9-4A07-B9A0-527D71C0B218}" type="presParOf" srcId="{E691B62D-D358-4408-A2BA-6122F032B72F}" destId="{515DF65E-93D7-4F77-A688-35E6ED7E9DCB}" srcOrd="3" destOrd="0" presId="urn:microsoft.com/office/officeart/2005/8/layout/cycle4"/>
    <dgm:cxn modelId="{47FBB71A-8147-45A2-9D9D-918426D56CDC}" type="presParOf" srcId="{515DF65E-93D7-4F77-A688-35E6ED7E9DCB}" destId="{16B47619-5A61-4F4D-9FE8-783857B33D2C}" srcOrd="0" destOrd="0" presId="urn:microsoft.com/office/officeart/2005/8/layout/cycle4"/>
    <dgm:cxn modelId="{EB634F82-B123-49B4-92ED-BC32ED578D8C}" type="presParOf" srcId="{515DF65E-93D7-4F77-A688-35E6ED7E9DCB}" destId="{ABEB0871-1B9E-4FC9-AB42-2816156AB1F7}" srcOrd="1" destOrd="0" presId="urn:microsoft.com/office/officeart/2005/8/layout/cycle4"/>
    <dgm:cxn modelId="{1BB3B6C2-2CF9-4AE9-AC5F-2314D4C5B0E3}" type="presParOf" srcId="{E691B62D-D358-4408-A2BA-6122F032B72F}" destId="{85FFF241-3FA5-419C-B6C6-EDE1165E6A4C}" srcOrd="4" destOrd="0" presId="urn:microsoft.com/office/officeart/2005/8/layout/cycle4"/>
    <dgm:cxn modelId="{3D36C1BD-3DB9-4214-8709-8ABDB593E44E}" type="presParOf" srcId="{17B5320C-7D65-4185-BFC5-7613EE9DEBA7}" destId="{74E1A431-B218-45C0-B24D-0FA9A285857F}" srcOrd="1" destOrd="0" presId="urn:microsoft.com/office/officeart/2005/8/layout/cycle4"/>
    <dgm:cxn modelId="{072037A2-832D-449D-A4BB-C1959767A814}" type="presParOf" srcId="{74E1A431-B218-45C0-B24D-0FA9A285857F}" destId="{6F3534EE-9699-4501-9207-71B4C7351DA7}" srcOrd="0" destOrd="0" presId="urn:microsoft.com/office/officeart/2005/8/layout/cycle4"/>
    <dgm:cxn modelId="{E2FCA436-1DAF-4F95-A167-21DB799029D6}" type="presParOf" srcId="{74E1A431-B218-45C0-B24D-0FA9A285857F}" destId="{09895CFA-64AF-433B-8FEC-9900A1C437A8}" srcOrd="1" destOrd="0" presId="urn:microsoft.com/office/officeart/2005/8/layout/cycle4"/>
    <dgm:cxn modelId="{BD3002DD-F63C-4019-8C5C-1E610A330B49}" type="presParOf" srcId="{74E1A431-B218-45C0-B24D-0FA9A285857F}" destId="{FC8AF39F-A518-4113-B775-492B6B8DB4D5}" srcOrd="2" destOrd="0" presId="urn:microsoft.com/office/officeart/2005/8/layout/cycle4"/>
    <dgm:cxn modelId="{BD9FE979-8CA0-44B0-B9BD-82A907424815}" type="presParOf" srcId="{74E1A431-B218-45C0-B24D-0FA9A285857F}" destId="{6B7F559E-3493-46E2-A696-01D70865CC31}" srcOrd="3" destOrd="0" presId="urn:microsoft.com/office/officeart/2005/8/layout/cycle4"/>
    <dgm:cxn modelId="{DBF12A51-ADAB-48AE-B62F-A7B359BF2D4C}" type="presParOf" srcId="{74E1A431-B218-45C0-B24D-0FA9A285857F}" destId="{E6768033-57BA-4141-B701-F7F77460F303}" srcOrd="4" destOrd="0" presId="urn:microsoft.com/office/officeart/2005/8/layout/cycle4"/>
    <dgm:cxn modelId="{6FA11D0B-9AD9-430F-A8BE-7CB1330E6FE6}" type="presParOf" srcId="{17B5320C-7D65-4185-BFC5-7613EE9DEBA7}" destId="{90E3BF00-C583-49A0-8291-ED8852E76891}" srcOrd="2" destOrd="0" presId="urn:microsoft.com/office/officeart/2005/8/layout/cycle4"/>
    <dgm:cxn modelId="{689A58FF-58CD-4DD6-B404-405D41B249D9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600" dirty="0"/>
            <a:t>Planla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/>
            <a:t>Akademik Birimler</a:t>
          </a:r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600" dirty="0"/>
            <a:t>Uygula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Akademik Birimler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600" dirty="0"/>
            <a:t>Kontrol Et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/>
            <a:t>BAP Komisyonu</a:t>
          </a:r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600" dirty="0"/>
            <a:t>Önlem Al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900" dirty="0"/>
            <a:t>Kalite Komisyonu</a:t>
          </a:r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9229A83E-E240-453C-BF50-0B3D3E6CE50C}">
      <dgm:prSet phldrT="[Metin]" custT="1"/>
      <dgm:spPr/>
      <dgm:t>
        <a:bodyPr/>
        <a:lstStyle/>
        <a:p>
          <a:pPr algn="just"/>
          <a:r>
            <a:rPr lang="tr-TR" sz="1000" dirty="0"/>
            <a:t>Uygulama ve Araştırma Merkezleri</a:t>
          </a:r>
        </a:p>
      </dgm:t>
    </dgm:pt>
    <dgm:pt modelId="{D5917804-929D-4FA7-9C17-8B6AE83D2E12}" type="parTrans" cxnId="{0ADBFF26-1BA5-4800-855C-AE39D786435C}">
      <dgm:prSet/>
      <dgm:spPr/>
      <dgm:t>
        <a:bodyPr/>
        <a:lstStyle/>
        <a:p>
          <a:endParaRPr lang="tr-TR"/>
        </a:p>
      </dgm:t>
    </dgm:pt>
    <dgm:pt modelId="{25101478-0E0D-4AD8-8C81-FECBB4617E6C}" type="sibTrans" cxnId="{0ADBFF26-1BA5-4800-855C-AE39D786435C}">
      <dgm:prSet/>
      <dgm:spPr/>
      <dgm:t>
        <a:bodyPr/>
        <a:lstStyle/>
        <a:p>
          <a:endParaRPr lang="tr-TR"/>
        </a:p>
      </dgm:t>
    </dgm:pt>
    <dgm:pt modelId="{F66226EC-8DAB-4171-83FB-5E8B51703666}">
      <dgm:prSet phldrT="[Metin]" custT="1"/>
      <dgm:spPr/>
      <dgm:t>
        <a:bodyPr/>
        <a:lstStyle/>
        <a:p>
          <a:pPr algn="just"/>
          <a:r>
            <a:rPr lang="tr-TR" sz="1000" dirty="0"/>
            <a:t>BAP Komisyonu</a:t>
          </a:r>
        </a:p>
      </dgm:t>
    </dgm:pt>
    <dgm:pt modelId="{7B96BC5E-8550-46B1-A70E-F91E90DFE654}" type="parTrans" cxnId="{8DE4E8C6-D5F2-4155-98CE-B170425989CF}">
      <dgm:prSet/>
      <dgm:spPr/>
      <dgm:t>
        <a:bodyPr/>
        <a:lstStyle/>
        <a:p>
          <a:endParaRPr lang="tr-TR"/>
        </a:p>
      </dgm:t>
    </dgm:pt>
    <dgm:pt modelId="{69650C03-A873-4575-A2B1-6E63E5747709}" type="sibTrans" cxnId="{8DE4E8C6-D5F2-4155-98CE-B170425989CF}">
      <dgm:prSet/>
      <dgm:spPr/>
      <dgm:t>
        <a:bodyPr/>
        <a:lstStyle/>
        <a:p>
          <a:endParaRPr lang="tr-TR"/>
        </a:p>
      </dgm:t>
    </dgm:pt>
    <dgm:pt modelId="{ACCACEE4-7637-4A74-B35D-0729A80C5218}">
      <dgm:prSet phldrT="[Metin]" custT="1"/>
      <dgm:spPr/>
      <dgm:t>
        <a:bodyPr/>
        <a:lstStyle/>
        <a:p>
          <a:pPr algn="just"/>
          <a:r>
            <a:rPr lang="tr-TR" sz="1000" dirty="0"/>
            <a:t>Kalite Komisyonu</a:t>
          </a:r>
        </a:p>
      </dgm:t>
    </dgm:pt>
    <dgm:pt modelId="{CA9070E4-1B08-45C2-B010-1035B0635555}" type="parTrans" cxnId="{A3C3EF91-C780-490F-B9F5-5DEC5AB0FDCD}">
      <dgm:prSet/>
      <dgm:spPr/>
      <dgm:t>
        <a:bodyPr/>
        <a:lstStyle/>
        <a:p>
          <a:endParaRPr lang="tr-TR"/>
        </a:p>
      </dgm:t>
    </dgm:pt>
    <dgm:pt modelId="{5A940212-CF53-4E86-9039-F572111E75B8}" type="sibTrans" cxnId="{A3C3EF91-C780-490F-B9F5-5DEC5AB0FDCD}">
      <dgm:prSet/>
      <dgm:spPr/>
      <dgm:t>
        <a:bodyPr/>
        <a:lstStyle/>
        <a:p>
          <a:endParaRPr lang="tr-TR"/>
        </a:p>
      </dgm:t>
    </dgm:pt>
    <dgm:pt modelId="{C6CBC003-9750-4B08-A069-FAE1D6685CE1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279BBB3C-A57C-4AD9-A0E0-405069DF4DBF}" type="parTrans" cxnId="{D1B9DFD4-AE6F-4BE6-8D38-2023BC5926BF}">
      <dgm:prSet/>
      <dgm:spPr/>
      <dgm:t>
        <a:bodyPr/>
        <a:lstStyle/>
        <a:p>
          <a:endParaRPr lang="tr-TR"/>
        </a:p>
      </dgm:t>
    </dgm:pt>
    <dgm:pt modelId="{605854A0-1951-48C0-B7AC-E1771D7BBC03}" type="sibTrans" cxnId="{D1B9DFD4-AE6F-4BE6-8D38-2023BC5926BF}">
      <dgm:prSet/>
      <dgm:spPr/>
      <dgm:t>
        <a:bodyPr/>
        <a:lstStyle/>
        <a:p>
          <a:endParaRPr lang="tr-TR"/>
        </a:p>
      </dgm:t>
    </dgm:pt>
    <dgm:pt modelId="{AFCA5D36-41B7-43C8-A3A3-9991C0325A97}">
      <dgm:prSet phldrT="[Metin]" custT="1"/>
      <dgm:spPr/>
      <dgm:t>
        <a:bodyPr/>
        <a:lstStyle/>
        <a:p>
          <a:pPr algn="just"/>
          <a:r>
            <a:rPr lang="tr-TR" sz="1000" dirty="0"/>
            <a:t>BAP Komisyonu</a:t>
          </a:r>
        </a:p>
      </dgm:t>
    </dgm:pt>
    <dgm:pt modelId="{58112E35-B79A-43D6-95D6-B7134A4A101E}" type="parTrans" cxnId="{CECA2405-DFD3-4966-8649-6D477B989ED5}">
      <dgm:prSet/>
      <dgm:spPr/>
      <dgm:t>
        <a:bodyPr/>
        <a:lstStyle/>
        <a:p>
          <a:endParaRPr lang="tr-TR"/>
        </a:p>
      </dgm:t>
    </dgm:pt>
    <dgm:pt modelId="{E3E8B392-A8A9-4789-B296-7762F89884AF}" type="sibTrans" cxnId="{CECA2405-DFD3-4966-8649-6D477B989ED5}">
      <dgm:prSet/>
      <dgm:spPr/>
      <dgm:t>
        <a:bodyPr/>
        <a:lstStyle/>
        <a:p>
          <a:endParaRPr lang="tr-TR"/>
        </a:p>
      </dgm:t>
    </dgm:pt>
    <dgm:pt modelId="{17E029CD-7EB9-4F59-9E68-39D7BE929F01}">
      <dgm:prSet phldrT="[Metin]" custT="1"/>
      <dgm:spPr/>
      <dgm:t>
        <a:bodyPr/>
        <a:lstStyle/>
        <a:p>
          <a:pPr algn="just"/>
          <a:endParaRPr lang="tr-TR" sz="1000" dirty="0"/>
        </a:p>
      </dgm:t>
    </dgm:pt>
    <dgm:pt modelId="{E41FD6FB-F074-4F98-A27F-E670C1D22A39}" type="parTrans" cxnId="{2CC2A9A9-0533-4EFE-98DF-F7CA9CDF6B20}">
      <dgm:prSet/>
      <dgm:spPr/>
      <dgm:t>
        <a:bodyPr/>
        <a:lstStyle/>
        <a:p>
          <a:endParaRPr lang="tr-TR"/>
        </a:p>
      </dgm:t>
    </dgm:pt>
    <dgm:pt modelId="{6AA6409C-BB55-4E4E-BAA6-88263C0C59D1}" type="sibTrans" cxnId="{2CC2A9A9-0533-4EFE-98DF-F7CA9CDF6B20}">
      <dgm:prSet/>
      <dgm:spPr/>
      <dgm:t>
        <a:bodyPr/>
        <a:lstStyle/>
        <a:p>
          <a:endParaRPr lang="tr-TR"/>
        </a:p>
      </dgm:t>
    </dgm:pt>
    <dgm:pt modelId="{F6AD9870-25D4-4F4E-8BE8-8599BDCB6DFE}">
      <dgm:prSet phldrT="[Metin]" custT="1"/>
      <dgm:spPr/>
      <dgm:t>
        <a:bodyPr/>
        <a:lstStyle/>
        <a:p>
          <a:pPr algn="just"/>
          <a:r>
            <a:rPr lang="tr-TR" sz="1000" dirty="0"/>
            <a:t>Rankingler</a:t>
          </a:r>
        </a:p>
      </dgm:t>
    </dgm:pt>
    <dgm:pt modelId="{E326382E-6805-44E8-8A42-233B762DAA0F}" type="parTrans" cxnId="{8CE60158-5837-4FC4-B4A9-7CA770AA472B}">
      <dgm:prSet/>
      <dgm:spPr/>
      <dgm:t>
        <a:bodyPr/>
        <a:lstStyle/>
        <a:p>
          <a:endParaRPr lang="tr-TR"/>
        </a:p>
      </dgm:t>
    </dgm:pt>
    <dgm:pt modelId="{9DB84C7C-E3E1-4F63-B9B2-81889584498A}" type="sibTrans" cxnId="{8CE60158-5837-4FC4-B4A9-7CA770AA472B}">
      <dgm:prSet/>
      <dgm:spPr/>
      <dgm:t>
        <a:bodyPr/>
        <a:lstStyle/>
        <a:p>
          <a:endParaRPr lang="tr-TR"/>
        </a:p>
      </dgm:t>
    </dgm:pt>
    <dgm:pt modelId="{3105FC6F-9B30-4D97-B071-305FA6291FB2}">
      <dgm:prSet phldrT="[Metin]" custT="1"/>
      <dgm:spPr/>
      <dgm:t>
        <a:bodyPr/>
        <a:lstStyle/>
        <a:p>
          <a:pPr algn="just"/>
          <a:r>
            <a:rPr lang="tr-TR" sz="1000" dirty="0"/>
            <a:t>Paydaş Anketleri</a:t>
          </a:r>
        </a:p>
      </dgm:t>
    </dgm:pt>
    <dgm:pt modelId="{25C72B90-EB63-415C-BD6F-B82754A726A2}" type="parTrans" cxnId="{AA841384-6149-4111-8F20-F7D4FA69134A}">
      <dgm:prSet/>
      <dgm:spPr/>
      <dgm:t>
        <a:bodyPr/>
        <a:lstStyle/>
        <a:p>
          <a:endParaRPr lang="tr-TR"/>
        </a:p>
      </dgm:t>
    </dgm:pt>
    <dgm:pt modelId="{AF1C163B-996D-4BD9-9D4B-CF20FCF9E2EB}" type="sibTrans" cxnId="{AA841384-6149-4111-8F20-F7D4FA69134A}">
      <dgm:prSet/>
      <dgm:spPr/>
      <dgm:t>
        <a:bodyPr/>
        <a:lstStyle/>
        <a:p>
          <a:endParaRPr lang="tr-TR"/>
        </a:p>
      </dgm:t>
    </dgm:pt>
    <dgm:pt modelId="{1A4F18D7-1F78-47E9-A169-D23481B17F02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7752D5EF-AE4F-49C4-9666-AD8AD5DF12BF}" type="parTrans" cxnId="{43B4B944-8B57-41B4-A2D8-ED1C7DC756E8}">
      <dgm:prSet/>
      <dgm:spPr/>
      <dgm:t>
        <a:bodyPr/>
        <a:lstStyle/>
        <a:p>
          <a:endParaRPr lang="tr-TR"/>
        </a:p>
      </dgm:t>
    </dgm:pt>
    <dgm:pt modelId="{1E0807D3-5A34-4C7C-A205-64C9C7E30776}" type="sibTrans" cxnId="{43B4B944-8B57-41B4-A2D8-ED1C7DC756E8}">
      <dgm:prSet/>
      <dgm:spPr/>
      <dgm:t>
        <a:bodyPr/>
        <a:lstStyle/>
        <a:p>
          <a:endParaRPr lang="tr-TR"/>
        </a:p>
      </dgm:t>
    </dgm:pt>
    <dgm:pt modelId="{CAA91C4B-E8FD-4397-A0F1-84FC693F88BB}">
      <dgm:prSet phldrT="[Metin]" custT="1"/>
      <dgm:spPr/>
      <dgm:t>
        <a:bodyPr/>
        <a:lstStyle/>
        <a:p>
          <a:pPr algn="just"/>
          <a:r>
            <a:rPr lang="tr-TR" sz="1000" dirty="0"/>
            <a:t>BAP İzleme Raporları</a:t>
          </a:r>
        </a:p>
      </dgm:t>
    </dgm:pt>
    <dgm:pt modelId="{98203C05-560F-44A3-832E-61D22289683D}" type="parTrans" cxnId="{515180B1-23F5-4D61-8FF3-37084F36850B}">
      <dgm:prSet/>
      <dgm:spPr/>
      <dgm:t>
        <a:bodyPr/>
        <a:lstStyle/>
        <a:p>
          <a:endParaRPr lang="tr-TR"/>
        </a:p>
      </dgm:t>
    </dgm:pt>
    <dgm:pt modelId="{D56F89E0-867A-4326-8999-A784065AB092}" type="sibTrans" cxnId="{515180B1-23F5-4D61-8FF3-37084F36850B}">
      <dgm:prSet/>
      <dgm:spPr/>
      <dgm:t>
        <a:bodyPr/>
        <a:lstStyle/>
        <a:p>
          <a:endParaRPr lang="tr-TR"/>
        </a:p>
      </dgm:t>
    </dgm:pt>
    <dgm:pt modelId="{479BC78A-88A5-41B0-8686-ACE247F2D218}">
      <dgm:prSet phldrT="[Metin]" custT="1"/>
      <dgm:spPr/>
      <dgm:t>
        <a:bodyPr/>
        <a:lstStyle/>
        <a:p>
          <a:pPr algn="just"/>
          <a:r>
            <a:rPr lang="tr-TR" sz="900" dirty="0"/>
            <a:t>Rektörlük</a:t>
          </a:r>
        </a:p>
      </dgm:t>
    </dgm:pt>
    <dgm:pt modelId="{1E24CF35-6911-455C-B2BB-3BAA198D22B2}" type="parTrans" cxnId="{810F600E-BA5F-4704-8705-69F462E61B86}">
      <dgm:prSet/>
      <dgm:spPr/>
      <dgm:t>
        <a:bodyPr/>
        <a:lstStyle/>
        <a:p>
          <a:endParaRPr lang="tr-TR"/>
        </a:p>
      </dgm:t>
    </dgm:pt>
    <dgm:pt modelId="{3E333F10-0C9D-4DE0-B804-1F4DEE8BB216}" type="sibTrans" cxnId="{810F600E-BA5F-4704-8705-69F462E61B86}">
      <dgm:prSet/>
      <dgm:spPr/>
      <dgm:t>
        <a:bodyPr/>
        <a:lstStyle/>
        <a:p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55413" custScaleY="142119" custLinFactNeighborX="-24169" custLinFactNeighborY="16064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77779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81209" custScaleY="129139" custLinFactNeighborX="47870" custLinFactNeighborY="-16192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59975" custScaleY="128799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2C9EB509-A73B-4B24-8351-E9C86DB7FC11}" type="presOf" srcId="{CAA91C4B-E8FD-4397-A0F1-84FC693F88BB}" destId="{505FDD76-6A5B-42D2-9DF2-9FA2809B7F3B}" srcOrd="0" destOrd="1" presId="urn:microsoft.com/office/officeart/2005/8/layout/cycle4"/>
    <dgm:cxn modelId="{121A47E5-B215-4CEB-9B64-32FD339CAFC7}" type="presOf" srcId="{FFA930D0-8C38-49FB-8FD6-E68338A05E8A}" destId="{17B5320C-7D65-4185-BFC5-7613EE9DEBA7}" srcOrd="0" destOrd="0" presId="urn:microsoft.com/office/officeart/2005/8/layout/cycle4"/>
    <dgm:cxn modelId="{65A597DC-CB85-491A-9EA3-DBB91D8DC4A0}" type="presOf" srcId="{9229A83E-E240-453C-BF50-0B3D3E6CE50C}" destId="{EF22F60C-659E-483A-814F-C4FEA6BCA7D3}" srcOrd="1" destOrd="1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CECA2405-DFD3-4966-8649-6D477B989ED5}" srcId="{C3E71AD3-4FEC-4C70-A1D5-AC3DEB376628}" destId="{AFCA5D36-41B7-43C8-A3A3-9991C0325A97}" srcOrd="2" destOrd="0" parTransId="{58112E35-B79A-43D6-95D6-B7134A4A101E}" sibTransId="{E3E8B392-A8A9-4789-B296-7762F89884AF}"/>
    <dgm:cxn modelId="{66F4A26B-3463-4D12-AB4E-FB7C444707C0}" type="presOf" srcId="{C3E71AD3-4FEC-4C70-A1D5-AC3DEB376628}" destId="{09895CFA-64AF-433B-8FEC-9900A1C437A8}" srcOrd="0" destOrd="0" presId="urn:microsoft.com/office/officeart/2005/8/layout/cycle4"/>
    <dgm:cxn modelId="{4916C939-7E9C-4C46-B535-19770734816C}" type="presOf" srcId="{3105FC6F-9B30-4D97-B071-305FA6291FB2}" destId="{8325926A-F1A1-4E57-B214-0C959F0EDA54}" srcOrd="1" destOrd="3" presId="urn:microsoft.com/office/officeart/2005/8/layout/cycle4"/>
    <dgm:cxn modelId="{810F600E-BA5F-4704-8705-69F462E61B86}" srcId="{BBF8E89E-11D9-422B-8101-107B8D90EE6D}" destId="{479BC78A-88A5-41B0-8686-ACE247F2D218}" srcOrd="1" destOrd="0" parTransId="{1E24CF35-6911-455C-B2BB-3BAA198D22B2}" sibTransId="{3E333F10-0C9D-4DE0-B804-1F4DEE8BB216}"/>
    <dgm:cxn modelId="{9332C3C8-03D1-4D7D-9B5B-37EC76229601}" type="presOf" srcId="{CAA91C4B-E8FD-4397-A0F1-84FC693F88BB}" destId="{8325926A-F1A1-4E57-B214-0C959F0EDA54}" srcOrd="1" destOrd="1" presId="urn:microsoft.com/office/officeart/2005/8/layout/cycle4"/>
    <dgm:cxn modelId="{AB875BA3-978F-4759-8238-AFC598BE9C90}" type="presOf" srcId="{479BC78A-88A5-41B0-8686-ACE247F2D218}" destId="{ABEB0871-1B9E-4FC9-AB42-2816156AB1F7}" srcOrd="1" destOrd="1" presId="urn:microsoft.com/office/officeart/2005/8/layout/cycle4"/>
    <dgm:cxn modelId="{BB366029-47C4-4CB7-BE01-E2E68DA9D7B4}" type="presOf" srcId="{9229A83E-E240-453C-BF50-0B3D3E6CE50C}" destId="{5553FD15-7604-4568-86BB-72B19F698D49}" srcOrd="0" destOrd="1" presId="urn:microsoft.com/office/officeart/2005/8/layout/cycle4"/>
    <dgm:cxn modelId="{841AC92D-12FA-44A2-8B16-FCC6FB0E0D5C}" type="presOf" srcId="{F6AD9870-25D4-4F4E-8BE8-8599BDCB6DFE}" destId="{8325926A-F1A1-4E57-B214-0C959F0EDA54}" srcOrd="1" destOrd="2" presId="urn:microsoft.com/office/officeart/2005/8/layout/cycle4"/>
    <dgm:cxn modelId="{238E8906-82E5-4B1A-94A5-06A0B8718F04}" type="presOf" srcId="{21ECCB0F-9D92-43BC-BE32-A68EA04E254A}" destId="{8325926A-F1A1-4E57-B214-0C959F0EDA54}" srcOrd="1" destOrd="0" presId="urn:microsoft.com/office/officeart/2005/8/layout/cycle4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D624BBFD-B70E-4466-90BB-E0DCC64A92C8}" type="presOf" srcId="{C6CBC003-9750-4B08-A069-FAE1D6685CE1}" destId="{1BD4DB29-8626-413F-83E7-EBF3924A5707}" srcOrd="1" destOrd="3" presId="urn:microsoft.com/office/officeart/2005/8/layout/cycle4"/>
    <dgm:cxn modelId="{43B4B944-8B57-41B4-A2D8-ED1C7DC756E8}" srcId="{654A6B7C-04E9-4381-89C9-C3B9D9FCCF01}" destId="{1A4F18D7-1F78-47E9-A169-D23481B17F02}" srcOrd="4" destOrd="0" parTransId="{7752D5EF-AE4F-49C4-9666-AD8AD5DF12BF}" sibTransId="{1E0807D3-5A34-4C7C-A205-64C9C7E30776}"/>
    <dgm:cxn modelId="{2CC2A9A9-0533-4EFE-98DF-F7CA9CDF6B20}" srcId="{C3E71AD3-4FEC-4C70-A1D5-AC3DEB376628}" destId="{17E029CD-7EB9-4F59-9E68-39D7BE929F01}" srcOrd="3" destOrd="0" parTransId="{E41FD6FB-F074-4F98-A27F-E670C1D22A39}" sibTransId="{6AA6409C-BB55-4E4E-BAA6-88263C0C59D1}"/>
    <dgm:cxn modelId="{FEBD623B-2EA2-4EF5-A049-73D480389D21}" type="presOf" srcId="{F6AD9870-25D4-4F4E-8BE8-8599BDCB6DFE}" destId="{505FDD76-6A5B-42D2-9DF2-9FA2809B7F3B}" srcOrd="0" destOrd="2" presId="urn:microsoft.com/office/officeart/2005/8/layout/cycle4"/>
    <dgm:cxn modelId="{1B239D3F-FD7B-4E8C-A9BF-9B23B07EDFF5}" type="presOf" srcId="{4AA913B3-7A5A-4B32-92CE-670E38C7E535}" destId="{6F3534EE-9699-4501-9207-71B4C7351DA7}" srcOrd="0" destOrd="0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D1B9DFD4-AE6F-4BE6-8D38-2023BC5926BF}" srcId="{4AA913B3-7A5A-4B32-92CE-670E38C7E535}" destId="{C6CBC003-9750-4B08-A069-FAE1D6685CE1}" srcOrd="3" destOrd="0" parTransId="{279BBB3C-A57C-4AD9-A0E0-405069DF4DBF}" sibTransId="{605854A0-1951-48C0-B7AC-E1771D7BBC03}"/>
    <dgm:cxn modelId="{3AAD2A67-EC42-4A2F-8B56-2332A5602828}" type="presOf" srcId="{AFCA5D36-41B7-43C8-A3A3-9991C0325A97}" destId="{5553FD15-7604-4568-86BB-72B19F698D49}" srcOrd="0" destOrd="2" presId="urn:microsoft.com/office/officeart/2005/8/layout/cycle4"/>
    <dgm:cxn modelId="{4DD81109-16A2-44CE-ABF0-46D608AE7AC3}" type="presOf" srcId="{F66226EC-8DAB-4171-83FB-5E8B51703666}" destId="{D43CCD15-8FE6-4A69-A9B7-C655ED23362E}" srcOrd="0" destOrd="1" presId="urn:microsoft.com/office/officeart/2005/8/layout/cycle4"/>
    <dgm:cxn modelId="{16309827-9378-48DC-989C-061F72B9A139}" type="presOf" srcId="{1A4F18D7-1F78-47E9-A169-D23481B17F02}" destId="{8325926A-F1A1-4E57-B214-0C959F0EDA54}" srcOrd="1" destOrd="4" presId="urn:microsoft.com/office/officeart/2005/8/layout/cycle4"/>
    <dgm:cxn modelId="{D6F47C1B-4F93-441A-8DB6-92D385CE355B}" type="presOf" srcId="{F66226EC-8DAB-4171-83FB-5E8B51703666}" destId="{1BD4DB29-8626-413F-83E7-EBF3924A5707}" srcOrd="1" destOrd="1" presId="urn:microsoft.com/office/officeart/2005/8/layout/cycle4"/>
    <dgm:cxn modelId="{2835DCD5-820A-40EA-8556-A64A8B059A2C}" type="presOf" srcId="{B23EAB89-D4D4-4D56-B37B-1EC656B14E1B}" destId="{5553FD15-7604-4568-86BB-72B19F698D49}" srcOrd="0" destOrd="0" presId="urn:microsoft.com/office/officeart/2005/8/layout/cycle4"/>
    <dgm:cxn modelId="{8CE60158-5837-4FC4-B4A9-7CA770AA472B}" srcId="{654A6B7C-04E9-4381-89C9-C3B9D9FCCF01}" destId="{F6AD9870-25D4-4F4E-8BE8-8599BDCB6DFE}" srcOrd="2" destOrd="0" parTransId="{E326382E-6805-44E8-8A42-233B762DAA0F}" sibTransId="{9DB84C7C-E3E1-4F63-B9B2-81889584498A}"/>
    <dgm:cxn modelId="{515180B1-23F5-4D61-8FF3-37084F36850B}" srcId="{654A6B7C-04E9-4381-89C9-C3B9D9FCCF01}" destId="{CAA91C4B-E8FD-4397-A0F1-84FC693F88BB}" srcOrd="1" destOrd="0" parTransId="{98203C05-560F-44A3-832E-61D22289683D}" sibTransId="{D56F89E0-867A-4326-8999-A784065AB092}"/>
    <dgm:cxn modelId="{93A80DFF-1AAC-4354-A4B8-22C03F820376}" type="presOf" srcId="{3105FC6F-9B30-4D97-B071-305FA6291FB2}" destId="{505FDD76-6A5B-42D2-9DF2-9FA2809B7F3B}" srcOrd="0" destOrd="3" presId="urn:microsoft.com/office/officeart/2005/8/layout/cycle4"/>
    <dgm:cxn modelId="{EACFAB46-F1A4-4661-83BB-A9EC4269E26B}" type="presOf" srcId="{21ECCB0F-9D92-43BC-BE32-A68EA04E254A}" destId="{505FDD76-6A5B-42D2-9DF2-9FA2809B7F3B}" srcOrd="0" destOrd="0" presId="urn:microsoft.com/office/officeart/2005/8/layout/cycle4"/>
    <dgm:cxn modelId="{916092DB-5801-41DE-AA5B-D3D5E6B9D8D9}" type="presOf" srcId="{17E029CD-7EB9-4F59-9E68-39D7BE929F01}" destId="{5553FD15-7604-4568-86BB-72B19F698D49}" srcOrd="0" destOrd="3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77B27DE6-0D33-4622-B84C-2AD6B5F97B1B}" type="presOf" srcId="{27482C27-45F6-4239-8505-91E49E03E6D9}" destId="{ABEB0871-1B9E-4FC9-AB42-2816156AB1F7}" srcOrd="1" destOrd="0" presId="urn:microsoft.com/office/officeart/2005/8/layout/cycle4"/>
    <dgm:cxn modelId="{3A98B6A2-7C9B-4A2F-AFC1-3817A6636D10}" type="presOf" srcId="{479BC78A-88A5-41B0-8686-ACE247F2D218}" destId="{16B47619-5A61-4F4D-9FE8-783857B33D2C}" srcOrd="0" destOrd="1" presId="urn:microsoft.com/office/officeart/2005/8/layout/cycle4"/>
    <dgm:cxn modelId="{3C76F74C-BDA6-4A44-A2D2-9D8E2A5C0AF3}" type="presOf" srcId="{ACCACEE4-7637-4A74-B35D-0729A80C5218}" destId="{D43CCD15-8FE6-4A69-A9B7-C655ED23362E}" srcOrd="0" destOrd="2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8DE4E8C6-D5F2-4155-98CE-B170425989CF}" srcId="{4AA913B3-7A5A-4B32-92CE-670E38C7E535}" destId="{F66226EC-8DAB-4171-83FB-5E8B51703666}" srcOrd="1" destOrd="0" parTransId="{7B96BC5E-8550-46B1-A70E-F91E90DFE654}" sibTransId="{69650C03-A873-4575-A2B1-6E63E5747709}"/>
    <dgm:cxn modelId="{ED486C5E-62FE-41A4-8815-CB8C23DA6BBA}" type="presOf" srcId="{AFCA5D36-41B7-43C8-A3A3-9991C0325A97}" destId="{EF22F60C-659E-483A-814F-C4FEA6BCA7D3}" srcOrd="1" destOrd="2" presId="urn:microsoft.com/office/officeart/2005/8/layout/cycle4"/>
    <dgm:cxn modelId="{FD6998D7-27F8-40F1-AD78-CBB1BCEE11A2}" type="presOf" srcId="{BBF8E89E-11D9-422B-8101-107B8D90EE6D}" destId="{6B7F559E-3493-46E2-A696-01D70865CC31}" srcOrd="0" destOrd="0" presId="urn:microsoft.com/office/officeart/2005/8/layout/cycle4"/>
    <dgm:cxn modelId="{AA841384-6149-4111-8F20-F7D4FA69134A}" srcId="{654A6B7C-04E9-4381-89C9-C3B9D9FCCF01}" destId="{3105FC6F-9B30-4D97-B071-305FA6291FB2}" srcOrd="3" destOrd="0" parTransId="{25C72B90-EB63-415C-BD6F-B82754A726A2}" sibTransId="{AF1C163B-996D-4BD9-9D4B-CF20FCF9E2EB}"/>
    <dgm:cxn modelId="{E53F8699-B111-40A4-BC24-3042FDBD5705}" type="presOf" srcId="{ACCACEE4-7637-4A74-B35D-0729A80C5218}" destId="{1BD4DB29-8626-413F-83E7-EBF3924A5707}" srcOrd="1" destOrd="2" presId="urn:microsoft.com/office/officeart/2005/8/layout/cycle4"/>
    <dgm:cxn modelId="{13E99D10-B42D-4D0D-9FC5-89811D3EF064}" type="presOf" srcId="{1A4F18D7-1F78-47E9-A169-D23481B17F02}" destId="{505FDD76-6A5B-42D2-9DF2-9FA2809B7F3B}" srcOrd="0" destOrd="4" presId="urn:microsoft.com/office/officeart/2005/8/layout/cycle4"/>
    <dgm:cxn modelId="{57416698-777F-44E6-ABA1-26A5AEF2D366}" srcId="{BBF8E89E-11D9-422B-8101-107B8D90EE6D}" destId="{27482C27-45F6-4239-8505-91E49E03E6D9}" srcOrd="0" destOrd="0" parTransId="{77E25EF5-4276-422E-9958-62A66BDEC74A}" sibTransId="{A93E2CB9-6788-4016-B295-9D6CF68B7FA0}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EFAB79D6-DBB2-481A-A06A-048431B1A836}" type="presOf" srcId="{C6CBC003-9750-4B08-A069-FAE1D6685CE1}" destId="{D43CCD15-8FE6-4A69-A9B7-C655ED23362E}" srcOrd="0" destOrd="3" presId="urn:microsoft.com/office/officeart/2005/8/layout/cycle4"/>
    <dgm:cxn modelId="{E98F4249-5BFF-4A41-B7B1-2301CF477FBE}" type="presOf" srcId="{654A6B7C-04E9-4381-89C9-C3B9D9FCCF01}" destId="{FC8AF39F-A518-4113-B775-492B6B8DB4D5}" srcOrd="0" destOrd="0" presId="urn:microsoft.com/office/officeart/2005/8/layout/cycle4"/>
    <dgm:cxn modelId="{40C2BEB9-1995-449D-860F-7BD68C3E5BE2}" type="presOf" srcId="{239A930A-AA85-449F-824A-FF3EA721F020}" destId="{D43CCD15-8FE6-4A69-A9B7-C655ED23362E}" srcOrd="0" destOrd="0" presId="urn:microsoft.com/office/officeart/2005/8/layout/cycle4"/>
    <dgm:cxn modelId="{94B805B3-1CE7-4AC8-A0D0-77ED007D640E}" type="presOf" srcId="{27482C27-45F6-4239-8505-91E49E03E6D9}" destId="{16B47619-5A61-4F4D-9FE8-783857B33D2C}" srcOrd="0" destOrd="0" presId="urn:microsoft.com/office/officeart/2005/8/layout/cycle4"/>
    <dgm:cxn modelId="{277A4679-21C3-4EAA-A6D8-2FCCAF2C2D2D}" type="presOf" srcId="{239A930A-AA85-449F-824A-FF3EA721F020}" destId="{1BD4DB29-8626-413F-83E7-EBF3924A5707}" srcOrd="1" destOrd="0" presId="urn:microsoft.com/office/officeart/2005/8/layout/cycle4"/>
    <dgm:cxn modelId="{BD1CFD8C-0B1E-4AD4-BAAE-C5BE4B36C8D4}" type="presOf" srcId="{17E029CD-7EB9-4F59-9E68-39D7BE929F01}" destId="{EF22F60C-659E-483A-814F-C4FEA6BCA7D3}" srcOrd="1" destOrd="3" presId="urn:microsoft.com/office/officeart/2005/8/layout/cycle4"/>
    <dgm:cxn modelId="{A3C3EF91-C780-490F-B9F5-5DEC5AB0FDCD}" srcId="{4AA913B3-7A5A-4B32-92CE-670E38C7E535}" destId="{ACCACEE4-7637-4A74-B35D-0729A80C5218}" srcOrd="2" destOrd="0" parTransId="{CA9070E4-1B08-45C2-B010-1035B0635555}" sibTransId="{5A940212-CF53-4E86-9039-F572111E75B8}"/>
    <dgm:cxn modelId="{A5254BB6-A940-4019-A1CB-C6755E2B014F}" type="presOf" srcId="{B23EAB89-D4D4-4D56-B37B-1EC656B14E1B}" destId="{EF22F60C-659E-483A-814F-C4FEA6BCA7D3}" srcOrd="1" destOrd="0" presId="urn:microsoft.com/office/officeart/2005/8/layout/cycle4"/>
    <dgm:cxn modelId="{0ADBFF26-1BA5-4800-855C-AE39D786435C}" srcId="{C3E71AD3-4FEC-4C70-A1D5-AC3DEB376628}" destId="{9229A83E-E240-453C-BF50-0B3D3E6CE50C}" srcOrd="1" destOrd="0" parTransId="{D5917804-929D-4FA7-9C17-8B6AE83D2E12}" sibTransId="{25101478-0E0D-4AD8-8C81-FECBB4617E6C}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93CD5D71-2C97-460F-80CA-7823BD95A7B9}" type="presParOf" srcId="{17B5320C-7D65-4185-BFC5-7613EE9DEBA7}" destId="{E691B62D-D358-4408-A2BA-6122F032B72F}" srcOrd="0" destOrd="0" presId="urn:microsoft.com/office/officeart/2005/8/layout/cycle4"/>
    <dgm:cxn modelId="{9BBFE8D3-A153-4454-9061-C9685FF718B0}" type="presParOf" srcId="{E691B62D-D358-4408-A2BA-6122F032B72F}" destId="{3B05AB4F-E30B-4D3E-A9C9-C9777F5CA2EE}" srcOrd="0" destOrd="0" presId="urn:microsoft.com/office/officeart/2005/8/layout/cycle4"/>
    <dgm:cxn modelId="{65B1062D-EE05-4C82-BFC1-0E51AB420AE6}" type="presParOf" srcId="{3B05AB4F-E30B-4D3E-A9C9-C9777F5CA2EE}" destId="{D43CCD15-8FE6-4A69-A9B7-C655ED23362E}" srcOrd="0" destOrd="0" presId="urn:microsoft.com/office/officeart/2005/8/layout/cycle4"/>
    <dgm:cxn modelId="{F42DE9C8-058F-47B4-9FD2-A8FA2B467935}" type="presParOf" srcId="{3B05AB4F-E30B-4D3E-A9C9-C9777F5CA2EE}" destId="{1BD4DB29-8626-413F-83E7-EBF3924A5707}" srcOrd="1" destOrd="0" presId="urn:microsoft.com/office/officeart/2005/8/layout/cycle4"/>
    <dgm:cxn modelId="{8E769042-0260-49BF-A1CE-B230CE641637}" type="presParOf" srcId="{E691B62D-D358-4408-A2BA-6122F032B72F}" destId="{5DA65AEB-C525-4359-8839-CE7017F8A141}" srcOrd="1" destOrd="0" presId="urn:microsoft.com/office/officeart/2005/8/layout/cycle4"/>
    <dgm:cxn modelId="{F16621B6-4B50-4D7B-8CB9-CE0CBAFCF4AF}" type="presParOf" srcId="{5DA65AEB-C525-4359-8839-CE7017F8A141}" destId="{5553FD15-7604-4568-86BB-72B19F698D49}" srcOrd="0" destOrd="0" presId="urn:microsoft.com/office/officeart/2005/8/layout/cycle4"/>
    <dgm:cxn modelId="{DEA95480-300C-4D9C-ABBA-7044B4269B92}" type="presParOf" srcId="{5DA65AEB-C525-4359-8839-CE7017F8A141}" destId="{EF22F60C-659E-483A-814F-C4FEA6BCA7D3}" srcOrd="1" destOrd="0" presId="urn:microsoft.com/office/officeart/2005/8/layout/cycle4"/>
    <dgm:cxn modelId="{549137D2-1F1E-406F-8ACF-81857041202B}" type="presParOf" srcId="{E691B62D-D358-4408-A2BA-6122F032B72F}" destId="{D452A7C6-65A8-405B-BCC8-31CADCCDB4D0}" srcOrd="2" destOrd="0" presId="urn:microsoft.com/office/officeart/2005/8/layout/cycle4"/>
    <dgm:cxn modelId="{86E21114-143D-41FC-882F-EBFEBBC982F8}" type="presParOf" srcId="{D452A7C6-65A8-405B-BCC8-31CADCCDB4D0}" destId="{505FDD76-6A5B-42D2-9DF2-9FA2809B7F3B}" srcOrd="0" destOrd="0" presId="urn:microsoft.com/office/officeart/2005/8/layout/cycle4"/>
    <dgm:cxn modelId="{D3E2494A-7B02-45A2-86BC-F471FB471B4C}" type="presParOf" srcId="{D452A7C6-65A8-405B-BCC8-31CADCCDB4D0}" destId="{8325926A-F1A1-4E57-B214-0C959F0EDA54}" srcOrd="1" destOrd="0" presId="urn:microsoft.com/office/officeart/2005/8/layout/cycle4"/>
    <dgm:cxn modelId="{C2B61214-39E3-4021-8A76-676F92520D16}" type="presParOf" srcId="{E691B62D-D358-4408-A2BA-6122F032B72F}" destId="{515DF65E-93D7-4F77-A688-35E6ED7E9DCB}" srcOrd="3" destOrd="0" presId="urn:microsoft.com/office/officeart/2005/8/layout/cycle4"/>
    <dgm:cxn modelId="{7AD700C0-681A-464C-AACE-D9E7EA85DD95}" type="presParOf" srcId="{515DF65E-93D7-4F77-A688-35E6ED7E9DCB}" destId="{16B47619-5A61-4F4D-9FE8-783857B33D2C}" srcOrd="0" destOrd="0" presId="urn:microsoft.com/office/officeart/2005/8/layout/cycle4"/>
    <dgm:cxn modelId="{FE369028-D6F8-43C8-9C0D-DFC304E3B40C}" type="presParOf" srcId="{515DF65E-93D7-4F77-A688-35E6ED7E9DCB}" destId="{ABEB0871-1B9E-4FC9-AB42-2816156AB1F7}" srcOrd="1" destOrd="0" presId="urn:microsoft.com/office/officeart/2005/8/layout/cycle4"/>
    <dgm:cxn modelId="{A4B19D68-9EAF-48E7-9885-1CABFCD31C7B}" type="presParOf" srcId="{E691B62D-D358-4408-A2BA-6122F032B72F}" destId="{85FFF241-3FA5-419C-B6C6-EDE1165E6A4C}" srcOrd="4" destOrd="0" presId="urn:microsoft.com/office/officeart/2005/8/layout/cycle4"/>
    <dgm:cxn modelId="{93B09CFA-5B5F-4813-B172-52BC0253C780}" type="presParOf" srcId="{17B5320C-7D65-4185-BFC5-7613EE9DEBA7}" destId="{74E1A431-B218-45C0-B24D-0FA9A285857F}" srcOrd="1" destOrd="0" presId="urn:microsoft.com/office/officeart/2005/8/layout/cycle4"/>
    <dgm:cxn modelId="{2651146E-9E8F-4FE1-B55C-05BC39A6E72D}" type="presParOf" srcId="{74E1A431-B218-45C0-B24D-0FA9A285857F}" destId="{6F3534EE-9699-4501-9207-71B4C7351DA7}" srcOrd="0" destOrd="0" presId="urn:microsoft.com/office/officeart/2005/8/layout/cycle4"/>
    <dgm:cxn modelId="{6A07F798-C3F3-478B-8387-80DD0B60DD24}" type="presParOf" srcId="{74E1A431-B218-45C0-B24D-0FA9A285857F}" destId="{09895CFA-64AF-433B-8FEC-9900A1C437A8}" srcOrd="1" destOrd="0" presId="urn:microsoft.com/office/officeart/2005/8/layout/cycle4"/>
    <dgm:cxn modelId="{7E8EFAAB-5E65-4E15-8E40-41F612DA9074}" type="presParOf" srcId="{74E1A431-B218-45C0-B24D-0FA9A285857F}" destId="{FC8AF39F-A518-4113-B775-492B6B8DB4D5}" srcOrd="2" destOrd="0" presId="urn:microsoft.com/office/officeart/2005/8/layout/cycle4"/>
    <dgm:cxn modelId="{A6777526-614C-498B-9FCC-FF1A770E2F84}" type="presParOf" srcId="{74E1A431-B218-45C0-B24D-0FA9A285857F}" destId="{6B7F559E-3493-46E2-A696-01D70865CC31}" srcOrd="3" destOrd="0" presId="urn:microsoft.com/office/officeart/2005/8/layout/cycle4"/>
    <dgm:cxn modelId="{18C9881A-E680-4BB6-A416-0EEF173061D6}" type="presParOf" srcId="{74E1A431-B218-45C0-B24D-0FA9A285857F}" destId="{E6768033-57BA-4141-B701-F7F77460F303}" srcOrd="4" destOrd="0" presId="urn:microsoft.com/office/officeart/2005/8/layout/cycle4"/>
    <dgm:cxn modelId="{8C7B67CD-5A1B-4EAA-9B45-C126F24670D8}" type="presParOf" srcId="{17B5320C-7D65-4185-BFC5-7613EE9DEBA7}" destId="{90E3BF00-C583-49A0-8291-ED8852E76891}" srcOrd="2" destOrd="0" presId="urn:microsoft.com/office/officeart/2005/8/layout/cycle4"/>
    <dgm:cxn modelId="{6AF0C4E1-8F35-48B7-BDFB-6533FC73EBBD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A930D0-8C38-49FB-8FD6-E68338A05E8A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AA913B3-7A5A-4B32-92CE-670E38C7E535}">
      <dgm:prSet phldrT="[Metin]" custT="1"/>
      <dgm:spPr/>
      <dgm:t>
        <a:bodyPr/>
        <a:lstStyle/>
        <a:p>
          <a:pPr algn="just"/>
          <a:r>
            <a:rPr lang="tr-TR" sz="1600" dirty="0"/>
            <a:t>Planla</a:t>
          </a:r>
        </a:p>
      </dgm:t>
    </dgm:pt>
    <dgm:pt modelId="{7BC68F72-192C-480E-A811-AB5983AA93BE}" type="par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DFB10BE1-34EA-4DAD-8342-CD1CA87D57AB}" type="sibTrans" cxnId="{141326CA-2B6F-468C-A2C2-807589E39DEE}">
      <dgm:prSet/>
      <dgm:spPr/>
      <dgm:t>
        <a:bodyPr/>
        <a:lstStyle/>
        <a:p>
          <a:pPr algn="just"/>
          <a:endParaRPr lang="tr-TR"/>
        </a:p>
      </dgm:t>
    </dgm:pt>
    <dgm:pt modelId="{239A930A-AA85-449F-824A-FF3EA721F020}">
      <dgm:prSet phldrT="[Metin]" custT="1"/>
      <dgm:spPr/>
      <dgm:t>
        <a:bodyPr/>
        <a:lstStyle/>
        <a:p>
          <a:pPr algn="just"/>
          <a:r>
            <a:rPr lang="tr-TR" sz="1000" dirty="0"/>
            <a:t>Stratejik Plan</a:t>
          </a:r>
        </a:p>
      </dgm:t>
    </dgm:pt>
    <dgm:pt modelId="{B5E686FC-CD34-4832-9C75-B5BC564F5DD5}" type="par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E1BAF120-F4A1-493D-937A-5B29EA030B31}" type="sibTrans" cxnId="{E7AA5F0A-8929-4823-85F4-FECEBAF810CA}">
      <dgm:prSet/>
      <dgm:spPr/>
      <dgm:t>
        <a:bodyPr/>
        <a:lstStyle/>
        <a:p>
          <a:pPr algn="just"/>
          <a:endParaRPr lang="tr-TR"/>
        </a:p>
      </dgm:t>
    </dgm:pt>
    <dgm:pt modelId="{C3E71AD3-4FEC-4C70-A1D5-AC3DEB376628}">
      <dgm:prSet phldrT="[Metin]" custT="1"/>
      <dgm:spPr/>
      <dgm:t>
        <a:bodyPr/>
        <a:lstStyle/>
        <a:p>
          <a:pPr algn="just"/>
          <a:r>
            <a:rPr lang="tr-TR" sz="1600" dirty="0"/>
            <a:t>Uygula</a:t>
          </a:r>
        </a:p>
      </dgm:t>
    </dgm:pt>
    <dgm:pt modelId="{42B1BF85-9BBC-4B72-878D-C2FCF7841DB5}" type="par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DF710062-27FA-4AD4-8BE0-5C7C4FA5A405}" type="sibTrans" cxnId="{DC04E4B9-86F3-4A26-8397-8682033253B8}">
      <dgm:prSet/>
      <dgm:spPr/>
      <dgm:t>
        <a:bodyPr/>
        <a:lstStyle/>
        <a:p>
          <a:pPr algn="just"/>
          <a:endParaRPr lang="tr-TR"/>
        </a:p>
      </dgm:t>
    </dgm:pt>
    <dgm:pt modelId="{B23EAB89-D4D4-4D56-B37B-1EC656B14E1B}">
      <dgm:prSet phldrT="[Metin]" custT="1"/>
      <dgm:spPr/>
      <dgm:t>
        <a:bodyPr/>
        <a:lstStyle/>
        <a:p>
          <a:pPr algn="just"/>
          <a:r>
            <a:rPr lang="tr-TR" sz="1000" dirty="0"/>
            <a:t>Fakülteler</a:t>
          </a:r>
        </a:p>
      </dgm:t>
    </dgm:pt>
    <dgm:pt modelId="{52AC3583-0B2E-48F9-AB35-723FB7EE1BCD}" type="par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3F2C7882-864B-4722-A262-69753E1A9578}" type="sibTrans" cxnId="{8EE7A29B-42EB-4E62-BFC8-8407515EF930}">
      <dgm:prSet/>
      <dgm:spPr/>
      <dgm:t>
        <a:bodyPr/>
        <a:lstStyle/>
        <a:p>
          <a:pPr algn="just"/>
          <a:endParaRPr lang="tr-TR"/>
        </a:p>
      </dgm:t>
    </dgm:pt>
    <dgm:pt modelId="{654A6B7C-04E9-4381-89C9-C3B9D9FCCF01}">
      <dgm:prSet phldrT="[Metin]" custT="1"/>
      <dgm:spPr/>
      <dgm:t>
        <a:bodyPr/>
        <a:lstStyle/>
        <a:p>
          <a:pPr algn="just"/>
          <a:r>
            <a:rPr lang="tr-TR" sz="1600" dirty="0"/>
            <a:t>Kontrol Et</a:t>
          </a:r>
        </a:p>
      </dgm:t>
    </dgm:pt>
    <dgm:pt modelId="{041901B7-41AB-4634-AF89-E8D39714E8D4}" type="par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0B08C704-D942-4837-8A1F-F428E962E79D}" type="sibTrans" cxnId="{EC83D1E3-76C0-4730-B2D3-2F741B9DE30A}">
      <dgm:prSet/>
      <dgm:spPr/>
      <dgm:t>
        <a:bodyPr/>
        <a:lstStyle/>
        <a:p>
          <a:pPr algn="just"/>
          <a:endParaRPr lang="tr-TR"/>
        </a:p>
      </dgm:t>
    </dgm:pt>
    <dgm:pt modelId="{21ECCB0F-9D92-43BC-BE32-A68EA04E254A}">
      <dgm:prSet phldrT="[Metin]" custT="1"/>
      <dgm:spPr/>
      <dgm:t>
        <a:bodyPr/>
        <a:lstStyle/>
        <a:p>
          <a:pPr algn="just"/>
          <a:r>
            <a:rPr lang="tr-TR" sz="1000" dirty="0"/>
            <a:t>SOSAM</a:t>
          </a:r>
        </a:p>
      </dgm:t>
    </dgm:pt>
    <dgm:pt modelId="{7B57D7C0-5193-40D2-9E43-C8D9262F8035}" type="par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CF1DFEE7-0B38-42C9-83A4-A11E5E428A0F}" type="sibTrans" cxnId="{B4EFF784-5563-47F0-A2A8-E034F10889E6}">
      <dgm:prSet/>
      <dgm:spPr/>
      <dgm:t>
        <a:bodyPr/>
        <a:lstStyle/>
        <a:p>
          <a:pPr algn="just"/>
          <a:endParaRPr lang="tr-TR"/>
        </a:p>
      </dgm:t>
    </dgm:pt>
    <dgm:pt modelId="{BBF8E89E-11D9-422B-8101-107B8D90EE6D}">
      <dgm:prSet phldrT="[Metin]" custT="1"/>
      <dgm:spPr/>
      <dgm:t>
        <a:bodyPr/>
        <a:lstStyle/>
        <a:p>
          <a:pPr algn="just"/>
          <a:r>
            <a:rPr lang="tr-TR" sz="1600" dirty="0"/>
            <a:t>Önlem Al</a:t>
          </a:r>
        </a:p>
      </dgm:t>
    </dgm:pt>
    <dgm:pt modelId="{48FD297F-FB9C-4CAD-BEA6-15046116C651}" type="par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7EA9E427-8E79-4D8A-8922-6C81ED80D268}" type="sibTrans" cxnId="{FBCAD21A-24DF-4165-91C8-3E9073E71195}">
      <dgm:prSet/>
      <dgm:spPr/>
      <dgm:t>
        <a:bodyPr/>
        <a:lstStyle/>
        <a:p>
          <a:pPr algn="just"/>
          <a:endParaRPr lang="tr-TR"/>
        </a:p>
      </dgm:t>
    </dgm:pt>
    <dgm:pt modelId="{27482C27-45F6-4239-8505-91E49E03E6D9}">
      <dgm:prSet phldrT="[Metin]" custT="1"/>
      <dgm:spPr/>
      <dgm:t>
        <a:bodyPr/>
        <a:lstStyle/>
        <a:p>
          <a:pPr algn="just"/>
          <a:r>
            <a:rPr lang="tr-TR" sz="900" dirty="0"/>
            <a:t>Kalite Komisyonu</a:t>
          </a:r>
        </a:p>
      </dgm:t>
    </dgm:pt>
    <dgm:pt modelId="{77E25EF5-4276-422E-9958-62A66BDEC74A}" type="par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A93E2CB9-6788-4016-B295-9D6CF68B7FA0}" type="sibTrans" cxnId="{57416698-777F-44E6-ABA1-26A5AEF2D366}">
      <dgm:prSet/>
      <dgm:spPr/>
      <dgm:t>
        <a:bodyPr/>
        <a:lstStyle/>
        <a:p>
          <a:pPr algn="just"/>
          <a:endParaRPr lang="tr-TR"/>
        </a:p>
      </dgm:t>
    </dgm:pt>
    <dgm:pt modelId="{479BC78A-88A5-41B0-8686-ACE247F2D218}">
      <dgm:prSet phldrT="[Metin]" custT="1"/>
      <dgm:spPr/>
      <dgm:t>
        <a:bodyPr/>
        <a:lstStyle/>
        <a:p>
          <a:pPr algn="just"/>
          <a:r>
            <a:rPr lang="tr-TR" sz="900" dirty="0"/>
            <a:t>Rektörlük</a:t>
          </a:r>
        </a:p>
      </dgm:t>
    </dgm:pt>
    <dgm:pt modelId="{1E24CF35-6911-455C-B2BB-3BAA198D22B2}" type="parTrans" cxnId="{810F600E-BA5F-4704-8705-69F462E61B86}">
      <dgm:prSet/>
      <dgm:spPr/>
      <dgm:t>
        <a:bodyPr/>
        <a:lstStyle/>
        <a:p>
          <a:endParaRPr lang="tr-TR"/>
        </a:p>
      </dgm:t>
    </dgm:pt>
    <dgm:pt modelId="{3E333F10-0C9D-4DE0-B804-1F4DEE8BB216}" type="sibTrans" cxnId="{810F600E-BA5F-4704-8705-69F462E61B86}">
      <dgm:prSet/>
      <dgm:spPr/>
      <dgm:t>
        <a:bodyPr/>
        <a:lstStyle/>
        <a:p>
          <a:endParaRPr lang="tr-TR"/>
        </a:p>
      </dgm:t>
    </dgm:pt>
    <dgm:pt modelId="{10C541CE-2AAB-41B2-A6CC-B608D84B4B3A}">
      <dgm:prSet phldrT="[Metin]" custT="1"/>
      <dgm:spPr/>
      <dgm:t>
        <a:bodyPr/>
        <a:lstStyle/>
        <a:p>
          <a:pPr algn="just"/>
          <a:r>
            <a:rPr lang="tr-TR" sz="1000" dirty="0"/>
            <a:t>SOSAM</a:t>
          </a:r>
        </a:p>
      </dgm:t>
    </dgm:pt>
    <dgm:pt modelId="{82129CC7-52DE-46AB-8063-5A972C8BAEBB}" type="parTrans" cxnId="{4FD54B36-3C70-46E2-BB89-9B2268BA0A40}">
      <dgm:prSet/>
      <dgm:spPr/>
      <dgm:t>
        <a:bodyPr/>
        <a:lstStyle/>
        <a:p>
          <a:endParaRPr lang="tr-TR"/>
        </a:p>
      </dgm:t>
    </dgm:pt>
    <dgm:pt modelId="{225657E4-C82A-472D-8E88-E2BEE6640045}" type="sibTrans" cxnId="{4FD54B36-3C70-46E2-BB89-9B2268BA0A40}">
      <dgm:prSet/>
      <dgm:spPr/>
      <dgm:t>
        <a:bodyPr/>
        <a:lstStyle/>
        <a:p>
          <a:endParaRPr lang="tr-TR"/>
        </a:p>
      </dgm:t>
    </dgm:pt>
    <dgm:pt modelId="{A026BB8F-640A-4ABB-9000-1E8D1924A603}">
      <dgm:prSet phldrT="[Metin]" custT="1"/>
      <dgm:spPr/>
      <dgm:t>
        <a:bodyPr/>
        <a:lstStyle/>
        <a:p>
          <a:pPr algn="just"/>
          <a:r>
            <a:rPr lang="tr-TR" sz="1000" dirty="0"/>
            <a:t>Kalite Komisyonu</a:t>
          </a:r>
        </a:p>
      </dgm:t>
    </dgm:pt>
    <dgm:pt modelId="{DDB658E5-2F33-401A-92C1-E6B065087847}" type="parTrans" cxnId="{6B9CC5F8-F2B8-46D5-BC76-182079A484CA}">
      <dgm:prSet/>
      <dgm:spPr/>
      <dgm:t>
        <a:bodyPr/>
        <a:lstStyle/>
        <a:p>
          <a:endParaRPr lang="tr-TR"/>
        </a:p>
      </dgm:t>
    </dgm:pt>
    <dgm:pt modelId="{AE246B36-CAFF-473D-8515-6E1876641187}" type="sibTrans" cxnId="{6B9CC5F8-F2B8-46D5-BC76-182079A484CA}">
      <dgm:prSet/>
      <dgm:spPr/>
      <dgm:t>
        <a:bodyPr/>
        <a:lstStyle/>
        <a:p>
          <a:endParaRPr lang="tr-TR"/>
        </a:p>
      </dgm:t>
    </dgm:pt>
    <dgm:pt modelId="{AA4CC98E-A5F1-44E4-ABA4-C8148616A26E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0DE20BE1-6AE3-4A5A-B683-761F6A87BC51}" type="parTrans" cxnId="{50C98B1B-EDE3-4FB9-A22F-43A0FDE53EE9}">
      <dgm:prSet/>
      <dgm:spPr/>
      <dgm:t>
        <a:bodyPr/>
        <a:lstStyle/>
        <a:p>
          <a:endParaRPr lang="tr-TR"/>
        </a:p>
      </dgm:t>
    </dgm:pt>
    <dgm:pt modelId="{2ABC614E-A00A-44F6-9775-42810CF6BE9A}" type="sibTrans" cxnId="{50C98B1B-EDE3-4FB9-A22F-43A0FDE53EE9}">
      <dgm:prSet/>
      <dgm:spPr/>
      <dgm:t>
        <a:bodyPr/>
        <a:lstStyle/>
        <a:p>
          <a:endParaRPr lang="tr-TR"/>
        </a:p>
      </dgm:t>
    </dgm:pt>
    <dgm:pt modelId="{92894674-1C8D-48AC-9184-8EB294D0ECC3}">
      <dgm:prSet phldrT="[Metin]" custT="1"/>
      <dgm:spPr/>
      <dgm:t>
        <a:bodyPr/>
        <a:lstStyle/>
        <a:p>
          <a:pPr algn="just"/>
          <a:r>
            <a:rPr lang="tr-TR" sz="1000" dirty="0"/>
            <a:t>Enstitüler</a:t>
          </a:r>
        </a:p>
      </dgm:t>
    </dgm:pt>
    <dgm:pt modelId="{A6010984-E0FC-4E0C-A191-561112BAEC39}" type="parTrans" cxnId="{95DEE47D-38AE-4571-B8AD-B74166ED0C88}">
      <dgm:prSet/>
      <dgm:spPr/>
      <dgm:t>
        <a:bodyPr/>
        <a:lstStyle/>
        <a:p>
          <a:endParaRPr lang="tr-TR"/>
        </a:p>
      </dgm:t>
    </dgm:pt>
    <dgm:pt modelId="{2FF45882-A653-4855-8B39-CBC794E7A681}" type="sibTrans" cxnId="{95DEE47D-38AE-4571-B8AD-B74166ED0C88}">
      <dgm:prSet/>
      <dgm:spPr/>
      <dgm:t>
        <a:bodyPr/>
        <a:lstStyle/>
        <a:p>
          <a:endParaRPr lang="tr-TR"/>
        </a:p>
      </dgm:t>
    </dgm:pt>
    <dgm:pt modelId="{5B4E691B-2F76-460C-8AF8-BF4D237881EB}">
      <dgm:prSet phldrT="[Metin]" custT="1"/>
      <dgm:spPr/>
      <dgm:t>
        <a:bodyPr/>
        <a:lstStyle/>
        <a:p>
          <a:pPr algn="just"/>
          <a:r>
            <a:rPr lang="tr-TR" sz="1000" dirty="0"/>
            <a:t>MYO</a:t>
          </a:r>
        </a:p>
      </dgm:t>
    </dgm:pt>
    <dgm:pt modelId="{E0F4E539-4B95-400A-91DE-06C2B032C8D0}" type="parTrans" cxnId="{ACAB9DC5-A87E-4D41-B21F-B15E6370957B}">
      <dgm:prSet/>
      <dgm:spPr/>
      <dgm:t>
        <a:bodyPr/>
        <a:lstStyle/>
        <a:p>
          <a:endParaRPr lang="tr-TR"/>
        </a:p>
      </dgm:t>
    </dgm:pt>
    <dgm:pt modelId="{4A670AA4-0222-4E35-980E-21D6383C341A}" type="sibTrans" cxnId="{ACAB9DC5-A87E-4D41-B21F-B15E6370957B}">
      <dgm:prSet/>
      <dgm:spPr/>
      <dgm:t>
        <a:bodyPr/>
        <a:lstStyle/>
        <a:p>
          <a:endParaRPr lang="tr-TR"/>
        </a:p>
      </dgm:t>
    </dgm:pt>
    <dgm:pt modelId="{50A68032-D533-4EB2-938E-3D1E0AD16864}">
      <dgm:prSet phldrT="[Metin]" custT="1"/>
      <dgm:spPr/>
      <dgm:t>
        <a:bodyPr/>
        <a:lstStyle/>
        <a:p>
          <a:pPr algn="just"/>
          <a:r>
            <a:rPr lang="tr-TR" sz="1000" dirty="0"/>
            <a:t>SEM</a:t>
          </a:r>
        </a:p>
      </dgm:t>
    </dgm:pt>
    <dgm:pt modelId="{80C97923-46B0-41CC-B68A-9210487364E4}" type="parTrans" cxnId="{380929C7-CE17-4643-ADB9-EC13074E8D8F}">
      <dgm:prSet/>
      <dgm:spPr/>
      <dgm:t>
        <a:bodyPr/>
        <a:lstStyle/>
        <a:p>
          <a:endParaRPr lang="tr-TR"/>
        </a:p>
      </dgm:t>
    </dgm:pt>
    <dgm:pt modelId="{8249C923-D4DA-4B94-AA5F-E391794DAFFC}" type="sibTrans" cxnId="{380929C7-CE17-4643-ADB9-EC13074E8D8F}">
      <dgm:prSet/>
      <dgm:spPr/>
      <dgm:t>
        <a:bodyPr/>
        <a:lstStyle/>
        <a:p>
          <a:endParaRPr lang="tr-TR"/>
        </a:p>
      </dgm:t>
    </dgm:pt>
    <dgm:pt modelId="{8665EF8E-30AD-4153-88BE-BFCD92A71E2E}">
      <dgm:prSet phldrT="[Metin]" custT="1"/>
      <dgm:spPr/>
      <dgm:t>
        <a:bodyPr/>
        <a:lstStyle/>
        <a:p>
          <a:pPr algn="just"/>
          <a:r>
            <a:rPr lang="tr-TR" sz="1000" dirty="0"/>
            <a:t>Uygulama ve Araştırma Merkezleri</a:t>
          </a:r>
        </a:p>
      </dgm:t>
    </dgm:pt>
    <dgm:pt modelId="{A5ABAE67-BDFE-426D-8005-5A95C261E831}" type="parTrans" cxnId="{CE993522-38FD-47D3-910F-4D6EC3EC4C1D}">
      <dgm:prSet/>
      <dgm:spPr/>
      <dgm:t>
        <a:bodyPr/>
        <a:lstStyle/>
        <a:p>
          <a:endParaRPr lang="tr-TR"/>
        </a:p>
      </dgm:t>
    </dgm:pt>
    <dgm:pt modelId="{5888DF61-01E8-434B-88DF-9527341D4497}" type="sibTrans" cxnId="{CE993522-38FD-47D3-910F-4D6EC3EC4C1D}">
      <dgm:prSet/>
      <dgm:spPr/>
      <dgm:t>
        <a:bodyPr/>
        <a:lstStyle/>
        <a:p>
          <a:endParaRPr lang="tr-TR"/>
        </a:p>
      </dgm:t>
    </dgm:pt>
    <dgm:pt modelId="{7D20C7E6-7F75-4E26-A806-635E5C47815F}">
      <dgm:prSet phldrT="[Metin]" custT="1"/>
      <dgm:spPr/>
      <dgm:t>
        <a:bodyPr/>
        <a:lstStyle/>
        <a:p>
          <a:pPr algn="just"/>
          <a:r>
            <a:rPr lang="tr-TR" sz="1000" dirty="0"/>
            <a:t>Kalite Komisyonu</a:t>
          </a:r>
        </a:p>
      </dgm:t>
    </dgm:pt>
    <dgm:pt modelId="{7B4DA719-31E7-4614-9B87-E0B5E5A49321}" type="parTrans" cxnId="{4B5746CA-2A17-40F3-B986-E95545A8A502}">
      <dgm:prSet/>
      <dgm:spPr/>
      <dgm:t>
        <a:bodyPr/>
        <a:lstStyle/>
        <a:p>
          <a:endParaRPr lang="tr-TR"/>
        </a:p>
      </dgm:t>
    </dgm:pt>
    <dgm:pt modelId="{192FD49A-353F-4208-8D29-A4FCB497BAB5}" type="sibTrans" cxnId="{4B5746CA-2A17-40F3-B986-E95545A8A502}">
      <dgm:prSet/>
      <dgm:spPr/>
      <dgm:t>
        <a:bodyPr/>
        <a:lstStyle/>
        <a:p>
          <a:endParaRPr lang="tr-TR"/>
        </a:p>
      </dgm:t>
    </dgm:pt>
    <dgm:pt modelId="{FB26A29E-02C9-4848-AF14-7737F6D8644F}">
      <dgm:prSet phldrT="[Metin]" custT="1"/>
      <dgm:spPr/>
      <dgm:t>
        <a:bodyPr/>
        <a:lstStyle/>
        <a:p>
          <a:pPr algn="just"/>
          <a:r>
            <a:rPr lang="tr-TR" sz="1000" dirty="0"/>
            <a:t>Stratejik Plan İzleme Ekibi</a:t>
          </a:r>
        </a:p>
      </dgm:t>
    </dgm:pt>
    <dgm:pt modelId="{1CCC7671-72A8-47C6-8126-03283FD39569}" type="parTrans" cxnId="{DDE480AE-2149-4513-BD83-2BB79E6EB0D6}">
      <dgm:prSet/>
      <dgm:spPr/>
      <dgm:t>
        <a:bodyPr/>
        <a:lstStyle/>
        <a:p>
          <a:endParaRPr lang="tr-TR"/>
        </a:p>
      </dgm:t>
    </dgm:pt>
    <dgm:pt modelId="{84A9422B-6F32-47F9-BF09-B8F76C551C47}" type="sibTrans" cxnId="{DDE480AE-2149-4513-BD83-2BB79E6EB0D6}">
      <dgm:prSet/>
      <dgm:spPr/>
      <dgm:t>
        <a:bodyPr/>
        <a:lstStyle/>
        <a:p>
          <a:endParaRPr lang="tr-TR"/>
        </a:p>
      </dgm:t>
    </dgm:pt>
    <dgm:pt modelId="{FA2CC151-6478-4132-A62D-210CBEF39158}">
      <dgm:prSet phldrT="[Metin]" custT="1"/>
      <dgm:spPr/>
      <dgm:t>
        <a:bodyPr/>
        <a:lstStyle/>
        <a:p>
          <a:pPr algn="just"/>
          <a:r>
            <a:rPr lang="tr-TR" sz="1000" dirty="0"/>
            <a:t>Rektörlük</a:t>
          </a:r>
        </a:p>
      </dgm:t>
    </dgm:pt>
    <dgm:pt modelId="{8106C3C7-CD18-4504-915D-2AF63F65480E}" type="parTrans" cxnId="{D5B611F5-ECD0-494C-8297-D0890E287D24}">
      <dgm:prSet/>
      <dgm:spPr/>
      <dgm:t>
        <a:bodyPr/>
        <a:lstStyle/>
        <a:p>
          <a:endParaRPr lang="tr-TR"/>
        </a:p>
      </dgm:t>
    </dgm:pt>
    <dgm:pt modelId="{4E1F86C5-C76D-4832-85CD-0DB9D4C84475}" type="sibTrans" cxnId="{D5B611F5-ECD0-494C-8297-D0890E287D24}">
      <dgm:prSet/>
      <dgm:spPr/>
      <dgm:t>
        <a:bodyPr/>
        <a:lstStyle/>
        <a:p>
          <a:endParaRPr lang="tr-TR"/>
        </a:p>
      </dgm:t>
    </dgm:pt>
    <dgm:pt modelId="{5CCF400B-C648-4E03-A1AF-8350E74FC5C3}">
      <dgm:prSet phldrT="[Metin]" custT="1"/>
      <dgm:spPr/>
      <dgm:t>
        <a:bodyPr/>
        <a:lstStyle/>
        <a:p>
          <a:pPr algn="just"/>
          <a:r>
            <a:rPr lang="tr-TR" sz="900" dirty="0"/>
            <a:t>SOSAM</a:t>
          </a:r>
        </a:p>
      </dgm:t>
    </dgm:pt>
    <dgm:pt modelId="{EC863DD5-D23B-4B6D-BC0A-0292D034EFDC}" type="parTrans" cxnId="{4FDCC44F-F742-4CB3-8C20-679CBF1DF95B}">
      <dgm:prSet/>
      <dgm:spPr/>
      <dgm:t>
        <a:bodyPr/>
        <a:lstStyle/>
        <a:p>
          <a:endParaRPr lang="tr-TR"/>
        </a:p>
      </dgm:t>
    </dgm:pt>
    <dgm:pt modelId="{DA50FCC3-CB53-4460-A637-5C407427411D}" type="sibTrans" cxnId="{4FDCC44F-F742-4CB3-8C20-679CBF1DF95B}">
      <dgm:prSet/>
      <dgm:spPr/>
      <dgm:t>
        <a:bodyPr/>
        <a:lstStyle/>
        <a:p>
          <a:endParaRPr lang="tr-TR"/>
        </a:p>
      </dgm:t>
    </dgm:pt>
    <dgm:pt modelId="{17B5320C-7D65-4185-BFC5-7613EE9DEBA7}" type="pres">
      <dgm:prSet presAssocID="{FFA930D0-8C38-49FB-8FD6-E68338A05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B62D-D358-4408-A2BA-6122F032B72F}" type="pres">
      <dgm:prSet presAssocID="{FFA930D0-8C38-49FB-8FD6-E68338A05E8A}" presName="children" presStyleCnt="0"/>
      <dgm:spPr/>
    </dgm:pt>
    <dgm:pt modelId="{3B05AB4F-E30B-4D3E-A9C9-C9777F5CA2EE}" type="pres">
      <dgm:prSet presAssocID="{FFA930D0-8C38-49FB-8FD6-E68338A05E8A}" presName="child1group" presStyleCnt="0"/>
      <dgm:spPr/>
    </dgm:pt>
    <dgm:pt modelId="{D43CCD15-8FE6-4A69-A9B7-C655ED23362E}" type="pres">
      <dgm:prSet presAssocID="{FFA930D0-8C38-49FB-8FD6-E68338A05E8A}" presName="child1" presStyleLbl="bgAcc1" presStyleIdx="0" presStyleCnt="4" custScaleX="155413" custScaleY="142119" custLinFactNeighborX="-24169" custLinFactNeighborY="16064"/>
      <dgm:spPr/>
      <dgm:t>
        <a:bodyPr/>
        <a:lstStyle/>
        <a:p>
          <a:endParaRPr lang="tr-TR"/>
        </a:p>
      </dgm:t>
    </dgm:pt>
    <dgm:pt modelId="{1BD4DB29-8626-413F-83E7-EBF3924A5707}" type="pres">
      <dgm:prSet presAssocID="{FFA930D0-8C38-49FB-8FD6-E68338A05E8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A65AEB-C525-4359-8839-CE7017F8A141}" type="pres">
      <dgm:prSet presAssocID="{FFA930D0-8C38-49FB-8FD6-E68338A05E8A}" presName="child2group" presStyleCnt="0"/>
      <dgm:spPr/>
    </dgm:pt>
    <dgm:pt modelId="{5553FD15-7604-4568-86BB-72B19F698D49}" type="pres">
      <dgm:prSet presAssocID="{FFA930D0-8C38-49FB-8FD6-E68338A05E8A}" presName="child2" presStyleLbl="bgAcc1" presStyleIdx="1" presStyleCnt="4" custScaleX="177779" custScaleY="118181" custLinFactNeighborX="49138" custLinFactNeighborY="8054"/>
      <dgm:spPr/>
      <dgm:t>
        <a:bodyPr/>
        <a:lstStyle/>
        <a:p>
          <a:endParaRPr lang="tr-TR"/>
        </a:p>
      </dgm:t>
    </dgm:pt>
    <dgm:pt modelId="{EF22F60C-659E-483A-814F-C4FEA6BCA7D3}" type="pres">
      <dgm:prSet presAssocID="{FFA930D0-8C38-49FB-8FD6-E68338A05E8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52A7C6-65A8-405B-BCC8-31CADCCDB4D0}" type="pres">
      <dgm:prSet presAssocID="{FFA930D0-8C38-49FB-8FD6-E68338A05E8A}" presName="child3group" presStyleCnt="0"/>
      <dgm:spPr/>
    </dgm:pt>
    <dgm:pt modelId="{505FDD76-6A5B-42D2-9DF2-9FA2809B7F3B}" type="pres">
      <dgm:prSet presAssocID="{FFA930D0-8C38-49FB-8FD6-E68338A05E8A}" presName="child3" presStyleLbl="bgAcc1" presStyleIdx="2" presStyleCnt="4" custScaleX="181209" custScaleY="129139" custLinFactNeighborX="47870" custLinFactNeighborY="-16192"/>
      <dgm:spPr/>
      <dgm:t>
        <a:bodyPr/>
        <a:lstStyle/>
        <a:p>
          <a:endParaRPr lang="tr-TR"/>
        </a:p>
      </dgm:t>
    </dgm:pt>
    <dgm:pt modelId="{8325926A-F1A1-4E57-B214-0C959F0EDA54}" type="pres">
      <dgm:prSet presAssocID="{FFA930D0-8C38-49FB-8FD6-E68338A05E8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5DF65E-93D7-4F77-A688-35E6ED7E9DCB}" type="pres">
      <dgm:prSet presAssocID="{FFA930D0-8C38-49FB-8FD6-E68338A05E8A}" presName="child4group" presStyleCnt="0"/>
      <dgm:spPr/>
    </dgm:pt>
    <dgm:pt modelId="{16B47619-5A61-4F4D-9FE8-783857B33D2C}" type="pres">
      <dgm:prSet presAssocID="{FFA930D0-8C38-49FB-8FD6-E68338A05E8A}" presName="child4" presStyleLbl="bgAcc1" presStyleIdx="3" presStyleCnt="4" custScaleX="159975" custScaleY="128799" custLinFactNeighborX="-25125" custLinFactNeighborY="-14394"/>
      <dgm:spPr/>
      <dgm:t>
        <a:bodyPr/>
        <a:lstStyle/>
        <a:p>
          <a:endParaRPr lang="tr-TR"/>
        </a:p>
      </dgm:t>
    </dgm:pt>
    <dgm:pt modelId="{ABEB0871-1B9E-4FC9-AB42-2816156AB1F7}" type="pres">
      <dgm:prSet presAssocID="{FFA930D0-8C38-49FB-8FD6-E68338A05E8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FFF241-3FA5-419C-B6C6-EDE1165E6A4C}" type="pres">
      <dgm:prSet presAssocID="{FFA930D0-8C38-49FB-8FD6-E68338A05E8A}" presName="childPlaceholder" presStyleCnt="0"/>
      <dgm:spPr/>
    </dgm:pt>
    <dgm:pt modelId="{74E1A431-B218-45C0-B24D-0FA9A285857F}" type="pres">
      <dgm:prSet presAssocID="{FFA930D0-8C38-49FB-8FD6-E68338A05E8A}" presName="circle" presStyleCnt="0"/>
      <dgm:spPr/>
    </dgm:pt>
    <dgm:pt modelId="{6F3534EE-9699-4501-9207-71B4C7351DA7}" type="pres">
      <dgm:prSet presAssocID="{FFA930D0-8C38-49FB-8FD6-E68338A05E8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95CFA-64AF-433B-8FEC-9900A1C437A8}" type="pres">
      <dgm:prSet presAssocID="{FFA930D0-8C38-49FB-8FD6-E68338A05E8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8AF39F-A518-4113-B775-492B6B8DB4D5}" type="pres">
      <dgm:prSet presAssocID="{FFA930D0-8C38-49FB-8FD6-E68338A05E8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7F559E-3493-46E2-A696-01D70865CC31}" type="pres">
      <dgm:prSet presAssocID="{FFA930D0-8C38-49FB-8FD6-E68338A05E8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6768033-57BA-4141-B701-F7F77460F303}" type="pres">
      <dgm:prSet presAssocID="{FFA930D0-8C38-49FB-8FD6-E68338A05E8A}" presName="quadrantPlaceholder" presStyleCnt="0"/>
      <dgm:spPr/>
    </dgm:pt>
    <dgm:pt modelId="{90E3BF00-C583-49A0-8291-ED8852E76891}" type="pres">
      <dgm:prSet presAssocID="{FFA930D0-8C38-49FB-8FD6-E68338A05E8A}" presName="center1" presStyleLbl="fgShp" presStyleIdx="0" presStyleCnt="2"/>
      <dgm:spPr/>
    </dgm:pt>
    <dgm:pt modelId="{56A1A3E1-945F-4BF1-B38D-723554684E89}" type="pres">
      <dgm:prSet presAssocID="{FFA930D0-8C38-49FB-8FD6-E68338A05E8A}" presName="center2" presStyleLbl="fgShp" presStyleIdx="1" presStyleCnt="2"/>
      <dgm:spPr/>
    </dgm:pt>
  </dgm:ptLst>
  <dgm:cxnLst>
    <dgm:cxn modelId="{D5B611F5-ECD0-494C-8297-D0890E287D24}" srcId="{654A6B7C-04E9-4381-89C9-C3B9D9FCCF01}" destId="{FA2CC151-6478-4132-A62D-210CBEF39158}" srcOrd="3" destOrd="0" parTransId="{8106C3C7-CD18-4504-915D-2AF63F65480E}" sibTransId="{4E1F86C5-C76D-4832-85CD-0DB9D4C84475}"/>
    <dgm:cxn modelId="{F62CFBCF-7DFC-4D31-A795-3D40E6B859EC}" type="presOf" srcId="{FFA930D0-8C38-49FB-8FD6-E68338A05E8A}" destId="{17B5320C-7D65-4185-BFC5-7613EE9DEBA7}" srcOrd="0" destOrd="0" presId="urn:microsoft.com/office/officeart/2005/8/layout/cycle4"/>
    <dgm:cxn modelId="{FBCAD21A-24DF-4165-91C8-3E9073E71195}" srcId="{FFA930D0-8C38-49FB-8FD6-E68338A05E8A}" destId="{BBF8E89E-11D9-422B-8101-107B8D90EE6D}" srcOrd="3" destOrd="0" parTransId="{48FD297F-FB9C-4CAD-BEA6-15046116C651}" sibTransId="{7EA9E427-8E79-4D8A-8922-6C81ED80D268}"/>
    <dgm:cxn modelId="{4FDCC44F-F742-4CB3-8C20-679CBF1DF95B}" srcId="{BBF8E89E-11D9-422B-8101-107B8D90EE6D}" destId="{5CCF400B-C648-4E03-A1AF-8350E74FC5C3}" srcOrd="0" destOrd="0" parTransId="{EC863DD5-D23B-4B6D-BC0A-0292D034EFDC}" sibTransId="{DA50FCC3-CB53-4460-A637-5C407427411D}"/>
    <dgm:cxn modelId="{9FC01515-85CD-4F3E-B3FC-B6842D9C9ECB}" type="presOf" srcId="{A026BB8F-640A-4ABB-9000-1E8D1924A603}" destId="{D43CCD15-8FE6-4A69-A9B7-C655ED23362E}" srcOrd="0" destOrd="2" presId="urn:microsoft.com/office/officeart/2005/8/layout/cycle4"/>
    <dgm:cxn modelId="{936812DE-4F31-4A6F-975A-E6689B2E47B9}" type="presOf" srcId="{10C541CE-2AAB-41B2-A6CC-B608D84B4B3A}" destId="{D43CCD15-8FE6-4A69-A9B7-C655ED23362E}" srcOrd="0" destOrd="1" presId="urn:microsoft.com/office/officeart/2005/8/layout/cycle4"/>
    <dgm:cxn modelId="{16F38414-DB08-4754-9B29-C391629B3599}" type="presOf" srcId="{27482C27-45F6-4239-8505-91E49E03E6D9}" destId="{ABEB0871-1B9E-4FC9-AB42-2816156AB1F7}" srcOrd="1" destOrd="1" presId="urn:microsoft.com/office/officeart/2005/8/layout/cycle4"/>
    <dgm:cxn modelId="{810F600E-BA5F-4704-8705-69F462E61B86}" srcId="{BBF8E89E-11D9-422B-8101-107B8D90EE6D}" destId="{479BC78A-88A5-41B0-8686-ACE247F2D218}" srcOrd="2" destOrd="0" parTransId="{1E24CF35-6911-455C-B2BB-3BAA198D22B2}" sibTransId="{3E333F10-0C9D-4DE0-B804-1F4DEE8BB216}"/>
    <dgm:cxn modelId="{2F752F38-3BD3-4CA2-9B75-82E67DBF7732}" type="presOf" srcId="{A026BB8F-640A-4ABB-9000-1E8D1924A603}" destId="{1BD4DB29-8626-413F-83E7-EBF3924A5707}" srcOrd="1" destOrd="2" presId="urn:microsoft.com/office/officeart/2005/8/layout/cycle4"/>
    <dgm:cxn modelId="{FADC0171-D063-4295-A45A-FA177048B71B}" type="presOf" srcId="{5B4E691B-2F76-460C-8AF8-BF4D237881EB}" destId="{EF22F60C-659E-483A-814F-C4FEA6BCA7D3}" srcOrd="1" destOrd="2" presId="urn:microsoft.com/office/officeart/2005/8/layout/cycle4"/>
    <dgm:cxn modelId="{5E23A83C-AA32-4887-94F9-069EA313D04A}" type="presOf" srcId="{B23EAB89-D4D4-4D56-B37B-1EC656B14E1B}" destId="{5553FD15-7604-4568-86BB-72B19F698D49}" srcOrd="0" destOrd="0" presId="urn:microsoft.com/office/officeart/2005/8/layout/cycle4"/>
    <dgm:cxn modelId="{3DDE8782-108B-434B-B17B-7D14C1AD974C}" type="presOf" srcId="{21ECCB0F-9D92-43BC-BE32-A68EA04E254A}" destId="{505FDD76-6A5B-42D2-9DF2-9FA2809B7F3B}" srcOrd="0" destOrd="0" presId="urn:microsoft.com/office/officeart/2005/8/layout/cycle4"/>
    <dgm:cxn modelId="{CE993522-38FD-47D3-910F-4D6EC3EC4C1D}" srcId="{C3E71AD3-4FEC-4C70-A1D5-AC3DEB376628}" destId="{8665EF8E-30AD-4153-88BE-BFCD92A71E2E}" srcOrd="4" destOrd="0" parTransId="{A5ABAE67-BDFE-426D-8005-5A95C261E831}" sibTransId="{5888DF61-01E8-434B-88DF-9527341D4497}"/>
    <dgm:cxn modelId="{7ECB39FB-8114-4E84-9374-9FF54709330E}" type="presOf" srcId="{FB26A29E-02C9-4848-AF14-7737F6D8644F}" destId="{8325926A-F1A1-4E57-B214-0C959F0EDA54}" srcOrd="1" destOrd="2" presId="urn:microsoft.com/office/officeart/2005/8/layout/cycle4"/>
    <dgm:cxn modelId="{9CF7E2F7-C2E8-4420-9124-7CFFC4F73091}" type="presOf" srcId="{8665EF8E-30AD-4153-88BE-BFCD92A71E2E}" destId="{EF22F60C-659E-483A-814F-C4FEA6BCA7D3}" srcOrd="1" destOrd="4" presId="urn:microsoft.com/office/officeart/2005/8/layout/cycle4"/>
    <dgm:cxn modelId="{263A36EB-4820-42F7-BC7B-DDAF21BC7ED5}" type="presOf" srcId="{239A930A-AA85-449F-824A-FF3EA721F020}" destId="{D43CCD15-8FE6-4A69-A9B7-C655ED23362E}" srcOrd="0" destOrd="0" presId="urn:microsoft.com/office/officeart/2005/8/layout/cycle4"/>
    <dgm:cxn modelId="{78D4BB9A-DC43-4AA9-9A9B-DEFB938E1982}" type="presOf" srcId="{92894674-1C8D-48AC-9184-8EB294D0ECC3}" destId="{5553FD15-7604-4568-86BB-72B19F698D49}" srcOrd="0" destOrd="1" presId="urn:microsoft.com/office/officeart/2005/8/layout/cycle4"/>
    <dgm:cxn modelId="{2F8AD157-72C2-46C1-8BF5-608CA88DCABC}" type="presOf" srcId="{5CCF400B-C648-4E03-A1AF-8350E74FC5C3}" destId="{16B47619-5A61-4F4D-9FE8-783857B33D2C}" srcOrd="0" destOrd="0" presId="urn:microsoft.com/office/officeart/2005/8/layout/cycle4"/>
    <dgm:cxn modelId="{141326CA-2B6F-468C-A2C2-807589E39DEE}" srcId="{FFA930D0-8C38-49FB-8FD6-E68338A05E8A}" destId="{4AA913B3-7A5A-4B32-92CE-670E38C7E535}" srcOrd="0" destOrd="0" parTransId="{7BC68F72-192C-480E-A811-AB5983AA93BE}" sibTransId="{DFB10BE1-34EA-4DAD-8342-CD1CA87D57AB}"/>
    <dgm:cxn modelId="{B27A1D95-818D-4CCC-981C-EBDA4729B41C}" type="presOf" srcId="{7D20C7E6-7F75-4E26-A806-635E5C47815F}" destId="{8325926A-F1A1-4E57-B214-0C959F0EDA54}" srcOrd="1" destOrd="1" presId="urn:microsoft.com/office/officeart/2005/8/layout/cycle4"/>
    <dgm:cxn modelId="{ACAB9DC5-A87E-4D41-B21F-B15E6370957B}" srcId="{C3E71AD3-4FEC-4C70-A1D5-AC3DEB376628}" destId="{5B4E691B-2F76-460C-8AF8-BF4D237881EB}" srcOrd="2" destOrd="0" parTransId="{E0F4E539-4B95-400A-91DE-06C2B032C8D0}" sibTransId="{4A670AA4-0222-4E35-980E-21D6383C341A}"/>
    <dgm:cxn modelId="{0E5ED017-A728-40B6-B57B-75D83F1B6663}" type="presOf" srcId="{AA4CC98E-A5F1-44E4-ABA4-C8148616A26E}" destId="{D43CCD15-8FE6-4A69-A9B7-C655ED23362E}" srcOrd="0" destOrd="3" presId="urn:microsoft.com/office/officeart/2005/8/layout/cycle4"/>
    <dgm:cxn modelId="{7B5417CB-204A-47D7-8A32-96374EE5C430}" type="presOf" srcId="{479BC78A-88A5-41B0-8686-ACE247F2D218}" destId="{16B47619-5A61-4F4D-9FE8-783857B33D2C}" srcOrd="0" destOrd="2" presId="urn:microsoft.com/office/officeart/2005/8/layout/cycle4"/>
    <dgm:cxn modelId="{EDE8D890-2FAA-4A6F-AD78-795A7594FEDB}" type="presOf" srcId="{BBF8E89E-11D9-422B-8101-107B8D90EE6D}" destId="{6B7F559E-3493-46E2-A696-01D70865CC31}" srcOrd="0" destOrd="0" presId="urn:microsoft.com/office/officeart/2005/8/layout/cycle4"/>
    <dgm:cxn modelId="{B4EFF784-5563-47F0-A2A8-E034F10889E6}" srcId="{654A6B7C-04E9-4381-89C9-C3B9D9FCCF01}" destId="{21ECCB0F-9D92-43BC-BE32-A68EA04E254A}" srcOrd="0" destOrd="0" parTransId="{7B57D7C0-5193-40D2-9E43-C8D9262F8035}" sibTransId="{CF1DFEE7-0B38-42C9-83A4-A11E5E428A0F}"/>
    <dgm:cxn modelId="{380929C7-CE17-4643-ADB9-EC13074E8D8F}" srcId="{C3E71AD3-4FEC-4C70-A1D5-AC3DEB376628}" destId="{50A68032-D533-4EB2-938E-3D1E0AD16864}" srcOrd="3" destOrd="0" parTransId="{80C97923-46B0-41CC-B68A-9210487364E4}" sibTransId="{8249C923-D4DA-4B94-AA5F-E391794DAFFC}"/>
    <dgm:cxn modelId="{50C98B1B-EDE3-4FB9-A22F-43A0FDE53EE9}" srcId="{4AA913B3-7A5A-4B32-92CE-670E38C7E535}" destId="{AA4CC98E-A5F1-44E4-ABA4-C8148616A26E}" srcOrd="3" destOrd="0" parTransId="{0DE20BE1-6AE3-4A5A-B683-761F6A87BC51}" sibTransId="{2ABC614E-A00A-44F6-9775-42810CF6BE9A}"/>
    <dgm:cxn modelId="{3B112CAE-A245-4658-9667-1FDE13118E50}" type="presOf" srcId="{FA2CC151-6478-4132-A62D-210CBEF39158}" destId="{505FDD76-6A5B-42D2-9DF2-9FA2809B7F3B}" srcOrd="0" destOrd="3" presId="urn:microsoft.com/office/officeart/2005/8/layout/cycle4"/>
    <dgm:cxn modelId="{96E767DB-09B0-4DFF-83F1-E1A7F1235C8B}" type="presOf" srcId="{479BC78A-88A5-41B0-8686-ACE247F2D218}" destId="{ABEB0871-1B9E-4FC9-AB42-2816156AB1F7}" srcOrd="1" destOrd="2" presId="urn:microsoft.com/office/officeart/2005/8/layout/cycle4"/>
    <dgm:cxn modelId="{459CBD71-A953-4DE9-BAF8-DD2BF98680E2}" type="presOf" srcId="{7D20C7E6-7F75-4E26-A806-635E5C47815F}" destId="{505FDD76-6A5B-42D2-9DF2-9FA2809B7F3B}" srcOrd="0" destOrd="1" presId="urn:microsoft.com/office/officeart/2005/8/layout/cycle4"/>
    <dgm:cxn modelId="{F0C161CA-1402-4C05-B3E3-931DA2511402}" type="presOf" srcId="{50A68032-D533-4EB2-938E-3D1E0AD16864}" destId="{5553FD15-7604-4568-86BB-72B19F698D49}" srcOrd="0" destOrd="3" presId="urn:microsoft.com/office/officeart/2005/8/layout/cycle4"/>
    <dgm:cxn modelId="{6B9CC5F8-F2B8-46D5-BC76-182079A484CA}" srcId="{4AA913B3-7A5A-4B32-92CE-670E38C7E535}" destId="{A026BB8F-640A-4ABB-9000-1E8D1924A603}" srcOrd="2" destOrd="0" parTransId="{DDB658E5-2F33-401A-92C1-E6B065087847}" sibTransId="{AE246B36-CAFF-473D-8515-6E1876641187}"/>
    <dgm:cxn modelId="{B9A82015-DF2F-49EB-9C70-9F8543EBEA73}" type="presOf" srcId="{27482C27-45F6-4239-8505-91E49E03E6D9}" destId="{16B47619-5A61-4F4D-9FE8-783857B33D2C}" srcOrd="0" destOrd="1" presId="urn:microsoft.com/office/officeart/2005/8/layout/cycle4"/>
    <dgm:cxn modelId="{4B5746CA-2A17-40F3-B986-E95545A8A502}" srcId="{654A6B7C-04E9-4381-89C9-C3B9D9FCCF01}" destId="{7D20C7E6-7F75-4E26-A806-635E5C47815F}" srcOrd="1" destOrd="0" parTransId="{7B4DA719-31E7-4614-9B87-E0B5E5A49321}" sibTransId="{192FD49A-353F-4208-8D29-A4FCB497BAB5}"/>
    <dgm:cxn modelId="{BEF35A64-0701-4202-8383-A0E5C1D19F0D}" type="presOf" srcId="{8665EF8E-30AD-4153-88BE-BFCD92A71E2E}" destId="{5553FD15-7604-4568-86BB-72B19F698D49}" srcOrd="0" destOrd="4" presId="urn:microsoft.com/office/officeart/2005/8/layout/cycle4"/>
    <dgm:cxn modelId="{C9413DF9-321B-4E29-BD13-4C8A58D2F14A}" type="presOf" srcId="{92894674-1C8D-48AC-9184-8EB294D0ECC3}" destId="{EF22F60C-659E-483A-814F-C4FEA6BCA7D3}" srcOrd="1" destOrd="1" presId="urn:microsoft.com/office/officeart/2005/8/layout/cycle4"/>
    <dgm:cxn modelId="{C4BEEB92-81DE-41FB-8BF9-D79D36247B95}" type="presOf" srcId="{4AA913B3-7A5A-4B32-92CE-670E38C7E535}" destId="{6F3534EE-9699-4501-9207-71B4C7351DA7}" srcOrd="0" destOrd="0" presId="urn:microsoft.com/office/officeart/2005/8/layout/cycle4"/>
    <dgm:cxn modelId="{DDE480AE-2149-4513-BD83-2BB79E6EB0D6}" srcId="{654A6B7C-04E9-4381-89C9-C3B9D9FCCF01}" destId="{FB26A29E-02C9-4848-AF14-7737F6D8644F}" srcOrd="2" destOrd="0" parTransId="{1CCC7671-72A8-47C6-8126-03283FD39569}" sibTransId="{84A9422B-6F32-47F9-BF09-B8F76C551C47}"/>
    <dgm:cxn modelId="{06EDA7FC-A9B2-48D4-9196-5981BFF718BA}" type="presOf" srcId="{C3E71AD3-4FEC-4C70-A1D5-AC3DEB376628}" destId="{09895CFA-64AF-433B-8FEC-9900A1C437A8}" srcOrd="0" destOrd="0" presId="urn:microsoft.com/office/officeart/2005/8/layout/cycle4"/>
    <dgm:cxn modelId="{847DEEE9-992A-457F-8C21-7EA16F658161}" type="presOf" srcId="{FA2CC151-6478-4132-A62D-210CBEF39158}" destId="{8325926A-F1A1-4E57-B214-0C959F0EDA54}" srcOrd="1" destOrd="3" presId="urn:microsoft.com/office/officeart/2005/8/layout/cycle4"/>
    <dgm:cxn modelId="{25315CA0-6DCF-462F-BEE0-9A3778125E66}" type="presOf" srcId="{50A68032-D533-4EB2-938E-3D1E0AD16864}" destId="{EF22F60C-659E-483A-814F-C4FEA6BCA7D3}" srcOrd="1" destOrd="3" presId="urn:microsoft.com/office/officeart/2005/8/layout/cycle4"/>
    <dgm:cxn modelId="{DC04E4B9-86F3-4A26-8397-8682033253B8}" srcId="{FFA930D0-8C38-49FB-8FD6-E68338A05E8A}" destId="{C3E71AD3-4FEC-4C70-A1D5-AC3DEB376628}" srcOrd="1" destOrd="0" parTransId="{42B1BF85-9BBC-4B72-878D-C2FCF7841DB5}" sibTransId="{DF710062-27FA-4AD4-8BE0-5C7C4FA5A405}"/>
    <dgm:cxn modelId="{E55FBA8E-F7A2-4847-A6E9-5D47610FD5BC}" type="presOf" srcId="{B23EAB89-D4D4-4D56-B37B-1EC656B14E1B}" destId="{EF22F60C-659E-483A-814F-C4FEA6BCA7D3}" srcOrd="1" destOrd="0" presId="urn:microsoft.com/office/officeart/2005/8/layout/cycle4"/>
    <dgm:cxn modelId="{AE85D05C-CF83-40CF-8F1F-0B326CAB217B}" type="presOf" srcId="{239A930A-AA85-449F-824A-FF3EA721F020}" destId="{1BD4DB29-8626-413F-83E7-EBF3924A5707}" srcOrd="1" destOrd="0" presId="urn:microsoft.com/office/officeart/2005/8/layout/cycle4"/>
    <dgm:cxn modelId="{8EE7A29B-42EB-4E62-BFC8-8407515EF930}" srcId="{C3E71AD3-4FEC-4C70-A1D5-AC3DEB376628}" destId="{B23EAB89-D4D4-4D56-B37B-1EC656B14E1B}" srcOrd="0" destOrd="0" parTransId="{52AC3583-0B2E-48F9-AB35-723FB7EE1BCD}" sibTransId="{3F2C7882-864B-4722-A262-69753E1A9578}"/>
    <dgm:cxn modelId="{14597A26-9584-4856-817A-850F9F1DE6A1}" type="presOf" srcId="{10C541CE-2AAB-41B2-A6CC-B608D84B4B3A}" destId="{1BD4DB29-8626-413F-83E7-EBF3924A5707}" srcOrd="1" destOrd="1" presId="urn:microsoft.com/office/officeart/2005/8/layout/cycle4"/>
    <dgm:cxn modelId="{00038434-2023-4DF3-8EA2-5030F938E600}" type="presOf" srcId="{AA4CC98E-A5F1-44E4-ABA4-C8148616A26E}" destId="{1BD4DB29-8626-413F-83E7-EBF3924A5707}" srcOrd="1" destOrd="3" presId="urn:microsoft.com/office/officeart/2005/8/layout/cycle4"/>
    <dgm:cxn modelId="{61E37E77-E543-446E-B1D1-F4776E8AA8A3}" type="presOf" srcId="{5CCF400B-C648-4E03-A1AF-8350E74FC5C3}" destId="{ABEB0871-1B9E-4FC9-AB42-2816156AB1F7}" srcOrd="1" destOrd="0" presId="urn:microsoft.com/office/officeart/2005/8/layout/cycle4"/>
    <dgm:cxn modelId="{CF393FF0-07F6-4638-B704-BE37B2B7C166}" type="presOf" srcId="{FB26A29E-02C9-4848-AF14-7737F6D8644F}" destId="{505FDD76-6A5B-42D2-9DF2-9FA2809B7F3B}" srcOrd="0" destOrd="2" presId="urn:microsoft.com/office/officeart/2005/8/layout/cycle4"/>
    <dgm:cxn modelId="{57416698-777F-44E6-ABA1-26A5AEF2D366}" srcId="{BBF8E89E-11D9-422B-8101-107B8D90EE6D}" destId="{27482C27-45F6-4239-8505-91E49E03E6D9}" srcOrd="1" destOrd="0" parTransId="{77E25EF5-4276-422E-9958-62A66BDEC74A}" sibTransId="{A93E2CB9-6788-4016-B295-9D6CF68B7FA0}"/>
    <dgm:cxn modelId="{95DEE47D-38AE-4571-B8AD-B74166ED0C88}" srcId="{C3E71AD3-4FEC-4C70-A1D5-AC3DEB376628}" destId="{92894674-1C8D-48AC-9184-8EB294D0ECC3}" srcOrd="1" destOrd="0" parTransId="{A6010984-E0FC-4E0C-A191-561112BAEC39}" sibTransId="{2FF45882-A653-4855-8B39-CBC794E7A681}"/>
    <dgm:cxn modelId="{0DF681F6-3134-49CB-A7F0-4F5C0D8B7D5F}" type="presOf" srcId="{5B4E691B-2F76-460C-8AF8-BF4D237881EB}" destId="{5553FD15-7604-4568-86BB-72B19F698D49}" srcOrd="0" destOrd="2" presId="urn:microsoft.com/office/officeart/2005/8/layout/cycle4"/>
    <dgm:cxn modelId="{EC83D1E3-76C0-4730-B2D3-2F741B9DE30A}" srcId="{FFA930D0-8C38-49FB-8FD6-E68338A05E8A}" destId="{654A6B7C-04E9-4381-89C9-C3B9D9FCCF01}" srcOrd="2" destOrd="0" parTransId="{041901B7-41AB-4634-AF89-E8D39714E8D4}" sibTransId="{0B08C704-D942-4837-8A1F-F428E962E79D}"/>
    <dgm:cxn modelId="{B7E33BED-DC27-4116-ADED-672AA9081EE5}" type="presOf" srcId="{654A6B7C-04E9-4381-89C9-C3B9D9FCCF01}" destId="{FC8AF39F-A518-4113-B775-492B6B8DB4D5}" srcOrd="0" destOrd="0" presId="urn:microsoft.com/office/officeart/2005/8/layout/cycle4"/>
    <dgm:cxn modelId="{4FD54B36-3C70-46E2-BB89-9B2268BA0A40}" srcId="{4AA913B3-7A5A-4B32-92CE-670E38C7E535}" destId="{10C541CE-2AAB-41B2-A6CC-B608D84B4B3A}" srcOrd="1" destOrd="0" parTransId="{82129CC7-52DE-46AB-8063-5A972C8BAEBB}" sibTransId="{225657E4-C82A-472D-8E88-E2BEE6640045}"/>
    <dgm:cxn modelId="{73917309-97B6-4B38-AFFC-E96E89BBC75F}" type="presOf" srcId="{21ECCB0F-9D92-43BC-BE32-A68EA04E254A}" destId="{8325926A-F1A1-4E57-B214-0C959F0EDA54}" srcOrd="1" destOrd="0" presId="urn:microsoft.com/office/officeart/2005/8/layout/cycle4"/>
    <dgm:cxn modelId="{E7AA5F0A-8929-4823-85F4-FECEBAF810CA}" srcId="{4AA913B3-7A5A-4B32-92CE-670E38C7E535}" destId="{239A930A-AA85-449F-824A-FF3EA721F020}" srcOrd="0" destOrd="0" parTransId="{B5E686FC-CD34-4832-9C75-B5BC564F5DD5}" sibTransId="{E1BAF120-F4A1-493D-937A-5B29EA030B31}"/>
    <dgm:cxn modelId="{03F4B768-E01D-4007-B5B6-BCACD26A1FCB}" type="presParOf" srcId="{17B5320C-7D65-4185-BFC5-7613EE9DEBA7}" destId="{E691B62D-D358-4408-A2BA-6122F032B72F}" srcOrd="0" destOrd="0" presId="urn:microsoft.com/office/officeart/2005/8/layout/cycle4"/>
    <dgm:cxn modelId="{CB14C9AD-DD3E-438F-BB24-744DAB664824}" type="presParOf" srcId="{E691B62D-D358-4408-A2BA-6122F032B72F}" destId="{3B05AB4F-E30B-4D3E-A9C9-C9777F5CA2EE}" srcOrd="0" destOrd="0" presId="urn:microsoft.com/office/officeart/2005/8/layout/cycle4"/>
    <dgm:cxn modelId="{5A3A7119-E090-4BDF-9928-F7117741D1F2}" type="presParOf" srcId="{3B05AB4F-E30B-4D3E-A9C9-C9777F5CA2EE}" destId="{D43CCD15-8FE6-4A69-A9B7-C655ED23362E}" srcOrd="0" destOrd="0" presId="urn:microsoft.com/office/officeart/2005/8/layout/cycle4"/>
    <dgm:cxn modelId="{E196F99F-FC42-4AE1-96BF-A39FE6887F19}" type="presParOf" srcId="{3B05AB4F-E30B-4D3E-A9C9-C9777F5CA2EE}" destId="{1BD4DB29-8626-413F-83E7-EBF3924A5707}" srcOrd="1" destOrd="0" presId="urn:microsoft.com/office/officeart/2005/8/layout/cycle4"/>
    <dgm:cxn modelId="{F9C65367-2934-471C-A638-F352DA35DB35}" type="presParOf" srcId="{E691B62D-D358-4408-A2BA-6122F032B72F}" destId="{5DA65AEB-C525-4359-8839-CE7017F8A141}" srcOrd="1" destOrd="0" presId="urn:microsoft.com/office/officeart/2005/8/layout/cycle4"/>
    <dgm:cxn modelId="{ADD9570D-0D58-4D37-8C89-F8288907BE34}" type="presParOf" srcId="{5DA65AEB-C525-4359-8839-CE7017F8A141}" destId="{5553FD15-7604-4568-86BB-72B19F698D49}" srcOrd="0" destOrd="0" presId="urn:microsoft.com/office/officeart/2005/8/layout/cycle4"/>
    <dgm:cxn modelId="{7CCA1C81-F3C8-498A-B44B-22977F7DDFC6}" type="presParOf" srcId="{5DA65AEB-C525-4359-8839-CE7017F8A141}" destId="{EF22F60C-659E-483A-814F-C4FEA6BCA7D3}" srcOrd="1" destOrd="0" presId="urn:microsoft.com/office/officeart/2005/8/layout/cycle4"/>
    <dgm:cxn modelId="{AEE8D635-AB0A-4CC1-874A-9C0E156C5FB3}" type="presParOf" srcId="{E691B62D-D358-4408-A2BA-6122F032B72F}" destId="{D452A7C6-65A8-405B-BCC8-31CADCCDB4D0}" srcOrd="2" destOrd="0" presId="urn:microsoft.com/office/officeart/2005/8/layout/cycle4"/>
    <dgm:cxn modelId="{97E394FE-4DDD-44B0-BF8F-98CE7284A4B7}" type="presParOf" srcId="{D452A7C6-65A8-405B-BCC8-31CADCCDB4D0}" destId="{505FDD76-6A5B-42D2-9DF2-9FA2809B7F3B}" srcOrd="0" destOrd="0" presId="urn:microsoft.com/office/officeart/2005/8/layout/cycle4"/>
    <dgm:cxn modelId="{3AFEF1F8-1D88-4E5D-BAE4-9DF6EE5B5BB5}" type="presParOf" srcId="{D452A7C6-65A8-405B-BCC8-31CADCCDB4D0}" destId="{8325926A-F1A1-4E57-B214-0C959F0EDA54}" srcOrd="1" destOrd="0" presId="urn:microsoft.com/office/officeart/2005/8/layout/cycle4"/>
    <dgm:cxn modelId="{266E41EF-D852-46CC-9D58-134CD7DED969}" type="presParOf" srcId="{E691B62D-D358-4408-A2BA-6122F032B72F}" destId="{515DF65E-93D7-4F77-A688-35E6ED7E9DCB}" srcOrd="3" destOrd="0" presId="urn:microsoft.com/office/officeart/2005/8/layout/cycle4"/>
    <dgm:cxn modelId="{27AFC8E0-8D7E-4A4F-9442-C4B92129DD2A}" type="presParOf" srcId="{515DF65E-93D7-4F77-A688-35E6ED7E9DCB}" destId="{16B47619-5A61-4F4D-9FE8-783857B33D2C}" srcOrd="0" destOrd="0" presId="urn:microsoft.com/office/officeart/2005/8/layout/cycle4"/>
    <dgm:cxn modelId="{869947EB-FA20-46F7-8817-E95E1BAD7F1F}" type="presParOf" srcId="{515DF65E-93D7-4F77-A688-35E6ED7E9DCB}" destId="{ABEB0871-1B9E-4FC9-AB42-2816156AB1F7}" srcOrd="1" destOrd="0" presId="urn:microsoft.com/office/officeart/2005/8/layout/cycle4"/>
    <dgm:cxn modelId="{BCE306BC-C149-46E6-B7ED-FBCFECCF8992}" type="presParOf" srcId="{E691B62D-D358-4408-A2BA-6122F032B72F}" destId="{85FFF241-3FA5-419C-B6C6-EDE1165E6A4C}" srcOrd="4" destOrd="0" presId="urn:microsoft.com/office/officeart/2005/8/layout/cycle4"/>
    <dgm:cxn modelId="{8D4BA807-5EFE-44A3-A7B2-6E1A24C59F41}" type="presParOf" srcId="{17B5320C-7D65-4185-BFC5-7613EE9DEBA7}" destId="{74E1A431-B218-45C0-B24D-0FA9A285857F}" srcOrd="1" destOrd="0" presId="urn:microsoft.com/office/officeart/2005/8/layout/cycle4"/>
    <dgm:cxn modelId="{BE682087-0CCA-406B-BE3F-04AB936B0049}" type="presParOf" srcId="{74E1A431-B218-45C0-B24D-0FA9A285857F}" destId="{6F3534EE-9699-4501-9207-71B4C7351DA7}" srcOrd="0" destOrd="0" presId="urn:microsoft.com/office/officeart/2005/8/layout/cycle4"/>
    <dgm:cxn modelId="{1D07625E-A861-4F08-BAD3-17745CFF9078}" type="presParOf" srcId="{74E1A431-B218-45C0-B24D-0FA9A285857F}" destId="{09895CFA-64AF-433B-8FEC-9900A1C437A8}" srcOrd="1" destOrd="0" presId="urn:microsoft.com/office/officeart/2005/8/layout/cycle4"/>
    <dgm:cxn modelId="{16CC6C58-BBAF-4179-8A6E-9B4D047A1976}" type="presParOf" srcId="{74E1A431-B218-45C0-B24D-0FA9A285857F}" destId="{FC8AF39F-A518-4113-B775-492B6B8DB4D5}" srcOrd="2" destOrd="0" presId="urn:microsoft.com/office/officeart/2005/8/layout/cycle4"/>
    <dgm:cxn modelId="{912F68C3-FE13-420D-95F5-B35EC561634D}" type="presParOf" srcId="{74E1A431-B218-45C0-B24D-0FA9A285857F}" destId="{6B7F559E-3493-46E2-A696-01D70865CC31}" srcOrd="3" destOrd="0" presId="urn:microsoft.com/office/officeart/2005/8/layout/cycle4"/>
    <dgm:cxn modelId="{D9FC8B6F-8884-471C-8B6D-C1638D8B58A3}" type="presParOf" srcId="{74E1A431-B218-45C0-B24D-0FA9A285857F}" destId="{E6768033-57BA-4141-B701-F7F77460F303}" srcOrd="4" destOrd="0" presId="urn:microsoft.com/office/officeart/2005/8/layout/cycle4"/>
    <dgm:cxn modelId="{3007ABFE-F2FE-430D-BDA6-5E9FFAEA001F}" type="presParOf" srcId="{17B5320C-7D65-4185-BFC5-7613EE9DEBA7}" destId="{90E3BF00-C583-49A0-8291-ED8852E76891}" srcOrd="2" destOrd="0" presId="urn:microsoft.com/office/officeart/2005/8/layout/cycle4"/>
    <dgm:cxn modelId="{D138BCA5-14DA-4C5D-B905-8F8108B0E039}" type="presParOf" srcId="{17B5320C-7D65-4185-BFC5-7613EE9DEBA7}" destId="{56A1A3E1-945F-4BF1-B38D-723554684E8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36213-1B61-4317-AB86-7DBC70723146}">
      <dsp:nvSpPr>
        <dsp:cNvPr id="0" name=""/>
        <dsp:cNvSpPr/>
      </dsp:nvSpPr>
      <dsp:spPr>
        <a:xfrm>
          <a:off x="2806816" y="380887"/>
          <a:ext cx="2537589" cy="2537589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B8D8B-EA20-420F-9A21-9A3F3B925FF7}">
      <dsp:nvSpPr>
        <dsp:cNvPr id="0" name=""/>
        <dsp:cNvSpPr/>
      </dsp:nvSpPr>
      <dsp:spPr>
        <a:xfrm>
          <a:off x="2806816" y="380887"/>
          <a:ext cx="2537589" cy="2537589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1EB8D-DA46-4230-BE3C-D83D2656C091}">
      <dsp:nvSpPr>
        <dsp:cNvPr id="0" name=""/>
        <dsp:cNvSpPr/>
      </dsp:nvSpPr>
      <dsp:spPr>
        <a:xfrm>
          <a:off x="2806816" y="380887"/>
          <a:ext cx="2537589" cy="2537589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25FE19-D766-463B-B79A-CD44601AF3A8}">
      <dsp:nvSpPr>
        <dsp:cNvPr id="0" name=""/>
        <dsp:cNvSpPr/>
      </dsp:nvSpPr>
      <dsp:spPr>
        <a:xfrm>
          <a:off x="2806816" y="380887"/>
          <a:ext cx="2537589" cy="2537589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6A5E0-1D6A-4164-9282-30B51F825296}">
      <dsp:nvSpPr>
        <dsp:cNvPr id="0" name=""/>
        <dsp:cNvSpPr/>
      </dsp:nvSpPr>
      <dsp:spPr>
        <a:xfrm>
          <a:off x="3365658" y="963063"/>
          <a:ext cx="1419905" cy="13732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/>
              </a:solidFill>
            </a:rPr>
            <a:t>PUKÖ Döngüsü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i="1" kern="1200" dirty="0" smtClean="0">
              <a:solidFill>
                <a:schemeClr val="tx1"/>
              </a:solidFill>
            </a:rPr>
            <a:t>(Sürekli İyileştirme)</a:t>
          </a:r>
          <a:endParaRPr lang="tr-TR" sz="1100" b="0" i="1" kern="1200" dirty="0">
            <a:solidFill>
              <a:schemeClr val="tx1"/>
            </a:solidFill>
          </a:endParaRPr>
        </a:p>
      </dsp:txBody>
      <dsp:txXfrm>
        <a:off x="3573598" y="1164169"/>
        <a:ext cx="1004025" cy="971025"/>
      </dsp:txXfrm>
    </dsp:sp>
    <dsp:sp modelId="{8848EEEC-9B7B-4681-9222-5716AA41683F}">
      <dsp:nvSpPr>
        <dsp:cNvPr id="0" name=""/>
        <dsp:cNvSpPr/>
      </dsp:nvSpPr>
      <dsp:spPr>
        <a:xfrm>
          <a:off x="3666756" y="1469"/>
          <a:ext cx="817709" cy="8177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PLANLA</a:t>
          </a:r>
          <a:endParaRPr lang="tr-TR" sz="900" kern="1200" dirty="0"/>
        </a:p>
      </dsp:txBody>
      <dsp:txXfrm>
        <a:off x="3786507" y="121220"/>
        <a:ext cx="578207" cy="578207"/>
      </dsp:txXfrm>
    </dsp:sp>
    <dsp:sp modelId="{FCE8670D-B065-44CC-B94D-1F1361B4F60E}">
      <dsp:nvSpPr>
        <dsp:cNvPr id="0" name=""/>
        <dsp:cNvSpPr/>
      </dsp:nvSpPr>
      <dsp:spPr>
        <a:xfrm>
          <a:off x="4906114" y="1240827"/>
          <a:ext cx="817709" cy="8177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UYGULA</a:t>
          </a:r>
          <a:endParaRPr lang="tr-TR" sz="900" kern="1200" dirty="0"/>
        </a:p>
      </dsp:txBody>
      <dsp:txXfrm>
        <a:off x="5025865" y="1360578"/>
        <a:ext cx="578207" cy="578207"/>
      </dsp:txXfrm>
    </dsp:sp>
    <dsp:sp modelId="{F852281D-B902-44ED-8ECB-CDB2CE4BB508}">
      <dsp:nvSpPr>
        <dsp:cNvPr id="0" name=""/>
        <dsp:cNvSpPr/>
      </dsp:nvSpPr>
      <dsp:spPr>
        <a:xfrm>
          <a:off x="3666756" y="2480184"/>
          <a:ext cx="817709" cy="8177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KONTROL ET</a:t>
          </a:r>
          <a:endParaRPr lang="tr-TR" sz="900" kern="1200" dirty="0"/>
        </a:p>
      </dsp:txBody>
      <dsp:txXfrm>
        <a:off x="3786507" y="2599935"/>
        <a:ext cx="578207" cy="578207"/>
      </dsp:txXfrm>
    </dsp:sp>
    <dsp:sp modelId="{5B25E9EC-EA4E-4AA4-B531-0A1983ED5C12}">
      <dsp:nvSpPr>
        <dsp:cNvPr id="0" name=""/>
        <dsp:cNvSpPr/>
      </dsp:nvSpPr>
      <dsp:spPr>
        <a:xfrm>
          <a:off x="2427399" y="1240827"/>
          <a:ext cx="817709" cy="8177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900" kern="1200" dirty="0" smtClean="0"/>
            <a:t>ÖNLEM AL</a:t>
          </a:r>
          <a:endParaRPr lang="tr-TR" sz="900" kern="1200" dirty="0"/>
        </a:p>
      </dsp:txBody>
      <dsp:txXfrm>
        <a:off x="2547150" y="1360578"/>
        <a:ext cx="578207" cy="5782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4408536" y="1957118"/>
          <a:ext cx="2933920" cy="13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Rektörlük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Senato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Kalite Komisyonu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Kalite Koordinatörlüğü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Akademik Birimler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5318464" y="2325472"/>
        <a:ext cx="1994240" cy="956300"/>
      </dsp:txXfrm>
    </dsp:sp>
    <dsp:sp modelId="{16B47619-5A61-4F4D-9FE8-783857B33D2C}">
      <dsp:nvSpPr>
        <dsp:cNvPr id="0" name=""/>
        <dsp:cNvSpPr/>
      </dsp:nvSpPr>
      <dsp:spPr>
        <a:xfrm>
          <a:off x="756928" y="1977758"/>
          <a:ext cx="2590124" cy="1350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Kalite Komisyonu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Rektörlük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 smtClean="0"/>
            <a:t>Kalite Koordinatörlüğü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900" kern="1200" dirty="0"/>
        </a:p>
      </dsp:txBody>
      <dsp:txXfrm>
        <a:off x="786602" y="2345143"/>
        <a:ext cx="1753739" cy="953782"/>
      </dsp:txXfrm>
    </dsp:sp>
    <dsp:sp modelId="{5553FD15-7604-4568-86BB-72B19F698D49}">
      <dsp:nvSpPr>
        <dsp:cNvPr id="0" name=""/>
        <dsp:cNvSpPr/>
      </dsp:nvSpPr>
      <dsp:spPr>
        <a:xfrm>
          <a:off x="4456833" y="40179"/>
          <a:ext cx="2878385" cy="123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Akademik Birimler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İlgili İdari Birimler</a:t>
          </a:r>
        </a:p>
      </dsp:txBody>
      <dsp:txXfrm>
        <a:off x="5347576" y="67406"/>
        <a:ext cx="1960415" cy="875155"/>
      </dsp:txXfrm>
    </dsp:sp>
    <dsp:sp modelId="{D43CCD15-8FE6-4A69-A9B7-C655ED23362E}">
      <dsp:nvSpPr>
        <dsp:cNvPr id="0" name=""/>
        <dsp:cNvSpPr/>
      </dsp:nvSpPr>
      <dsp:spPr>
        <a:xfrm>
          <a:off x="809337" y="-1342"/>
          <a:ext cx="2516262" cy="1490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Kalite Koordinatörlüğü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Kalite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Senato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 smtClean="0"/>
            <a:t>Akademik Birimler</a:t>
          </a:r>
          <a:endParaRPr lang="tr-TR" sz="1000" kern="1200" dirty="0"/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842079" y="31400"/>
        <a:ext cx="1695899" cy="1052421"/>
      </dsp:txXfrm>
    </dsp:sp>
    <dsp:sp modelId="{6F3534EE-9699-4501-9207-71B4C7351DA7}">
      <dsp:nvSpPr>
        <dsp:cNvPr id="0" name=""/>
        <dsp:cNvSpPr/>
      </dsp:nvSpPr>
      <dsp:spPr>
        <a:xfrm>
          <a:off x="2413633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Planla</a:t>
          </a:r>
        </a:p>
      </dsp:txBody>
      <dsp:txXfrm>
        <a:off x="2829293" y="619493"/>
        <a:ext cx="1003493" cy="1003493"/>
      </dsp:txXfrm>
    </dsp:sp>
    <dsp:sp modelId="{09895CFA-64AF-433B-8FEC-9900A1C437A8}">
      <dsp:nvSpPr>
        <dsp:cNvPr id="0" name=""/>
        <dsp:cNvSpPr/>
      </dsp:nvSpPr>
      <dsp:spPr>
        <a:xfrm rot="5400000">
          <a:off x="3898337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Uygula</a:t>
          </a:r>
        </a:p>
      </dsp:txBody>
      <dsp:txXfrm rot="-5400000">
        <a:off x="3898337" y="619493"/>
        <a:ext cx="1003493" cy="1003493"/>
      </dsp:txXfrm>
    </dsp:sp>
    <dsp:sp modelId="{FC8AF39F-A518-4113-B775-492B6B8DB4D5}">
      <dsp:nvSpPr>
        <dsp:cNvPr id="0" name=""/>
        <dsp:cNvSpPr/>
      </dsp:nvSpPr>
      <dsp:spPr>
        <a:xfrm rot="10800000">
          <a:off x="3898337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Kontrol Et</a:t>
          </a:r>
        </a:p>
      </dsp:txBody>
      <dsp:txXfrm rot="10800000">
        <a:off x="3898337" y="1688537"/>
        <a:ext cx="1003493" cy="1003493"/>
      </dsp:txXfrm>
    </dsp:sp>
    <dsp:sp modelId="{6B7F559E-3493-46E2-A696-01D70865CC31}">
      <dsp:nvSpPr>
        <dsp:cNvPr id="0" name=""/>
        <dsp:cNvSpPr/>
      </dsp:nvSpPr>
      <dsp:spPr>
        <a:xfrm rot="16200000">
          <a:off x="2413633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Önlem Al</a:t>
          </a:r>
        </a:p>
      </dsp:txBody>
      <dsp:txXfrm rot="5400000">
        <a:off x="2829293" y="1688537"/>
        <a:ext cx="1003493" cy="1003493"/>
      </dsp:txXfrm>
    </dsp:sp>
    <dsp:sp modelId="{90E3BF00-C583-49A0-8291-ED8852E76891}">
      <dsp:nvSpPr>
        <dsp:cNvPr id="0" name=""/>
        <dsp:cNvSpPr/>
      </dsp:nvSpPr>
      <dsp:spPr>
        <a:xfrm>
          <a:off x="3620570" y="1360788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3620570" y="1524662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4408536" y="1957118"/>
          <a:ext cx="2933920" cy="13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Öğrenci İşleri Daire Başkanlığı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Kalite Komisyonu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Fakülte/Müdürlük/Enstitü Kurulları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Öğrenme Merkezi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5318464" y="2325472"/>
        <a:ext cx="1994240" cy="956300"/>
      </dsp:txXfrm>
    </dsp:sp>
    <dsp:sp modelId="{16B47619-5A61-4F4D-9FE8-783857B33D2C}">
      <dsp:nvSpPr>
        <dsp:cNvPr id="0" name=""/>
        <dsp:cNvSpPr/>
      </dsp:nvSpPr>
      <dsp:spPr>
        <a:xfrm>
          <a:off x="756928" y="1977758"/>
          <a:ext cx="2590124" cy="1350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/>
            <a:t>Öğrenci İşleri Daire Başkanlığı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/>
            <a:t>Kalite Komisyonu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/>
            <a:t>Fakülte/Müdürlük/Enstitü Kurulları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/>
            <a:t>Senato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/>
            <a:t>Öğrenme Merkezi</a:t>
          </a:r>
          <a:endParaRPr lang="tr-T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Rektörlük</a:t>
          </a:r>
        </a:p>
      </dsp:txBody>
      <dsp:txXfrm>
        <a:off x="786602" y="2345143"/>
        <a:ext cx="1753739" cy="953782"/>
      </dsp:txXfrm>
    </dsp:sp>
    <dsp:sp modelId="{5553FD15-7604-4568-86BB-72B19F698D49}">
      <dsp:nvSpPr>
        <dsp:cNvPr id="0" name=""/>
        <dsp:cNvSpPr/>
      </dsp:nvSpPr>
      <dsp:spPr>
        <a:xfrm>
          <a:off x="4456833" y="40179"/>
          <a:ext cx="2878385" cy="123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Akademik Birimler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İlgili İdari Birimler</a:t>
          </a:r>
        </a:p>
      </dsp:txBody>
      <dsp:txXfrm>
        <a:off x="5347576" y="67406"/>
        <a:ext cx="1960415" cy="875155"/>
      </dsp:txXfrm>
    </dsp:sp>
    <dsp:sp modelId="{D43CCD15-8FE6-4A69-A9B7-C655ED23362E}">
      <dsp:nvSpPr>
        <dsp:cNvPr id="0" name=""/>
        <dsp:cNvSpPr/>
      </dsp:nvSpPr>
      <dsp:spPr>
        <a:xfrm>
          <a:off x="809337" y="-1342"/>
          <a:ext cx="2516262" cy="1490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Öğrenci İşleri Daire Başkanlığı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Kalite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Fakülte/Müdürlük/Enstitü Kurulları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Senato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Öğrenme Merkezi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842079" y="31400"/>
        <a:ext cx="1695899" cy="1052421"/>
      </dsp:txXfrm>
    </dsp:sp>
    <dsp:sp modelId="{6F3534EE-9699-4501-9207-71B4C7351DA7}">
      <dsp:nvSpPr>
        <dsp:cNvPr id="0" name=""/>
        <dsp:cNvSpPr/>
      </dsp:nvSpPr>
      <dsp:spPr>
        <a:xfrm>
          <a:off x="2413633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Planla</a:t>
          </a:r>
        </a:p>
      </dsp:txBody>
      <dsp:txXfrm>
        <a:off x="2829293" y="619493"/>
        <a:ext cx="1003493" cy="1003493"/>
      </dsp:txXfrm>
    </dsp:sp>
    <dsp:sp modelId="{09895CFA-64AF-433B-8FEC-9900A1C437A8}">
      <dsp:nvSpPr>
        <dsp:cNvPr id="0" name=""/>
        <dsp:cNvSpPr/>
      </dsp:nvSpPr>
      <dsp:spPr>
        <a:xfrm rot="5400000">
          <a:off x="3898337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Uygula</a:t>
          </a:r>
        </a:p>
      </dsp:txBody>
      <dsp:txXfrm rot="-5400000">
        <a:off x="3898337" y="619493"/>
        <a:ext cx="1003493" cy="1003493"/>
      </dsp:txXfrm>
    </dsp:sp>
    <dsp:sp modelId="{FC8AF39F-A518-4113-B775-492B6B8DB4D5}">
      <dsp:nvSpPr>
        <dsp:cNvPr id="0" name=""/>
        <dsp:cNvSpPr/>
      </dsp:nvSpPr>
      <dsp:spPr>
        <a:xfrm rot="10800000">
          <a:off x="3898337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Kontrol Et</a:t>
          </a:r>
        </a:p>
      </dsp:txBody>
      <dsp:txXfrm rot="10800000">
        <a:off x="3898337" y="1688537"/>
        <a:ext cx="1003493" cy="1003493"/>
      </dsp:txXfrm>
    </dsp:sp>
    <dsp:sp modelId="{6B7F559E-3493-46E2-A696-01D70865CC31}">
      <dsp:nvSpPr>
        <dsp:cNvPr id="0" name=""/>
        <dsp:cNvSpPr/>
      </dsp:nvSpPr>
      <dsp:spPr>
        <a:xfrm rot="16200000">
          <a:off x="2413633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Önlem Al</a:t>
          </a:r>
        </a:p>
      </dsp:txBody>
      <dsp:txXfrm rot="5400000">
        <a:off x="2829293" y="1688537"/>
        <a:ext cx="1003493" cy="1003493"/>
      </dsp:txXfrm>
    </dsp:sp>
    <dsp:sp modelId="{90E3BF00-C583-49A0-8291-ED8852E76891}">
      <dsp:nvSpPr>
        <dsp:cNvPr id="0" name=""/>
        <dsp:cNvSpPr/>
      </dsp:nvSpPr>
      <dsp:spPr>
        <a:xfrm>
          <a:off x="3620570" y="1360788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3620570" y="1524662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4408536" y="1957118"/>
          <a:ext cx="2933920" cy="13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BAP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BAP İzleme Raporları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Rankingler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Paydaş Anketleri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</dsp:txBody>
      <dsp:txXfrm>
        <a:off x="5318464" y="2325472"/>
        <a:ext cx="1994240" cy="956300"/>
      </dsp:txXfrm>
    </dsp:sp>
    <dsp:sp modelId="{16B47619-5A61-4F4D-9FE8-783857B33D2C}">
      <dsp:nvSpPr>
        <dsp:cNvPr id="0" name=""/>
        <dsp:cNvSpPr/>
      </dsp:nvSpPr>
      <dsp:spPr>
        <a:xfrm>
          <a:off x="756928" y="1977758"/>
          <a:ext cx="2590124" cy="1350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Kalite Komisyonu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Rektörlük</a:t>
          </a:r>
        </a:p>
      </dsp:txBody>
      <dsp:txXfrm>
        <a:off x="786602" y="2345143"/>
        <a:ext cx="1753739" cy="953782"/>
      </dsp:txXfrm>
    </dsp:sp>
    <dsp:sp modelId="{5553FD15-7604-4568-86BB-72B19F698D49}">
      <dsp:nvSpPr>
        <dsp:cNvPr id="0" name=""/>
        <dsp:cNvSpPr/>
      </dsp:nvSpPr>
      <dsp:spPr>
        <a:xfrm>
          <a:off x="4456833" y="40179"/>
          <a:ext cx="2878385" cy="123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Akademik Birimler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Uygulama ve Araştırma Merkezleri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BAP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000" kern="1200" dirty="0"/>
        </a:p>
      </dsp:txBody>
      <dsp:txXfrm>
        <a:off x="5347576" y="67406"/>
        <a:ext cx="1960415" cy="875155"/>
      </dsp:txXfrm>
    </dsp:sp>
    <dsp:sp modelId="{D43CCD15-8FE6-4A69-A9B7-C655ED23362E}">
      <dsp:nvSpPr>
        <dsp:cNvPr id="0" name=""/>
        <dsp:cNvSpPr/>
      </dsp:nvSpPr>
      <dsp:spPr>
        <a:xfrm>
          <a:off x="809337" y="-1342"/>
          <a:ext cx="2516262" cy="1490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Akademik Birimler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BAP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Kalite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</dsp:txBody>
      <dsp:txXfrm>
        <a:off x="842079" y="31400"/>
        <a:ext cx="1695899" cy="1052421"/>
      </dsp:txXfrm>
    </dsp:sp>
    <dsp:sp modelId="{6F3534EE-9699-4501-9207-71B4C7351DA7}">
      <dsp:nvSpPr>
        <dsp:cNvPr id="0" name=""/>
        <dsp:cNvSpPr/>
      </dsp:nvSpPr>
      <dsp:spPr>
        <a:xfrm>
          <a:off x="2413633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Planla</a:t>
          </a:r>
        </a:p>
      </dsp:txBody>
      <dsp:txXfrm>
        <a:off x="2829293" y="619493"/>
        <a:ext cx="1003493" cy="1003493"/>
      </dsp:txXfrm>
    </dsp:sp>
    <dsp:sp modelId="{09895CFA-64AF-433B-8FEC-9900A1C437A8}">
      <dsp:nvSpPr>
        <dsp:cNvPr id="0" name=""/>
        <dsp:cNvSpPr/>
      </dsp:nvSpPr>
      <dsp:spPr>
        <a:xfrm rot="5400000">
          <a:off x="3898337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Uygula</a:t>
          </a:r>
        </a:p>
      </dsp:txBody>
      <dsp:txXfrm rot="-5400000">
        <a:off x="3898337" y="619493"/>
        <a:ext cx="1003493" cy="1003493"/>
      </dsp:txXfrm>
    </dsp:sp>
    <dsp:sp modelId="{FC8AF39F-A518-4113-B775-492B6B8DB4D5}">
      <dsp:nvSpPr>
        <dsp:cNvPr id="0" name=""/>
        <dsp:cNvSpPr/>
      </dsp:nvSpPr>
      <dsp:spPr>
        <a:xfrm rot="10800000">
          <a:off x="3898337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Kontrol Et</a:t>
          </a:r>
        </a:p>
      </dsp:txBody>
      <dsp:txXfrm rot="10800000">
        <a:off x="3898337" y="1688537"/>
        <a:ext cx="1003493" cy="1003493"/>
      </dsp:txXfrm>
    </dsp:sp>
    <dsp:sp modelId="{6B7F559E-3493-46E2-A696-01D70865CC31}">
      <dsp:nvSpPr>
        <dsp:cNvPr id="0" name=""/>
        <dsp:cNvSpPr/>
      </dsp:nvSpPr>
      <dsp:spPr>
        <a:xfrm rot="16200000">
          <a:off x="2413633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Önlem Al</a:t>
          </a:r>
        </a:p>
      </dsp:txBody>
      <dsp:txXfrm rot="5400000">
        <a:off x="2829293" y="1688537"/>
        <a:ext cx="1003493" cy="1003493"/>
      </dsp:txXfrm>
    </dsp:sp>
    <dsp:sp modelId="{90E3BF00-C583-49A0-8291-ED8852E76891}">
      <dsp:nvSpPr>
        <dsp:cNvPr id="0" name=""/>
        <dsp:cNvSpPr/>
      </dsp:nvSpPr>
      <dsp:spPr>
        <a:xfrm>
          <a:off x="3620570" y="1360788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3620570" y="1524662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FDD76-6A5B-42D2-9DF2-9FA2809B7F3B}">
      <dsp:nvSpPr>
        <dsp:cNvPr id="0" name=""/>
        <dsp:cNvSpPr/>
      </dsp:nvSpPr>
      <dsp:spPr>
        <a:xfrm>
          <a:off x="4408536" y="1957118"/>
          <a:ext cx="2933920" cy="13544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SOSAM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Kalite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Stratejik Plan İzleme Ekibi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</dsp:txBody>
      <dsp:txXfrm>
        <a:off x="5318464" y="2325472"/>
        <a:ext cx="1994240" cy="956300"/>
      </dsp:txXfrm>
    </dsp:sp>
    <dsp:sp modelId="{16B47619-5A61-4F4D-9FE8-783857B33D2C}">
      <dsp:nvSpPr>
        <dsp:cNvPr id="0" name=""/>
        <dsp:cNvSpPr/>
      </dsp:nvSpPr>
      <dsp:spPr>
        <a:xfrm>
          <a:off x="756928" y="1977758"/>
          <a:ext cx="2590124" cy="1350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SOSAM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Kalite Komisyonu</a:t>
          </a:r>
        </a:p>
        <a:p>
          <a:pPr marL="57150" lvl="1" indent="-57150" algn="just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900" kern="1200" dirty="0"/>
            <a:t>Rektörlük</a:t>
          </a:r>
        </a:p>
      </dsp:txBody>
      <dsp:txXfrm>
        <a:off x="786602" y="2345143"/>
        <a:ext cx="1753739" cy="953782"/>
      </dsp:txXfrm>
    </dsp:sp>
    <dsp:sp modelId="{5553FD15-7604-4568-86BB-72B19F698D49}">
      <dsp:nvSpPr>
        <dsp:cNvPr id="0" name=""/>
        <dsp:cNvSpPr/>
      </dsp:nvSpPr>
      <dsp:spPr>
        <a:xfrm>
          <a:off x="4456833" y="40179"/>
          <a:ext cx="2878385" cy="1239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Fakülteler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Enstitüler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MYO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SEM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Uygulama ve Araştırma Merkezleri</a:t>
          </a:r>
        </a:p>
      </dsp:txBody>
      <dsp:txXfrm>
        <a:off x="5347576" y="67406"/>
        <a:ext cx="1960415" cy="875155"/>
      </dsp:txXfrm>
    </dsp:sp>
    <dsp:sp modelId="{D43CCD15-8FE6-4A69-A9B7-C655ED23362E}">
      <dsp:nvSpPr>
        <dsp:cNvPr id="0" name=""/>
        <dsp:cNvSpPr/>
      </dsp:nvSpPr>
      <dsp:spPr>
        <a:xfrm>
          <a:off x="809337" y="-1342"/>
          <a:ext cx="2516262" cy="14905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Stratejik Plan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SOSAM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Kalite Komisyonu</a:t>
          </a:r>
        </a:p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000" kern="1200" dirty="0"/>
            <a:t>Rektörlük</a:t>
          </a:r>
        </a:p>
      </dsp:txBody>
      <dsp:txXfrm>
        <a:off x="842079" y="31400"/>
        <a:ext cx="1695899" cy="1052421"/>
      </dsp:txXfrm>
    </dsp:sp>
    <dsp:sp modelId="{6F3534EE-9699-4501-9207-71B4C7351DA7}">
      <dsp:nvSpPr>
        <dsp:cNvPr id="0" name=""/>
        <dsp:cNvSpPr/>
      </dsp:nvSpPr>
      <dsp:spPr>
        <a:xfrm>
          <a:off x="2413633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Planla</a:t>
          </a:r>
        </a:p>
      </dsp:txBody>
      <dsp:txXfrm>
        <a:off x="2829293" y="619493"/>
        <a:ext cx="1003493" cy="1003493"/>
      </dsp:txXfrm>
    </dsp:sp>
    <dsp:sp modelId="{09895CFA-64AF-433B-8FEC-9900A1C437A8}">
      <dsp:nvSpPr>
        <dsp:cNvPr id="0" name=""/>
        <dsp:cNvSpPr/>
      </dsp:nvSpPr>
      <dsp:spPr>
        <a:xfrm rot="5400000">
          <a:off x="3898337" y="203833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Uygula</a:t>
          </a:r>
        </a:p>
      </dsp:txBody>
      <dsp:txXfrm rot="-5400000">
        <a:off x="3898337" y="619493"/>
        <a:ext cx="1003493" cy="1003493"/>
      </dsp:txXfrm>
    </dsp:sp>
    <dsp:sp modelId="{FC8AF39F-A518-4113-B775-492B6B8DB4D5}">
      <dsp:nvSpPr>
        <dsp:cNvPr id="0" name=""/>
        <dsp:cNvSpPr/>
      </dsp:nvSpPr>
      <dsp:spPr>
        <a:xfrm rot="10800000">
          <a:off x="3898337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Kontrol Et</a:t>
          </a:r>
        </a:p>
      </dsp:txBody>
      <dsp:txXfrm rot="10800000">
        <a:off x="3898337" y="1688537"/>
        <a:ext cx="1003493" cy="1003493"/>
      </dsp:txXfrm>
    </dsp:sp>
    <dsp:sp modelId="{6B7F559E-3493-46E2-A696-01D70865CC31}">
      <dsp:nvSpPr>
        <dsp:cNvPr id="0" name=""/>
        <dsp:cNvSpPr/>
      </dsp:nvSpPr>
      <dsp:spPr>
        <a:xfrm rot="16200000">
          <a:off x="2413633" y="1688537"/>
          <a:ext cx="1419153" cy="141915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/>
            <a:t>Önlem Al</a:t>
          </a:r>
        </a:p>
      </dsp:txBody>
      <dsp:txXfrm rot="5400000">
        <a:off x="2829293" y="1688537"/>
        <a:ext cx="1003493" cy="1003493"/>
      </dsp:txXfrm>
    </dsp:sp>
    <dsp:sp modelId="{90E3BF00-C583-49A0-8291-ED8852E76891}">
      <dsp:nvSpPr>
        <dsp:cNvPr id="0" name=""/>
        <dsp:cNvSpPr/>
      </dsp:nvSpPr>
      <dsp:spPr>
        <a:xfrm>
          <a:off x="3620570" y="1360788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A1A3E1-945F-4BF1-B38D-723554684E89}">
      <dsp:nvSpPr>
        <dsp:cNvPr id="0" name=""/>
        <dsp:cNvSpPr/>
      </dsp:nvSpPr>
      <dsp:spPr>
        <a:xfrm rot="10800000">
          <a:off x="3620570" y="1524662"/>
          <a:ext cx="489984" cy="4260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C9258-0C63-4BD7-8298-D961CA1C6365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5372-2748-4AE6-8F2C-42BCB1D1F4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50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7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30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55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33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65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961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0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56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74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42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55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36B85B7-8636-0C4C-B77F-113F5C6F65B4}" type="datetimeFigureOut">
              <a:rPr lang="tr-TR" smtClean="0"/>
              <a:t>7.12.2023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820359-39E2-2248-9560-4F01914582F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1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2C34D7D2-4820-3546-9D0D-836CDB550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3400" b="1" cap="none" dirty="0" smtClean="0">
                <a:solidFill>
                  <a:srgbClr val="00B050"/>
                </a:solidFill>
              </a:rPr>
              <a:t>PUKÖ Döngüsü</a:t>
            </a:r>
            <a:br>
              <a:rPr lang="tr-TR" sz="3400" b="1" cap="none" dirty="0" smtClean="0">
                <a:solidFill>
                  <a:srgbClr val="00B050"/>
                </a:solidFill>
              </a:rPr>
            </a:br>
            <a:r>
              <a:rPr lang="tr-TR" sz="3400" b="1" cap="none" dirty="0">
                <a:solidFill>
                  <a:srgbClr val="00B050"/>
                </a:solidFill>
              </a:rPr>
              <a:t/>
            </a:r>
            <a:br>
              <a:rPr lang="tr-TR" sz="3400" b="1" cap="none" dirty="0">
                <a:solidFill>
                  <a:srgbClr val="00B050"/>
                </a:solidFill>
              </a:rPr>
            </a:br>
            <a:r>
              <a:rPr lang="tr-TR" sz="3400" b="1" i="1" cap="none" dirty="0">
                <a:solidFill>
                  <a:srgbClr val="00B050"/>
                </a:solidFill>
              </a:rPr>
              <a:t>Kalite Eğitimleri </a:t>
            </a:r>
            <a:r>
              <a:rPr lang="tr-TR" sz="3400" b="1" i="1" cap="none" dirty="0" smtClean="0">
                <a:solidFill>
                  <a:srgbClr val="00B050"/>
                </a:solidFill>
              </a:rPr>
              <a:t>Serisi</a:t>
            </a:r>
            <a:endParaRPr lang="tr-TR" sz="3400" b="1" dirty="0">
              <a:solidFill>
                <a:srgbClr val="00B05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293" y="196088"/>
            <a:ext cx="6016707" cy="1351135"/>
          </a:xfrm>
          <a:prstGeom prst="rect">
            <a:avLst/>
          </a:prstGeom>
        </p:spPr>
      </p:pic>
      <p:sp>
        <p:nvSpPr>
          <p:cNvPr id="5" name="Metin Yer Tutucusu 2"/>
          <p:cNvSpPr txBox="1">
            <a:spLocks/>
          </p:cNvSpPr>
          <p:nvPr/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i="1" smtClean="0"/>
              <a:t>Kalite Yönetimi Koordinatörlüğü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5230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Eğitim ve Öğretim </a:t>
            </a:r>
            <a:r>
              <a:rPr lang="tr-TR" dirty="0"/>
              <a:t>PUKÖ </a:t>
            </a:r>
            <a:r>
              <a:rPr lang="tr-TR" cap="none" dirty="0"/>
              <a:t>Döngüsü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5462516"/>
              </p:ext>
            </p:extLst>
          </p:nvPr>
        </p:nvGraphicFramePr>
        <p:xfrm>
          <a:off x="2230438" y="2428875"/>
          <a:ext cx="7731125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89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Araştırma ve Geliştirme P</a:t>
            </a:r>
            <a:r>
              <a:rPr lang="tr-TR" dirty="0"/>
              <a:t>UKÖ </a:t>
            </a:r>
            <a:r>
              <a:rPr lang="tr-TR" cap="none" dirty="0"/>
              <a:t>Döngüsü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67778"/>
              </p:ext>
            </p:extLst>
          </p:nvPr>
        </p:nvGraphicFramePr>
        <p:xfrm>
          <a:off x="2230438" y="2428875"/>
          <a:ext cx="7731125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7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Toplumsal Katkı P</a:t>
            </a:r>
            <a:r>
              <a:rPr lang="tr-TR" dirty="0"/>
              <a:t>UKÖ </a:t>
            </a:r>
            <a:r>
              <a:rPr lang="tr-TR" cap="none" dirty="0"/>
              <a:t>Döngüsü</a:t>
            </a:r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351639"/>
              </p:ext>
            </p:extLst>
          </p:nvPr>
        </p:nvGraphicFramePr>
        <p:xfrm>
          <a:off x="2230438" y="2428875"/>
          <a:ext cx="7731125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916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Eğitimin Konu Başlıkları</a:t>
            </a:r>
            <a:endParaRPr lang="tr-TR" cap="none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231136" y="2483669"/>
            <a:ext cx="7729728" cy="310198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tr-TR" sz="2000" dirty="0"/>
              <a:t>Kalite Güvence Sisteminde PUKÖ </a:t>
            </a:r>
            <a:r>
              <a:rPr lang="tr-TR" sz="2000" dirty="0" smtClean="0"/>
              <a:t>Faktörü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 smtClean="0"/>
              <a:t>PUKÖ Döngüsü</a:t>
            </a:r>
          </a:p>
          <a:p>
            <a:pPr marL="685800" lvl="1" indent="-457200" algn="just">
              <a:buFont typeface="+mj-lt"/>
              <a:buAutoNum type="alphaLcParenR"/>
            </a:pPr>
            <a:r>
              <a:rPr lang="tr-TR" sz="2000" dirty="0" smtClean="0"/>
              <a:t>Planla</a:t>
            </a:r>
          </a:p>
          <a:p>
            <a:pPr marL="685800" lvl="1" indent="-457200" algn="just">
              <a:buFont typeface="+mj-lt"/>
              <a:buAutoNum type="alphaLcParenR"/>
            </a:pPr>
            <a:r>
              <a:rPr lang="tr-TR" sz="2000" dirty="0" smtClean="0"/>
              <a:t>Uygula</a:t>
            </a:r>
          </a:p>
          <a:p>
            <a:pPr marL="685800" lvl="1" indent="-457200" algn="just">
              <a:buFont typeface="+mj-lt"/>
              <a:buAutoNum type="alphaLcParenR"/>
            </a:pPr>
            <a:r>
              <a:rPr lang="tr-TR" sz="2000" dirty="0" smtClean="0"/>
              <a:t>Kontrol Et</a:t>
            </a:r>
          </a:p>
          <a:p>
            <a:pPr marL="685800" lvl="1" indent="-457200" algn="just">
              <a:buFont typeface="+mj-lt"/>
              <a:buAutoNum type="alphaLcParenR"/>
            </a:pPr>
            <a:r>
              <a:rPr lang="tr-TR" sz="2000" dirty="0" smtClean="0"/>
              <a:t>Önlem Al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/>
              <a:t>Liderlik, Yönetim ve Kalite PUKÖ </a:t>
            </a:r>
            <a:r>
              <a:rPr lang="tr-TR" sz="2000" dirty="0" smtClean="0"/>
              <a:t>Döngüsü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/>
              <a:t>Eğitim ve Öğretim PUKÖ </a:t>
            </a:r>
            <a:r>
              <a:rPr lang="tr-TR" sz="2000" dirty="0" smtClean="0"/>
              <a:t>Döngüsü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/>
              <a:t>Araştırma ve Geliştirme PUKÖ </a:t>
            </a:r>
            <a:r>
              <a:rPr lang="tr-TR" sz="2000" dirty="0" smtClean="0"/>
              <a:t>Döngüsü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tr-TR" sz="2000" dirty="0"/>
              <a:t>Toplumsal Katkı PUKÖ Döngüsü</a:t>
            </a:r>
            <a:endParaRPr lang="tr-TR" sz="2000" dirty="0" smtClean="0"/>
          </a:p>
          <a:p>
            <a:pPr marL="457200" indent="-457200" algn="just">
              <a:buFont typeface="+mj-lt"/>
              <a:buAutoNum type="arabicPeriod"/>
            </a:pPr>
            <a:endParaRPr lang="tr-TR" sz="2000" dirty="0" smtClean="0"/>
          </a:p>
        </p:txBody>
      </p:sp>
      <p:pic>
        <p:nvPicPr>
          <p:cNvPr id="6" name="Resim 5">
            <a:extLst>
              <a:ext uri="{FF2B5EF4-FFF2-40B4-BE49-F238E27FC236}">
                <a16:creationId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668" y="-5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72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Kalite Güvence Sisteminde </a:t>
            </a:r>
            <a:r>
              <a:rPr lang="tr-TR" dirty="0"/>
              <a:t>PUKÖ </a:t>
            </a:r>
            <a:r>
              <a:rPr lang="tr-TR" cap="none" dirty="0" smtClean="0"/>
              <a:t>Faktörü</a:t>
            </a:r>
            <a:endParaRPr lang="tr-TR" cap="none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PUKÖ döngüsü sistemdeki süreçlerinin düzgün ve sürdürülebilir şekilde çalışmasını sağlamaktadır.  Ayrıca PUKÖ, sistemin iyileşmesini de sağlamaktadır. </a:t>
            </a:r>
          </a:p>
          <a:p>
            <a:pPr algn="just"/>
            <a:r>
              <a:rPr lang="tr-TR" dirty="0"/>
              <a:t>PUKÖ döngüsü sistemi, fiziksel bir örnek olarak büyük ve derin çekmeceli evrak dolaplarında bir çekmece kapanmadan, bir diğerinin açılamamasına benzetilebilir.  Böylece dolabın ağırlıktan dolayı devrilmesine engel olunmaktadır.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3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PUKÖ </a:t>
            </a:r>
            <a:r>
              <a:rPr lang="tr-TR" cap="none" dirty="0"/>
              <a:t>Döngüsü</a:t>
            </a:r>
          </a:p>
        </p:txBody>
      </p:sp>
      <p:graphicFrame>
        <p:nvGraphicFramePr>
          <p:cNvPr id="4" name="İçerik Yer Tutucus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204202"/>
              </p:ext>
            </p:extLst>
          </p:nvPr>
        </p:nvGraphicFramePr>
        <p:xfrm>
          <a:off x="2020389" y="2474643"/>
          <a:ext cx="8151223" cy="3299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0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Planla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1600" dirty="0"/>
              <a:t>Problemler belirlenir. </a:t>
            </a:r>
          </a:p>
          <a:p>
            <a:pPr algn="just"/>
            <a:r>
              <a:rPr lang="tr-TR" sz="1600" dirty="0"/>
              <a:t>Durum analiz edilir, fırsatlar belirlenir. </a:t>
            </a:r>
          </a:p>
          <a:p>
            <a:pPr algn="just"/>
            <a:r>
              <a:rPr lang="tr-TR" sz="1600" dirty="0"/>
              <a:t>Önem derecesine göre iyileştirilmesi gereken noktalar sıralanır ve seçilir. </a:t>
            </a:r>
          </a:p>
          <a:p>
            <a:pPr algn="just"/>
            <a:r>
              <a:rPr lang="tr-TR" sz="1600" dirty="0"/>
              <a:t>Amaç ve hedefler belirlenir. </a:t>
            </a:r>
          </a:p>
          <a:p>
            <a:pPr algn="just"/>
            <a:r>
              <a:rPr lang="tr-TR" sz="1600" dirty="0"/>
              <a:t>Amaç ve hedeflere yönelik ölçütler ve standartlar belirlenir. </a:t>
            </a:r>
          </a:p>
          <a:p>
            <a:pPr algn="just"/>
            <a:r>
              <a:rPr lang="tr-TR" sz="1600" dirty="0"/>
              <a:t>İş birliği yapılacak paydaşlar belirlenir. </a:t>
            </a:r>
          </a:p>
          <a:p>
            <a:pPr algn="just"/>
            <a:r>
              <a:rPr lang="tr-TR" sz="1600" dirty="0"/>
              <a:t>Görev ve sorumluluklar paylaşılır. </a:t>
            </a:r>
          </a:p>
          <a:p>
            <a:pPr algn="just"/>
            <a:r>
              <a:rPr lang="tr-TR" sz="1600" dirty="0"/>
              <a:t>Risk analizi yapılarak olası riskler ve risk yönetimi stratejileri belirlenir. </a:t>
            </a:r>
          </a:p>
          <a:p>
            <a:pPr algn="just"/>
            <a:r>
              <a:rPr lang="tr-TR" sz="1600" dirty="0"/>
              <a:t>Kaynaklar güvence altına alınır.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Nasıl Planlama Yaparız? </a:t>
            </a:r>
          </a:p>
          <a:p>
            <a:r>
              <a:rPr lang="tr-TR" dirty="0"/>
              <a:t>Stratejik Plan ve Diğer Planlar </a:t>
            </a:r>
          </a:p>
          <a:p>
            <a:r>
              <a:rPr lang="tr-TR" dirty="0"/>
              <a:t>İş Akış Şemaları</a:t>
            </a:r>
          </a:p>
          <a:p>
            <a:r>
              <a:rPr lang="tr-TR" dirty="0"/>
              <a:t>Görev Tanımları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5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Uygula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Süreç iyi bir şekilde tanımlanır ve prosedürler hazırlanır. </a:t>
            </a:r>
          </a:p>
          <a:p>
            <a:r>
              <a:rPr lang="tr-TR" dirty="0"/>
              <a:t>Birimler arası koordinasyon sağlanır. </a:t>
            </a:r>
          </a:p>
          <a:p>
            <a:r>
              <a:rPr lang="tr-TR" dirty="0"/>
              <a:t>Beklenmedik olaylar ve problemlerle,  yeni öğrenilen bilgiler not edilir.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Nasıl Uygularız? </a:t>
            </a:r>
          </a:p>
          <a:p>
            <a:r>
              <a:rPr lang="tr-TR" dirty="0"/>
              <a:t>Yönergeler</a:t>
            </a:r>
          </a:p>
          <a:p>
            <a:r>
              <a:rPr lang="tr-TR" dirty="0"/>
              <a:t>Toplantılar (Toplantı tutanak ve raporları)</a:t>
            </a:r>
          </a:p>
          <a:p>
            <a:r>
              <a:rPr lang="tr-TR" dirty="0"/>
              <a:t>Resmi belgeler,  </a:t>
            </a:r>
            <a:r>
              <a:rPr lang="tr-TR" dirty="0" smtClean="0"/>
              <a:t>yazılar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09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Kontrol 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Hedeflere ulaşılıp ulaşılmadığı kontrol edilir. </a:t>
            </a:r>
          </a:p>
          <a:p>
            <a:r>
              <a:rPr lang="tr-TR" dirty="0"/>
              <a:t>Planlanan hedeflerden sapmalar varsa düzeltici eylemler uygulanmalıdır. </a:t>
            </a:r>
          </a:p>
          <a:p>
            <a:r>
              <a:rPr lang="tr-TR" dirty="0"/>
              <a:t>Kalite güvence standartları hazırlanır.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Nasıl Kontrol Ederiz? </a:t>
            </a:r>
          </a:p>
          <a:p>
            <a:r>
              <a:rPr lang="tr-TR" dirty="0"/>
              <a:t>Anketler</a:t>
            </a:r>
          </a:p>
          <a:p>
            <a:r>
              <a:rPr lang="tr-TR" dirty="0"/>
              <a:t>Online İletişim Sistemi</a:t>
            </a:r>
          </a:p>
          <a:p>
            <a:r>
              <a:rPr lang="tr-TR" dirty="0"/>
              <a:t>Birim Faaliyet Raporları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607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Önlem Al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tr-TR" dirty="0"/>
              <a:t>PUKÖ Döngüsüne konu olan faaliyetin başarılı olup olmadığına karar verilir. </a:t>
            </a:r>
          </a:p>
          <a:p>
            <a:pPr algn="just"/>
            <a:r>
              <a:rPr lang="tr-TR" dirty="0"/>
              <a:t>Başarılıysa elde edilen kazanımları sürdürmek için gerekli önlemlerin alınması ve uygulamanın standartlaştırılması gerekir. </a:t>
            </a:r>
          </a:p>
          <a:p>
            <a:pPr algn="just"/>
            <a:r>
              <a:rPr lang="tr-TR" dirty="0"/>
              <a:t>Başarısızsa, başarısızlık nedeni tespit edilir ve sorun giderilir.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Nasıl Önlem Alırız? </a:t>
            </a:r>
          </a:p>
          <a:p>
            <a:r>
              <a:rPr lang="tr-TR" dirty="0"/>
              <a:t>Yapılan İyileştirmelerin Sonuçları</a:t>
            </a:r>
          </a:p>
          <a:p>
            <a:pPr algn="just"/>
            <a:r>
              <a:rPr lang="tr-TR" dirty="0"/>
              <a:t>Raporlar (sayısal veriler,  fotoğraflar,  anket sonuçlarında yıllık iyileşme verileri)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9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 smtClean="0"/>
              <a:t>Liderlik, Yönetim ve Kalite PUKÖ Döngüsü</a:t>
            </a:r>
            <a:endParaRPr lang="tr-TR" cap="none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67648"/>
              </p:ext>
            </p:extLst>
          </p:nvPr>
        </p:nvGraphicFramePr>
        <p:xfrm>
          <a:off x="2230438" y="2428875"/>
          <a:ext cx="7731125" cy="3311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Resim 3">
            <a:extLst>
              <a:ext uri="{FF2B5EF4-FFF2-40B4-BE49-F238E27FC236}">
                <a16:creationId xmlns:lc="http://schemas.openxmlformats.org/drawingml/2006/lockedCanvas" xmlns="" xmlns:a16="http://schemas.microsoft.com/office/drawing/2014/main" id="{DF22DC8F-84BD-014B-856D-5548062153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209400"/>
            <a:ext cx="208291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172758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Pake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{405A2CB4-4D4F-2747-8C50-B9A9F25CD2EF}tf10001120</Template>
  <TotalTime>58576</TotalTime>
  <Words>480</Words>
  <Application>Microsoft Office PowerPoint</Application>
  <PresentationFormat>Özel</PresentationFormat>
  <Paragraphs>143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Paket</vt:lpstr>
      <vt:lpstr>PUKÖ Döngüsü  Kalite Eğitimleri Serisi</vt:lpstr>
      <vt:lpstr>Eğitimin Konu Başlıkları</vt:lpstr>
      <vt:lpstr>Kalite Güvence Sisteminde PUKÖ Faktörü</vt:lpstr>
      <vt:lpstr>PUKÖ Döngüsü</vt:lpstr>
      <vt:lpstr>Planla</vt:lpstr>
      <vt:lpstr>Uygula</vt:lpstr>
      <vt:lpstr>Kontrol Et</vt:lpstr>
      <vt:lpstr>Önlem Al</vt:lpstr>
      <vt:lpstr>Liderlik, Yönetim ve Kalite PUKÖ Döngüsü</vt:lpstr>
      <vt:lpstr>Eğitim ve Öğretim PUKÖ Döngüsü</vt:lpstr>
      <vt:lpstr>Araştırma ve Geliştirme PUKÖ Döngüsü</vt:lpstr>
      <vt:lpstr>Toplumsal Katkı PUKÖ Döngüsü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TAŞIYANIN SORUMLULUĞU</dc:title>
  <dc:creator>Microsoft Office User</dc:creator>
  <cp:lastModifiedBy>Senol KANDEMIR</cp:lastModifiedBy>
  <cp:revision>118</cp:revision>
  <dcterms:created xsi:type="dcterms:W3CDTF">2021-10-23T00:07:47Z</dcterms:created>
  <dcterms:modified xsi:type="dcterms:W3CDTF">2023-12-07T09:35:51Z</dcterms:modified>
</cp:coreProperties>
</file>