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</p:sldMasterIdLst>
  <p:notesMasterIdLst>
    <p:notesMasterId r:id="rId43"/>
  </p:notesMasterIdLst>
  <p:handoutMasterIdLst>
    <p:handoutMasterId r:id="rId44"/>
  </p:handoutMasterIdLst>
  <p:sldIdLst>
    <p:sldId id="305" r:id="rId6"/>
    <p:sldId id="258" r:id="rId7"/>
    <p:sldId id="260" r:id="rId8"/>
    <p:sldId id="262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0" r:id="rId26"/>
    <p:sldId id="284" r:id="rId27"/>
    <p:sldId id="285" r:id="rId28"/>
    <p:sldId id="286" r:id="rId29"/>
    <p:sldId id="287" r:id="rId30"/>
    <p:sldId id="288" r:id="rId31"/>
    <p:sldId id="289" r:id="rId32"/>
    <p:sldId id="296" r:id="rId33"/>
    <p:sldId id="292" r:id="rId34"/>
    <p:sldId id="294" r:id="rId35"/>
    <p:sldId id="297" r:id="rId36"/>
    <p:sldId id="298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 autoAdjust="0"/>
    <p:restoredTop sz="75821" autoAdjust="0"/>
  </p:normalViewPr>
  <p:slideViewPr>
    <p:cSldViewPr showGuides="1">
      <p:cViewPr varScale="1">
        <p:scale>
          <a:sx n="51" d="100"/>
          <a:sy n="51" d="100"/>
        </p:scale>
        <p:origin x="-19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EBE0F-462E-46FB-9061-F06C691682A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2C76B9F-3373-41C3-BB86-92D0A9940520}">
      <dgm:prSet phldrT="[Metin]" custT="1"/>
      <dgm:spPr/>
      <dgm:t>
        <a:bodyPr anchor="t"/>
        <a:lstStyle/>
        <a:p>
          <a:r>
            <a:rPr lang="tr-TR" sz="2000" dirty="0">
              <a:latin typeface="Palatino Linotype" panose="02040502050505030304" pitchFamily="18" charset="0"/>
            </a:rPr>
            <a:t>Yapılış Şekline Göre</a:t>
          </a:r>
        </a:p>
      </dgm:t>
    </dgm:pt>
    <dgm:pt modelId="{59041322-C96B-49FB-9E32-D5EF2031CA9D}" type="parTrans" cxnId="{A0506C2D-D100-4927-9439-F5D575293F8E}">
      <dgm:prSet/>
      <dgm:spPr/>
      <dgm:t>
        <a:bodyPr/>
        <a:lstStyle/>
        <a:p>
          <a:endParaRPr lang="tr-TR"/>
        </a:p>
      </dgm:t>
    </dgm:pt>
    <dgm:pt modelId="{A8B57ADD-0173-4DFE-ACEE-22F61C4FC082}" type="sibTrans" cxnId="{A0506C2D-D100-4927-9439-F5D575293F8E}">
      <dgm:prSet/>
      <dgm:spPr/>
      <dgm:t>
        <a:bodyPr/>
        <a:lstStyle/>
        <a:p>
          <a:endParaRPr lang="tr-TR"/>
        </a:p>
      </dgm:t>
    </dgm:pt>
    <dgm:pt modelId="{33C0BDFD-BB19-4926-810F-1154BF7F4622}">
      <dgm:prSet phldrT="[Metin]" custT="1"/>
      <dgm:spPr/>
      <dgm:t>
        <a:bodyPr/>
        <a:lstStyle/>
        <a:p>
          <a:r>
            <a:rPr lang="tr-TR" sz="1400" dirty="0">
              <a:latin typeface="Palatino Linotype" panose="02040502050505030304" pitchFamily="18" charset="0"/>
            </a:rPr>
            <a:t>PTT Vasıtası ile</a:t>
          </a:r>
        </a:p>
        <a:p>
          <a:r>
            <a:rPr lang="tr-TR" sz="1400" dirty="0">
              <a:latin typeface="Palatino Linotype" panose="02040502050505030304" pitchFamily="18" charset="0"/>
            </a:rPr>
            <a:t>Teb K. M.1 – Yön m. 4  </a:t>
          </a:r>
        </a:p>
      </dgm:t>
    </dgm:pt>
    <dgm:pt modelId="{382C85C4-B371-4ED4-A030-F2047DB7CCAB}" type="parTrans" cxnId="{B6FE59D9-7123-430A-9EFF-014D1E9BC876}">
      <dgm:prSet/>
      <dgm:spPr/>
      <dgm:t>
        <a:bodyPr/>
        <a:lstStyle/>
        <a:p>
          <a:endParaRPr lang="tr-TR"/>
        </a:p>
      </dgm:t>
    </dgm:pt>
    <dgm:pt modelId="{BBB5CEFE-229E-441B-B0B5-B3FB0276991E}" type="sibTrans" cxnId="{B6FE59D9-7123-430A-9EFF-014D1E9BC876}">
      <dgm:prSet/>
      <dgm:spPr/>
      <dgm:t>
        <a:bodyPr/>
        <a:lstStyle/>
        <a:p>
          <a:endParaRPr lang="tr-TR"/>
        </a:p>
      </dgm:t>
    </dgm:pt>
    <dgm:pt modelId="{80D9F8D1-E262-47C8-B1B3-B7E90189E597}">
      <dgm:prSet phldrT="[Metin]" custT="1"/>
      <dgm:spPr/>
      <dgm:t>
        <a:bodyPr/>
        <a:lstStyle/>
        <a:p>
          <a:r>
            <a:rPr lang="tr-TR" sz="1400" dirty="0">
              <a:latin typeface="Palatino Linotype" panose="02040502050505030304" pitchFamily="18" charset="0"/>
            </a:rPr>
            <a:t>Memur Vasıtası ile</a:t>
          </a:r>
        </a:p>
        <a:p>
          <a:r>
            <a:rPr lang="tr-TR" sz="1400" dirty="0">
              <a:latin typeface="Palatino Linotype" panose="02040502050505030304" pitchFamily="18" charset="0"/>
            </a:rPr>
            <a:t>Teb. K. m.2 , Yön m.5 </a:t>
          </a:r>
        </a:p>
      </dgm:t>
    </dgm:pt>
    <dgm:pt modelId="{90965E20-DB43-4E10-B95D-A884854CCA45}" type="parTrans" cxnId="{DE21A518-F73E-4424-957E-DC5E9DD47A24}">
      <dgm:prSet/>
      <dgm:spPr/>
      <dgm:t>
        <a:bodyPr/>
        <a:lstStyle/>
        <a:p>
          <a:endParaRPr lang="tr-TR"/>
        </a:p>
      </dgm:t>
    </dgm:pt>
    <dgm:pt modelId="{C15F3537-50B6-4D88-803E-BD4A572BD669}" type="sibTrans" cxnId="{DE21A518-F73E-4424-957E-DC5E9DD47A24}">
      <dgm:prSet/>
      <dgm:spPr/>
      <dgm:t>
        <a:bodyPr/>
        <a:lstStyle/>
        <a:p>
          <a:endParaRPr lang="tr-TR"/>
        </a:p>
      </dgm:t>
    </dgm:pt>
    <dgm:pt modelId="{6713731D-63C5-49EF-946D-CB14FBA39368}">
      <dgm:prSet phldrT="[Metin]" custT="1"/>
      <dgm:spPr/>
      <dgm:t>
        <a:bodyPr anchor="t"/>
        <a:lstStyle/>
        <a:p>
          <a:r>
            <a:rPr lang="tr-TR" sz="2000" dirty="0">
              <a:latin typeface="Palatino Linotype" panose="02040502050505030304" pitchFamily="18" charset="0"/>
            </a:rPr>
            <a:t>Konusuna Göre </a:t>
          </a:r>
        </a:p>
        <a:p>
          <a:endParaRPr lang="tr-TR" sz="1600" dirty="0">
            <a:latin typeface="Palatino Linotype" panose="02040502050505030304" pitchFamily="18" charset="0"/>
          </a:endParaRPr>
        </a:p>
      </dgm:t>
    </dgm:pt>
    <dgm:pt modelId="{0C0E990B-DCDD-4B7A-A2AD-CC50E8853359}" type="parTrans" cxnId="{CEE6383D-84FD-4378-9DFF-5B9FAA79285A}">
      <dgm:prSet/>
      <dgm:spPr/>
      <dgm:t>
        <a:bodyPr/>
        <a:lstStyle/>
        <a:p>
          <a:endParaRPr lang="tr-TR"/>
        </a:p>
      </dgm:t>
    </dgm:pt>
    <dgm:pt modelId="{A6C9D052-2304-42CD-AF99-1C0C20BD77D7}" type="sibTrans" cxnId="{CEE6383D-84FD-4378-9DFF-5B9FAA79285A}">
      <dgm:prSet/>
      <dgm:spPr/>
      <dgm:t>
        <a:bodyPr/>
        <a:lstStyle/>
        <a:p>
          <a:endParaRPr lang="tr-TR"/>
        </a:p>
      </dgm:t>
    </dgm:pt>
    <dgm:pt modelId="{ECF4A5B5-E549-4A40-92E5-27C14ED3FD4B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tr-TR" sz="1600" dirty="0" err="1">
              <a:latin typeface="Palatino Linotype" panose="02040502050505030304" pitchFamily="18" charset="0"/>
            </a:rPr>
            <a:t>Kazai</a:t>
          </a:r>
          <a:r>
            <a:rPr lang="tr-TR" sz="1600" dirty="0">
              <a:latin typeface="Palatino Linotype" panose="02040502050505030304" pitchFamily="18" charset="0"/>
            </a:rPr>
            <a:t> Tebligat 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tr-TR" sz="1600" b="0" dirty="0">
              <a:solidFill>
                <a:srgbClr val="000000"/>
              </a:solidFill>
              <a:latin typeface="Palatino Linotype" panose="02040502050505030304" pitchFamily="18" charset="0"/>
            </a:rPr>
            <a:t>m. 34-44 – yön m. 65 -66</a:t>
          </a:r>
          <a:endParaRPr lang="tr-TR" sz="1600" b="0" dirty="0">
            <a:latin typeface="Palatino Linotype" panose="02040502050505030304" pitchFamily="18" charset="0"/>
          </a:endParaRPr>
        </a:p>
      </dgm:t>
    </dgm:pt>
    <dgm:pt modelId="{4034F87A-8922-4EBF-AF01-D2F197B2C1DE}" type="parTrans" cxnId="{0DF7236B-014C-4FC2-8C7E-45DD65734D90}">
      <dgm:prSet/>
      <dgm:spPr/>
      <dgm:t>
        <a:bodyPr/>
        <a:lstStyle/>
        <a:p>
          <a:endParaRPr lang="tr-TR"/>
        </a:p>
      </dgm:t>
    </dgm:pt>
    <dgm:pt modelId="{FE044691-9804-4EB7-9022-8B6CBE222A62}" type="sibTrans" cxnId="{0DF7236B-014C-4FC2-8C7E-45DD65734D90}">
      <dgm:prSet/>
      <dgm:spPr/>
      <dgm:t>
        <a:bodyPr/>
        <a:lstStyle/>
        <a:p>
          <a:endParaRPr lang="tr-TR"/>
        </a:p>
      </dgm:t>
    </dgm:pt>
    <dgm:pt modelId="{0250688D-F5CD-4B44-BE8C-97A21D9182B8}">
      <dgm:prSet phldrT="[Metin]" custT="1"/>
      <dgm:spPr/>
      <dgm:t>
        <a:bodyPr/>
        <a:lstStyle/>
        <a:p>
          <a:r>
            <a:rPr lang="tr-TR" sz="1400" dirty="0">
              <a:latin typeface="Palatino Linotype" panose="02040502050505030304" pitchFamily="18" charset="0"/>
            </a:rPr>
            <a:t>Mali Tebligat</a:t>
          </a:r>
        </a:p>
        <a:p>
          <a:r>
            <a:rPr lang="tr-TR" sz="1400" dirty="0">
              <a:latin typeface="Palatino Linotype" panose="02040502050505030304" pitchFamily="18" charset="0"/>
            </a:rPr>
            <a:t> Tebligat K.</a:t>
          </a:r>
        </a:p>
        <a:p>
          <a:r>
            <a:rPr lang="tr-TR" sz="1400" dirty="0">
              <a:latin typeface="Palatino Linotype" panose="02040502050505030304" pitchFamily="18" charset="0"/>
            </a:rPr>
            <a:t> </a:t>
          </a:r>
          <a:r>
            <a:rPr lang="tr-TR" sz="1400" dirty="0">
              <a:solidFill>
                <a:srgbClr val="000000"/>
              </a:solidFill>
              <a:latin typeface="Palatino Linotype" panose="02040502050505030304" pitchFamily="18" charset="0"/>
            </a:rPr>
            <a:t>(m. 50-51).</a:t>
          </a:r>
        </a:p>
        <a:p>
          <a:r>
            <a:rPr lang="tr-TR" sz="1400" dirty="0">
              <a:solidFill>
                <a:srgbClr val="000000"/>
              </a:solidFill>
              <a:latin typeface="Palatino Linotype" panose="02040502050505030304" pitchFamily="18" charset="0"/>
            </a:rPr>
            <a:t>Yön VUK 93-109 </a:t>
          </a:r>
          <a:r>
            <a:rPr lang="tr-TR" sz="1400" dirty="0">
              <a:latin typeface="Palatino Linotype" panose="02040502050505030304" pitchFamily="18" charset="0"/>
            </a:rPr>
            <a:t> </a:t>
          </a:r>
        </a:p>
      </dgm:t>
    </dgm:pt>
    <dgm:pt modelId="{AA89D586-FC18-4D18-8D3A-DFCFC93735EA}" type="parTrans" cxnId="{E4E65D07-97D6-405A-BD43-559409DEEA2A}">
      <dgm:prSet/>
      <dgm:spPr/>
      <dgm:t>
        <a:bodyPr/>
        <a:lstStyle/>
        <a:p>
          <a:endParaRPr lang="tr-TR"/>
        </a:p>
      </dgm:t>
    </dgm:pt>
    <dgm:pt modelId="{825261A8-5BC0-4AFD-9E4F-EC8F7A335E9C}" type="sibTrans" cxnId="{E4E65D07-97D6-405A-BD43-559409DEEA2A}">
      <dgm:prSet/>
      <dgm:spPr/>
      <dgm:t>
        <a:bodyPr/>
        <a:lstStyle/>
        <a:p>
          <a:endParaRPr lang="tr-TR"/>
        </a:p>
      </dgm:t>
    </dgm:pt>
    <dgm:pt modelId="{98B9032A-AB1B-41E0-BF4B-CB50591375D6}">
      <dgm:prSet phldrT="[Metin]"/>
      <dgm:spPr/>
      <dgm:t>
        <a:bodyPr anchor="t"/>
        <a:lstStyle/>
        <a:p>
          <a:r>
            <a:rPr lang="tr-TR" dirty="0">
              <a:latin typeface="Palatino Linotype" panose="02040502050505030304" pitchFamily="18" charset="0"/>
            </a:rPr>
            <a:t>Tebligatı çıkaran Kurum veya Kişilerin niteliğine göre </a:t>
          </a:r>
        </a:p>
      </dgm:t>
    </dgm:pt>
    <dgm:pt modelId="{44DAA0F9-8E79-4A09-BFF6-BEB95DCEE503}" type="parTrans" cxnId="{F4B790DD-4A19-40A9-946C-EF930CB0B11E}">
      <dgm:prSet/>
      <dgm:spPr/>
      <dgm:t>
        <a:bodyPr/>
        <a:lstStyle/>
        <a:p>
          <a:endParaRPr lang="tr-TR"/>
        </a:p>
      </dgm:t>
    </dgm:pt>
    <dgm:pt modelId="{BB3CC307-8862-4104-8993-A345264015D1}" type="sibTrans" cxnId="{F4B790DD-4A19-40A9-946C-EF930CB0B11E}">
      <dgm:prSet/>
      <dgm:spPr/>
      <dgm:t>
        <a:bodyPr/>
        <a:lstStyle/>
        <a:p>
          <a:endParaRPr lang="tr-TR"/>
        </a:p>
      </dgm:t>
    </dgm:pt>
    <dgm:pt modelId="{696D89BC-24D1-466A-9A1A-E70C087DBA15}">
      <dgm:prSet phldrT="[Metin]"/>
      <dgm:spPr/>
      <dgm:t>
        <a:bodyPr/>
        <a:lstStyle/>
        <a:p>
          <a:r>
            <a:rPr lang="tr-TR" dirty="0">
              <a:latin typeface="Palatino Linotype" panose="02040502050505030304" pitchFamily="18" charset="0"/>
            </a:rPr>
            <a:t>Yapıldığı  Yere Göre Tebligat</a:t>
          </a:r>
        </a:p>
      </dgm:t>
    </dgm:pt>
    <dgm:pt modelId="{C6ACA250-A2F8-4079-AD77-F12C1FCD0ED8}" type="parTrans" cxnId="{DCCF4E24-B8BF-4E76-BE42-11396197C0D7}">
      <dgm:prSet/>
      <dgm:spPr/>
      <dgm:t>
        <a:bodyPr/>
        <a:lstStyle/>
        <a:p>
          <a:endParaRPr lang="tr-TR"/>
        </a:p>
      </dgm:t>
    </dgm:pt>
    <dgm:pt modelId="{4075C35E-0B80-4A4D-B22A-7FE16F95A538}" type="sibTrans" cxnId="{DCCF4E24-B8BF-4E76-BE42-11396197C0D7}">
      <dgm:prSet/>
      <dgm:spPr/>
      <dgm:t>
        <a:bodyPr/>
        <a:lstStyle/>
        <a:p>
          <a:endParaRPr lang="tr-TR"/>
        </a:p>
      </dgm:t>
    </dgm:pt>
    <dgm:pt modelId="{F7EA4E28-8FE7-40CE-BCDF-21B9C1E3BC4A}">
      <dgm:prSet custT="1"/>
      <dgm:spPr/>
      <dgm:t>
        <a:bodyPr/>
        <a:lstStyle/>
        <a:p>
          <a:r>
            <a:rPr lang="tr-TR" sz="1800" dirty="0">
              <a:latin typeface="Palatino Linotype" panose="02040502050505030304" pitchFamily="18" charset="0"/>
            </a:rPr>
            <a:t>Resmi Tebligat</a:t>
          </a:r>
        </a:p>
      </dgm:t>
    </dgm:pt>
    <dgm:pt modelId="{6FCC6DB2-C8DC-4F31-A53A-E9A368F69D52}" type="parTrans" cxnId="{0A113034-A4E9-4410-8F07-6588E9B093ED}">
      <dgm:prSet/>
      <dgm:spPr/>
      <dgm:t>
        <a:bodyPr/>
        <a:lstStyle/>
        <a:p>
          <a:endParaRPr lang="tr-TR"/>
        </a:p>
      </dgm:t>
    </dgm:pt>
    <dgm:pt modelId="{F87A9E9C-AE47-4923-A55C-75D9FFC82073}" type="sibTrans" cxnId="{0A113034-A4E9-4410-8F07-6588E9B093ED}">
      <dgm:prSet/>
      <dgm:spPr/>
      <dgm:t>
        <a:bodyPr/>
        <a:lstStyle/>
        <a:p>
          <a:endParaRPr lang="tr-TR"/>
        </a:p>
      </dgm:t>
    </dgm:pt>
    <dgm:pt modelId="{A3B24990-AA27-4889-B973-32DD247BD2D7}">
      <dgm:prSet custT="1"/>
      <dgm:spPr/>
      <dgm:t>
        <a:bodyPr/>
        <a:lstStyle/>
        <a:p>
          <a:r>
            <a:rPr lang="tr-TR" sz="1600" dirty="0">
              <a:latin typeface="Palatino Linotype" panose="02040502050505030304" pitchFamily="18" charset="0"/>
            </a:rPr>
            <a:t>Özel Tebligat</a:t>
          </a:r>
        </a:p>
      </dgm:t>
    </dgm:pt>
    <dgm:pt modelId="{907C912B-FBDD-4CD0-BBEF-11994C62F463}" type="parTrans" cxnId="{90F687DA-242C-49E1-A0B2-B0AC72B61728}">
      <dgm:prSet/>
      <dgm:spPr/>
      <dgm:t>
        <a:bodyPr/>
        <a:lstStyle/>
        <a:p>
          <a:endParaRPr lang="tr-TR"/>
        </a:p>
      </dgm:t>
    </dgm:pt>
    <dgm:pt modelId="{4C8498E8-FD68-4718-909E-71ECF00A4662}" type="sibTrans" cxnId="{90F687DA-242C-49E1-A0B2-B0AC72B61728}">
      <dgm:prSet/>
      <dgm:spPr/>
      <dgm:t>
        <a:bodyPr/>
        <a:lstStyle/>
        <a:p>
          <a:endParaRPr lang="tr-TR"/>
        </a:p>
      </dgm:t>
    </dgm:pt>
    <dgm:pt modelId="{6015209A-033C-49EF-A220-7E6200A42219}">
      <dgm:prSet/>
      <dgm:spPr/>
      <dgm:t>
        <a:bodyPr/>
        <a:lstStyle/>
        <a:p>
          <a:r>
            <a:rPr lang="tr-TR" dirty="0">
              <a:latin typeface="Palatino Linotype" panose="02040502050505030304" pitchFamily="18" charset="0"/>
            </a:rPr>
            <a:t>Yurt içi Tebligat</a:t>
          </a:r>
        </a:p>
        <a:p>
          <a:r>
            <a:rPr lang="tr-TR" dirty="0">
              <a:latin typeface="Palatino Linotype" panose="02040502050505030304" pitchFamily="18" charset="0"/>
            </a:rPr>
            <a:t>Teb. Kan. M10-21</a:t>
          </a:r>
        </a:p>
        <a:p>
          <a:r>
            <a:rPr lang="tr-TR" dirty="0">
              <a:latin typeface="Palatino Linotype" panose="02040502050505030304" pitchFamily="18" charset="0"/>
            </a:rPr>
            <a:t>5901 Sayılı TVK m26-28</a:t>
          </a:r>
        </a:p>
      </dgm:t>
    </dgm:pt>
    <dgm:pt modelId="{AB59E7A1-508C-4458-B5EA-AA50A2484B55}" type="parTrans" cxnId="{3AAADF30-6B21-49B6-A9E1-3B6BDB3AC66A}">
      <dgm:prSet/>
      <dgm:spPr/>
      <dgm:t>
        <a:bodyPr/>
        <a:lstStyle/>
        <a:p>
          <a:endParaRPr lang="tr-TR"/>
        </a:p>
      </dgm:t>
    </dgm:pt>
    <dgm:pt modelId="{F040E59A-F818-46D3-849C-FF198F8E7F56}" type="sibTrans" cxnId="{3AAADF30-6B21-49B6-A9E1-3B6BDB3AC66A}">
      <dgm:prSet/>
      <dgm:spPr/>
      <dgm:t>
        <a:bodyPr/>
        <a:lstStyle/>
        <a:p>
          <a:endParaRPr lang="tr-TR"/>
        </a:p>
      </dgm:t>
    </dgm:pt>
    <dgm:pt modelId="{C74535CC-0FE9-4BAC-9D4F-8E6CBE2CF486}">
      <dgm:prSet custT="1"/>
      <dgm:spPr/>
      <dgm:t>
        <a:bodyPr/>
        <a:lstStyle/>
        <a:p>
          <a:r>
            <a:rPr lang="tr-TR" sz="1600" dirty="0">
              <a:latin typeface="Palatino Linotype" panose="02040502050505030304" pitchFamily="18" charset="0"/>
            </a:rPr>
            <a:t>Yurt dışına Tebligat Yön m.38,39, 40,41,43,47 </a:t>
          </a:r>
        </a:p>
        <a:p>
          <a:r>
            <a:rPr lang="tr-TR" sz="1600" dirty="0" err="1">
              <a:latin typeface="Palatino Linotype" panose="02040502050505030304" pitchFamily="18" charset="0"/>
            </a:rPr>
            <a:t>Teb</a:t>
          </a:r>
          <a:r>
            <a:rPr lang="tr-TR" sz="1600" dirty="0">
              <a:latin typeface="Palatino Linotype" panose="02040502050505030304" pitchFamily="18" charset="0"/>
            </a:rPr>
            <a:t> K. m. 25/a</a:t>
          </a:r>
        </a:p>
      </dgm:t>
    </dgm:pt>
    <dgm:pt modelId="{EEBE8AB5-58B4-4734-A29B-9805F77E6342}" type="parTrans" cxnId="{3D4A86D4-6B4B-46A1-B175-6E58DAB413BC}">
      <dgm:prSet/>
      <dgm:spPr/>
      <dgm:t>
        <a:bodyPr/>
        <a:lstStyle/>
        <a:p>
          <a:endParaRPr lang="tr-TR"/>
        </a:p>
      </dgm:t>
    </dgm:pt>
    <dgm:pt modelId="{F81562B1-552B-49AB-B8BF-458D90698637}" type="sibTrans" cxnId="{3D4A86D4-6B4B-46A1-B175-6E58DAB413BC}">
      <dgm:prSet/>
      <dgm:spPr/>
      <dgm:t>
        <a:bodyPr/>
        <a:lstStyle/>
        <a:p>
          <a:endParaRPr lang="tr-TR"/>
        </a:p>
      </dgm:t>
    </dgm:pt>
    <dgm:pt modelId="{F48AEEE8-436D-4477-BA1B-EFA0F7C5069D}">
      <dgm:prSet custT="1"/>
      <dgm:spPr/>
      <dgm:t>
        <a:bodyPr/>
        <a:lstStyle/>
        <a:p>
          <a:r>
            <a:rPr lang="tr-TR" sz="1400" dirty="0">
              <a:latin typeface="Palatino Linotype" panose="02040502050505030304" pitchFamily="18" charset="0"/>
            </a:rPr>
            <a:t>İlan yolu ile</a:t>
          </a:r>
        </a:p>
        <a:p>
          <a:r>
            <a:rPr lang="tr-TR" sz="1100" dirty="0">
              <a:latin typeface="Palatino Linotype" panose="02040502050505030304" pitchFamily="18" charset="0"/>
            </a:rPr>
            <a:t> Tebligat K. M.28/Yön m. 48</a:t>
          </a:r>
        </a:p>
      </dgm:t>
    </dgm:pt>
    <dgm:pt modelId="{3109E22D-3267-4D7C-854F-E7932F16865B}" type="parTrans" cxnId="{73132A7B-CE9A-4C5D-8095-91C068B7CC02}">
      <dgm:prSet/>
      <dgm:spPr/>
      <dgm:t>
        <a:bodyPr/>
        <a:lstStyle/>
        <a:p>
          <a:endParaRPr lang="tr-TR"/>
        </a:p>
      </dgm:t>
    </dgm:pt>
    <dgm:pt modelId="{2BC87D29-B749-43E5-82E6-46FF6DE9E618}" type="sibTrans" cxnId="{73132A7B-CE9A-4C5D-8095-91C068B7CC02}">
      <dgm:prSet/>
      <dgm:spPr/>
      <dgm:t>
        <a:bodyPr/>
        <a:lstStyle/>
        <a:p>
          <a:endParaRPr lang="tr-TR"/>
        </a:p>
      </dgm:t>
    </dgm:pt>
    <dgm:pt modelId="{3EEDDBDB-B5B1-470F-A4A8-DA679649AD55}">
      <dgm:prSet custT="1"/>
      <dgm:spPr/>
      <dgm:t>
        <a:bodyPr anchor="t"/>
        <a:lstStyle/>
        <a:p>
          <a:pPr algn="ctr"/>
          <a:r>
            <a:rPr lang="tr-TR" sz="1400" dirty="0">
              <a:latin typeface="Palatino Linotype" panose="02040502050505030304" pitchFamily="18" charset="0"/>
            </a:rPr>
            <a:t>Doğrudan doğruya </a:t>
          </a:r>
        </a:p>
        <a:p>
          <a:pPr algn="ctr"/>
          <a:r>
            <a:rPr lang="tr-TR" sz="1400" dirty="0">
              <a:latin typeface="Palatino Linotype" panose="02040502050505030304" pitchFamily="18" charset="0"/>
            </a:rPr>
            <a:t>Celse arasında ve kalemde tebligat </a:t>
          </a:r>
        </a:p>
        <a:p>
          <a:pPr algn="ctr"/>
          <a:r>
            <a:rPr lang="tr-TR" sz="1400" dirty="0">
              <a:latin typeface="Palatino Linotype" panose="02040502050505030304" pitchFamily="18" charset="0"/>
            </a:rPr>
            <a:t>Teb k. M 36-37 / Yön m. 59 m.61 	</a:t>
          </a:r>
        </a:p>
      </dgm:t>
    </dgm:pt>
    <dgm:pt modelId="{33052CD9-489B-44C9-A71A-4847D3D6D3A6}" type="parTrans" cxnId="{62832ED2-0549-4E73-93F6-1A7503377378}">
      <dgm:prSet/>
      <dgm:spPr/>
      <dgm:t>
        <a:bodyPr/>
        <a:lstStyle/>
        <a:p>
          <a:endParaRPr lang="tr-TR"/>
        </a:p>
      </dgm:t>
    </dgm:pt>
    <dgm:pt modelId="{3F6378FA-129B-4F75-8260-E7CA7183DF67}" type="sibTrans" cxnId="{62832ED2-0549-4E73-93F6-1A7503377378}">
      <dgm:prSet/>
      <dgm:spPr/>
      <dgm:t>
        <a:bodyPr/>
        <a:lstStyle/>
        <a:p>
          <a:endParaRPr lang="tr-TR"/>
        </a:p>
      </dgm:t>
    </dgm:pt>
    <dgm:pt modelId="{DC9185C3-97AF-4F85-8399-1EFAB2446A6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rgbClr val="C00000"/>
          </a:solidFill>
        </a:ln>
      </dgm:spPr>
      <dgm:t>
        <a:bodyPr anchor="t"/>
        <a:lstStyle/>
        <a:p>
          <a:pPr algn="ctr">
            <a:lnSpc>
              <a:spcPct val="100000"/>
            </a:lnSpc>
          </a:pPr>
          <a:r>
            <a:rPr lang="tr-TR" sz="1400" b="0" dirty="0">
              <a:latin typeface="Palatino Linotype" panose="02040502050505030304" pitchFamily="18" charset="0"/>
            </a:rPr>
            <a:t>Elektronik Tebligat</a:t>
          </a:r>
        </a:p>
        <a:p>
          <a:pPr algn="ctr">
            <a:lnSpc>
              <a:spcPct val="100000"/>
            </a:lnSpc>
          </a:pPr>
          <a:r>
            <a:rPr lang="tr-TR" sz="1200" b="0" dirty="0">
              <a:latin typeface="Palatino Linotype" panose="02040502050505030304" pitchFamily="18" charset="0"/>
            </a:rPr>
            <a:t> Tebligat Kanunu 7/a maddesi (Yön. m. 12)</a:t>
          </a:r>
        </a:p>
      </dgm:t>
    </dgm:pt>
    <dgm:pt modelId="{4675D99A-5D45-4754-B309-984A7AFE81D9}" type="parTrans" cxnId="{94CB9A8B-2EAF-4969-8303-02EFD2951E9F}">
      <dgm:prSet/>
      <dgm:spPr/>
      <dgm:t>
        <a:bodyPr/>
        <a:lstStyle/>
        <a:p>
          <a:endParaRPr lang="tr-TR"/>
        </a:p>
      </dgm:t>
    </dgm:pt>
    <dgm:pt modelId="{47E6AA6C-8766-4C48-B797-BC5CA7486DA6}" type="sibTrans" cxnId="{94CB9A8B-2EAF-4969-8303-02EFD2951E9F}">
      <dgm:prSet/>
      <dgm:spPr/>
      <dgm:t>
        <a:bodyPr/>
        <a:lstStyle/>
        <a:p>
          <a:endParaRPr lang="tr-TR"/>
        </a:p>
      </dgm:t>
    </dgm:pt>
    <dgm:pt modelId="{008BAC2D-132B-4CBF-AFE5-7EAFFD1D4995}">
      <dgm:prSet custT="1"/>
      <dgm:spPr/>
      <dgm:t>
        <a:bodyPr/>
        <a:lstStyle/>
        <a:p>
          <a:r>
            <a:rPr lang="tr-TR" sz="1200" dirty="0">
              <a:latin typeface="Palatino Linotype" panose="02040502050505030304" pitchFamily="18" charset="0"/>
            </a:rPr>
            <a:t>Özel düzenlemeler</a:t>
          </a:r>
        </a:p>
        <a:p>
          <a:r>
            <a:rPr lang="tr-TR" sz="1100" dirty="0">
              <a:latin typeface="Palatino Linotype" panose="02040502050505030304" pitchFamily="18" charset="0"/>
            </a:rPr>
            <a:t>Türk Ticaret Kanunu m. 18 f.3 </a:t>
          </a:r>
        </a:p>
      </dgm:t>
    </dgm:pt>
    <dgm:pt modelId="{F3206F3B-D1CC-4889-AE80-9B62072A7494}" type="parTrans" cxnId="{168BD68A-8B82-4A72-9CEC-DCBFD0B92B08}">
      <dgm:prSet/>
      <dgm:spPr/>
      <dgm:t>
        <a:bodyPr/>
        <a:lstStyle/>
        <a:p>
          <a:endParaRPr lang="tr-TR"/>
        </a:p>
      </dgm:t>
    </dgm:pt>
    <dgm:pt modelId="{CE67243A-2AA7-4954-8D6A-FD42BF20F035}" type="sibTrans" cxnId="{168BD68A-8B82-4A72-9CEC-DCBFD0B92B08}">
      <dgm:prSet/>
      <dgm:spPr/>
      <dgm:t>
        <a:bodyPr/>
        <a:lstStyle/>
        <a:p>
          <a:endParaRPr lang="tr-TR"/>
        </a:p>
      </dgm:t>
    </dgm:pt>
    <dgm:pt modelId="{8DEC7404-B5DE-4AEF-B745-ED9417FBAD04}">
      <dgm:prSet custT="1"/>
      <dgm:spPr/>
      <dgm:t>
        <a:bodyPr/>
        <a:lstStyle/>
        <a:p>
          <a:r>
            <a:rPr lang="tr-TR" sz="1400" dirty="0">
              <a:latin typeface="Palatino Linotype" panose="02040502050505030304" pitchFamily="18" charset="0"/>
            </a:rPr>
            <a:t>İdari Tebligat </a:t>
          </a:r>
        </a:p>
        <a:p>
          <a:r>
            <a:rPr lang="tr-TR" sz="1400" dirty="0">
              <a:latin typeface="Palatino Linotype" panose="02040502050505030304" pitchFamily="18" charset="0"/>
            </a:rPr>
            <a:t>Tebligat Kanun m.</a:t>
          </a:r>
          <a:r>
            <a:rPr lang="tr-TR" sz="1400" b="1" dirty="0">
              <a:solidFill>
                <a:srgbClr val="000000"/>
              </a:solidFill>
              <a:latin typeface="Palatino Linotype" panose="02040502050505030304" pitchFamily="18" charset="0"/>
            </a:rPr>
            <a:t> 45-49</a:t>
          </a:r>
          <a:r>
            <a:rPr lang="tr-TR" sz="1400" dirty="0">
              <a:latin typeface="Palatino Linotype" panose="02040502050505030304" pitchFamily="18" charset="0"/>
            </a:rPr>
            <a:t> yön m. 69-70 </a:t>
          </a:r>
        </a:p>
      </dgm:t>
    </dgm:pt>
    <dgm:pt modelId="{128E7F92-F0A2-44BD-B1F3-E94EFF80F98B}" type="parTrans" cxnId="{FA9C27E6-0F8F-465B-97B4-EB2CA03B7BFE}">
      <dgm:prSet/>
      <dgm:spPr/>
      <dgm:t>
        <a:bodyPr/>
        <a:lstStyle/>
        <a:p>
          <a:endParaRPr lang="tr-TR"/>
        </a:p>
      </dgm:t>
    </dgm:pt>
    <dgm:pt modelId="{893343F0-27E9-4963-8F59-83F575229550}" type="sibTrans" cxnId="{FA9C27E6-0F8F-465B-97B4-EB2CA03B7BFE}">
      <dgm:prSet/>
      <dgm:spPr/>
      <dgm:t>
        <a:bodyPr/>
        <a:lstStyle/>
        <a:p>
          <a:endParaRPr lang="tr-TR"/>
        </a:p>
      </dgm:t>
    </dgm:pt>
    <dgm:pt modelId="{4175CB04-BB17-406F-86C8-2135C69399B3}">
      <dgm:prSet/>
      <dgm:spPr/>
      <dgm:t>
        <a:bodyPr/>
        <a:lstStyle/>
        <a:p>
          <a:r>
            <a:rPr lang="tr-TR" dirty="0">
              <a:latin typeface="Palatino Linotype" panose="02040502050505030304" pitchFamily="18" charset="0"/>
            </a:rPr>
            <a:t>Yurt dışından Tebligat Yön m.44-45  </a:t>
          </a:r>
        </a:p>
      </dgm:t>
    </dgm:pt>
    <dgm:pt modelId="{E8324DB6-EE08-4325-8C64-AE3108DD7C50}" type="parTrans" cxnId="{66776A2F-50FE-470F-8BFB-A44497E8BD2D}">
      <dgm:prSet/>
      <dgm:spPr/>
      <dgm:t>
        <a:bodyPr/>
        <a:lstStyle/>
        <a:p>
          <a:endParaRPr lang="tr-TR"/>
        </a:p>
      </dgm:t>
    </dgm:pt>
    <dgm:pt modelId="{51489A49-D668-48F0-B45D-DE46E2280141}" type="sibTrans" cxnId="{66776A2F-50FE-470F-8BFB-A44497E8BD2D}">
      <dgm:prSet/>
      <dgm:spPr/>
      <dgm:t>
        <a:bodyPr/>
        <a:lstStyle/>
        <a:p>
          <a:endParaRPr lang="tr-TR"/>
        </a:p>
      </dgm:t>
    </dgm:pt>
    <dgm:pt modelId="{C6D7A612-7FE6-4104-9600-E0F3236E3571}" type="pres">
      <dgm:prSet presAssocID="{A18EBE0F-462E-46FB-9061-F06C691682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093B480-46F5-43D2-8092-FBB7225197E4}" type="pres">
      <dgm:prSet presAssocID="{52C76B9F-3373-41C3-BB86-92D0A9940520}" presName="root" presStyleCnt="0"/>
      <dgm:spPr/>
    </dgm:pt>
    <dgm:pt modelId="{8F48D5C4-23D1-4384-B827-456857EDD90E}" type="pres">
      <dgm:prSet presAssocID="{52C76B9F-3373-41C3-BB86-92D0A9940520}" presName="rootComposite" presStyleCnt="0"/>
      <dgm:spPr/>
    </dgm:pt>
    <dgm:pt modelId="{90C3CE07-7F78-4742-88BA-96706565B415}" type="pres">
      <dgm:prSet presAssocID="{52C76B9F-3373-41C3-BB86-92D0A9940520}" presName="rootText" presStyleLbl="node1" presStyleIdx="0" presStyleCnt="4" custScaleX="171130" custScaleY="157187" custLinFactNeighborX="12025" custLinFactNeighborY="-67828"/>
      <dgm:spPr/>
      <dgm:t>
        <a:bodyPr/>
        <a:lstStyle/>
        <a:p>
          <a:endParaRPr lang="tr-TR"/>
        </a:p>
      </dgm:t>
    </dgm:pt>
    <dgm:pt modelId="{3DB69FCA-544E-41FE-96D4-338C6CEB80F5}" type="pres">
      <dgm:prSet presAssocID="{52C76B9F-3373-41C3-BB86-92D0A9940520}" presName="rootConnector" presStyleLbl="node1" presStyleIdx="0" presStyleCnt="4"/>
      <dgm:spPr/>
      <dgm:t>
        <a:bodyPr/>
        <a:lstStyle/>
        <a:p>
          <a:endParaRPr lang="tr-TR"/>
        </a:p>
      </dgm:t>
    </dgm:pt>
    <dgm:pt modelId="{B7040630-7183-4970-8F2C-284CBF9BA13F}" type="pres">
      <dgm:prSet presAssocID="{52C76B9F-3373-41C3-BB86-92D0A9940520}" presName="childShape" presStyleCnt="0"/>
      <dgm:spPr/>
    </dgm:pt>
    <dgm:pt modelId="{835EBA08-5D9A-444C-8B4C-055EC3B01636}" type="pres">
      <dgm:prSet presAssocID="{382C85C4-B371-4ED4-A030-F2047DB7CCAB}" presName="Name13" presStyleLbl="parChTrans1D2" presStyleIdx="0" presStyleCnt="14"/>
      <dgm:spPr/>
      <dgm:t>
        <a:bodyPr/>
        <a:lstStyle/>
        <a:p>
          <a:endParaRPr lang="tr-TR"/>
        </a:p>
      </dgm:t>
    </dgm:pt>
    <dgm:pt modelId="{2C050AC1-4AAD-43D5-8074-82CBBCF87402}" type="pres">
      <dgm:prSet presAssocID="{33C0BDFD-BB19-4926-810F-1154BF7F4622}" presName="childText" presStyleLbl="bgAcc1" presStyleIdx="0" presStyleCnt="14" custScaleX="197775" custScaleY="90849" custLinFactNeighborX="6650" custLinFactNeighborY="-251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C469D2-D9B4-40B6-A2D3-FE17F37223E9}" type="pres">
      <dgm:prSet presAssocID="{90965E20-DB43-4E10-B95D-A884854CCA45}" presName="Name13" presStyleLbl="parChTrans1D2" presStyleIdx="1" presStyleCnt="14"/>
      <dgm:spPr/>
      <dgm:t>
        <a:bodyPr/>
        <a:lstStyle/>
        <a:p>
          <a:endParaRPr lang="tr-TR"/>
        </a:p>
      </dgm:t>
    </dgm:pt>
    <dgm:pt modelId="{9317FD5C-09D7-4E45-944E-F4727FD1ACE6}" type="pres">
      <dgm:prSet presAssocID="{80D9F8D1-E262-47C8-B1B3-B7E90189E597}" presName="childText" presStyleLbl="bgAcc1" presStyleIdx="1" presStyleCnt="14" custScaleX="184679" custScaleY="133904" custLinFactNeighborX="21740" custLinFactNeighborY="-225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49C1FA-EA6A-477B-A5B0-6A36B081E34A}" type="pres">
      <dgm:prSet presAssocID="{33052CD9-489B-44C9-A71A-4847D3D6D3A6}" presName="Name13" presStyleLbl="parChTrans1D2" presStyleIdx="2" presStyleCnt="14"/>
      <dgm:spPr/>
      <dgm:t>
        <a:bodyPr/>
        <a:lstStyle/>
        <a:p>
          <a:endParaRPr lang="tr-TR"/>
        </a:p>
      </dgm:t>
    </dgm:pt>
    <dgm:pt modelId="{4E761D4C-32C3-425D-9314-EEA6DFF205DA}" type="pres">
      <dgm:prSet presAssocID="{3EEDDBDB-B5B1-470F-A4A8-DA679649AD55}" presName="childText" presStyleLbl="bgAcc1" presStyleIdx="2" presStyleCnt="14" custScaleX="202460" custScaleY="221724" custLinFactNeighborX="7086" custLinFactNeighborY="-247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0379D2-9915-4D3E-965A-23A38A7DE95A}" type="pres">
      <dgm:prSet presAssocID="{3109E22D-3267-4D7C-854F-E7932F16865B}" presName="Name13" presStyleLbl="parChTrans1D2" presStyleIdx="3" presStyleCnt="14"/>
      <dgm:spPr/>
      <dgm:t>
        <a:bodyPr/>
        <a:lstStyle/>
        <a:p>
          <a:endParaRPr lang="tr-TR"/>
        </a:p>
      </dgm:t>
    </dgm:pt>
    <dgm:pt modelId="{C7658540-D6A8-4290-A8AC-AFC8B105D69B}" type="pres">
      <dgm:prSet presAssocID="{F48AEEE8-436D-4477-BA1B-EFA0F7C5069D}" presName="childText" presStyleLbl="bgAcc1" presStyleIdx="3" presStyleCnt="14" custScaleX="203716" custScaleY="103434" custLinFactNeighborX="14195" custLinFactNeighborY="-157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146D1A-EFFB-4551-BC84-D5349A4576F8}" type="pres">
      <dgm:prSet presAssocID="{4675D99A-5D45-4754-B309-984A7AFE81D9}" presName="Name13" presStyleLbl="parChTrans1D2" presStyleIdx="4" presStyleCnt="14"/>
      <dgm:spPr/>
      <dgm:t>
        <a:bodyPr/>
        <a:lstStyle/>
        <a:p>
          <a:endParaRPr lang="tr-TR"/>
        </a:p>
      </dgm:t>
    </dgm:pt>
    <dgm:pt modelId="{F5A919AC-1F2C-439D-83A1-B2069177EB9B}" type="pres">
      <dgm:prSet presAssocID="{DC9185C3-97AF-4F85-8399-1EFAB2446A68}" presName="childText" presStyleLbl="bgAcc1" presStyleIdx="4" presStyleCnt="14" custScaleX="225991" custScaleY="148612" custLinFactNeighborX="6650" custLinFactNeighborY="-234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5D9B34-A41B-44F0-97BE-078E7340C551}" type="pres">
      <dgm:prSet presAssocID="{F3206F3B-D1CC-4889-AE80-9B62072A7494}" presName="Name13" presStyleLbl="parChTrans1D2" presStyleIdx="5" presStyleCnt="14"/>
      <dgm:spPr/>
      <dgm:t>
        <a:bodyPr/>
        <a:lstStyle/>
        <a:p>
          <a:endParaRPr lang="tr-TR"/>
        </a:p>
      </dgm:t>
    </dgm:pt>
    <dgm:pt modelId="{B857F21D-36B0-4390-97B5-C78BD04E2555}" type="pres">
      <dgm:prSet presAssocID="{008BAC2D-132B-4CBF-AFE5-7EAFFD1D4995}" presName="childText" presStyleLbl="bgAcc1" presStyleIdx="5" presStyleCnt="14" custScaleX="220849" custScaleY="80361" custLinFactNeighborX="6650" custLinFactNeighborY="-280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37208A-AEEA-439B-92C1-1231915ED18B}" type="pres">
      <dgm:prSet presAssocID="{6713731D-63C5-49EF-946D-CB14FBA39368}" presName="root" presStyleCnt="0"/>
      <dgm:spPr/>
    </dgm:pt>
    <dgm:pt modelId="{663703EA-7EAD-47F7-B718-25790A3029F6}" type="pres">
      <dgm:prSet presAssocID="{6713731D-63C5-49EF-946D-CB14FBA39368}" presName="rootComposite" presStyleCnt="0"/>
      <dgm:spPr/>
    </dgm:pt>
    <dgm:pt modelId="{6FECA3BF-77B0-47D7-9B10-7FB8D48C0042}" type="pres">
      <dgm:prSet presAssocID="{6713731D-63C5-49EF-946D-CB14FBA39368}" presName="rootText" presStyleLbl="node1" presStyleIdx="1" presStyleCnt="4" custScaleX="148328" custScaleY="122080" custLinFactX="13210" custLinFactNeighborX="100000" custLinFactNeighborY="-13785"/>
      <dgm:spPr/>
      <dgm:t>
        <a:bodyPr/>
        <a:lstStyle/>
        <a:p>
          <a:endParaRPr lang="tr-TR"/>
        </a:p>
      </dgm:t>
    </dgm:pt>
    <dgm:pt modelId="{34F17C2A-57F3-4983-A77E-E0C0ABEDEBE0}" type="pres">
      <dgm:prSet presAssocID="{6713731D-63C5-49EF-946D-CB14FBA39368}" presName="rootConnector" presStyleLbl="node1" presStyleIdx="1" presStyleCnt="4"/>
      <dgm:spPr/>
      <dgm:t>
        <a:bodyPr/>
        <a:lstStyle/>
        <a:p>
          <a:endParaRPr lang="tr-TR"/>
        </a:p>
      </dgm:t>
    </dgm:pt>
    <dgm:pt modelId="{89BDB628-8B75-4BC5-A44F-AE1DC551E7C3}" type="pres">
      <dgm:prSet presAssocID="{6713731D-63C5-49EF-946D-CB14FBA39368}" presName="childShape" presStyleCnt="0"/>
      <dgm:spPr/>
    </dgm:pt>
    <dgm:pt modelId="{EC602CF2-FD7F-48BD-91AC-5F0DDE9A9366}" type="pres">
      <dgm:prSet presAssocID="{4034F87A-8922-4EBF-AF01-D2F197B2C1DE}" presName="Name13" presStyleLbl="parChTrans1D2" presStyleIdx="6" presStyleCnt="14"/>
      <dgm:spPr/>
      <dgm:t>
        <a:bodyPr/>
        <a:lstStyle/>
        <a:p>
          <a:endParaRPr lang="tr-TR"/>
        </a:p>
      </dgm:t>
    </dgm:pt>
    <dgm:pt modelId="{2B074DAD-245C-46F5-BEEA-6090A9739F5E}" type="pres">
      <dgm:prSet presAssocID="{ECF4A5B5-E549-4A40-92E5-27C14ED3FD4B}" presName="childText" presStyleLbl="bgAcc1" presStyleIdx="6" presStyleCnt="14" custScaleX="174908" custScaleY="183621" custLinFactX="59532" custLinFactNeighborX="100000" custLinFactNeighborY="-113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97ED58-3904-4747-BBBC-C813C80F62F6}" type="pres">
      <dgm:prSet presAssocID="{AA89D586-FC18-4D18-8D3A-DFCFC93735EA}" presName="Name13" presStyleLbl="parChTrans1D2" presStyleIdx="7" presStyleCnt="14"/>
      <dgm:spPr/>
      <dgm:t>
        <a:bodyPr/>
        <a:lstStyle/>
        <a:p>
          <a:endParaRPr lang="tr-TR"/>
        </a:p>
      </dgm:t>
    </dgm:pt>
    <dgm:pt modelId="{9CFB7F1B-4BD5-4B1B-8EAE-4C1070264B21}" type="pres">
      <dgm:prSet presAssocID="{0250688D-F5CD-4B44-BE8C-97A21D9182B8}" presName="childText" presStyleLbl="bgAcc1" presStyleIdx="7" presStyleCnt="14" custScaleX="183710" custScaleY="192502" custLinFactX="59532" custLinFactNeighborX="100000" custLinFactNeighborY="-380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051A84-7ADE-4B5A-9927-2C8CD6DAE2A5}" type="pres">
      <dgm:prSet presAssocID="{128E7F92-F0A2-44BD-B1F3-E94EFF80F98B}" presName="Name13" presStyleLbl="parChTrans1D2" presStyleIdx="8" presStyleCnt="14"/>
      <dgm:spPr/>
      <dgm:t>
        <a:bodyPr/>
        <a:lstStyle/>
        <a:p>
          <a:endParaRPr lang="tr-TR"/>
        </a:p>
      </dgm:t>
    </dgm:pt>
    <dgm:pt modelId="{82C4D5F5-4AD8-444C-96A8-5E95B8E84A4D}" type="pres">
      <dgm:prSet presAssocID="{8DEC7404-B5DE-4AEF-B745-ED9417FBAD04}" presName="childText" presStyleLbl="bgAcc1" presStyleIdx="8" presStyleCnt="14" custScaleX="187986" custScaleY="157484" custLinFactX="51987" custLinFactNeighborX="100000" custLinFactNeighborY="-543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F81EFC-BAF0-4DB3-8081-A8BBF4AB119B}" type="pres">
      <dgm:prSet presAssocID="{98B9032A-AB1B-41E0-BF4B-CB50591375D6}" presName="root" presStyleCnt="0"/>
      <dgm:spPr/>
    </dgm:pt>
    <dgm:pt modelId="{1FDF3445-04A6-483A-99B7-727190DD6C55}" type="pres">
      <dgm:prSet presAssocID="{98B9032A-AB1B-41E0-BF4B-CB50591375D6}" presName="rootComposite" presStyleCnt="0"/>
      <dgm:spPr/>
    </dgm:pt>
    <dgm:pt modelId="{19ABA775-1BFA-4BFE-BCE1-B68C57BB7035}" type="pres">
      <dgm:prSet presAssocID="{98B9032A-AB1B-41E0-BF4B-CB50591375D6}" presName="rootText" presStyleLbl="node1" presStyleIdx="2" presStyleCnt="4" custFlipVert="0" custScaleX="162316" custScaleY="131995" custLinFactY="300000" custLinFactNeighborX="-67112" custLinFactNeighborY="399973"/>
      <dgm:spPr/>
      <dgm:t>
        <a:bodyPr/>
        <a:lstStyle/>
        <a:p>
          <a:endParaRPr lang="tr-TR"/>
        </a:p>
      </dgm:t>
    </dgm:pt>
    <dgm:pt modelId="{1D728A17-ED16-4D7D-BCDE-EF13C7136B12}" type="pres">
      <dgm:prSet presAssocID="{98B9032A-AB1B-41E0-BF4B-CB50591375D6}" presName="rootConnector" presStyleLbl="node1" presStyleIdx="2" presStyleCnt="4"/>
      <dgm:spPr/>
      <dgm:t>
        <a:bodyPr/>
        <a:lstStyle/>
        <a:p>
          <a:endParaRPr lang="tr-TR"/>
        </a:p>
      </dgm:t>
    </dgm:pt>
    <dgm:pt modelId="{72021144-1FDD-492E-A372-C3DE8BDF7242}" type="pres">
      <dgm:prSet presAssocID="{98B9032A-AB1B-41E0-BF4B-CB50591375D6}" presName="childShape" presStyleCnt="0"/>
      <dgm:spPr/>
    </dgm:pt>
    <dgm:pt modelId="{A16B85F4-C621-492B-8BE8-F93FE0AE4D4D}" type="pres">
      <dgm:prSet presAssocID="{6FCC6DB2-C8DC-4F31-A53A-E9A368F69D52}" presName="Name13" presStyleLbl="parChTrans1D2" presStyleIdx="9" presStyleCnt="14"/>
      <dgm:spPr/>
      <dgm:t>
        <a:bodyPr/>
        <a:lstStyle/>
        <a:p>
          <a:endParaRPr lang="tr-TR"/>
        </a:p>
      </dgm:t>
    </dgm:pt>
    <dgm:pt modelId="{2E61354D-2973-4AE0-ADE2-332482DF4EC1}" type="pres">
      <dgm:prSet presAssocID="{F7EA4E28-8FE7-40CE-BCDF-21B9C1E3BC4A}" presName="childText" presStyleLbl="bgAcc1" presStyleIdx="9" presStyleCnt="14" custScaleX="155627" custScaleY="98685" custLinFactY="300000" custLinFactNeighborX="-60625" custLinFactNeighborY="3999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1BC917-7352-4BFA-A79F-ECD990FAFB85}" type="pres">
      <dgm:prSet presAssocID="{907C912B-FBDD-4CD0-BBEF-11994C62F463}" presName="Name13" presStyleLbl="parChTrans1D2" presStyleIdx="10" presStyleCnt="14"/>
      <dgm:spPr/>
      <dgm:t>
        <a:bodyPr/>
        <a:lstStyle/>
        <a:p>
          <a:endParaRPr lang="tr-TR"/>
        </a:p>
      </dgm:t>
    </dgm:pt>
    <dgm:pt modelId="{5CA50CC6-D550-4C16-BB7C-5202EF37E459}" type="pres">
      <dgm:prSet presAssocID="{A3B24990-AA27-4889-B973-32DD247BD2D7}" presName="childText" presStyleLbl="bgAcc1" presStyleIdx="10" presStyleCnt="14" custScaleX="154944" custScaleY="86942" custLinFactY="300000" custLinFactNeighborX="-60625" custLinFactNeighborY="3969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03004D-99B9-4E51-A026-5733E3F0A88B}" type="pres">
      <dgm:prSet presAssocID="{696D89BC-24D1-466A-9A1A-E70C087DBA15}" presName="root" presStyleCnt="0"/>
      <dgm:spPr/>
    </dgm:pt>
    <dgm:pt modelId="{932CAF97-88CD-481D-9488-D0D9E103F405}" type="pres">
      <dgm:prSet presAssocID="{696D89BC-24D1-466A-9A1A-E70C087DBA15}" presName="rootComposite" presStyleCnt="0"/>
      <dgm:spPr/>
    </dgm:pt>
    <dgm:pt modelId="{ECBBD42D-6386-4CF0-905D-F95F49D6061D}" type="pres">
      <dgm:prSet presAssocID="{696D89BC-24D1-466A-9A1A-E70C087DBA15}" presName="rootText" presStyleLbl="node1" presStyleIdx="3" presStyleCnt="4" custScaleX="133680" custScaleY="183943" custLinFactNeighborX="-10293" custLinFactNeighborY="-26705"/>
      <dgm:spPr/>
      <dgm:t>
        <a:bodyPr/>
        <a:lstStyle/>
        <a:p>
          <a:endParaRPr lang="tr-TR"/>
        </a:p>
      </dgm:t>
    </dgm:pt>
    <dgm:pt modelId="{044E8718-C95F-46CA-8722-0044861D8F04}" type="pres">
      <dgm:prSet presAssocID="{696D89BC-24D1-466A-9A1A-E70C087DBA15}" presName="rootConnector" presStyleLbl="node1" presStyleIdx="3" presStyleCnt="4"/>
      <dgm:spPr/>
      <dgm:t>
        <a:bodyPr/>
        <a:lstStyle/>
        <a:p>
          <a:endParaRPr lang="tr-TR"/>
        </a:p>
      </dgm:t>
    </dgm:pt>
    <dgm:pt modelId="{A2320552-A9B9-4219-BD09-DAF8C293E076}" type="pres">
      <dgm:prSet presAssocID="{696D89BC-24D1-466A-9A1A-E70C087DBA15}" presName="childShape" presStyleCnt="0"/>
      <dgm:spPr/>
    </dgm:pt>
    <dgm:pt modelId="{B46D091C-CDE3-43ED-8229-334C91C1F157}" type="pres">
      <dgm:prSet presAssocID="{AB59E7A1-508C-4458-B5EA-AA50A2484B55}" presName="Name13" presStyleLbl="parChTrans1D2" presStyleIdx="11" presStyleCnt="14"/>
      <dgm:spPr/>
      <dgm:t>
        <a:bodyPr/>
        <a:lstStyle/>
        <a:p>
          <a:endParaRPr lang="tr-TR"/>
        </a:p>
      </dgm:t>
    </dgm:pt>
    <dgm:pt modelId="{F8746E60-F352-409F-96FB-A31BF2F5527E}" type="pres">
      <dgm:prSet presAssocID="{6015209A-033C-49EF-A220-7E6200A42219}" presName="childText" presStyleLbl="bgAcc1" presStyleIdx="11" presStyleCnt="14" custScaleX="166525" custScaleY="204946" custLinFactNeighborX="11101" custLinFactNeighborY="-170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7C3AB1-9710-4FD7-B68F-F788B2165A01}" type="pres">
      <dgm:prSet presAssocID="{EEBE8AB5-58B4-4734-A29B-9805F77E6342}" presName="Name13" presStyleLbl="parChTrans1D2" presStyleIdx="12" presStyleCnt="14"/>
      <dgm:spPr/>
      <dgm:t>
        <a:bodyPr/>
        <a:lstStyle/>
        <a:p>
          <a:endParaRPr lang="tr-TR"/>
        </a:p>
      </dgm:t>
    </dgm:pt>
    <dgm:pt modelId="{7CED4FFC-5128-4D12-8642-B7090F7CA3E4}" type="pres">
      <dgm:prSet presAssocID="{C74535CC-0FE9-4BAC-9D4F-8E6CBE2CF486}" presName="childText" presStyleLbl="bgAcc1" presStyleIdx="12" presStyleCnt="14" custScaleX="143839" custScaleY="285925" custLinFactNeighborX="23444" custLinFactNeighborY="-14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EA3983-4CC1-4E4D-8DA4-A92C8DE864AD}" type="pres">
      <dgm:prSet presAssocID="{E8324DB6-EE08-4325-8C64-AE3108DD7C50}" presName="Name13" presStyleLbl="parChTrans1D2" presStyleIdx="13" presStyleCnt="14"/>
      <dgm:spPr/>
      <dgm:t>
        <a:bodyPr/>
        <a:lstStyle/>
        <a:p>
          <a:endParaRPr lang="tr-TR"/>
        </a:p>
      </dgm:t>
    </dgm:pt>
    <dgm:pt modelId="{9748779C-5F73-4742-811C-60F4DC5EB6B6}" type="pres">
      <dgm:prSet presAssocID="{4175CB04-BB17-406F-86C8-2135C69399B3}" presName="childText" presStyleLbl="bgAcc1" presStyleIdx="13" presStyleCnt="14" custScaleX="199435" custScaleY="166517" custLinFactNeighborX="-11910" custLinFactNeighborY="312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C134AC-BB45-4C17-98C6-80FA4414DA00}" type="presOf" srcId="{128E7F92-F0A2-44BD-B1F3-E94EFF80F98B}" destId="{82051A84-7ADE-4B5A-9927-2C8CD6DAE2A5}" srcOrd="0" destOrd="0" presId="urn:microsoft.com/office/officeart/2005/8/layout/hierarchy3"/>
    <dgm:cxn modelId="{5FC82848-40B7-4C88-935B-BC9C425DD51B}" type="presOf" srcId="{90965E20-DB43-4E10-B95D-A884854CCA45}" destId="{34C469D2-D9B4-40B6-A2D3-FE17F37223E9}" srcOrd="0" destOrd="0" presId="urn:microsoft.com/office/officeart/2005/8/layout/hierarchy3"/>
    <dgm:cxn modelId="{C49A97D9-FCAA-4E55-B2CF-5E7DDFB95954}" type="presOf" srcId="{6713731D-63C5-49EF-946D-CB14FBA39368}" destId="{34F17C2A-57F3-4983-A77E-E0C0ABEDEBE0}" srcOrd="1" destOrd="0" presId="urn:microsoft.com/office/officeart/2005/8/layout/hierarchy3"/>
    <dgm:cxn modelId="{DE21A518-F73E-4424-957E-DC5E9DD47A24}" srcId="{52C76B9F-3373-41C3-BB86-92D0A9940520}" destId="{80D9F8D1-E262-47C8-B1B3-B7E90189E597}" srcOrd="1" destOrd="0" parTransId="{90965E20-DB43-4E10-B95D-A884854CCA45}" sibTransId="{C15F3537-50B6-4D88-803E-BD4A572BD669}"/>
    <dgm:cxn modelId="{EF50765F-3256-4D30-9F1C-D8C764482BF0}" type="presOf" srcId="{98B9032A-AB1B-41E0-BF4B-CB50591375D6}" destId="{19ABA775-1BFA-4BFE-BCE1-B68C57BB7035}" srcOrd="0" destOrd="0" presId="urn:microsoft.com/office/officeart/2005/8/layout/hierarchy3"/>
    <dgm:cxn modelId="{168BD68A-8B82-4A72-9CEC-DCBFD0B92B08}" srcId="{52C76B9F-3373-41C3-BB86-92D0A9940520}" destId="{008BAC2D-132B-4CBF-AFE5-7EAFFD1D4995}" srcOrd="5" destOrd="0" parTransId="{F3206F3B-D1CC-4889-AE80-9B62072A7494}" sibTransId="{CE67243A-2AA7-4954-8D6A-FD42BF20F035}"/>
    <dgm:cxn modelId="{DCCF4E24-B8BF-4E76-BE42-11396197C0D7}" srcId="{A18EBE0F-462E-46FB-9061-F06C691682AC}" destId="{696D89BC-24D1-466A-9A1A-E70C087DBA15}" srcOrd="3" destOrd="0" parTransId="{C6ACA250-A2F8-4079-AD77-F12C1FCD0ED8}" sibTransId="{4075C35E-0B80-4A4D-B22A-7FE16F95A538}"/>
    <dgm:cxn modelId="{73132A7B-CE9A-4C5D-8095-91C068B7CC02}" srcId="{52C76B9F-3373-41C3-BB86-92D0A9940520}" destId="{F48AEEE8-436D-4477-BA1B-EFA0F7C5069D}" srcOrd="3" destOrd="0" parTransId="{3109E22D-3267-4D7C-854F-E7932F16865B}" sibTransId="{2BC87D29-B749-43E5-82E6-46FF6DE9E618}"/>
    <dgm:cxn modelId="{3AAADF30-6B21-49B6-A9E1-3B6BDB3AC66A}" srcId="{696D89BC-24D1-466A-9A1A-E70C087DBA15}" destId="{6015209A-033C-49EF-A220-7E6200A42219}" srcOrd="0" destOrd="0" parTransId="{AB59E7A1-508C-4458-B5EA-AA50A2484B55}" sibTransId="{F040E59A-F818-46D3-849C-FF198F8E7F56}"/>
    <dgm:cxn modelId="{F263062A-DA5C-47BA-AEA1-CD65317E734A}" type="presOf" srcId="{AA89D586-FC18-4D18-8D3A-DFCFC93735EA}" destId="{9897ED58-3904-4747-BBBC-C813C80F62F6}" srcOrd="0" destOrd="0" presId="urn:microsoft.com/office/officeart/2005/8/layout/hierarchy3"/>
    <dgm:cxn modelId="{658D4340-EDC7-4C18-B902-F927970879CF}" type="presOf" srcId="{AB59E7A1-508C-4458-B5EA-AA50A2484B55}" destId="{B46D091C-CDE3-43ED-8229-334C91C1F157}" srcOrd="0" destOrd="0" presId="urn:microsoft.com/office/officeart/2005/8/layout/hierarchy3"/>
    <dgm:cxn modelId="{F4B790DD-4A19-40A9-946C-EF930CB0B11E}" srcId="{A18EBE0F-462E-46FB-9061-F06C691682AC}" destId="{98B9032A-AB1B-41E0-BF4B-CB50591375D6}" srcOrd="2" destOrd="0" parTransId="{44DAA0F9-8E79-4A09-BFF6-BEB95DCEE503}" sibTransId="{BB3CC307-8862-4104-8993-A345264015D1}"/>
    <dgm:cxn modelId="{C70414F9-9509-4B26-9CF3-EC9356E8A64B}" type="presOf" srcId="{6015209A-033C-49EF-A220-7E6200A42219}" destId="{F8746E60-F352-409F-96FB-A31BF2F5527E}" srcOrd="0" destOrd="0" presId="urn:microsoft.com/office/officeart/2005/8/layout/hierarchy3"/>
    <dgm:cxn modelId="{FA9C27E6-0F8F-465B-97B4-EB2CA03B7BFE}" srcId="{6713731D-63C5-49EF-946D-CB14FBA39368}" destId="{8DEC7404-B5DE-4AEF-B745-ED9417FBAD04}" srcOrd="2" destOrd="0" parTransId="{128E7F92-F0A2-44BD-B1F3-E94EFF80F98B}" sibTransId="{893343F0-27E9-4963-8F59-83F575229550}"/>
    <dgm:cxn modelId="{0DF7236B-014C-4FC2-8C7E-45DD65734D90}" srcId="{6713731D-63C5-49EF-946D-CB14FBA39368}" destId="{ECF4A5B5-E549-4A40-92E5-27C14ED3FD4B}" srcOrd="0" destOrd="0" parTransId="{4034F87A-8922-4EBF-AF01-D2F197B2C1DE}" sibTransId="{FE044691-9804-4EB7-9022-8B6CBE222A62}"/>
    <dgm:cxn modelId="{3D4A86D4-6B4B-46A1-B175-6E58DAB413BC}" srcId="{696D89BC-24D1-466A-9A1A-E70C087DBA15}" destId="{C74535CC-0FE9-4BAC-9D4F-8E6CBE2CF486}" srcOrd="1" destOrd="0" parTransId="{EEBE8AB5-58B4-4734-A29B-9805F77E6342}" sibTransId="{F81562B1-552B-49AB-B8BF-458D90698637}"/>
    <dgm:cxn modelId="{62832ED2-0549-4E73-93F6-1A7503377378}" srcId="{52C76B9F-3373-41C3-BB86-92D0A9940520}" destId="{3EEDDBDB-B5B1-470F-A4A8-DA679649AD55}" srcOrd="2" destOrd="0" parTransId="{33052CD9-489B-44C9-A71A-4847D3D6D3A6}" sibTransId="{3F6378FA-129B-4F75-8260-E7CA7183DF67}"/>
    <dgm:cxn modelId="{E7D6F337-BD50-495B-A4E4-2872762BE145}" type="presOf" srcId="{0250688D-F5CD-4B44-BE8C-97A21D9182B8}" destId="{9CFB7F1B-4BD5-4B1B-8EAE-4C1070264B21}" srcOrd="0" destOrd="0" presId="urn:microsoft.com/office/officeart/2005/8/layout/hierarchy3"/>
    <dgm:cxn modelId="{5F922DA6-CE84-47D8-B4D9-5EEC571D449B}" type="presOf" srcId="{382C85C4-B371-4ED4-A030-F2047DB7CCAB}" destId="{835EBA08-5D9A-444C-8B4C-055EC3B01636}" srcOrd="0" destOrd="0" presId="urn:microsoft.com/office/officeart/2005/8/layout/hierarchy3"/>
    <dgm:cxn modelId="{66776A2F-50FE-470F-8BFB-A44497E8BD2D}" srcId="{696D89BC-24D1-466A-9A1A-E70C087DBA15}" destId="{4175CB04-BB17-406F-86C8-2135C69399B3}" srcOrd="2" destOrd="0" parTransId="{E8324DB6-EE08-4325-8C64-AE3108DD7C50}" sibTransId="{51489A49-D668-48F0-B45D-DE46E2280141}"/>
    <dgm:cxn modelId="{AD49C298-6AC5-4C59-8FEC-9AEDB445EE96}" type="presOf" srcId="{907C912B-FBDD-4CD0-BBEF-11994C62F463}" destId="{BA1BC917-7352-4BFA-A79F-ECD990FAFB85}" srcOrd="0" destOrd="0" presId="urn:microsoft.com/office/officeart/2005/8/layout/hierarchy3"/>
    <dgm:cxn modelId="{30B9B37A-3AF2-4533-92F3-13D532D90346}" type="presOf" srcId="{6713731D-63C5-49EF-946D-CB14FBA39368}" destId="{6FECA3BF-77B0-47D7-9B10-7FB8D48C0042}" srcOrd="0" destOrd="0" presId="urn:microsoft.com/office/officeart/2005/8/layout/hierarchy3"/>
    <dgm:cxn modelId="{E697847D-ACAC-4E21-B25A-5B5183F59C32}" type="presOf" srcId="{33C0BDFD-BB19-4926-810F-1154BF7F4622}" destId="{2C050AC1-4AAD-43D5-8074-82CBBCF87402}" srcOrd="0" destOrd="0" presId="urn:microsoft.com/office/officeart/2005/8/layout/hierarchy3"/>
    <dgm:cxn modelId="{01452D8A-3ABF-4842-9CB8-9F2626249AA8}" type="presOf" srcId="{A18EBE0F-462E-46FB-9061-F06C691682AC}" destId="{C6D7A612-7FE6-4104-9600-E0F3236E3571}" srcOrd="0" destOrd="0" presId="urn:microsoft.com/office/officeart/2005/8/layout/hierarchy3"/>
    <dgm:cxn modelId="{94CB9A8B-2EAF-4969-8303-02EFD2951E9F}" srcId="{52C76B9F-3373-41C3-BB86-92D0A9940520}" destId="{DC9185C3-97AF-4F85-8399-1EFAB2446A68}" srcOrd="4" destOrd="0" parTransId="{4675D99A-5D45-4754-B309-984A7AFE81D9}" sibTransId="{47E6AA6C-8766-4C48-B797-BC5CA7486DA6}"/>
    <dgm:cxn modelId="{86052082-68AB-48BD-989F-925CB257D3A9}" type="presOf" srcId="{98B9032A-AB1B-41E0-BF4B-CB50591375D6}" destId="{1D728A17-ED16-4D7D-BCDE-EF13C7136B12}" srcOrd="1" destOrd="0" presId="urn:microsoft.com/office/officeart/2005/8/layout/hierarchy3"/>
    <dgm:cxn modelId="{641FB0FE-08A8-428B-8031-6FBEFD9F2DEC}" type="presOf" srcId="{ECF4A5B5-E549-4A40-92E5-27C14ED3FD4B}" destId="{2B074DAD-245C-46F5-BEEA-6090A9739F5E}" srcOrd="0" destOrd="0" presId="urn:microsoft.com/office/officeart/2005/8/layout/hierarchy3"/>
    <dgm:cxn modelId="{FB3A0D67-160A-4BA7-BFC7-00E77B6EFB92}" type="presOf" srcId="{DC9185C3-97AF-4F85-8399-1EFAB2446A68}" destId="{F5A919AC-1F2C-439D-83A1-B2069177EB9B}" srcOrd="0" destOrd="0" presId="urn:microsoft.com/office/officeart/2005/8/layout/hierarchy3"/>
    <dgm:cxn modelId="{61CFDEEE-9393-4705-A583-AC33E23504AF}" type="presOf" srcId="{E8324DB6-EE08-4325-8C64-AE3108DD7C50}" destId="{2FEA3983-4CC1-4E4D-8DA4-A92C8DE864AD}" srcOrd="0" destOrd="0" presId="urn:microsoft.com/office/officeart/2005/8/layout/hierarchy3"/>
    <dgm:cxn modelId="{D0E82FEE-D80E-429A-B81F-D223404E0513}" type="presOf" srcId="{A3B24990-AA27-4889-B973-32DD247BD2D7}" destId="{5CA50CC6-D550-4C16-BB7C-5202EF37E459}" srcOrd="0" destOrd="0" presId="urn:microsoft.com/office/officeart/2005/8/layout/hierarchy3"/>
    <dgm:cxn modelId="{A787A9A6-57DB-4EDC-83B3-C6E58D318346}" type="presOf" srcId="{52C76B9F-3373-41C3-BB86-92D0A9940520}" destId="{90C3CE07-7F78-4742-88BA-96706565B415}" srcOrd="0" destOrd="0" presId="urn:microsoft.com/office/officeart/2005/8/layout/hierarchy3"/>
    <dgm:cxn modelId="{09BE525C-F63B-48B0-9568-1556A2A745B9}" type="presOf" srcId="{4675D99A-5D45-4754-B309-984A7AFE81D9}" destId="{E0146D1A-EFFB-4551-BC84-D5349A4576F8}" srcOrd="0" destOrd="0" presId="urn:microsoft.com/office/officeart/2005/8/layout/hierarchy3"/>
    <dgm:cxn modelId="{ACB246D7-EC22-4C78-B559-9E5A462B0296}" type="presOf" srcId="{3109E22D-3267-4D7C-854F-E7932F16865B}" destId="{430379D2-9915-4D3E-965A-23A38A7DE95A}" srcOrd="0" destOrd="0" presId="urn:microsoft.com/office/officeart/2005/8/layout/hierarchy3"/>
    <dgm:cxn modelId="{578ADD1B-A641-4E56-88E6-CF0204D5E9C1}" type="presOf" srcId="{80D9F8D1-E262-47C8-B1B3-B7E90189E597}" destId="{9317FD5C-09D7-4E45-944E-F4727FD1ACE6}" srcOrd="0" destOrd="0" presId="urn:microsoft.com/office/officeart/2005/8/layout/hierarchy3"/>
    <dgm:cxn modelId="{77208E04-89A8-4351-A4B2-114967802110}" type="presOf" srcId="{F7EA4E28-8FE7-40CE-BCDF-21B9C1E3BC4A}" destId="{2E61354D-2973-4AE0-ADE2-332482DF4EC1}" srcOrd="0" destOrd="0" presId="urn:microsoft.com/office/officeart/2005/8/layout/hierarchy3"/>
    <dgm:cxn modelId="{320AD0D8-0A03-4A0C-8089-69C163A937F0}" type="presOf" srcId="{EEBE8AB5-58B4-4734-A29B-9805F77E6342}" destId="{877C3AB1-9710-4FD7-B68F-F788B2165A01}" srcOrd="0" destOrd="0" presId="urn:microsoft.com/office/officeart/2005/8/layout/hierarchy3"/>
    <dgm:cxn modelId="{ECDF65CA-E656-4622-A9BF-118327097C9A}" type="presOf" srcId="{696D89BC-24D1-466A-9A1A-E70C087DBA15}" destId="{ECBBD42D-6386-4CF0-905D-F95F49D6061D}" srcOrd="0" destOrd="0" presId="urn:microsoft.com/office/officeart/2005/8/layout/hierarchy3"/>
    <dgm:cxn modelId="{5053E483-B30B-4685-98F6-7A5D6B9812D1}" type="presOf" srcId="{F48AEEE8-436D-4477-BA1B-EFA0F7C5069D}" destId="{C7658540-D6A8-4290-A8AC-AFC8B105D69B}" srcOrd="0" destOrd="0" presId="urn:microsoft.com/office/officeart/2005/8/layout/hierarchy3"/>
    <dgm:cxn modelId="{78322CF8-8F9C-4401-A081-B1320EE2A00D}" type="presOf" srcId="{696D89BC-24D1-466A-9A1A-E70C087DBA15}" destId="{044E8718-C95F-46CA-8722-0044861D8F04}" srcOrd="1" destOrd="0" presId="urn:microsoft.com/office/officeart/2005/8/layout/hierarchy3"/>
    <dgm:cxn modelId="{B6FE59D9-7123-430A-9EFF-014D1E9BC876}" srcId="{52C76B9F-3373-41C3-BB86-92D0A9940520}" destId="{33C0BDFD-BB19-4926-810F-1154BF7F4622}" srcOrd="0" destOrd="0" parTransId="{382C85C4-B371-4ED4-A030-F2047DB7CCAB}" sibTransId="{BBB5CEFE-229E-441B-B0B5-B3FB0276991E}"/>
    <dgm:cxn modelId="{5B535AEC-5AA1-45A9-BA2D-7C4C8F147D42}" type="presOf" srcId="{33052CD9-489B-44C9-A71A-4847D3D6D3A6}" destId="{F649C1FA-EA6A-477B-A5B0-6A36B081E34A}" srcOrd="0" destOrd="0" presId="urn:microsoft.com/office/officeart/2005/8/layout/hierarchy3"/>
    <dgm:cxn modelId="{2414E3F9-B143-45C3-8595-D912DCA23578}" type="presOf" srcId="{3EEDDBDB-B5B1-470F-A4A8-DA679649AD55}" destId="{4E761D4C-32C3-425D-9314-EEA6DFF205DA}" srcOrd="0" destOrd="0" presId="urn:microsoft.com/office/officeart/2005/8/layout/hierarchy3"/>
    <dgm:cxn modelId="{C68F94FB-71DF-4B8F-B50A-203BD144D9AA}" type="presOf" srcId="{F3206F3B-D1CC-4889-AE80-9B62072A7494}" destId="{BB5D9B34-A41B-44F0-97BE-078E7340C551}" srcOrd="0" destOrd="0" presId="urn:microsoft.com/office/officeart/2005/8/layout/hierarchy3"/>
    <dgm:cxn modelId="{90F687DA-242C-49E1-A0B2-B0AC72B61728}" srcId="{98B9032A-AB1B-41E0-BF4B-CB50591375D6}" destId="{A3B24990-AA27-4889-B973-32DD247BD2D7}" srcOrd="1" destOrd="0" parTransId="{907C912B-FBDD-4CD0-BBEF-11994C62F463}" sibTransId="{4C8498E8-FD68-4718-909E-71ECF00A4662}"/>
    <dgm:cxn modelId="{E4E65D07-97D6-405A-BD43-559409DEEA2A}" srcId="{6713731D-63C5-49EF-946D-CB14FBA39368}" destId="{0250688D-F5CD-4B44-BE8C-97A21D9182B8}" srcOrd="1" destOrd="0" parTransId="{AA89D586-FC18-4D18-8D3A-DFCFC93735EA}" sibTransId="{825261A8-5BC0-4AFD-9E4F-EC8F7A335E9C}"/>
    <dgm:cxn modelId="{AB1151E1-520B-43A7-A43C-9F2F5CD91601}" type="presOf" srcId="{C74535CC-0FE9-4BAC-9D4F-8E6CBE2CF486}" destId="{7CED4FFC-5128-4D12-8642-B7090F7CA3E4}" srcOrd="0" destOrd="0" presId="urn:microsoft.com/office/officeart/2005/8/layout/hierarchy3"/>
    <dgm:cxn modelId="{0A113034-A4E9-4410-8F07-6588E9B093ED}" srcId="{98B9032A-AB1B-41E0-BF4B-CB50591375D6}" destId="{F7EA4E28-8FE7-40CE-BCDF-21B9C1E3BC4A}" srcOrd="0" destOrd="0" parTransId="{6FCC6DB2-C8DC-4F31-A53A-E9A368F69D52}" sibTransId="{F87A9E9C-AE47-4923-A55C-75D9FFC82073}"/>
    <dgm:cxn modelId="{CD37D7E6-602E-470C-9D5D-0AB5DE79656A}" type="presOf" srcId="{6FCC6DB2-C8DC-4F31-A53A-E9A368F69D52}" destId="{A16B85F4-C621-492B-8BE8-F93FE0AE4D4D}" srcOrd="0" destOrd="0" presId="urn:microsoft.com/office/officeart/2005/8/layout/hierarchy3"/>
    <dgm:cxn modelId="{9570BFCD-AA81-4A2F-8217-9E0EA94F0CDE}" type="presOf" srcId="{52C76B9F-3373-41C3-BB86-92D0A9940520}" destId="{3DB69FCA-544E-41FE-96D4-338C6CEB80F5}" srcOrd="1" destOrd="0" presId="urn:microsoft.com/office/officeart/2005/8/layout/hierarchy3"/>
    <dgm:cxn modelId="{CEE6383D-84FD-4378-9DFF-5B9FAA79285A}" srcId="{A18EBE0F-462E-46FB-9061-F06C691682AC}" destId="{6713731D-63C5-49EF-946D-CB14FBA39368}" srcOrd="1" destOrd="0" parTransId="{0C0E990B-DCDD-4B7A-A2AD-CC50E8853359}" sibTransId="{A6C9D052-2304-42CD-AF99-1C0C20BD77D7}"/>
    <dgm:cxn modelId="{FE573D12-F954-4700-A171-61DE1D52DAC4}" type="presOf" srcId="{8DEC7404-B5DE-4AEF-B745-ED9417FBAD04}" destId="{82C4D5F5-4AD8-444C-96A8-5E95B8E84A4D}" srcOrd="0" destOrd="0" presId="urn:microsoft.com/office/officeart/2005/8/layout/hierarchy3"/>
    <dgm:cxn modelId="{2C274234-06FD-4665-A323-0E97F5F32CA4}" type="presOf" srcId="{008BAC2D-132B-4CBF-AFE5-7EAFFD1D4995}" destId="{B857F21D-36B0-4390-97B5-C78BD04E2555}" srcOrd="0" destOrd="0" presId="urn:microsoft.com/office/officeart/2005/8/layout/hierarchy3"/>
    <dgm:cxn modelId="{A0506C2D-D100-4927-9439-F5D575293F8E}" srcId="{A18EBE0F-462E-46FB-9061-F06C691682AC}" destId="{52C76B9F-3373-41C3-BB86-92D0A9940520}" srcOrd="0" destOrd="0" parTransId="{59041322-C96B-49FB-9E32-D5EF2031CA9D}" sibTransId="{A8B57ADD-0173-4DFE-ACEE-22F61C4FC082}"/>
    <dgm:cxn modelId="{E7ED72C6-29B3-40B4-8E81-99BAE791F174}" type="presOf" srcId="{4175CB04-BB17-406F-86C8-2135C69399B3}" destId="{9748779C-5F73-4742-811C-60F4DC5EB6B6}" srcOrd="0" destOrd="0" presId="urn:microsoft.com/office/officeart/2005/8/layout/hierarchy3"/>
    <dgm:cxn modelId="{8624B52C-66BE-4B42-A2C0-546CA4C0927E}" type="presOf" srcId="{4034F87A-8922-4EBF-AF01-D2F197B2C1DE}" destId="{EC602CF2-FD7F-48BD-91AC-5F0DDE9A9366}" srcOrd="0" destOrd="0" presId="urn:microsoft.com/office/officeart/2005/8/layout/hierarchy3"/>
    <dgm:cxn modelId="{9E509ECC-3B05-42A5-81A1-DB387A19CDFF}" type="presParOf" srcId="{C6D7A612-7FE6-4104-9600-E0F3236E3571}" destId="{1093B480-46F5-43D2-8092-FBB7225197E4}" srcOrd="0" destOrd="0" presId="urn:microsoft.com/office/officeart/2005/8/layout/hierarchy3"/>
    <dgm:cxn modelId="{D501B32F-D02E-4260-AEBF-0066BC07A003}" type="presParOf" srcId="{1093B480-46F5-43D2-8092-FBB7225197E4}" destId="{8F48D5C4-23D1-4384-B827-456857EDD90E}" srcOrd="0" destOrd="0" presId="urn:microsoft.com/office/officeart/2005/8/layout/hierarchy3"/>
    <dgm:cxn modelId="{3917DBDA-AA73-41FF-98F7-8636758A460F}" type="presParOf" srcId="{8F48D5C4-23D1-4384-B827-456857EDD90E}" destId="{90C3CE07-7F78-4742-88BA-96706565B415}" srcOrd="0" destOrd="0" presId="urn:microsoft.com/office/officeart/2005/8/layout/hierarchy3"/>
    <dgm:cxn modelId="{BA175CD4-B732-43FE-856C-D4C31D880F2F}" type="presParOf" srcId="{8F48D5C4-23D1-4384-B827-456857EDD90E}" destId="{3DB69FCA-544E-41FE-96D4-338C6CEB80F5}" srcOrd="1" destOrd="0" presId="urn:microsoft.com/office/officeart/2005/8/layout/hierarchy3"/>
    <dgm:cxn modelId="{B6F50373-0858-4AA6-BBF4-6BB2A0856454}" type="presParOf" srcId="{1093B480-46F5-43D2-8092-FBB7225197E4}" destId="{B7040630-7183-4970-8F2C-284CBF9BA13F}" srcOrd="1" destOrd="0" presId="urn:microsoft.com/office/officeart/2005/8/layout/hierarchy3"/>
    <dgm:cxn modelId="{1C82A5B2-F2A7-410A-BBFF-AF1AFA3B0011}" type="presParOf" srcId="{B7040630-7183-4970-8F2C-284CBF9BA13F}" destId="{835EBA08-5D9A-444C-8B4C-055EC3B01636}" srcOrd="0" destOrd="0" presId="urn:microsoft.com/office/officeart/2005/8/layout/hierarchy3"/>
    <dgm:cxn modelId="{69413FBA-E94C-4F45-AE5B-687324349486}" type="presParOf" srcId="{B7040630-7183-4970-8F2C-284CBF9BA13F}" destId="{2C050AC1-4AAD-43D5-8074-82CBBCF87402}" srcOrd="1" destOrd="0" presId="urn:microsoft.com/office/officeart/2005/8/layout/hierarchy3"/>
    <dgm:cxn modelId="{486B931F-06E1-4992-B4DF-DBF840CCF094}" type="presParOf" srcId="{B7040630-7183-4970-8F2C-284CBF9BA13F}" destId="{34C469D2-D9B4-40B6-A2D3-FE17F37223E9}" srcOrd="2" destOrd="0" presId="urn:microsoft.com/office/officeart/2005/8/layout/hierarchy3"/>
    <dgm:cxn modelId="{725EC6E7-B765-41CA-85F6-3876F82883EB}" type="presParOf" srcId="{B7040630-7183-4970-8F2C-284CBF9BA13F}" destId="{9317FD5C-09D7-4E45-944E-F4727FD1ACE6}" srcOrd="3" destOrd="0" presId="urn:microsoft.com/office/officeart/2005/8/layout/hierarchy3"/>
    <dgm:cxn modelId="{5B99EB87-E186-4D51-946C-60018149465C}" type="presParOf" srcId="{B7040630-7183-4970-8F2C-284CBF9BA13F}" destId="{F649C1FA-EA6A-477B-A5B0-6A36B081E34A}" srcOrd="4" destOrd="0" presId="urn:microsoft.com/office/officeart/2005/8/layout/hierarchy3"/>
    <dgm:cxn modelId="{2EE9FA5A-B4C4-48E8-A42E-337D11F8C68D}" type="presParOf" srcId="{B7040630-7183-4970-8F2C-284CBF9BA13F}" destId="{4E761D4C-32C3-425D-9314-EEA6DFF205DA}" srcOrd="5" destOrd="0" presId="urn:microsoft.com/office/officeart/2005/8/layout/hierarchy3"/>
    <dgm:cxn modelId="{427DE680-25F0-4397-9E59-43320BAE7169}" type="presParOf" srcId="{B7040630-7183-4970-8F2C-284CBF9BA13F}" destId="{430379D2-9915-4D3E-965A-23A38A7DE95A}" srcOrd="6" destOrd="0" presId="urn:microsoft.com/office/officeart/2005/8/layout/hierarchy3"/>
    <dgm:cxn modelId="{FDDA78BB-6260-4C38-90C5-FC9ACF932D9D}" type="presParOf" srcId="{B7040630-7183-4970-8F2C-284CBF9BA13F}" destId="{C7658540-D6A8-4290-A8AC-AFC8B105D69B}" srcOrd="7" destOrd="0" presId="urn:microsoft.com/office/officeart/2005/8/layout/hierarchy3"/>
    <dgm:cxn modelId="{4F5674F6-AD57-4FE6-B3A8-C559A75A0F65}" type="presParOf" srcId="{B7040630-7183-4970-8F2C-284CBF9BA13F}" destId="{E0146D1A-EFFB-4551-BC84-D5349A4576F8}" srcOrd="8" destOrd="0" presId="urn:microsoft.com/office/officeart/2005/8/layout/hierarchy3"/>
    <dgm:cxn modelId="{C798CB36-C6A9-4F5B-8F5E-A38730296428}" type="presParOf" srcId="{B7040630-7183-4970-8F2C-284CBF9BA13F}" destId="{F5A919AC-1F2C-439D-83A1-B2069177EB9B}" srcOrd="9" destOrd="0" presId="urn:microsoft.com/office/officeart/2005/8/layout/hierarchy3"/>
    <dgm:cxn modelId="{93163A71-904B-4F04-AB1E-DE1CF1CC3371}" type="presParOf" srcId="{B7040630-7183-4970-8F2C-284CBF9BA13F}" destId="{BB5D9B34-A41B-44F0-97BE-078E7340C551}" srcOrd="10" destOrd="0" presId="urn:microsoft.com/office/officeart/2005/8/layout/hierarchy3"/>
    <dgm:cxn modelId="{64FC2209-7432-4C7C-9FB1-BF920C13AFA3}" type="presParOf" srcId="{B7040630-7183-4970-8F2C-284CBF9BA13F}" destId="{B857F21D-36B0-4390-97B5-C78BD04E2555}" srcOrd="11" destOrd="0" presId="urn:microsoft.com/office/officeart/2005/8/layout/hierarchy3"/>
    <dgm:cxn modelId="{7C3EC639-A7D5-40DE-8BEC-AE6FEFEC1C2E}" type="presParOf" srcId="{C6D7A612-7FE6-4104-9600-E0F3236E3571}" destId="{0F37208A-AEEA-439B-92C1-1231915ED18B}" srcOrd="1" destOrd="0" presId="urn:microsoft.com/office/officeart/2005/8/layout/hierarchy3"/>
    <dgm:cxn modelId="{5959155E-6C6C-448C-BD1E-0F64A153243B}" type="presParOf" srcId="{0F37208A-AEEA-439B-92C1-1231915ED18B}" destId="{663703EA-7EAD-47F7-B718-25790A3029F6}" srcOrd="0" destOrd="0" presId="urn:microsoft.com/office/officeart/2005/8/layout/hierarchy3"/>
    <dgm:cxn modelId="{83F08987-A0AB-46E0-B3B7-30E8E21056C1}" type="presParOf" srcId="{663703EA-7EAD-47F7-B718-25790A3029F6}" destId="{6FECA3BF-77B0-47D7-9B10-7FB8D48C0042}" srcOrd="0" destOrd="0" presId="urn:microsoft.com/office/officeart/2005/8/layout/hierarchy3"/>
    <dgm:cxn modelId="{606CC7C2-80AD-4BE3-9E4C-DB2EBC47F330}" type="presParOf" srcId="{663703EA-7EAD-47F7-B718-25790A3029F6}" destId="{34F17C2A-57F3-4983-A77E-E0C0ABEDEBE0}" srcOrd="1" destOrd="0" presId="urn:microsoft.com/office/officeart/2005/8/layout/hierarchy3"/>
    <dgm:cxn modelId="{BCEED593-5F72-4B3B-BA10-ECE96F3D7780}" type="presParOf" srcId="{0F37208A-AEEA-439B-92C1-1231915ED18B}" destId="{89BDB628-8B75-4BC5-A44F-AE1DC551E7C3}" srcOrd="1" destOrd="0" presId="urn:microsoft.com/office/officeart/2005/8/layout/hierarchy3"/>
    <dgm:cxn modelId="{284EEEFF-BE55-4C0D-9B44-0CFE8D64C8B1}" type="presParOf" srcId="{89BDB628-8B75-4BC5-A44F-AE1DC551E7C3}" destId="{EC602CF2-FD7F-48BD-91AC-5F0DDE9A9366}" srcOrd="0" destOrd="0" presId="urn:microsoft.com/office/officeart/2005/8/layout/hierarchy3"/>
    <dgm:cxn modelId="{DC01F876-699A-4B57-B86B-1EF0D0A5D324}" type="presParOf" srcId="{89BDB628-8B75-4BC5-A44F-AE1DC551E7C3}" destId="{2B074DAD-245C-46F5-BEEA-6090A9739F5E}" srcOrd="1" destOrd="0" presId="urn:microsoft.com/office/officeart/2005/8/layout/hierarchy3"/>
    <dgm:cxn modelId="{A7E62E09-7B96-4E6F-9059-8203A6327008}" type="presParOf" srcId="{89BDB628-8B75-4BC5-A44F-AE1DC551E7C3}" destId="{9897ED58-3904-4747-BBBC-C813C80F62F6}" srcOrd="2" destOrd="0" presId="urn:microsoft.com/office/officeart/2005/8/layout/hierarchy3"/>
    <dgm:cxn modelId="{0193AC17-F796-4BAF-A060-B08980BC0C1A}" type="presParOf" srcId="{89BDB628-8B75-4BC5-A44F-AE1DC551E7C3}" destId="{9CFB7F1B-4BD5-4B1B-8EAE-4C1070264B21}" srcOrd="3" destOrd="0" presId="urn:microsoft.com/office/officeart/2005/8/layout/hierarchy3"/>
    <dgm:cxn modelId="{772FD117-2883-4243-9CB4-62A3AF9F81FF}" type="presParOf" srcId="{89BDB628-8B75-4BC5-A44F-AE1DC551E7C3}" destId="{82051A84-7ADE-4B5A-9927-2C8CD6DAE2A5}" srcOrd="4" destOrd="0" presId="urn:microsoft.com/office/officeart/2005/8/layout/hierarchy3"/>
    <dgm:cxn modelId="{93870CAB-F868-4280-BCE8-602BD4A2822C}" type="presParOf" srcId="{89BDB628-8B75-4BC5-A44F-AE1DC551E7C3}" destId="{82C4D5F5-4AD8-444C-96A8-5E95B8E84A4D}" srcOrd="5" destOrd="0" presId="urn:microsoft.com/office/officeart/2005/8/layout/hierarchy3"/>
    <dgm:cxn modelId="{D79CDF21-1E54-4D5F-8D11-B3F1A99EBFC3}" type="presParOf" srcId="{C6D7A612-7FE6-4104-9600-E0F3236E3571}" destId="{C7F81EFC-BAF0-4DB3-8081-A8BBF4AB119B}" srcOrd="2" destOrd="0" presId="urn:microsoft.com/office/officeart/2005/8/layout/hierarchy3"/>
    <dgm:cxn modelId="{7707DA67-2A67-4375-8E83-F21025C44D1A}" type="presParOf" srcId="{C7F81EFC-BAF0-4DB3-8081-A8BBF4AB119B}" destId="{1FDF3445-04A6-483A-99B7-727190DD6C55}" srcOrd="0" destOrd="0" presId="urn:microsoft.com/office/officeart/2005/8/layout/hierarchy3"/>
    <dgm:cxn modelId="{097A6BEF-3C8A-423F-82E1-D91EC00CEBE0}" type="presParOf" srcId="{1FDF3445-04A6-483A-99B7-727190DD6C55}" destId="{19ABA775-1BFA-4BFE-BCE1-B68C57BB7035}" srcOrd="0" destOrd="0" presId="urn:microsoft.com/office/officeart/2005/8/layout/hierarchy3"/>
    <dgm:cxn modelId="{15D411C6-2D3E-40D8-8341-84E6D748B769}" type="presParOf" srcId="{1FDF3445-04A6-483A-99B7-727190DD6C55}" destId="{1D728A17-ED16-4D7D-BCDE-EF13C7136B12}" srcOrd="1" destOrd="0" presId="urn:microsoft.com/office/officeart/2005/8/layout/hierarchy3"/>
    <dgm:cxn modelId="{29A71814-7429-4A38-9E42-FB4EBCDDFA21}" type="presParOf" srcId="{C7F81EFC-BAF0-4DB3-8081-A8BBF4AB119B}" destId="{72021144-1FDD-492E-A372-C3DE8BDF7242}" srcOrd="1" destOrd="0" presId="urn:microsoft.com/office/officeart/2005/8/layout/hierarchy3"/>
    <dgm:cxn modelId="{19B9708E-6CEE-4822-8424-FE92754DE2B7}" type="presParOf" srcId="{72021144-1FDD-492E-A372-C3DE8BDF7242}" destId="{A16B85F4-C621-492B-8BE8-F93FE0AE4D4D}" srcOrd="0" destOrd="0" presId="urn:microsoft.com/office/officeart/2005/8/layout/hierarchy3"/>
    <dgm:cxn modelId="{49F73378-E2AC-4CDF-9C03-2A297073DD05}" type="presParOf" srcId="{72021144-1FDD-492E-A372-C3DE8BDF7242}" destId="{2E61354D-2973-4AE0-ADE2-332482DF4EC1}" srcOrd="1" destOrd="0" presId="urn:microsoft.com/office/officeart/2005/8/layout/hierarchy3"/>
    <dgm:cxn modelId="{0D739D17-DF96-43B1-AE96-46B2B3CB1249}" type="presParOf" srcId="{72021144-1FDD-492E-A372-C3DE8BDF7242}" destId="{BA1BC917-7352-4BFA-A79F-ECD990FAFB85}" srcOrd="2" destOrd="0" presId="urn:microsoft.com/office/officeart/2005/8/layout/hierarchy3"/>
    <dgm:cxn modelId="{4B15CA18-B850-4BFE-9607-A1263188DBF3}" type="presParOf" srcId="{72021144-1FDD-492E-A372-C3DE8BDF7242}" destId="{5CA50CC6-D550-4C16-BB7C-5202EF37E459}" srcOrd="3" destOrd="0" presId="urn:microsoft.com/office/officeart/2005/8/layout/hierarchy3"/>
    <dgm:cxn modelId="{25FAC691-7AAA-47C5-95FE-BD9CD96E8F7B}" type="presParOf" srcId="{C6D7A612-7FE6-4104-9600-E0F3236E3571}" destId="{DA03004D-99B9-4E51-A026-5733E3F0A88B}" srcOrd="3" destOrd="0" presId="urn:microsoft.com/office/officeart/2005/8/layout/hierarchy3"/>
    <dgm:cxn modelId="{933D3361-C452-42F5-BBF8-B621A2B3BC49}" type="presParOf" srcId="{DA03004D-99B9-4E51-A026-5733E3F0A88B}" destId="{932CAF97-88CD-481D-9488-D0D9E103F405}" srcOrd="0" destOrd="0" presId="urn:microsoft.com/office/officeart/2005/8/layout/hierarchy3"/>
    <dgm:cxn modelId="{081DD60A-189E-4835-ADD4-7CA0C194A573}" type="presParOf" srcId="{932CAF97-88CD-481D-9488-D0D9E103F405}" destId="{ECBBD42D-6386-4CF0-905D-F95F49D6061D}" srcOrd="0" destOrd="0" presId="urn:microsoft.com/office/officeart/2005/8/layout/hierarchy3"/>
    <dgm:cxn modelId="{8E62E4F1-E272-4D0E-B268-8010D22286A2}" type="presParOf" srcId="{932CAF97-88CD-481D-9488-D0D9E103F405}" destId="{044E8718-C95F-46CA-8722-0044861D8F04}" srcOrd="1" destOrd="0" presId="urn:microsoft.com/office/officeart/2005/8/layout/hierarchy3"/>
    <dgm:cxn modelId="{DFBC0BB4-291D-4C6A-8CBB-F62284EEC36A}" type="presParOf" srcId="{DA03004D-99B9-4E51-A026-5733E3F0A88B}" destId="{A2320552-A9B9-4219-BD09-DAF8C293E076}" srcOrd="1" destOrd="0" presId="urn:microsoft.com/office/officeart/2005/8/layout/hierarchy3"/>
    <dgm:cxn modelId="{2107E4A9-7E83-4FD9-BD0A-513B0FFB5B35}" type="presParOf" srcId="{A2320552-A9B9-4219-BD09-DAF8C293E076}" destId="{B46D091C-CDE3-43ED-8229-334C91C1F157}" srcOrd="0" destOrd="0" presId="urn:microsoft.com/office/officeart/2005/8/layout/hierarchy3"/>
    <dgm:cxn modelId="{420D9336-6A6C-45D8-B77D-FF32A2B56F36}" type="presParOf" srcId="{A2320552-A9B9-4219-BD09-DAF8C293E076}" destId="{F8746E60-F352-409F-96FB-A31BF2F5527E}" srcOrd="1" destOrd="0" presId="urn:microsoft.com/office/officeart/2005/8/layout/hierarchy3"/>
    <dgm:cxn modelId="{3E1676C2-19CA-4846-9F10-093D252CB933}" type="presParOf" srcId="{A2320552-A9B9-4219-BD09-DAF8C293E076}" destId="{877C3AB1-9710-4FD7-B68F-F788B2165A01}" srcOrd="2" destOrd="0" presId="urn:microsoft.com/office/officeart/2005/8/layout/hierarchy3"/>
    <dgm:cxn modelId="{9405C4C0-1BEF-4CCD-9F13-57AE88C5EF9B}" type="presParOf" srcId="{A2320552-A9B9-4219-BD09-DAF8C293E076}" destId="{7CED4FFC-5128-4D12-8642-B7090F7CA3E4}" srcOrd="3" destOrd="0" presId="urn:microsoft.com/office/officeart/2005/8/layout/hierarchy3"/>
    <dgm:cxn modelId="{E79C326C-72E2-463A-B5A7-61F3513C9214}" type="presParOf" srcId="{A2320552-A9B9-4219-BD09-DAF8C293E076}" destId="{2FEA3983-4CC1-4E4D-8DA4-A92C8DE864AD}" srcOrd="4" destOrd="0" presId="urn:microsoft.com/office/officeart/2005/8/layout/hierarchy3"/>
    <dgm:cxn modelId="{02454203-E55F-439F-9F2F-1414365215EF}" type="presParOf" srcId="{A2320552-A9B9-4219-BD09-DAF8C293E076}" destId="{9748779C-5F73-4742-811C-60F4DC5EB6B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7E63A-1F0E-4D2A-823B-5D5B368D05F2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51E2D1-87CA-4CBA-B92A-682C58213898}">
      <dgm:prSet custT="1"/>
      <dgm:spPr/>
      <dgm:t>
        <a:bodyPr vert="vert270"/>
        <a:lstStyle/>
        <a:p>
          <a:pPr algn="ctr" rtl="0"/>
          <a:r>
            <a:rPr lang="tr-TR" sz="3200" dirty="0">
              <a:latin typeface="Palatino Linotype" panose="02040502050505030304" pitchFamily="18" charset="0"/>
            </a:rPr>
            <a:t>Yapılış şekline göre tebligat</a:t>
          </a:r>
        </a:p>
      </dgm:t>
    </dgm:pt>
    <dgm:pt modelId="{1D8D56F1-803F-4D39-83FF-F3B4E34424EA}" type="parTrans" cxnId="{DCEFBC98-76FB-4A55-BD3A-0DD03364A38B}">
      <dgm:prSet/>
      <dgm:spPr/>
      <dgm:t>
        <a:bodyPr/>
        <a:lstStyle/>
        <a:p>
          <a:endParaRPr lang="tr-TR"/>
        </a:p>
      </dgm:t>
    </dgm:pt>
    <dgm:pt modelId="{7815D48F-E455-4731-9F7D-BF4547667DA2}" type="sibTrans" cxnId="{DCEFBC98-76FB-4A55-BD3A-0DD03364A38B}">
      <dgm:prSet/>
      <dgm:spPr/>
      <dgm:t>
        <a:bodyPr/>
        <a:lstStyle/>
        <a:p>
          <a:endParaRPr lang="tr-TR"/>
        </a:p>
      </dgm:t>
    </dgm:pt>
    <dgm:pt modelId="{13C080FE-F9DB-44B7-A60D-CB0C195678A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 anchor="ctr"/>
        <a:lstStyle/>
        <a:p>
          <a:pPr algn="just" rtl="0">
            <a:lnSpc>
              <a:spcPct val="150000"/>
            </a:lnSpc>
          </a:pPr>
          <a:r>
            <a:rPr lang="tr-TR" sz="2800" i="1" dirty="0">
              <a:latin typeface="Palatino Linotype" panose="02040502050505030304" pitchFamily="18" charset="0"/>
            </a:rPr>
            <a:t>Doğrudan Tebligat </a:t>
          </a:r>
          <a:endParaRPr lang="tr-TR" sz="2800" dirty="0">
            <a:latin typeface="Palatino Linotype" panose="02040502050505030304" pitchFamily="18" charset="0"/>
          </a:endParaRPr>
        </a:p>
      </dgm:t>
    </dgm:pt>
    <dgm:pt modelId="{47BD2C4C-2DF5-400B-95F4-1D11B94272B6}" type="parTrans" cxnId="{24523A7B-02C6-42C3-AB33-C2F9A3AC2074}">
      <dgm:prSet/>
      <dgm:spPr/>
      <dgm:t>
        <a:bodyPr/>
        <a:lstStyle/>
        <a:p>
          <a:endParaRPr lang="tr-TR"/>
        </a:p>
      </dgm:t>
    </dgm:pt>
    <dgm:pt modelId="{649B1104-539E-4CC8-8281-993BE0400EC0}" type="sibTrans" cxnId="{24523A7B-02C6-42C3-AB33-C2F9A3AC2074}">
      <dgm:prSet/>
      <dgm:spPr/>
      <dgm:t>
        <a:bodyPr/>
        <a:lstStyle/>
        <a:p>
          <a:endParaRPr lang="tr-TR"/>
        </a:p>
      </dgm:t>
    </dgm:pt>
    <dgm:pt modelId="{53DDA87D-2745-4E2B-A3C6-C24920DFBD8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 anchor="ctr"/>
        <a:lstStyle/>
        <a:p>
          <a:pPr algn="just" rtl="0">
            <a:lnSpc>
              <a:spcPct val="150000"/>
            </a:lnSpc>
          </a:pPr>
          <a:r>
            <a:rPr lang="tr-TR" sz="2800" i="1" dirty="0">
              <a:latin typeface="Palatino Linotype" panose="02040502050505030304" pitchFamily="18" charset="0"/>
            </a:rPr>
            <a:t>PTT A.Ş. </a:t>
          </a:r>
          <a:r>
            <a:rPr lang="tr-TR" sz="2800" b="1" i="1" dirty="0">
              <a:latin typeface="Palatino Linotype" panose="02040502050505030304" pitchFamily="18" charset="0"/>
            </a:rPr>
            <a:t>Vasıtası ile </a:t>
          </a:r>
          <a:r>
            <a:rPr lang="tr-TR" sz="2800" i="1" dirty="0">
              <a:latin typeface="Palatino Linotype" panose="02040502050505030304" pitchFamily="18" charset="0"/>
            </a:rPr>
            <a:t>Tebligat </a:t>
          </a:r>
          <a:endParaRPr lang="tr-TR" sz="2800" dirty="0">
            <a:latin typeface="Palatino Linotype" panose="02040502050505030304" pitchFamily="18" charset="0"/>
          </a:endParaRPr>
        </a:p>
      </dgm:t>
    </dgm:pt>
    <dgm:pt modelId="{725FF3C4-09C8-4F25-9399-6BEED9BC97C6}" type="parTrans" cxnId="{A9779D3C-9586-4859-AEF6-D6A5BE1EDE38}">
      <dgm:prSet/>
      <dgm:spPr/>
      <dgm:t>
        <a:bodyPr/>
        <a:lstStyle/>
        <a:p>
          <a:endParaRPr lang="tr-TR"/>
        </a:p>
      </dgm:t>
    </dgm:pt>
    <dgm:pt modelId="{3976E6AF-EBED-409D-9D7A-5B16A906BCEE}" type="sibTrans" cxnId="{A9779D3C-9586-4859-AEF6-D6A5BE1EDE38}">
      <dgm:prSet/>
      <dgm:spPr/>
      <dgm:t>
        <a:bodyPr/>
        <a:lstStyle/>
        <a:p>
          <a:endParaRPr lang="tr-TR"/>
        </a:p>
      </dgm:t>
    </dgm:pt>
    <dgm:pt modelId="{12BDCFE3-2ED2-422F-AA1E-80A686E621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 anchor="ctr"/>
        <a:lstStyle/>
        <a:p>
          <a:pPr algn="just" rtl="0">
            <a:lnSpc>
              <a:spcPct val="150000"/>
            </a:lnSpc>
          </a:pPr>
          <a:r>
            <a:rPr lang="tr-TR" sz="2800" i="1" dirty="0">
              <a:latin typeface="Palatino Linotype" panose="02040502050505030304" pitchFamily="18" charset="0"/>
            </a:rPr>
            <a:t>Memur (veya Kolluk Kuvveti) </a:t>
          </a:r>
          <a:r>
            <a:rPr lang="tr-TR" sz="2800" b="1" i="1" dirty="0">
              <a:latin typeface="Palatino Linotype" panose="02040502050505030304" pitchFamily="18" charset="0"/>
            </a:rPr>
            <a:t>Vasıtasıyla</a:t>
          </a:r>
          <a:endParaRPr lang="tr-TR" sz="2800" b="1" dirty="0">
            <a:latin typeface="Palatino Linotype" panose="02040502050505030304" pitchFamily="18" charset="0"/>
          </a:endParaRPr>
        </a:p>
      </dgm:t>
    </dgm:pt>
    <dgm:pt modelId="{BBCBFF69-A563-411B-9E8F-3F55076FE94F}" type="parTrans" cxnId="{067551B4-25C7-4EA4-82C7-95791F5CA3C9}">
      <dgm:prSet/>
      <dgm:spPr/>
      <dgm:t>
        <a:bodyPr/>
        <a:lstStyle/>
        <a:p>
          <a:endParaRPr lang="tr-TR"/>
        </a:p>
      </dgm:t>
    </dgm:pt>
    <dgm:pt modelId="{5D0519DE-9DEE-4087-92BC-847239E422DB}" type="sibTrans" cxnId="{067551B4-25C7-4EA4-82C7-95791F5CA3C9}">
      <dgm:prSet/>
      <dgm:spPr/>
      <dgm:t>
        <a:bodyPr/>
        <a:lstStyle/>
        <a:p>
          <a:endParaRPr lang="tr-TR"/>
        </a:p>
      </dgm:t>
    </dgm:pt>
    <dgm:pt modelId="{151CF620-5356-4611-9125-4AA8742FE0D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 anchor="ctr"/>
        <a:lstStyle/>
        <a:p>
          <a:pPr algn="just" rtl="0">
            <a:lnSpc>
              <a:spcPct val="150000"/>
            </a:lnSpc>
          </a:pPr>
          <a:r>
            <a:rPr lang="tr-TR" sz="2800" dirty="0">
              <a:latin typeface="Palatino Linotype" panose="02040502050505030304" pitchFamily="18" charset="0"/>
            </a:rPr>
            <a:t>İlanen Tebligat</a:t>
          </a:r>
        </a:p>
      </dgm:t>
    </dgm:pt>
    <dgm:pt modelId="{36547D15-4968-4E30-94E5-F8C485471E91}" type="parTrans" cxnId="{BA2745F0-82FE-455B-BC45-3EE2B26B8874}">
      <dgm:prSet/>
      <dgm:spPr/>
      <dgm:t>
        <a:bodyPr/>
        <a:lstStyle/>
        <a:p>
          <a:endParaRPr lang="tr-TR"/>
        </a:p>
      </dgm:t>
    </dgm:pt>
    <dgm:pt modelId="{1E107C4D-CC24-44C5-862A-F8CFD160ABA7}" type="sibTrans" cxnId="{BA2745F0-82FE-455B-BC45-3EE2B26B8874}">
      <dgm:prSet/>
      <dgm:spPr/>
      <dgm:t>
        <a:bodyPr/>
        <a:lstStyle/>
        <a:p>
          <a:endParaRPr lang="tr-TR"/>
        </a:p>
      </dgm:t>
    </dgm:pt>
    <dgm:pt modelId="{9F664C12-3B53-433F-AC0B-AA6B0A11E9C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 anchor="ctr"/>
        <a:lstStyle/>
        <a:p>
          <a:pPr algn="just" rtl="0">
            <a:lnSpc>
              <a:spcPct val="150000"/>
            </a:lnSpc>
          </a:pPr>
          <a:r>
            <a:rPr lang="tr-TR" sz="2800" dirty="0">
              <a:latin typeface="Palatino Linotype" panose="02040502050505030304" pitchFamily="18" charset="0"/>
            </a:rPr>
            <a:t>Elektronik tebligat</a:t>
          </a:r>
        </a:p>
      </dgm:t>
    </dgm:pt>
    <dgm:pt modelId="{DEA75EFB-6226-49A5-B413-84A9FF47AAF0}" type="parTrans" cxnId="{55820F2D-D7CE-4D57-8235-F7C2EAE1D1C1}">
      <dgm:prSet/>
      <dgm:spPr/>
      <dgm:t>
        <a:bodyPr/>
        <a:lstStyle/>
        <a:p>
          <a:endParaRPr lang="tr-TR"/>
        </a:p>
      </dgm:t>
    </dgm:pt>
    <dgm:pt modelId="{F05E01FE-0234-484F-BB99-58B4E09F30B6}" type="sibTrans" cxnId="{55820F2D-D7CE-4D57-8235-F7C2EAE1D1C1}">
      <dgm:prSet/>
      <dgm:spPr/>
      <dgm:t>
        <a:bodyPr/>
        <a:lstStyle/>
        <a:p>
          <a:endParaRPr lang="tr-TR"/>
        </a:p>
      </dgm:t>
    </dgm:pt>
    <dgm:pt modelId="{913BF49F-356D-4D14-A4C0-81D079D43D3E}" type="pres">
      <dgm:prSet presAssocID="{F0A7E63A-1F0E-4D2A-823B-5D5B368D05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DDFB02-D867-4549-8EB7-0A70907634F9}" type="pres">
      <dgm:prSet presAssocID="{EE51E2D1-87CA-4CBA-B92A-682C58213898}" presName="linNode" presStyleCnt="0"/>
      <dgm:spPr/>
    </dgm:pt>
    <dgm:pt modelId="{3BA9E63B-93BD-4504-B264-F28D84D3E041}" type="pres">
      <dgm:prSet presAssocID="{EE51E2D1-87CA-4CBA-B92A-682C58213898}" presName="parTx" presStyleLbl="revTx" presStyleIdx="0" presStyleCnt="1" custScaleX="40873" custScaleY="1260772" custLinFactX="-10722" custLinFactNeighborX="-100000" custLinFactNeighborY="-710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4E0D89-E191-43B4-A355-6E6E0ADAD5BA}" type="pres">
      <dgm:prSet presAssocID="{EE51E2D1-87CA-4CBA-B92A-682C58213898}" presName="bracket" presStyleLbl="parChTrans1D1" presStyleIdx="0" presStyleCnt="1" custScaleX="77874" custScaleY="174589" custLinFactNeighborX="12037" custLinFactNeighborY="-36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prstGeom prst="leftBracket">
          <a:avLst/>
        </a:prstGeom>
        <a:ln>
          <a:solidFill>
            <a:schemeClr val="tx1">
              <a:lumMod val="95000"/>
              <a:lumOff val="5000"/>
            </a:schemeClr>
          </a:solidFill>
        </a:ln>
      </dgm:spPr>
    </dgm:pt>
    <dgm:pt modelId="{2C59E442-98F7-4CD8-BC06-24937F1F72C7}" type="pres">
      <dgm:prSet presAssocID="{EE51E2D1-87CA-4CBA-B92A-682C58213898}" presName="spH" presStyleCnt="0"/>
      <dgm:spPr/>
    </dgm:pt>
    <dgm:pt modelId="{D13F8EA5-676E-4A81-BB2E-93EB4185B3A8}" type="pres">
      <dgm:prSet presAssocID="{EE51E2D1-87CA-4CBA-B92A-682C58213898}" presName="desTx" presStyleLbl="node1" presStyleIdx="0" presStyleCnt="1" custScaleX="121002" custScaleY="187970" custLinFactX="-92" custLinFactNeighborX="-100000" custLinFactNeighborY="-42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6977B85-22A8-4138-9B0A-DFA66A07A63E}" type="presOf" srcId="{53DDA87D-2745-4E2B-A3C6-C24920DFBD8C}" destId="{D13F8EA5-676E-4A81-BB2E-93EB4185B3A8}" srcOrd="0" destOrd="0" presId="urn:diagrams.loki3.com/BracketList+Icon"/>
    <dgm:cxn modelId="{A9779D3C-9586-4859-AEF6-D6A5BE1EDE38}" srcId="{EE51E2D1-87CA-4CBA-B92A-682C58213898}" destId="{53DDA87D-2745-4E2B-A3C6-C24920DFBD8C}" srcOrd="0" destOrd="0" parTransId="{725FF3C4-09C8-4F25-9399-6BEED9BC97C6}" sibTransId="{3976E6AF-EBED-409D-9D7A-5B16A906BCEE}"/>
    <dgm:cxn modelId="{067551B4-25C7-4EA4-82C7-95791F5CA3C9}" srcId="{EE51E2D1-87CA-4CBA-B92A-682C58213898}" destId="{12BDCFE3-2ED2-422F-AA1E-80A686E621E1}" srcOrd="1" destOrd="0" parTransId="{BBCBFF69-A563-411B-9E8F-3F55076FE94F}" sibTransId="{5D0519DE-9DEE-4087-92BC-847239E422DB}"/>
    <dgm:cxn modelId="{BA2745F0-82FE-455B-BC45-3EE2B26B8874}" srcId="{EE51E2D1-87CA-4CBA-B92A-682C58213898}" destId="{151CF620-5356-4611-9125-4AA8742FE0D9}" srcOrd="3" destOrd="0" parTransId="{36547D15-4968-4E30-94E5-F8C485471E91}" sibTransId="{1E107C4D-CC24-44C5-862A-F8CFD160ABA7}"/>
    <dgm:cxn modelId="{2B466B8C-AFDE-4817-A200-11246B80A575}" type="presOf" srcId="{EE51E2D1-87CA-4CBA-B92A-682C58213898}" destId="{3BA9E63B-93BD-4504-B264-F28D84D3E041}" srcOrd="0" destOrd="0" presId="urn:diagrams.loki3.com/BracketList+Icon"/>
    <dgm:cxn modelId="{24EB8696-C914-49E7-B0CC-18731660E899}" type="presOf" srcId="{12BDCFE3-2ED2-422F-AA1E-80A686E621E1}" destId="{D13F8EA5-676E-4A81-BB2E-93EB4185B3A8}" srcOrd="0" destOrd="1" presId="urn:diagrams.loki3.com/BracketList+Icon"/>
    <dgm:cxn modelId="{DCEFBC98-76FB-4A55-BD3A-0DD03364A38B}" srcId="{F0A7E63A-1F0E-4D2A-823B-5D5B368D05F2}" destId="{EE51E2D1-87CA-4CBA-B92A-682C58213898}" srcOrd="0" destOrd="0" parTransId="{1D8D56F1-803F-4D39-83FF-F3B4E34424EA}" sibTransId="{7815D48F-E455-4731-9F7D-BF4547667DA2}"/>
    <dgm:cxn modelId="{4EC4844C-0885-4F90-90A5-5E3240950B88}" type="presOf" srcId="{151CF620-5356-4611-9125-4AA8742FE0D9}" destId="{D13F8EA5-676E-4A81-BB2E-93EB4185B3A8}" srcOrd="0" destOrd="3" presId="urn:diagrams.loki3.com/BracketList+Icon"/>
    <dgm:cxn modelId="{55820F2D-D7CE-4D57-8235-F7C2EAE1D1C1}" srcId="{EE51E2D1-87CA-4CBA-B92A-682C58213898}" destId="{9F664C12-3B53-433F-AC0B-AA6B0A11E9C6}" srcOrd="4" destOrd="0" parTransId="{DEA75EFB-6226-49A5-B413-84A9FF47AAF0}" sibTransId="{F05E01FE-0234-484F-BB99-58B4E09F30B6}"/>
    <dgm:cxn modelId="{24523A7B-02C6-42C3-AB33-C2F9A3AC2074}" srcId="{EE51E2D1-87CA-4CBA-B92A-682C58213898}" destId="{13C080FE-F9DB-44B7-A60D-CB0C195678A5}" srcOrd="2" destOrd="0" parTransId="{47BD2C4C-2DF5-400B-95F4-1D11B94272B6}" sibTransId="{649B1104-539E-4CC8-8281-993BE0400EC0}"/>
    <dgm:cxn modelId="{7FCB4917-27BF-42CD-807A-34BF14A5140C}" type="presOf" srcId="{F0A7E63A-1F0E-4D2A-823B-5D5B368D05F2}" destId="{913BF49F-356D-4D14-A4C0-81D079D43D3E}" srcOrd="0" destOrd="0" presId="urn:diagrams.loki3.com/BracketList+Icon"/>
    <dgm:cxn modelId="{8C788F83-3F5C-4A18-8182-EEF1B7D4C00C}" type="presOf" srcId="{9F664C12-3B53-433F-AC0B-AA6B0A11E9C6}" destId="{D13F8EA5-676E-4A81-BB2E-93EB4185B3A8}" srcOrd="0" destOrd="4" presId="urn:diagrams.loki3.com/BracketList+Icon"/>
    <dgm:cxn modelId="{B53CCA41-71CB-49A6-B01C-7C64CFE607A0}" type="presOf" srcId="{13C080FE-F9DB-44B7-A60D-CB0C195678A5}" destId="{D13F8EA5-676E-4A81-BB2E-93EB4185B3A8}" srcOrd="0" destOrd="2" presId="urn:diagrams.loki3.com/BracketList+Icon"/>
    <dgm:cxn modelId="{47D6B875-7357-4612-A303-80114726ECD2}" type="presParOf" srcId="{913BF49F-356D-4D14-A4C0-81D079D43D3E}" destId="{F3DDFB02-D867-4549-8EB7-0A70907634F9}" srcOrd="0" destOrd="0" presId="urn:diagrams.loki3.com/BracketList+Icon"/>
    <dgm:cxn modelId="{ED64CEB2-D877-4F18-8315-8DFF37EA9570}" type="presParOf" srcId="{F3DDFB02-D867-4549-8EB7-0A70907634F9}" destId="{3BA9E63B-93BD-4504-B264-F28D84D3E041}" srcOrd="0" destOrd="0" presId="urn:diagrams.loki3.com/BracketList+Icon"/>
    <dgm:cxn modelId="{982512BC-B505-46E5-A2FD-B8717A9DB2B9}" type="presParOf" srcId="{F3DDFB02-D867-4549-8EB7-0A70907634F9}" destId="{614E0D89-E191-43B4-A355-6E6E0ADAD5BA}" srcOrd="1" destOrd="0" presId="urn:diagrams.loki3.com/BracketList+Icon"/>
    <dgm:cxn modelId="{E8B75843-E2BF-476B-8B80-480B8780C7DF}" type="presParOf" srcId="{F3DDFB02-D867-4549-8EB7-0A70907634F9}" destId="{2C59E442-98F7-4CD8-BC06-24937F1F72C7}" srcOrd="2" destOrd="0" presId="urn:diagrams.loki3.com/BracketList+Icon"/>
    <dgm:cxn modelId="{39868DF5-C4E9-402D-B5D3-0EC5AE7BB285}" type="presParOf" srcId="{F3DDFB02-D867-4549-8EB7-0A70907634F9}" destId="{D13F8EA5-676E-4A81-BB2E-93EB4185B3A8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B6B33-C994-41C2-9173-8FC2842D1F00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8C069993-F37A-4571-96F4-0D9C73BF9153}">
      <dgm:prSet phldrT="[Metin]" custT="1"/>
      <dgm:spPr/>
      <dgm:t>
        <a:bodyPr/>
        <a:lstStyle/>
        <a:p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Savcı</a:t>
          </a:r>
          <a:r>
            <a: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 </a:t>
          </a:r>
        </a:p>
      </dgm:t>
    </dgm:pt>
    <dgm:pt modelId="{97455EF7-56B7-4247-ADBE-425F4C206B76}" type="parTrans" cxnId="{BDF6B880-0244-4E08-BD14-3624EFEACBF3}">
      <dgm:prSet/>
      <dgm:spPr/>
      <dgm:t>
        <a:bodyPr/>
        <a:lstStyle/>
        <a:p>
          <a:endParaRPr lang="tr-TR"/>
        </a:p>
      </dgm:t>
    </dgm:pt>
    <dgm:pt modelId="{4A9E2701-C9BD-4F0D-80E8-0CC185BA2300}" type="sibTrans" cxnId="{BDF6B880-0244-4E08-BD14-3624EFEACBF3}">
      <dgm:prSet/>
      <dgm:spPr/>
      <dgm:t>
        <a:bodyPr/>
        <a:lstStyle/>
        <a:p>
          <a:endParaRPr lang="tr-TR"/>
        </a:p>
      </dgm:t>
    </dgm:pt>
    <dgm:pt modelId="{1EF477B8-9425-4C17-BAF5-9E0211D89EC6}">
      <dgm:prSet phldrT="[Metin]"/>
      <dgm:spPr/>
      <dgm:t>
        <a:bodyPr/>
        <a:lstStyle/>
        <a:p>
          <a:r>
            <a:rPr lang="tr-TR" dirty="0"/>
            <a:t>Mülki İdare Amiri </a:t>
          </a:r>
        </a:p>
      </dgm:t>
    </dgm:pt>
    <dgm:pt modelId="{6A1FFCE8-C0C8-442E-B49F-5F92A2BDB55C}" type="parTrans" cxnId="{E326CBCA-314C-4074-AEF4-EC81EA2A09D3}">
      <dgm:prSet/>
      <dgm:spPr/>
      <dgm:t>
        <a:bodyPr/>
        <a:lstStyle/>
        <a:p>
          <a:endParaRPr lang="tr-TR"/>
        </a:p>
      </dgm:t>
    </dgm:pt>
    <dgm:pt modelId="{8330C6AA-178C-4987-B41D-30AB211E7E00}" type="sibTrans" cxnId="{E326CBCA-314C-4074-AEF4-EC81EA2A09D3}">
      <dgm:prSet/>
      <dgm:spPr/>
      <dgm:t>
        <a:bodyPr/>
        <a:lstStyle/>
        <a:p>
          <a:endParaRPr lang="tr-TR"/>
        </a:p>
      </dgm:t>
    </dgm:pt>
    <dgm:pt modelId="{45DAD1DE-4726-4FCF-BBA2-71E86AB4E664}">
      <dgm:prSet phldrT="[Metin]" custT="1"/>
      <dgm:spPr/>
      <dgm:t>
        <a:bodyPr/>
        <a:lstStyle/>
        <a:p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Kolluk</a:t>
          </a:r>
        </a:p>
      </dgm:t>
    </dgm:pt>
    <dgm:pt modelId="{2AFC8B8B-69EA-4067-9548-F0A01FCCF545}" type="parTrans" cxnId="{E9CB455C-C6E4-425A-A893-17B59120921F}">
      <dgm:prSet/>
      <dgm:spPr/>
      <dgm:t>
        <a:bodyPr/>
        <a:lstStyle/>
        <a:p>
          <a:endParaRPr lang="tr-TR"/>
        </a:p>
      </dgm:t>
    </dgm:pt>
    <dgm:pt modelId="{6E912345-0B7C-4005-AD3E-72E43021AAF8}" type="sibTrans" cxnId="{E9CB455C-C6E4-425A-A893-17B59120921F}">
      <dgm:prSet/>
      <dgm:spPr/>
      <dgm:t>
        <a:bodyPr/>
        <a:lstStyle/>
        <a:p>
          <a:endParaRPr lang="tr-TR"/>
        </a:p>
      </dgm:t>
    </dgm:pt>
    <dgm:pt modelId="{25FBB20E-2C28-46F8-BA8A-0E50E972E2F2}" type="pres">
      <dgm:prSet presAssocID="{E71B6B33-C994-41C2-9173-8FC2842D1F00}" presName="Name0" presStyleCnt="0">
        <dgm:presLayoutVars>
          <dgm:dir/>
          <dgm:resizeHandles val="exact"/>
        </dgm:presLayoutVars>
      </dgm:prSet>
      <dgm:spPr/>
    </dgm:pt>
    <dgm:pt modelId="{83EADFEB-7EE3-44D6-8206-DF1766D7EC51}" type="pres">
      <dgm:prSet presAssocID="{8C069993-F37A-4571-96F4-0D9C73BF9153}" presName="node" presStyleLbl="node1" presStyleIdx="0" presStyleCnt="3" custScaleY="95119" custLinFactNeighborX="51860" custLinFactNeighborY="177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EE77AF-8DE3-46D5-BD82-2C90B2950DA1}" type="pres">
      <dgm:prSet presAssocID="{4A9E2701-C9BD-4F0D-80E8-0CC185BA2300}" presName="sibTrans" presStyleLbl="sibTrans2D1" presStyleIdx="0" presStyleCnt="2" custScaleX="180596" custScaleY="85742" custLinFactNeighborX="1901" custLinFactNeighborY="3641"/>
      <dgm:spPr/>
      <dgm:t>
        <a:bodyPr/>
        <a:lstStyle/>
        <a:p>
          <a:endParaRPr lang="tr-TR"/>
        </a:p>
      </dgm:t>
    </dgm:pt>
    <dgm:pt modelId="{6CB07B86-97D3-4A37-87EC-3745DC3CE811}" type="pres">
      <dgm:prSet presAssocID="{4A9E2701-C9BD-4F0D-80E8-0CC185BA2300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0530FAD3-CE3C-4499-A31C-81F9D5EAC96F}" type="pres">
      <dgm:prSet presAssocID="{1EF477B8-9425-4C17-BAF5-9E0211D89EC6}" presName="node" presStyleLbl="node1" presStyleIdx="1" presStyleCnt="3" custScaleX="88044" custScaleY="93741" custLinFactNeighborX="4146" custLinFactNeighborY="183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95DA88-C067-4A7F-A9B6-1D6182866C67}" type="pres">
      <dgm:prSet presAssocID="{8330C6AA-178C-4987-B41D-30AB211E7E00}" presName="sibTrans" presStyleLbl="sibTrans2D1" presStyleIdx="1" presStyleCnt="2" custAng="21543332" custScaleX="157575" custScaleY="80389" custLinFactNeighborX="15278" custLinFactNeighborY="-10352"/>
      <dgm:spPr/>
      <dgm:t>
        <a:bodyPr/>
        <a:lstStyle/>
        <a:p>
          <a:endParaRPr lang="tr-TR"/>
        </a:p>
      </dgm:t>
    </dgm:pt>
    <dgm:pt modelId="{E07882E1-22A7-438D-A0C9-22CE86A55723}" type="pres">
      <dgm:prSet presAssocID="{8330C6AA-178C-4987-B41D-30AB211E7E00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3F34C93D-576D-4107-BC55-13E1D603239B}" type="pres">
      <dgm:prSet presAssocID="{45DAD1DE-4726-4FCF-BBA2-71E86AB4E664}" presName="node" presStyleLbl="node1" presStyleIdx="2" presStyleCnt="3" custScaleY="100562" custLinFactNeighborX="-30476" custLinFactNeighborY="181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43ABE0-6F7F-446C-9B9B-C3C320BCA42B}" type="presOf" srcId="{E71B6B33-C994-41C2-9173-8FC2842D1F00}" destId="{25FBB20E-2C28-46F8-BA8A-0E50E972E2F2}" srcOrd="0" destOrd="0" presId="urn:microsoft.com/office/officeart/2005/8/layout/process1"/>
    <dgm:cxn modelId="{42C95C27-CE00-47B3-9CB1-5272A3AA431F}" type="presOf" srcId="{4A9E2701-C9BD-4F0D-80E8-0CC185BA2300}" destId="{44EE77AF-8DE3-46D5-BD82-2C90B2950DA1}" srcOrd="0" destOrd="0" presId="urn:microsoft.com/office/officeart/2005/8/layout/process1"/>
    <dgm:cxn modelId="{BDF6B880-0244-4E08-BD14-3624EFEACBF3}" srcId="{E71B6B33-C994-41C2-9173-8FC2842D1F00}" destId="{8C069993-F37A-4571-96F4-0D9C73BF9153}" srcOrd="0" destOrd="0" parTransId="{97455EF7-56B7-4247-ADBE-425F4C206B76}" sibTransId="{4A9E2701-C9BD-4F0D-80E8-0CC185BA2300}"/>
    <dgm:cxn modelId="{67814D05-2F3C-4334-A2A0-7EEF1FA30FB3}" type="presOf" srcId="{8330C6AA-178C-4987-B41D-30AB211E7E00}" destId="{E07882E1-22A7-438D-A0C9-22CE86A55723}" srcOrd="1" destOrd="0" presId="urn:microsoft.com/office/officeart/2005/8/layout/process1"/>
    <dgm:cxn modelId="{1F3258F1-A957-41F8-AA74-1A40BB1386F2}" type="presOf" srcId="{1EF477B8-9425-4C17-BAF5-9E0211D89EC6}" destId="{0530FAD3-CE3C-4499-A31C-81F9D5EAC96F}" srcOrd="0" destOrd="0" presId="urn:microsoft.com/office/officeart/2005/8/layout/process1"/>
    <dgm:cxn modelId="{E9CB455C-C6E4-425A-A893-17B59120921F}" srcId="{E71B6B33-C994-41C2-9173-8FC2842D1F00}" destId="{45DAD1DE-4726-4FCF-BBA2-71E86AB4E664}" srcOrd="2" destOrd="0" parTransId="{2AFC8B8B-69EA-4067-9548-F0A01FCCF545}" sibTransId="{6E912345-0B7C-4005-AD3E-72E43021AAF8}"/>
    <dgm:cxn modelId="{3C87B415-6A99-471C-8777-D49A8635D372}" type="presOf" srcId="{45DAD1DE-4726-4FCF-BBA2-71E86AB4E664}" destId="{3F34C93D-576D-4107-BC55-13E1D603239B}" srcOrd="0" destOrd="0" presId="urn:microsoft.com/office/officeart/2005/8/layout/process1"/>
    <dgm:cxn modelId="{E326CBCA-314C-4074-AEF4-EC81EA2A09D3}" srcId="{E71B6B33-C994-41C2-9173-8FC2842D1F00}" destId="{1EF477B8-9425-4C17-BAF5-9E0211D89EC6}" srcOrd="1" destOrd="0" parTransId="{6A1FFCE8-C0C8-442E-B49F-5F92A2BDB55C}" sibTransId="{8330C6AA-178C-4987-B41D-30AB211E7E00}"/>
    <dgm:cxn modelId="{C6E01018-F0B8-480E-8A77-538EC5140F03}" type="presOf" srcId="{4A9E2701-C9BD-4F0D-80E8-0CC185BA2300}" destId="{6CB07B86-97D3-4A37-87EC-3745DC3CE811}" srcOrd="1" destOrd="0" presId="urn:microsoft.com/office/officeart/2005/8/layout/process1"/>
    <dgm:cxn modelId="{6A0637C5-47CF-42A8-B2D7-B2E0C075EE12}" type="presOf" srcId="{8330C6AA-178C-4987-B41D-30AB211E7E00}" destId="{1895DA88-C067-4A7F-A9B6-1D6182866C67}" srcOrd="0" destOrd="0" presId="urn:microsoft.com/office/officeart/2005/8/layout/process1"/>
    <dgm:cxn modelId="{AE9328EC-CE65-48A5-9A5C-2BC33B123A01}" type="presOf" srcId="{8C069993-F37A-4571-96F4-0D9C73BF9153}" destId="{83EADFEB-7EE3-44D6-8206-DF1766D7EC51}" srcOrd="0" destOrd="0" presId="urn:microsoft.com/office/officeart/2005/8/layout/process1"/>
    <dgm:cxn modelId="{ADC296EA-CB71-4F3D-9593-17A551624740}" type="presParOf" srcId="{25FBB20E-2C28-46F8-BA8A-0E50E972E2F2}" destId="{83EADFEB-7EE3-44D6-8206-DF1766D7EC51}" srcOrd="0" destOrd="0" presId="urn:microsoft.com/office/officeart/2005/8/layout/process1"/>
    <dgm:cxn modelId="{46B4A170-2261-4D85-9538-BF1071EEA31B}" type="presParOf" srcId="{25FBB20E-2C28-46F8-BA8A-0E50E972E2F2}" destId="{44EE77AF-8DE3-46D5-BD82-2C90B2950DA1}" srcOrd="1" destOrd="0" presId="urn:microsoft.com/office/officeart/2005/8/layout/process1"/>
    <dgm:cxn modelId="{AC8923D6-ACE1-4EC9-B551-F4BFBAB1B020}" type="presParOf" srcId="{44EE77AF-8DE3-46D5-BD82-2C90B2950DA1}" destId="{6CB07B86-97D3-4A37-87EC-3745DC3CE811}" srcOrd="0" destOrd="0" presId="urn:microsoft.com/office/officeart/2005/8/layout/process1"/>
    <dgm:cxn modelId="{17B362CD-36C5-445F-B328-729BA438E116}" type="presParOf" srcId="{25FBB20E-2C28-46F8-BA8A-0E50E972E2F2}" destId="{0530FAD3-CE3C-4499-A31C-81F9D5EAC96F}" srcOrd="2" destOrd="0" presId="urn:microsoft.com/office/officeart/2005/8/layout/process1"/>
    <dgm:cxn modelId="{7F63845C-6BEE-4B58-A48A-E3AFEB683D65}" type="presParOf" srcId="{25FBB20E-2C28-46F8-BA8A-0E50E972E2F2}" destId="{1895DA88-C067-4A7F-A9B6-1D6182866C67}" srcOrd="3" destOrd="0" presId="urn:microsoft.com/office/officeart/2005/8/layout/process1"/>
    <dgm:cxn modelId="{EC6C24EE-40FE-408A-B987-4BCDBD7A2DAF}" type="presParOf" srcId="{1895DA88-C067-4A7F-A9B6-1D6182866C67}" destId="{E07882E1-22A7-438D-A0C9-22CE86A55723}" srcOrd="0" destOrd="0" presId="urn:microsoft.com/office/officeart/2005/8/layout/process1"/>
    <dgm:cxn modelId="{D6F02016-52F0-4C48-8E1C-2E4F88A3166E}" type="presParOf" srcId="{25FBB20E-2C28-46F8-BA8A-0E50E972E2F2}" destId="{3F34C93D-576D-4107-BC55-13E1D60323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1B6B33-C994-41C2-9173-8FC2842D1F00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8C069993-F37A-4571-96F4-0D9C73BF9153}">
      <dgm:prSet phldrT="[Metin]" custT="1"/>
      <dgm:spPr/>
      <dgm:t>
        <a:bodyPr/>
        <a:lstStyle/>
        <a:p>
          <a:r>
            <a:rPr lang="tr-TR" sz="2000" b="1" dirty="0">
              <a:solidFill>
                <a:schemeClr val="tx1"/>
              </a:solidFill>
              <a:latin typeface="Palatino Linotype" panose="02040502050505030304" pitchFamily="18" charset="0"/>
            </a:rPr>
            <a:t>Tebligat Düzenlemeye Yetkili Mercii</a:t>
          </a:r>
        </a:p>
        <a:p>
          <a:r>
            <a:rPr lang="tr-TR" sz="1600" b="1" i="1" dirty="0">
              <a:solidFill>
                <a:schemeClr val="tx1"/>
              </a:solidFill>
              <a:latin typeface="Palatino Linotype" panose="02040502050505030304" pitchFamily="18" charset="0"/>
            </a:rPr>
            <a:t>[</a:t>
          </a:r>
          <a:r>
            <a:rPr lang="tr-TR" sz="1600" b="1" i="1" dirty="0" err="1">
              <a:solidFill>
                <a:schemeClr val="tx1"/>
              </a:solidFill>
              <a:latin typeface="Palatino Linotype" panose="02040502050505030304" pitchFamily="18" charset="0"/>
            </a:rPr>
            <a:t>Teb</a:t>
          </a:r>
          <a:r>
            <a:rPr lang="tr-TR" sz="1600" b="1" i="1" dirty="0">
              <a:solidFill>
                <a:schemeClr val="tx1"/>
              </a:solidFill>
              <a:latin typeface="Palatino Linotype" panose="02040502050505030304" pitchFamily="18" charset="0"/>
            </a:rPr>
            <a:t>. K. m.1] </a:t>
          </a:r>
        </a:p>
      </dgm:t>
    </dgm:pt>
    <dgm:pt modelId="{97455EF7-56B7-4247-ADBE-425F4C206B76}" type="parTrans" cxnId="{BDF6B880-0244-4E08-BD14-3624EFEACBF3}">
      <dgm:prSet/>
      <dgm:spPr/>
      <dgm:t>
        <a:bodyPr/>
        <a:lstStyle/>
        <a:p>
          <a:endParaRPr lang="tr-TR"/>
        </a:p>
      </dgm:t>
    </dgm:pt>
    <dgm:pt modelId="{4A9E2701-C9BD-4F0D-80E8-0CC185BA2300}" type="sibTrans" cxnId="{BDF6B880-0244-4E08-BD14-3624EFEACBF3}">
      <dgm:prSet/>
      <dgm:spPr/>
      <dgm:t>
        <a:bodyPr/>
        <a:lstStyle/>
        <a:p>
          <a:endParaRPr lang="tr-TR"/>
        </a:p>
      </dgm:t>
    </dgm:pt>
    <dgm:pt modelId="{1EF477B8-9425-4C17-BAF5-9E0211D89EC6}">
      <dgm:prSet phldrT="[Metin]"/>
      <dgm:spPr/>
      <dgm:t>
        <a:bodyPr/>
        <a:lstStyle/>
        <a:p>
          <a:r>
            <a:rPr lang="tr-TR" dirty="0"/>
            <a:t>PTT/Memur/Zabıta</a:t>
          </a:r>
        </a:p>
        <a:p>
          <a:r>
            <a:rPr lang="tr-TR" dirty="0"/>
            <a:t>Vasıtası ile</a:t>
          </a:r>
        </a:p>
      </dgm:t>
    </dgm:pt>
    <dgm:pt modelId="{6A1FFCE8-C0C8-442E-B49F-5F92A2BDB55C}" type="parTrans" cxnId="{E326CBCA-314C-4074-AEF4-EC81EA2A09D3}">
      <dgm:prSet/>
      <dgm:spPr/>
      <dgm:t>
        <a:bodyPr/>
        <a:lstStyle/>
        <a:p>
          <a:endParaRPr lang="tr-TR"/>
        </a:p>
      </dgm:t>
    </dgm:pt>
    <dgm:pt modelId="{8330C6AA-178C-4987-B41D-30AB211E7E00}" type="sibTrans" cxnId="{E326CBCA-314C-4074-AEF4-EC81EA2A09D3}">
      <dgm:prSet/>
      <dgm:spPr/>
      <dgm:t>
        <a:bodyPr/>
        <a:lstStyle/>
        <a:p>
          <a:endParaRPr lang="tr-TR"/>
        </a:p>
      </dgm:t>
    </dgm:pt>
    <dgm:pt modelId="{45DAD1DE-4726-4FCF-BBA2-71E86AB4E664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latin typeface="Palatino Linotype" panose="02040502050505030304" pitchFamily="18" charset="0"/>
            </a:rPr>
            <a:t>Muhatap</a:t>
          </a:r>
        </a:p>
      </dgm:t>
    </dgm:pt>
    <dgm:pt modelId="{2AFC8B8B-69EA-4067-9548-F0A01FCCF545}" type="parTrans" cxnId="{E9CB455C-C6E4-425A-A893-17B59120921F}">
      <dgm:prSet/>
      <dgm:spPr/>
      <dgm:t>
        <a:bodyPr/>
        <a:lstStyle/>
        <a:p>
          <a:endParaRPr lang="tr-TR"/>
        </a:p>
      </dgm:t>
    </dgm:pt>
    <dgm:pt modelId="{6E912345-0B7C-4005-AD3E-72E43021AAF8}" type="sibTrans" cxnId="{E9CB455C-C6E4-425A-A893-17B59120921F}">
      <dgm:prSet/>
      <dgm:spPr/>
      <dgm:t>
        <a:bodyPr/>
        <a:lstStyle/>
        <a:p>
          <a:endParaRPr lang="tr-TR"/>
        </a:p>
      </dgm:t>
    </dgm:pt>
    <dgm:pt modelId="{25FBB20E-2C28-46F8-BA8A-0E50E972E2F2}" type="pres">
      <dgm:prSet presAssocID="{E71B6B33-C994-41C2-9173-8FC2842D1F00}" presName="Name0" presStyleCnt="0">
        <dgm:presLayoutVars>
          <dgm:dir/>
          <dgm:resizeHandles val="exact"/>
        </dgm:presLayoutVars>
      </dgm:prSet>
      <dgm:spPr/>
    </dgm:pt>
    <dgm:pt modelId="{83EADFEB-7EE3-44D6-8206-DF1766D7EC51}" type="pres">
      <dgm:prSet presAssocID="{8C069993-F37A-4571-96F4-0D9C73BF9153}" presName="node" presStyleLbl="node1" presStyleIdx="0" presStyleCnt="3" custLinFactNeighborX="-30810" custLinFactNeighborY="-1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EE77AF-8DE3-46D5-BD82-2C90B2950DA1}" type="pres">
      <dgm:prSet presAssocID="{4A9E2701-C9BD-4F0D-80E8-0CC185BA2300}" presName="sibTrans" presStyleLbl="sibTrans2D1" presStyleIdx="0" presStyleCnt="2"/>
      <dgm:spPr/>
      <dgm:t>
        <a:bodyPr/>
        <a:lstStyle/>
        <a:p>
          <a:endParaRPr lang="tr-TR"/>
        </a:p>
      </dgm:t>
    </dgm:pt>
    <dgm:pt modelId="{6CB07B86-97D3-4A37-87EC-3745DC3CE811}" type="pres">
      <dgm:prSet presAssocID="{4A9E2701-C9BD-4F0D-80E8-0CC185BA2300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0530FAD3-CE3C-4499-A31C-81F9D5EAC96F}" type="pres">
      <dgm:prSet presAssocID="{1EF477B8-9425-4C17-BAF5-9E0211D89E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95DA88-C067-4A7F-A9B6-1D6182866C67}" type="pres">
      <dgm:prSet presAssocID="{8330C6AA-178C-4987-B41D-30AB211E7E00}" presName="sibTrans" presStyleLbl="sibTrans2D1" presStyleIdx="1" presStyleCnt="2" custScaleX="89258" custScaleY="97317"/>
      <dgm:spPr/>
      <dgm:t>
        <a:bodyPr/>
        <a:lstStyle/>
        <a:p>
          <a:endParaRPr lang="tr-TR"/>
        </a:p>
      </dgm:t>
    </dgm:pt>
    <dgm:pt modelId="{E07882E1-22A7-438D-A0C9-22CE86A55723}" type="pres">
      <dgm:prSet presAssocID="{8330C6AA-178C-4987-B41D-30AB211E7E00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3F34C93D-576D-4107-BC55-13E1D603239B}" type="pres">
      <dgm:prSet presAssocID="{45DAD1DE-4726-4FCF-BBA2-71E86AB4E6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02AA8A2-928D-4D28-818A-49EA9980C089}" type="presOf" srcId="{4A9E2701-C9BD-4F0D-80E8-0CC185BA2300}" destId="{6CB07B86-97D3-4A37-87EC-3745DC3CE811}" srcOrd="1" destOrd="0" presId="urn:microsoft.com/office/officeart/2005/8/layout/process1"/>
    <dgm:cxn modelId="{BDF6B880-0244-4E08-BD14-3624EFEACBF3}" srcId="{E71B6B33-C994-41C2-9173-8FC2842D1F00}" destId="{8C069993-F37A-4571-96F4-0D9C73BF9153}" srcOrd="0" destOrd="0" parTransId="{97455EF7-56B7-4247-ADBE-425F4C206B76}" sibTransId="{4A9E2701-C9BD-4F0D-80E8-0CC185BA2300}"/>
    <dgm:cxn modelId="{FE28AA9B-CCA5-488B-A019-7617A6DCB77E}" type="presOf" srcId="{45DAD1DE-4726-4FCF-BBA2-71E86AB4E664}" destId="{3F34C93D-576D-4107-BC55-13E1D603239B}" srcOrd="0" destOrd="0" presId="urn:microsoft.com/office/officeart/2005/8/layout/process1"/>
    <dgm:cxn modelId="{02B97FE3-1E4C-44F6-BF70-B465DDFF7045}" type="presOf" srcId="{8C069993-F37A-4571-96F4-0D9C73BF9153}" destId="{83EADFEB-7EE3-44D6-8206-DF1766D7EC51}" srcOrd="0" destOrd="0" presId="urn:microsoft.com/office/officeart/2005/8/layout/process1"/>
    <dgm:cxn modelId="{0177BC34-7A8D-46C4-B424-8413EB852BCD}" type="presOf" srcId="{4A9E2701-C9BD-4F0D-80E8-0CC185BA2300}" destId="{44EE77AF-8DE3-46D5-BD82-2C90B2950DA1}" srcOrd="0" destOrd="0" presId="urn:microsoft.com/office/officeart/2005/8/layout/process1"/>
    <dgm:cxn modelId="{FB8C2B05-15DD-451D-87FB-FBCF9ADF0C38}" type="presOf" srcId="{8330C6AA-178C-4987-B41D-30AB211E7E00}" destId="{E07882E1-22A7-438D-A0C9-22CE86A55723}" srcOrd="1" destOrd="0" presId="urn:microsoft.com/office/officeart/2005/8/layout/process1"/>
    <dgm:cxn modelId="{E9CB455C-C6E4-425A-A893-17B59120921F}" srcId="{E71B6B33-C994-41C2-9173-8FC2842D1F00}" destId="{45DAD1DE-4726-4FCF-BBA2-71E86AB4E664}" srcOrd="2" destOrd="0" parTransId="{2AFC8B8B-69EA-4067-9548-F0A01FCCF545}" sibTransId="{6E912345-0B7C-4005-AD3E-72E43021AAF8}"/>
    <dgm:cxn modelId="{E326CBCA-314C-4074-AEF4-EC81EA2A09D3}" srcId="{E71B6B33-C994-41C2-9173-8FC2842D1F00}" destId="{1EF477B8-9425-4C17-BAF5-9E0211D89EC6}" srcOrd="1" destOrd="0" parTransId="{6A1FFCE8-C0C8-442E-B49F-5F92A2BDB55C}" sibTransId="{8330C6AA-178C-4987-B41D-30AB211E7E00}"/>
    <dgm:cxn modelId="{8196123F-CB3B-461C-BD13-61FCBB391EB0}" type="presOf" srcId="{1EF477B8-9425-4C17-BAF5-9E0211D89EC6}" destId="{0530FAD3-CE3C-4499-A31C-81F9D5EAC96F}" srcOrd="0" destOrd="0" presId="urn:microsoft.com/office/officeart/2005/8/layout/process1"/>
    <dgm:cxn modelId="{8AA6AF01-E386-4693-B503-C6183FC75549}" type="presOf" srcId="{E71B6B33-C994-41C2-9173-8FC2842D1F00}" destId="{25FBB20E-2C28-46F8-BA8A-0E50E972E2F2}" srcOrd="0" destOrd="0" presId="urn:microsoft.com/office/officeart/2005/8/layout/process1"/>
    <dgm:cxn modelId="{744E883E-411E-43CD-8140-0A9E80079138}" type="presOf" srcId="{8330C6AA-178C-4987-B41D-30AB211E7E00}" destId="{1895DA88-C067-4A7F-A9B6-1D6182866C67}" srcOrd="0" destOrd="0" presId="urn:microsoft.com/office/officeart/2005/8/layout/process1"/>
    <dgm:cxn modelId="{71B97163-2A14-4A22-8AEA-E26DEE08A50B}" type="presParOf" srcId="{25FBB20E-2C28-46F8-BA8A-0E50E972E2F2}" destId="{83EADFEB-7EE3-44D6-8206-DF1766D7EC51}" srcOrd="0" destOrd="0" presId="urn:microsoft.com/office/officeart/2005/8/layout/process1"/>
    <dgm:cxn modelId="{7DEA4C8D-5BEC-456F-B822-66616343D5E5}" type="presParOf" srcId="{25FBB20E-2C28-46F8-BA8A-0E50E972E2F2}" destId="{44EE77AF-8DE3-46D5-BD82-2C90B2950DA1}" srcOrd="1" destOrd="0" presId="urn:microsoft.com/office/officeart/2005/8/layout/process1"/>
    <dgm:cxn modelId="{245A977E-515A-4357-B49A-3CB85C74EB15}" type="presParOf" srcId="{44EE77AF-8DE3-46D5-BD82-2C90B2950DA1}" destId="{6CB07B86-97D3-4A37-87EC-3745DC3CE811}" srcOrd="0" destOrd="0" presId="urn:microsoft.com/office/officeart/2005/8/layout/process1"/>
    <dgm:cxn modelId="{3230ED05-8AC8-437D-AD90-8E5303C57063}" type="presParOf" srcId="{25FBB20E-2C28-46F8-BA8A-0E50E972E2F2}" destId="{0530FAD3-CE3C-4499-A31C-81F9D5EAC96F}" srcOrd="2" destOrd="0" presId="urn:microsoft.com/office/officeart/2005/8/layout/process1"/>
    <dgm:cxn modelId="{9F56C822-027D-4865-8E4E-19699D5A397A}" type="presParOf" srcId="{25FBB20E-2C28-46F8-BA8A-0E50E972E2F2}" destId="{1895DA88-C067-4A7F-A9B6-1D6182866C67}" srcOrd="3" destOrd="0" presId="urn:microsoft.com/office/officeart/2005/8/layout/process1"/>
    <dgm:cxn modelId="{CC018473-59A8-45FB-BA6A-46D0F5619516}" type="presParOf" srcId="{1895DA88-C067-4A7F-A9B6-1D6182866C67}" destId="{E07882E1-22A7-438D-A0C9-22CE86A55723}" srcOrd="0" destOrd="0" presId="urn:microsoft.com/office/officeart/2005/8/layout/process1"/>
    <dgm:cxn modelId="{2DE845BD-8A16-48BD-9855-FC37835DDBF5}" type="presParOf" srcId="{25FBB20E-2C28-46F8-BA8A-0E50E972E2F2}" destId="{3F34C93D-576D-4107-BC55-13E1D60323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48BEAE-168D-4828-B1F5-261F467AB7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9ECFFFE-D1E5-4D1C-9B35-C93A4E0CE15A}">
      <dgm:prSet phldrT="[Metin]"/>
      <dgm:spPr>
        <a:solidFill>
          <a:schemeClr val="bg1"/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  <a:latin typeface="Palatino Linotype" panose="02040502050505030304" pitchFamily="18" charset="0"/>
            </a:rPr>
            <a:t>Şişli Kaymakamlığı</a:t>
          </a:r>
        </a:p>
      </dgm:t>
    </dgm:pt>
    <dgm:pt modelId="{156DF539-55F5-4A8B-B76E-A9496AA51456}" type="parTrans" cxnId="{666C0985-CBA2-47C3-98FA-AE8C30BD8ED6}">
      <dgm:prSet/>
      <dgm:spPr/>
      <dgm:t>
        <a:bodyPr/>
        <a:lstStyle/>
        <a:p>
          <a:endParaRPr lang="tr-TR"/>
        </a:p>
      </dgm:t>
    </dgm:pt>
    <dgm:pt modelId="{C912C32F-0E44-4957-A37C-24B2DB6AB705}" type="sibTrans" cxnId="{666C0985-CBA2-47C3-98FA-AE8C30BD8ED6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/>
        </a:p>
      </dgm:t>
    </dgm:pt>
    <dgm:pt modelId="{06332ECB-32BB-4AF1-AFBA-928F88018D45}">
      <dgm:prSet phldrT="[Metin]"/>
      <dgm:spPr>
        <a:solidFill>
          <a:schemeClr val="bg1"/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  <a:latin typeface="Palatino Linotype" panose="02040502050505030304" pitchFamily="18" charset="0"/>
            </a:rPr>
            <a:t>Çağlayan Adliyesi</a:t>
          </a:r>
        </a:p>
      </dgm:t>
    </dgm:pt>
    <dgm:pt modelId="{229107AE-CF48-423A-A9A0-1C1A8C10124D}" type="parTrans" cxnId="{C02CC33F-CA59-40A8-9CAA-CABFD6DDD4B7}">
      <dgm:prSet/>
      <dgm:spPr/>
      <dgm:t>
        <a:bodyPr/>
        <a:lstStyle/>
        <a:p>
          <a:endParaRPr lang="tr-TR"/>
        </a:p>
      </dgm:t>
    </dgm:pt>
    <dgm:pt modelId="{F91C3ADF-7226-40A6-A47B-F57C94ADA140}" type="sibTrans" cxnId="{C02CC33F-CA59-40A8-9CAA-CABFD6DDD4B7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/>
        </a:p>
      </dgm:t>
    </dgm:pt>
    <dgm:pt modelId="{ECB2A895-316E-41F7-B283-92F553CE523E}">
      <dgm:prSet phldrT="[Metin]"/>
      <dgm:spPr>
        <a:solidFill>
          <a:schemeClr val="bg1"/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  <a:latin typeface="Palatino Linotype" panose="02040502050505030304" pitchFamily="18" charset="0"/>
            </a:rPr>
            <a:t>Şişli Belediyesi</a:t>
          </a:r>
        </a:p>
      </dgm:t>
    </dgm:pt>
    <dgm:pt modelId="{E9B2D3EC-32A6-4FDA-8211-08E68816EB55}" type="parTrans" cxnId="{F18A99A0-3C0B-4FE7-9592-0E7395AD654E}">
      <dgm:prSet/>
      <dgm:spPr/>
      <dgm:t>
        <a:bodyPr/>
        <a:lstStyle/>
        <a:p>
          <a:endParaRPr lang="tr-TR"/>
        </a:p>
      </dgm:t>
    </dgm:pt>
    <dgm:pt modelId="{1C7F5009-EB3F-4866-B8A6-0D5E00F88025}" type="sibTrans" cxnId="{F18A99A0-3C0B-4FE7-9592-0E7395AD654E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/>
        </a:p>
      </dgm:t>
    </dgm:pt>
    <dgm:pt modelId="{437C6E0F-C8B1-43B7-833D-A20442804823}">
      <dgm:prSet/>
      <dgm:spPr>
        <a:solidFill>
          <a:schemeClr val="bg1"/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  <a:latin typeface="Palatino Linotype" panose="02040502050505030304" pitchFamily="18" charset="0"/>
            </a:rPr>
            <a:t>Şişli Kaymakamlığı</a:t>
          </a:r>
        </a:p>
      </dgm:t>
    </dgm:pt>
    <dgm:pt modelId="{F13D08A1-0675-46C5-89A9-AE2ABA557CA1}" type="parTrans" cxnId="{2578CEE0-C48B-4520-B58B-E58A4B3C4955}">
      <dgm:prSet/>
      <dgm:spPr/>
      <dgm:t>
        <a:bodyPr/>
        <a:lstStyle/>
        <a:p>
          <a:endParaRPr lang="tr-TR"/>
        </a:p>
      </dgm:t>
    </dgm:pt>
    <dgm:pt modelId="{1429647C-49D8-431E-BB1C-3302A9AEF664}" type="sibTrans" cxnId="{2578CEE0-C48B-4520-B58B-E58A4B3C4955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/>
        </a:p>
      </dgm:t>
    </dgm:pt>
    <dgm:pt modelId="{D0B849D3-A88E-4CE2-97A7-5EBD33B7A10E}" type="pres">
      <dgm:prSet presAssocID="{1748BEAE-168D-4828-B1F5-261F467AB7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3E561C-B9AD-4ADB-913A-0CDAAEC50A2E}" type="pres">
      <dgm:prSet presAssocID="{A9ECFFFE-D1E5-4D1C-9B35-C93A4E0CE15A}" presName="node" presStyleLbl="node1" presStyleIdx="0" presStyleCnt="4" custScaleX="132192" custRadScaleRad="94352" custRadScaleInc="23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01B9A9-6BAF-4807-83DE-BD5528218B5A}" type="pres">
      <dgm:prSet presAssocID="{C912C32F-0E44-4957-A37C-24B2DB6AB705}" presName="sibTrans" presStyleLbl="sibTrans2D1" presStyleIdx="0" presStyleCnt="4" custLinFactNeighborX="20977" custLinFactNeighborY="-5873"/>
      <dgm:spPr/>
      <dgm:t>
        <a:bodyPr/>
        <a:lstStyle/>
        <a:p>
          <a:endParaRPr lang="tr-TR"/>
        </a:p>
      </dgm:t>
    </dgm:pt>
    <dgm:pt modelId="{89E20705-3656-4AD7-A057-5B40CA671956}" type="pres">
      <dgm:prSet presAssocID="{C912C32F-0E44-4957-A37C-24B2DB6AB705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C9217FFE-064B-4528-B013-DE55119B690C}" type="pres">
      <dgm:prSet presAssocID="{437C6E0F-C8B1-43B7-833D-A20442804823}" presName="node" presStyleLbl="node1" presStyleIdx="1" presStyleCnt="4" custScaleX="126832" custRadScaleRad="115291" custRadScaleInc="-112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011A5F-1E50-4048-AF02-84CEE0DEEC4B}" type="pres">
      <dgm:prSet presAssocID="{1429647C-49D8-431E-BB1C-3302A9AEF664}" presName="sibTrans" presStyleLbl="sibTrans2D1" presStyleIdx="1" presStyleCnt="4" custAng="21272644" custLinFactNeighborX="31051" custLinFactNeighborY="-10188"/>
      <dgm:spPr/>
      <dgm:t>
        <a:bodyPr/>
        <a:lstStyle/>
        <a:p>
          <a:endParaRPr lang="tr-TR"/>
        </a:p>
      </dgm:t>
    </dgm:pt>
    <dgm:pt modelId="{6F52A0B4-4102-445F-8309-97F0FB74EE84}" type="pres">
      <dgm:prSet presAssocID="{1429647C-49D8-431E-BB1C-3302A9AEF664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5B85763C-3230-4070-A367-180E52C6CA59}" type="pres">
      <dgm:prSet presAssocID="{06332ECB-32BB-4AF1-AFBA-928F88018D45}" presName="node" presStyleLbl="node1" presStyleIdx="2" presStyleCnt="4" custScaleX="137296" custRadScaleRad="79618" custRadScaleInc="29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64FA29-533F-4900-8699-F3B97FEC05BA}" type="pres">
      <dgm:prSet presAssocID="{F91C3ADF-7226-40A6-A47B-F57C94ADA140}" presName="sibTrans" presStyleLbl="sibTrans2D1" presStyleIdx="2" presStyleCnt="4" custLinFactNeighborX="-24257" custLinFactNeighborY="-10189"/>
      <dgm:spPr/>
      <dgm:t>
        <a:bodyPr/>
        <a:lstStyle/>
        <a:p>
          <a:endParaRPr lang="tr-TR"/>
        </a:p>
      </dgm:t>
    </dgm:pt>
    <dgm:pt modelId="{EDB8187A-E657-4F46-847A-0F5EBEBDE830}" type="pres">
      <dgm:prSet presAssocID="{F91C3ADF-7226-40A6-A47B-F57C94ADA140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39B35FC9-6D98-46D8-9332-B42E9A545103}" type="pres">
      <dgm:prSet presAssocID="{ECB2A895-316E-41F7-B283-92F553CE523E}" presName="node" presStyleLbl="node1" presStyleIdx="3" presStyleCnt="4" custScaleX="104328" custRadScaleRad="113625" custRadScaleInc="105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4C8DC2-871B-4800-9C93-22CD540B7D8E}" type="pres">
      <dgm:prSet presAssocID="{1C7F5009-EB3F-4866-B8A6-0D5E00F88025}" presName="sibTrans" presStyleLbl="sibTrans2D1" presStyleIdx="3" presStyleCnt="4" custLinFactNeighborX="-11429" custLinFactNeighborY="4138"/>
      <dgm:spPr/>
      <dgm:t>
        <a:bodyPr/>
        <a:lstStyle/>
        <a:p>
          <a:endParaRPr lang="tr-TR"/>
        </a:p>
      </dgm:t>
    </dgm:pt>
    <dgm:pt modelId="{5BC04539-C9F8-46F1-B1AF-9AACE5D65FDC}" type="pres">
      <dgm:prSet presAssocID="{1C7F5009-EB3F-4866-B8A6-0D5E00F88025}" presName="connectorText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8079727B-8149-440D-807D-53BB63D445A0}" type="presOf" srcId="{1C7F5009-EB3F-4866-B8A6-0D5E00F88025}" destId="{F64C8DC2-871B-4800-9C93-22CD540B7D8E}" srcOrd="0" destOrd="0" presId="urn:microsoft.com/office/officeart/2005/8/layout/cycle7"/>
    <dgm:cxn modelId="{3C224CF2-7627-410E-A1DB-7A1353FD1E88}" type="presOf" srcId="{1C7F5009-EB3F-4866-B8A6-0D5E00F88025}" destId="{5BC04539-C9F8-46F1-B1AF-9AACE5D65FDC}" srcOrd="1" destOrd="0" presId="urn:microsoft.com/office/officeart/2005/8/layout/cycle7"/>
    <dgm:cxn modelId="{AD1F5619-EA35-4D3B-8877-AC89C50483DB}" type="presOf" srcId="{06332ECB-32BB-4AF1-AFBA-928F88018D45}" destId="{5B85763C-3230-4070-A367-180E52C6CA59}" srcOrd="0" destOrd="0" presId="urn:microsoft.com/office/officeart/2005/8/layout/cycle7"/>
    <dgm:cxn modelId="{932A4ADE-6651-4E5C-A882-9511B63497C1}" type="presOf" srcId="{1429647C-49D8-431E-BB1C-3302A9AEF664}" destId="{EE011A5F-1E50-4048-AF02-84CEE0DEEC4B}" srcOrd="0" destOrd="0" presId="urn:microsoft.com/office/officeart/2005/8/layout/cycle7"/>
    <dgm:cxn modelId="{4D60A2B6-968B-4861-A445-6FB3C520A7D8}" type="presOf" srcId="{1748BEAE-168D-4828-B1F5-261F467AB7E8}" destId="{D0B849D3-A88E-4CE2-97A7-5EBD33B7A10E}" srcOrd="0" destOrd="0" presId="urn:microsoft.com/office/officeart/2005/8/layout/cycle7"/>
    <dgm:cxn modelId="{596D7967-D34D-48C2-9368-859465D1428B}" type="presOf" srcId="{F91C3ADF-7226-40A6-A47B-F57C94ADA140}" destId="{4964FA29-533F-4900-8699-F3B97FEC05BA}" srcOrd="0" destOrd="0" presId="urn:microsoft.com/office/officeart/2005/8/layout/cycle7"/>
    <dgm:cxn modelId="{9C6CFE37-2783-4483-8624-F38C1617212B}" type="presOf" srcId="{ECB2A895-316E-41F7-B283-92F553CE523E}" destId="{39B35FC9-6D98-46D8-9332-B42E9A545103}" srcOrd="0" destOrd="0" presId="urn:microsoft.com/office/officeart/2005/8/layout/cycle7"/>
    <dgm:cxn modelId="{F18A99A0-3C0B-4FE7-9592-0E7395AD654E}" srcId="{1748BEAE-168D-4828-B1F5-261F467AB7E8}" destId="{ECB2A895-316E-41F7-B283-92F553CE523E}" srcOrd="3" destOrd="0" parTransId="{E9B2D3EC-32A6-4FDA-8211-08E68816EB55}" sibTransId="{1C7F5009-EB3F-4866-B8A6-0D5E00F88025}"/>
    <dgm:cxn modelId="{AFC05FF7-D4C3-4F16-B82C-598085D3F34C}" type="presOf" srcId="{A9ECFFFE-D1E5-4D1C-9B35-C93A4E0CE15A}" destId="{BC3E561C-B9AD-4ADB-913A-0CDAAEC50A2E}" srcOrd="0" destOrd="0" presId="urn:microsoft.com/office/officeart/2005/8/layout/cycle7"/>
    <dgm:cxn modelId="{81E7CF79-5D43-4C8C-92D3-DA8C74B67C8D}" type="presOf" srcId="{C912C32F-0E44-4957-A37C-24B2DB6AB705}" destId="{A101B9A9-6BAF-4807-83DE-BD5528218B5A}" srcOrd="0" destOrd="0" presId="urn:microsoft.com/office/officeart/2005/8/layout/cycle7"/>
    <dgm:cxn modelId="{82091A35-5E45-444C-9D8B-77D5F5AA58C5}" type="presOf" srcId="{C912C32F-0E44-4957-A37C-24B2DB6AB705}" destId="{89E20705-3656-4AD7-A057-5B40CA671956}" srcOrd="1" destOrd="0" presId="urn:microsoft.com/office/officeart/2005/8/layout/cycle7"/>
    <dgm:cxn modelId="{E0FE76B8-488C-43C2-B741-260B016CAE23}" type="presOf" srcId="{437C6E0F-C8B1-43B7-833D-A20442804823}" destId="{C9217FFE-064B-4528-B013-DE55119B690C}" srcOrd="0" destOrd="0" presId="urn:microsoft.com/office/officeart/2005/8/layout/cycle7"/>
    <dgm:cxn modelId="{666C0985-CBA2-47C3-98FA-AE8C30BD8ED6}" srcId="{1748BEAE-168D-4828-B1F5-261F467AB7E8}" destId="{A9ECFFFE-D1E5-4D1C-9B35-C93A4E0CE15A}" srcOrd="0" destOrd="0" parTransId="{156DF539-55F5-4A8B-B76E-A9496AA51456}" sibTransId="{C912C32F-0E44-4957-A37C-24B2DB6AB705}"/>
    <dgm:cxn modelId="{C02CC33F-CA59-40A8-9CAA-CABFD6DDD4B7}" srcId="{1748BEAE-168D-4828-B1F5-261F467AB7E8}" destId="{06332ECB-32BB-4AF1-AFBA-928F88018D45}" srcOrd="2" destOrd="0" parTransId="{229107AE-CF48-423A-A9A0-1C1A8C10124D}" sibTransId="{F91C3ADF-7226-40A6-A47B-F57C94ADA140}"/>
    <dgm:cxn modelId="{4E2F0DF0-D711-4BB3-8B58-9481C053177D}" type="presOf" srcId="{1429647C-49D8-431E-BB1C-3302A9AEF664}" destId="{6F52A0B4-4102-445F-8309-97F0FB74EE84}" srcOrd="1" destOrd="0" presId="urn:microsoft.com/office/officeart/2005/8/layout/cycle7"/>
    <dgm:cxn modelId="{2578CEE0-C48B-4520-B58B-E58A4B3C4955}" srcId="{1748BEAE-168D-4828-B1F5-261F467AB7E8}" destId="{437C6E0F-C8B1-43B7-833D-A20442804823}" srcOrd="1" destOrd="0" parTransId="{F13D08A1-0675-46C5-89A9-AE2ABA557CA1}" sibTransId="{1429647C-49D8-431E-BB1C-3302A9AEF664}"/>
    <dgm:cxn modelId="{6F868287-364D-41A2-A651-480B4F63DF4B}" type="presOf" srcId="{F91C3ADF-7226-40A6-A47B-F57C94ADA140}" destId="{EDB8187A-E657-4F46-847A-0F5EBEBDE830}" srcOrd="1" destOrd="0" presId="urn:microsoft.com/office/officeart/2005/8/layout/cycle7"/>
    <dgm:cxn modelId="{896AFCBC-F772-48F4-A3B5-2F0FEBCD7333}" type="presParOf" srcId="{D0B849D3-A88E-4CE2-97A7-5EBD33B7A10E}" destId="{BC3E561C-B9AD-4ADB-913A-0CDAAEC50A2E}" srcOrd="0" destOrd="0" presId="urn:microsoft.com/office/officeart/2005/8/layout/cycle7"/>
    <dgm:cxn modelId="{07F76FD0-8DA0-493C-90A3-66F5B829CCAD}" type="presParOf" srcId="{D0B849D3-A88E-4CE2-97A7-5EBD33B7A10E}" destId="{A101B9A9-6BAF-4807-83DE-BD5528218B5A}" srcOrd="1" destOrd="0" presId="urn:microsoft.com/office/officeart/2005/8/layout/cycle7"/>
    <dgm:cxn modelId="{F9A9C09F-DB27-4ABB-867E-964DB67ACD21}" type="presParOf" srcId="{A101B9A9-6BAF-4807-83DE-BD5528218B5A}" destId="{89E20705-3656-4AD7-A057-5B40CA671956}" srcOrd="0" destOrd="0" presId="urn:microsoft.com/office/officeart/2005/8/layout/cycle7"/>
    <dgm:cxn modelId="{BDA6257C-8A50-429C-A745-F792A7ECA444}" type="presParOf" srcId="{D0B849D3-A88E-4CE2-97A7-5EBD33B7A10E}" destId="{C9217FFE-064B-4528-B013-DE55119B690C}" srcOrd="2" destOrd="0" presId="urn:microsoft.com/office/officeart/2005/8/layout/cycle7"/>
    <dgm:cxn modelId="{9A29F431-AFA9-4A7F-8D12-82E8FE38EAEC}" type="presParOf" srcId="{D0B849D3-A88E-4CE2-97A7-5EBD33B7A10E}" destId="{EE011A5F-1E50-4048-AF02-84CEE0DEEC4B}" srcOrd="3" destOrd="0" presId="urn:microsoft.com/office/officeart/2005/8/layout/cycle7"/>
    <dgm:cxn modelId="{78CE5AF5-BE28-49CA-8BD1-F0E5740B741C}" type="presParOf" srcId="{EE011A5F-1E50-4048-AF02-84CEE0DEEC4B}" destId="{6F52A0B4-4102-445F-8309-97F0FB74EE84}" srcOrd="0" destOrd="0" presId="urn:microsoft.com/office/officeart/2005/8/layout/cycle7"/>
    <dgm:cxn modelId="{BB554E74-1D84-45E2-A217-651469391416}" type="presParOf" srcId="{D0B849D3-A88E-4CE2-97A7-5EBD33B7A10E}" destId="{5B85763C-3230-4070-A367-180E52C6CA59}" srcOrd="4" destOrd="0" presId="urn:microsoft.com/office/officeart/2005/8/layout/cycle7"/>
    <dgm:cxn modelId="{3A730587-AE83-42E5-B14B-19CD539653DB}" type="presParOf" srcId="{D0B849D3-A88E-4CE2-97A7-5EBD33B7A10E}" destId="{4964FA29-533F-4900-8699-F3B97FEC05BA}" srcOrd="5" destOrd="0" presId="urn:microsoft.com/office/officeart/2005/8/layout/cycle7"/>
    <dgm:cxn modelId="{873586B1-6268-4E8A-AB50-C98F3A7D8841}" type="presParOf" srcId="{4964FA29-533F-4900-8699-F3B97FEC05BA}" destId="{EDB8187A-E657-4F46-847A-0F5EBEBDE830}" srcOrd="0" destOrd="0" presId="urn:microsoft.com/office/officeart/2005/8/layout/cycle7"/>
    <dgm:cxn modelId="{77B9D66D-21DF-428E-9E18-B9C3CD80D653}" type="presParOf" srcId="{D0B849D3-A88E-4CE2-97A7-5EBD33B7A10E}" destId="{39B35FC9-6D98-46D8-9332-B42E9A545103}" srcOrd="6" destOrd="0" presId="urn:microsoft.com/office/officeart/2005/8/layout/cycle7"/>
    <dgm:cxn modelId="{94E9AB16-3DC7-4562-B416-8E55C4EE6DBC}" type="presParOf" srcId="{D0B849D3-A88E-4CE2-97A7-5EBD33B7A10E}" destId="{F64C8DC2-871B-4800-9C93-22CD540B7D8E}" srcOrd="7" destOrd="0" presId="urn:microsoft.com/office/officeart/2005/8/layout/cycle7"/>
    <dgm:cxn modelId="{DD61306D-DD8F-4406-9FE1-36348612374A}" type="presParOf" srcId="{F64C8DC2-871B-4800-9C93-22CD540B7D8E}" destId="{5BC04539-C9F8-46F1-B1AF-9AACE5D65FD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3CE07-7F78-4742-88BA-96706565B415}">
      <dsp:nvSpPr>
        <dsp:cNvPr id="0" name=""/>
        <dsp:cNvSpPr/>
      </dsp:nvSpPr>
      <dsp:spPr>
        <a:xfrm>
          <a:off x="145348" y="0"/>
          <a:ext cx="2041519" cy="937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Palatino Linotype" panose="02040502050505030304" pitchFamily="18" charset="0"/>
            </a:rPr>
            <a:t>Yapılış Şekline Göre</a:t>
          </a:r>
        </a:p>
      </dsp:txBody>
      <dsp:txXfrm>
        <a:off x="172809" y="27461"/>
        <a:ext cx="1986597" cy="882670"/>
      </dsp:txXfrm>
    </dsp:sp>
    <dsp:sp modelId="{835EBA08-5D9A-444C-8B4C-055EC3B01636}">
      <dsp:nvSpPr>
        <dsp:cNvPr id="0" name=""/>
        <dsp:cNvSpPr/>
      </dsp:nvSpPr>
      <dsp:spPr>
        <a:xfrm>
          <a:off x="349500" y="937592"/>
          <a:ext cx="124163" cy="32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519"/>
              </a:lnTo>
              <a:lnTo>
                <a:pt x="124163" y="329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50AC1-4AAD-43D5-8074-82CBBCF87402}">
      <dsp:nvSpPr>
        <dsp:cNvPr id="0" name=""/>
        <dsp:cNvSpPr/>
      </dsp:nvSpPr>
      <dsp:spPr>
        <a:xfrm>
          <a:off x="473664" y="996162"/>
          <a:ext cx="1887507" cy="541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PTT Vasıtası ile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Teb K. M.1 – Yön m. 4  </a:t>
          </a:r>
        </a:p>
      </dsp:txBody>
      <dsp:txXfrm>
        <a:off x="489536" y="1012034"/>
        <a:ext cx="1855763" cy="510153"/>
      </dsp:txXfrm>
    </dsp:sp>
    <dsp:sp modelId="{34C469D2-D9B4-40B6-A2D3-FE17F37223E9}">
      <dsp:nvSpPr>
        <dsp:cNvPr id="0" name=""/>
        <dsp:cNvSpPr/>
      </dsp:nvSpPr>
      <dsp:spPr>
        <a:xfrm>
          <a:off x="349500" y="937592"/>
          <a:ext cx="268178" cy="1164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63"/>
              </a:lnTo>
              <a:lnTo>
                <a:pt x="268178" y="1164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7FD5C-09D7-4E45-944E-F4727FD1ACE6}">
      <dsp:nvSpPr>
        <dsp:cNvPr id="0" name=""/>
        <dsp:cNvSpPr/>
      </dsp:nvSpPr>
      <dsp:spPr>
        <a:xfrm>
          <a:off x="617679" y="1702898"/>
          <a:ext cx="1762523" cy="798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Memur Vasıtası ile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Teb. K. m.2 , Yön m.5 </a:t>
          </a:r>
        </a:p>
      </dsp:txBody>
      <dsp:txXfrm>
        <a:off x="641073" y="1726292"/>
        <a:ext cx="1715735" cy="751925"/>
      </dsp:txXfrm>
    </dsp:sp>
    <dsp:sp modelId="{F649C1FA-EA6A-477B-A5B0-6A36B081E34A}">
      <dsp:nvSpPr>
        <dsp:cNvPr id="0" name=""/>
        <dsp:cNvSpPr/>
      </dsp:nvSpPr>
      <dsp:spPr>
        <a:xfrm>
          <a:off x="349500" y="937592"/>
          <a:ext cx="128324" cy="236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086"/>
              </a:lnTo>
              <a:lnTo>
                <a:pt x="128324" y="2361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61D4C-32C3-425D-9314-EEA6DFF205DA}">
      <dsp:nvSpPr>
        <dsp:cNvPr id="0" name=""/>
        <dsp:cNvSpPr/>
      </dsp:nvSpPr>
      <dsp:spPr>
        <a:xfrm>
          <a:off x="477825" y="2637407"/>
          <a:ext cx="1932220" cy="1322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Doğrudan doğruya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Celse arasında ve kalemde tebligat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Teb k. M 36-37 / Yön m. 59 m.61 	</a:t>
          </a:r>
        </a:p>
      </dsp:txBody>
      <dsp:txXfrm>
        <a:off x="516561" y="2676143"/>
        <a:ext cx="1854748" cy="1245071"/>
      </dsp:txXfrm>
    </dsp:sp>
    <dsp:sp modelId="{430379D2-9915-4D3E-965A-23A38A7DE95A}">
      <dsp:nvSpPr>
        <dsp:cNvPr id="0" name=""/>
        <dsp:cNvSpPr/>
      </dsp:nvSpPr>
      <dsp:spPr>
        <a:xfrm>
          <a:off x="349500" y="937592"/>
          <a:ext cx="196171" cy="3533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3663"/>
              </a:lnTo>
              <a:lnTo>
                <a:pt x="196171" y="3533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58540-D6A8-4290-A8AC-AFC8B105D69B}">
      <dsp:nvSpPr>
        <dsp:cNvPr id="0" name=""/>
        <dsp:cNvSpPr/>
      </dsp:nvSpPr>
      <dsp:spPr>
        <a:xfrm>
          <a:off x="545671" y="4162772"/>
          <a:ext cx="1944206" cy="616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İlan yolu ile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latin typeface="Palatino Linotype" panose="02040502050505030304" pitchFamily="18" charset="0"/>
            </a:rPr>
            <a:t> Tebligat K. M.28/Yön m. 48</a:t>
          </a:r>
        </a:p>
      </dsp:txBody>
      <dsp:txXfrm>
        <a:off x="563741" y="4180842"/>
        <a:ext cx="1908066" cy="580825"/>
      </dsp:txXfrm>
    </dsp:sp>
    <dsp:sp modelId="{E0146D1A-EFFB-4551-BC84-D5349A4576F8}">
      <dsp:nvSpPr>
        <dsp:cNvPr id="0" name=""/>
        <dsp:cNvSpPr/>
      </dsp:nvSpPr>
      <dsp:spPr>
        <a:xfrm>
          <a:off x="349500" y="937592"/>
          <a:ext cx="124163" cy="4388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8481"/>
              </a:lnTo>
              <a:lnTo>
                <a:pt x="124163" y="43884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919AC-1F2C-439D-83A1-B2069177EB9B}">
      <dsp:nvSpPr>
        <dsp:cNvPr id="0" name=""/>
        <dsp:cNvSpPr/>
      </dsp:nvSpPr>
      <dsp:spPr>
        <a:xfrm>
          <a:off x="473664" y="4882851"/>
          <a:ext cx="2156793" cy="88644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>
              <a:latin typeface="Palatino Linotype" panose="02040502050505030304" pitchFamily="18" charset="0"/>
            </a:rPr>
            <a:t>Elektronik Tebligat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>
              <a:latin typeface="Palatino Linotype" panose="02040502050505030304" pitchFamily="18" charset="0"/>
            </a:rPr>
            <a:t> Tebligat Kanunu 7/a maddesi (Yön. m. 12)</a:t>
          </a:r>
        </a:p>
      </dsp:txBody>
      <dsp:txXfrm>
        <a:off x="499627" y="4908814"/>
        <a:ext cx="2104867" cy="834517"/>
      </dsp:txXfrm>
    </dsp:sp>
    <dsp:sp modelId="{BB5D9B34-A41B-44F0-97BE-078E7340C551}">
      <dsp:nvSpPr>
        <dsp:cNvPr id="0" name=""/>
        <dsp:cNvSpPr/>
      </dsp:nvSpPr>
      <dsp:spPr>
        <a:xfrm>
          <a:off x="349500" y="937592"/>
          <a:ext cx="124163" cy="5193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3043"/>
              </a:lnTo>
              <a:lnTo>
                <a:pt x="124163" y="5193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7F21D-36B0-4390-97B5-C78BD04E2555}">
      <dsp:nvSpPr>
        <dsp:cNvPr id="0" name=""/>
        <dsp:cNvSpPr/>
      </dsp:nvSpPr>
      <dsp:spPr>
        <a:xfrm>
          <a:off x="473664" y="5890966"/>
          <a:ext cx="2107719" cy="479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>
              <a:latin typeface="Palatino Linotype" panose="02040502050505030304" pitchFamily="18" charset="0"/>
            </a:rPr>
            <a:t>Özel düzenlemeler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latin typeface="Palatino Linotype" panose="02040502050505030304" pitchFamily="18" charset="0"/>
            </a:rPr>
            <a:t>Türk Ticaret Kanunu m. 18 f.3 </a:t>
          </a:r>
        </a:p>
      </dsp:txBody>
      <dsp:txXfrm>
        <a:off x="487703" y="5905005"/>
        <a:ext cx="2079641" cy="451260"/>
      </dsp:txXfrm>
    </dsp:sp>
    <dsp:sp modelId="{6FECA3BF-77B0-47D7-9B10-7FB8D48C0042}">
      <dsp:nvSpPr>
        <dsp:cNvPr id="0" name=""/>
        <dsp:cNvSpPr/>
      </dsp:nvSpPr>
      <dsp:spPr>
        <a:xfrm>
          <a:off x="3692210" y="0"/>
          <a:ext cx="1769499" cy="728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Palatino Linotype" panose="02040502050505030304" pitchFamily="18" charset="0"/>
            </a:rPr>
            <a:t>Konusuna Göre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>
            <a:latin typeface="Palatino Linotype" panose="02040502050505030304" pitchFamily="18" charset="0"/>
          </a:endParaRPr>
        </a:p>
      </dsp:txBody>
      <dsp:txXfrm>
        <a:off x="3713538" y="21328"/>
        <a:ext cx="1726843" cy="685529"/>
      </dsp:txXfrm>
    </dsp:sp>
    <dsp:sp modelId="{EC602CF2-FD7F-48BD-91AC-5F0DDE9A9366}">
      <dsp:nvSpPr>
        <dsp:cNvPr id="0" name=""/>
        <dsp:cNvSpPr/>
      </dsp:nvSpPr>
      <dsp:spPr>
        <a:xfrm>
          <a:off x="3869160" y="728185"/>
          <a:ext cx="348922" cy="688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691"/>
              </a:lnTo>
              <a:lnTo>
                <a:pt x="348922" y="6886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74DAD-245C-46F5-BEEA-6090A9739F5E}">
      <dsp:nvSpPr>
        <dsp:cNvPr id="0" name=""/>
        <dsp:cNvSpPr/>
      </dsp:nvSpPr>
      <dsp:spPr>
        <a:xfrm>
          <a:off x="4218082" y="869243"/>
          <a:ext cx="1669271" cy="1095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tr-TR" sz="1600" kern="1200" dirty="0" err="1">
              <a:latin typeface="Palatino Linotype" panose="02040502050505030304" pitchFamily="18" charset="0"/>
            </a:rPr>
            <a:t>Kazai</a:t>
          </a:r>
          <a:r>
            <a:rPr lang="tr-TR" sz="1600" kern="1200" dirty="0">
              <a:latin typeface="Palatino Linotype" panose="02040502050505030304" pitchFamily="18" charset="0"/>
            </a:rPr>
            <a:t> Tebligat 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tr-TR" sz="1600" b="0" kern="1200" dirty="0">
              <a:solidFill>
                <a:srgbClr val="000000"/>
              </a:solidFill>
              <a:latin typeface="Palatino Linotype" panose="02040502050505030304" pitchFamily="18" charset="0"/>
            </a:rPr>
            <a:t>m. 34-44 – yön m. 65 -66</a:t>
          </a:r>
          <a:endParaRPr lang="tr-TR" sz="1600" b="0" kern="1200" dirty="0">
            <a:latin typeface="Palatino Linotype" panose="02040502050505030304" pitchFamily="18" charset="0"/>
          </a:endParaRPr>
        </a:p>
      </dsp:txBody>
      <dsp:txXfrm>
        <a:off x="4250161" y="901322"/>
        <a:ext cx="1605113" cy="1031108"/>
      </dsp:txXfrm>
    </dsp:sp>
    <dsp:sp modelId="{9897ED58-3904-4747-BBBC-C813C80F62F6}">
      <dsp:nvSpPr>
        <dsp:cNvPr id="0" name=""/>
        <dsp:cNvSpPr/>
      </dsp:nvSpPr>
      <dsp:spPr>
        <a:xfrm>
          <a:off x="3869160" y="728185"/>
          <a:ext cx="348922" cy="1800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459"/>
              </a:lnTo>
              <a:lnTo>
                <a:pt x="348922" y="18004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B7F1B-4BD5-4B1B-8EAE-4C1070264B21}">
      <dsp:nvSpPr>
        <dsp:cNvPr id="0" name=""/>
        <dsp:cNvSpPr/>
      </dsp:nvSpPr>
      <dsp:spPr>
        <a:xfrm>
          <a:off x="4218082" y="1954524"/>
          <a:ext cx="1753275" cy="1148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Mali Tebligat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 Tebligat K.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 </a:t>
          </a:r>
          <a:r>
            <a:rPr lang="tr-TR" sz="1400" kern="1200" dirty="0">
              <a:solidFill>
                <a:srgbClr val="000000"/>
              </a:solidFill>
              <a:latin typeface="Palatino Linotype" panose="02040502050505030304" pitchFamily="18" charset="0"/>
            </a:rPr>
            <a:t>(m. 50-51).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rgbClr val="000000"/>
              </a:solidFill>
              <a:latin typeface="Palatino Linotype" panose="02040502050505030304" pitchFamily="18" charset="0"/>
            </a:rPr>
            <a:t>Yön VUK 93-109 </a:t>
          </a:r>
          <a:r>
            <a:rPr lang="tr-TR" sz="1400" kern="1200" dirty="0">
              <a:latin typeface="Palatino Linotype" panose="02040502050505030304" pitchFamily="18" charset="0"/>
            </a:rPr>
            <a:t> </a:t>
          </a:r>
        </a:p>
      </dsp:txBody>
      <dsp:txXfrm>
        <a:off x="4251713" y="1988155"/>
        <a:ext cx="1686013" cy="1080977"/>
      </dsp:txXfrm>
    </dsp:sp>
    <dsp:sp modelId="{82051A84-7ADE-4B5A-9927-2C8CD6DAE2A5}">
      <dsp:nvSpPr>
        <dsp:cNvPr id="0" name=""/>
        <dsp:cNvSpPr/>
      </dsp:nvSpPr>
      <dsp:spPr>
        <a:xfrm>
          <a:off x="3869160" y="728185"/>
          <a:ext cx="276915" cy="2896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155"/>
              </a:lnTo>
              <a:lnTo>
                <a:pt x="276915" y="2896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4D5F5-4AD8-444C-96A8-5E95B8E84A4D}">
      <dsp:nvSpPr>
        <dsp:cNvPr id="0" name=""/>
        <dsp:cNvSpPr/>
      </dsp:nvSpPr>
      <dsp:spPr>
        <a:xfrm>
          <a:off x="4146075" y="3154658"/>
          <a:ext cx="1794084" cy="939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İdari Tebligat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Palatino Linotype" panose="02040502050505030304" pitchFamily="18" charset="0"/>
            </a:rPr>
            <a:t>Tebligat Kanun m.</a:t>
          </a:r>
          <a:r>
            <a:rPr lang="tr-TR" sz="1400" b="1" kern="1200" dirty="0">
              <a:solidFill>
                <a:srgbClr val="000000"/>
              </a:solidFill>
              <a:latin typeface="Palatino Linotype" panose="02040502050505030304" pitchFamily="18" charset="0"/>
            </a:rPr>
            <a:t> 45-49</a:t>
          </a:r>
          <a:r>
            <a:rPr lang="tr-TR" sz="1400" kern="1200" dirty="0">
              <a:latin typeface="Palatino Linotype" panose="02040502050505030304" pitchFamily="18" charset="0"/>
            </a:rPr>
            <a:t> yön m. 69-70 </a:t>
          </a:r>
        </a:p>
      </dsp:txBody>
      <dsp:txXfrm>
        <a:off x="4173588" y="3182171"/>
        <a:ext cx="1739058" cy="884337"/>
      </dsp:txXfrm>
    </dsp:sp>
    <dsp:sp modelId="{19ABA775-1BFA-4BFE-BCE1-B68C57BB7035}">
      <dsp:nvSpPr>
        <dsp:cNvPr id="0" name=""/>
        <dsp:cNvSpPr/>
      </dsp:nvSpPr>
      <dsp:spPr>
        <a:xfrm>
          <a:off x="3608774" y="4234780"/>
          <a:ext cx="1936371" cy="787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Palatino Linotype" panose="02040502050505030304" pitchFamily="18" charset="0"/>
            </a:rPr>
            <a:t>Tebligatı çıkaran Kurum veya Kişilerin niteliğine göre </a:t>
          </a:r>
        </a:p>
      </dsp:txBody>
      <dsp:txXfrm>
        <a:off x="3631834" y="4257840"/>
        <a:ext cx="1890251" cy="741206"/>
      </dsp:txXfrm>
    </dsp:sp>
    <dsp:sp modelId="{A16B85F4-C621-492B-8BE8-F93FE0AE4D4D}">
      <dsp:nvSpPr>
        <dsp:cNvPr id="0" name=""/>
        <dsp:cNvSpPr/>
      </dsp:nvSpPr>
      <dsp:spPr>
        <a:xfrm>
          <a:off x="3802411" y="5022106"/>
          <a:ext cx="415671" cy="44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099"/>
              </a:lnTo>
              <a:lnTo>
                <a:pt x="415671" y="4430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1354D-2973-4AE0-ADE2-332482DF4EC1}">
      <dsp:nvSpPr>
        <dsp:cNvPr id="0" name=""/>
        <dsp:cNvSpPr/>
      </dsp:nvSpPr>
      <dsp:spPr>
        <a:xfrm>
          <a:off x="4218082" y="5170887"/>
          <a:ext cx="1485259" cy="588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latin typeface="Palatino Linotype" panose="02040502050505030304" pitchFamily="18" charset="0"/>
            </a:rPr>
            <a:t>Resmi Tebligat</a:t>
          </a:r>
        </a:p>
      </dsp:txBody>
      <dsp:txXfrm>
        <a:off x="4235323" y="5188128"/>
        <a:ext cx="1450777" cy="554156"/>
      </dsp:txXfrm>
    </dsp:sp>
    <dsp:sp modelId="{BA1BC917-7352-4BFA-A79F-ECD990FAFB85}">
      <dsp:nvSpPr>
        <dsp:cNvPr id="0" name=""/>
        <dsp:cNvSpPr/>
      </dsp:nvSpPr>
      <dsp:spPr>
        <a:xfrm>
          <a:off x="3802411" y="5022106"/>
          <a:ext cx="415671" cy="1128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156"/>
              </a:lnTo>
              <a:lnTo>
                <a:pt x="415671" y="11281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50CC6-D550-4C16-BB7C-5202EF37E459}">
      <dsp:nvSpPr>
        <dsp:cNvPr id="0" name=""/>
        <dsp:cNvSpPr/>
      </dsp:nvSpPr>
      <dsp:spPr>
        <a:xfrm>
          <a:off x="4218082" y="5890966"/>
          <a:ext cx="1478741" cy="518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latin typeface="Palatino Linotype" panose="02040502050505030304" pitchFamily="18" charset="0"/>
            </a:rPr>
            <a:t>Özel Tebligat</a:t>
          </a:r>
        </a:p>
      </dsp:txBody>
      <dsp:txXfrm>
        <a:off x="4233271" y="5906155"/>
        <a:ext cx="1448363" cy="488215"/>
      </dsp:txXfrm>
    </dsp:sp>
    <dsp:sp modelId="{ECBBD42D-6386-4CF0-905D-F95F49D6061D}">
      <dsp:nvSpPr>
        <dsp:cNvPr id="0" name=""/>
        <dsp:cNvSpPr/>
      </dsp:nvSpPr>
      <dsp:spPr>
        <a:xfrm>
          <a:off x="6521217" y="0"/>
          <a:ext cx="1594754" cy="1097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Palatino Linotype" panose="02040502050505030304" pitchFamily="18" charset="0"/>
            </a:rPr>
            <a:t>Yapıldığı  Yere Göre Tebligat</a:t>
          </a:r>
        </a:p>
      </dsp:txBody>
      <dsp:txXfrm>
        <a:off x="6553352" y="32135"/>
        <a:ext cx="1530484" cy="1032916"/>
      </dsp:txXfrm>
    </dsp:sp>
    <dsp:sp modelId="{B46D091C-CDE3-43ED-8229-334C91C1F157}">
      <dsp:nvSpPr>
        <dsp:cNvPr id="0" name=""/>
        <dsp:cNvSpPr/>
      </dsp:nvSpPr>
      <dsp:spPr>
        <a:xfrm>
          <a:off x="6680692" y="1097186"/>
          <a:ext cx="388211" cy="718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512"/>
              </a:lnTo>
              <a:lnTo>
                <a:pt x="388211" y="718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46E60-F352-409F-96FB-A31BF2F5527E}">
      <dsp:nvSpPr>
        <dsp:cNvPr id="0" name=""/>
        <dsp:cNvSpPr/>
      </dsp:nvSpPr>
      <dsp:spPr>
        <a:xfrm>
          <a:off x="7068904" y="1204466"/>
          <a:ext cx="1589266" cy="1222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Palatino Linotype" panose="02040502050505030304" pitchFamily="18" charset="0"/>
            </a:rPr>
            <a:t>Yurt içi Tebligat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Palatino Linotype" panose="02040502050505030304" pitchFamily="18" charset="0"/>
            </a:rPr>
            <a:t>Teb. Kan. M10-21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Palatino Linotype" panose="02040502050505030304" pitchFamily="18" charset="0"/>
            </a:rPr>
            <a:t>5901 Sayılı TVK m26-28</a:t>
          </a:r>
        </a:p>
      </dsp:txBody>
      <dsp:txXfrm>
        <a:off x="7104709" y="1240271"/>
        <a:ext cx="1517656" cy="1150856"/>
      </dsp:txXfrm>
    </dsp:sp>
    <dsp:sp modelId="{877C3AB1-9710-4FD7-B68F-F788B2165A01}">
      <dsp:nvSpPr>
        <dsp:cNvPr id="0" name=""/>
        <dsp:cNvSpPr/>
      </dsp:nvSpPr>
      <dsp:spPr>
        <a:xfrm>
          <a:off x="6680692" y="1097186"/>
          <a:ext cx="506010" cy="2424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4096"/>
              </a:lnTo>
              <a:lnTo>
                <a:pt x="506010" y="24240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D4FFC-5128-4D12-8642-B7090F7CA3E4}">
      <dsp:nvSpPr>
        <dsp:cNvPr id="0" name=""/>
        <dsp:cNvSpPr/>
      </dsp:nvSpPr>
      <dsp:spPr>
        <a:xfrm>
          <a:off x="7186702" y="2668537"/>
          <a:ext cx="1372758" cy="1705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latin typeface="Palatino Linotype" panose="02040502050505030304" pitchFamily="18" charset="0"/>
            </a:rPr>
            <a:t>Yurt dışına Tebligat Yön m.38,39, 40,41,43,47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>
              <a:latin typeface="Palatino Linotype" panose="02040502050505030304" pitchFamily="18" charset="0"/>
            </a:rPr>
            <a:t>Teb</a:t>
          </a:r>
          <a:r>
            <a:rPr lang="tr-TR" sz="1600" kern="1200" dirty="0">
              <a:latin typeface="Palatino Linotype" panose="02040502050505030304" pitchFamily="18" charset="0"/>
            </a:rPr>
            <a:t> K. m. 25/a</a:t>
          </a:r>
        </a:p>
      </dsp:txBody>
      <dsp:txXfrm>
        <a:off x="7226909" y="2708744"/>
        <a:ext cx="1292344" cy="1625077"/>
      </dsp:txXfrm>
    </dsp:sp>
    <dsp:sp modelId="{2FEA3983-4CC1-4E4D-8DA4-A92C8DE864AD}">
      <dsp:nvSpPr>
        <dsp:cNvPr id="0" name=""/>
        <dsp:cNvSpPr/>
      </dsp:nvSpPr>
      <dsp:spPr>
        <a:xfrm>
          <a:off x="6680692" y="1097186"/>
          <a:ext cx="168601" cy="4117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7675"/>
              </a:lnTo>
              <a:lnTo>
                <a:pt x="168601" y="41176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8779C-5F73-4742-811C-60F4DC5EB6B6}">
      <dsp:nvSpPr>
        <dsp:cNvPr id="0" name=""/>
        <dsp:cNvSpPr/>
      </dsp:nvSpPr>
      <dsp:spPr>
        <a:xfrm>
          <a:off x="6849294" y="4718240"/>
          <a:ext cx="1903350" cy="993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Palatino Linotype" panose="02040502050505030304" pitchFamily="18" charset="0"/>
            </a:rPr>
            <a:t>Yurt dışından Tebligat Yön m.44-45  </a:t>
          </a:r>
        </a:p>
      </dsp:txBody>
      <dsp:txXfrm>
        <a:off x="6878385" y="4747331"/>
        <a:ext cx="1845168" cy="935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9E63B-93BD-4504-B264-F28D84D3E041}">
      <dsp:nvSpPr>
        <dsp:cNvPr id="0" name=""/>
        <dsp:cNvSpPr/>
      </dsp:nvSpPr>
      <dsp:spPr>
        <a:xfrm>
          <a:off x="0" y="328256"/>
          <a:ext cx="860916" cy="475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27584" tIns="81280" rIns="227584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>
              <a:latin typeface="Palatino Linotype" panose="02040502050505030304" pitchFamily="18" charset="0"/>
            </a:rPr>
            <a:t>Yapılış şekline göre tebligat</a:t>
          </a:r>
        </a:p>
      </dsp:txBody>
      <dsp:txXfrm>
        <a:off x="0" y="328256"/>
        <a:ext cx="860916" cy="4753979"/>
      </dsp:txXfrm>
    </dsp:sp>
    <dsp:sp modelId="{614E0D89-E191-43B4-A355-6E6E0ADAD5BA}">
      <dsp:nvSpPr>
        <dsp:cNvPr id="0" name=""/>
        <dsp:cNvSpPr/>
      </dsp:nvSpPr>
      <dsp:spPr>
        <a:xfrm>
          <a:off x="953001" y="0"/>
          <a:ext cx="328055" cy="5458730"/>
        </a:xfrm>
        <a:prstGeom prst="leftBracket">
          <a:avLst/>
        </a:prstGeom>
        <a:solidFill>
          <a:schemeClr val="lt1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13F8EA5-676E-4A81-BB2E-93EB4185B3A8}">
      <dsp:nvSpPr>
        <dsp:cNvPr id="0" name=""/>
        <dsp:cNvSpPr/>
      </dsp:nvSpPr>
      <dsp:spPr>
        <a:xfrm>
          <a:off x="1255503" y="0"/>
          <a:ext cx="6932440" cy="545873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i="1" kern="1200" dirty="0">
              <a:latin typeface="Palatino Linotype" panose="02040502050505030304" pitchFamily="18" charset="0"/>
            </a:rPr>
            <a:t>PTT A.Ş. </a:t>
          </a:r>
          <a:r>
            <a:rPr lang="tr-TR" sz="2800" b="1" i="1" kern="1200" dirty="0">
              <a:latin typeface="Palatino Linotype" panose="02040502050505030304" pitchFamily="18" charset="0"/>
            </a:rPr>
            <a:t>Vasıtası ile </a:t>
          </a:r>
          <a:r>
            <a:rPr lang="tr-TR" sz="2800" i="1" kern="1200" dirty="0">
              <a:latin typeface="Palatino Linotype" panose="02040502050505030304" pitchFamily="18" charset="0"/>
            </a:rPr>
            <a:t>Tebligat </a:t>
          </a:r>
          <a:endParaRPr lang="tr-TR" sz="2800" kern="1200" dirty="0">
            <a:latin typeface="Palatino Linotype" panose="02040502050505030304" pitchFamily="18" charset="0"/>
          </a:endParaRPr>
        </a:p>
        <a:p>
          <a:pPr marL="285750" lvl="1" indent="-285750" algn="just" defTabSz="1244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i="1" kern="1200" dirty="0">
              <a:latin typeface="Palatino Linotype" panose="02040502050505030304" pitchFamily="18" charset="0"/>
            </a:rPr>
            <a:t>Memur (veya Kolluk Kuvveti) </a:t>
          </a:r>
          <a:r>
            <a:rPr lang="tr-TR" sz="2800" b="1" i="1" kern="1200" dirty="0">
              <a:latin typeface="Palatino Linotype" panose="02040502050505030304" pitchFamily="18" charset="0"/>
            </a:rPr>
            <a:t>Vasıtasıyla</a:t>
          </a:r>
          <a:endParaRPr lang="tr-TR" sz="2800" b="1" kern="1200" dirty="0">
            <a:latin typeface="Palatino Linotype" panose="02040502050505030304" pitchFamily="18" charset="0"/>
          </a:endParaRPr>
        </a:p>
        <a:p>
          <a:pPr marL="285750" lvl="1" indent="-285750" algn="just" defTabSz="1244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i="1" kern="1200" dirty="0">
              <a:latin typeface="Palatino Linotype" panose="02040502050505030304" pitchFamily="18" charset="0"/>
            </a:rPr>
            <a:t>Doğrudan Tebligat </a:t>
          </a:r>
          <a:endParaRPr lang="tr-TR" sz="2800" kern="1200" dirty="0">
            <a:latin typeface="Palatino Linotype" panose="02040502050505030304" pitchFamily="18" charset="0"/>
          </a:endParaRPr>
        </a:p>
        <a:p>
          <a:pPr marL="285750" lvl="1" indent="-285750" algn="just" defTabSz="1244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>
              <a:latin typeface="Palatino Linotype" panose="02040502050505030304" pitchFamily="18" charset="0"/>
            </a:rPr>
            <a:t>İlanen Tebligat</a:t>
          </a:r>
        </a:p>
        <a:p>
          <a:pPr marL="285750" lvl="1" indent="-285750" algn="just" defTabSz="1244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>
              <a:latin typeface="Palatino Linotype" panose="02040502050505030304" pitchFamily="18" charset="0"/>
            </a:rPr>
            <a:t>Elektronik tebligat</a:t>
          </a:r>
        </a:p>
      </dsp:txBody>
      <dsp:txXfrm>
        <a:off x="1255503" y="0"/>
        <a:ext cx="6932440" cy="5458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ADFEB-7EE3-44D6-8206-DF1766D7EC51}">
      <dsp:nvSpPr>
        <dsp:cNvPr id="0" name=""/>
        <dsp:cNvSpPr/>
      </dsp:nvSpPr>
      <dsp:spPr>
        <a:xfrm>
          <a:off x="235767" y="729764"/>
          <a:ext cx="2026006" cy="1156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Savcı</a:t>
          </a:r>
          <a:r>
            <a:rPr lang="tr-TR" sz="2800" kern="12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 </a:t>
          </a:r>
        </a:p>
      </dsp:txBody>
      <dsp:txXfrm>
        <a:off x="269633" y="763630"/>
        <a:ext cx="1958274" cy="1088538"/>
      </dsp:txXfrm>
    </dsp:sp>
    <dsp:sp modelId="{44EE77AF-8DE3-46D5-BD82-2C90B2950DA1}">
      <dsp:nvSpPr>
        <dsp:cNvPr id="0" name=""/>
        <dsp:cNvSpPr/>
      </dsp:nvSpPr>
      <dsp:spPr>
        <a:xfrm rot="10765">
          <a:off x="2289624" y="1114926"/>
          <a:ext cx="573350" cy="430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2289624" y="1200886"/>
        <a:ext cx="444107" cy="258486"/>
      </dsp:txXfrm>
    </dsp:sp>
    <dsp:sp modelId="{0530FAD3-CE3C-4499-A31C-81F9D5EAC96F}">
      <dsp:nvSpPr>
        <dsp:cNvPr id="0" name=""/>
        <dsp:cNvSpPr/>
      </dsp:nvSpPr>
      <dsp:spPr>
        <a:xfrm>
          <a:off x="2860784" y="745980"/>
          <a:ext cx="1783777" cy="113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Mülki İdare Amiri </a:t>
          </a:r>
        </a:p>
      </dsp:txBody>
      <dsp:txXfrm>
        <a:off x="2894159" y="779355"/>
        <a:ext cx="1717027" cy="1072769"/>
      </dsp:txXfrm>
    </dsp:sp>
    <dsp:sp modelId="{1895DA88-C067-4A7F-A9B6-1D6182866C67}">
      <dsp:nvSpPr>
        <dsp:cNvPr id="0" name=""/>
        <dsp:cNvSpPr/>
      </dsp:nvSpPr>
      <dsp:spPr>
        <a:xfrm rot="21539396">
          <a:off x="4757371" y="1060375"/>
          <a:ext cx="528099" cy="4039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4757380" y="1142226"/>
        <a:ext cx="406925" cy="242348"/>
      </dsp:txXfrm>
    </dsp:sp>
    <dsp:sp modelId="{3F34C93D-576D-4107-BC55-13E1D603239B}">
      <dsp:nvSpPr>
        <dsp:cNvPr id="0" name=""/>
        <dsp:cNvSpPr/>
      </dsp:nvSpPr>
      <dsp:spPr>
        <a:xfrm>
          <a:off x="5276904" y="701617"/>
          <a:ext cx="2026006" cy="1222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Kolluk</a:t>
          </a:r>
        </a:p>
      </dsp:txBody>
      <dsp:txXfrm>
        <a:off x="5312708" y="737421"/>
        <a:ext cx="1954398" cy="1150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ADFEB-7EE3-44D6-8206-DF1766D7EC51}">
      <dsp:nvSpPr>
        <dsp:cNvPr id="0" name=""/>
        <dsp:cNvSpPr/>
      </dsp:nvSpPr>
      <dsp:spPr>
        <a:xfrm>
          <a:off x="0" y="0"/>
          <a:ext cx="1982736" cy="1288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tx1"/>
              </a:solidFill>
              <a:latin typeface="Palatino Linotype" panose="02040502050505030304" pitchFamily="18" charset="0"/>
            </a:rPr>
            <a:t>Tebligat Düzenlemeye Yetkili Mercii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1" kern="1200" dirty="0">
              <a:solidFill>
                <a:schemeClr val="tx1"/>
              </a:solidFill>
              <a:latin typeface="Palatino Linotype" panose="02040502050505030304" pitchFamily="18" charset="0"/>
            </a:rPr>
            <a:t>[</a:t>
          </a:r>
          <a:r>
            <a:rPr lang="tr-TR" sz="1600" b="1" i="1" kern="1200" dirty="0" err="1">
              <a:solidFill>
                <a:schemeClr val="tx1"/>
              </a:solidFill>
              <a:latin typeface="Palatino Linotype" panose="02040502050505030304" pitchFamily="18" charset="0"/>
            </a:rPr>
            <a:t>Teb</a:t>
          </a:r>
          <a:r>
            <a:rPr lang="tr-TR" sz="1600" b="1" i="1" kern="1200" dirty="0">
              <a:solidFill>
                <a:schemeClr val="tx1"/>
              </a:solidFill>
              <a:latin typeface="Palatino Linotype" panose="02040502050505030304" pitchFamily="18" charset="0"/>
            </a:rPr>
            <a:t>. K. m.1] </a:t>
          </a:r>
        </a:p>
      </dsp:txBody>
      <dsp:txXfrm>
        <a:off x="37749" y="37749"/>
        <a:ext cx="1907238" cy="1213355"/>
      </dsp:txXfrm>
    </dsp:sp>
    <dsp:sp modelId="{44EE77AF-8DE3-46D5-BD82-2C90B2950DA1}">
      <dsp:nvSpPr>
        <dsp:cNvPr id="0" name=""/>
        <dsp:cNvSpPr/>
      </dsp:nvSpPr>
      <dsp:spPr>
        <a:xfrm>
          <a:off x="2183590" y="398567"/>
          <a:ext cx="425811" cy="4917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2183590" y="496911"/>
        <a:ext cx="298068" cy="295030"/>
      </dsp:txXfrm>
    </dsp:sp>
    <dsp:sp modelId="{0530FAD3-CE3C-4499-A31C-81F9D5EAC96F}">
      <dsp:nvSpPr>
        <dsp:cNvPr id="0" name=""/>
        <dsp:cNvSpPr/>
      </dsp:nvSpPr>
      <dsp:spPr>
        <a:xfrm>
          <a:off x="2786153" y="0"/>
          <a:ext cx="1982736" cy="1288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PTT/Memur/Zabıta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Vasıtası ile</a:t>
          </a:r>
        </a:p>
      </dsp:txBody>
      <dsp:txXfrm>
        <a:off x="2823902" y="37749"/>
        <a:ext cx="1907238" cy="1213355"/>
      </dsp:txXfrm>
    </dsp:sp>
    <dsp:sp modelId="{1895DA88-C067-4A7F-A9B6-1D6182866C67}">
      <dsp:nvSpPr>
        <dsp:cNvPr id="0" name=""/>
        <dsp:cNvSpPr/>
      </dsp:nvSpPr>
      <dsp:spPr>
        <a:xfrm>
          <a:off x="4989739" y="405163"/>
          <a:ext cx="375187" cy="4785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4989739" y="500868"/>
        <a:ext cx="262631" cy="287115"/>
      </dsp:txXfrm>
    </dsp:sp>
    <dsp:sp modelId="{3F34C93D-576D-4107-BC55-13E1D603239B}">
      <dsp:nvSpPr>
        <dsp:cNvPr id="0" name=""/>
        <dsp:cNvSpPr/>
      </dsp:nvSpPr>
      <dsp:spPr>
        <a:xfrm>
          <a:off x="5561984" y="0"/>
          <a:ext cx="1982736" cy="1288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/>
              </a:solidFill>
              <a:latin typeface="Palatino Linotype" panose="02040502050505030304" pitchFamily="18" charset="0"/>
            </a:rPr>
            <a:t>Muhatap</a:t>
          </a:r>
        </a:p>
      </dsp:txBody>
      <dsp:txXfrm>
        <a:off x="5599733" y="37749"/>
        <a:ext cx="1907238" cy="12133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E561C-B9AD-4ADB-913A-0CDAAEC50A2E}">
      <dsp:nvSpPr>
        <dsp:cNvPr id="0" name=""/>
        <dsp:cNvSpPr/>
      </dsp:nvSpPr>
      <dsp:spPr>
        <a:xfrm>
          <a:off x="2683502" y="94980"/>
          <a:ext cx="2259886" cy="85477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tx1"/>
              </a:solidFill>
              <a:latin typeface="Palatino Linotype" panose="02040502050505030304" pitchFamily="18" charset="0"/>
            </a:rPr>
            <a:t>Şişli Kaymakamlığı</a:t>
          </a:r>
        </a:p>
      </dsp:txBody>
      <dsp:txXfrm>
        <a:off x="2708537" y="120015"/>
        <a:ext cx="2209816" cy="804704"/>
      </dsp:txXfrm>
    </dsp:sp>
    <dsp:sp modelId="{A101B9A9-6BAF-4807-83DE-BD5528218B5A}">
      <dsp:nvSpPr>
        <dsp:cNvPr id="0" name=""/>
        <dsp:cNvSpPr/>
      </dsp:nvSpPr>
      <dsp:spPr>
        <a:xfrm rot="2198295">
          <a:off x="4537596" y="1046466"/>
          <a:ext cx="707466" cy="2991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627347" y="1106300"/>
        <a:ext cx="527964" cy="179502"/>
      </dsp:txXfrm>
    </dsp:sp>
    <dsp:sp modelId="{C9217FFE-064B-4528-B013-DE55119B690C}">
      <dsp:nvSpPr>
        <dsp:cNvPr id="0" name=""/>
        <dsp:cNvSpPr/>
      </dsp:nvSpPr>
      <dsp:spPr>
        <a:xfrm>
          <a:off x="4588275" y="1477490"/>
          <a:ext cx="2168254" cy="85477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tx1"/>
              </a:solidFill>
              <a:latin typeface="Palatino Linotype" panose="02040502050505030304" pitchFamily="18" charset="0"/>
            </a:rPr>
            <a:t>Şişli Kaymakamlığı</a:t>
          </a:r>
        </a:p>
      </dsp:txBody>
      <dsp:txXfrm>
        <a:off x="4613310" y="1502525"/>
        <a:ext cx="2118184" cy="804704"/>
      </dsp:txXfrm>
    </dsp:sp>
    <dsp:sp modelId="{EE011A5F-1E50-4048-AF02-84CEE0DEEC4B}">
      <dsp:nvSpPr>
        <dsp:cNvPr id="0" name=""/>
        <dsp:cNvSpPr/>
      </dsp:nvSpPr>
      <dsp:spPr>
        <a:xfrm rot="8217884">
          <a:off x="4579600" y="2462593"/>
          <a:ext cx="707466" cy="2991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4669351" y="2522427"/>
        <a:ext cx="527964" cy="179502"/>
      </dsp:txXfrm>
    </dsp:sp>
    <dsp:sp modelId="{5B85763C-3230-4070-A367-180E52C6CA59}">
      <dsp:nvSpPr>
        <dsp:cNvPr id="0" name=""/>
        <dsp:cNvSpPr/>
      </dsp:nvSpPr>
      <dsp:spPr>
        <a:xfrm>
          <a:off x="2581343" y="2953053"/>
          <a:ext cx="2347141" cy="85477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tx1"/>
              </a:solidFill>
              <a:latin typeface="Palatino Linotype" panose="02040502050505030304" pitchFamily="18" charset="0"/>
            </a:rPr>
            <a:t>Çağlayan Adliyesi</a:t>
          </a:r>
        </a:p>
      </dsp:txBody>
      <dsp:txXfrm>
        <a:off x="2606378" y="2978088"/>
        <a:ext cx="2297071" cy="804704"/>
      </dsp:txXfrm>
    </dsp:sp>
    <dsp:sp modelId="{4964FA29-533F-4900-8699-F3B97FEC05BA}">
      <dsp:nvSpPr>
        <dsp:cNvPr id="0" name=""/>
        <dsp:cNvSpPr/>
      </dsp:nvSpPr>
      <dsp:spPr>
        <a:xfrm rot="13117095">
          <a:off x="2314438" y="2469353"/>
          <a:ext cx="707466" cy="2991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2404189" y="2529187"/>
        <a:ext cx="527964" cy="179502"/>
      </dsp:txXfrm>
    </dsp:sp>
    <dsp:sp modelId="{39B35FC9-6D98-46D8-9332-B42E9A545103}">
      <dsp:nvSpPr>
        <dsp:cNvPr id="0" name=""/>
        <dsp:cNvSpPr/>
      </dsp:nvSpPr>
      <dsp:spPr>
        <a:xfrm>
          <a:off x="1032879" y="1491016"/>
          <a:ext cx="1783537" cy="85477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tx1"/>
              </a:solidFill>
              <a:latin typeface="Palatino Linotype" panose="02040502050505030304" pitchFamily="18" charset="0"/>
            </a:rPr>
            <a:t>Şişli Belediyesi</a:t>
          </a:r>
        </a:p>
      </dsp:txBody>
      <dsp:txXfrm>
        <a:off x="1057914" y="1516051"/>
        <a:ext cx="1733467" cy="804704"/>
      </dsp:txXfrm>
    </dsp:sp>
    <dsp:sp modelId="{F64C8DC2-871B-4800-9C93-22CD540B7D8E}">
      <dsp:nvSpPr>
        <dsp:cNvPr id="0" name=""/>
        <dsp:cNvSpPr/>
      </dsp:nvSpPr>
      <dsp:spPr>
        <a:xfrm rot="19411884">
          <a:off x="2434457" y="1083179"/>
          <a:ext cx="707466" cy="2991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2524208" y="1143013"/>
        <a:ext cx="527964" cy="17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Dikey Köşeli Ayraç Listesi"/>
  <dgm:desc val="Gruplandırılmış bilgi bloklarını göstermek için kullanın.  Uzun Düzey 2 metinlerinde kullanışlı olur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r-TR"/>
              <a:t>25.02.2019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2AD7B-B620-4423-BDE7-EB17DB80E6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4889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r-TR"/>
              <a:t>25.02.2019</a:t>
            </a:r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1F4AA-093E-4912-8CD5-107FCCA18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69605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5AB4D-57A6-4132-A2EA-8D5CD922047E}" type="slidenum">
              <a:rPr lang="fr-CH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48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107305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10730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107305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107305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baseline="0" dirty="0"/>
          </a:p>
          <a:p>
            <a:pPr marL="0" indent="0">
              <a:buFont typeface="Wingdings"/>
              <a:buNone/>
            </a:pPr>
            <a:endParaRPr lang="tr-TR" b="0" i="0" baseline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tr-TR" baseline="0" dirty="0"/>
          </a:p>
          <a:p>
            <a:pPr marL="228600" indent="-228600">
              <a:buAutoNum type="arabicPeriod"/>
            </a:pPr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dirty="0"/>
          </a:p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5AB4D-57A6-4132-A2EA-8D5CD922047E}" type="slidenum">
              <a:rPr lang="fr-CH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CH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9492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5AB4D-57A6-4132-A2EA-8D5CD922047E}" type="slidenum">
              <a:rPr lang="fr-CH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fr-CH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3673401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958155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5AB4D-57A6-4132-A2EA-8D5CD922047E}" type="slidenum">
              <a:rPr lang="fr-CH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fr-CH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3673401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21847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5AB4D-57A6-4132-A2EA-8D5CD922047E}" type="slidenum">
              <a:rPr lang="fr-CH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CH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3507197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tr-TR" sz="1400" baseline="0" dirty="0">
              <a:latin typeface="Palatino Linotype" panose="020405020505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218473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5AB4D-57A6-4132-A2EA-8D5CD922047E}" type="slidenum">
              <a:rPr lang="fr-CH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fr-CH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3673401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1F4AA-093E-4912-8CD5-107FCCA187FF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137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5AB4D-57A6-4132-A2EA-8D5CD922047E}" type="slidenum">
              <a:rPr lang="fr-CH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fr-CH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36734017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1F4AA-093E-4912-8CD5-107FCCA187FF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289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400" baseline="0" dirty="0">
              <a:latin typeface="Palatino Linotype" panose="0204050205050503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1F4AA-093E-4912-8CD5-107FCCA187FF}" type="slidenum">
              <a:rPr lang="tr-TR" smtClean="0"/>
              <a:t>35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4040069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5AB4D-57A6-4132-A2EA-8D5CD922047E}" type="slidenum">
              <a:rPr lang="fr-CH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fr-CH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3673401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000" baseline="0" dirty="0">
              <a:latin typeface="Palatino Linotype" panose="0204050205050503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1F4AA-093E-4912-8CD5-107FCCA187FF}" type="slidenum">
              <a:rPr lang="tr-TR" smtClean="0"/>
              <a:t>37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404006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BC15-8198-4B5E-8FE1-3FA5E0B65126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413517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10730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kararı verilmesini usule aykırı bulmuştur.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10730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186690" algn="ctr">
              <a:lnSpc>
                <a:spcPct val="115000"/>
              </a:lnSpc>
              <a:spcAft>
                <a:spcPts val="0"/>
              </a:spcAft>
            </a:pPr>
            <a:r>
              <a:rPr lang="tr-TR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10730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10730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18669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3BC15-8198-4B5E-8FE1-3FA5E0B6512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/>
              <a:t>25.02.2019</a:t>
            </a:r>
          </a:p>
        </p:txBody>
      </p:sp>
    </p:spTree>
    <p:extLst>
      <p:ext uri="{BB962C8B-B14F-4D97-AF65-F5344CB8AC3E}">
        <p14:creationId xmlns:p14="http://schemas.microsoft.com/office/powerpoint/2010/main" val="110730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2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0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6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cashreg.wav"/>
          </p:stSnd>
        </p:sndAc>
      </p:transition>
    </mc:Choice>
    <mc:Fallback>
      <p:transition spd="slow">
        <p:wipe/>
        <p:sndAc>
          <p:stSnd>
            <p:snd r:embed="rId1" name="cashreg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1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cashreg.wav"/>
          </p:stSnd>
        </p:sndAc>
      </p:transition>
    </mc:Choice>
    <mc:Fallback>
      <p:transition spd="slow">
        <p:wipe/>
        <p:sndAc>
          <p:stSnd>
            <p:snd r:embed="rId1" name="cashreg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6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cashreg.wav"/>
          </p:stSnd>
        </p:sndAc>
      </p:transition>
    </mc:Choice>
    <mc:Fallback>
      <p:transition spd="slow">
        <p:wipe/>
        <p:sndAc>
          <p:stSnd>
            <p:snd r:embed="rId1" name="cashreg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3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cashreg.wav"/>
          </p:stSnd>
        </p:sndAc>
      </p:transition>
    </mc:Choice>
    <mc:Fallback>
      <p:transition spd="slow">
        <p:wipe/>
        <p:sndAc>
          <p:stSnd>
            <p:snd r:embed="rId1" name="cashreg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7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cashreg.wav"/>
          </p:stSnd>
        </p:sndAc>
      </p:transition>
    </mc:Choice>
    <mc:Fallback>
      <p:transition spd="slow">
        <p:wipe/>
        <p:sndAc>
          <p:stSnd>
            <p:snd r:embed="rId1" name="cashre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6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cashreg.wav"/>
          </p:stSnd>
        </p:sndAc>
      </p:transition>
    </mc:Choice>
    <mc:Fallback>
      <p:transition spd="slow">
        <p:wipe/>
        <p:sndAc>
          <p:stSnd>
            <p:snd r:embed="rId1" name="cashreg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6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cashreg.wav"/>
          </p:stSnd>
        </p:sndAc>
      </p:transition>
    </mc:Choice>
    <mc:Fallback>
      <p:transition spd="slow">
        <p:wipe/>
        <p:sndAc>
          <p:stSnd>
            <p:snd r:embed="rId1" name="cashreg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4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cashreg.wav"/>
          </p:stSnd>
        </p:sndAc>
      </p:transition>
    </mc:Choice>
    <mc:Fallback>
      <p:transition spd="slow">
        <p:wipe/>
        <p:sndAc>
          <p:stSnd>
            <p:snd r:embed="rId1" name="cashreg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4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cashreg.wav"/>
          </p:stSnd>
        </p:sndAc>
      </p:transition>
    </mc:Choice>
    <mc:Fallback>
      <p:transition spd="slow">
        <p:wipe/>
        <p:sndAc>
          <p:stSnd>
            <p:snd r:embed="rId1" name="cashreg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3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cashreg.wav"/>
          </p:stSnd>
        </p:sndAc>
      </p:transition>
    </mc:Choice>
    <mc:Fallback>
      <p:transition spd="slow">
        <p:wipe/>
        <p:sndAc>
          <p:stSnd>
            <p:snd r:embed="rId1" name="cashreg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4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cashreg.wav"/>
          </p:stSnd>
        </p:sndAc>
      </p:transition>
    </mc:Choice>
    <mc:Fallback>
      <p:transition spd="slow">
        <p:wipe/>
        <p:sndAc>
          <p:stSnd>
            <p:snd r:embed="rId1" name="cashre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" name="cashreg.wav"/>
          </p:stSnd>
        </p:sndAc>
      </p:transition>
    </mc:Choice>
    <mc:Fallback xmlns="">
      <p:transition spd="slow">
        <p:wipe/>
        <p:sndAc>
          <p:stSnd>
            <p:snd r:embed="rId3" name="cashre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3" name="cashreg.wav"/>
          </p:stSnd>
        </p:sndAc>
      </p:transition>
    </mc:Choice>
    <mc:Fallback xmlns="">
      <p:transition spd="slow">
        <p:wipe/>
        <p:sndAc>
          <p:stSnd>
            <p:snd r:embed="rId14" name="cashreg.wav"/>
          </p:stSnd>
        </p:sndAc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6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3" name="cashreg.wav"/>
          </p:stSnd>
        </p:sndAc>
      </p:transition>
    </mc:Choice>
    <mc:Fallback xmlns="">
      <p:transition spd="slow">
        <p:wipe/>
        <p:sndAc>
          <p:stSnd>
            <p:snd r:embed="rId14" name="cashreg.wav"/>
          </p:stSnd>
        </p:sndAc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5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3" name="cashreg.wav"/>
          </p:stSnd>
        </p:sndAc>
      </p:transition>
    </mc:Choice>
    <mc:Fallback xmlns="">
      <p:transition spd="slow">
        <p:wipe/>
        <p:sndAc>
          <p:stSnd>
            <p:snd r:embed="rId14" name="cashreg.wav"/>
          </p:stSnd>
        </p:sndAc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5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13" name="cashreg.wav"/>
          </p:stSnd>
        </p:sndAc>
      </p:transition>
    </mc:Choice>
    <mc:Fallback xmlns="">
      <p:transition spd="slow">
        <p:wipe/>
        <p:sndAc>
          <p:stSnd>
            <p:snd r:embed="rId14" name="cashreg.wav"/>
          </p:stSnd>
        </p:sndAc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3" name="cashreg.wav"/>
          </p:stSnd>
        </p:sndAc>
      </p:transition>
    </mc:Choice>
    <mc:Fallback>
      <p:transition spd="slow">
        <p:wipe/>
        <p:sndAc>
          <p:stSnd>
            <p:snd r:embed="rId13" name="cashreg.wav"/>
          </p:stSnd>
        </p:sndAc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jpeg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audio" Target="../media/audio1.wav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audio" Target="../media/audio1.wav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5.xml"/><Relationship Id="rId11" Type="http://schemas.openxmlformats.org/officeDocument/2006/relationships/audio" Target="../media/audio1.wav"/><Relationship Id="rId5" Type="http://schemas.openxmlformats.org/officeDocument/2006/relationships/image" Target="../media/image8.jpeg"/><Relationship Id="rId10" Type="http://schemas.microsoft.com/office/2007/relationships/diagramDrawing" Target="../diagrams/drawing5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1.wav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1.wav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audio" Target="../media/audio1.wav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1.wav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1.wav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1.wav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Relationship Id="rId5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png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1.wav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r="29259"/>
          <a:stretch/>
        </p:blipFill>
        <p:spPr>
          <a:xfrm>
            <a:off x="3614166" y="10"/>
            <a:ext cx="5529834" cy="685798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09" y="0"/>
            <a:ext cx="1962150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38" y="0"/>
            <a:ext cx="7101526" cy="6857999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Unvan 6"/>
          <p:cNvSpPr>
            <a:spLocks noGrp="1"/>
          </p:cNvSpPr>
          <p:nvPr>
            <p:ph type="ctrTitle"/>
          </p:nvPr>
        </p:nvSpPr>
        <p:spPr>
          <a:xfrm>
            <a:off x="30334" y="3500438"/>
            <a:ext cx="5880704" cy="2401261"/>
          </a:xfrm>
          <a:prstGeom prst="round2Diag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31750"/>
          </a:effectLst>
          <a:scene3d>
            <a:camera prst="obliqueBottom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b="1" dirty="0" smtClean="0">
                <a:ln w="0"/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ÇAĞ ÜNİVERSİTESİ </a:t>
            </a:r>
            <a:br>
              <a:rPr lang="tr-TR" sz="3200" b="1" dirty="0" smtClean="0">
                <a:ln w="0"/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</a:br>
            <a:r>
              <a:rPr lang="tr-TR" sz="3200" b="1" dirty="0" smtClean="0">
                <a:ln w="0"/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TEBLİGAT MEVZUATI</a:t>
            </a:r>
            <a:endParaRPr lang="en-US" sz="3200" dirty="0">
              <a:ln w="0"/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8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3" name="cashreg.wav"/>
          </p:stSnd>
        </p:sndAc>
      </p:transition>
    </mc:Choice>
    <mc:Fallback>
      <p:transition spd="slow">
        <p:wip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439" y="1335327"/>
            <a:ext cx="7648795" cy="4941725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i="1" dirty="0">
                <a:latin typeface="Palatino Linotype" panose="02040502050505030304" pitchFamily="18" charset="0"/>
              </a:rPr>
              <a:t>[…] (4) Zor kullanılmasını gerektiren veya soruşturma evresine ilişkin görevlerin kolluk tarafından yapılacağına dair olan hükümlerle bu Yönetmeliğin Yedinci Bölümünde yer alan özel hükümler saklıdır.»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000" i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96597200"/>
              </p:ext>
            </p:extLst>
          </p:nvPr>
        </p:nvGraphicFramePr>
        <p:xfrm>
          <a:off x="844256" y="3415666"/>
          <a:ext cx="7462701" cy="218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Aşağı Bükülü Ok 15"/>
          <p:cNvSpPr/>
          <p:nvPr/>
        </p:nvSpPr>
        <p:spPr>
          <a:xfrm>
            <a:off x="1905265" y="3677601"/>
            <a:ext cx="5257800" cy="348615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99431" y="3154680"/>
            <a:ext cx="2844813" cy="75437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r-TR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Teb</a:t>
            </a:r>
            <a:r>
              <a:rPr lang="tr-TR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 K. m.41/Yön m.64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86153" y="764789"/>
            <a:ext cx="6790692" cy="5822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2700" dirty="0">
                <a:latin typeface="Palatino Linotype" panose="02040502050505030304" pitchFamily="18" charset="0"/>
              </a:rPr>
              <a:t>Kolluk (zabıta) </a:t>
            </a:r>
            <a:r>
              <a:rPr lang="tr-TR" sz="2800" dirty="0">
                <a:latin typeface="Palatino Linotype" panose="02040502050505030304" pitchFamily="18" charset="0"/>
              </a:rPr>
              <a:t>Vasıtası ile Tebligat </a:t>
            </a:r>
            <a:endParaRPr lang="tr-TR" sz="1800" dirty="0">
              <a:latin typeface="Palatino Linotype" panose="020405020505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0692" cy="134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74" y="72804"/>
            <a:ext cx="1728546" cy="856836"/>
          </a:xfrm>
          <a:prstGeom prst="rect">
            <a:avLst/>
          </a:prstGeom>
        </p:spPr>
      </p:pic>
      <p:sp>
        <p:nvSpPr>
          <p:cNvPr id="11" name="Çarpma 10"/>
          <p:cNvSpPr/>
          <p:nvPr/>
        </p:nvSpPr>
        <p:spPr>
          <a:xfrm>
            <a:off x="3426735" y="3851908"/>
            <a:ext cx="2290529" cy="1790871"/>
          </a:xfrm>
          <a:prstGeom prst="mathMultiply">
            <a:avLst>
              <a:gd name="adj1" fmla="val 8157"/>
            </a:avLst>
          </a:prstGeom>
          <a:solidFill>
            <a:schemeClr val="bg2">
              <a:lumMod val="10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4355976" y="5642780"/>
            <a:ext cx="2359845" cy="102658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Yerleşim Bölgelerinde Emniyet 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7125260" y="5585630"/>
            <a:ext cx="1912060" cy="108373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Kırsalda Jandarma </a:t>
            </a:r>
          </a:p>
        </p:txBody>
      </p:sp>
      <p:cxnSp>
        <p:nvCxnSpPr>
          <p:cNvPr id="19" name="Düz Ok Bağlayıcısı 18"/>
          <p:cNvCxnSpPr>
            <a:endCxn id="14" idx="0"/>
          </p:cNvCxnSpPr>
          <p:nvPr/>
        </p:nvCxnSpPr>
        <p:spPr>
          <a:xfrm flipH="1">
            <a:off x="5535899" y="5063658"/>
            <a:ext cx="1599494" cy="579122"/>
          </a:xfrm>
          <a:prstGeom prst="straightConnector1">
            <a:avLst/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>
            <a:off x="7163065" y="5063658"/>
            <a:ext cx="1009982" cy="521972"/>
          </a:xfrm>
          <a:prstGeom prst="straightConnector1">
            <a:avLst/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11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P spid="16" grpId="0" animBg="1"/>
      <p:bldP spid="13" grpId="0" animBg="1"/>
      <p:bldP spid="2" grpId="0"/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4459" y="1335327"/>
            <a:ext cx="7348587" cy="4941725"/>
          </a:xfrm>
        </p:spPr>
        <p:txBody>
          <a:bodyPr anchor="t">
            <a:normAutofit fontScale="85000"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tr-TR" sz="2000" dirty="0">
                <a:latin typeface="Palatino Linotype" panose="02040502050505030304" pitchFamily="18" charset="0"/>
              </a:rPr>
              <a:t> </a:t>
            </a:r>
          </a:p>
          <a:p>
            <a:pPr algn="just">
              <a:lnSpc>
                <a:spcPct val="200000"/>
              </a:lnSpc>
            </a:pPr>
            <a:r>
              <a:rPr lang="tr-TR" sz="2400" dirty="0">
                <a:latin typeface="Palatino Linotype" panose="02040502050505030304" pitchFamily="18" charset="0"/>
              </a:rPr>
              <a:t>Tebligat Kanunu m.2 </a:t>
            </a:r>
            <a:r>
              <a:rPr lang="tr-TR" sz="2400" i="1" dirty="0">
                <a:latin typeface="Palatino Linotype" panose="02040502050505030304" pitchFamily="18" charset="0"/>
              </a:rPr>
              <a:t>«Tebligatın </a:t>
            </a:r>
            <a:r>
              <a:rPr lang="tr-TR" sz="2400" b="1" i="1" dirty="0">
                <a:latin typeface="Palatino Linotype" panose="02040502050505030304" pitchFamily="18" charset="0"/>
              </a:rPr>
              <a:t>memur vasıtasıyla </a:t>
            </a:r>
            <a:r>
              <a:rPr lang="tr-TR" sz="2400" i="1" dirty="0">
                <a:latin typeface="Palatino Linotype" panose="02040502050505030304" pitchFamily="18" charset="0"/>
              </a:rPr>
              <a:t>yapılması»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tr-TR" sz="2400" dirty="0">
                <a:latin typeface="Palatino Linotype" panose="02040502050505030304" pitchFamily="18" charset="0"/>
              </a:rPr>
              <a:t>   Tebligat Yön. m.5 </a:t>
            </a:r>
            <a:r>
              <a:rPr lang="tr-TR" sz="2400" i="1" dirty="0">
                <a:latin typeface="Palatino Linotype" panose="02040502050505030304" pitchFamily="18" charset="0"/>
              </a:rPr>
              <a:t>««Tebligatın </a:t>
            </a:r>
            <a:r>
              <a:rPr lang="tr-TR" sz="2400" b="1" i="1" dirty="0">
                <a:latin typeface="Palatino Linotype" panose="02040502050505030304" pitchFamily="18" charset="0"/>
              </a:rPr>
              <a:t>memur vasıtasıyla </a:t>
            </a:r>
            <a:r>
              <a:rPr lang="tr-TR" sz="2400" i="1" dirty="0">
                <a:latin typeface="Palatino Linotype" panose="02040502050505030304" pitchFamily="18" charset="0"/>
              </a:rPr>
              <a:t>yapılması»</a:t>
            </a:r>
          </a:p>
          <a:p>
            <a:pPr algn="just">
              <a:lnSpc>
                <a:spcPct val="200000"/>
              </a:lnSpc>
            </a:pPr>
            <a:r>
              <a:rPr lang="tr-TR" sz="2400" dirty="0">
                <a:latin typeface="Palatino Linotype" panose="02040502050505030304" pitchFamily="18" charset="0"/>
              </a:rPr>
              <a:t> Tebligat Kanunu m. 41 </a:t>
            </a:r>
            <a:r>
              <a:rPr lang="tr-TR" sz="2400" i="1" dirty="0">
                <a:latin typeface="Palatino Linotype" panose="02040502050505030304" pitchFamily="18" charset="0"/>
              </a:rPr>
              <a:t>«</a:t>
            </a:r>
            <a:r>
              <a:rPr lang="tr-TR" sz="2400" b="1" i="1" dirty="0">
                <a:latin typeface="Palatino Linotype" panose="02040502050505030304" pitchFamily="18" charset="0"/>
              </a:rPr>
              <a:t>Memur vasıtasıyla </a:t>
            </a:r>
            <a:r>
              <a:rPr lang="tr-TR" sz="2400" i="1" dirty="0">
                <a:latin typeface="Palatino Linotype" panose="02040502050505030304" pitchFamily="18" charset="0"/>
              </a:rPr>
              <a:t>tebligat»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tr-TR" sz="2400" dirty="0">
                <a:latin typeface="Palatino Linotype" panose="02040502050505030304" pitchFamily="18" charset="0"/>
              </a:rPr>
              <a:t>    Tebligat Yön. m.64 </a:t>
            </a:r>
            <a:r>
              <a:rPr lang="tr-TR" sz="2400" i="1" dirty="0">
                <a:latin typeface="Palatino Linotype" panose="02040502050505030304" pitchFamily="18" charset="0"/>
              </a:rPr>
              <a:t>«Yargı yerlerinde </a:t>
            </a:r>
            <a:r>
              <a:rPr lang="tr-TR" sz="2400" b="1" i="1" dirty="0">
                <a:latin typeface="Palatino Linotype" panose="02040502050505030304" pitchFamily="18" charset="0"/>
              </a:rPr>
              <a:t>memur vasıtasıyla </a:t>
            </a:r>
            <a:r>
              <a:rPr lang="tr-TR" sz="2400" i="1" dirty="0">
                <a:latin typeface="Palatino Linotype" panose="02040502050505030304" pitchFamily="18" charset="0"/>
              </a:rPr>
              <a:t>tebliğ»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1124" y="1055907"/>
            <a:ext cx="6790692" cy="5822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2400" dirty="0">
                <a:latin typeface="Palatino Linotype" panose="02040502050505030304" pitchFamily="18" charset="0"/>
              </a:rPr>
              <a:t>MEMUR VASITASI İLE TEBLİGAT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0692" cy="134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84" y="4921692"/>
            <a:ext cx="2325738" cy="152346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74" y="72804"/>
            <a:ext cx="1728546" cy="8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4459" y="1843790"/>
            <a:ext cx="7348587" cy="4433262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tr-TR" sz="20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9349" cy="93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69626" y="1396999"/>
            <a:ext cx="8049718" cy="5138711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  <p:txBody>
          <a:bodyPr/>
          <a:lstStyle/>
          <a:p>
            <a:pPr lvl="1" defTabSz="457200"/>
            <a:endParaRPr lang="tr-TR" dirty="0">
              <a:solidFill>
                <a:prstClr val="black"/>
              </a:solidFill>
            </a:endParaRPr>
          </a:p>
          <a:p>
            <a:pPr lvl="1" defTabSz="457200">
              <a:buFontTx/>
              <a:buChar char="•"/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989350" y="623605"/>
            <a:ext cx="3376193" cy="1009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r-TR" sz="2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Teb</a:t>
            </a:r>
            <a:r>
              <a:rPr lang="tr-TR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. K. m.2/Yön. m. 5  </a:t>
            </a:r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Tebligatın </a:t>
            </a:r>
            <a:r>
              <a:rPr lang="tr-TR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memur vasıtasıyla </a:t>
            </a:r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yapılması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567908" y="665662"/>
            <a:ext cx="3618425" cy="952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r-TR" sz="2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Teb</a:t>
            </a:r>
            <a:r>
              <a:rPr lang="tr-TR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. K. m. 41/Yön. m.64 </a:t>
            </a:r>
          </a:p>
          <a:p>
            <a:pPr algn="ctr" defTabSz="457200"/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(Yargı Yerlerinde) </a:t>
            </a:r>
            <a:r>
              <a:rPr lang="tr-TR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Memur vasıtasıyla </a:t>
            </a:r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tebligat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989350" y="2368446"/>
            <a:ext cx="3578559" cy="3912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 algn="just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Palatino Linotype" panose="02040502050505030304" pitchFamily="18" charset="0"/>
              </a:rPr>
              <a:t>I. BAP - tüm tebligat türlerine ilişkin </a:t>
            </a:r>
            <a:r>
              <a:rPr lang="tr-TR" sz="22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GENEL HÜKÜMLER</a:t>
            </a:r>
          </a:p>
          <a:p>
            <a:pPr indent="-179388" algn="just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Palatino Linotype" panose="02040502050505030304" pitchFamily="18" charset="0"/>
                <a:ea typeface="Times New Roman"/>
                <a:cs typeface="Times New Roman"/>
              </a:rPr>
              <a:t>m.2 şartlar </a:t>
            </a:r>
            <a:endParaRPr lang="tr-TR" sz="2200" dirty="0">
              <a:solidFill>
                <a:prstClr val="black"/>
              </a:solidFill>
              <a:latin typeface="Palatino Linotype" panose="02040502050505030304" pitchFamily="18" charset="0"/>
              <a:cs typeface="Times New Roman"/>
            </a:endParaRPr>
          </a:p>
          <a:p>
            <a:pPr indent="-179388" algn="just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Palatino Linotype" panose="02040502050505030304" pitchFamily="18" charset="0"/>
              </a:rPr>
              <a:t>Tebliğ Evrakında sebep</a:t>
            </a:r>
          </a:p>
          <a:p>
            <a:pPr marL="179388" indent="-179388" algn="just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Palatino Linotype" panose="02040502050505030304" pitchFamily="18" charset="0"/>
              </a:rPr>
              <a:t>mahalli mülki idare amirine müracaat </a:t>
            </a:r>
            <a:r>
              <a:rPr lang="tr-TR" sz="22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[Yön m.5]</a:t>
            </a:r>
            <a:endParaRPr lang="tr-TR" sz="22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594485" y="2368446"/>
            <a:ext cx="3807501" cy="3972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90488" algn="just" defTabSz="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Palatino Linotype" panose="02040502050505030304" pitchFamily="18" charset="0"/>
              </a:rPr>
              <a:t>II. BAP/ I. FASIL  «KAZAİ (adlî) tebligata ilişkin </a:t>
            </a:r>
            <a:r>
              <a:rPr lang="tr-TR" sz="22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ÖZEL HÜKÜMLER</a:t>
            </a:r>
          </a:p>
          <a:p>
            <a:pPr indent="-90488" algn="just" defTabSz="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Palatino Linotype" panose="02040502050505030304" pitchFamily="18" charset="0"/>
                <a:ea typeface="Times New Roman"/>
                <a:cs typeface="Times New Roman"/>
              </a:rPr>
              <a:t>herhangi bir gerekçe göstermesine gerek YOK</a:t>
            </a:r>
          </a:p>
          <a:p>
            <a:pPr indent="-90488" algn="just" defTabSz="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Palatino Linotype" panose="02040502050505030304" pitchFamily="18" charset="0"/>
                <a:ea typeface="Times New Roman"/>
                <a:cs typeface="Times New Roman"/>
              </a:rPr>
              <a:t>adlî makamın kararıyla memur vasıtasıyla tebligat mümkün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002636" y="1633229"/>
            <a:ext cx="7183697" cy="584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r-T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Farklılığın temeli: maddelerin düzenleniş yeri gelmektedir</a:t>
            </a:r>
            <a:r>
              <a:rPr lang="tr-TR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cxnSp>
        <p:nvCxnSpPr>
          <p:cNvPr id="16" name="Düz Bağlayıcı 15"/>
          <p:cNvCxnSpPr/>
          <p:nvPr/>
        </p:nvCxnSpPr>
        <p:spPr>
          <a:xfrm>
            <a:off x="4594484" y="2428406"/>
            <a:ext cx="1" cy="3912433"/>
          </a:xfrm>
          <a:prstGeom prst="line">
            <a:avLst/>
          </a:prstGeom>
          <a:ln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 flipV="1">
            <a:off x="1002639" y="1618470"/>
            <a:ext cx="7183694" cy="1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Düz Bağlayıcı 25"/>
          <p:cNvCxnSpPr/>
          <p:nvPr/>
        </p:nvCxnSpPr>
        <p:spPr>
          <a:xfrm>
            <a:off x="1002639" y="2217596"/>
            <a:ext cx="7183694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Düz Bağlayıcı 32"/>
          <p:cNvCxnSpPr/>
          <p:nvPr/>
        </p:nvCxnSpPr>
        <p:spPr>
          <a:xfrm>
            <a:off x="4567908" y="665662"/>
            <a:ext cx="1" cy="96756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1" cy="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0343" y="1347026"/>
            <a:ext cx="7648795" cy="4941725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tr-TR" sz="2000" i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i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i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i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i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i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i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i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i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932161100"/>
              </p:ext>
            </p:extLst>
          </p:nvPr>
        </p:nvGraphicFramePr>
        <p:xfrm>
          <a:off x="944380" y="1206165"/>
          <a:ext cx="7555043" cy="128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48525" y="151601"/>
            <a:ext cx="5373037" cy="83167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DOĞRUDAN TEBLİGAT</a:t>
            </a:r>
            <a:r>
              <a:rPr lang="tr-T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                                                                                    </a:t>
            </a:r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Çarpma 10"/>
          <p:cNvSpPr/>
          <p:nvPr/>
        </p:nvSpPr>
        <p:spPr>
          <a:xfrm>
            <a:off x="3341293" y="983272"/>
            <a:ext cx="2671275" cy="1670185"/>
          </a:xfrm>
          <a:prstGeom prst="mathMultiply">
            <a:avLst>
              <a:gd name="adj1" fmla="val 2881"/>
            </a:avLst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Ok: Yukarı Bükülü 4"/>
          <p:cNvSpPr/>
          <p:nvPr/>
        </p:nvSpPr>
        <p:spPr>
          <a:xfrm>
            <a:off x="2116070" y="2495018"/>
            <a:ext cx="5505491" cy="158439"/>
          </a:xfrm>
          <a:prstGeom prst="curvedUpArrow">
            <a:avLst>
              <a:gd name="adj1" fmla="val 0"/>
              <a:gd name="adj2" fmla="val 20509"/>
              <a:gd name="adj3" fmla="val 16837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935371" y="2826887"/>
            <a:ext cx="7465102" cy="3597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CELSE ARASINDA VEYA KALEMDE TEBLİGAT      </a:t>
            </a:r>
            <a:r>
              <a:rPr lang="tr-TR" sz="14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[</a:t>
            </a:r>
            <a:r>
              <a:rPr lang="tr-TR" sz="1400" b="1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Teb</a:t>
            </a:r>
            <a:r>
              <a:rPr lang="tr-TR" sz="14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. K. m.36/Yön m.58]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927876" y="3236609"/>
            <a:ext cx="7472597" cy="9518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r>
              <a:rPr lang="tr-TR" sz="1700" dirty="0">
                <a:solidFill>
                  <a:prstClr val="black"/>
                </a:solidFill>
                <a:latin typeface="Palatino Linotype" panose="02040502050505030304" pitchFamily="18" charset="0"/>
              </a:rPr>
              <a:t>mahkemece sıfatları tespit edilmiş</a:t>
            </a:r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 avukat katiplerine/stajyerlerine c</a:t>
            </a:r>
            <a:r>
              <a:rPr lang="tr-TR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else esnasında</a:t>
            </a:r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 ve </a:t>
            </a:r>
            <a:r>
              <a:rPr lang="tr-TR" sz="16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SADECE MÜTEAKİP CELSE tarihinin bildirilmesi                  											     </a:t>
            </a:r>
            <a:r>
              <a:rPr lang="tr-TR" sz="16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[</a:t>
            </a:r>
            <a:r>
              <a:rPr lang="tr-TR" sz="1400" b="1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Teb.K</a:t>
            </a:r>
            <a:r>
              <a:rPr lang="tr-TR" sz="14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. M.37/Yön. M.59]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951875" y="4302172"/>
            <a:ext cx="7465102" cy="464695"/>
          </a:xfrm>
          <a:prstGeom prst="roundRect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r>
              <a:rPr lang="tr-TR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vekillerin yekdiğerine tebligat yapması              </a:t>
            </a:r>
            <a:r>
              <a:rPr lang="tr-TR" sz="20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[</a:t>
            </a:r>
            <a:r>
              <a:rPr lang="tr-TR" sz="1400" b="1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Teb</a:t>
            </a:r>
            <a:r>
              <a:rPr lang="tr-TR" sz="14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. K. m.38/Yön m.60]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951876" y="4946752"/>
            <a:ext cx="7465101" cy="524655"/>
          </a:xfrm>
          <a:prstGeom prst="roundRect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mahkeme kararı </a:t>
            </a:r>
            <a:r>
              <a:rPr lang="tr-TR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olmaksızın</a:t>
            </a:r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 avukatların bir diğerine adli kağıt ve belge tebliği 										</a:t>
            </a:r>
            <a:r>
              <a:rPr lang="tr-TR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   [</a:t>
            </a:r>
            <a:r>
              <a:rPr lang="tr-TR" sz="16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Av. K. m. 56/4] 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951876" y="5623805"/>
            <a:ext cx="7465101" cy="524655"/>
          </a:xfrm>
          <a:prstGeom prst="roundRect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Yazı işleri müdürleri tarafından makbuz karşılığı taraflara mahkeme kararlarını vermesi</a:t>
            </a:r>
            <a:r>
              <a:rPr lang="tr-TR" dirty="0">
                <a:solidFill>
                  <a:prstClr val="white"/>
                </a:solidFill>
                <a:latin typeface="Palatino Linotype" panose="02040502050505030304" pitchFamily="18" charset="0"/>
              </a:rPr>
              <a:t>	</a:t>
            </a:r>
            <a:r>
              <a:rPr lang="tr-TR" dirty="0">
                <a:solidFill>
                  <a:prstClr val="white"/>
                </a:solidFill>
              </a:rPr>
              <a:t>     							    </a:t>
            </a:r>
            <a:r>
              <a:rPr lang="tr-TR" sz="16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[HMK m.301/1]</a:t>
            </a:r>
          </a:p>
        </p:txBody>
      </p:sp>
    </p:spTree>
    <p:extLst>
      <p:ext uri="{BB962C8B-B14F-4D97-AF65-F5344CB8AC3E}">
        <p14:creationId xmlns:p14="http://schemas.microsoft.com/office/powerpoint/2010/main" val="33988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/>
      <p:bldP spid="11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0692" cy="134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0346" y="1377505"/>
            <a:ext cx="7886700" cy="4783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>
                <a:latin typeface="Palatino Linotype"/>
                <a:ea typeface="Times New Roman"/>
                <a:cs typeface="Times New Roman"/>
              </a:rPr>
              <a:t>Tebligatın</a:t>
            </a:r>
            <a:r>
              <a:rPr lang="tr-TR" sz="2400" b="1" dirty="0">
                <a:latin typeface="Palatino Linotype"/>
                <a:ea typeface="Times New Roman"/>
                <a:cs typeface="Times New Roman"/>
              </a:rPr>
              <a:t> </a:t>
            </a:r>
            <a:r>
              <a:rPr lang="tr-TR" sz="2400" u="sng" dirty="0">
                <a:latin typeface="Palatino Linotype"/>
                <a:ea typeface="Times New Roman"/>
                <a:cs typeface="Times New Roman"/>
              </a:rPr>
              <a:t>ayn</a:t>
            </a:r>
            <a:r>
              <a:rPr lang="tr-TR" sz="2400" b="1" u="sng" dirty="0">
                <a:latin typeface="Palatino Linotype"/>
                <a:ea typeface="Times New Roman"/>
                <a:cs typeface="Times New Roman"/>
              </a:rPr>
              <a:t>ı </a:t>
            </a:r>
            <a:r>
              <a:rPr lang="tr-TR" sz="2400" u="sng" dirty="0">
                <a:latin typeface="Palatino Linotype"/>
                <a:ea typeface="Times New Roman"/>
                <a:cs typeface="Times New Roman"/>
              </a:rPr>
              <a:t>yerde faaliyet gösteren </a:t>
            </a:r>
            <a:r>
              <a:rPr lang="tr-TR" sz="2400" dirty="0">
                <a:latin typeface="Palatino Linotype"/>
                <a:ea typeface="Times New Roman"/>
                <a:cs typeface="Times New Roman"/>
              </a:rPr>
              <a:t>ve </a:t>
            </a:r>
            <a:r>
              <a:rPr lang="tr-TR" sz="2400" u="sng" dirty="0">
                <a:latin typeface="Palatino Linotype"/>
                <a:ea typeface="Times New Roman"/>
                <a:cs typeface="Times New Roman"/>
              </a:rPr>
              <a:t>tebliğ ç</a:t>
            </a:r>
            <a:r>
              <a:rPr lang="tr-TR" sz="2400" b="1" u="sng" dirty="0">
                <a:latin typeface="Palatino Linotype"/>
                <a:ea typeface="Times New Roman"/>
                <a:cs typeface="Times New Roman"/>
              </a:rPr>
              <a:t>ı</a:t>
            </a:r>
            <a:r>
              <a:rPr lang="tr-TR" sz="2400" u="sng" dirty="0">
                <a:latin typeface="Palatino Linotype"/>
                <a:ea typeface="Times New Roman"/>
                <a:cs typeface="Times New Roman"/>
              </a:rPr>
              <a:t>karabilecek daire ve kurumlar </a:t>
            </a:r>
            <a:r>
              <a:rPr lang="tr-TR" sz="2400" dirty="0">
                <a:latin typeface="Palatino Linotype"/>
                <a:ea typeface="Times New Roman"/>
                <a:cs typeface="Times New Roman"/>
              </a:rPr>
              <a:t>aras</a:t>
            </a:r>
            <a:r>
              <a:rPr lang="tr-TR" sz="2400" b="1" dirty="0">
                <a:latin typeface="Palatino Linotype"/>
                <a:ea typeface="Times New Roman"/>
                <a:cs typeface="Times New Roman"/>
              </a:rPr>
              <a:t>ı</a:t>
            </a:r>
            <a:r>
              <a:rPr lang="tr-TR" sz="2400" dirty="0">
                <a:latin typeface="Palatino Linotype"/>
                <a:ea typeface="Times New Roman"/>
                <a:cs typeface="Times New Roman"/>
              </a:rPr>
              <a:t>nda yapılması</a:t>
            </a:r>
            <a:endParaRPr lang="tr-TR" sz="2400" b="1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tr-TR" sz="2400" b="1" dirty="0">
              <a:latin typeface="Palatino Linotype" panose="0204050205050503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95" y="72804"/>
            <a:ext cx="2128225" cy="1054956"/>
          </a:xfrm>
          <a:prstGeom prst="rect">
            <a:avLst/>
          </a:prstGeom>
        </p:spPr>
      </p:pic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3802274927"/>
              </p:ext>
            </p:extLst>
          </p:nvPr>
        </p:nvGraphicFramePr>
        <p:xfrm>
          <a:off x="710346" y="2179320"/>
          <a:ext cx="7763094" cy="414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Dikdörtgen 19"/>
          <p:cNvSpPr/>
          <p:nvPr/>
        </p:nvSpPr>
        <p:spPr>
          <a:xfrm>
            <a:off x="1013460" y="4815840"/>
            <a:ext cx="1203960" cy="64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Şişli İlçesi</a:t>
            </a:r>
          </a:p>
        </p:txBody>
      </p:sp>
    </p:spTree>
    <p:extLst>
      <p:ext uri="{BB962C8B-B14F-4D97-AF65-F5344CB8AC3E}">
        <p14:creationId xmlns:p14="http://schemas.microsoft.com/office/powerpoint/2010/main" val="37606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11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C3E561C-B9AD-4ADB-913A-0CDAAEC5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graphicEl>
                                              <a:dgm id="{BC3E561C-B9AD-4ADB-913A-0CDAAEC5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graphicEl>
                                              <a:dgm id="{BC3E561C-B9AD-4ADB-913A-0CDAAEC5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graphicEl>
                                              <a:dgm id="{BC3E561C-B9AD-4ADB-913A-0CDAAEC5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101B9A9-6BAF-4807-83DE-BD5528218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graphicEl>
                                              <a:dgm id="{A101B9A9-6BAF-4807-83DE-BD5528218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graphicEl>
                                              <a:dgm id="{A101B9A9-6BAF-4807-83DE-BD5528218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graphicEl>
                                              <a:dgm id="{A101B9A9-6BAF-4807-83DE-BD5528218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9217FFE-064B-4528-B013-DE55119B6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graphicEl>
                                              <a:dgm id="{C9217FFE-064B-4528-B013-DE55119B6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graphicEl>
                                              <a:dgm id="{C9217FFE-064B-4528-B013-DE55119B6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graphicEl>
                                              <a:dgm id="{C9217FFE-064B-4528-B013-DE55119B6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E011A5F-1E50-4048-AF02-84CEE0DEE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graphicEl>
                                              <a:dgm id="{EE011A5F-1E50-4048-AF02-84CEE0DEE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graphicEl>
                                              <a:dgm id="{EE011A5F-1E50-4048-AF02-84CEE0DEE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graphicEl>
                                              <a:dgm id="{EE011A5F-1E50-4048-AF02-84CEE0DEE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B85763C-3230-4070-A367-180E52C6C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graphicEl>
                                              <a:dgm id="{5B85763C-3230-4070-A367-180E52C6C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graphicEl>
                                              <a:dgm id="{5B85763C-3230-4070-A367-180E52C6C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graphicEl>
                                              <a:dgm id="{5B85763C-3230-4070-A367-180E52C6C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964FA29-533F-4900-8699-F3B97FEC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graphicEl>
                                              <a:dgm id="{4964FA29-533F-4900-8699-F3B97FEC0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graphicEl>
                                              <a:dgm id="{4964FA29-533F-4900-8699-F3B97FEC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graphicEl>
                                              <a:dgm id="{4964FA29-533F-4900-8699-F3B97FEC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9B35FC9-6D98-46D8-9332-B42E9A545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graphicEl>
                                              <a:dgm id="{39B35FC9-6D98-46D8-9332-B42E9A545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graphicEl>
                                              <a:dgm id="{39B35FC9-6D98-46D8-9332-B42E9A545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graphicEl>
                                              <a:dgm id="{39B35FC9-6D98-46D8-9332-B42E9A545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64C8DC2-871B-4800-9C93-22CD540B7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>
                                            <p:graphicEl>
                                              <a:dgm id="{F64C8DC2-871B-4800-9C93-22CD540B7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graphicEl>
                                              <a:dgm id="{F64C8DC2-871B-4800-9C93-22CD540B7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>
                                            <p:graphicEl>
                                              <a:dgm id="{F64C8DC2-871B-4800-9C93-22CD540B7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9" grpId="0">
        <p:bldSub>
          <a:bldDgm bld="one"/>
        </p:bldSub>
      </p:bldGraphic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1" cy="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67238" y="281909"/>
            <a:ext cx="6878588" cy="12028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İLANEN TEBLİGAT</a:t>
            </a:r>
            <a:r>
              <a:rPr lang="tr-TR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  </a:t>
            </a:r>
            <a:endParaRPr lang="tr-TR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Başlık 1"/>
          <p:cNvSpPr txBox="1">
            <a:spLocks/>
          </p:cNvSpPr>
          <p:nvPr/>
        </p:nvSpPr>
        <p:spPr>
          <a:xfrm>
            <a:off x="1200608" y="1700808"/>
            <a:ext cx="7106399" cy="1009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200" b="1" dirty="0">
                <a:solidFill>
                  <a:srgbClr val="002060"/>
                </a:solidFill>
                <a:latin typeface="Palatino Linotype"/>
                <a:ea typeface="Times New Roman"/>
                <a:cs typeface="Times New Roman"/>
              </a:rPr>
              <a:t>İLANEN TEBLİGAT nedir?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547839" y="2479623"/>
            <a:ext cx="37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dirty="0">
                <a:solidFill>
                  <a:srgbClr val="002060"/>
                </a:solidFill>
                <a:latin typeface="Palatino Linotype"/>
                <a:ea typeface="Times New Roman"/>
                <a:cs typeface="Times New Roman"/>
              </a:rPr>
              <a:t>[ </a:t>
            </a:r>
            <a:r>
              <a:rPr lang="tr-TR" sz="2400" b="1" i="1" u="sng" dirty="0" err="1">
                <a:solidFill>
                  <a:srgbClr val="002060"/>
                </a:solidFill>
                <a:latin typeface="Palatino Linotype"/>
                <a:ea typeface="Times New Roman"/>
                <a:cs typeface="Times New Roman"/>
              </a:rPr>
              <a:t>Teb</a:t>
            </a:r>
            <a:r>
              <a:rPr lang="tr-TR" sz="2400" b="1" i="1" u="sng" dirty="0">
                <a:solidFill>
                  <a:srgbClr val="002060"/>
                </a:solidFill>
                <a:latin typeface="Palatino Linotype"/>
                <a:ea typeface="Times New Roman"/>
                <a:cs typeface="Times New Roman"/>
              </a:rPr>
              <a:t>. K. m.28 / Yön. m.48</a:t>
            </a:r>
            <a:r>
              <a:rPr lang="tr-TR" sz="2400" b="1" i="1" dirty="0">
                <a:solidFill>
                  <a:srgbClr val="002060"/>
                </a:solidFill>
                <a:latin typeface="Palatino Linotype"/>
                <a:ea typeface="Times New Roman"/>
                <a:cs typeface="Times New Roman"/>
              </a:rPr>
              <a:t> ]</a:t>
            </a:r>
            <a:endParaRPr lang="tr-TR" i="1" dirty="0">
              <a:solidFill>
                <a:srgbClr val="002060"/>
              </a:solidFill>
            </a:endParaRPr>
          </a:p>
        </p:txBody>
      </p:sp>
      <p:sp>
        <p:nvSpPr>
          <p:cNvPr id="23" name="Başlık 1"/>
          <p:cNvSpPr txBox="1">
            <a:spLocks/>
          </p:cNvSpPr>
          <p:nvPr/>
        </p:nvSpPr>
        <p:spPr>
          <a:xfrm>
            <a:off x="1049807" y="3429000"/>
            <a:ext cx="72572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  <a:latin typeface="Palatino Linotype"/>
                <a:ea typeface="Times New Roman"/>
                <a:cs typeface="Times New Roman"/>
              </a:rPr>
              <a:t>Hangi Kurumlar İlanen Tebligat Yapabilirler?</a:t>
            </a:r>
          </a:p>
        </p:txBody>
      </p:sp>
      <p:sp>
        <p:nvSpPr>
          <p:cNvPr id="24" name="Başlık 1"/>
          <p:cNvSpPr txBox="1">
            <a:spLocks/>
          </p:cNvSpPr>
          <p:nvPr/>
        </p:nvSpPr>
        <p:spPr>
          <a:xfrm>
            <a:off x="1200608" y="4869160"/>
            <a:ext cx="710640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800" b="1" dirty="0">
                <a:solidFill>
                  <a:srgbClr val="C00000"/>
                </a:solidFill>
                <a:latin typeface="Palatino Linotype"/>
                <a:ea typeface="Times New Roman"/>
                <a:cs typeface="Times New Roman"/>
              </a:rPr>
              <a:t>Hangi dava ve işlerde ilanen tebligat yoluna gidilebilir?</a:t>
            </a:r>
          </a:p>
        </p:txBody>
      </p:sp>
    </p:spTree>
    <p:extLst>
      <p:ext uri="{BB962C8B-B14F-4D97-AF65-F5344CB8AC3E}">
        <p14:creationId xmlns:p14="http://schemas.microsoft.com/office/powerpoint/2010/main" val="39099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9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1" cy="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260131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tr-TR" sz="2800" dirty="0">
                <a:latin typeface="Palatino Linotype" panose="02040502050505030304" pitchFamily="18" charset="0"/>
              </a:rPr>
              <a:t>Muhatabın kimliğinin bilinmesi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tr-TR" sz="2800" dirty="0">
                <a:latin typeface="Palatino Linotype" panose="02040502050505030304" pitchFamily="18" charset="0"/>
              </a:rPr>
              <a:t>Muhatabın adresinin meçhul olması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tr-TR" sz="2800" dirty="0">
                <a:latin typeface="Palatino Linotype" panose="02040502050505030304" pitchFamily="18" charset="0"/>
              </a:rPr>
              <a:t>Muhatabın adres araştırmasının yapılmış olması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tr-TR" sz="2800" dirty="0">
                <a:latin typeface="Palatino Linotype" panose="02040502050505030304" pitchFamily="18" charset="0"/>
              </a:rPr>
              <a:t>Gerekli masrafların yatırılmış olması</a:t>
            </a:r>
            <a:endParaRPr lang="tr-TR" sz="2800" i="1" dirty="0">
              <a:latin typeface="Palatino Linotype" panose="020405020505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784131" y="994902"/>
            <a:ext cx="7575738" cy="63389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r-TR" sz="3200" b="1" u="sng" dirty="0">
                <a:solidFill>
                  <a:schemeClr val="accent1">
                    <a:lumMod val="50000"/>
                  </a:schemeClr>
                </a:solidFill>
                <a:latin typeface="Palatino Linotype"/>
                <a:ea typeface="Times New Roman"/>
                <a:cs typeface="Times New Roman"/>
              </a:rPr>
              <a:t>İlanen Tebligat Yapılabilmesinin Şartları: </a:t>
            </a:r>
            <a:r>
              <a:rPr lang="tr-TR" sz="3200" b="1" i="1" u="sng" dirty="0">
                <a:solidFill>
                  <a:schemeClr val="accent1">
                    <a:lumMod val="50000"/>
                  </a:schemeClr>
                </a:solidFill>
                <a:latin typeface="Palatino Linotype"/>
                <a:ea typeface="Times New Roman"/>
                <a:cs typeface="Times New Roman"/>
              </a:rPr>
              <a:t>  </a:t>
            </a:r>
            <a:endParaRPr lang="tr-TR" sz="3200" u="sng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1" cy="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28974" y="393464"/>
            <a:ext cx="7286051" cy="12028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2600" b="1" u="sng" dirty="0">
                <a:solidFill>
                  <a:prstClr val="black"/>
                </a:solidFill>
                <a:latin typeface="Palatino Linotype" panose="02040502050505030304" pitchFamily="18" charset="0"/>
              </a:rPr>
              <a:t>MUHATABIN ADRESİNİN MEÇHUL OLMASI</a:t>
            </a:r>
            <a:endParaRPr lang="tr-TR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Başlık 1"/>
          <p:cNvSpPr txBox="1">
            <a:spLocks/>
          </p:cNvSpPr>
          <p:nvPr/>
        </p:nvSpPr>
        <p:spPr>
          <a:xfrm>
            <a:off x="712123" y="1685111"/>
            <a:ext cx="7719753" cy="1009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800" b="1" dirty="0">
                <a:solidFill>
                  <a:srgbClr val="002060"/>
                </a:solidFill>
                <a:latin typeface="Palatino Linotype"/>
                <a:ea typeface="Times New Roman"/>
                <a:cs typeface="Times New Roman"/>
              </a:rPr>
              <a:t>Hangi durumlarda ADRES MEÇHUL sayılır?</a:t>
            </a:r>
          </a:p>
        </p:txBody>
      </p:sp>
      <p:sp>
        <p:nvSpPr>
          <p:cNvPr id="24" name="Başlık 1"/>
          <p:cNvSpPr txBox="1">
            <a:spLocks/>
          </p:cNvSpPr>
          <p:nvPr/>
        </p:nvSpPr>
        <p:spPr>
          <a:xfrm>
            <a:off x="532104" y="3068961"/>
            <a:ext cx="807979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800" b="1" dirty="0">
                <a:solidFill>
                  <a:srgbClr val="C00000"/>
                </a:solidFill>
                <a:latin typeface="Palatino Linotype"/>
                <a:ea typeface="Times New Roman"/>
                <a:cs typeface="Times New Roman"/>
              </a:rPr>
              <a:t>Muhatabın adresi önceden belli ise bu adrese önceden tebligat yapılmış ise, </a:t>
            </a:r>
          </a:p>
          <a:p>
            <a:pPr algn="ctr">
              <a:lnSpc>
                <a:spcPct val="100000"/>
              </a:lnSpc>
            </a:pPr>
            <a:r>
              <a:rPr lang="tr-TR" sz="2800" b="1" dirty="0">
                <a:solidFill>
                  <a:srgbClr val="C00000"/>
                </a:solidFill>
                <a:latin typeface="Palatino Linotype"/>
                <a:ea typeface="Times New Roman"/>
                <a:cs typeface="Times New Roman"/>
              </a:rPr>
              <a:t>Daha sonra adresin değiştirilmesi durumunda yeni adres bildirilmez ve tespit de edilmez ise</a:t>
            </a:r>
          </a:p>
          <a:p>
            <a:pPr>
              <a:lnSpc>
                <a:spcPct val="100000"/>
              </a:lnSpc>
            </a:pPr>
            <a:r>
              <a:rPr lang="tr-TR" sz="2800" b="1" dirty="0">
                <a:solidFill>
                  <a:srgbClr val="C00000"/>
                </a:solidFill>
                <a:latin typeface="Palatino Linotype"/>
                <a:ea typeface="Times New Roman"/>
                <a:cs typeface="Times New Roman"/>
              </a:rPr>
              <a:t>			</a:t>
            </a:r>
          </a:p>
        </p:txBody>
      </p:sp>
      <p:pic>
        <p:nvPicPr>
          <p:cNvPr id="1027" name="Picture 3" descr="C:\Users\19940036888\AppData\Local\Microsoft\Windows\Temporary Internet Files\Content.IE5\UPC02KOX\question_mark_PNG4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94" y="5517233"/>
            <a:ext cx="847410" cy="8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1" cy="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2104" y="1772816"/>
            <a:ext cx="8079792" cy="966072"/>
          </a:xfrm>
        </p:spPr>
        <p:txBody>
          <a:bodyPr>
            <a:normAutofit fontScale="90000"/>
          </a:bodyPr>
          <a:lstStyle/>
          <a:p>
            <a:pPr marL="457200" lvl="0" indent="-457200" algn="ctr">
              <a:lnSpc>
                <a:spcPct val="100000"/>
              </a:lnSpc>
              <a:spcBef>
                <a:spcPts val="750"/>
              </a:spcBef>
            </a:pPr>
            <a:r>
              <a:rPr lang="tr-TR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ADRES ARAŞTIRMASININ YAPILMIŞ OLMASI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Başlık 1"/>
          <p:cNvSpPr txBox="1">
            <a:spLocks/>
          </p:cNvSpPr>
          <p:nvPr/>
        </p:nvSpPr>
        <p:spPr>
          <a:xfrm>
            <a:off x="712123" y="2947950"/>
            <a:ext cx="7719753" cy="1009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800" b="1" dirty="0">
                <a:solidFill>
                  <a:srgbClr val="002060"/>
                </a:solidFill>
                <a:latin typeface="Palatino Linotype"/>
                <a:ea typeface="Times New Roman"/>
                <a:cs typeface="Times New Roman"/>
              </a:rPr>
              <a:t>Tebligat Kanunu m.48(2)(3)</a:t>
            </a:r>
          </a:p>
        </p:txBody>
      </p:sp>
      <p:sp>
        <p:nvSpPr>
          <p:cNvPr id="24" name="Başlık 1"/>
          <p:cNvSpPr txBox="1">
            <a:spLocks/>
          </p:cNvSpPr>
          <p:nvPr/>
        </p:nvSpPr>
        <p:spPr>
          <a:xfrm>
            <a:off x="554991" y="4185041"/>
            <a:ext cx="8079792" cy="1296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200" b="1" dirty="0">
                <a:solidFill>
                  <a:srgbClr val="C00000"/>
                </a:solidFill>
                <a:latin typeface="Palatino Linotype"/>
                <a:ea typeface="Times New Roman"/>
                <a:cs typeface="Times New Roman"/>
              </a:rPr>
              <a:t>Yapılan araştırmalar sonunda eğer adres tespit edilebilmiş ise</a:t>
            </a:r>
          </a:p>
        </p:txBody>
      </p:sp>
      <p:pic>
        <p:nvPicPr>
          <p:cNvPr id="1027" name="Picture 3" descr="C:\Users\19940036888\AppData\Local\Microsoft\Windows\Temporary Internet Files\Content.IE5\UPC02KOX\question_mark_PNG4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94" y="5481595"/>
            <a:ext cx="847410" cy="8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 txBox="1">
            <a:spLocks/>
          </p:cNvSpPr>
          <p:nvPr/>
        </p:nvSpPr>
        <p:spPr>
          <a:xfrm>
            <a:off x="1393455" y="281909"/>
            <a:ext cx="6357090" cy="914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İLANEN TEBLİGAT</a:t>
            </a:r>
            <a:r>
              <a:rPr lang="tr-TR" sz="3600" b="1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  </a:t>
            </a:r>
            <a:endParaRPr lang="tr-TR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1" cy="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8835" y="2492630"/>
            <a:ext cx="8079792" cy="966072"/>
          </a:xfrm>
        </p:spPr>
        <p:txBody>
          <a:bodyPr>
            <a:normAutofit fontScale="90000"/>
          </a:bodyPr>
          <a:lstStyle/>
          <a:p>
            <a:pPr marL="457200" lvl="0" indent="-457200" algn="ctr">
              <a:lnSpc>
                <a:spcPct val="100000"/>
              </a:lnSpc>
              <a:spcBef>
                <a:spcPts val="750"/>
              </a:spcBef>
            </a:pPr>
            <a:r>
              <a:rPr lang="tr-TR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GEREKLİ MASRAFLARIN YATIRILMIŞ OLMASI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Başlık 1"/>
          <p:cNvSpPr txBox="1">
            <a:spLocks/>
          </p:cNvSpPr>
          <p:nvPr/>
        </p:nvSpPr>
        <p:spPr>
          <a:xfrm>
            <a:off x="712123" y="4566566"/>
            <a:ext cx="7719753" cy="1009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800" b="1" dirty="0">
                <a:solidFill>
                  <a:srgbClr val="002060"/>
                </a:solidFill>
                <a:latin typeface="Palatino Linotype"/>
                <a:ea typeface="Times New Roman"/>
                <a:cs typeface="Times New Roman"/>
              </a:rPr>
              <a:t>Tebligat Kanunu m5(1)(2)</a:t>
            </a: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1132705" y="497451"/>
            <a:ext cx="6878588" cy="120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İLANEN TEBLİGAT</a:t>
            </a:r>
            <a:r>
              <a:rPr lang="tr-TR" sz="3600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  </a:t>
            </a:r>
            <a:endParaRPr lang="tr-TR" sz="36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5"/>
            <a:ext cx="809835" cy="76659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7259" y="366784"/>
            <a:ext cx="7705515" cy="831625"/>
          </a:xfr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TEBLİGATIN TÜRLERİ </a:t>
            </a:r>
            <a:endParaRPr lang="en-US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968552"/>
          </a:xfrm>
        </p:spPr>
        <p:txBody>
          <a:bodyPr>
            <a:normAutofit fontScale="92500" lnSpcReduction="10000"/>
          </a:bodyPr>
          <a:lstStyle/>
          <a:p>
            <a:pPr marL="265113" indent="-265113">
              <a:lnSpc>
                <a:spcPct val="150000"/>
              </a:lnSpc>
              <a:buFont typeface="+mj-lt"/>
              <a:buAutoNum type="romanUcPeriod"/>
            </a:pPr>
            <a:r>
              <a:rPr lang="tr-TR" b="1" dirty="0">
                <a:latin typeface="Palatino Linotype" panose="02040502050505030304" pitchFamily="18" charset="0"/>
              </a:rPr>
              <a:t>Yapılış Şekline Göre Tebligat</a:t>
            </a:r>
          </a:p>
          <a:p>
            <a:pPr marL="530225" indent="-354013">
              <a:lnSpc>
                <a:spcPct val="150000"/>
              </a:lnSpc>
              <a:buAutoNum type="arabicPeriod"/>
            </a:pPr>
            <a:r>
              <a:rPr lang="tr-TR" dirty="0">
                <a:latin typeface="Palatino Linotype" panose="02040502050505030304" pitchFamily="18" charset="0"/>
              </a:rPr>
              <a:t>Posta ve Telgraf Teşkilatı Genel Müdürlüğü (PTT) Vasıtasıyla Tebligat </a:t>
            </a:r>
          </a:p>
          <a:p>
            <a:pPr marL="530225" indent="-354013">
              <a:lnSpc>
                <a:spcPct val="150000"/>
              </a:lnSpc>
              <a:buAutoNum type="arabicPeriod"/>
            </a:pPr>
            <a:r>
              <a:rPr lang="tr-TR" dirty="0">
                <a:latin typeface="Palatino Linotype" panose="02040502050505030304" pitchFamily="18" charset="0"/>
              </a:rPr>
              <a:t>Memur Vasıtasıyla Tebligat</a:t>
            </a:r>
          </a:p>
          <a:p>
            <a:pPr marL="530225" indent="-354013">
              <a:lnSpc>
                <a:spcPct val="150000"/>
              </a:lnSpc>
              <a:buAutoNum type="arabicPeriod"/>
            </a:pPr>
            <a:r>
              <a:rPr lang="tr-TR" dirty="0">
                <a:latin typeface="Palatino Linotype" panose="02040502050505030304" pitchFamily="18" charset="0"/>
              </a:rPr>
              <a:t>Doğrudan Tebligat </a:t>
            </a:r>
          </a:p>
          <a:p>
            <a:pPr marL="530225" indent="-354013">
              <a:lnSpc>
                <a:spcPct val="150000"/>
              </a:lnSpc>
              <a:buAutoNum type="arabicPeriod"/>
            </a:pPr>
            <a:r>
              <a:rPr lang="tr-TR" dirty="0">
                <a:latin typeface="Palatino Linotype" panose="02040502050505030304" pitchFamily="18" charset="0"/>
              </a:rPr>
              <a:t>İlanen Tebligat</a:t>
            </a:r>
          </a:p>
          <a:p>
            <a:pPr marL="530225" indent="-354013">
              <a:lnSpc>
                <a:spcPct val="150000"/>
              </a:lnSpc>
              <a:buAutoNum type="arabicPeriod"/>
            </a:pPr>
            <a:r>
              <a:rPr lang="tr-TR" dirty="0">
                <a:latin typeface="Palatino Linotype" panose="02040502050505030304" pitchFamily="18" charset="0"/>
              </a:rPr>
              <a:t>Elektronik Tebligat</a:t>
            </a:r>
          </a:p>
          <a:p>
            <a:pPr marL="174625" indent="-174625">
              <a:lnSpc>
                <a:spcPct val="150000"/>
              </a:lnSpc>
              <a:buNone/>
            </a:pPr>
            <a:r>
              <a:rPr lang="tr-TR" b="1" dirty="0">
                <a:latin typeface="Palatino Linotype" panose="02040502050505030304" pitchFamily="18" charset="0"/>
              </a:rPr>
              <a:t>II.  Konusuna Göre Tebligat</a:t>
            </a:r>
          </a:p>
          <a:p>
            <a:pPr marL="174625" indent="-174625">
              <a:lnSpc>
                <a:spcPct val="150000"/>
              </a:lnSpc>
              <a:buNone/>
            </a:pPr>
            <a:r>
              <a:rPr lang="tr-TR" b="1" dirty="0">
                <a:latin typeface="Palatino Linotype" panose="02040502050505030304" pitchFamily="18" charset="0"/>
              </a:rPr>
              <a:t>III.  Tebligatı Çıkaran Kurum veya Kişilerin Niteliğine Göre Tebligat  </a:t>
            </a:r>
          </a:p>
          <a:p>
            <a:pPr marL="174625" indent="-174625">
              <a:lnSpc>
                <a:spcPct val="150000"/>
              </a:lnSpc>
              <a:buNone/>
            </a:pPr>
            <a:r>
              <a:rPr lang="tr-TR" b="1" dirty="0">
                <a:latin typeface="Palatino Linotype" panose="02040502050505030304" pitchFamily="18" charset="0"/>
              </a:rPr>
              <a:t>IV.  Yapıldığı Yere Göre Tebligat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1" cy="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483" y="2035448"/>
            <a:ext cx="8079792" cy="966072"/>
          </a:xfrm>
        </p:spPr>
        <p:txBody>
          <a:bodyPr>
            <a:normAutofit fontScale="90000"/>
          </a:bodyPr>
          <a:lstStyle/>
          <a:p>
            <a:pPr marL="457200" lvl="0" indent="-457200" algn="ctr">
              <a:lnSpc>
                <a:spcPct val="100000"/>
              </a:lnSpc>
              <a:spcBef>
                <a:spcPts val="750"/>
              </a:spcBef>
            </a:pPr>
            <a:r>
              <a:rPr lang="tr-T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1. AŞAMA – GAZETE İLE İLANIN YAPILMASI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Başlık 1"/>
          <p:cNvSpPr txBox="1">
            <a:spLocks/>
          </p:cNvSpPr>
          <p:nvPr/>
        </p:nvSpPr>
        <p:spPr>
          <a:xfrm>
            <a:off x="892143" y="4566566"/>
            <a:ext cx="7719753" cy="17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800" b="1" dirty="0">
                <a:solidFill>
                  <a:srgbClr val="002060"/>
                </a:solidFill>
                <a:latin typeface="Palatino Linotype"/>
                <a:ea typeface="Times New Roman"/>
                <a:cs typeface="Times New Roman"/>
              </a:rPr>
              <a:t>Her 2 .aşamadan herhangi birinin yerine getirilmemesi halinde Tebligat </a:t>
            </a:r>
            <a:r>
              <a:rPr lang="tr-TR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USULSÜZDÜR !!!!</a:t>
            </a: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892143" y="393464"/>
            <a:ext cx="7479191" cy="120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2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İLANEN TEBLİGATIN AMACINA ULAŞMASI İÇİN</a:t>
            </a:r>
            <a:r>
              <a:rPr lang="tr-TR" sz="3200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  </a:t>
            </a:r>
            <a:endParaRPr lang="tr-TR" sz="32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532104" y="3429000"/>
            <a:ext cx="8079792" cy="96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lnSpc>
                <a:spcPct val="100000"/>
              </a:lnSpc>
              <a:spcBef>
                <a:spcPts val="750"/>
              </a:spcBef>
            </a:pPr>
            <a:r>
              <a:rPr lang="tr-T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2. AŞAMA – Tebliğ Olunacak Evrak ve İlan Suretinin Asılması – 1 AY süre ile</a:t>
            </a:r>
          </a:p>
        </p:txBody>
      </p:sp>
    </p:spTree>
    <p:extLst>
      <p:ext uri="{BB962C8B-B14F-4D97-AF65-F5344CB8AC3E}">
        <p14:creationId xmlns:p14="http://schemas.microsoft.com/office/powerpoint/2010/main" val="37966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49" y="1484784"/>
            <a:ext cx="7886700" cy="132556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ELEKTRONİK TEBLİGAT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" y="1"/>
            <a:ext cx="1083508" cy="1025651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51" y="3434789"/>
            <a:ext cx="3967497" cy="24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0526" y="692696"/>
            <a:ext cx="4107458" cy="604867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Palatino Linotype" panose="02040502050505030304" pitchFamily="18" charset="0"/>
              </a:rPr>
              <a:t>Tanımı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Palatino Linotype" panose="02040502050505030304" pitchFamily="18" charset="0"/>
              </a:rPr>
              <a:t>Amacı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Palatino Linotype" panose="02040502050505030304" pitchFamily="18" charset="0"/>
              </a:rPr>
              <a:t>İlgili Mevzuat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Palatino Linotype" panose="02040502050505030304" pitchFamily="18" charset="0"/>
              </a:rPr>
              <a:t>Uygulama Alanı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Palatino Linotype" panose="02040502050505030304" pitchFamily="18" charset="0"/>
              </a:rPr>
              <a:t>Konusu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Palatino Linotype" panose="02040502050505030304" pitchFamily="18" charset="0"/>
              </a:rPr>
              <a:t>Unsurları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Palatino Linotype" panose="02040502050505030304" pitchFamily="18" charset="0"/>
              </a:rPr>
              <a:t>Elektronik Tebligatın Türleri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  <a:cs typeface="Times New Roman"/>
              </a:rPr>
              <a:t>	İhtiyarî E-Tebligat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	Zorunlu E- Tebligat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Yapılabilecek Kişiler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Yapılacağı Zaman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396969" y="6403161"/>
            <a:ext cx="558974" cy="340148"/>
          </a:xfrm>
        </p:spPr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877925" y="90846"/>
            <a:ext cx="7388150" cy="74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Times New Roman"/>
                <a:cs typeface="Times New Roman"/>
              </a:rPr>
              <a:t>E- TEBLİGAT</a:t>
            </a:r>
            <a:endParaRPr lang="tr-TR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0" name="İçerik Yer Tutucusu 4"/>
          <p:cNvSpPr txBox="1">
            <a:spLocks/>
          </p:cNvSpPr>
          <p:nvPr/>
        </p:nvSpPr>
        <p:spPr>
          <a:xfrm>
            <a:off x="4427984" y="836711"/>
            <a:ext cx="4608512" cy="5904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2E2E2E"/>
                </a:solidFill>
                <a:latin typeface="Times New Roman"/>
                <a:ea typeface="Times New Roman"/>
              </a:rPr>
              <a:t>Yapılacağı Adres  </a:t>
            </a:r>
          </a:p>
          <a:p>
            <a:pPr marL="263525" indent="-176213">
              <a:lnSpc>
                <a:spcPct val="150000"/>
              </a:lnSpc>
            </a:pPr>
            <a:r>
              <a:rPr lang="tr-TR" sz="2400" dirty="0">
                <a:solidFill>
                  <a:srgbClr val="2E2E2E"/>
                </a:solidFill>
                <a:latin typeface="Times New Roman"/>
                <a:ea typeface="Times New Roman"/>
              </a:rPr>
              <a:t>KEP Adresi  ve Hizmet Sağlayıcısı</a:t>
            </a:r>
          </a:p>
          <a:p>
            <a:pPr marL="263525" indent="-176213">
              <a:lnSpc>
                <a:spcPct val="150000"/>
              </a:lnSpc>
            </a:pPr>
            <a:r>
              <a:rPr lang="tr-TR" sz="2400" dirty="0">
                <a:solidFill>
                  <a:srgbClr val="2E2E2E"/>
                </a:solidFill>
                <a:latin typeface="Times New Roman"/>
                <a:ea typeface="Times New Roman"/>
              </a:rPr>
              <a:t>KEP Edinme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2E2E2E"/>
                </a:solidFill>
                <a:latin typeface="Times New Roman"/>
                <a:ea typeface="Times New Roman"/>
              </a:rPr>
              <a:t>E-</a:t>
            </a:r>
            <a:r>
              <a:rPr lang="tr-TR" sz="2400" dirty="0" err="1">
                <a:solidFill>
                  <a:srgbClr val="2E2E2E"/>
                </a:solidFill>
                <a:latin typeface="Times New Roman"/>
                <a:ea typeface="Times New Roman"/>
              </a:rPr>
              <a:t>TebligatınYapılması</a:t>
            </a:r>
            <a:endParaRPr lang="tr-TR" sz="2400" dirty="0">
              <a:solidFill>
                <a:srgbClr val="2E2E2E"/>
              </a:solidFill>
              <a:latin typeface="Times New Roman"/>
              <a:ea typeface="Times New Roman"/>
            </a:endParaRPr>
          </a:p>
          <a:p>
            <a:pPr marL="263525" indent="-176213">
              <a:lnSpc>
                <a:spcPct val="150000"/>
              </a:lnSpc>
              <a:tabLst>
                <a:tab pos="263525" algn="l"/>
              </a:tabLst>
            </a:pPr>
            <a:r>
              <a:rPr lang="tr-TR" sz="2400" dirty="0">
                <a:solidFill>
                  <a:srgbClr val="2E2E2E"/>
                </a:solidFill>
                <a:latin typeface="Times New Roman"/>
                <a:ea typeface="Times New Roman"/>
              </a:rPr>
              <a:t>E-Tebligat Mesajının Düzenlenmesi ve İdareye Gönderilmesi  </a:t>
            </a:r>
          </a:p>
          <a:p>
            <a:pPr marL="263525" indent="-176213">
              <a:lnSpc>
                <a:spcPct val="150000"/>
              </a:lnSpc>
              <a:tabLst>
                <a:tab pos="263525" algn="l"/>
              </a:tabLst>
            </a:pPr>
            <a:r>
              <a:rPr lang="tr-TR" sz="2400" dirty="0">
                <a:solidFill>
                  <a:srgbClr val="2E2E2E"/>
                </a:solidFill>
                <a:latin typeface="Times New Roman"/>
                <a:ea typeface="Times New Roman"/>
              </a:rPr>
              <a:t>Mesajın Muhataba Gönderilmesi</a:t>
            </a:r>
          </a:p>
          <a:p>
            <a:pPr marL="263525" indent="-176213">
              <a:lnSpc>
                <a:spcPct val="150000"/>
              </a:lnSpc>
              <a:tabLst>
                <a:tab pos="263525" algn="l"/>
              </a:tabLst>
            </a:pPr>
            <a:r>
              <a:rPr lang="tr-TR" sz="2400" dirty="0">
                <a:solidFill>
                  <a:srgbClr val="2E2E2E"/>
                </a:solidFill>
                <a:latin typeface="Times New Roman"/>
                <a:ea typeface="Times New Roman"/>
              </a:rPr>
              <a:t>E- Tebligatın Muhataba Tebliği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2E2E2E"/>
                </a:solidFill>
                <a:latin typeface="Times New Roman"/>
                <a:ea typeface="Times New Roman"/>
              </a:rPr>
              <a:t>E-Tebligatın Yapılmış Sayıldığı Tarih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2E2E2E"/>
                </a:solidFill>
                <a:latin typeface="Times New Roman"/>
                <a:ea typeface="Times New Roman"/>
              </a:rPr>
              <a:t>E- Tebligatın Usulsüz Tebliği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2E2E2E"/>
                </a:solidFill>
                <a:latin typeface="Times New Roman"/>
                <a:ea typeface="Times New Roman"/>
              </a:rPr>
              <a:t>E-Tebligatın Hukukî Sonuçları</a:t>
            </a:r>
          </a:p>
        </p:txBody>
      </p:sp>
    </p:spTree>
    <p:extLst>
      <p:ext uri="{BB962C8B-B14F-4D97-AF65-F5344CB8AC3E}">
        <p14:creationId xmlns:p14="http://schemas.microsoft.com/office/powerpoint/2010/main" val="16889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03548" y="980728"/>
            <a:ext cx="8136904" cy="5544616"/>
          </a:xfrm>
        </p:spPr>
        <p:txBody>
          <a:bodyPr anchor="t"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Tebliğ işleminin, elektronik vasıtalarla ve elektronik ortamda yapılmasını ifade etmektedir.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400" dirty="0">
              <a:solidFill>
                <a:srgbClr val="2E2E2E"/>
              </a:solidFill>
              <a:latin typeface="Palatino Linotype" panose="02040502050505030304" pitchFamily="18" charset="0"/>
              <a:ea typeface="Times New Roman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tr-TR" sz="2400" dirty="0">
              <a:solidFill>
                <a:srgbClr val="2E2E2E"/>
              </a:solidFill>
              <a:latin typeface="Palatino Linotype" panose="02040502050505030304" pitchFamily="18" charset="0"/>
              <a:ea typeface="Times New Roman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tr-TR" sz="2400" dirty="0">
              <a:solidFill>
                <a:srgbClr val="2E2E2E"/>
              </a:solidFill>
              <a:latin typeface="Palatino Linotype" panose="02040502050505030304" pitchFamily="18" charset="0"/>
              <a:ea typeface="Times New Roman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E-TEBLİGAT:  Tebligat Kanunu hükümleri gereğince, tebligatı çıkaran merci tarafından tebligatın PTT vasıtası ile  muhatabın tebligata elverişli e-posta adresine elektronik ortamda bildirilmesi ve bu bildirimin belgelendirilmesi işlemidir. </a:t>
            </a:r>
            <a:endParaRPr lang="tr-TR" sz="2000" dirty="0">
              <a:solidFill>
                <a:srgbClr val="2E2E2E"/>
              </a:solidFill>
              <a:latin typeface="Palatino Linotype" panose="02040502050505030304" pitchFamily="18" charset="0"/>
              <a:ea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2000" dirty="0">
              <a:solidFill>
                <a:srgbClr val="2E2E2E"/>
              </a:solidFill>
              <a:latin typeface="Palatino Linotype" panose="02040502050505030304" pitchFamily="18" charset="0"/>
              <a:ea typeface="Times New Roman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396969" y="6403161"/>
            <a:ext cx="558974" cy="340148"/>
          </a:xfrm>
        </p:spPr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892951" y="260648"/>
            <a:ext cx="7388150" cy="74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Times New Roman"/>
              </a:rPr>
              <a:t>E-TEBLİGAT TANIMI</a:t>
            </a:r>
            <a:endParaRPr lang="tr-TR" sz="36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77925" y="2354778"/>
            <a:ext cx="7388150" cy="143426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Elektronik vasıtalarla yapılan her tebliğ işlemi hukuki sonuç doğurur mu? NEDEN? </a:t>
            </a:r>
          </a:p>
        </p:txBody>
      </p:sp>
    </p:spTree>
    <p:extLst>
      <p:ext uri="{BB962C8B-B14F-4D97-AF65-F5344CB8AC3E}">
        <p14:creationId xmlns:p14="http://schemas.microsoft.com/office/powerpoint/2010/main" val="30621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03548" y="1006513"/>
            <a:ext cx="8136904" cy="5256584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tr-TR" sz="800" dirty="0">
              <a:solidFill>
                <a:srgbClr val="2E2E2E"/>
              </a:solidFill>
              <a:latin typeface="Palatino Linotype" panose="02040502050505030304" pitchFamily="18" charset="0"/>
              <a:ea typeface="Times New Roman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24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AMACI : Tebliğ işlemlerinin mümkün olan en kısa sürede gerçekleştirilmesi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400" dirty="0">
              <a:solidFill>
                <a:srgbClr val="2E2E2E"/>
              </a:solidFill>
              <a:latin typeface="Palatino Linotype" panose="02040502050505030304" pitchFamily="18" charset="0"/>
              <a:ea typeface="Times New Roman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tr-TR" sz="2400" dirty="0">
              <a:solidFill>
                <a:srgbClr val="2E2E2E"/>
              </a:solidFill>
              <a:latin typeface="Palatino Linotype" panose="02040502050505030304" pitchFamily="18" charset="0"/>
              <a:ea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2000" dirty="0">
              <a:solidFill>
                <a:srgbClr val="2E2E2E"/>
              </a:solidFill>
              <a:latin typeface="Palatino Linotype" panose="02040502050505030304" pitchFamily="18" charset="0"/>
              <a:ea typeface="Times New Roman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396969" y="6403161"/>
            <a:ext cx="558974" cy="340148"/>
          </a:xfrm>
        </p:spPr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395536" y="260648"/>
            <a:ext cx="8352927" cy="74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Times New Roman"/>
              </a:rPr>
              <a:t>E-Tebligatın Amacı &amp; İlgili Mevzuat</a:t>
            </a:r>
            <a:endParaRPr lang="tr-TR" sz="30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11560" y="2132856"/>
            <a:ext cx="8136903" cy="4176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u="sng" dirty="0">
                <a:solidFill>
                  <a:schemeClr val="tx1"/>
                </a:solidFill>
                <a:latin typeface="Palatino Linotype" panose="02040502050505030304" pitchFamily="18" charset="0"/>
              </a:rPr>
              <a:t>İlgili Mevzuat</a:t>
            </a:r>
          </a:p>
          <a:p>
            <a:pPr algn="just">
              <a:lnSpc>
                <a:spcPct val="200000"/>
              </a:lnSpc>
            </a:pPr>
            <a:r>
              <a:rPr lang="tr-T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7201 sayılı Tebligat Kanunu değiştirilen 7/a maddesi </a:t>
            </a:r>
          </a:p>
          <a:p>
            <a:pPr algn="just">
              <a:lnSpc>
                <a:spcPct val="200000"/>
              </a:lnSpc>
            </a:pPr>
            <a:r>
              <a:rPr lang="tr-T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Tebligat Kanununun Uygulanmasına Dair Yön.</a:t>
            </a:r>
          </a:p>
          <a:p>
            <a:pPr algn="just">
              <a:lnSpc>
                <a:spcPct val="200000"/>
              </a:lnSpc>
            </a:pPr>
            <a:r>
              <a:rPr lang="tr-T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KEP Sistemine İlişkin Usul ve Esaslar Hakkında Yön.</a:t>
            </a:r>
          </a:p>
          <a:p>
            <a:pPr algn="just">
              <a:lnSpc>
                <a:spcPct val="200000"/>
              </a:lnSpc>
            </a:pPr>
            <a:r>
              <a:rPr lang="tr-T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30617 sayılı Elektronik Tebligat Yön.</a:t>
            </a:r>
          </a:p>
        </p:txBody>
      </p:sp>
    </p:spTree>
    <p:extLst>
      <p:ext uri="{BB962C8B-B14F-4D97-AF65-F5344CB8AC3E}">
        <p14:creationId xmlns:p14="http://schemas.microsoft.com/office/powerpoint/2010/main" val="3189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03548" y="1196751"/>
            <a:ext cx="8136904" cy="5066345"/>
          </a:xfrm>
        </p:spPr>
        <p:txBody>
          <a:bodyPr anchor="ctr">
            <a:normAutofit/>
          </a:bodyPr>
          <a:lstStyle/>
          <a:p>
            <a:pPr marL="352425" indent="-3524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u="sng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Tebliğ işleminin tebligat kanununa göre yapılabilmesi için:</a:t>
            </a:r>
          </a:p>
          <a:p>
            <a:pPr marL="720725" indent="-457200" algn="just">
              <a:lnSpc>
                <a:spcPct val="150000"/>
              </a:lnSpc>
            </a:pPr>
            <a:r>
              <a:rPr lang="tr-TR" sz="28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İşlemi yapan merci </a:t>
            </a:r>
            <a:r>
              <a:rPr lang="tr-TR" sz="2800" dirty="0" err="1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Teb</a:t>
            </a:r>
            <a:r>
              <a:rPr lang="tr-TR" sz="28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. K. m.1’de sayılan merciiler arasında yer almalı  ya da</a:t>
            </a:r>
          </a:p>
          <a:p>
            <a:pPr marL="720725" indent="-457200" algn="just">
              <a:lnSpc>
                <a:spcPct val="150000"/>
              </a:lnSpc>
            </a:pPr>
            <a:r>
              <a:rPr lang="tr-TR" sz="28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Merciin özel kanunlarında (İİK m.21) Teb.K.’</a:t>
            </a:r>
            <a:r>
              <a:rPr lang="tr-TR" sz="2800" dirty="0" err="1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nun</a:t>
            </a:r>
            <a:r>
              <a:rPr lang="tr-TR" sz="28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  uygulanacağına ilişkin bir düzenleme bulunmalıdır.  </a:t>
            </a:r>
            <a:endParaRPr lang="tr-TR" sz="2400" dirty="0">
              <a:solidFill>
                <a:srgbClr val="2E2E2E"/>
              </a:solidFill>
              <a:latin typeface="Palatino Linotype" panose="02040502050505030304" pitchFamily="18" charset="0"/>
              <a:ea typeface="Times New Roman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396969" y="6403161"/>
            <a:ext cx="558974" cy="340148"/>
          </a:xfrm>
        </p:spPr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395536" y="260648"/>
            <a:ext cx="8352927" cy="74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Times New Roman"/>
              </a:rPr>
              <a:t>E-Tebligatın Uygulama Alanı</a:t>
            </a:r>
            <a:endParaRPr lang="tr-TR" sz="30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82514" y="934505"/>
            <a:ext cx="8063173" cy="5923495"/>
          </a:xfrm>
        </p:spPr>
        <p:txBody>
          <a:bodyPr anchor="t">
            <a:normAutofit/>
          </a:bodyPr>
          <a:lstStyle/>
          <a:p>
            <a:pPr marL="352425" indent="-3524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u="sng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Konusu: </a:t>
            </a:r>
          </a:p>
          <a:p>
            <a:pPr marL="352425" indent="-265113">
              <a:lnSpc>
                <a:spcPct val="150000"/>
              </a:lnSpc>
              <a:buFont typeface="+mj-lt"/>
              <a:buAutoNum type="arabicPeriod"/>
            </a:pPr>
            <a:r>
              <a:rPr lang="tr-TR" sz="28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Tebliği çıkaran merciin muhatabına bildirilmesini istediği evrak </a:t>
            </a:r>
            <a:r>
              <a:rPr lang="tr-TR" sz="2000" b="1" i="1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[</a:t>
            </a:r>
            <a:r>
              <a:rPr lang="tr-TR" sz="2000" b="1" i="1" dirty="0" err="1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Teb</a:t>
            </a:r>
            <a:r>
              <a:rPr lang="tr-TR" sz="2000" b="1" i="1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. K. m.8]</a:t>
            </a:r>
          </a:p>
          <a:p>
            <a:pPr marL="352425" indent="-265113">
              <a:lnSpc>
                <a:spcPct val="150000"/>
              </a:lnSpc>
              <a:buFont typeface="+mj-lt"/>
              <a:buAutoNum type="arabicPeriod"/>
            </a:pPr>
            <a:r>
              <a:rPr lang="tr-TR" sz="28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Davetiyeler </a:t>
            </a:r>
          </a:p>
          <a:p>
            <a:pPr marL="439738" indent="-4397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800" u="sng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Unsurları: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396969" y="6403161"/>
            <a:ext cx="558974" cy="340148"/>
          </a:xfrm>
        </p:spPr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374503" y="188640"/>
            <a:ext cx="8352927" cy="74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2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Times New Roman"/>
              </a:rPr>
              <a:t>E-Tebligatın Konusu &amp; Unsurları </a:t>
            </a:r>
            <a:endParaRPr lang="tr-TR" sz="32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Serbest Form 10"/>
          <p:cNvSpPr/>
          <p:nvPr/>
        </p:nvSpPr>
        <p:spPr>
          <a:xfrm>
            <a:off x="755576" y="5455557"/>
            <a:ext cx="3668225" cy="925771"/>
          </a:xfrm>
          <a:custGeom>
            <a:avLst/>
            <a:gdLst>
              <a:gd name="connsiteX0" fmla="*/ 0 w 2997093"/>
              <a:gd name="connsiteY0" fmla="*/ 157268 h 943592"/>
              <a:gd name="connsiteX1" fmla="*/ 157268 w 2997093"/>
              <a:gd name="connsiteY1" fmla="*/ 0 h 943592"/>
              <a:gd name="connsiteX2" fmla="*/ 2839825 w 2997093"/>
              <a:gd name="connsiteY2" fmla="*/ 0 h 943592"/>
              <a:gd name="connsiteX3" fmla="*/ 2997093 w 2997093"/>
              <a:gd name="connsiteY3" fmla="*/ 157268 h 943592"/>
              <a:gd name="connsiteX4" fmla="*/ 2997093 w 2997093"/>
              <a:gd name="connsiteY4" fmla="*/ 786324 h 943592"/>
              <a:gd name="connsiteX5" fmla="*/ 2839825 w 2997093"/>
              <a:gd name="connsiteY5" fmla="*/ 943592 h 943592"/>
              <a:gd name="connsiteX6" fmla="*/ 157268 w 2997093"/>
              <a:gd name="connsiteY6" fmla="*/ 943592 h 943592"/>
              <a:gd name="connsiteX7" fmla="*/ 0 w 2997093"/>
              <a:gd name="connsiteY7" fmla="*/ 786324 h 943592"/>
              <a:gd name="connsiteX8" fmla="*/ 0 w 2997093"/>
              <a:gd name="connsiteY8" fmla="*/ 157268 h 94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7093" h="943592">
                <a:moveTo>
                  <a:pt x="0" y="157268"/>
                </a:moveTo>
                <a:cubicBezTo>
                  <a:pt x="0" y="70411"/>
                  <a:pt x="70411" y="0"/>
                  <a:pt x="157268" y="0"/>
                </a:cubicBezTo>
                <a:lnTo>
                  <a:pt x="2839825" y="0"/>
                </a:lnTo>
                <a:cubicBezTo>
                  <a:pt x="2926682" y="0"/>
                  <a:pt x="2997093" y="70411"/>
                  <a:pt x="2997093" y="157268"/>
                </a:cubicBezTo>
                <a:lnTo>
                  <a:pt x="2997093" y="786324"/>
                </a:lnTo>
                <a:cubicBezTo>
                  <a:pt x="2997093" y="873181"/>
                  <a:pt x="2926682" y="943592"/>
                  <a:pt x="2839825" y="943592"/>
                </a:cubicBezTo>
                <a:lnTo>
                  <a:pt x="157268" y="943592"/>
                </a:lnTo>
                <a:cubicBezTo>
                  <a:pt x="70411" y="943592"/>
                  <a:pt x="0" y="873181"/>
                  <a:pt x="0" y="786324"/>
                </a:cubicBezTo>
                <a:lnTo>
                  <a:pt x="0" y="15726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37502" tIns="137502" rIns="137502" bIns="13750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Elektronik tebligat mesajı </a:t>
            </a:r>
            <a:r>
              <a:rPr lang="tr-T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[</a:t>
            </a:r>
            <a:r>
              <a:rPr lang="tr-T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El.Teb.Yön</a:t>
            </a:r>
            <a:r>
              <a:rPr lang="tr-T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 m.3/d]</a:t>
            </a:r>
            <a:endParaRPr lang="tr-TR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2" name="Serbest Form 11"/>
          <p:cNvSpPr/>
          <p:nvPr/>
        </p:nvSpPr>
        <p:spPr>
          <a:xfrm>
            <a:off x="4788025" y="5455557"/>
            <a:ext cx="3757662" cy="925771"/>
          </a:xfrm>
          <a:custGeom>
            <a:avLst/>
            <a:gdLst>
              <a:gd name="connsiteX0" fmla="*/ 0 w 2775844"/>
              <a:gd name="connsiteY0" fmla="*/ 195330 h 1171956"/>
              <a:gd name="connsiteX1" fmla="*/ 195330 w 2775844"/>
              <a:gd name="connsiteY1" fmla="*/ 0 h 1171956"/>
              <a:gd name="connsiteX2" fmla="*/ 2580514 w 2775844"/>
              <a:gd name="connsiteY2" fmla="*/ 0 h 1171956"/>
              <a:gd name="connsiteX3" fmla="*/ 2775844 w 2775844"/>
              <a:gd name="connsiteY3" fmla="*/ 195330 h 1171956"/>
              <a:gd name="connsiteX4" fmla="*/ 2775844 w 2775844"/>
              <a:gd name="connsiteY4" fmla="*/ 976626 h 1171956"/>
              <a:gd name="connsiteX5" fmla="*/ 2580514 w 2775844"/>
              <a:gd name="connsiteY5" fmla="*/ 1171956 h 1171956"/>
              <a:gd name="connsiteX6" fmla="*/ 195330 w 2775844"/>
              <a:gd name="connsiteY6" fmla="*/ 1171956 h 1171956"/>
              <a:gd name="connsiteX7" fmla="*/ 0 w 2775844"/>
              <a:gd name="connsiteY7" fmla="*/ 976626 h 1171956"/>
              <a:gd name="connsiteX8" fmla="*/ 0 w 2775844"/>
              <a:gd name="connsiteY8" fmla="*/ 195330 h 11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5844" h="1171956">
                <a:moveTo>
                  <a:pt x="0" y="195330"/>
                </a:moveTo>
                <a:cubicBezTo>
                  <a:pt x="0" y="87452"/>
                  <a:pt x="87452" y="0"/>
                  <a:pt x="195330" y="0"/>
                </a:cubicBezTo>
                <a:lnTo>
                  <a:pt x="2580514" y="0"/>
                </a:lnTo>
                <a:cubicBezTo>
                  <a:pt x="2688392" y="0"/>
                  <a:pt x="2775844" y="87452"/>
                  <a:pt x="2775844" y="195330"/>
                </a:cubicBezTo>
                <a:lnTo>
                  <a:pt x="2775844" y="976626"/>
                </a:lnTo>
                <a:cubicBezTo>
                  <a:pt x="2775844" y="1084504"/>
                  <a:pt x="2688392" y="1171956"/>
                  <a:pt x="2580514" y="1171956"/>
                </a:cubicBezTo>
                <a:lnTo>
                  <a:pt x="195330" y="1171956"/>
                </a:lnTo>
                <a:cubicBezTo>
                  <a:pt x="87452" y="1171956"/>
                  <a:pt x="0" y="1084504"/>
                  <a:pt x="0" y="976626"/>
                </a:cubicBezTo>
                <a:lnTo>
                  <a:pt x="0" y="195330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1030" tIns="141030" rIns="141030" bIns="14103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Olay Kayıtları vasıtası ile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Serbest Form 12"/>
          <p:cNvSpPr/>
          <p:nvPr/>
        </p:nvSpPr>
        <p:spPr>
          <a:xfrm>
            <a:off x="764815" y="4462954"/>
            <a:ext cx="3668223" cy="766246"/>
          </a:xfrm>
          <a:custGeom>
            <a:avLst/>
            <a:gdLst>
              <a:gd name="connsiteX0" fmla="*/ 0 w 2997093"/>
              <a:gd name="connsiteY0" fmla="*/ 157268 h 943592"/>
              <a:gd name="connsiteX1" fmla="*/ 157268 w 2997093"/>
              <a:gd name="connsiteY1" fmla="*/ 0 h 943592"/>
              <a:gd name="connsiteX2" fmla="*/ 2839825 w 2997093"/>
              <a:gd name="connsiteY2" fmla="*/ 0 h 943592"/>
              <a:gd name="connsiteX3" fmla="*/ 2997093 w 2997093"/>
              <a:gd name="connsiteY3" fmla="*/ 157268 h 943592"/>
              <a:gd name="connsiteX4" fmla="*/ 2997093 w 2997093"/>
              <a:gd name="connsiteY4" fmla="*/ 786324 h 943592"/>
              <a:gd name="connsiteX5" fmla="*/ 2839825 w 2997093"/>
              <a:gd name="connsiteY5" fmla="*/ 943592 h 943592"/>
              <a:gd name="connsiteX6" fmla="*/ 157268 w 2997093"/>
              <a:gd name="connsiteY6" fmla="*/ 943592 h 943592"/>
              <a:gd name="connsiteX7" fmla="*/ 0 w 2997093"/>
              <a:gd name="connsiteY7" fmla="*/ 786324 h 943592"/>
              <a:gd name="connsiteX8" fmla="*/ 0 w 2997093"/>
              <a:gd name="connsiteY8" fmla="*/ 157268 h 94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7093" h="943592">
                <a:moveTo>
                  <a:pt x="0" y="157268"/>
                </a:moveTo>
                <a:cubicBezTo>
                  <a:pt x="0" y="70411"/>
                  <a:pt x="70411" y="0"/>
                  <a:pt x="157268" y="0"/>
                </a:cubicBezTo>
                <a:lnTo>
                  <a:pt x="2839825" y="0"/>
                </a:lnTo>
                <a:cubicBezTo>
                  <a:pt x="2926682" y="0"/>
                  <a:pt x="2997093" y="70411"/>
                  <a:pt x="2997093" y="157268"/>
                </a:cubicBezTo>
                <a:lnTo>
                  <a:pt x="2997093" y="786324"/>
                </a:lnTo>
                <a:cubicBezTo>
                  <a:pt x="2997093" y="873181"/>
                  <a:pt x="2926682" y="943592"/>
                  <a:pt x="2839825" y="943592"/>
                </a:cubicBezTo>
                <a:lnTo>
                  <a:pt x="157268" y="943592"/>
                </a:lnTo>
                <a:cubicBezTo>
                  <a:pt x="70411" y="943592"/>
                  <a:pt x="0" y="873181"/>
                  <a:pt x="0" y="786324"/>
                </a:cubicBezTo>
                <a:lnTo>
                  <a:pt x="0" y="15726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37502" tIns="137502" rIns="137502" bIns="13750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BİLGİLENDİRME</a:t>
            </a:r>
            <a:endParaRPr lang="tr-TR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Serbest Form 13"/>
          <p:cNvSpPr/>
          <p:nvPr/>
        </p:nvSpPr>
        <p:spPr>
          <a:xfrm>
            <a:off x="4788025" y="4462954"/>
            <a:ext cx="3757662" cy="766246"/>
          </a:xfrm>
          <a:custGeom>
            <a:avLst/>
            <a:gdLst>
              <a:gd name="connsiteX0" fmla="*/ 0 w 2997093"/>
              <a:gd name="connsiteY0" fmla="*/ 157268 h 943592"/>
              <a:gd name="connsiteX1" fmla="*/ 157268 w 2997093"/>
              <a:gd name="connsiteY1" fmla="*/ 0 h 943592"/>
              <a:gd name="connsiteX2" fmla="*/ 2839825 w 2997093"/>
              <a:gd name="connsiteY2" fmla="*/ 0 h 943592"/>
              <a:gd name="connsiteX3" fmla="*/ 2997093 w 2997093"/>
              <a:gd name="connsiteY3" fmla="*/ 157268 h 943592"/>
              <a:gd name="connsiteX4" fmla="*/ 2997093 w 2997093"/>
              <a:gd name="connsiteY4" fmla="*/ 786324 h 943592"/>
              <a:gd name="connsiteX5" fmla="*/ 2839825 w 2997093"/>
              <a:gd name="connsiteY5" fmla="*/ 943592 h 943592"/>
              <a:gd name="connsiteX6" fmla="*/ 157268 w 2997093"/>
              <a:gd name="connsiteY6" fmla="*/ 943592 h 943592"/>
              <a:gd name="connsiteX7" fmla="*/ 0 w 2997093"/>
              <a:gd name="connsiteY7" fmla="*/ 786324 h 943592"/>
              <a:gd name="connsiteX8" fmla="*/ 0 w 2997093"/>
              <a:gd name="connsiteY8" fmla="*/ 157268 h 94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7093" h="943592">
                <a:moveTo>
                  <a:pt x="0" y="157268"/>
                </a:moveTo>
                <a:cubicBezTo>
                  <a:pt x="0" y="70411"/>
                  <a:pt x="70411" y="0"/>
                  <a:pt x="157268" y="0"/>
                </a:cubicBezTo>
                <a:lnTo>
                  <a:pt x="2839825" y="0"/>
                </a:lnTo>
                <a:cubicBezTo>
                  <a:pt x="2926682" y="0"/>
                  <a:pt x="2997093" y="70411"/>
                  <a:pt x="2997093" y="157268"/>
                </a:cubicBezTo>
                <a:lnTo>
                  <a:pt x="2997093" y="786324"/>
                </a:lnTo>
                <a:cubicBezTo>
                  <a:pt x="2997093" y="873181"/>
                  <a:pt x="2926682" y="943592"/>
                  <a:pt x="2839825" y="943592"/>
                </a:cubicBezTo>
                <a:lnTo>
                  <a:pt x="157268" y="943592"/>
                </a:lnTo>
                <a:cubicBezTo>
                  <a:pt x="70411" y="943592"/>
                  <a:pt x="0" y="873181"/>
                  <a:pt x="0" y="786324"/>
                </a:cubicBezTo>
                <a:lnTo>
                  <a:pt x="0" y="15726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37502" tIns="137502" rIns="137502" bIns="13750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BELGELENDİRME</a:t>
            </a:r>
            <a:endParaRPr lang="tr-TR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03548" y="1006513"/>
            <a:ext cx="8136904" cy="5446823"/>
          </a:xfrm>
        </p:spPr>
        <p:txBody>
          <a:bodyPr anchor="ctr">
            <a:normAutofit/>
          </a:bodyPr>
          <a:lstStyle/>
          <a:p>
            <a:pPr marL="352425" indent="-3524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Tebligat Kanunu 7/a maddesi uyarınca, anonim, </a:t>
            </a:r>
            <a:r>
              <a:rPr lang="tr-TR" sz="2800" dirty="0" err="1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limited</a:t>
            </a:r>
            <a:r>
              <a:rPr lang="tr-TR" sz="28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 ve sermayesi paylara bölünmüş komandit şirketlere elektronik yolla tebligat yapılması </a:t>
            </a:r>
            <a:r>
              <a:rPr lang="tr-TR" sz="2800" b="1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zorunlu</a:t>
            </a:r>
            <a:r>
              <a:rPr lang="tr-TR" sz="28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dur;</a:t>
            </a:r>
          </a:p>
          <a:p>
            <a:pPr marL="352425" indent="-3524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Zorunlu tebligatın kapsamı dışında kalan gerçek ve tüzel kişiler bakımından ise elektronik tebligat zorunlu değil, </a:t>
            </a:r>
            <a:r>
              <a:rPr lang="tr-TR" sz="2800" b="1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ihtiyari</a:t>
            </a:r>
            <a:r>
              <a:rPr lang="tr-TR" sz="2800" dirty="0">
                <a:solidFill>
                  <a:srgbClr val="2E2E2E"/>
                </a:solidFill>
                <a:latin typeface="Palatino Linotype" panose="02040502050505030304" pitchFamily="18" charset="0"/>
                <a:ea typeface="Times New Roman"/>
              </a:rPr>
              <a:t>dir.</a:t>
            </a:r>
            <a:endParaRPr lang="tr-TR" sz="2400" dirty="0">
              <a:solidFill>
                <a:srgbClr val="2E2E2E"/>
              </a:solidFill>
              <a:latin typeface="Palatino Linotype" panose="02040502050505030304" pitchFamily="18" charset="0"/>
              <a:ea typeface="Times New Roman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396969" y="6403161"/>
            <a:ext cx="558974" cy="340148"/>
          </a:xfrm>
        </p:spPr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395536" y="260648"/>
            <a:ext cx="8352927" cy="74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Times New Roman"/>
              </a:rPr>
              <a:t>E-Tebligatın Türleri </a:t>
            </a:r>
            <a:endParaRPr lang="tr-TR" sz="36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49" y="1340768"/>
            <a:ext cx="7903792" cy="1469579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ELEKTRONİK TEBLİGAT YAPILABİLECEK KİŞİLER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" y="1"/>
            <a:ext cx="1083508" cy="1025651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51" y="3434789"/>
            <a:ext cx="3967497" cy="24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191296" y="135388"/>
            <a:ext cx="6761408" cy="5701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tr-TR" sz="2800" b="1" i="1" dirty="0">
                <a:latin typeface="Palatino Linotype" panose="02040502050505030304" pitchFamily="18" charset="0"/>
              </a:rPr>
              <a:t>MUHATAP </a:t>
            </a:r>
            <a:r>
              <a:rPr lang="tr-TR" sz="2000" b="1" i="1" dirty="0">
                <a:latin typeface="Palatino Linotype" panose="02040502050505030304" pitchFamily="18" charset="0"/>
              </a:rPr>
              <a:t>[El. </a:t>
            </a:r>
            <a:r>
              <a:rPr lang="tr-TR" sz="2000" b="1" i="1" dirty="0" err="1">
                <a:latin typeface="Palatino Linotype" panose="02040502050505030304" pitchFamily="18" charset="0"/>
              </a:rPr>
              <a:t>Teb</a:t>
            </a:r>
            <a:r>
              <a:rPr lang="tr-TR" sz="2000" b="1" i="1" dirty="0">
                <a:latin typeface="Palatino Linotype" panose="02040502050505030304" pitchFamily="18" charset="0"/>
              </a:rPr>
              <a:t>. Yön. m.3/1(j)]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79512" y="1052736"/>
            <a:ext cx="4248472" cy="55446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sz="2200" u="sng" dirty="0">
                <a:latin typeface="Palatino Linotype" panose="02040502050505030304" pitchFamily="18" charset="0"/>
              </a:rPr>
              <a:t>E-Tebligat: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Palatino Linotype" panose="02040502050505030304" pitchFamily="18" charset="0"/>
              </a:rPr>
              <a:t>1. Asıl  veya  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Palatino Linotype" panose="02040502050505030304" pitchFamily="18" charset="0"/>
              </a:rPr>
              <a:t>2.Kanuni temsilci/ iradi temsilci</a:t>
            </a:r>
          </a:p>
          <a:p>
            <a:pPr algn="just">
              <a:lnSpc>
                <a:spcPct val="150000"/>
              </a:lnSpc>
            </a:pPr>
            <a:r>
              <a:rPr lang="tr-TR" sz="800" dirty="0">
                <a:latin typeface="Palatino Linotype" panose="0204050205050503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tr-TR" sz="2200" u="sng" dirty="0">
                <a:latin typeface="Palatino Linotype" panose="02040502050505030304" pitchFamily="18" charset="0"/>
              </a:rPr>
              <a:t>E-tebligatın muhataptan başka birisine yapılma imkanı yoktur: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Palatino Linotype" panose="02040502050505030304" pitchFamily="18" charset="0"/>
              </a:rPr>
              <a:t>1. Muhataba ait KEP, 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Palatino Linotype" panose="02040502050505030304" pitchFamily="18" charset="0"/>
              </a:rPr>
              <a:t>2. E-İmza temelli adres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Palatino Linotype" panose="02040502050505030304" pitchFamily="18" charset="0"/>
              </a:rPr>
              <a:t>3. Kimlik Doğrulaması </a:t>
            </a:r>
          </a:p>
          <a:p>
            <a:pPr algn="just">
              <a:lnSpc>
                <a:spcPct val="150000"/>
              </a:lnSpc>
            </a:pPr>
            <a:endParaRPr lang="tr-TR" sz="2000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1" dirty="0">
                <a:latin typeface="Palatino Linotype" panose="02040502050505030304" pitchFamily="18" charset="0"/>
              </a:rPr>
              <a:t>            ÖNEMİ NEDİR ? </a:t>
            </a:r>
            <a:r>
              <a:rPr lang="tr-TR" sz="2000" dirty="0">
                <a:latin typeface="Palatino Linotype" panose="02040502050505030304" pitchFamily="18" charset="0"/>
              </a:rPr>
              <a:t>  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577680" y="1052736"/>
            <a:ext cx="4392488" cy="55775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endParaRPr lang="tr-TR" sz="1100" u="sng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u="sng" dirty="0">
                <a:latin typeface="Palatino Linotype" panose="02040502050505030304" pitchFamily="18" charset="0"/>
              </a:rPr>
              <a:t>Tebligat yapılacak Tüzel Kişiler :</a:t>
            </a:r>
            <a:r>
              <a:rPr lang="tr-TR" sz="2400" dirty="0">
                <a:latin typeface="Palatino Linotype" panose="02040502050505030304" pitchFamily="18" charset="0"/>
              </a:rPr>
              <a:t> Dernekler, Ticaret Şirketleri, kamu idareleri ve kamu kuruluşlarıdır. </a:t>
            </a:r>
            <a:r>
              <a:rPr lang="tr-TR" b="1" i="1" dirty="0">
                <a:latin typeface="Palatino Linotype" panose="02040502050505030304" pitchFamily="18" charset="0"/>
              </a:rPr>
              <a:t>[</a:t>
            </a:r>
            <a:r>
              <a:rPr lang="tr-TR" b="1" i="1" dirty="0" err="1">
                <a:latin typeface="Palatino Linotype" panose="02040502050505030304" pitchFamily="18" charset="0"/>
              </a:rPr>
              <a:t>Teb</a:t>
            </a:r>
            <a:r>
              <a:rPr lang="tr-TR" b="1" i="1" dirty="0">
                <a:latin typeface="Palatino Linotype" panose="02040502050505030304" pitchFamily="18" charset="0"/>
              </a:rPr>
              <a:t>. K m.12 ve 13] 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Palatino Linotype" panose="02040502050505030304" pitchFamily="18" charset="0"/>
              </a:rPr>
              <a:t>Tüzel kişi hesabına E-tebligatı almaya yetkili kişi: yetkili temsilcidir.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2231740" y="5466493"/>
            <a:ext cx="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1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 animBg="1"/>
      <p:bldP spid="1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00" y="0"/>
            <a:ext cx="883000" cy="835849"/>
          </a:xfrm>
          <a:prstGeom prst="rect">
            <a:avLst/>
          </a:prstGeom>
        </p:spPr>
      </p:pic>
      <p:sp>
        <p:nvSpPr>
          <p:cNvPr id="6147" name="ZoneTexte 3"/>
          <p:cNvSpPr txBox="1">
            <a:spLocks noChangeArrowheads="1"/>
          </p:cNvSpPr>
          <p:nvPr/>
        </p:nvSpPr>
        <p:spPr bwMode="auto">
          <a:xfrm>
            <a:off x="285720" y="1571612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483101"/>
              </p:ext>
            </p:extLst>
          </p:nvPr>
        </p:nvGraphicFramePr>
        <p:xfrm>
          <a:off x="137897" y="130324"/>
          <a:ext cx="8868205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10" name="cashreg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54359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u="sng" dirty="0">
                <a:latin typeface="Palatino Linotype" panose="02040502050505030304" pitchFamily="18" charset="0"/>
              </a:rPr>
              <a:t>İşlem Yetkilisi ve Alt İşlem Yetkilisi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28592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latin typeface="Palatino Linotype" panose="02040502050505030304" pitchFamily="18" charset="0"/>
              </a:rPr>
              <a:t> </a:t>
            </a:r>
            <a:r>
              <a:rPr lang="tr-TR" sz="2400" b="1" dirty="0">
                <a:latin typeface="Palatino Linotype" panose="02040502050505030304" pitchFamily="18" charset="0"/>
              </a:rPr>
              <a:t>İŞLEM YETKİLİSİ</a:t>
            </a:r>
          </a:p>
          <a:p>
            <a:pPr indent="0">
              <a:lnSpc>
                <a:spcPct val="150000"/>
              </a:lnSpc>
              <a:buNone/>
              <a:tabLst>
                <a:tab pos="176213" algn="l"/>
              </a:tabLst>
            </a:pPr>
            <a:r>
              <a:rPr lang="tr-TR" sz="2400" i="1" dirty="0">
                <a:latin typeface="Palatino Linotype" panose="02040502050505030304" pitchFamily="18" charset="0"/>
              </a:rPr>
              <a:t>«Hesap Sahibinin tüzel kişi olduğu durumlarda ilgili KEP hesabına ilişkin işlemleri tüzel kişi nam ve hesabına yapan gerçek kişi veya kişiler»   </a:t>
            </a:r>
            <a:r>
              <a:rPr lang="tr-TR" sz="1800" i="1" dirty="0">
                <a:latin typeface="Palatino Linotype" panose="02040502050505030304" pitchFamily="18" charset="0"/>
              </a:rPr>
              <a:t> </a:t>
            </a:r>
            <a:r>
              <a:rPr lang="tr-TR" sz="1800" b="1" i="1" dirty="0">
                <a:latin typeface="Palatino Linotype" panose="02040502050505030304" pitchFamily="18" charset="0"/>
              </a:rPr>
              <a:t>[KEP Yön m.4/1(ı)  &amp; m.11/2]</a:t>
            </a:r>
          </a:p>
          <a:p>
            <a:pPr indent="0">
              <a:lnSpc>
                <a:spcPct val="150000"/>
              </a:lnSpc>
              <a:buNone/>
              <a:tabLst>
                <a:tab pos="176213" algn="l"/>
              </a:tabLst>
            </a:pPr>
            <a:endParaRPr lang="tr-TR" sz="1800" b="1" i="1" dirty="0">
              <a:latin typeface="Palatino Linotype" panose="02040502050505030304" pitchFamily="18" charset="0"/>
            </a:endParaRPr>
          </a:p>
          <a:p>
            <a:pPr marL="514350" indent="-342900" algn="just">
              <a:buFont typeface="Wingdings" panose="05000000000000000000" pitchFamily="2" charset="2"/>
              <a:buChar char="Ø"/>
              <a:tabLst>
                <a:tab pos="176213" algn="l"/>
              </a:tabLst>
            </a:pPr>
            <a:r>
              <a:rPr lang="tr-TR" sz="2400" b="1" dirty="0">
                <a:latin typeface="Palatino Linotype" panose="02040502050505030304" pitchFamily="18" charset="0"/>
              </a:rPr>
              <a:t>ALT İŞLEM YETKİLİSİ </a:t>
            </a:r>
          </a:p>
          <a:p>
            <a:pPr indent="0" algn="just">
              <a:lnSpc>
                <a:spcPct val="150000"/>
              </a:lnSpc>
              <a:buNone/>
              <a:tabLst>
                <a:tab pos="176213" algn="l"/>
              </a:tabLst>
            </a:pPr>
            <a:r>
              <a:rPr lang="tr-TR" sz="2400" i="1" dirty="0">
                <a:latin typeface="Palatino Linotype" panose="02040502050505030304" pitchFamily="18" charset="0"/>
              </a:rPr>
              <a:t>«...KEP hesabına ilişkin </a:t>
            </a:r>
            <a:r>
              <a:rPr lang="tr-TR" sz="2400" b="1" i="1" dirty="0">
                <a:latin typeface="Palatino Linotype" panose="02040502050505030304" pitchFamily="18" charset="0"/>
              </a:rPr>
              <a:t>BAZI</a:t>
            </a:r>
            <a:r>
              <a:rPr lang="tr-TR" sz="2400" i="1" dirty="0">
                <a:latin typeface="Palatino Linotype" panose="02040502050505030304" pitchFamily="18" charset="0"/>
              </a:rPr>
              <a:t> işlemleri tüzel kişi nam ve hesabına gerçekleştirmek üzere İŞLEM YETKİLİSİ tarafından yetkilendirilmiş kişi veya kişiler» </a:t>
            </a:r>
          </a:p>
        </p:txBody>
      </p:sp>
    </p:spTree>
    <p:extLst>
      <p:ext uri="{BB962C8B-B14F-4D97-AF65-F5344CB8AC3E}">
        <p14:creationId xmlns:p14="http://schemas.microsoft.com/office/powerpoint/2010/main" val="6533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4" name="cashreg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49" y="1340768"/>
            <a:ext cx="7903792" cy="1469579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ELEKTRONİK TEBLİGATIN YAPILACAĞI ZAMAN ve ADRES [KEP]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" y="1"/>
            <a:ext cx="1083508" cy="1025651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0" y="3645023"/>
            <a:ext cx="3967497" cy="221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266429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261938" algn="l"/>
                <a:tab pos="623888" algn="l"/>
                <a:tab pos="8347075" algn="l"/>
              </a:tabLst>
            </a:pPr>
            <a:r>
              <a:rPr lang="tr-TR" sz="2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Resmi Tatil Günleri 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261938" algn="l"/>
                <a:tab pos="623888" algn="l"/>
                <a:tab pos="8347075" algn="l"/>
              </a:tabLst>
            </a:pPr>
            <a:r>
              <a:rPr lang="tr-TR" sz="2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«</a:t>
            </a:r>
            <a:r>
              <a:rPr lang="en-US" sz="24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Resmi</a:t>
            </a:r>
            <a:r>
              <a:rPr lang="en-US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ve</a:t>
            </a:r>
            <a:r>
              <a:rPr lang="en-US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adli</a:t>
            </a:r>
            <a:r>
              <a:rPr lang="en-US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tatil</a:t>
            </a:r>
            <a:r>
              <a:rPr lang="en-US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günlerinde</a:t>
            </a:r>
            <a:r>
              <a:rPr lang="en-US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 de </a:t>
            </a:r>
            <a:r>
              <a:rPr lang="tr-TR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tebligat</a:t>
            </a:r>
            <a:r>
              <a:rPr lang="en-US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caizdir</a:t>
            </a:r>
            <a:r>
              <a:rPr lang="tr-TR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</a:rPr>
              <a:t>.»</a:t>
            </a:r>
            <a:r>
              <a:rPr lang="tr-TR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  <a:ea typeface="+mj-ea"/>
                <a:cs typeface="+mj-cs"/>
              </a:rPr>
              <a:t>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261938" algn="l"/>
                <a:tab pos="623888" algn="l"/>
                <a:tab pos="8347075" algn="l"/>
              </a:tabLst>
            </a:pPr>
            <a:r>
              <a:rPr lang="tr-TR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  <a:ea typeface="+mj-ea"/>
                <a:cs typeface="+mj-cs"/>
              </a:rPr>
              <a:t>                                                     </a:t>
            </a:r>
            <a:r>
              <a:rPr lang="tr-TR" sz="18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  <a:ea typeface="+mj-ea"/>
                <a:cs typeface="+mj-cs"/>
              </a:rPr>
              <a:t>            [</a:t>
            </a:r>
            <a:r>
              <a:rPr lang="tr-TR" sz="20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  <a:ea typeface="+mj-ea"/>
                <a:cs typeface="+mj-cs"/>
              </a:rPr>
              <a:t>Teb</a:t>
            </a:r>
            <a:r>
              <a:rPr lang="tr-TR" sz="20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anose="02040502050505030304" pitchFamily="18" charset="0"/>
                <a:ea typeface="+mj-ea"/>
                <a:cs typeface="+mj-cs"/>
              </a:rPr>
              <a:t>. K. M 33 &amp;Yön m. 55]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261938" algn="l"/>
                <a:tab pos="623888" algn="l"/>
                <a:tab pos="8347075" algn="l"/>
              </a:tabLst>
            </a:pPr>
            <a:endParaRPr lang="tr-TR" sz="1000" b="1" i="1" dirty="0">
              <a:solidFill>
                <a:prstClr val="black">
                  <a:lumMod val="95000"/>
                  <a:lumOff val="5000"/>
                </a:prstClr>
              </a:solidFill>
              <a:latin typeface="Palatino Linotype" panose="02040502050505030304" pitchFamily="18" charset="0"/>
              <a:ea typeface="+mj-ea"/>
              <a:cs typeface="+mj-cs"/>
            </a:endParaRPr>
          </a:p>
          <a:p>
            <a:pPr marL="0" lvl="0" indent="0" algn="ctr">
              <a:lnSpc>
                <a:spcPct val="110000"/>
              </a:lnSpc>
              <a:spcBef>
                <a:spcPts val="600"/>
              </a:spcBef>
              <a:buNone/>
              <a:tabLst>
                <a:tab pos="8347075" algn="l"/>
              </a:tabLst>
            </a:pPr>
            <a:r>
              <a:rPr lang="tr-TR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Mesai Saati İçinde ve Dışında </a:t>
            </a:r>
          </a:p>
          <a:p>
            <a:pPr marL="0" lvl="0" indent="354013">
              <a:lnSpc>
                <a:spcPct val="110000"/>
              </a:lnSpc>
              <a:spcBef>
                <a:spcPts val="600"/>
              </a:spcBef>
              <a:buNone/>
              <a:tabLst>
                <a:tab pos="8347075" algn="l"/>
              </a:tabLst>
            </a:pPr>
            <a:r>
              <a:rPr lang="tr-TR" sz="20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           « Gece vakti tebligat Yapılabilir</a:t>
            </a:r>
            <a:r>
              <a:rPr lang="tr-TR" sz="17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»</a:t>
            </a:r>
            <a:r>
              <a:rPr lang="tr-TR" sz="17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   </a:t>
            </a:r>
          </a:p>
          <a:p>
            <a:pPr marL="0" lvl="0" indent="354013" algn="ctr">
              <a:lnSpc>
                <a:spcPct val="110000"/>
              </a:lnSpc>
              <a:spcBef>
                <a:spcPts val="0"/>
              </a:spcBef>
              <a:buNone/>
              <a:tabLst>
                <a:tab pos="8347075" algn="l"/>
              </a:tabLst>
            </a:pPr>
            <a:r>
              <a:rPr lang="tr-TR" sz="17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                                    [Yön m.54]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261938" algn="l"/>
                <a:tab pos="623888" algn="l"/>
                <a:tab pos="8347075" algn="l"/>
              </a:tabLst>
            </a:pPr>
            <a:endParaRPr lang="tr-TR" sz="2000" b="1" i="1" dirty="0">
              <a:solidFill>
                <a:prstClr val="black">
                  <a:lumMod val="95000"/>
                  <a:lumOff val="5000"/>
                </a:prstClr>
              </a:solidFill>
              <a:latin typeface="Palatino Linotype" panose="02040502050505030304" pitchFamily="18" charset="0"/>
              <a:ea typeface="+mj-ea"/>
              <a:cs typeface="+mj-cs"/>
            </a:endParaRPr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7884368" y="6309321"/>
            <a:ext cx="630982" cy="412156"/>
          </a:xfrm>
        </p:spPr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47564" y="260648"/>
            <a:ext cx="8006298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E- TEBLİGATIN YAPILACAĞI ZAMAN</a:t>
            </a:r>
          </a:p>
        </p:txBody>
      </p:sp>
      <p:sp>
        <p:nvSpPr>
          <p:cNvPr id="7" name="Dikdörtgen 6"/>
          <p:cNvSpPr/>
          <p:nvPr/>
        </p:nvSpPr>
        <p:spPr>
          <a:xfrm>
            <a:off x="767162" y="3618003"/>
            <a:ext cx="7886700" cy="4590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E- TEBLİGATIN YAPILACAĞI ADRES</a:t>
            </a:r>
          </a:p>
        </p:txBody>
      </p:sp>
      <p:sp>
        <p:nvSpPr>
          <p:cNvPr id="8" name="İçerik Yer Tutucusu 4"/>
          <p:cNvSpPr txBox="1">
            <a:spLocks/>
          </p:cNvSpPr>
          <p:nvPr/>
        </p:nvSpPr>
        <p:spPr>
          <a:xfrm>
            <a:off x="767162" y="4077072"/>
            <a:ext cx="7886700" cy="2299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tabLst>
                <a:tab pos="261938" algn="l"/>
                <a:tab pos="623888" algn="l"/>
                <a:tab pos="8347075" algn="l"/>
              </a:tabLst>
            </a:pPr>
            <a:r>
              <a:rPr lang="tr-TR" sz="2400" i="1" dirty="0">
                <a:latin typeface="Palatino Linotype" panose="02040502050505030304" pitchFamily="18" charset="0"/>
                <a:ea typeface="Times New Roman"/>
                <a:cs typeface="Times New Roman"/>
              </a:rPr>
              <a:t>«PTT tarafından, gerçek kişiler için kimlik bilgileri, tüzel kişiler için ise tabi oldukları sistem bilgileri esas alınmak suretiyle oluşturulan ve Ulusal Elektronik Tebligat Sistemine kaydedilen tebligat adresini» </a:t>
            </a:r>
            <a:r>
              <a:rPr lang="tr-TR" sz="1800" b="1" i="1" dirty="0">
                <a:latin typeface="Palatino Linotype" panose="02040502050505030304" pitchFamily="18" charset="0"/>
                <a:ea typeface="Times New Roman"/>
                <a:cs typeface="Times New Roman"/>
              </a:rPr>
              <a:t>[El. T. Yön m.3/d]</a:t>
            </a:r>
            <a:endParaRPr lang="tr-TR" sz="1800" b="1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49" y="1025652"/>
            <a:ext cx="7903792" cy="1971300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ELEKTRONİK TEBLİGATIN YAPILMASI ve YAPILMIŞ SAYILDIĞI TARİH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" y="1"/>
            <a:ext cx="1083508" cy="1025651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0" y="3933056"/>
            <a:ext cx="3967497" cy="221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69631" y="1124744"/>
            <a:ext cx="8084231" cy="504056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261938" algn="l"/>
                <a:tab pos="623888" algn="l"/>
                <a:tab pos="8347075" algn="l"/>
              </a:tabLst>
            </a:pPr>
            <a:endParaRPr lang="tr-TR" sz="2000" b="1" i="1" dirty="0">
              <a:solidFill>
                <a:prstClr val="black">
                  <a:lumMod val="95000"/>
                  <a:lumOff val="5000"/>
                </a:prstClr>
              </a:solidFill>
              <a:latin typeface="Palatino Linotype" panose="02040502050505030304" pitchFamily="18" charset="0"/>
              <a:ea typeface="+mj-ea"/>
              <a:cs typeface="+mj-cs"/>
            </a:endParaRPr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338371" y="6319266"/>
            <a:ext cx="630982" cy="412156"/>
          </a:xfrm>
        </p:spPr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47564" y="260648"/>
            <a:ext cx="800629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u="sng" dirty="0">
                <a:solidFill>
                  <a:schemeClr val="tx1"/>
                </a:solidFill>
                <a:latin typeface="Palatino Linotype" panose="02040502050505030304" pitchFamily="18" charset="0"/>
              </a:rPr>
              <a:t>E- TEBLİGATIN YAPILMASI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47565" y="908720"/>
            <a:ext cx="7979962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Palatino Linotype" panose="02040502050505030304" pitchFamily="18" charset="0"/>
              </a:rPr>
              <a:t>Tebligatı çıkaran merci,</a:t>
            </a:r>
            <a:r>
              <a:rPr lang="tr-TR" sz="2400" dirty="0">
                <a:latin typeface="Palatino Linotype" panose="02040502050505030304" pitchFamily="18" charset="0"/>
                <a:sym typeface="Wingdings" panose="05000000000000000000" pitchFamily="2" charset="2"/>
              </a:rPr>
              <a:t> Elektronik tebligat mesajını</a:t>
            </a:r>
            <a:endParaRPr lang="tr-TR" sz="2400" dirty="0">
              <a:latin typeface="Palatino Linotype" panose="0204050205050503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47565" y="1734417"/>
            <a:ext cx="7972612" cy="8364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Palatino Linotype" panose="02040502050505030304" pitchFamily="18" charset="0"/>
                <a:sym typeface="Wingdings" panose="05000000000000000000" pitchFamily="2" charset="2"/>
              </a:rPr>
              <a:t>İdare tarafından verilen e-tebligat adresi aracılığı ile </a:t>
            </a:r>
          </a:p>
          <a:p>
            <a:pPr algn="ctr"/>
            <a:r>
              <a:rPr lang="tr-TR" sz="2400" dirty="0">
                <a:latin typeface="Palatino Linotype" panose="02040502050505030304" pitchFamily="18" charset="0"/>
              </a:rPr>
              <a:t>İdareye (PTT)’ye iletir.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47565" y="2748318"/>
            <a:ext cx="7979961" cy="12241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dirty="0">
                <a:latin typeface="Palatino Linotype" panose="02040502050505030304" pitchFamily="18" charset="0"/>
              </a:rPr>
              <a:t>İdare (PTT) mesajı ZAMAN DAMGASI ile ilişkilendirerek  MUHATTAPIN e-posta adresine ulaştırır.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47564" y="4149079"/>
            <a:ext cx="7979961" cy="11521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dirty="0">
                <a:latin typeface="Palatino Linotype" panose="02040502050505030304" pitchFamily="18" charset="0"/>
              </a:rPr>
              <a:t>Muhatap diğer bir hizmet sağlayıcısından e-tebligat adresi almış ise, bu hizmet sağlayıcısının sunucusuna mesaj ulaştırılır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647564" y="5445224"/>
            <a:ext cx="7979963" cy="10801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dirty="0">
                <a:latin typeface="Palatino Linotype" panose="02040502050505030304" pitchFamily="18" charset="0"/>
              </a:rPr>
              <a:t>Bu diğer hizmet sağlayıcısı da bu mesajı ZAMAN DAMGASI ile ilişkilendirerek MUHATTAPIN e-posta adresine ulaştırır.  </a:t>
            </a:r>
          </a:p>
        </p:txBody>
      </p:sp>
    </p:spTree>
    <p:extLst>
      <p:ext uri="{BB962C8B-B14F-4D97-AF65-F5344CB8AC3E}">
        <p14:creationId xmlns:p14="http://schemas.microsoft.com/office/powerpoint/2010/main" val="39446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338371" y="6319266"/>
            <a:ext cx="630982" cy="412156"/>
          </a:xfrm>
        </p:spPr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93519" y="404664"/>
            <a:ext cx="8006298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u="sng" dirty="0">
                <a:solidFill>
                  <a:schemeClr val="tx1"/>
                </a:solidFill>
                <a:latin typeface="Palatino Linotype" panose="02040502050505030304" pitchFamily="18" charset="0"/>
              </a:rPr>
              <a:t>E- TEBLİGATIN YAPILMIŞ SAYILDIĞI TARİH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10214" y="1916832"/>
            <a:ext cx="7972612" cy="1800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dirty="0">
                <a:latin typeface="Palatino Linotype" panose="02040502050505030304" pitchFamily="18" charset="0"/>
                <a:sym typeface="Wingdings" panose="05000000000000000000" pitchFamily="2" charset="2"/>
              </a:rPr>
              <a:t>Elektronik tebligat, muhatabın elektronik adresine </a:t>
            </a:r>
            <a:r>
              <a:rPr lang="tr-TR" sz="2400" b="1" i="1" dirty="0">
                <a:latin typeface="Palatino Linotype" panose="02040502050505030304" pitchFamily="18" charset="0"/>
                <a:sym typeface="Wingdings" panose="05000000000000000000" pitchFamily="2" charset="2"/>
              </a:rPr>
              <a:t>ulaştığı tarihi izleyen </a:t>
            </a:r>
            <a:r>
              <a:rPr lang="tr-TR" sz="2400" dirty="0">
                <a:latin typeface="Palatino Linotype" panose="02040502050505030304" pitchFamily="18" charset="0"/>
                <a:sym typeface="Wingdings" panose="05000000000000000000" pitchFamily="2" charset="2"/>
              </a:rPr>
              <a:t>BEŞİNCİ GÜNÜN SONUNDA yapılmış sayılır. [</a:t>
            </a:r>
            <a:r>
              <a:rPr lang="tr-TR" sz="2400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Teb</a:t>
            </a:r>
            <a:r>
              <a:rPr lang="tr-TR" sz="2400" dirty="0">
                <a:latin typeface="Palatino Linotype" panose="02040502050505030304" pitchFamily="18" charset="0"/>
                <a:sym typeface="Wingdings" panose="05000000000000000000" pitchFamily="2" charset="2"/>
              </a:rPr>
              <a:t>. K. m.7/a(5)]</a:t>
            </a:r>
            <a:endParaRPr lang="tr-TR" sz="2400" dirty="0">
              <a:latin typeface="Palatino Linotype" panose="0204050205050503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2019" y="4340329"/>
            <a:ext cx="7979961" cy="12241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i="1" dirty="0">
                <a:latin typeface="Palatino Linotype" panose="02040502050505030304" pitchFamily="18" charset="0"/>
              </a:rPr>
              <a:t>BEŞ GÜNLÜK SÜRE NE ZAMAN İŞLEMEYE BAŞLAYACAK </a:t>
            </a:r>
          </a:p>
        </p:txBody>
      </p:sp>
      <p:pic>
        <p:nvPicPr>
          <p:cNvPr id="13" name="Picture 3" descr="C:\Users\19940036888\AppData\Local\Microsoft\Windows\Temporary Internet Files\Content.IE5\UPC02KOX\question_mark_PNG4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4" y="4584522"/>
            <a:ext cx="735750" cy="7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49" y="1025652"/>
            <a:ext cx="7903792" cy="1971300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E-TEBLİGATIN USULSÜZ TEBLİĞİ ve E-TEBLİGATIN HUKUKİ SONUÇLARI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" y="1"/>
            <a:ext cx="1083508" cy="1025651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0" y="3933056"/>
            <a:ext cx="3967497" cy="221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338371" y="6319266"/>
            <a:ext cx="630982" cy="412156"/>
          </a:xfrm>
        </p:spPr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93519" y="404664"/>
            <a:ext cx="8006298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u="sng" dirty="0">
                <a:solidFill>
                  <a:schemeClr val="tx1"/>
                </a:solidFill>
                <a:latin typeface="Palatino Linotype" panose="02040502050505030304" pitchFamily="18" charset="0"/>
              </a:rPr>
              <a:t>E-TEBLİGATIN USULSÜZ TEBLİĞİ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49127" y="3645024"/>
            <a:ext cx="7811305" cy="242349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dirty="0">
                <a:latin typeface="Palatino Linotype" panose="02040502050505030304" pitchFamily="18" charset="0"/>
                <a:sym typeface="Wingdings" panose="05000000000000000000" pitchFamily="2" charset="2"/>
              </a:rPr>
              <a:t>İSTİSNA: Usulüne aykırı tebliğin hükmü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latin typeface="Palatino Linotype" panose="02040502050505030304" pitchFamily="18" charset="0"/>
                <a:sym typeface="Wingdings" panose="05000000000000000000" pitchFamily="2" charset="2"/>
              </a:rPr>
              <a:t>«</a:t>
            </a:r>
            <a:r>
              <a:rPr lang="tr-TR" sz="2400" i="1" dirty="0">
                <a:latin typeface="Palatino Linotype" panose="02040502050505030304" pitchFamily="18" charset="0"/>
                <a:sym typeface="Wingdings" panose="05000000000000000000" pitchFamily="2" charset="2"/>
              </a:rPr>
              <a:t>Tebliğ usulüne aykırı yapılmış olsa bile, muhatabı tebliğe muttali olmuş ise muteber sayılır.» </a:t>
            </a:r>
            <a:r>
              <a:rPr lang="tr-TR" b="1" dirty="0">
                <a:latin typeface="Palatino Linotype" panose="02040502050505030304" pitchFamily="18" charset="0"/>
                <a:sym typeface="Wingdings" panose="05000000000000000000" pitchFamily="2" charset="2"/>
              </a:rPr>
              <a:t>[</a:t>
            </a:r>
            <a:r>
              <a:rPr lang="tr-TR" b="1" dirty="0" err="1">
                <a:latin typeface="Palatino Linotype" panose="02040502050505030304" pitchFamily="18" charset="0"/>
                <a:sym typeface="Wingdings" panose="05000000000000000000" pitchFamily="2" charset="2"/>
              </a:rPr>
              <a:t>Teb</a:t>
            </a:r>
            <a:r>
              <a:rPr lang="tr-TR" b="1" dirty="0">
                <a:latin typeface="Palatino Linotype" panose="02040502050505030304" pitchFamily="18" charset="0"/>
                <a:sym typeface="Wingdings" panose="05000000000000000000" pitchFamily="2" charset="2"/>
              </a:rPr>
              <a:t>. K. m.32/1]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29983" y="1484784"/>
            <a:ext cx="7830450" cy="172819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i="1" dirty="0">
                <a:latin typeface="Palatino Linotype" panose="02040502050505030304" pitchFamily="18" charset="0"/>
              </a:rPr>
              <a:t>KURAL OLARAK: </a:t>
            </a:r>
            <a:r>
              <a:rPr lang="tr-TR" sz="2400" dirty="0">
                <a:latin typeface="Palatino Linotype" panose="02040502050505030304" pitchFamily="18" charset="0"/>
              </a:rPr>
              <a:t>Usulsüz olarak yapılan E-tebligat da, tıpkı fiziki tebligatta olduğu gibi yapılmamış sayılır. 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5" y="3930569"/>
            <a:ext cx="872804" cy="6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78307"/>
            <a:ext cx="2476940" cy="464426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" y="0"/>
            <a:ext cx="969092" cy="917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9063" y="1087440"/>
            <a:ext cx="5741129" cy="4735129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tr-T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YAPILIŞ ŞEKLİNE GÖRE TEBLİGAT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0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379466"/>
              </p:ext>
            </p:extLst>
          </p:nvPr>
        </p:nvGraphicFramePr>
        <p:xfrm>
          <a:off x="560510" y="892284"/>
          <a:ext cx="8433523" cy="546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538" y="0"/>
            <a:ext cx="1326462" cy="76470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" y="0"/>
            <a:ext cx="1001192" cy="9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11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4E0D89-E191-43B4-A355-6E6E0ADAD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614E0D89-E191-43B4-A355-6E6E0ADAD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614E0D89-E191-43B4-A355-6E6E0ADAD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614E0D89-E191-43B4-A355-6E6E0ADAD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A9E63B-93BD-4504-B264-F28D84D3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3BA9E63B-93BD-4504-B264-F28D84D3E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3BA9E63B-93BD-4504-B264-F28D84D3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3BA9E63B-93BD-4504-B264-F28D84D3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3F8EA5-676E-4A81-BB2E-93EB4185B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D13F8EA5-676E-4A81-BB2E-93EB4185B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D13F8EA5-676E-4A81-BB2E-93EB4185B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D13F8EA5-676E-4A81-BB2E-93EB4185B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72059" y="188640"/>
            <a:ext cx="7490757" cy="725941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tr-TR" sz="3100" dirty="0">
                <a:solidFill>
                  <a:prstClr val="black"/>
                </a:solidFill>
                <a:latin typeface="Palatino Linotype" panose="02040502050505030304" pitchFamily="18" charset="0"/>
              </a:rPr>
              <a:t>PTT A.Ş. Vasıtası ile Tebligat </a:t>
            </a:r>
            <a:r>
              <a:rPr lang="tr-TR" sz="28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/>
            </a:r>
            <a:br>
              <a:rPr lang="tr-TR" sz="2800" i="1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tr-TR" sz="20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                                                                                 </a:t>
            </a:r>
            <a:r>
              <a:rPr lang="tr-TR" sz="20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Teb</a:t>
            </a:r>
            <a:r>
              <a:rPr lang="tr-TR" sz="20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K. m 1/Yön. m.4</a:t>
            </a: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9"/>
            <a:ext cx="772059" cy="7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124744"/>
            <a:ext cx="8047806" cy="532859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tr-TR" sz="20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tr-TR" sz="2000" dirty="0">
                <a:latin typeface="Palatino Linotype" panose="02040502050505030304" pitchFamily="18" charset="0"/>
              </a:rPr>
              <a:t>Tebligat Kanunu  ve Tebligat Kanununun Uygulanmasına Dair Yönetmelik Hükümleri Çerçevesinde  </a:t>
            </a:r>
          </a:p>
          <a:p>
            <a:pPr marL="0" indent="0" algn="ctr">
              <a:buNone/>
            </a:pPr>
            <a:endParaRPr lang="tr-TR" sz="20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tr-TR" sz="2000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tr-TR" sz="800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tr-TR" sz="800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tr-TR" sz="800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tr-TR" sz="800" dirty="0">
              <a:latin typeface="Palatino Linotype" panose="02040502050505030304" pitchFamily="18" charset="0"/>
            </a:endParaRPr>
          </a:p>
        </p:txBody>
      </p:sp>
      <p:sp>
        <p:nvSpPr>
          <p:cNvPr id="12" name="Dikdörtgen: Yuvarlatılmış Köşeler 11"/>
          <p:cNvSpPr/>
          <p:nvPr/>
        </p:nvSpPr>
        <p:spPr>
          <a:xfrm>
            <a:off x="1096579" y="2587963"/>
            <a:ext cx="6969948" cy="9850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spcBef>
                <a:spcPts val="750"/>
              </a:spcBef>
            </a:pPr>
            <a:r>
              <a:rPr lang="tr-TR" sz="2000" u="sng" dirty="0">
                <a:solidFill>
                  <a:prstClr val="black"/>
                </a:solidFill>
                <a:latin typeface="Palatino Linotype" panose="02040502050505030304" pitchFamily="18" charset="0"/>
              </a:rPr>
              <a:t>Kural Olarak PTT, tebligat yapmaya yetkili kurum olarak tekel durumundadır. </a:t>
            </a:r>
            <a:endParaRPr lang="tr-TR" sz="1200" u="sng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Dikdörtgen: Yuvarlatılmış Köşeler 11"/>
          <p:cNvSpPr/>
          <p:nvPr/>
        </p:nvSpPr>
        <p:spPr>
          <a:xfrm>
            <a:off x="1087026" y="3717032"/>
            <a:ext cx="6969948" cy="100811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spcBef>
                <a:spcPts val="750"/>
              </a:spcBef>
            </a:pPr>
            <a:r>
              <a:rPr lang="tr-TR" sz="2000" u="sng" dirty="0">
                <a:solidFill>
                  <a:prstClr val="black"/>
                </a:solidFill>
                <a:latin typeface="Palatino Linotype" panose="02040502050505030304" pitchFamily="18" charset="0"/>
              </a:rPr>
              <a:t>PTT vasıtası ile yapılan Tebligatların İADELİ TAAHÜTLÜ mektupla yapılması zorunludur.</a:t>
            </a:r>
            <a:endParaRPr lang="tr-TR" sz="1200" u="sng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Dikdörtgen: Yuvarlatılmış Köşeler 11"/>
          <p:cNvSpPr/>
          <p:nvPr/>
        </p:nvSpPr>
        <p:spPr>
          <a:xfrm>
            <a:off x="1087026" y="4869160"/>
            <a:ext cx="6969948" cy="13681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spcBef>
                <a:spcPts val="750"/>
              </a:spcBef>
            </a:pPr>
            <a:r>
              <a:rPr lang="tr-TR" sz="2000" u="sng" dirty="0">
                <a:solidFill>
                  <a:prstClr val="black"/>
                </a:solidFill>
                <a:latin typeface="Palatino Linotype" panose="02040502050505030304" pitchFamily="18" charset="0"/>
              </a:rPr>
              <a:t>PTT vasıtası ile yapılan Tebligatların HIZLI TEBLİGAT şeklinde yapılması da mümkündür. </a:t>
            </a:r>
          </a:p>
          <a:p>
            <a:pPr algn="r" defTabSz="685800">
              <a:lnSpc>
                <a:spcPct val="90000"/>
              </a:lnSpc>
              <a:spcBef>
                <a:spcPts val="750"/>
              </a:spcBef>
            </a:pPr>
            <a:r>
              <a:rPr lang="tr-T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[Tebligat İşletme Usul ve Esaslarının m.28-32]</a:t>
            </a:r>
            <a:endParaRPr lang="tr-TR" sz="1600" i="1" u="sng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43059" y="210009"/>
            <a:ext cx="6657882" cy="56070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sz="2600" b="1" u="sng" dirty="0">
                <a:latin typeface="Palatino Linotype" panose="02040502050505030304" pitchFamily="18" charset="0"/>
              </a:rPr>
              <a:t>Memur Vasıtasıyla Tebligat </a:t>
            </a:r>
            <a:endParaRPr lang="tr-TR" sz="2600" b="1" dirty="0">
              <a:latin typeface="Palatino Linotype" panose="020405020505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4362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6080" y="980728"/>
            <a:ext cx="7972384" cy="53285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b="1" dirty="0">
                <a:latin typeface="Palatino Linotype" panose="02040502050505030304" pitchFamily="18" charset="0"/>
              </a:rPr>
              <a:t>Genel  ilke:  </a:t>
            </a:r>
            <a:r>
              <a:rPr lang="tr-TR" dirty="0">
                <a:latin typeface="Palatino Linotype" panose="02040502050505030304" pitchFamily="18" charset="0"/>
              </a:rPr>
              <a:t>Tebligatın PTT A.Ş. Aracılığı ile yapılmasıdır.</a:t>
            </a:r>
            <a:endParaRPr lang="tr-TR" dirty="0">
              <a:latin typeface="Palatino Linotype"/>
              <a:ea typeface="Times New Roman"/>
              <a:cs typeface="Times New Roman"/>
            </a:endParaRPr>
          </a:p>
          <a:p>
            <a:pPr marL="62865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Palatino Linotype"/>
                <a:ea typeface="Times New Roman"/>
                <a:cs typeface="Times New Roman"/>
              </a:rPr>
              <a:t>Özel hüküm </a:t>
            </a:r>
          </a:p>
          <a:p>
            <a:pPr marL="62865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Palatino Linotype"/>
                <a:ea typeface="Times New Roman"/>
                <a:cs typeface="Times New Roman"/>
              </a:rPr>
              <a:t>Tebligat</a:t>
            </a:r>
            <a:r>
              <a:rPr lang="tr-TR" b="1" dirty="0">
                <a:latin typeface="Palatino Linotype"/>
                <a:ea typeface="Times New Roman"/>
                <a:cs typeface="Times New Roman"/>
              </a:rPr>
              <a:t>ı</a:t>
            </a:r>
            <a:r>
              <a:rPr lang="tr-TR" dirty="0">
                <a:latin typeface="Palatino Linotype"/>
                <a:ea typeface="Times New Roman"/>
                <a:cs typeface="Times New Roman"/>
              </a:rPr>
              <a:t>n gecikmesinde sakınca </a:t>
            </a:r>
          </a:p>
          <a:p>
            <a:pPr marL="62865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Palatino Linotype"/>
                <a:ea typeface="Times New Roman"/>
                <a:cs typeface="Times New Roman"/>
              </a:rPr>
              <a:t>Tebligat</a:t>
            </a:r>
            <a:r>
              <a:rPr lang="tr-TR" b="1" dirty="0">
                <a:latin typeface="Palatino Linotype"/>
                <a:ea typeface="Times New Roman"/>
                <a:cs typeface="Times New Roman"/>
              </a:rPr>
              <a:t> </a:t>
            </a:r>
            <a:r>
              <a:rPr lang="tr-TR" dirty="0">
                <a:latin typeface="Palatino Linotype"/>
                <a:ea typeface="Times New Roman"/>
                <a:cs typeface="Times New Roman"/>
              </a:rPr>
              <a:t>ayn</a:t>
            </a:r>
            <a:r>
              <a:rPr lang="tr-TR" b="1" dirty="0">
                <a:latin typeface="Palatino Linotype"/>
                <a:ea typeface="Times New Roman"/>
                <a:cs typeface="Times New Roman"/>
              </a:rPr>
              <a:t>ı </a:t>
            </a:r>
            <a:r>
              <a:rPr lang="tr-TR" dirty="0">
                <a:latin typeface="Palatino Linotype"/>
                <a:ea typeface="Times New Roman"/>
                <a:cs typeface="Times New Roman"/>
              </a:rPr>
              <a:t>yerde faaliyet gösteren tebliğ ç</a:t>
            </a:r>
            <a:r>
              <a:rPr lang="tr-TR" b="1" dirty="0">
                <a:latin typeface="Palatino Linotype"/>
                <a:ea typeface="Times New Roman"/>
                <a:cs typeface="Times New Roman"/>
              </a:rPr>
              <a:t>ı</a:t>
            </a:r>
            <a:r>
              <a:rPr lang="tr-TR" dirty="0">
                <a:latin typeface="Palatino Linotype"/>
                <a:ea typeface="Times New Roman"/>
                <a:cs typeface="Times New Roman"/>
              </a:rPr>
              <a:t>karabilecek daire ve kurumlar aras</a:t>
            </a:r>
            <a:r>
              <a:rPr lang="tr-TR" b="1" dirty="0">
                <a:latin typeface="Palatino Linotype"/>
                <a:ea typeface="Times New Roman"/>
                <a:cs typeface="Times New Roman"/>
              </a:rPr>
              <a:t>ı</a:t>
            </a:r>
            <a:r>
              <a:rPr lang="tr-TR" dirty="0">
                <a:latin typeface="Palatino Linotype"/>
                <a:ea typeface="Times New Roman"/>
                <a:cs typeface="Times New Roman"/>
              </a:rPr>
              <a:t>nda yap</a:t>
            </a:r>
            <a:r>
              <a:rPr lang="tr-TR" b="1" dirty="0">
                <a:latin typeface="Palatino Linotype"/>
                <a:ea typeface="Times New Roman"/>
                <a:cs typeface="Times New Roman"/>
              </a:rPr>
              <a:t>ı</a:t>
            </a:r>
            <a:r>
              <a:rPr lang="tr-TR" dirty="0">
                <a:latin typeface="Palatino Linotype"/>
                <a:ea typeface="Times New Roman"/>
                <a:cs typeface="Times New Roman"/>
              </a:rPr>
              <a:t>lacak ise,</a:t>
            </a:r>
          </a:p>
          <a:p>
            <a:pPr marL="62865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Palatino Linotype"/>
                <a:cs typeface="Times New Roman"/>
              </a:rPr>
              <a:t>Tebligat çıkarmaya yetkili mercilerde çalışan kişiler var ise</a:t>
            </a:r>
            <a:endParaRPr lang="tr-TR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b="1" dirty="0">
                <a:latin typeface="Palatino Linotype" panose="02040502050505030304" pitchFamily="18" charset="0"/>
              </a:rPr>
              <a:t>MEMUR ARACILIĞIYLA da tebligat yapılması mümkündür.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000" b="1" i="1" dirty="0">
                <a:latin typeface="Palatino Linotype" panose="02040502050505030304" pitchFamily="18" charset="0"/>
              </a:rPr>
              <a:t>					  [</a:t>
            </a:r>
            <a:r>
              <a:rPr lang="tr-TR" sz="2000" i="1" dirty="0" err="1">
                <a:latin typeface="Palatino Linotype" panose="02040502050505030304" pitchFamily="18" charset="0"/>
              </a:rPr>
              <a:t>Teb</a:t>
            </a:r>
            <a:r>
              <a:rPr lang="tr-TR" sz="2000" i="1" dirty="0">
                <a:latin typeface="Palatino Linotype" panose="02040502050505030304" pitchFamily="18" charset="0"/>
              </a:rPr>
              <a:t>. K. m.2  ve 41, Yön m. 5 m. 64]</a:t>
            </a:r>
            <a:endParaRPr lang="tr-TR" sz="2000" dirty="0">
              <a:latin typeface="Palatino Linotype" panose="0204050205050503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74" y="0"/>
            <a:ext cx="1552161" cy="7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85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2686" y="1149450"/>
            <a:ext cx="7938628" cy="5015854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tr-TR" u="sng" dirty="0">
                <a:solidFill>
                  <a:prstClr val="black"/>
                </a:solidFill>
                <a:latin typeface="Palatino Linotype" panose="02040502050505030304" pitchFamily="18" charset="0"/>
              </a:rPr>
              <a:t>Memur vasıtası ile tebligat yolu İSTİSNAİDİR.</a:t>
            </a:r>
          </a:p>
          <a:p>
            <a:pPr algn="just">
              <a:lnSpc>
                <a:spcPct val="120000"/>
              </a:lnSpc>
            </a:pPr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Merciin </a:t>
            </a:r>
            <a:r>
              <a:rPr lang="tr-TR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tebliğp</a:t>
            </a:r>
            <a:r>
              <a:rPr lang="tr-TR" dirty="0">
                <a:solidFill>
                  <a:prstClr val="black"/>
                </a:solidFill>
                <a:latin typeface="Palatino Linotype" panose="02040502050505030304" pitchFamily="18" charset="0"/>
              </a:rPr>
              <a:t> evrakında memur vasıtasıyla tebligat sebebini de açıkça belirtmesi gerekir. </a:t>
            </a:r>
          </a:p>
          <a:p>
            <a:pPr algn="just">
              <a:lnSpc>
                <a:spcPct val="120000"/>
              </a:lnSpc>
            </a:pPr>
            <a:endParaRPr lang="tr-TR" sz="9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tr-TR" u="sng" dirty="0">
                <a:solidFill>
                  <a:prstClr val="black"/>
                </a:solidFill>
                <a:latin typeface="Palatino Linotype" panose="02040502050505030304" pitchFamily="18" charset="0"/>
              </a:rPr>
              <a:t>Memur Vasıtası ile tebligata ilişkin özel hükümler</a:t>
            </a:r>
            <a:endParaRPr lang="tr-TR" sz="2400" b="1" dirty="0">
              <a:latin typeface="Palatino Linotype" panose="02040502050505030304" pitchFamily="18" charset="0"/>
            </a:endParaRPr>
          </a:p>
          <a:p>
            <a:pPr indent="188913" algn="just">
              <a:lnSpc>
                <a:spcPct val="120000"/>
              </a:lnSpc>
              <a:spcBef>
                <a:spcPts val="0"/>
              </a:spcBef>
            </a:pPr>
            <a:r>
              <a:rPr lang="tr-TR" sz="2400" b="1" dirty="0">
                <a:latin typeface="Palatino Linotype" panose="02040502050505030304" pitchFamily="18" charset="0"/>
              </a:rPr>
              <a:t>İcra müdürlükleri </a:t>
            </a:r>
          </a:p>
          <a:p>
            <a:pPr marL="360363" indent="-1889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900" b="1" i="1" dirty="0">
                <a:latin typeface="Palatino Linotype" panose="02040502050505030304" pitchFamily="18" charset="0"/>
              </a:rPr>
              <a:t>   </a:t>
            </a:r>
            <a:r>
              <a:rPr lang="tr-TR" sz="1900" i="1" dirty="0" err="1">
                <a:latin typeface="Palatino Linotype" panose="02040502050505030304" pitchFamily="18" charset="0"/>
              </a:rPr>
              <a:t>Teb</a:t>
            </a:r>
            <a:r>
              <a:rPr lang="tr-TR" sz="1900" i="1" dirty="0">
                <a:latin typeface="Palatino Linotype" panose="02040502050505030304" pitchFamily="18" charset="0"/>
              </a:rPr>
              <a:t> K. m. 64 «Yargı yerlerinde memur vasıtası ile tebligat» </a:t>
            </a:r>
          </a:p>
          <a:p>
            <a:pPr marL="269875" indent="-2698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latin typeface="Palatino Linotype" panose="02040502050505030304" pitchFamily="18" charset="0"/>
              </a:rPr>
              <a:t>     </a:t>
            </a:r>
            <a:r>
              <a:rPr lang="tr-TR" sz="2000" dirty="0">
                <a:latin typeface="Palatino Linotype" panose="02040502050505030304" pitchFamily="18" charset="0"/>
              </a:rPr>
              <a:t>12.HD 12.12.1989 T.,1989/11025 E.,1989/15376 K. </a:t>
            </a:r>
            <a:endParaRPr lang="tr-TR" sz="2400" b="1" dirty="0">
              <a:latin typeface="Palatino Linotype" panose="02040502050505030304" pitchFamily="18" charset="0"/>
            </a:endParaRPr>
          </a:p>
          <a:p>
            <a:pPr indent="7938" algn="just">
              <a:lnSpc>
                <a:spcPct val="120000"/>
              </a:lnSpc>
              <a:spcBef>
                <a:spcPts val="0"/>
              </a:spcBef>
            </a:pPr>
            <a:r>
              <a:rPr lang="tr-TR" sz="2400" b="1" dirty="0">
                <a:latin typeface="Palatino Linotype" panose="02040502050505030304" pitchFamily="18" charset="0"/>
              </a:rPr>
              <a:t>  Noterler 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b="1" i="1" dirty="0">
                <a:latin typeface="Palatino Linotype" panose="02040502050505030304" pitchFamily="18" charset="0"/>
              </a:rPr>
              <a:t>   </a:t>
            </a:r>
            <a:r>
              <a:rPr lang="tr-TR" sz="1800" i="1" dirty="0">
                <a:latin typeface="Palatino Linotype" panose="02040502050505030304" pitchFamily="18" charset="0"/>
              </a:rPr>
              <a:t>Noterlik Kanunu m.70 «Tebligat işleri»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i="1" dirty="0">
                <a:latin typeface="Palatino Linotype" panose="02040502050505030304" pitchFamily="18" charset="0"/>
              </a:rPr>
              <a:t>      </a:t>
            </a:r>
            <a:r>
              <a:rPr lang="tr-TR" sz="2000" i="1" dirty="0">
                <a:latin typeface="Palatino Linotype" panose="02040502050505030304" pitchFamily="18" charset="0"/>
              </a:rPr>
              <a:t>6. HD 27.09.1978 T., 1978/6057 E. 1978/6362 K.</a:t>
            </a:r>
            <a:r>
              <a:rPr lang="tr-TR" sz="2000" b="1" i="1" dirty="0">
                <a:latin typeface="Palatino Linotype" panose="02040502050505030304" pitchFamily="18" charset="0"/>
              </a:rPr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tr-TR" sz="2000" b="1" i="1" dirty="0">
              <a:latin typeface="Palatino Linotype" panose="0204050205050503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11" y="72804"/>
            <a:ext cx="1831609" cy="9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0120" y="1671514"/>
            <a:ext cx="7223760" cy="4815840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tr-TR" sz="2000" i="1" dirty="0">
                <a:latin typeface="Palatino Linotype" panose="02040502050505030304" pitchFamily="18" charset="0"/>
              </a:rPr>
              <a:t>«[…..] tebliği çıkaran merciin, sebebini de belirtmek suretiyle mahalli mülki idare amirine müracaat etmesi gerekir. </a:t>
            </a:r>
            <a:r>
              <a:rPr lang="tr-TR" sz="1400" b="1" i="1" dirty="0">
                <a:latin typeface="Palatino Linotype" panose="02040502050505030304" pitchFamily="18" charset="0"/>
              </a:rPr>
              <a:t>[Yön m.5 (3)]</a:t>
            </a:r>
          </a:p>
          <a:p>
            <a:pPr marL="92075" indent="0" algn="just">
              <a:lnSpc>
                <a:spcPct val="200000"/>
              </a:lnSpc>
              <a:buNone/>
            </a:pPr>
            <a:r>
              <a:rPr lang="tr-TR" sz="2200" dirty="0">
                <a:latin typeface="Palatino Linotype" panose="02040502050505030304" pitchFamily="18" charset="0"/>
              </a:rPr>
              <a:t>Bu kapsamda Kolluk kuvvetleri (zabıta) tarafından yapılan tebliğ işlemlerinde;</a:t>
            </a:r>
          </a:p>
          <a:p>
            <a:pPr marL="365125" indent="-182563" algn="just">
              <a:lnSpc>
                <a:spcPct val="200000"/>
              </a:lnSpc>
            </a:pPr>
            <a:r>
              <a:rPr lang="tr-TR" sz="2200" dirty="0">
                <a:latin typeface="Palatino Linotype" panose="02040502050505030304" pitchFamily="18" charset="0"/>
              </a:rPr>
              <a:t>Tebligat mevzuatına vakıf olamama,</a:t>
            </a:r>
          </a:p>
          <a:p>
            <a:pPr marL="365125" indent="-182563" algn="just">
              <a:lnSpc>
                <a:spcPct val="200000"/>
              </a:lnSpc>
            </a:pPr>
            <a:r>
              <a:rPr lang="tr-TR" sz="2200" dirty="0">
                <a:latin typeface="Palatino Linotype" panose="02040502050505030304" pitchFamily="18" charset="0"/>
              </a:rPr>
              <a:t>Hizmet içi eğitim almış olmama </a:t>
            </a:r>
          </a:p>
          <a:p>
            <a:pPr marL="0" indent="0" algn="just">
              <a:buNone/>
            </a:pPr>
            <a:endParaRPr lang="tr-TR" i="1" dirty="0">
              <a:latin typeface="Palatino Linotype" panose="0204050205050503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59571" y="1003593"/>
            <a:ext cx="7490757" cy="4637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tr-TR" sz="2700" dirty="0">
                <a:latin typeface="Palatino Linotype" panose="02040502050505030304" pitchFamily="18" charset="0"/>
              </a:rPr>
              <a:t>Kolluk (zabıta) </a:t>
            </a:r>
            <a:r>
              <a:rPr lang="tr-TR" sz="2800" dirty="0">
                <a:latin typeface="Palatino Linotype" panose="02040502050505030304" pitchFamily="18" charset="0"/>
              </a:rPr>
              <a:t>Vasıtası ile Tebligat </a:t>
            </a:r>
            <a:endParaRPr lang="tr-TR" sz="1800" dirty="0">
              <a:latin typeface="Palatino Linotype" panose="020405020505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5FA-F518-46BB-BD9F-25488F2CB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51735"/>
            <a:ext cx="1920240" cy="95185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248400" y="4741016"/>
            <a:ext cx="1950720" cy="11428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r-TR" sz="26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USULSÜZ </a:t>
            </a:r>
          </a:p>
          <a:p>
            <a:pPr algn="ctr" defTabSz="457200"/>
            <a:r>
              <a:rPr lang="tr-TR" sz="26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TEBLİGAT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7" y="0"/>
            <a:ext cx="1175277" cy="1112520"/>
          </a:xfrm>
          <a:prstGeom prst="rect">
            <a:avLst/>
          </a:prstGeom>
        </p:spPr>
      </p:pic>
      <p:sp>
        <p:nvSpPr>
          <p:cNvPr id="5" name="Sağ Köşeli Ayraç 4"/>
          <p:cNvSpPr/>
          <p:nvPr/>
        </p:nvSpPr>
        <p:spPr>
          <a:xfrm>
            <a:off x="5846164" y="4609727"/>
            <a:ext cx="164892" cy="127416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3" name="cashreg.wav"/>
          </p:stSnd>
        </p:sndAc>
      </p:transition>
    </mc:Choice>
    <mc:Fallback xmlns="">
      <p:transition spd="slow">
        <p:wip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1662</Words>
  <Application>Microsoft Office PowerPoint</Application>
  <PresentationFormat>Ekran Gösterisi (4:3)</PresentationFormat>
  <Paragraphs>381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Office Teması</vt:lpstr>
      <vt:lpstr>1_Office Teması</vt:lpstr>
      <vt:lpstr>2_Office Teması</vt:lpstr>
      <vt:lpstr>3_Office Teması</vt:lpstr>
      <vt:lpstr>10_Office Teması</vt:lpstr>
      <vt:lpstr>ÇAĞ ÜNİVERSİTESİ  TEBLİGAT MEVZUATI</vt:lpstr>
      <vt:lpstr>TEBLİGATIN TÜRLERİ </vt:lpstr>
      <vt:lpstr>PowerPoint Sunusu</vt:lpstr>
      <vt:lpstr>YAPILIŞ ŞEKLİNE GÖRE TEBLİGAT</vt:lpstr>
      <vt:lpstr>PowerPoint Sunusu</vt:lpstr>
      <vt:lpstr>PTT A.Ş. Vasıtası ile Tebligat                                                                                    Teb K. m 1/Yön. m.4</vt:lpstr>
      <vt:lpstr>Memur Vasıtasıyla Tebligat </vt:lpstr>
      <vt:lpstr>PowerPoint Sunusu</vt:lpstr>
      <vt:lpstr>Kolluk (zabıta) Vasıtası ile Tebligat </vt:lpstr>
      <vt:lpstr>Kolluk (zabıta) Vasıtası ile Tebligat </vt:lpstr>
      <vt:lpstr>MEMUR VASITASI İLE TEBLİGAT</vt:lpstr>
      <vt:lpstr>PowerPoint Sunusu</vt:lpstr>
      <vt:lpstr>DOĞRUDAN TEBLİGAT                                                                                    </vt:lpstr>
      <vt:lpstr>PowerPoint Sunusu</vt:lpstr>
      <vt:lpstr>İLANEN TEBLİGAT  </vt:lpstr>
      <vt:lpstr>İlanen Tebligat Yapılabilmesinin Şartları:   </vt:lpstr>
      <vt:lpstr>MUHATABIN ADRESİNİN MEÇHUL OLMASI</vt:lpstr>
      <vt:lpstr>ADRES ARAŞTIRMASININ YAPILMIŞ OLMASI</vt:lpstr>
      <vt:lpstr>GEREKLİ MASRAFLARIN YATIRILMIŞ OLMASI</vt:lpstr>
      <vt:lpstr>1. AŞAMA – GAZETE İLE İLANIN YAPILMASI</vt:lpstr>
      <vt:lpstr>ELEKTRONİK TEBLİGAT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ELEKTRONİK TEBLİGAT YAPILABİLECEK KİŞİLER</vt:lpstr>
      <vt:lpstr>PowerPoint Sunusu</vt:lpstr>
      <vt:lpstr>İşlem Yetkilisi ve Alt İşlem Yetkilisi</vt:lpstr>
      <vt:lpstr>ELEKTRONİK TEBLİGATIN YAPILACAĞI ZAMAN ve ADRES [KEP]</vt:lpstr>
      <vt:lpstr>PowerPoint Sunusu</vt:lpstr>
      <vt:lpstr>ELEKTRONİK TEBLİGATIN YAPILMASI ve YAPILMIŞ SAYILDIĞI TARİH</vt:lpstr>
      <vt:lpstr>PowerPoint Sunusu</vt:lpstr>
      <vt:lpstr>PowerPoint Sunusu</vt:lpstr>
      <vt:lpstr>E-TEBLİGATIN USULSÜZ TEBLİĞİ ve E-TEBLİGATIN HUKUKİ SONUÇLARI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TEBLİGAT MEVZUATI HUK 222  Ar. Gör. Gökçe KELAHMET</dc:title>
  <dc:creator>Gokce KELAHMET</dc:creator>
  <cp:lastModifiedBy>Gokce KELAHMET</cp:lastModifiedBy>
  <cp:revision>78</cp:revision>
  <cp:lastPrinted>2019-02-24T18:58:31Z</cp:lastPrinted>
  <dcterms:created xsi:type="dcterms:W3CDTF">2019-01-22T08:58:44Z</dcterms:created>
  <dcterms:modified xsi:type="dcterms:W3CDTF">2020-01-31T06:49:35Z</dcterms:modified>
</cp:coreProperties>
</file>