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44" r:id="rId1"/>
  </p:sldMasterIdLst>
  <p:notesMasterIdLst>
    <p:notesMasterId r:id="rId26"/>
  </p:notesMasterIdLst>
  <p:sldIdLst>
    <p:sldId id="256" r:id="rId2"/>
    <p:sldId id="259" r:id="rId3"/>
    <p:sldId id="261" r:id="rId4"/>
    <p:sldId id="262" r:id="rId5"/>
    <p:sldId id="264" r:id="rId6"/>
    <p:sldId id="265" r:id="rId7"/>
    <p:sldId id="266" r:id="rId8"/>
    <p:sldId id="267" r:id="rId9"/>
    <p:sldId id="268" r:id="rId10"/>
    <p:sldId id="269" r:id="rId11"/>
    <p:sldId id="270" r:id="rId12"/>
    <p:sldId id="271" r:id="rId13"/>
    <p:sldId id="273" r:id="rId14"/>
    <p:sldId id="274" r:id="rId15"/>
    <p:sldId id="278" r:id="rId16"/>
    <p:sldId id="281" r:id="rId17"/>
    <p:sldId id="283" r:id="rId18"/>
    <p:sldId id="284" r:id="rId19"/>
    <p:sldId id="285" r:id="rId20"/>
    <p:sldId id="286" r:id="rId21"/>
    <p:sldId id="287" r:id="rId22"/>
    <p:sldId id="288" r:id="rId23"/>
    <p:sldId id="289" r:id="rId24"/>
    <p:sldId id="290" r:id="rId25"/>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0"/>
    <p:restoredTop sz="95890"/>
  </p:normalViewPr>
  <p:slideViewPr>
    <p:cSldViewPr snapToGrid="0" snapToObjects="1">
      <p:cViewPr varScale="1">
        <p:scale>
          <a:sx n="92" d="100"/>
          <a:sy n="92" d="100"/>
        </p:scale>
        <p:origin x="-468" y="-10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47983AD-CAC7-487D-A678-752D15B4846E}" type="datetimeFigureOut">
              <a:rPr lang="tr-TR" smtClean="0"/>
              <a:t>3.04.2024</a:t>
            </a:fld>
            <a:endParaRPr lang="tr-TR"/>
          </a:p>
        </p:txBody>
      </p:sp>
      <p:sp>
        <p:nvSpPr>
          <p:cNvPr id="4" name="Slayt Görüntüsü Yer Tutucusu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A749C45-8D8D-4ADC-BA47-FA3C76B1D753}" type="slidenum">
              <a:rPr lang="tr-TR" smtClean="0"/>
              <a:t>‹#›</a:t>
            </a:fld>
            <a:endParaRPr lang="tr-TR"/>
          </a:p>
        </p:txBody>
      </p:sp>
    </p:spTree>
    <p:extLst>
      <p:ext uri="{BB962C8B-B14F-4D97-AF65-F5344CB8AC3E}">
        <p14:creationId xmlns:p14="http://schemas.microsoft.com/office/powerpoint/2010/main" val="320276893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08050">
              <a:defRPr sz="1600" b="1">
                <a:solidFill>
                  <a:schemeClr val="accent1"/>
                </a:solidFill>
                <a:latin typeface="Albertus" pitchFamily="34" charset="0"/>
                <a:cs typeface="Arial" charset="0"/>
              </a:defRPr>
            </a:lvl1pPr>
            <a:lvl2pPr marL="742950" indent="-285750" defTabSz="908050">
              <a:defRPr sz="1600" b="1">
                <a:solidFill>
                  <a:schemeClr val="accent1"/>
                </a:solidFill>
                <a:latin typeface="Albertus" pitchFamily="34" charset="0"/>
                <a:cs typeface="Arial" charset="0"/>
              </a:defRPr>
            </a:lvl2pPr>
            <a:lvl3pPr marL="1143000" indent="-228600" defTabSz="908050">
              <a:defRPr sz="1600" b="1">
                <a:solidFill>
                  <a:schemeClr val="accent1"/>
                </a:solidFill>
                <a:latin typeface="Albertus" pitchFamily="34" charset="0"/>
                <a:cs typeface="Arial" charset="0"/>
              </a:defRPr>
            </a:lvl3pPr>
            <a:lvl4pPr marL="1600200" indent="-228600" defTabSz="908050">
              <a:defRPr sz="1600" b="1">
                <a:solidFill>
                  <a:schemeClr val="accent1"/>
                </a:solidFill>
                <a:latin typeface="Albertus" pitchFamily="34" charset="0"/>
                <a:cs typeface="Arial" charset="0"/>
              </a:defRPr>
            </a:lvl4pPr>
            <a:lvl5pPr marL="2057400" indent="-228600" defTabSz="908050">
              <a:defRPr sz="1600" b="1">
                <a:solidFill>
                  <a:schemeClr val="accent1"/>
                </a:solidFill>
                <a:latin typeface="Albertus" pitchFamily="34" charset="0"/>
                <a:cs typeface="Arial" charset="0"/>
              </a:defRPr>
            </a:lvl5pPr>
            <a:lvl6pPr marL="2514600" indent="-228600" algn="just" defTabSz="908050" eaLnBrk="0" fontAlgn="base" hangingPunct="0">
              <a:spcBef>
                <a:spcPts val="575"/>
              </a:spcBef>
              <a:spcAft>
                <a:spcPct val="0"/>
              </a:spcAft>
              <a:buClr>
                <a:schemeClr val="accent1"/>
              </a:buClr>
              <a:buSzPct val="85000"/>
              <a:buFont typeface="Wingdings 2" pitchFamily="18" charset="2"/>
              <a:defRPr sz="1600" b="1">
                <a:solidFill>
                  <a:schemeClr val="accent1"/>
                </a:solidFill>
                <a:latin typeface="Albertus" pitchFamily="34" charset="0"/>
                <a:cs typeface="Arial" charset="0"/>
              </a:defRPr>
            </a:lvl6pPr>
            <a:lvl7pPr marL="2971800" indent="-228600" algn="just" defTabSz="908050" eaLnBrk="0" fontAlgn="base" hangingPunct="0">
              <a:spcBef>
                <a:spcPts val="575"/>
              </a:spcBef>
              <a:spcAft>
                <a:spcPct val="0"/>
              </a:spcAft>
              <a:buClr>
                <a:schemeClr val="accent1"/>
              </a:buClr>
              <a:buSzPct val="85000"/>
              <a:buFont typeface="Wingdings 2" pitchFamily="18" charset="2"/>
              <a:defRPr sz="1600" b="1">
                <a:solidFill>
                  <a:schemeClr val="accent1"/>
                </a:solidFill>
                <a:latin typeface="Albertus" pitchFamily="34" charset="0"/>
                <a:cs typeface="Arial" charset="0"/>
              </a:defRPr>
            </a:lvl7pPr>
            <a:lvl8pPr marL="3429000" indent="-228600" algn="just" defTabSz="908050" eaLnBrk="0" fontAlgn="base" hangingPunct="0">
              <a:spcBef>
                <a:spcPts val="575"/>
              </a:spcBef>
              <a:spcAft>
                <a:spcPct val="0"/>
              </a:spcAft>
              <a:buClr>
                <a:schemeClr val="accent1"/>
              </a:buClr>
              <a:buSzPct val="85000"/>
              <a:buFont typeface="Wingdings 2" pitchFamily="18" charset="2"/>
              <a:defRPr sz="1600" b="1">
                <a:solidFill>
                  <a:schemeClr val="accent1"/>
                </a:solidFill>
                <a:latin typeface="Albertus" pitchFamily="34" charset="0"/>
                <a:cs typeface="Arial" charset="0"/>
              </a:defRPr>
            </a:lvl8pPr>
            <a:lvl9pPr marL="3886200" indent="-228600" algn="just" defTabSz="908050" eaLnBrk="0" fontAlgn="base" hangingPunct="0">
              <a:spcBef>
                <a:spcPts val="575"/>
              </a:spcBef>
              <a:spcAft>
                <a:spcPct val="0"/>
              </a:spcAft>
              <a:buClr>
                <a:schemeClr val="accent1"/>
              </a:buClr>
              <a:buSzPct val="85000"/>
              <a:buFont typeface="Wingdings 2" pitchFamily="18" charset="2"/>
              <a:defRPr sz="1600" b="1">
                <a:solidFill>
                  <a:schemeClr val="accent1"/>
                </a:solidFill>
                <a:latin typeface="Albertus" pitchFamily="34" charset="0"/>
                <a:cs typeface="Arial" charset="0"/>
              </a:defRPr>
            </a:lvl9pPr>
          </a:lstStyle>
          <a:p>
            <a:fld id="{C672D658-5EA1-4743-B5B0-263D23E5DD6B}" type="slidenum">
              <a:rPr lang="tr-TR" altLang="tr-TR" sz="1100" b="0" smtClean="0">
                <a:solidFill>
                  <a:schemeClr val="tx1"/>
                </a:solidFill>
                <a:latin typeface="Arial" charset="0"/>
              </a:rPr>
              <a:pPr/>
              <a:t>4</a:t>
            </a:fld>
            <a:endParaRPr lang="tr-TR" altLang="tr-TR" sz="1100" b="0" smtClean="0">
              <a:solidFill>
                <a:schemeClr val="tx1"/>
              </a:solidFill>
              <a:latin typeface="Arial" charset="0"/>
            </a:endParaRPr>
          </a:p>
        </p:txBody>
      </p:sp>
      <p:sp>
        <p:nvSpPr>
          <p:cNvPr id="39939" name="Rectangle 2"/>
          <p:cNvSpPr>
            <a:spLocks noGrp="1" noRot="1" noChangeAspect="1" noChangeArrowheads="1" noTextEdit="1"/>
          </p:cNvSpPr>
          <p:nvPr>
            <p:ph type="sldImg"/>
          </p:nvPr>
        </p:nvSpPr>
        <p:spPr>
          <a:ln/>
        </p:spPr>
      </p:sp>
      <p:sp>
        <p:nvSpPr>
          <p:cNvPr id="3994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tr-TR" altLang="tr-TR"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08050">
              <a:defRPr sz="1600" b="1">
                <a:solidFill>
                  <a:schemeClr val="accent1"/>
                </a:solidFill>
                <a:latin typeface="Albertus" pitchFamily="34" charset="0"/>
                <a:cs typeface="Arial" charset="0"/>
              </a:defRPr>
            </a:lvl1pPr>
            <a:lvl2pPr marL="742950" indent="-285750" defTabSz="908050">
              <a:defRPr sz="1600" b="1">
                <a:solidFill>
                  <a:schemeClr val="accent1"/>
                </a:solidFill>
                <a:latin typeface="Albertus" pitchFamily="34" charset="0"/>
                <a:cs typeface="Arial" charset="0"/>
              </a:defRPr>
            </a:lvl2pPr>
            <a:lvl3pPr marL="1143000" indent="-228600" defTabSz="908050">
              <a:defRPr sz="1600" b="1">
                <a:solidFill>
                  <a:schemeClr val="accent1"/>
                </a:solidFill>
                <a:latin typeface="Albertus" pitchFamily="34" charset="0"/>
                <a:cs typeface="Arial" charset="0"/>
              </a:defRPr>
            </a:lvl3pPr>
            <a:lvl4pPr marL="1600200" indent="-228600" defTabSz="908050">
              <a:defRPr sz="1600" b="1">
                <a:solidFill>
                  <a:schemeClr val="accent1"/>
                </a:solidFill>
                <a:latin typeface="Albertus" pitchFamily="34" charset="0"/>
                <a:cs typeface="Arial" charset="0"/>
              </a:defRPr>
            </a:lvl4pPr>
            <a:lvl5pPr marL="2057400" indent="-228600" defTabSz="908050">
              <a:defRPr sz="1600" b="1">
                <a:solidFill>
                  <a:schemeClr val="accent1"/>
                </a:solidFill>
                <a:latin typeface="Albertus" pitchFamily="34" charset="0"/>
                <a:cs typeface="Arial" charset="0"/>
              </a:defRPr>
            </a:lvl5pPr>
            <a:lvl6pPr marL="2514600" indent="-228600" algn="just" defTabSz="908050" eaLnBrk="0" fontAlgn="base" hangingPunct="0">
              <a:spcBef>
                <a:spcPts val="575"/>
              </a:spcBef>
              <a:spcAft>
                <a:spcPct val="0"/>
              </a:spcAft>
              <a:buClr>
                <a:schemeClr val="accent1"/>
              </a:buClr>
              <a:buSzPct val="85000"/>
              <a:buFont typeface="Wingdings 2" pitchFamily="18" charset="2"/>
              <a:defRPr sz="1600" b="1">
                <a:solidFill>
                  <a:schemeClr val="accent1"/>
                </a:solidFill>
                <a:latin typeface="Albertus" pitchFamily="34" charset="0"/>
                <a:cs typeface="Arial" charset="0"/>
              </a:defRPr>
            </a:lvl6pPr>
            <a:lvl7pPr marL="2971800" indent="-228600" algn="just" defTabSz="908050" eaLnBrk="0" fontAlgn="base" hangingPunct="0">
              <a:spcBef>
                <a:spcPts val="575"/>
              </a:spcBef>
              <a:spcAft>
                <a:spcPct val="0"/>
              </a:spcAft>
              <a:buClr>
                <a:schemeClr val="accent1"/>
              </a:buClr>
              <a:buSzPct val="85000"/>
              <a:buFont typeface="Wingdings 2" pitchFamily="18" charset="2"/>
              <a:defRPr sz="1600" b="1">
                <a:solidFill>
                  <a:schemeClr val="accent1"/>
                </a:solidFill>
                <a:latin typeface="Albertus" pitchFamily="34" charset="0"/>
                <a:cs typeface="Arial" charset="0"/>
              </a:defRPr>
            </a:lvl7pPr>
            <a:lvl8pPr marL="3429000" indent="-228600" algn="just" defTabSz="908050" eaLnBrk="0" fontAlgn="base" hangingPunct="0">
              <a:spcBef>
                <a:spcPts val="575"/>
              </a:spcBef>
              <a:spcAft>
                <a:spcPct val="0"/>
              </a:spcAft>
              <a:buClr>
                <a:schemeClr val="accent1"/>
              </a:buClr>
              <a:buSzPct val="85000"/>
              <a:buFont typeface="Wingdings 2" pitchFamily="18" charset="2"/>
              <a:defRPr sz="1600" b="1">
                <a:solidFill>
                  <a:schemeClr val="accent1"/>
                </a:solidFill>
                <a:latin typeface="Albertus" pitchFamily="34" charset="0"/>
                <a:cs typeface="Arial" charset="0"/>
              </a:defRPr>
            </a:lvl8pPr>
            <a:lvl9pPr marL="3886200" indent="-228600" algn="just" defTabSz="908050" eaLnBrk="0" fontAlgn="base" hangingPunct="0">
              <a:spcBef>
                <a:spcPts val="575"/>
              </a:spcBef>
              <a:spcAft>
                <a:spcPct val="0"/>
              </a:spcAft>
              <a:buClr>
                <a:schemeClr val="accent1"/>
              </a:buClr>
              <a:buSzPct val="85000"/>
              <a:buFont typeface="Wingdings 2" pitchFamily="18" charset="2"/>
              <a:defRPr sz="1600" b="1">
                <a:solidFill>
                  <a:schemeClr val="accent1"/>
                </a:solidFill>
                <a:latin typeface="Albertus" pitchFamily="34" charset="0"/>
                <a:cs typeface="Arial" charset="0"/>
              </a:defRPr>
            </a:lvl9pPr>
          </a:lstStyle>
          <a:p>
            <a:fld id="{DA9AA616-9556-4147-8FA8-AE2218074663}" type="slidenum">
              <a:rPr lang="tr-TR" altLang="tr-TR" sz="1100" b="0" smtClean="0">
                <a:solidFill>
                  <a:schemeClr val="tx1"/>
                </a:solidFill>
                <a:latin typeface="Arial" charset="0"/>
              </a:rPr>
              <a:pPr/>
              <a:t>19</a:t>
            </a:fld>
            <a:endParaRPr lang="tr-TR" altLang="tr-TR" sz="1100" b="0" smtClean="0">
              <a:solidFill>
                <a:schemeClr val="tx1"/>
              </a:solidFill>
              <a:latin typeface="Arial" charset="0"/>
            </a:endParaRPr>
          </a:p>
        </p:txBody>
      </p:sp>
      <p:sp>
        <p:nvSpPr>
          <p:cNvPr id="51203" name="Rectangle 2"/>
          <p:cNvSpPr>
            <a:spLocks noGrp="1" noRot="1" noChangeAspect="1" noChangeArrowheads="1" noTextEdit="1"/>
          </p:cNvSpPr>
          <p:nvPr>
            <p:ph type="sldImg"/>
          </p:nvPr>
        </p:nvSpPr>
        <p:spPr>
          <a:ln/>
        </p:spPr>
      </p:sp>
      <p:sp>
        <p:nvSpPr>
          <p:cNvPr id="5120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tr-TR" altLang="tr-TR"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08050">
              <a:defRPr sz="1600" b="1">
                <a:solidFill>
                  <a:schemeClr val="accent1"/>
                </a:solidFill>
                <a:latin typeface="Albertus" pitchFamily="34" charset="0"/>
                <a:cs typeface="Arial" charset="0"/>
              </a:defRPr>
            </a:lvl1pPr>
            <a:lvl2pPr marL="742950" indent="-285750" defTabSz="908050">
              <a:defRPr sz="1600" b="1">
                <a:solidFill>
                  <a:schemeClr val="accent1"/>
                </a:solidFill>
                <a:latin typeface="Albertus" pitchFamily="34" charset="0"/>
                <a:cs typeface="Arial" charset="0"/>
              </a:defRPr>
            </a:lvl2pPr>
            <a:lvl3pPr marL="1143000" indent="-228600" defTabSz="908050">
              <a:defRPr sz="1600" b="1">
                <a:solidFill>
                  <a:schemeClr val="accent1"/>
                </a:solidFill>
                <a:latin typeface="Albertus" pitchFamily="34" charset="0"/>
                <a:cs typeface="Arial" charset="0"/>
              </a:defRPr>
            </a:lvl3pPr>
            <a:lvl4pPr marL="1600200" indent="-228600" defTabSz="908050">
              <a:defRPr sz="1600" b="1">
                <a:solidFill>
                  <a:schemeClr val="accent1"/>
                </a:solidFill>
                <a:latin typeface="Albertus" pitchFamily="34" charset="0"/>
                <a:cs typeface="Arial" charset="0"/>
              </a:defRPr>
            </a:lvl4pPr>
            <a:lvl5pPr marL="2057400" indent="-228600" defTabSz="908050">
              <a:defRPr sz="1600" b="1">
                <a:solidFill>
                  <a:schemeClr val="accent1"/>
                </a:solidFill>
                <a:latin typeface="Albertus" pitchFamily="34" charset="0"/>
                <a:cs typeface="Arial" charset="0"/>
              </a:defRPr>
            </a:lvl5pPr>
            <a:lvl6pPr marL="2514600" indent="-228600" algn="just" defTabSz="908050" eaLnBrk="0" fontAlgn="base" hangingPunct="0">
              <a:spcBef>
                <a:spcPts val="575"/>
              </a:spcBef>
              <a:spcAft>
                <a:spcPct val="0"/>
              </a:spcAft>
              <a:buClr>
                <a:schemeClr val="accent1"/>
              </a:buClr>
              <a:buSzPct val="85000"/>
              <a:buFont typeface="Wingdings 2" pitchFamily="18" charset="2"/>
              <a:defRPr sz="1600" b="1">
                <a:solidFill>
                  <a:schemeClr val="accent1"/>
                </a:solidFill>
                <a:latin typeface="Albertus" pitchFamily="34" charset="0"/>
                <a:cs typeface="Arial" charset="0"/>
              </a:defRPr>
            </a:lvl6pPr>
            <a:lvl7pPr marL="2971800" indent="-228600" algn="just" defTabSz="908050" eaLnBrk="0" fontAlgn="base" hangingPunct="0">
              <a:spcBef>
                <a:spcPts val="575"/>
              </a:spcBef>
              <a:spcAft>
                <a:spcPct val="0"/>
              </a:spcAft>
              <a:buClr>
                <a:schemeClr val="accent1"/>
              </a:buClr>
              <a:buSzPct val="85000"/>
              <a:buFont typeface="Wingdings 2" pitchFamily="18" charset="2"/>
              <a:defRPr sz="1600" b="1">
                <a:solidFill>
                  <a:schemeClr val="accent1"/>
                </a:solidFill>
                <a:latin typeface="Albertus" pitchFamily="34" charset="0"/>
                <a:cs typeface="Arial" charset="0"/>
              </a:defRPr>
            </a:lvl7pPr>
            <a:lvl8pPr marL="3429000" indent="-228600" algn="just" defTabSz="908050" eaLnBrk="0" fontAlgn="base" hangingPunct="0">
              <a:spcBef>
                <a:spcPts val="575"/>
              </a:spcBef>
              <a:spcAft>
                <a:spcPct val="0"/>
              </a:spcAft>
              <a:buClr>
                <a:schemeClr val="accent1"/>
              </a:buClr>
              <a:buSzPct val="85000"/>
              <a:buFont typeface="Wingdings 2" pitchFamily="18" charset="2"/>
              <a:defRPr sz="1600" b="1">
                <a:solidFill>
                  <a:schemeClr val="accent1"/>
                </a:solidFill>
                <a:latin typeface="Albertus" pitchFamily="34" charset="0"/>
                <a:cs typeface="Arial" charset="0"/>
              </a:defRPr>
            </a:lvl8pPr>
            <a:lvl9pPr marL="3886200" indent="-228600" algn="just" defTabSz="908050" eaLnBrk="0" fontAlgn="base" hangingPunct="0">
              <a:spcBef>
                <a:spcPts val="575"/>
              </a:spcBef>
              <a:spcAft>
                <a:spcPct val="0"/>
              </a:spcAft>
              <a:buClr>
                <a:schemeClr val="accent1"/>
              </a:buClr>
              <a:buSzPct val="85000"/>
              <a:buFont typeface="Wingdings 2" pitchFamily="18" charset="2"/>
              <a:defRPr sz="1600" b="1">
                <a:solidFill>
                  <a:schemeClr val="accent1"/>
                </a:solidFill>
                <a:latin typeface="Albertus" pitchFamily="34" charset="0"/>
                <a:cs typeface="Arial" charset="0"/>
              </a:defRPr>
            </a:lvl9pPr>
          </a:lstStyle>
          <a:p>
            <a:fld id="{085E27E5-14F1-4E63-9540-B12C4B1633A6}" type="slidenum">
              <a:rPr lang="tr-TR" altLang="tr-TR" sz="1100" b="0" smtClean="0">
                <a:solidFill>
                  <a:schemeClr val="tx1"/>
                </a:solidFill>
                <a:latin typeface="Arial" charset="0"/>
              </a:rPr>
              <a:pPr/>
              <a:t>20</a:t>
            </a:fld>
            <a:endParaRPr lang="tr-TR" altLang="tr-TR" sz="1100" b="0" smtClean="0">
              <a:solidFill>
                <a:schemeClr val="tx1"/>
              </a:solidFill>
              <a:latin typeface="Arial" charset="0"/>
            </a:endParaRPr>
          </a:p>
        </p:txBody>
      </p:sp>
      <p:sp>
        <p:nvSpPr>
          <p:cNvPr id="52227" name="Rectangle 2"/>
          <p:cNvSpPr>
            <a:spLocks noGrp="1" noRot="1" noChangeAspect="1" noChangeArrowheads="1" noTextEdit="1"/>
          </p:cNvSpPr>
          <p:nvPr>
            <p:ph type="sldImg"/>
          </p:nvPr>
        </p:nvSpPr>
        <p:spPr>
          <a:ln/>
        </p:spPr>
      </p:sp>
      <p:sp>
        <p:nvSpPr>
          <p:cNvPr id="5222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tr-TR" altLang="tr-TR"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08050">
              <a:defRPr sz="1600" b="1">
                <a:solidFill>
                  <a:schemeClr val="accent1"/>
                </a:solidFill>
                <a:latin typeface="Albertus" pitchFamily="34" charset="0"/>
                <a:cs typeface="Arial" charset="0"/>
              </a:defRPr>
            </a:lvl1pPr>
            <a:lvl2pPr marL="742950" indent="-285750" defTabSz="908050">
              <a:defRPr sz="1600" b="1">
                <a:solidFill>
                  <a:schemeClr val="accent1"/>
                </a:solidFill>
                <a:latin typeface="Albertus" pitchFamily="34" charset="0"/>
                <a:cs typeface="Arial" charset="0"/>
              </a:defRPr>
            </a:lvl2pPr>
            <a:lvl3pPr marL="1143000" indent="-228600" defTabSz="908050">
              <a:defRPr sz="1600" b="1">
                <a:solidFill>
                  <a:schemeClr val="accent1"/>
                </a:solidFill>
                <a:latin typeface="Albertus" pitchFamily="34" charset="0"/>
                <a:cs typeface="Arial" charset="0"/>
              </a:defRPr>
            </a:lvl3pPr>
            <a:lvl4pPr marL="1600200" indent="-228600" defTabSz="908050">
              <a:defRPr sz="1600" b="1">
                <a:solidFill>
                  <a:schemeClr val="accent1"/>
                </a:solidFill>
                <a:latin typeface="Albertus" pitchFamily="34" charset="0"/>
                <a:cs typeface="Arial" charset="0"/>
              </a:defRPr>
            </a:lvl4pPr>
            <a:lvl5pPr marL="2057400" indent="-228600" defTabSz="908050">
              <a:defRPr sz="1600" b="1">
                <a:solidFill>
                  <a:schemeClr val="accent1"/>
                </a:solidFill>
                <a:latin typeface="Albertus" pitchFamily="34" charset="0"/>
                <a:cs typeface="Arial" charset="0"/>
              </a:defRPr>
            </a:lvl5pPr>
            <a:lvl6pPr marL="2514600" indent="-228600" algn="just" defTabSz="908050" eaLnBrk="0" fontAlgn="base" hangingPunct="0">
              <a:spcBef>
                <a:spcPts val="575"/>
              </a:spcBef>
              <a:spcAft>
                <a:spcPct val="0"/>
              </a:spcAft>
              <a:buClr>
                <a:schemeClr val="accent1"/>
              </a:buClr>
              <a:buSzPct val="85000"/>
              <a:buFont typeface="Wingdings 2" pitchFamily="18" charset="2"/>
              <a:defRPr sz="1600" b="1">
                <a:solidFill>
                  <a:schemeClr val="accent1"/>
                </a:solidFill>
                <a:latin typeface="Albertus" pitchFamily="34" charset="0"/>
                <a:cs typeface="Arial" charset="0"/>
              </a:defRPr>
            </a:lvl6pPr>
            <a:lvl7pPr marL="2971800" indent="-228600" algn="just" defTabSz="908050" eaLnBrk="0" fontAlgn="base" hangingPunct="0">
              <a:spcBef>
                <a:spcPts val="575"/>
              </a:spcBef>
              <a:spcAft>
                <a:spcPct val="0"/>
              </a:spcAft>
              <a:buClr>
                <a:schemeClr val="accent1"/>
              </a:buClr>
              <a:buSzPct val="85000"/>
              <a:buFont typeface="Wingdings 2" pitchFamily="18" charset="2"/>
              <a:defRPr sz="1600" b="1">
                <a:solidFill>
                  <a:schemeClr val="accent1"/>
                </a:solidFill>
                <a:latin typeface="Albertus" pitchFamily="34" charset="0"/>
                <a:cs typeface="Arial" charset="0"/>
              </a:defRPr>
            </a:lvl7pPr>
            <a:lvl8pPr marL="3429000" indent="-228600" algn="just" defTabSz="908050" eaLnBrk="0" fontAlgn="base" hangingPunct="0">
              <a:spcBef>
                <a:spcPts val="575"/>
              </a:spcBef>
              <a:spcAft>
                <a:spcPct val="0"/>
              </a:spcAft>
              <a:buClr>
                <a:schemeClr val="accent1"/>
              </a:buClr>
              <a:buSzPct val="85000"/>
              <a:buFont typeface="Wingdings 2" pitchFamily="18" charset="2"/>
              <a:defRPr sz="1600" b="1">
                <a:solidFill>
                  <a:schemeClr val="accent1"/>
                </a:solidFill>
                <a:latin typeface="Albertus" pitchFamily="34" charset="0"/>
                <a:cs typeface="Arial" charset="0"/>
              </a:defRPr>
            </a:lvl8pPr>
            <a:lvl9pPr marL="3886200" indent="-228600" algn="just" defTabSz="908050" eaLnBrk="0" fontAlgn="base" hangingPunct="0">
              <a:spcBef>
                <a:spcPts val="575"/>
              </a:spcBef>
              <a:spcAft>
                <a:spcPct val="0"/>
              </a:spcAft>
              <a:buClr>
                <a:schemeClr val="accent1"/>
              </a:buClr>
              <a:buSzPct val="85000"/>
              <a:buFont typeface="Wingdings 2" pitchFamily="18" charset="2"/>
              <a:defRPr sz="1600" b="1">
                <a:solidFill>
                  <a:schemeClr val="accent1"/>
                </a:solidFill>
                <a:latin typeface="Albertus" pitchFamily="34" charset="0"/>
                <a:cs typeface="Arial" charset="0"/>
              </a:defRPr>
            </a:lvl9pPr>
          </a:lstStyle>
          <a:p>
            <a:fld id="{07C90630-3748-46BE-930D-7C723D03ACCB}" type="slidenum">
              <a:rPr lang="tr-TR" altLang="tr-TR" sz="1100" b="0" smtClean="0">
                <a:solidFill>
                  <a:schemeClr val="tx1"/>
                </a:solidFill>
                <a:latin typeface="Arial" charset="0"/>
              </a:rPr>
              <a:pPr/>
              <a:t>5</a:t>
            </a:fld>
            <a:endParaRPr lang="tr-TR" altLang="tr-TR" sz="1100" b="0" smtClean="0">
              <a:solidFill>
                <a:schemeClr val="tx1"/>
              </a:solidFill>
              <a:latin typeface="Arial" charset="0"/>
            </a:endParaRPr>
          </a:p>
        </p:txBody>
      </p:sp>
      <p:sp>
        <p:nvSpPr>
          <p:cNvPr id="40963" name="Rectangle 2"/>
          <p:cNvSpPr>
            <a:spLocks noGrp="1" noRot="1" noChangeAspect="1" noChangeArrowheads="1" noTextEdit="1"/>
          </p:cNvSpPr>
          <p:nvPr>
            <p:ph type="sldImg"/>
          </p:nvPr>
        </p:nvSpPr>
        <p:spPr>
          <a:ln/>
        </p:spPr>
      </p:sp>
      <p:sp>
        <p:nvSpPr>
          <p:cNvPr id="4096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tr-TR" altLang="tr-TR"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08050">
              <a:defRPr sz="1600" b="1">
                <a:solidFill>
                  <a:schemeClr val="accent1"/>
                </a:solidFill>
                <a:latin typeface="Albertus" pitchFamily="34" charset="0"/>
                <a:cs typeface="Arial" charset="0"/>
              </a:defRPr>
            </a:lvl1pPr>
            <a:lvl2pPr marL="742950" indent="-285750" defTabSz="908050">
              <a:defRPr sz="1600" b="1">
                <a:solidFill>
                  <a:schemeClr val="accent1"/>
                </a:solidFill>
                <a:latin typeface="Albertus" pitchFamily="34" charset="0"/>
                <a:cs typeface="Arial" charset="0"/>
              </a:defRPr>
            </a:lvl2pPr>
            <a:lvl3pPr marL="1143000" indent="-228600" defTabSz="908050">
              <a:defRPr sz="1600" b="1">
                <a:solidFill>
                  <a:schemeClr val="accent1"/>
                </a:solidFill>
                <a:latin typeface="Albertus" pitchFamily="34" charset="0"/>
                <a:cs typeface="Arial" charset="0"/>
              </a:defRPr>
            </a:lvl3pPr>
            <a:lvl4pPr marL="1600200" indent="-228600" defTabSz="908050">
              <a:defRPr sz="1600" b="1">
                <a:solidFill>
                  <a:schemeClr val="accent1"/>
                </a:solidFill>
                <a:latin typeface="Albertus" pitchFamily="34" charset="0"/>
                <a:cs typeface="Arial" charset="0"/>
              </a:defRPr>
            </a:lvl4pPr>
            <a:lvl5pPr marL="2057400" indent="-228600" defTabSz="908050">
              <a:defRPr sz="1600" b="1">
                <a:solidFill>
                  <a:schemeClr val="accent1"/>
                </a:solidFill>
                <a:latin typeface="Albertus" pitchFamily="34" charset="0"/>
                <a:cs typeface="Arial" charset="0"/>
              </a:defRPr>
            </a:lvl5pPr>
            <a:lvl6pPr marL="2514600" indent="-228600" algn="just" defTabSz="908050" eaLnBrk="0" fontAlgn="base" hangingPunct="0">
              <a:spcBef>
                <a:spcPts val="575"/>
              </a:spcBef>
              <a:spcAft>
                <a:spcPct val="0"/>
              </a:spcAft>
              <a:buClr>
                <a:schemeClr val="accent1"/>
              </a:buClr>
              <a:buSzPct val="85000"/>
              <a:buFont typeface="Wingdings 2" pitchFamily="18" charset="2"/>
              <a:defRPr sz="1600" b="1">
                <a:solidFill>
                  <a:schemeClr val="accent1"/>
                </a:solidFill>
                <a:latin typeface="Albertus" pitchFamily="34" charset="0"/>
                <a:cs typeface="Arial" charset="0"/>
              </a:defRPr>
            </a:lvl6pPr>
            <a:lvl7pPr marL="2971800" indent="-228600" algn="just" defTabSz="908050" eaLnBrk="0" fontAlgn="base" hangingPunct="0">
              <a:spcBef>
                <a:spcPts val="575"/>
              </a:spcBef>
              <a:spcAft>
                <a:spcPct val="0"/>
              </a:spcAft>
              <a:buClr>
                <a:schemeClr val="accent1"/>
              </a:buClr>
              <a:buSzPct val="85000"/>
              <a:buFont typeface="Wingdings 2" pitchFamily="18" charset="2"/>
              <a:defRPr sz="1600" b="1">
                <a:solidFill>
                  <a:schemeClr val="accent1"/>
                </a:solidFill>
                <a:latin typeface="Albertus" pitchFamily="34" charset="0"/>
                <a:cs typeface="Arial" charset="0"/>
              </a:defRPr>
            </a:lvl7pPr>
            <a:lvl8pPr marL="3429000" indent="-228600" algn="just" defTabSz="908050" eaLnBrk="0" fontAlgn="base" hangingPunct="0">
              <a:spcBef>
                <a:spcPts val="575"/>
              </a:spcBef>
              <a:spcAft>
                <a:spcPct val="0"/>
              </a:spcAft>
              <a:buClr>
                <a:schemeClr val="accent1"/>
              </a:buClr>
              <a:buSzPct val="85000"/>
              <a:buFont typeface="Wingdings 2" pitchFamily="18" charset="2"/>
              <a:defRPr sz="1600" b="1">
                <a:solidFill>
                  <a:schemeClr val="accent1"/>
                </a:solidFill>
                <a:latin typeface="Albertus" pitchFamily="34" charset="0"/>
                <a:cs typeface="Arial" charset="0"/>
              </a:defRPr>
            </a:lvl8pPr>
            <a:lvl9pPr marL="3886200" indent="-228600" algn="just" defTabSz="908050" eaLnBrk="0" fontAlgn="base" hangingPunct="0">
              <a:spcBef>
                <a:spcPts val="575"/>
              </a:spcBef>
              <a:spcAft>
                <a:spcPct val="0"/>
              </a:spcAft>
              <a:buClr>
                <a:schemeClr val="accent1"/>
              </a:buClr>
              <a:buSzPct val="85000"/>
              <a:buFont typeface="Wingdings 2" pitchFamily="18" charset="2"/>
              <a:defRPr sz="1600" b="1">
                <a:solidFill>
                  <a:schemeClr val="accent1"/>
                </a:solidFill>
                <a:latin typeface="Albertus" pitchFamily="34" charset="0"/>
                <a:cs typeface="Arial" charset="0"/>
              </a:defRPr>
            </a:lvl9pPr>
          </a:lstStyle>
          <a:p>
            <a:fld id="{3191C5E8-750B-442F-8609-FEAEAC557A19}" type="slidenum">
              <a:rPr lang="tr-TR" altLang="tr-TR" sz="1100" b="0" smtClean="0">
                <a:solidFill>
                  <a:schemeClr val="tx1"/>
                </a:solidFill>
                <a:latin typeface="Arial" charset="0"/>
              </a:rPr>
              <a:pPr/>
              <a:t>11</a:t>
            </a:fld>
            <a:endParaRPr lang="tr-TR" altLang="tr-TR" sz="1100" b="0" smtClean="0">
              <a:solidFill>
                <a:schemeClr val="tx1"/>
              </a:solidFill>
              <a:latin typeface="Arial" charset="0"/>
            </a:endParaRPr>
          </a:p>
        </p:txBody>
      </p:sp>
      <p:sp>
        <p:nvSpPr>
          <p:cNvPr id="41987" name="Rectangle 2"/>
          <p:cNvSpPr>
            <a:spLocks noGrp="1" noRot="1" noChangeAspect="1" noChangeArrowheads="1" noTextEdit="1"/>
          </p:cNvSpPr>
          <p:nvPr>
            <p:ph type="sldImg"/>
          </p:nvPr>
        </p:nvSpPr>
        <p:spPr>
          <a:ln/>
        </p:spPr>
      </p:sp>
      <p:sp>
        <p:nvSpPr>
          <p:cNvPr id="4198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tr-TR" altLang="tr-TR"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08050">
              <a:defRPr sz="1600" b="1">
                <a:solidFill>
                  <a:schemeClr val="accent1"/>
                </a:solidFill>
                <a:latin typeface="Albertus" pitchFamily="34" charset="0"/>
                <a:cs typeface="Arial" charset="0"/>
              </a:defRPr>
            </a:lvl1pPr>
            <a:lvl2pPr marL="742950" indent="-285750" defTabSz="908050">
              <a:defRPr sz="1600" b="1">
                <a:solidFill>
                  <a:schemeClr val="accent1"/>
                </a:solidFill>
                <a:latin typeface="Albertus" pitchFamily="34" charset="0"/>
                <a:cs typeface="Arial" charset="0"/>
              </a:defRPr>
            </a:lvl2pPr>
            <a:lvl3pPr marL="1143000" indent="-228600" defTabSz="908050">
              <a:defRPr sz="1600" b="1">
                <a:solidFill>
                  <a:schemeClr val="accent1"/>
                </a:solidFill>
                <a:latin typeface="Albertus" pitchFamily="34" charset="0"/>
                <a:cs typeface="Arial" charset="0"/>
              </a:defRPr>
            </a:lvl3pPr>
            <a:lvl4pPr marL="1600200" indent="-228600" defTabSz="908050">
              <a:defRPr sz="1600" b="1">
                <a:solidFill>
                  <a:schemeClr val="accent1"/>
                </a:solidFill>
                <a:latin typeface="Albertus" pitchFamily="34" charset="0"/>
                <a:cs typeface="Arial" charset="0"/>
              </a:defRPr>
            </a:lvl4pPr>
            <a:lvl5pPr marL="2057400" indent="-228600" defTabSz="908050">
              <a:defRPr sz="1600" b="1">
                <a:solidFill>
                  <a:schemeClr val="accent1"/>
                </a:solidFill>
                <a:latin typeface="Albertus" pitchFamily="34" charset="0"/>
                <a:cs typeface="Arial" charset="0"/>
              </a:defRPr>
            </a:lvl5pPr>
            <a:lvl6pPr marL="2514600" indent="-228600" algn="just" defTabSz="908050" eaLnBrk="0" fontAlgn="base" hangingPunct="0">
              <a:spcBef>
                <a:spcPts val="575"/>
              </a:spcBef>
              <a:spcAft>
                <a:spcPct val="0"/>
              </a:spcAft>
              <a:buClr>
                <a:schemeClr val="accent1"/>
              </a:buClr>
              <a:buSzPct val="85000"/>
              <a:buFont typeface="Wingdings 2" pitchFamily="18" charset="2"/>
              <a:defRPr sz="1600" b="1">
                <a:solidFill>
                  <a:schemeClr val="accent1"/>
                </a:solidFill>
                <a:latin typeface="Albertus" pitchFamily="34" charset="0"/>
                <a:cs typeface="Arial" charset="0"/>
              </a:defRPr>
            </a:lvl6pPr>
            <a:lvl7pPr marL="2971800" indent="-228600" algn="just" defTabSz="908050" eaLnBrk="0" fontAlgn="base" hangingPunct="0">
              <a:spcBef>
                <a:spcPts val="575"/>
              </a:spcBef>
              <a:spcAft>
                <a:spcPct val="0"/>
              </a:spcAft>
              <a:buClr>
                <a:schemeClr val="accent1"/>
              </a:buClr>
              <a:buSzPct val="85000"/>
              <a:buFont typeface="Wingdings 2" pitchFamily="18" charset="2"/>
              <a:defRPr sz="1600" b="1">
                <a:solidFill>
                  <a:schemeClr val="accent1"/>
                </a:solidFill>
                <a:latin typeface="Albertus" pitchFamily="34" charset="0"/>
                <a:cs typeface="Arial" charset="0"/>
              </a:defRPr>
            </a:lvl7pPr>
            <a:lvl8pPr marL="3429000" indent="-228600" algn="just" defTabSz="908050" eaLnBrk="0" fontAlgn="base" hangingPunct="0">
              <a:spcBef>
                <a:spcPts val="575"/>
              </a:spcBef>
              <a:spcAft>
                <a:spcPct val="0"/>
              </a:spcAft>
              <a:buClr>
                <a:schemeClr val="accent1"/>
              </a:buClr>
              <a:buSzPct val="85000"/>
              <a:buFont typeface="Wingdings 2" pitchFamily="18" charset="2"/>
              <a:defRPr sz="1600" b="1">
                <a:solidFill>
                  <a:schemeClr val="accent1"/>
                </a:solidFill>
                <a:latin typeface="Albertus" pitchFamily="34" charset="0"/>
                <a:cs typeface="Arial" charset="0"/>
              </a:defRPr>
            </a:lvl8pPr>
            <a:lvl9pPr marL="3886200" indent="-228600" algn="just" defTabSz="908050" eaLnBrk="0" fontAlgn="base" hangingPunct="0">
              <a:spcBef>
                <a:spcPts val="575"/>
              </a:spcBef>
              <a:spcAft>
                <a:spcPct val="0"/>
              </a:spcAft>
              <a:buClr>
                <a:schemeClr val="accent1"/>
              </a:buClr>
              <a:buSzPct val="85000"/>
              <a:buFont typeface="Wingdings 2" pitchFamily="18" charset="2"/>
              <a:defRPr sz="1600" b="1">
                <a:solidFill>
                  <a:schemeClr val="accent1"/>
                </a:solidFill>
                <a:latin typeface="Albertus" pitchFamily="34" charset="0"/>
                <a:cs typeface="Arial" charset="0"/>
              </a:defRPr>
            </a:lvl9pPr>
          </a:lstStyle>
          <a:p>
            <a:fld id="{5ADE3B80-54D3-4B8C-B1C2-8966018F1509}" type="slidenum">
              <a:rPr lang="tr-TR" altLang="tr-TR" sz="1100" b="0" smtClean="0">
                <a:solidFill>
                  <a:schemeClr val="tx1"/>
                </a:solidFill>
                <a:latin typeface="Arial" charset="0"/>
              </a:rPr>
              <a:pPr/>
              <a:t>12</a:t>
            </a:fld>
            <a:endParaRPr lang="tr-TR" altLang="tr-TR" sz="1100" b="0" smtClean="0">
              <a:solidFill>
                <a:schemeClr val="tx1"/>
              </a:solidFill>
              <a:latin typeface="Arial" charset="0"/>
            </a:endParaRPr>
          </a:p>
        </p:txBody>
      </p:sp>
      <p:sp>
        <p:nvSpPr>
          <p:cNvPr id="43011" name="Rectangle 2"/>
          <p:cNvSpPr>
            <a:spLocks noGrp="1" noRot="1" noChangeAspect="1" noChangeArrowheads="1" noTextEdit="1"/>
          </p:cNvSpPr>
          <p:nvPr>
            <p:ph type="sldImg"/>
          </p:nvPr>
        </p:nvSpPr>
        <p:spPr>
          <a:ln/>
        </p:spPr>
      </p:sp>
      <p:sp>
        <p:nvSpPr>
          <p:cNvPr id="4301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tr-TR" altLang="tr-TR"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08050">
              <a:defRPr sz="1600" b="1">
                <a:solidFill>
                  <a:schemeClr val="accent1"/>
                </a:solidFill>
                <a:latin typeface="Albertus" pitchFamily="34" charset="0"/>
                <a:cs typeface="Arial" charset="0"/>
              </a:defRPr>
            </a:lvl1pPr>
            <a:lvl2pPr marL="742950" indent="-285750" defTabSz="908050">
              <a:defRPr sz="1600" b="1">
                <a:solidFill>
                  <a:schemeClr val="accent1"/>
                </a:solidFill>
                <a:latin typeface="Albertus" pitchFamily="34" charset="0"/>
                <a:cs typeface="Arial" charset="0"/>
              </a:defRPr>
            </a:lvl2pPr>
            <a:lvl3pPr marL="1143000" indent="-228600" defTabSz="908050">
              <a:defRPr sz="1600" b="1">
                <a:solidFill>
                  <a:schemeClr val="accent1"/>
                </a:solidFill>
                <a:latin typeface="Albertus" pitchFamily="34" charset="0"/>
                <a:cs typeface="Arial" charset="0"/>
              </a:defRPr>
            </a:lvl3pPr>
            <a:lvl4pPr marL="1600200" indent="-228600" defTabSz="908050">
              <a:defRPr sz="1600" b="1">
                <a:solidFill>
                  <a:schemeClr val="accent1"/>
                </a:solidFill>
                <a:latin typeface="Albertus" pitchFamily="34" charset="0"/>
                <a:cs typeface="Arial" charset="0"/>
              </a:defRPr>
            </a:lvl4pPr>
            <a:lvl5pPr marL="2057400" indent="-228600" defTabSz="908050">
              <a:defRPr sz="1600" b="1">
                <a:solidFill>
                  <a:schemeClr val="accent1"/>
                </a:solidFill>
                <a:latin typeface="Albertus" pitchFamily="34" charset="0"/>
                <a:cs typeface="Arial" charset="0"/>
              </a:defRPr>
            </a:lvl5pPr>
            <a:lvl6pPr marL="2514600" indent="-228600" algn="just" defTabSz="908050" eaLnBrk="0" fontAlgn="base" hangingPunct="0">
              <a:spcBef>
                <a:spcPts val="575"/>
              </a:spcBef>
              <a:spcAft>
                <a:spcPct val="0"/>
              </a:spcAft>
              <a:buClr>
                <a:schemeClr val="accent1"/>
              </a:buClr>
              <a:buSzPct val="85000"/>
              <a:buFont typeface="Wingdings 2" pitchFamily="18" charset="2"/>
              <a:defRPr sz="1600" b="1">
                <a:solidFill>
                  <a:schemeClr val="accent1"/>
                </a:solidFill>
                <a:latin typeface="Albertus" pitchFamily="34" charset="0"/>
                <a:cs typeface="Arial" charset="0"/>
              </a:defRPr>
            </a:lvl6pPr>
            <a:lvl7pPr marL="2971800" indent="-228600" algn="just" defTabSz="908050" eaLnBrk="0" fontAlgn="base" hangingPunct="0">
              <a:spcBef>
                <a:spcPts val="575"/>
              </a:spcBef>
              <a:spcAft>
                <a:spcPct val="0"/>
              </a:spcAft>
              <a:buClr>
                <a:schemeClr val="accent1"/>
              </a:buClr>
              <a:buSzPct val="85000"/>
              <a:buFont typeface="Wingdings 2" pitchFamily="18" charset="2"/>
              <a:defRPr sz="1600" b="1">
                <a:solidFill>
                  <a:schemeClr val="accent1"/>
                </a:solidFill>
                <a:latin typeface="Albertus" pitchFamily="34" charset="0"/>
                <a:cs typeface="Arial" charset="0"/>
              </a:defRPr>
            </a:lvl7pPr>
            <a:lvl8pPr marL="3429000" indent="-228600" algn="just" defTabSz="908050" eaLnBrk="0" fontAlgn="base" hangingPunct="0">
              <a:spcBef>
                <a:spcPts val="575"/>
              </a:spcBef>
              <a:spcAft>
                <a:spcPct val="0"/>
              </a:spcAft>
              <a:buClr>
                <a:schemeClr val="accent1"/>
              </a:buClr>
              <a:buSzPct val="85000"/>
              <a:buFont typeface="Wingdings 2" pitchFamily="18" charset="2"/>
              <a:defRPr sz="1600" b="1">
                <a:solidFill>
                  <a:schemeClr val="accent1"/>
                </a:solidFill>
                <a:latin typeface="Albertus" pitchFamily="34" charset="0"/>
                <a:cs typeface="Arial" charset="0"/>
              </a:defRPr>
            </a:lvl8pPr>
            <a:lvl9pPr marL="3886200" indent="-228600" algn="just" defTabSz="908050" eaLnBrk="0" fontAlgn="base" hangingPunct="0">
              <a:spcBef>
                <a:spcPts val="575"/>
              </a:spcBef>
              <a:spcAft>
                <a:spcPct val="0"/>
              </a:spcAft>
              <a:buClr>
                <a:schemeClr val="accent1"/>
              </a:buClr>
              <a:buSzPct val="85000"/>
              <a:buFont typeface="Wingdings 2" pitchFamily="18" charset="2"/>
              <a:defRPr sz="1600" b="1">
                <a:solidFill>
                  <a:schemeClr val="accent1"/>
                </a:solidFill>
                <a:latin typeface="Albertus" pitchFamily="34" charset="0"/>
                <a:cs typeface="Arial" charset="0"/>
              </a:defRPr>
            </a:lvl9pPr>
          </a:lstStyle>
          <a:p>
            <a:fld id="{B95A8C06-4251-46C8-AEEB-1CDA0B381CD1}" type="slidenum">
              <a:rPr lang="tr-TR" altLang="tr-TR" sz="1100" b="0" smtClean="0">
                <a:solidFill>
                  <a:schemeClr val="tx1"/>
                </a:solidFill>
                <a:latin typeface="Arial" charset="0"/>
              </a:rPr>
              <a:pPr/>
              <a:t>13</a:t>
            </a:fld>
            <a:endParaRPr lang="tr-TR" altLang="tr-TR" sz="1100" b="0" smtClean="0">
              <a:solidFill>
                <a:schemeClr val="tx1"/>
              </a:solidFill>
              <a:latin typeface="Arial" charset="0"/>
            </a:endParaRPr>
          </a:p>
        </p:txBody>
      </p:sp>
      <p:sp>
        <p:nvSpPr>
          <p:cNvPr id="44035" name="Rectangle 2"/>
          <p:cNvSpPr>
            <a:spLocks noGrp="1" noRot="1" noChangeAspect="1" noChangeArrowheads="1" noTextEdit="1"/>
          </p:cNvSpPr>
          <p:nvPr>
            <p:ph type="sldImg"/>
          </p:nvPr>
        </p:nvSpPr>
        <p:spPr>
          <a:ln/>
        </p:spPr>
      </p:sp>
      <p:sp>
        <p:nvSpPr>
          <p:cNvPr id="4403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tr-TR" altLang="tr-TR"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08050">
              <a:defRPr sz="1600" b="1">
                <a:solidFill>
                  <a:schemeClr val="accent1"/>
                </a:solidFill>
                <a:latin typeface="Albertus" pitchFamily="34" charset="0"/>
                <a:cs typeface="Arial" charset="0"/>
              </a:defRPr>
            </a:lvl1pPr>
            <a:lvl2pPr marL="742950" indent="-285750" defTabSz="908050">
              <a:defRPr sz="1600" b="1">
                <a:solidFill>
                  <a:schemeClr val="accent1"/>
                </a:solidFill>
                <a:latin typeface="Albertus" pitchFamily="34" charset="0"/>
                <a:cs typeface="Arial" charset="0"/>
              </a:defRPr>
            </a:lvl2pPr>
            <a:lvl3pPr marL="1143000" indent="-228600" defTabSz="908050">
              <a:defRPr sz="1600" b="1">
                <a:solidFill>
                  <a:schemeClr val="accent1"/>
                </a:solidFill>
                <a:latin typeface="Albertus" pitchFamily="34" charset="0"/>
                <a:cs typeface="Arial" charset="0"/>
              </a:defRPr>
            </a:lvl3pPr>
            <a:lvl4pPr marL="1600200" indent="-228600" defTabSz="908050">
              <a:defRPr sz="1600" b="1">
                <a:solidFill>
                  <a:schemeClr val="accent1"/>
                </a:solidFill>
                <a:latin typeface="Albertus" pitchFamily="34" charset="0"/>
                <a:cs typeface="Arial" charset="0"/>
              </a:defRPr>
            </a:lvl4pPr>
            <a:lvl5pPr marL="2057400" indent="-228600" defTabSz="908050">
              <a:defRPr sz="1600" b="1">
                <a:solidFill>
                  <a:schemeClr val="accent1"/>
                </a:solidFill>
                <a:latin typeface="Albertus" pitchFamily="34" charset="0"/>
                <a:cs typeface="Arial" charset="0"/>
              </a:defRPr>
            </a:lvl5pPr>
            <a:lvl6pPr marL="2514600" indent="-228600" algn="just" defTabSz="908050" eaLnBrk="0" fontAlgn="base" hangingPunct="0">
              <a:spcBef>
                <a:spcPts val="575"/>
              </a:spcBef>
              <a:spcAft>
                <a:spcPct val="0"/>
              </a:spcAft>
              <a:buClr>
                <a:schemeClr val="accent1"/>
              </a:buClr>
              <a:buSzPct val="85000"/>
              <a:buFont typeface="Wingdings 2" pitchFamily="18" charset="2"/>
              <a:defRPr sz="1600" b="1">
                <a:solidFill>
                  <a:schemeClr val="accent1"/>
                </a:solidFill>
                <a:latin typeface="Albertus" pitchFamily="34" charset="0"/>
                <a:cs typeface="Arial" charset="0"/>
              </a:defRPr>
            </a:lvl6pPr>
            <a:lvl7pPr marL="2971800" indent="-228600" algn="just" defTabSz="908050" eaLnBrk="0" fontAlgn="base" hangingPunct="0">
              <a:spcBef>
                <a:spcPts val="575"/>
              </a:spcBef>
              <a:spcAft>
                <a:spcPct val="0"/>
              </a:spcAft>
              <a:buClr>
                <a:schemeClr val="accent1"/>
              </a:buClr>
              <a:buSzPct val="85000"/>
              <a:buFont typeface="Wingdings 2" pitchFamily="18" charset="2"/>
              <a:defRPr sz="1600" b="1">
                <a:solidFill>
                  <a:schemeClr val="accent1"/>
                </a:solidFill>
                <a:latin typeface="Albertus" pitchFamily="34" charset="0"/>
                <a:cs typeface="Arial" charset="0"/>
              </a:defRPr>
            </a:lvl7pPr>
            <a:lvl8pPr marL="3429000" indent="-228600" algn="just" defTabSz="908050" eaLnBrk="0" fontAlgn="base" hangingPunct="0">
              <a:spcBef>
                <a:spcPts val="575"/>
              </a:spcBef>
              <a:spcAft>
                <a:spcPct val="0"/>
              </a:spcAft>
              <a:buClr>
                <a:schemeClr val="accent1"/>
              </a:buClr>
              <a:buSzPct val="85000"/>
              <a:buFont typeface="Wingdings 2" pitchFamily="18" charset="2"/>
              <a:defRPr sz="1600" b="1">
                <a:solidFill>
                  <a:schemeClr val="accent1"/>
                </a:solidFill>
                <a:latin typeface="Albertus" pitchFamily="34" charset="0"/>
                <a:cs typeface="Arial" charset="0"/>
              </a:defRPr>
            </a:lvl8pPr>
            <a:lvl9pPr marL="3886200" indent="-228600" algn="just" defTabSz="908050" eaLnBrk="0" fontAlgn="base" hangingPunct="0">
              <a:spcBef>
                <a:spcPts val="575"/>
              </a:spcBef>
              <a:spcAft>
                <a:spcPct val="0"/>
              </a:spcAft>
              <a:buClr>
                <a:schemeClr val="accent1"/>
              </a:buClr>
              <a:buSzPct val="85000"/>
              <a:buFont typeface="Wingdings 2" pitchFamily="18" charset="2"/>
              <a:defRPr sz="1600" b="1">
                <a:solidFill>
                  <a:schemeClr val="accent1"/>
                </a:solidFill>
                <a:latin typeface="Albertus" pitchFamily="34" charset="0"/>
                <a:cs typeface="Arial" charset="0"/>
              </a:defRPr>
            </a:lvl9pPr>
          </a:lstStyle>
          <a:p>
            <a:fld id="{59DEB019-13A6-46AC-A142-DF0E20B6A84D}" type="slidenum">
              <a:rPr lang="tr-TR" altLang="tr-TR" sz="1100" b="0" smtClean="0">
                <a:solidFill>
                  <a:schemeClr val="tx1"/>
                </a:solidFill>
                <a:latin typeface="Arial" charset="0"/>
              </a:rPr>
              <a:pPr/>
              <a:t>14</a:t>
            </a:fld>
            <a:endParaRPr lang="tr-TR" altLang="tr-TR" sz="1100" b="0" smtClean="0">
              <a:solidFill>
                <a:schemeClr val="tx1"/>
              </a:solidFill>
              <a:latin typeface="Arial" charset="0"/>
            </a:endParaRPr>
          </a:p>
        </p:txBody>
      </p:sp>
      <p:sp>
        <p:nvSpPr>
          <p:cNvPr id="45059" name="Rectangle 2"/>
          <p:cNvSpPr>
            <a:spLocks noGrp="1" noRot="1" noChangeAspect="1" noChangeArrowheads="1" noTextEdit="1"/>
          </p:cNvSpPr>
          <p:nvPr>
            <p:ph type="sldImg"/>
          </p:nvPr>
        </p:nvSpPr>
        <p:spPr>
          <a:ln/>
        </p:spPr>
      </p:sp>
      <p:sp>
        <p:nvSpPr>
          <p:cNvPr id="4506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tr-TR" altLang="tr-TR"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08050">
              <a:defRPr sz="1600" b="1">
                <a:solidFill>
                  <a:schemeClr val="accent1"/>
                </a:solidFill>
                <a:latin typeface="Albertus" pitchFamily="34" charset="0"/>
                <a:cs typeface="Arial" charset="0"/>
              </a:defRPr>
            </a:lvl1pPr>
            <a:lvl2pPr marL="742950" indent="-285750" defTabSz="908050">
              <a:defRPr sz="1600" b="1">
                <a:solidFill>
                  <a:schemeClr val="accent1"/>
                </a:solidFill>
                <a:latin typeface="Albertus" pitchFamily="34" charset="0"/>
                <a:cs typeface="Arial" charset="0"/>
              </a:defRPr>
            </a:lvl2pPr>
            <a:lvl3pPr marL="1143000" indent="-228600" defTabSz="908050">
              <a:defRPr sz="1600" b="1">
                <a:solidFill>
                  <a:schemeClr val="accent1"/>
                </a:solidFill>
                <a:latin typeface="Albertus" pitchFamily="34" charset="0"/>
                <a:cs typeface="Arial" charset="0"/>
              </a:defRPr>
            </a:lvl3pPr>
            <a:lvl4pPr marL="1600200" indent="-228600" defTabSz="908050">
              <a:defRPr sz="1600" b="1">
                <a:solidFill>
                  <a:schemeClr val="accent1"/>
                </a:solidFill>
                <a:latin typeface="Albertus" pitchFamily="34" charset="0"/>
                <a:cs typeface="Arial" charset="0"/>
              </a:defRPr>
            </a:lvl4pPr>
            <a:lvl5pPr marL="2057400" indent="-228600" defTabSz="908050">
              <a:defRPr sz="1600" b="1">
                <a:solidFill>
                  <a:schemeClr val="accent1"/>
                </a:solidFill>
                <a:latin typeface="Albertus" pitchFamily="34" charset="0"/>
                <a:cs typeface="Arial" charset="0"/>
              </a:defRPr>
            </a:lvl5pPr>
            <a:lvl6pPr marL="2514600" indent="-228600" algn="just" defTabSz="908050" eaLnBrk="0" fontAlgn="base" hangingPunct="0">
              <a:spcBef>
                <a:spcPts val="575"/>
              </a:spcBef>
              <a:spcAft>
                <a:spcPct val="0"/>
              </a:spcAft>
              <a:buClr>
                <a:schemeClr val="accent1"/>
              </a:buClr>
              <a:buSzPct val="85000"/>
              <a:buFont typeface="Wingdings 2" pitchFamily="18" charset="2"/>
              <a:defRPr sz="1600" b="1">
                <a:solidFill>
                  <a:schemeClr val="accent1"/>
                </a:solidFill>
                <a:latin typeface="Albertus" pitchFamily="34" charset="0"/>
                <a:cs typeface="Arial" charset="0"/>
              </a:defRPr>
            </a:lvl6pPr>
            <a:lvl7pPr marL="2971800" indent="-228600" algn="just" defTabSz="908050" eaLnBrk="0" fontAlgn="base" hangingPunct="0">
              <a:spcBef>
                <a:spcPts val="575"/>
              </a:spcBef>
              <a:spcAft>
                <a:spcPct val="0"/>
              </a:spcAft>
              <a:buClr>
                <a:schemeClr val="accent1"/>
              </a:buClr>
              <a:buSzPct val="85000"/>
              <a:buFont typeface="Wingdings 2" pitchFamily="18" charset="2"/>
              <a:defRPr sz="1600" b="1">
                <a:solidFill>
                  <a:schemeClr val="accent1"/>
                </a:solidFill>
                <a:latin typeface="Albertus" pitchFamily="34" charset="0"/>
                <a:cs typeface="Arial" charset="0"/>
              </a:defRPr>
            </a:lvl7pPr>
            <a:lvl8pPr marL="3429000" indent="-228600" algn="just" defTabSz="908050" eaLnBrk="0" fontAlgn="base" hangingPunct="0">
              <a:spcBef>
                <a:spcPts val="575"/>
              </a:spcBef>
              <a:spcAft>
                <a:spcPct val="0"/>
              </a:spcAft>
              <a:buClr>
                <a:schemeClr val="accent1"/>
              </a:buClr>
              <a:buSzPct val="85000"/>
              <a:buFont typeface="Wingdings 2" pitchFamily="18" charset="2"/>
              <a:defRPr sz="1600" b="1">
                <a:solidFill>
                  <a:schemeClr val="accent1"/>
                </a:solidFill>
                <a:latin typeface="Albertus" pitchFamily="34" charset="0"/>
                <a:cs typeface="Arial" charset="0"/>
              </a:defRPr>
            </a:lvl8pPr>
            <a:lvl9pPr marL="3886200" indent="-228600" algn="just" defTabSz="908050" eaLnBrk="0" fontAlgn="base" hangingPunct="0">
              <a:spcBef>
                <a:spcPts val="575"/>
              </a:spcBef>
              <a:spcAft>
                <a:spcPct val="0"/>
              </a:spcAft>
              <a:buClr>
                <a:schemeClr val="accent1"/>
              </a:buClr>
              <a:buSzPct val="85000"/>
              <a:buFont typeface="Wingdings 2" pitchFamily="18" charset="2"/>
              <a:defRPr sz="1600" b="1">
                <a:solidFill>
                  <a:schemeClr val="accent1"/>
                </a:solidFill>
                <a:latin typeface="Albertus" pitchFamily="34" charset="0"/>
                <a:cs typeface="Arial" charset="0"/>
              </a:defRPr>
            </a:lvl9pPr>
          </a:lstStyle>
          <a:p>
            <a:fld id="{DE4AD9CD-DCE7-4A7A-B831-7F622D75523E}" type="slidenum">
              <a:rPr lang="tr-TR" altLang="tr-TR" sz="1100" b="0" smtClean="0">
                <a:solidFill>
                  <a:schemeClr val="tx1"/>
                </a:solidFill>
                <a:latin typeface="Arial" charset="0"/>
              </a:rPr>
              <a:pPr/>
              <a:t>15</a:t>
            </a:fld>
            <a:endParaRPr lang="tr-TR" altLang="tr-TR" sz="1100" b="0" smtClean="0">
              <a:solidFill>
                <a:schemeClr val="tx1"/>
              </a:solidFill>
              <a:latin typeface="Arial" charset="0"/>
            </a:endParaRPr>
          </a:p>
        </p:txBody>
      </p:sp>
      <p:sp>
        <p:nvSpPr>
          <p:cNvPr id="47107" name="Rectangle 2"/>
          <p:cNvSpPr>
            <a:spLocks noGrp="1" noRot="1" noChangeAspect="1" noChangeArrowheads="1" noTextEdit="1"/>
          </p:cNvSpPr>
          <p:nvPr>
            <p:ph type="sldImg"/>
          </p:nvPr>
        </p:nvSpPr>
        <p:spPr>
          <a:ln/>
        </p:spPr>
      </p:sp>
      <p:sp>
        <p:nvSpPr>
          <p:cNvPr id="4710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tr-TR" altLang="tr-TR"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08050">
              <a:defRPr sz="1600" b="1">
                <a:solidFill>
                  <a:schemeClr val="accent1"/>
                </a:solidFill>
                <a:latin typeface="Albertus" pitchFamily="34" charset="0"/>
                <a:cs typeface="Arial" charset="0"/>
              </a:defRPr>
            </a:lvl1pPr>
            <a:lvl2pPr marL="742950" indent="-285750" defTabSz="908050">
              <a:defRPr sz="1600" b="1">
                <a:solidFill>
                  <a:schemeClr val="accent1"/>
                </a:solidFill>
                <a:latin typeface="Albertus" pitchFamily="34" charset="0"/>
                <a:cs typeface="Arial" charset="0"/>
              </a:defRPr>
            </a:lvl2pPr>
            <a:lvl3pPr marL="1143000" indent="-228600" defTabSz="908050">
              <a:defRPr sz="1600" b="1">
                <a:solidFill>
                  <a:schemeClr val="accent1"/>
                </a:solidFill>
                <a:latin typeface="Albertus" pitchFamily="34" charset="0"/>
                <a:cs typeface="Arial" charset="0"/>
              </a:defRPr>
            </a:lvl3pPr>
            <a:lvl4pPr marL="1600200" indent="-228600" defTabSz="908050">
              <a:defRPr sz="1600" b="1">
                <a:solidFill>
                  <a:schemeClr val="accent1"/>
                </a:solidFill>
                <a:latin typeface="Albertus" pitchFamily="34" charset="0"/>
                <a:cs typeface="Arial" charset="0"/>
              </a:defRPr>
            </a:lvl4pPr>
            <a:lvl5pPr marL="2057400" indent="-228600" defTabSz="908050">
              <a:defRPr sz="1600" b="1">
                <a:solidFill>
                  <a:schemeClr val="accent1"/>
                </a:solidFill>
                <a:latin typeface="Albertus" pitchFamily="34" charset="0"/>
                <a:cs typeface="Arial" charset="0"/>
              </a:defRPr>
            </a:lvl5pPr>
            <a:lvl6pPr marL="2514600" indent="-228600" algn="just" defTabSz="908050" eaLnBrk="0" fontAlgn="base" hangingPunct="0">
              <a:spcBef>
                <a:spcPts val="575"/>
              </a:spcBef>
              <a:spcAft>
                <a:spcPct val="0"/>
              </a:spcAft>
              <a:buClr>
                <a:schemeClr val="accent1"/>
              </a:buClr>
              <a:buSzPct val="85000"/>
              <a:buFont typeface="Wingdings 2" pitchFamily="18" charset="2"/>
              <a:defRPr sz="1600" b="1">
                <a:solidFill>
                  <a:schemeClr val="accent1"/>
                </a:solidFill>
                <a:latin typeface="Albertus" pitchFamily="34" charset="0"/>
                <a:cs typeface="Arial" charset="0"/>
              </a:defRPr>
            </a:lvl6pPr>
            <a:lvl7pPr marL="2971800" indent="-228600" algn="just" defTabSz="908050" eaLnBrk="0" fontAlgn="base" hangingPunct="0">
              <a:spcBef>
                <a:spcPts val="575"/>
              </a:spcBef>
              <a:spcAft>
                <a:spcPct val="0"/>
              </a:spcAft>
              <a:buClr>
                <a:schemeClr val="accent1"/>
              </a:buClr>
              <a:buSzPct val="85000"/>
              <a:buFont typeface="Wingdings 2" pitchFamily="18" charset="2"/>
              <a:defRPr sz="1600" b="1">
                <a:solidFill>
                  <a:schemeClr val="accent1"/>
                </a:solidFill>
                <a:latin typeface="Albertus" pitchFamily="34" charset="0"/>
                <a:cs typeface="Arial" charset="0"/>
              </a:defRPr>
            </a:lvl7pPr>
            <a:lvl8pPr marL="3429000" indent="-228600" algn="just" defTabSz="908050" eaLnBrk="0" fontAlgn="base" hangingPunct="0">
              <a:spcBef>
                <a:spcPts val="575"/>
              </a:spcBef>
              <a:spcAft>
                <a:spcPct val="0"/>
              </a:spcAft>
              <a:buClr>
                <a:schemeClr val="accent1"/>
              </a:buClr>
              <a:buSzPct val="85000"/>
              <a:buFont typeface="Wingdings 2" pitchFamily="18" charset="2"/>
              <a:defRPr sz="1600" b="1">
                <a:solidFill>
                  <a:schemeClr val="accent1"/>
                </a:solidFill>
                <a:latin typeface="Albertus" pitchFamily="34" charset="0"/>
                <a:cs typeface="Arial" charset="0"/>
              </a:defRPr>
            </a:lvl8pPr>
            <a:lvl9pPr marL="3886200" indent="-228600" algn="just" defTabSz="908050" eaLnBrk="0" fontAlgn="base" hangingPunct="0">
              <a:spcBef>
                <a:spcPts val="575"/>
              </a:spcBef>
              <a:spcAft>
                <a:spcPct val="0"/>
              </a:spcAft>
              <a:buClr>
                <a:schemeClr val="accent1"/>
              </a:buClr>
              <a:buSzPct val="85000"/>
              <a:buFont typeface="Wingdings 2" pitchFamily="18" charset="2"/>
              <a:defRPr sz="1600" b="1">
                <a:solidFill>
                  <a:schemeClr val="accent1"/>
                </a:solidFill>
                <a:latin typeface="Albertus" pitchFamily="34" charset="0"/>
                <a:cs typeface="Arial" charset="0"/>
              </a:defRPr>
            </a:lvl9pPr>
          </a:lstStyle>
          <a:p>
            <a:fld id="{1DE6A632-E8D0-4CF6-8B28-50FD5FDC957D}" type="slidenum">
              <a:rPr lang="tr-TR" altLang="tr-TR" sz="1100" b="0" smtClean="0">
                <a:solidFill>
                  <a:schemeClr val="tx1"/>
                </a:solidFill>
                <a:latin typeface="Arial" charset="0"/>
              </a:rPr>
              <a:pPr/>
              <a:t>16</a:t>
            </a:fld>
            <a:endParaRPr lang="tr-TR" altLang="tr-TR" sz="1100" b="0" smtClean="0">
              <a:solidFill>
                <a:schemeClr val="tx1"/>
              </a:solidFill>
              <a:latin typeface="Arial" charset="0"/>
            </a:endParaRPr>
          </a:p>
        </p:txBody>
      </p:sp>
      <p:sp>
        <p:nvSpPr>
          <p:cNvPr id="49155" name="Rectangle 2"/>
          <p:cNvSpPr>
            <a:spLocks noGrp="1" noRot="1" noChangeAspect="1" noChangeArrowheads="1" noTextEdit="1"/>
          </p:cNvSpPr>
          <p:nvPr>
            <p:ph type="sldImg"/>
          </p:nvPr>
        </p:nvSpPr>
        <p:spPr>
          <a:ln/>
        </p:spPr>
      </p:sp>
      <p:sp>
        <p:nvSpPr>
          <p:cNvPr id="4915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tr-TR" altLang="tr-TR"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08050">
              <a:defRPr sz="1600" b="1">
                <a:solidFill>
                  <a:schemeClr val="accent1"/>
                </a:solidFill>
                <a:latin typeface="Albertus" pitchFamily="34" charset="0"/>
                <a:cs typeface="Arial" charset="0"/>
              </a:defRPr>
            </a:lvl1pPr>
            <a:lvl2pPr marL="742950" indent="-285750" defTabSz="908050">
              <a:defRPr sz="1600" b="1">
                <a:solidFill>
                  <a:schemeClr val="accent1"/>
                </a:solidFill>
                <a:latin typeface="Albertus" pitchFamily="34" charset="0"/>
                <a:cs typeface="Arial" charset="0"/>
              </a:defRPr>
            </a:lvl2pPr>
            <a:lvl3pPr marL="1143000" indent="-228600" defTabSz="908050">
              <a:defRPr sz="1600" b="1">
                <a:solidFill>
                  <a:schemeClr val="accent1"/>
                </a:solidFill>
                <a:latin typeface="Albertus" pitchFamily="34" charset="0"/>
                <a:cs typeface="Arial" charset="0"/>
              </a:defRPr>
            </a:lvl3pPr>
            <a:lvl4pPr marL="1600200" indent="-228600" defTabSz="908050">
              <a:defRPr sz="1600" b="1">
                <a:solidFill>
                  <a:schemeClr val="accent1"/>
                </a:solidFill>
                <a:latin typeface="Albertus" pitchFamily="34" charset="0"/>
                <a:cs typeface="Arial" charset="0"/>
              </a:defRPr>
            </a:lvl4pPr>
            <a:lvl5pPr marL="2057400" indent="-228600" defTabSz="908050">
              <a:defRPr sz="1600" b="1">
                <a:solidFill>
                  <a:schemeClr val="accent1"/>
                </a:solidFill>
                <a:latin typeface="Albertus" pitchFamily="34" charset="0"/>
                <a:cs typeface="Arial" charset="0"/>
              </a:defRPr>
            </a:lvl5pPr>
            <a:lvl6pPr marL="2514600" indent="-228600" algn="just" defTabSz="908050" eaLnBrk="0" fontAlgn="base" hangingPunct="0">
              <a:spcBef>
                <a:spcPts val="575"/>
              </a:spcBef>
              <a:spcAft>
                <a:spcPct val="0"/>
              </a:spcAft>
              <a:buClr>
                <a:schemeClr val="accent1"/>
              </a:buClr>
              <a:buSzPct val="85000"/>
              <a:buFont typeface="Wingdings 2" pitchFamily="18" charset="2"/>
              <a:defRPr sz="1600" b="1">
                <a:solidFill>
                  <a:schemeClr val="accent1"/>
                </a:solidFill>
                <a:latin typeface="Albertus" pitchFamily="34" charset="0"/>
                <a:cs typeface="Arial" charset="0"/>
              </a:defRPr>
            </a:lvl6pPr>
            <a:lvl7pPr marL="2971800" indent="-228600" algn="just" defTabSz="908050" eaLnBrk="0" fontAlgn="base" hangingPunct="0">
              <a:spcBef>
                <a:spcPts val="575"/>
              </a:spcBef>
              <a:spcAft>
                <a:spcPct val="0"/>
              </a:spcAft>
              <a:buClr>
                <a:schemeClr val="accent1"/>
              </a:buClr>
              <a:buSzPct val="85000"/>
              <a:buFont typeface="Wingdings 2" pitchFamily="18" charset="2"/>
              <a:defRPr sz="1600" b="1">
                <a:solidFill>
                  <a:schemeClr val="accent1"/>
                </a:solidFill>
                <a:latin typeface="Albertus" pitchFamily="34" charset="0"/>
                <a:cs typeface="Arial" charset="0"/>
              </a:defRPr>
            </a:lvl7pPr>
            <a:lvl8pPr marL="3429000" indent="-228600" algn="just" defTabSz="908050" eaLnBrk="0" fontAlgn="base" hangingPunct="0">
              <a:spcBef>
                <a:spcPts val="575"/>
              </a:spcBef>
              <a:spcAft>
                <a:spcPct val="0"/>
              </a:spcAft>
              <a:buClr>
                <a:schemeClr val="accent1"/>
              </a:buClr>
              <a:buSzPct val="85000"/>
              <a:buFont typeface="Wingdings 2" pitchFamily="18" charset="2"/>
              <a:defRPr sz="1600" b="1">
                <a:solidFill>
                  <a:schemeClr val="accent1"/>
                </a:solidFill>
                <a:latin typeface="Albertus" pitchFamily="34" charset="0"/>
                <a:cs typeface="Arial" charset="0"/>
              </a:defRPr>
            </a:lvl8pPr>
            <a:lvl9pPr marL="3886200" indent="-228600" algn="just" defTabSz="908050" eaLnBrk="0" fontAlgn="base" hangingPunct="0">
              <a:spcBef>
                <a:spcPts val="575"/>
              </a:spcBef>
              <a:spcAft>
                <a:spcPct val="0"/>
              </a:spcAft>
              <a:buClr>
                <a:schemeClr val="accent1"/>
              </a:buClr>
              <a:buSzPct val="85000"/>
              <a:buFont typeface="Wingdings 2" pitchFamily="18" charset="2"/>
              <a:defRPr sz="1600" b="1">
                <a:solidFill>
                  <a:schemeClr val="accent1"/>
                </a:solidFill>
                <a:latin typeface="Albertus" pitchFamily="34" charset="0"/>
                <a:cs typeface="Arial" charset="0"/>
              </a:defRPr>
            </a:lvl9pPr>
          </a:lstStyle>
          <a:p>
            <a:fld id="{2CF97AB1-5631-4A5D-A379-13848F27E390}" type="slidenum">
              <a:rPr lang="tr-TR" altLang="tr-TR" sz="1100" b="0" smtClean="0">
                <a:solidFill>
                  <a:schemeClr val="tx1"/>
                </a:solidFill>
                <a:latin typeface="Arial" charset="0"/>
              </a:rPr>
              <a:pPr/>
              <a:t>17</a:t>
            </a:fld>
            <a:endParaRPr lang="tr-TR" altLang="tr-TR" sz="1100" b="0" smtClean="0">
              <a:solidFill>
                <a:schemeClr val="tx1"/>
              </a:solidFill>
              <a:latin typeface="Arial" charset="0"/>
            </a:endParaRPr>
          </a:p>
        </p:txBody>
      </p:sp>
      <p:sp>
        <p:nvSpPr>
          <p:cNvPr id="50179" name="Rectangle 2"/>
          <p:cNvSpPr>
            <a:spLocks noGrp="1" noRot="1" noChangeAspect="1" noChangeArrowheads="1" noTextEdit="1"/>
          </p:cNvSpPr>
          <p:nvPr>
            <p:ph type="sldImg"/>
          </p:nvPr>
        </p:nvSpPr>
        <p:spPr>
          <a:ln/>
        </p:spPr>
      </p:sp>
      <p:sp>
        <p:nvSpPr>
          <p:cNvPr id="5018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tr-TR" altLang="tr-TR"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lgn="ctr">
              <a:defRPr sz="3800">
                <a:solidFill>
                  <a:srgbClr val="262626"/>
                </a:solidFill>
              </a:defRPr>
            </a:lvl1pPr>
          </a:lstStyle>
          <a:p>
            <a:r>
              <a:rPr lang="tr-TR"/>
              <a:t>Asıl başlık stilini düzenlemek için tıklayın</a:t>
            </a:r>
            <a:endParaRPr lang="en-US" dirty="0"/>
          </a:p>
        </p:txBody>
      </p:sp>
      <p:sp>
        <p:nvSpPr>
          <p:cNvPr id="3" name="Subtitle 2"/>
          <p:cNvSpPr>
            <a:spLocks noGrp="1"/>
          </p:cNvSpPr>
          <p:nvPr>
            <p:ph type="subTitle" idx="1"/>
          </p:nvPr>
        </p:nvSpPr>
        <p:spPr>
          <a:xfrm>
            <a:off x="2695194" y="4352544"/>
            <a:ext cx="6801612" cy="1239894"/>
          </a:xfrm>
          <a:noFill/>
        </p:spPr>
        <p:txBody>
          <a:bodyPr>
            <a:normAutofit/>
          </a:bodyPr>
          <a:lstStyle>
            <a:lvl1pPr marL="0" indent="0" algn="ctr">
              <a:buNone/>
              <a:defRPr sz="2000">
                <a:solidFill>
                  <a:schemeClr val="tx1">
                    <a:lumMod val="75000"/>
                    <a:lumOff val="25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endParaRPr lang="en-US" dirty="0"/>
          </a:p>
        </p:txBody>
      </p:sp>
      <p:sp>
        <p:nvSpPr>
          <p:cNvPr id="7" name="Date Placeholder 6"/>
          <p:cNvSpPr>
            <a:spLocks noGrp="1"/>
          </p:cNvSpPr>
          <p:nvPr>
            <p:ph type="dt" sz="half" idx="10"/>
          </p:nvPr>
        </p:nvSpPr>
        <p:spPr/>
        <p:txBody>
          <a:bodyPr/>
          <a:lstStyle/>
          <a:p>
            <a:fld id="{F36B85B7-8636-0C4C-B77F-113F5C6F65B4}" type="datetimeFigureOut">
              <a:rPr lang="tr-TR" smtClean="0"/>
              <a:t>3.04.2024</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90820359-39E2-2248-9560-4F01914582F6}" type="slidenum">
              <a:rPr lang="tr-TR" smtClean="0"/>
              <a:t>‹#›</a:t>
            </a:fld>
            <a:endParaRPr lang="tr-TR"/>
          </a:p>
        </p:txBody>
      </p:sp>
    </p:spTree>
    <p:extLst>
      <p:ext uri="{BB962C8B-B14F-4D97-AF65-F5344CB8AC3E}">
        <p14:creationId xmlns:p14="http://schemas.microsoft.com/office/powerpoint/2010/main" val="159857539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Vertical Text Placeholder 2"/>
          <p:cNvSpPr>
            <a:spLocks noGrp="1"/>
          </p:cNvSpPr>
          <p:nvPr>
            <p:ph type="body" orient="vert" idx="1"/>
          </p:nvPr>
        </p:nvSpPr>
        <p:spPr/>
        <p:txBody>
          <a:bodyPr vert="eaVert"/>
          <a:lstStyle/>
          <a:p>
            <a:pPr lvl="0"/>
            <a:r>
              <a:rPr lang="tr-TR"/>
              <a:t>Asıl metin stillerini düzenle
İkinci düzey
Üçüncü düzey
Dördüncü düzey
Beşinci düzey</a:t>
            </a:r>
            <a:endParaRPr lang="en-US" dirty="0"/>
          </a:p>
        </p:txBody>
      </p:sp>
      <p:sp>
        <p:nvSpPr>
          <p:cNvPr id="4" name="Date Placeholder 3"/>
          <p:cNvSpPr>
            <a:spLocks noGrp="1"/>
          </p:cNvSpPr>
          <p:nvPr>
            <p:ph type="dt" sz="half" idx="10"/>
          </p:nvPr>
        </p:nvSpPr>
        <p:spPr/>
        <p:txBody>
          <a:bodyPr/>
          <a:lstStyle/>
          <a:p>
            <a:fld id="{F36B85B7-8636-0C4C-B77F-113F5C6F65B4}" type="datetimeFigureOut">
              <a:rPr lang="tr-TR" smtClean="0"/>
              <a:t>3.04.2024</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90820359-39E2-2248-9560-4F01914582F6}" type="slidenum">
              <a:rPr lang="tr-TR" smtClean="0"/>
              <a:t>‹#›</a:t>
            </a:fld>
            <a:endParaRPr lang="tr-TR"/>
          </a:p>
        </p:txBody>
      </p:sp>
    </p:spTree>
    <p:extLst>
      <p:ext uri="{BB962C8B-B14F-4D97-AF65-F5344CB8AC3E}">
        <p14:creationId xmlns:p14="http://schemas.microsoft.com/office/powerpoint/2010/main" val="295530378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53112" y="937260"/>
            <a:ext cx="1298608" cy="4983480"/>
          </a:xfrm>
        </p:spPr>
        <p:txBody>
          <a:bodyPr vert="eaVert"/>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2231136" y="937260"/>
            <a:ext cx="6198489" cy="4983480"/>
          </a:xfrm>
        </p:spPr>
        <p:txBody>
          <a:bodyPr vert="eaVert"/>
          <a:lstStyle/>
          <a:p>
            <a:pPr lvl="0"/>
            <a:r>
              <a:rPr lang="tr-TR"/>
              <a:t>Asıl metin stillerini düzenle
İkinci düzey
Üçüncü düzey
Dördüncü düzey
Beşinci düzey</a:t>
            </a:r>
            <a:endParaRPr lang="en-US" dirty="0"/>
          </a:p>
        </p:txBody>
      </p:sp>
      <p:sp>
        <p:nvSpPr>
          <p:cNvPr id="4" name="Date Placeholder 3"/>
          <p:cNvSpPr>
            <a:spLocks noGrp="1"/>
          </p:cNvSpPr>
          <p:nvPr>
            <p:ph type="dt" sz="half" idx="10"/>
          </p:nvPr>
        </p:nvSpPr>
        <p:spPr/>
        <p:txBody>
          <a:bodyPr/>
          <a:lstStyle/>
          <a:p>
            <a:fld id="{F36B85B7-8636-0C4C-B77F-113F5C6F65B4}" type="datetimeFigureOut">
              <a:rPr lang="tr-TR" smtClean="0"/>
              <a:t>3.04.2024</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90820359-39E2-2248-9560-4F01914582F6}" type="slidenum">
              <a:rPr lang="tr-TR" smtClean="0"/>
              <a:t>‹#›</a:t>
            </a:fld>
            <a:endParaRPr lang="tr-TR"/>
          </a:p>
        </p:txBody>
      </p:sp>
    </p:spTree>
    <p:extLst>
      <p:ext uri="{BB962C8B-B14F-4D97-AF65-F5344CB8AC3E}">
        <p14:creationId xmlns:p14="http://schemas.microsoft.com/office/powerpoint/2010/main" val="31345502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idx="1"/>
          </p:nvPr>
        </p:nvSpPr>
        <p:spPr/>
        <p:txBody>
          <a:bodyPr/>
          <a:lstStyle/>
          <a:p>
            <a:pPr lvl="0"/>
            <a:r>
              <a:rPr lang="tr-TR"/>
              <a:t>Asıl metin stillerini düzenle
İkinci düzey
Üçüncü düzey
Dördüncü düzey
Beşinci düzey</a:t>
            </a:r>
            <a:endParaRPr lang="en-US" dirty="0"/>
          </a:p>
        </p:txBody>
      </p:sp>
      <p:sp>
        <p:nvSpPr>
          <p:cNvPr id="7" name="Date Placeholder 6"/>
          <p:cNvSpPr>
            <a:spLocks noGrp="1"/>
          </p:cNvSpPr>
          <p:nvPr>
            <p:ph type="dt" sz="half" idx="10"/>
          </p:nvPr>
        </p:nvSpPr>
        <p:spPr/>
        <p:txBody>
          <a:bodyPr/>
          <a:lstStyle/>
          <a:p>
            <a:fld id="{F36B85B7-8636-0C4C-B77F-113F5C6F65B4}" type="datetimeFigureOut">
              <a:rPr lang="tr-TR" smtClean="0"/>
              <a:t>3.04.2024</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90820359-39E2-2248-9560-4F01914582F6}" type="slidenum">
              <a:rPr lang="tr-TR" smtClean="0"/>
              <a:t>‹#›</a:t>
            </a:fld>
            <a:endParaRPr lang="tr-TR"/>
          </a:p>
        </p:txBody>
      </p:sp>
    </p:spTree>
    <p:extLst>
      <p:ext uri="{BB962C8B-B14F-4D97-AF65-F5344CB8AC3E}">
        <p14:creationId xmlns:p14="http://schemas.microsoft.com/office/powerpoint/2010/main" val="13563347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Title 1"/>
          <p:cNvSpPr>
            <a:spLocks noGrp="1"/>
          </p:cNvSpPr>
          <p:nvPr>
            <p:ph type="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defRPr sz="3800">
                <a:solidFill>
                  <a:srgbClr val="262626"/>
                </a:solidFill>
              </a:defRPr>
            </a:lvl1pPr>
          </a:lstStyle>
          <a:p>
            <a:r>
              <a:rPr lang="tr-TR"/>
              <a:t>Asıl başlık stilini düzenlemek için tıklayın</a:t>
            </a:r>
            <a:endParaRPr lang="en-US" dirty="0"/>
          </a:p>
        </p:txBody>
      </p:sp>
      <p:sp>
        <p:nvSpPr>
          <p:cNvPr id="3" name="Text Placeholder 2"/>
          <p:cNvSpPr>
            <a:spLocks noGrp="1"/>
          </p:cNvSpPr>
          <p:nvPr>
            <p:ph type="body" idx="1"/>
          </p:nvPr>
        </p:nvSpPr>
        <p:spPr>
          <a:xfrm>
            <a:off x="2695194" y="4352465"/>
            <a:ext cx="6801612" cy="1265082"/>
          </a:xfrm>
        </p:spPr>
        <p:txBody>
          <a:bodyPr anchor="t" anchorCtr="1">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
İkinci düzey
Üçüncü düzey
Dördüncü düzey
Beşinci düzey</a:t>
            </a:r>
            <a:endParaRPr lang="en-US" dirty="0"/>
          </a:p>
        </p:txBody>
      </p:sp>
      <p:sp>
        <p:nvSpPr>
          <p:cNvPr id="7" name="Date Placeholder 6"/>
          <p:cNvSpPr>
            <a:spLocks noGrp="1"/>
          </p:cNvSpPr>
          <p:nvPr>
            <p:ph type="dt" sz="half" idx="10"/>
          </p:nvPr>
        </p:nvSpPr>
        <p:spPr/>
        <p:txBody>
          <a:bodyPr/>
          <a:lstStyle/>
          <a:p>
            <a:fld id="{F36B85B7-8636-0C4C-B77F-113F5C6F65B4}" type="datetimeFigureOut">
              <a:rPr lang="tr-TR" smtClean="0"/>
              <a:t>3.04.2024</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90820359-39E2-2248-9560-4F01914582F6}" type="slidenum">
              <a:rPr lang="tr-TR" smtClean="0"/>
              <a:t>‹#›</a:t>
            </a:fld>
            <a:endParaRPr lang="tr-TR"/>
          </a:p>
        </p:txBody>
      </p:sp>
    </p:spTree>
    <p:extLst>
      <p:ext uri="{BB962C8B-B14F-4D97-AF65-F5344CB8AC3E}">
        <p14:creationId xmlns:p14="http://schemas.microsoft.com/office/powerpoint/2010/main" val="17026537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sz="half" idx="1"/>
          </p:nvPr>
        </p:nvSpPr>
        <p:spPr>
          <a:xfrm>
            <a:off x="1581912" y="2638044"/>
            <a:ext cx="4271771" cy="3101982"/>
          </a:xfrm>
        </p:spPr>
        <p:txBody>
          <a:bodyPr/>
          <a:lstStyle/>
          <a:p>
            <a:pPr lvl="0"/>
            <a:r>
              <a:rPr lang="tr-TR"/>
              <a:t>Asıl metin stillerini düzenle
İkinci düzey
Üçüncü düzey
Dördüncü düzey
Beşinci düzey</a:t>
            </a:r>
            <a:endParaRPr lang="en-US" dirty="0"/>
          </a:p>
        </p:txBody>
      </p:sp>
      <p:sp>
        <p:nvSpPr>
          <p:cNvPr id="4" name="Content Placeholder 3"/>
          <p:cNvSpPr>
            <a:spLocks noGrp="1"/>
          </p:cNvSpPr>
          <p:nvPr>
            <p:ph sz="half" idx="2"/>
          </p:nvPr>
        </p:nvSpPr>
        <p:spPr>
          <a:xfrm>
            <a:off x="6338315" y="2638044"/>
            <a:ext cx="4270247" cy="3101982"/>
          </a:xfrm>
        </p:spPr>
        <p:txBody>
          <a:bodyPr/>
          <a:lstStyle/>
          <a:p>
            <a:pPr lvl="0"/>
            <a:r>
              <a:rPr lang="tr-TR"/>
              <a:t>Asıl metin stillerini düzenle
İkinci düzey
Üçüncü düzey
Dördüncü düzey
Beşinci düzey</a:t>
            </a:r>
            <a:endParaRPr lang="en-US" dirty="0"/>
          </a:p>
        </p:txBody>
      </p:sp>
      <p:sp>
        <p:nvSpPr>
          <p:cNvPr id="8" name="Date Placeholder 7"/>
          <p:cNvSpPr>
            <a:spLocks noGrp="1"/>
          </p:cNvSpPr>
          <p:nvPr>
            <p:ph type="dt" sz="half" idx="10"/>
          </p:nvPr>
        </p:nvSpPr>
        <p:spPr/>
        <p:txBody>
          <a:bodyPr/>
          <a:lstStyle/>
          <a:p>
            <a:fld id="{F36B85B7-8636-0C4C-B77F-113F5C6F65B4}" type="datetimeFigureOut">
              <a:rPr lang="tr-TR" smtClean="0"/>
              <a:t>3.04.2024</a:t>
            </a:fld>
            <a:endParaRPr lang="tr-TR"/>
          </a:p>
        </p:txBody>
      </p:sp>
      <p:sp>
        <p:nvSpPr>
          <p:cNvPr id="9" name="Footer Placeholder 8"/>
          <p:cNvSpPr>
            <a:spLocks noGrp="1"/>
          </p:cNvSpPr>
          <p:nvPr>
            <p:ph type="ftr" sz="quarter" idx="11"/>
          </p:nvPr>
        </p:nvSpPr>
        <p:spPr/>
        <p:txBody>
          <a:bodyPr/>
          <a:lstStyle/>
          <a:p>
            <a:endParaRPr lang="tr-TR"/>
          </a:p>
        </p:txBody>
      </p:sp>
      <p:sp>
        <p:nvSpPr>
          <p:cNvPr id="10" name="Slide Number Placeholder 9"/>
          <p:cNvSpPr>
            <a:spLocks noGrp="1"/>
          </p:cNvSpPr>
          <p:nvPr>
            <p:ph type="sldNum" sz="quarter" idx="12"/>
          </p:nvPr>
        </p:nvSpPr>
        <p:spPr/>
        <p:txBody>
          <a:bodyPr/>
          <a:lstStyle/>
          <a:p>
            <a:fld id="{90820359-39E2-2248-9560-4F01914582F6}" type="slidenum">
              <a:rPr lang="tr-TR" smtClean="0"/>
              <a:t>‹#›</a:t>
            </a:fld>
            <a:endParaRPr lang="tr-TR"/>
          </a:p>
        </p:txBody>
      </p:sp>
    </p:spTree>
    <p:extLst>
      <p:ext uri="{BB962C8B-B14F-4D97-AF65-F5344CB8AC3E}">
        <p14:creationId xmlns:p14="http://schemas.microsoft.com/office/powerpoint/2010/main" val="205961911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58343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
İkinci düzey
Üçüncü düzey
Dördüncü düzey
Beşinci düzey</a:t>
            </a:r>
            <a:endParaRPr lang="en-US" dirty="0"/>
          </a:p>
        </p:txBody>
      </p:sp>
      <p:sp>
        <p:nvSpPr>
          <p:cNvPr id="4" name="Content Placeholder 3"/>
          <p:cNvSpPr>
            <a:spLocks noGrp="1"/>
          </p:cNvSpPr>
          <p:nvPr>
            <p:ph sz="half" idx="2"/>
          </p:nvPr>
        </p:nvSpPr>
        <p:spPr>
          <a:xfrm>
            <a:off x="1583436" y="3143250"/>
            <a:ext cx="4270248" cy="2596776"/>
          </a:xfrm>
        </p:spPr>
        <p:txBody>
          <a:bodyPr/>
          <a:lstStyle/>
          <a:p>
            <a:pPr lvl="0"/>
            <a:r>
              <a:rPr lang="tr-TR"/>
              <a:t>Asıl metin stillerini düzenle
İkinci düzey
Üçüncü düzey
Dördüncü düzey
Beşinci düzey</a:t>
            </a:r>
            <a:endParaRPr lang="en-US" dirty="0"/>
          </a:p>
        </p:txBody>
      </p:sp>
      <p:sp>
        <p:nvSpPr>
          <p:cNvPr id="6" name="Content Placeholder 5"/>
          <p:cNvSpPr>
            <a:spLocks noGrp="1"/>
          </p:cNvSpPr>
          <p:nvPr>
            <p:ph sz="quarter" idx="4"/>
          </p:nvPr>
        </p:nvSpPr>
        <p:spPr>
          <a:xfrm>
            <a:off x="6338316" y="3143250"/>
            <a:ext cx="4253484" cy="2596776"/>
          </a:xfrm>
        </p:spPr>
        <p:txBody>
          <a:bodyPr/>
          <a:lstStyle>
            <a:lvl5pPr>
              <a:defRPr/>
            </a:lvl5pPr>
          </a:lstStyle>
          <a:p>
            <a:pPr lvl="0"/>
            <a:r>
              <a:rPr lang="tr-TR"/>
              <a:t>Asıl metin stillerini düzenle
İkinci düzey
Üçüncü düzey
Dördüncü düzey
Beşinci düzey</a:t>
            </a:r>
            <a:endParaRPr lang="en-US" dirty="0"/>
          </a:p>
        </p:txBody>
      </p:sp>
      <p:sp>
        <p:nvSpPr>
          <p:cNvPr id="11" name="Text Placeholder 4"/>
          <p:cNvSpPr>
            <a:spLocks noGrp="1"/>
          </p:cNvSpPr>
          <p:nvPr>
            <p:ph type="body" sz="quarter" idx="13"/>
          </p:nvPr>
        </p:nvSpPr>
        <p:spPr>
          <a:xfrm>
            <a:off x="633831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
İkinci düzey
Üçüncü düzey
Dördüncü düzey
Beşinci düzey</a:t>
            </a:r>
            <a:endParaRPr lang="en-US" dirty="0"/>
          </a:p>
        </p:txBody>
      </p:sp>
      <p:sp>
        <p:nvSpPr>
          <p:cNvPr id="7" name="Date Placeholder 6"/>
          <p:cNvSpPr>
            <a:spLocks noGrp="1"/>
          </p:cNvSpPr>
          <p:nvPr>
            <p:ph type="dt" sz="half" idx="10"/>
          </p:nvPr>
        </p:nvSpPr>
        <p:spPr/>
        <p:txBody>
          <a:bodyPr/>
          <a:lstStyle/>
          <a:p>
            <a:fld id="{F36B85B7-8636-0C4C-B77F-113F5C6F65B4}" type="datetimeFigureOut">
              <a:rPr lang="tr-TR" smtClean="0"/>
              <a:t>3.04.2024</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90820359-39E2-2248-9560-4F01914582F6}" type="slidenum">
              <a:rPr lang="tr-TR" smtClean="0"/>
              <a:t>‹#›</a:t>
            </a:fld>
            <a:endParaRPr lang="tr-TR"/>
          </a:p>
        </p:txBody>
      </p:sp>
      <p:sp>
        <p:nvSpPr>
          <p:cNvPr id="10" name="Title 9"/>
          <p:cNvSpPr>
            <a:spLocks noGrp="1"/>
          </p:cNvSpPr>
          <p:nvPr>
            <p:ph type="title"/>
          </p:nvPr>
        </p:nvSpPr>
        <p:spPr/>
        <p:txBody>
          <a:bodyPr/>
          <a:lstStyle/>
          <a:p>
            <a:r>
              <a:rPr lang="tr-TR"/>
              <a:t>Asıl başlık stilini düzenlemek için tıklayın</a:t>
            </a:r>
            <a:endParaRPr lang="en-US" dirty="0"/>
          </a:p>
        </p:txBody>
      </p:sp>
    </p:spTree>
    <p:extLst>
      <p:ext uri="{BB962C8B-B14F-4D97-AF65-F5344CB8AC3E}">
        <p14:creationId xmlns:p14="http://schemas.microsoft.com/office/powerpoint/2010/main" val="194001737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F36B85B7-8636-0C4C-B77F-113F5C6F65B4}" type="datetimeFigureOut">
              <a:rPr lang="tr-TR" smtClean="0"/>
              <a:t>3.04.2024</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90820359-39E2-2248-9560-4F01914582F6}" type="slidenum">
              <a:rPr lang="tr-TR" smtClean="0"/>
              <a:t>‹#›</a:t>
            </a:fld>
            <a:endParaRPr lang="tr-TR"/>
          </a:p>
        </p:txBody>
      </p:sp>
    </p:spTree>
    <p:extLst>
      <p:ext uri="{BB962C8B-B14F-4D97-AF65-F5344CB8AC3E}">
        <p14:creationId xmlns:p14="http://schemas.microsoft.com/office/powerpoint/2010/main" val="38905657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36B85B7-8636-0C4C-B77F-113F5C6F65B4}" type="datetimeFigureOut">
              <a:rPr lang="tr-TR" smtClean="0"/>
              <a:t>3.04.2024</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90820359-39E2-2248-9560-4F01914582F6}" type="slidenum">
              <a:rPr lang="tr-TR" smtClean="0"/>
              <a:t>‹#›</a:t>
            </a:fld>
            <a:endParaRPr lang="tr-TR"/>
          </a:p>
        </p:txBody>
      </p:sp>
    </p:spTree>
    <p:extLst>
      <p:ext uri="{BB962C8B-B14F-4D97-AF65-F5344CB8AC3E}">
        <p14:creationId xmlns:p14="http://schemas.microsoft.com/office/powerpoint/2010/main" val="131374802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6" name="Rectangle 25"/>
          <p:cNvSpPr/>
          <p:nvPr/>
        </p:nvSpPr>
        <p:spPr>
          <a:xfrm>
            <a:off x="0" y="0"/>
            <a:ext cx="6096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4672" y="2243828"/>
            <a:ext cx="4486656" cy="1141497"/>
          </a:xfrm>
          <a:solidFill>
            <a:srgbClr val="FFFFFF"/>
          </a:solidFill>
          <a:ln>
            <a:solidFill>
              <a:srgbClr val="404040"/>
            </a:solidFill>
          </a:ln>
        </p:spPr>
        <p:txBody>
          <a:bodyPr anchor="ctr" anchorCtr="1">
            <a:normAutofit/>
          </a:bodyPr>
          <a:lstStyle>
            <a:lvl1pPr>
              <a:defRPr sz="2200">
                <a:solidFill>
                  <a:srgbClr val="262626"/>
                </a:solidFill>
              </a:defRPr>
            </a:lvl1pPr>
          </a:lstStyle>
          <a:p>
            <a:r>
              <a:rPr lang="tr-TR"/>
              <a:t>Asıl başlık stilini düzenlemek için tıklayın</a:t>
            </a:r>
            <a:endParaRPr lang="en-US" dirty="0"/>
          </a:p>
        </p:txBody>
      </p:sp>
      <p:sp>
        <p:nvSpPr>
          <p:cNvPr id="3" name="Content Placeholder 2"/>
          <p:cNvSpPr>
            <a:spLocks noGrp="1"/>
          </p:cNvSpPr>
          <p:nvPr>
            <p:ph idx="1"/>
          </p:nvPr>
        </p:nvSpPr>
        <p:spPr>
          <a:xfrm>
            <a:off x="6736080" y="804672"/>
            <a:ext cx="4815840" cy="5248656"/>
          </a:xfrm>
        </p:spPr>
        <p:txBody>
          <a:bodyPr>
            <a:normAutofit/>
          </a:bodyPr>
          <a:lstStyle>
            <a:lvl1pPr>
              <a:defRPr sz="1900">
                <a:solidFill>
                  <a:schemeClr val="tx1"/>
                </a:solidFill>
              </a:defRPr>
            </a:lvl1pPr>
            <a:lvl2pPr>
              <a:defRPr sz="1600">
                <a:solidFill>
                  <a:schemeClr val="tx1"/>
                </a:solidFill>
              </a:defRPr>
            </a:lvl2pPr>
            <a:lvl3pPr>
              <a:defRPr sz="1600">
                <a:solidFill>
                  <a:schemeClr val="tx1"/>
                </a:solidFill>
              </a:defRPr>
            </a:lvl3pPr>
            <a:lvl4pPr>
              <a:defRPr sz="1600">
                <a:solidFill>
                  <a:schemeClr val="tx1"/>
                </a:solidFill>
              </a:defRPr>
            </a:lvl4pPr>
            <a:lvl5pPr>
              <a:defRPr sz="1600">
                <a:solidFill>
                  <a:schemeClr val="tx1"/>
                </a:solidFill>
              </a:defRPr>
            </a:lvl5pPr>
            <a:lvl6pPr>
              <a:defRPr sz="1600"/>
            </a:lvl6pPr>
            <a:lvl7pPr>
              <a:defRPr sz="1600"/>
            </a:lvl7pPr>
            <a:lvl8pPr>
              <a:defRPr sz="1600"/>
            </a:lvl8pPr>
            <a:lvl9pPr>
              <a:defRPr sz="1600"/>
            </a:lvl9pPr>
          </a:lstStyle>
          <a:p>
            <a:pPr lvl="0"/>
            <a:r>
              <a:rPr lang="tr-TR"/>
              <a:t>Asıl metin stillerini düzenle
İkinci düzey
Üçüncü düzey
Dördüncü düzey
Beşinci düzey</a:t>
            </a:r>
            <a:endParaRPr lang="en-US" dirty="0"/>
          </a:p>
        </p:txBody>
      </p:sp>
      <p:sp>
        <p:nvSpPr>
          <p:cNvPr id="4" name="Text Placeholder 3"/>
          <p:cNvSpPr>
            <a:spLocks noGrp="1"/>
          </p:cNvSpPr>
          <p:nvPr>
            <p:ph type="body" sz="half" idx="2"/>
          </p:nvPr>
        </p:nvSpPr>
        <p:spPr>
          <a:xfrm>
            <a:off x="1115568" y="3549918"/>
            <a:ext cx="3794760" cy="2194036"/>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
İkinci düzey
Üçüncü düzey
Dördüncü düzey
Beşinci düzey</a:t>
            </a:r>
            <a:endParaRPr lang="en-US" dirty="0"/>
          </a:p>
        </p:txBody>
      </p:sp>
      <p:sp>
        <p:nvSpPr>
          <p:cNvPr id="9" name="Date Placeholder 8"/>
          <p:cNvSpPr>
            <a:spLocks noGrp="1"/>
          </p:cNvSpPr>
          <p:nvPr>
            <p:ph type="dt" sz="half" idx="10"/>
          </p:nvPr>
        </p:nvSpPr>
        <p:spPr/>
        <p:txBody>
          <a:bodyPr/>
          <a:lstStyle/>
          <a:p>
            <a:fld id="{F36B85B7-8636-0C4C-B77F-113F5C6F65B4}" type="datetimeFigureOut">
              <a:rPr lang="tr-TR" smtClean="0"/>
              <a:t>3.04.2024</a:t>
            </a:fld>
            <a:endParaRPr lang="tr-TR"/>
          </a:p>
        </p:txBody>
      </p:sp>
      <p:sp>
        <p:nvSpPr>
          <p:cNvPr id="10" name="Footer Placeholder 9"/>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tr-TR"/>
          </a:p>
        </p:txBody>
      </p:sp>
      <p:sp>
        <p:nvSpPr>
          <p:cNvPr id="11" name="Slide Number Placeholder 10"/>
          <p:cNvSpPr>
            <a:spLocks noGrp="1"/>
          </p:cNvSpPr>
          <p:nvPr>
            <p:ph type="sldNum" sz="quarter" idx="12"/>
          </p:nvPr>
        </p:nvSpPr>
        <p:spPr/>
        <p:txBody>
          <a:bodyPr/>
          <a:lstStyle/>
          <a:p>
            <a:fld id="{90820359-39E2-2248-9560-4F01914582F6}" type="slidenum">
              <a:rPr lang="tr-TR" smtClean="0"/>
              <a:t>‹#›</a:t>
            </a:fld>
            <a:endParaRPr lang="tr-TR"/>
          </a:p>
        </p:txBody>
      </p:sp>
    </p:spTree>
    <p:extLst>
      <p:ext uri="{BB962C8B-B14F-4D97-AF65-F5344CB8AC3E}">
        <p14:creationId xmlns:p14="http://schemas.microsoft.com/office/powerpoint/2010/main" val="18142132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18" name="Rectangle 17"/>
          <p:cNvSpPr/>
          <p:nvPr/>
        </p:nvSpPr>
        <p:spPr>
          <a:xfrm>
            <a:off x="0" y="0"/>
            <a:ext cx="6095999"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8523" y="2243828"/>
            <a:ext cx="4494998" cy="1134640"/>
          </a:xfrm>
          <a:solidFill>
            <a:srgbClr val="FFFFFF"/>
          </a:solidFill>
          <a:ln>
            <a:solidFill>
              <a:srgbClr val="404040"/>
            </a:solidFill>
          </a:ln>
        </p:spPr>
        <p:txBody>
          <a:bodyPr anchor="ctr" anchorCtr="1">
            <a:noAutofit/>
          </a:bodyPr>
          <a:lstStyle>
            <a:lvl1pPr>
              <a:defRPr sz="2200">
                <a:solidFill>
                  <a:srgbClr val="262626"/>
                </a:solidFill>
              </a:defRPr>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6095999" y="0"/>
            <a:ext cx="6102097" cy="6858000"/>
          </a:xfrm>
          <a:solidFill>
            <a:schemeClr val="bg1">
              <a:lumMod val="75000"/>
            </a:schemeClr>
          </a:solidFill>
        </p:spPr>
        <p:txBody>
          <a:bodyPr anchor="t"/>
          <a:lstStyle>
            <a:lvl1pPr marL="0" indent="0">
              <a:buNone/>
              <a:defRPr sz="3200">
                <a:solidFill>
                  <a:schemeClr val="bg1">
                    <a:lumMod val="85000"/>
                    <a:lumOff val="1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simgeye tıklayın</a:t>
            </a:r>
            <a:endParaRPr lang="en-US" dirty="0"/>
          </a:p>
        </p:txBody>
      </p:sp>
      <p:sp>
        <p:nvSpPr>
          <p:cNvPr id="4" name="Text Placeholder 3"/>
          <p:cNvSpPr>
            <a:spLocks noGrp="1"/>
          </p:cNvSpPr>
          <p:nvPr>
            <p:ph type="body" sz="half" idx="2"/>
          </p:nvPr>
        </p:nvSpPr>
        <p:spPr>
          <a:xfrm>
            <a:off x="1115568" y="3549918"/>
            <a:ext cx="3794760" cy="2194037"/>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
İkinci düzey
Üçüncü düzey
Dördüncü düzey
Beşinci düzey</a:t>
            </a:r>
            <a:endParaRPr lang="en-US" dirty="0"/>
          </a:p>
        </p:txBody>
      </p:sp>
      <p:sp>
        <p:nvSpPr>
          <p:cNvPr id="8" name="Date Placeholder 7"/>
          <p:cNvSpPr>
            <a:spLocks noGrp="1"/>
          </p:cNvSpPr>
          <p:nvPr>
            <p:ph type="dt" sz="half" idx="10"/>
          </p:nvPr>
        </p:nvSpPr>
        <p:spPr/>
        <p:txBody>
          <a:bodyPr/>
          <a:lstStyle>
            <a:lvl1pPr>
              <a:defRPr>
                <a:solidFill>
                  <a:srgbClr val="FFFFFF"/>
                </a:solidFill>
                <a:effectLst>
                  <a:outerShdw blurRad="50800" dist="38100" dir="2700000" algn="tl" rotWithShape="0">
                    <a:prstClr val="black">
                      <a:alpha val="43000"/>
                    </a:prstClr>
                  </a:outerShdw>
                </a:effectLst>
              </a:defRPr>
            </a:lvl1pPr>
          </a:lstStyle>
          <a:p>
            <a:fld id="{F36B85B7-8636-0C4C-B77F-113F5C6F65B4}" type="datetimeFigureOut">
              <a:rPr lang="tr-TR" smtClean="0"/>
              <a:t>3.04.2024</a:t>
            </a:fld>
            <a:endParaRPr lang="tr-TR"/>
          </a:p>
        </p:txBody>
      </p:sp>
      <p:sp>
        <p:nvSpPr>
          <p:cNvPr id="9" name="Footer Placeholder 8"/>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tr-TR"/>
          </a:p>
        </p:txBody>
      </p:sp>
      <p:sp>
        <p:nvSpPr>
          <p:cNvPr id="10" name="Slide Number Placeholder 9"/>
          <p:cNvSpPr>
            <a:spLocks noGrp="1"/>
          </p:cNvSpPr>
          <p:nvPr>
            <p:ph type="sldNum" sz="quarter" idx="12"/>
          </p:nvPr>
        </p:nvSpPr>
        <p:spPr/>
        <p:txBody>
          <a:bodyPr/>
          <a:lstStyle/>
          <a:p>
            <a:fld id="{90820359-39E2-2248-9560-4F01914582F6}" type="slidenum">
              <a:rPr lang="tr-TR" smtClean="0"/>
              <a:t>‹#›</a:t>
            </a:fld>
            <a:endParaRPr lang="tr-TR"/>
          </a:p>
        </p:txBody>
      </p:sp>
    </p:spTree>
    <p:extLst>
      <p:ext uri="{BB962C8B-B14F-4D97-AF65-F5344CB8AC3E}">
        <p14:creationId xmlns:p14="http://schemas.microsoft.com/office/powerpoint/2010/main" val="53155432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bwMode="black">
          <a:xfrm>
            <a:off x="2231136" y="964692"/>
            <a:ext cx="7729728" cy="1188720"/>
          </a:xfrm>
          <a:prstGeom prst="rect">
            <a:avLst/>
          </a:prstGeom>
          <a:solidFill>
            <a:srgbClr val="FFFFFF"/>
          </a:solidFill>
          <a:ln w="31750" cap="sq">
            <a:solidFill>
              <a:srgbClr val="404040"/>
            </a:solidFill>
            <a:miter lim="800000"/>
          </a:ln>
        </p:spPr>
        <p:txBody>
          <a:bodyPr vert="horz" lIns="182880" tIns="182880" rIns="182880" bIns="182880" rtlCol="0" anchor="ctr">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2231136" y="2638044"/>
            <a:ext cx="7729728" cy="3101983"/>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7821429" y="6238816"/>
            <a:ext cx="2753746" cy="323968"/>
          </a:xfrm>
          <a:prstGeom prst="rect">
            <a:avLst/>
          </a:prstGeom>
        </p:spPr>
        <p:txBody>
          <a:bodyPr vert="horz" lIns="91440" tIns="45720" rIns="91440" bIns="45720" rtlCol="0" anchor="ctr"/>
          <a:lstStyle>
            <a:lvl1pPr algn="r">
              <a:defRPr sz="1050">
                <a:solidFill>
                  <a:schemeClr val="tx1">
                    <a:alpha val="70000"/>
                  </a:schemeClr>
                </a:solidFill>
              </a:defRPr>
            </a:lvl1pPr>
          </a:lstStyle>
          <a:p>
            <a:fld id="{F36B85B7-8636-0C4C-B77F-113F5C6F65B4}" type="datetimeFigureOut">
              <a:rPr lang="tr-TR" smtClean="0"/>
              <a:t>3.04.2024</a:t>
            </a:fld>
            <a:endParaRPr lang="tr-TR"/>
          </a:p>
        </p:txBody>
      </p:sp>
      <p:sp>
        <p:nvSpPr>
          <p:cNvPr id="5" name="Footer Placeholder 4"/>
          <p:cNvSpPr>
            <a:spLocks noGrp="1"/>
          </p:cNvSpPr>
          <p:nvPr>
            <p:ph type="ftr" sz="quarter" idx="3"/>
          </p:nvPr>
        </p:nvSpPr>
        <p:spPr>
          <a:xfrm>
            <a:off x="1600200" y="6236208"/>
            <a:ext cx="5901189" cy="320040"/>
          </a:xfrm>
          <a:prstGeom prst="rect">
            <a:avLst/>
          </a:prstGeom>
        </p:spPr>
        <p:txBody>
          <a:bodyPr vert="horz" lIns="91440" tIns="45720" rIns="91440" bIns="45720" rtlCol="0" anchor="ctr"/>
          <a:lstStyle>
            <a:lvl1pPr algn="l">
              <a:defRPr sz="1050">
                <a:solidFill>
                  <a:schemeClr val="tx1">
                    <a:alpha val="70000"/>
                  </a:schemeClr>
                </a:solidFill>
              </a:defRPr>
            </a:lvl1pPr>
          </a:lstStyle>
          <a:p>
            <a:endParaRPr lang="tr-TR"/>
          </a:p>
        </p:txBody>
      </p:sp>
      <p:sp>
        <p:nvSpPr>
          <p:cNvPr id="6" name="Slide Number Placeholder 5"/>
          <p:cNvSpPr>
            <a:spLocks noGrp="1"/>
          </p:cNvSpPr>
          <p:nvPr>
            <p:ph type="sldNum" sz="quarter" idx="4"/>
          </p:nvPr>
        </p:nvSpPr>
        <p:spPr>
          <a:xfrm>
            <a:off x="10758922" y="6217920"/>
            <a:ext cx="365760" cy="365760"/>
          </a:xfrm>
          <a:prstGeom prst="ellipse">
            <a:avLst/>
          </a:prstGeom>
          <a:solidFill>
            <a:srgbClr val="1D1D1D">
              <a:alpha val="70000"/>
            </a:srgbClr>
          </a:solidFill>
        </p:spPr>
        <p:txBody>
          <a:bodyPr vert="horz" lIns="18288" tIns="45720" rIns="18288" bIns="45720" rtlCol="0" anchor="ctr">
            <a:noAutofit/>
          </a:bodyPr>
          <a:lstStyle>
            <a:lvl1pPr algn="ctr">
              <a:defRPr sz="1100" spc="0" baseline="0">
                <a:solidFill>
                  <a:srgbClr val="FFFFFF"/>
                </a:solidFill>
              </a:defRPr>
            </a:lvl1pPr>
          </a:lstStyle>
          <a:p>
            <a:fld id="{90820359-39E2-2248-9560-4F01914582F6}" type="slidenum">
              <a:rPr lang="tr-TR" smtClean="0"/>
              <a:t>‹#›</a:t>
            </a:fld>
            <a:endParaRPr lang="tr-TR"/>
          </a:p>
        </p:txBody>
      </p:sp>
    </p:spTree>
    <p:extLst>
      <p:ext uri="{BB962C8B-B14F-4D97-AF65-F5344CB8AC3E}">
        <p14:creationId xmlns:p14="http://schemas.microsoft.com/office/powerpoint/2010/main" val="2761313765"/>
      </p:ext>
    </p:extLst>
  </p:cSld>
  <p:clrMap bg1="lt1" tx1="dk1" bg2="lt2" tx2="dk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 id="2147483749" r:id="rId5"/>
    <p:sldLayoutId id="2147483750" r:id="rId6"/>
    <p:sldLayoutId id="2147483751" r:id="rId7"/>
    <p:sldLayoutId id="2147483752" r:id="rId8"/>
    <p:sldLayoutId id="2147483753" r:id="rId9"/>
    <p:sldLayoutId id="2147483754" r:id="rId10"/>
    <p:sldLayoutId id="2147483755" r:id="rId11"/>
  </p:sldLayoutIdLst>
  <p:txStyles>
    <p:titleStyle>
      <a:lvl1pPr algn="ctr" defTabSz="914400" rtl="0" eaLnBrk="1" latinLnBrk="0" hangingPunct="1">
        <a:lnSpc>
          <a:spcPct val="90000"/>
        </a:lnSpc>
        <a:spcBef>
          <a:spcPct val="0"/>
        </a:spcBef>
        <a:buNone/>
        <a:defRPr sz="2800" kern="1200" cap="all" spc="200" baseline="0">
          <a:solidFill>
            <a:srgbClr val="262626"/>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1800" kern="1200">
          <a:solidFill>
            <a:schemeClr val="tx1">
              <a:lumMod val="85000"/>
              <a:lumOff val="15000"/>
            </a:schemeClr>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286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431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82775"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 xmlns:a16="http://schemas.microsoft.com/office/drawing/2014/main" id="{2C34D7D2-4820-3546-9D0D-836CDB550997}"/>
              </a:ext>
            </a:extLst>
          </p:cNvPr>
          <p:cNvSpPr>
            <a:spLocks noGrp="1"/>
          </p:cNvSpPr>
          <p:nvPr>
            <p:ph type="ctrTitle"/>
          </p:nvPr>
        </p:nvSpPr>
        <p:spPr/>
        <p:txBody>
          <a:bodyPr>
            <a:normAutofit/>
          </a:bodyPr>
          <a:lstStyle/>
          <a:p>
            <a:r>
              <a:rPr lang="tr-TR" cap="none" dirty="0" smtClean="0">
                <a:solidFill>
                  <a:schemeClr val="accent2">
                    <a:lumMod val="50000"/>
                  </a:schemeClr>
                </a:solidFill>
              </a:rPr>
              <a:t>BANKACILIK HUKUKU</a:t>
            </a:r>
            <a:endParaRPr lang="tr-TR" cap="none" dirty="0">
              <a:solidFill>
                <a:schemeClr val="accent2">
                  <a:lumMod val="50000"/>
                </a:schemeClr>
              </a:solidFill>
            </a:endParaRPr>
          </a:p>
        </p:txBody>
      </p:sp>
      <p:sp>
        <p:nvSpPr>
          <p:cNvPr id="6" name="Alt Başlık 5"/>
          <p:cNvSpPr>
            <a:spLocks noGrp="1"/>
          </p:cNvSpPr>
          <p:nvPr>
            <p:ph type="subTitle" idx="1"/>
          </p:nvPr>
        </p:nvSpPr>
        <p:spPr/>
        <p:txBody>
          <a:bodyPr/>
          <a:lstStyle/>
          <a:p>
            <a:pPr algn="r"/>
            <a:r>
              <a:rPr lang="tr-TR" dirty="0" smtClean="0">
                <a:solidFill>
                  <a:schemeClr val="accent2">
                    <a:lumMod val="50000"/>
                  </a:schemeClr>
                </a:solidFill>
              </a:rPr>
              <a:t>BANKALARIN ZORUNLU FAALİYETLERİ</a:t>
            </a:r>
            <a:endParaRPr lang="tr-TR" dirty="0"/>
          </a:p>
        </p:txBody>
      </p:sp>
      <p:pic>
        <p:nvPicPr>
          <p:cNvPr id="4" name="Resim 3">
            <a:extLst>
              <a:ext uri="{FF2B5EF4-FFF2-40B4-BE49-F238E27FC236}">
                <a16:creationId xmlns="" xmlns:a16="http://schemas.microsoft.com/office/drawing/2014/main" id="{DF22DC8F-84BD-014B-856D-554806215334}"/>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175293" y="196088"/>
            <a:ext cx="6016707" cy="1351135"/>
          </a:xfrm>
          <a:prstGeom prst="rect">
            <a:avLst/>
          </a:prstGeom>
        </p:spPr>
      </p:pic>
    </p:spTree>
    <p:extLst>
      <p:ext uri="{BB962C8B-B14F-4D97-AF65-F5344CB8AC3E}">
        <p14:creationId xmlns:p14="http://schemas.microsoft.com/office/powerpoint/2010/main" val="14523086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25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25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a:defRPr/>
            </a:pPr>
            <a:r>
              <a:rPr lang="tr-TR" cap="none" dirty="0" smtClean="0"/>
              <a:t>Diğer Kuruluşlar</a:t>
            </a:r>
            <a:endParaRPr lang="tr-TR" cap="none" dirty="0"/>
          </a:p>
        </p:txBody>
      </p:sp>
      <p:sp>
        <p:nvSpPr>
          <p:cNvPr id="15363" name="İçerik Yer Tutucusu 2"/>
          <p:cNvSpPr>
            <a:spLocks noGrp="1"/>
          </p:cNvSpPr>
          <p:nvPr>
            <p:ph idx="1"/>
          </p:nvPr>
        </p:nvSpPr>
        <p:spPr/>
        <p:txBody>
          <a:bodyPr>
            <a:noAutofit/>
          </a:bodyPr>
          <a:lstStyle/>
          <a:p>
            <a:pPr algn="just"/>
            <a:r>
              <a:rPr lang="tr-TR" altLang="tr-TR" sz="2400" dirty="0" smtClean="0"/>
              <a:t>Vakıflara, derneklere, birliklere, sendikalara, tasarruf ve yardımlaşma sandıklarına, elçilik ve konsolosluklara, uluslararası kuruluşların Türkiye'deki büro ve temsilciliklerine, fonlara, apartman yönetimine, noter teminat ve emanetine ait hesaplar ile mahkemeler, savcılıklar, icra ve iflas daireleri ve tereke hakimlikleri nezdindeki paralara ilişkin hesaplar ve mahkemelerce tevdi mahalli gösterilmek suretiyle yatırılan paralara ilişkin hesaplar "Diğer Kuruluşlar" başlığı altında sınıflandırılır.</a:t>
            </a:r>
          </a:p>
        </p:txBody>
      </p:sp>
    </p:spTree>
    <p:extLst>
      <p:ext uri="{BB962C8B-B14F-4D97-AF65-F5344CB8AC3E}">
        <p14:creationId xmlns:p14="http://schemas.microsoft.com/office/powerpoint/2010/main" val="137276413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1250" name="Rectangle 2"/>
          <p:cNvSpPr>
            <a:spLocks noGrp="1" noChangeArrowheads="1"/>
          </p:cNvSpPr>
          <p:nvPr>
            <p:ph type="title"/>
          </p:nvPr>
        </p:nvSpPr>
        <p:spPr/>
        <p:txBody>
          <a:bodyPr>
            <a:noAutofit/>
          </a:bodyPr>
          <a:lstStyle/>
          <a:p>
            <a:pPr eaLnBrk="1" fontAlgn="auto" hangingPunct="1">
              <a:spcAft>
                <a:spcPts val="0"/>
              </a:spcAft>
              <a:defRPr/>
            </a:pPr>
            <a:r>
              <a:rPr lang="tr-TR" dirty="0">
                <a:solidFill>
                  <a:schemeClr val="tx1"/>
                </a:solidFill>
              </a:rPr>
              <a:t/>
            </a:r>
            <a:br>
              <a:rPr lang="tr-TR" dirty="0">
                <a:solidFill>
                  <a:schemeClr val="tx1"/>
                </a:solidFill>
              </a:rPr>
            </a:br>
            <a:r>
              <a:rPr lang="tr-TR" cap="none" dirty="0" smtClean="0">
                <a:solidFill>
                  <a:schemeClr val="tx1"/>
                </a:solidFill>
              </a:rPr>
              <a:t>Mevduat Hesaplarının Açılması</a:t>
            </a:r>
            <a:br>
              <a:rPr lang="tr-TR" cap="none" dirty="0" smtClean="0">
                <a:solidFill>
                  <a:schemeClr val="tx1"/>
                </a:solidFill>
              </a:rPr>
            </a:br>
            <a:endParaRPr lang="tr-TR" sz="3200" cap="none" dirty="0">
              <a:solidFill>
                <a:schemeClr val="tx1"/>
              </a:solidFill>
            </a:endParaRPr>
          </a:p>
        </p:txBody>
      </p:sp>
      <p:sp>
        <p:nvSpPr>
          <p:cNvPr id="31747" name="Rectangle 3"/>
          <p:cNvSpPr>
            <a:spLocks noGrp="1" noChangeArrowheads="1"/>
          </p:cNvSpPr>
          <p:nvPr>
            <p:ph idx="1"/>
          </p:nvPr>
        </p:nvSpPr>
        <p:spPr/>
        <p:txBody>
          <a:bodyPr rtlCol="0">
            <a:noAutofit/>
          </a:bodyPr>
          <a:lstStyle/>
          <a:p>
            <a:pPr marL="182880" indent="-182880" algn="just" eaLnBrk="1" fontAlgn="auto" hangingPunct="1">
              <a:spcAft>
                <a:spcPts val="0"/>
              </a:spcAft>
              <a:buFont typeface="Wingdings" pitchFamily="2" charset="2"/>
              <a:buChar char=""/>
              <a:defRPr/>
            </a:pPr>
            <a:r>
              <a:rPr lang="tr-TR" sz="2400" dirty="0" smtClean="0">
                <a:latin typeface="+mj-lt"/>
              </a:rPr>
              <a:t>Yurtiçinde ve yurtdışında yerleşik gerçek ve tüzel kişiler adına hiçbir kısıtlamaya tabi olmaksızın bankalarda vadeli veya vadesiz TL veya döviz tevdiat hesabı açılabilir. </a:t>
            </a:r>
          </a:p>
          <a:p>
            <a:pPr marL="182880" indent="-182880" algn="just" eaLnBrk="1" fontAlgn="auto" hangingPunct="1">
              <a:spcAft>
                <a:spcPts val="0"/>
              </a:spcAft>
              <a:buFont typeface="Wingdings" pitchFamily="2" charset="2"/>
              <a:buChar char=""/>
              <a:defRPr/>
            </a:pPr>
            <a:r>
              <a:rPr lang="tr-TR" sz="2400" dirty="0" smtClean="0">
                <a:latin typeface="+mj-lt"/>
              </a:rPr>
              <a:t>Döviz tevdiat hesapları, T.C. Merkez Bankası’nca alım satım konusu yapılan konvertibl dövizlerden müracaat edilen bankaca kabul edilenlerle açılır.</a:t>
            </a:r>
          </a:p>
          <a:p>
            <a:pPr marL="182880" indent="-182880" algn="just" eaLnBrk="1" fontAlgn="auto" hangingPunct="1">
              <a:spcAft>
                <a:spcPts val="0"/>
              </a:spcAft>
              <a:buFont typeface="Wingdings" pitchFamily="2" charset="2"/>
              <a:buChar char=""/>
              <a:defRPr/>
            </a:pPr>
            <a:endParaRPr lang="tr-TR" sz="2400" dirty="0" smtClean="0">
              <a:latin typeface="+mj-lt"/>
            </a:endParaRPr>
          </a:p>
        </p:txBody>
      </p:sp>
    </p:spTree>
    <p:extLst>
      <p:ext uri="{BB962C8B-B14F-4D97-AF65-F5344CB8AC3E}">
        <p14:creationId xmlns:p14="http://schemas.microsoft.com/office/powerpoint/2010/main" val="118736587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3298" name="Rectangle 2"/>
          <p:cNvSpPr>
            <a:spLocks noGrp="1" noChangeArrowheads="1"/>
          </p:cNvSpPr>
          <p:nvPr>
            <p:ph type="title"/>
          </p:nvPr>
        </p:nvSpPr>
        <p:spPr/>
        <p:txBody>
          <a:bodyPr>
            <a:noAutofit/>
          </a:bodyPr>
          <a:lstStyle/>
          <a:p>
            <a:pPr eaLnBrk="1" fontAlgn="auto" hangingPunct="1">
              <a:spcAft>
                <a:spcPts val="0"/>
              </a:spcAft>
              <a:defRPr/>
            </a:pPr>
            <a:r>
              <a:rPr lang="tr-TR" dirty="0">
                <a:solidFill>
                  <a:schemeClr val="tx1"/>
                </a:solidFill>
              </a:rPr>
              <a:t/>
            </a:r>
            <a:br>
              <a:rPr lang="tr-TR" dirty="0">
                <a:solidFill>
                  <a:schemeClr val="tx1"/>
                </a:solidFill>
              </a:rPr>
            </a:br>
            <a:r>
              <a:rPr lang="tr-TR" cap="none" dirty="0" smtClean="0">
                <a:solidFill>
                  <a:schemeClr val="tx1"/>
                </a:solidFill>
              </a:rPr>
              <a:t>Mevduat Hesaplarında Tasarruf Yetkisi</a:t>
            </a:r>
            <a:br>
              <a:rPr lang="tr-TR" cap="none" dirty="0" smtClean="0">
                <a:solidFill>
                  <a:schemeClr val="tx1"/>
                </a:solidFill>
              </a:rPr>
            </a:br>
            <a:endParaRPr lang="tr-TR" dirty="0">
              <a:solidFill>
                <a:schemeClr val="tx1"/>
              </a:solidFill>
            </a:endParaRPr>
          </a:p>
        </p:txBody>
      </p:sp>
      <p:sp>
        <p:nvSpPr>
          <p:cNvPr id="33795" name="Rectangle 3"/>
          <p:cNvSpPr>
            <a:spLocks noGrp="1" noChangeArrowheads="1"/>
          </p:cNvSpPr>
          <p:nvPr>
            <p:ph idx="1"/>
          </p:nvPr>
        </p:nvSpPr>
        <p:spPr>
          <a:xfrm>
            <a:off x="2231136" y="2326314"/>
            <a:ext cx="7729728" cy="3101983"/>
          </a:xfrm>
        </p:spPr>
        <p:txBody>
          <a:bodyPr rtlCol="0">
            <a:noAutofit/>
          </a:bodyPr>
          <a:lstStyle/>
          <a:p>
            <a:pPr marL="182880" indent="-182880" algn="just" eaLnBrk="1" fontAlgn="auto" hangingPunct="1">
              <a:spcAft>
                <a:spcPts val="0"/>
              </a:spcAft>
              <a:buFont typeface="Wingdings" pitchFamily="2" charset="2"/>
              <a:buChar char=""/>
              <a:defRPr/>
            </a:pPr>
            <a:r>
              <a:rPr lang="tr-TR" sz="2400" dirty="0" smtClean="0">
                <a:latin typeface="+mj-lt"/>
              </a:rPr>
              <a:t>Bankalarda işlem yapacak gerçek kişilerin tasarruf ehliyetine sahip olması (Reşit olması, mümeyyiz olması, mahcur olmaması) ile mümkündür. </a:t>
            </a:r>
          </a:p>
          <a:p>
            <a:pPr marL="182880" indent="-182880" algn="just" eaLnBrk="1" fontAlgn="auto" hangingPunct="1">
              <a:spcAft>
                <a:spcPts val="0"/>
              </a:spcAft>
              <a:buFont typeface="Wingdings" pitchFamily="2" charset="2"/>
              <a:buChar char=""/>
              <a:defRPr/>
            </a:pPr>
            <a:r>
              <a:rPr lang="tr-TR" sz="2400" dirty="0" smtClean="0">
                <a:latin typeface="+mj-lt"/>
              </a:rPr>
              <a:t>Reşit veya mümeyyiz olmayan ya da mahcur olan bir gerçek kişi ile yapılacak her türlü işlem kanuni temsilcisinin izni olmadıkça hukuki değildir. Bu kimseler, ancak kanuni temsilcileri olan veli, vasi veya kayyum aracılığı ile tasarrufta bulunabilirler. </a:t>
            </a:r>
          </a:p>
          <a:p>
            <a:pPr marL="182880" indent="-182880" algn="just" eaLnBrk="1" fontAlgn="auto" hangingPunct="1">
              <a:spcAft>
                <a:spcPts val="0"/>
              </a:spcAft>
              <a:buFont typeface="Wingdings" pitchFamily="2" charset="2"/>
              <a:buChar char=""/>
              <a:defRPr/>
            </a:pPr>
            <a:r>
              <a:rPr lang="tr-TR" sz="2400" dirty="0" smtClean="0">
                <a:latin typeface="+mj-lt"/>
              </a:rPr>
              <a:t>Bankalarda  tüzel kişiler adına yapılacak  işlemler ise tüzel kişiler adına hareket edebilecek iradi temsilci (vekil, ticari mümessil, ticari vekil) gerçek kişilerce yapılır.</a:t>
            </a:r>
          </a:p>
        </p:txBody>
      </p:sp>
    </p:spTree>
    <p:extLst>
      <p:ext uri="{BB962C8B-B14F-4D97-AF65-F5344CB8AC3E}">
        <p14:creationId xmlns:p14="http://schemas.microsoft.com/office/powerpoint/2010/main" val="151552461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p:txBody>
          <a:bodyPr/>
          <a:lstStyle/>
          <a:p>
            <a:pPr eaLnBrk="1" fontAlgn="auto" hangingPunct="1">
              <a:spcAft>
                <a:spcPts val="0"/>
              </a:spcAft>
              <a:defRPr/>
            </a:pPr>
            <a:r>
              <a:rPr lang="tr-TR" cap="none" dirty="0" smtClean="0">
                <a:solidFill>
                  <a:schemeClr val="tx1"/>
                </a:solidFill>
              </a:rPr>
              <a:t>Mevduatın Vadeleri</a:t>
            </a:r>
          </a:p>
        </p:txBody>
      </p:sp>
      <p:sp>
        <p:nvSpPr>
          <p:cNvPr id="34819" name="Rectangle 3"/>
          <p:cNvSpPr>
            <a:spLocks noGrp="1" noChangeArrowheads="1"/>
          </p:cNvSpPr>
          <p:nvPr>
            <p:ph idx="1"/>
          </p:nvPr>
        </p:nvSpPr>
        <p:spPr/>
        <p:txBody>
          <a:bodyPr rtlCol="0">
            <a:noAutofit/>
          </a:bodyPr>
          <a:lstStyle/>
          <a:p>
            <a:pPr marL="182880" indent="-182880" algn="just" eaLnBrk="1" fontAlgn="auto" hangingPunct="1">
              <a:spcAft>
                <a:spcPts val="0"/>
              </a:spcAft>
              <a:buFont typeface="Wingdings" pitchFamily="2" charset="2"/>
              <a:buChar char=""/>
              <a:defRPr/>
            </a:pPr>
            <a:r>
              <a:rPr lang="tr-TR" sz="2400" b="1" i="1" dirty="0" smtClean="0">
                <a:solidFill>
                  <a:srgbClr val="FF0000"/>
                </a:solidFill>
                <a:latin typeface="+mj-lt"/>
              </a:rPr>
              <a:t>Vadesiz Mevduat (Özel Cari Hesap):</a:t>
            </a:r>
            <a:r>
              <a:rPr lang="tr-TR" sz="2400" dirty="0" smtClean="0">
                <a:latin typeface="+mj-lt"/>
              </a:rPr>
              <a:t> İstenildiği anda geri çekebilmek amacı ile  açılmış hesaplardır.</a:t>
            </a:r>
          </a:p>
          <a:p>
            <a:pPr marL="182880" indent="-182880" algn="just" eaLnBrk="1" fontAlgn="auto" hangingPunct="1">
              <a:spcAft>
                <a:spcPts val="0"/>
              </a:spcAft>
              <a:buFont typeface="Wingdings" pitchFamily="2" charset="2"/>
              <a:buChar char=""/>
              <a:defRPr/>
            </a:pPr>
            <a:r>
              <a:rPr lang="tr-TR" sz="2400" b="1" i="1" dirty="0" smtClean="0">
                <a:solidFill>
                  <a:srgbClr val="FF0000"/>
                </a:solidFill>
                <a:latin typeface="+mj-lt"/>
              </a:rPr>
              <a:t>Vadeli   Mevduat (Katılma Hesapları): </a:t>
            </a:r>
            <a:r>
              <a:rPr lang="tr-TR" sz="2400" dirty="0" smtClean="0">
                <a:latin typeface="+mj-lt"/>
              </a:rPr>
              <a:t> Belirli bir süre sonunda geri çekilmek şartıyla açılmış, bir günden daha uzun vadeli mevduat hesaplarıdır.  Vadeli mevduat süreleri TC Merkez Bankası’nca belirlenmektedir. Bankalarca 1 aya kadar (1 ay dahil), 3 aya kadar (3 ay dahil), 6 aya kadar (6 ay dahil) ve 1 yıla kadar vadeli ve 1 yıl ve daha uzun vadeli (1 ay, 3 ay, 6 ay ve yıllık faiz ödemeli) mevduat hesabı  açılabilir.</a:t>
            </a:r>
          </a:p>
        </p:txBody>
      </p:sp>
    </p:spTree>
    <p:extLst>
      <p:ext uri="{BB962C8B-B14F-4D97-AF65-F5344CB8AC3E}">
        <p14:creationId xmlns:p14="http://schemas.microsoft.com/office/powerpoint/2010/main" val="327924108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p:txBody>
          <a:bodyPr/>
          <a:lstStyle/>
          <a:p>
            <a:pPr eaLnBrk="1" fontAlgn="auto" hangingPunct="1">
              <a:spcAft>
                <a:spcPts val="0"/>
              </a:spcAft>
              <a:defRPr/>
            </a:pPr>
            <a:r>
              <a:rPr lang="tr-TR" cap="none" dirty="0" smtClean="0">
                <a:solidFill>
                  <a:schemeClr val="tx1"/>
                </a:solidFill>
              </a:rPr>
              <a:t>Mevduatın Vadeleri</a:t>
            </a:r>
          </a:p>
        </p:txBody>
      </p:sp>
      <p:sp>
        <p:nvSpPr>
          <p:cNvPr id="34819" name="Rectangle 3"/>
          <p:cNvSpPr>
            <a:spLocks noGrp="1" noChangeArrowheads="1"/>
          </p:cNvSpPr>
          <p:nvPr>
            <p:ph idx="1"/>
          </p:nvPr>
        </p:nvSpPr>
        <p:spPr/>
        <p:txBody>
          <a:bodyPr rtlCol="0">
            <a:noAutofit/>
          </a:bodyPr>
          <a:lstStyle/>
          <a:p>
            <a:pPr marL="182880" indent="-182880" algn="just" eaLnBrk="1" fontAlgn="auto" hangingPunct="1">
              <a:spcAft>
                <a:spcPts val="0"/>
              </a:spcAft>
              <a:buFont typeface="Wingdings" pitchFamily="2" charset="2"/>
              <a:buChar char=""/>
              <a:defRPr/>
            </a:pPr>
            <a:r>
              <a:rPr lang="tr-TR" sz="2400" b="1" i="1" dirty="0" smtClean="0">
                <a:solidFill>
                  <a:srgbClr val="FF0000"/>
                </a:solidFill>
              </a:rPr>
              <a:t>İhbarlı </a:t>
            </a:r>
            <a:r>
              <a:rPr lang="tr-TR" sz="2400" b="1" i="1" dirty="0">
                <a:solidFill>
                  <a:srgbClr val="FF0000"/>
                </a:solidFill>
              </a:rPr>
              <a:t>M</a:t>
            </a:r>
            <a:r>
              <a:rPr lang="tr-TR" sz="2400" b="1" i="1" dirty="0" smtClean="0">
                <a:solidFill>
                  <a:srgbClr val="FF0000"/>
                </a:solidFill>
              </a:rPr>
              <a:t>evduat</a:t>
            </a:r>
            <a:r>
              <a:rPr lang="tr-TR" sz="2400" b="1" i="1" dirty="0">
                <a:solidFill>
                  <a:srgbClr val="FF0000"/>
                </a:solidFill>
              </a:rPr>
              <a:t>: </a:t>
            </a:r>
            <a:r>
              <a:rPr lang="tr-TR" sz="2400" dirty="0"/>
              <a:t>Çekileceği tarihten 7 gün önce yazılı bir ihbar verilmek suretiyle çekilebilecek mevduattır. </a:t>
            </a:r>
            <a:endParaRPr lang="tr-TR" sz="2400" dirty="0" smtClean="0"/>
          </a:p>
          <a:p>
            <a:pPr marL="182880" indent="-182880" algn="just" eaLnBrk="1" fontAlgn="auto" hangingPunct="1">
              <a:spcAft>
                <a:spcPts val="0"/>
              </a:spcAft>
              <a:buFont typeface="Wingdings" pitchFamily="2" charset="2"/>
              <a:buChar char=""/>
              <a:defRPr/>
            </a:pPr>
            <a:r>
              <a:rPr lang="tr-TR" sz="2400" b="1" i="1" dirty="0" smtClean="0">
                <a:solidFill>
                  <a:srgbClr val="FF0000"/>
                </a:solidFill>
              </a:rPr>
              <a:t>Birikimli Mevduat (Birikimli Katılma Hesabı):</a:t>
            </a:r>
            <a:r>
              <a:rPr lang="tr-TR" sz="2400" dirty="0" smtClean="0"/>
              <a:t> </a:t>
            </a:r>
            <a:r>
              <a:rPr lang="tr-TR" sz="2400" dirty="0"/>
              <a:t>Asgari 3 yıl vade ile açılan, sözleşme ile belirlenen aylık veya üç aylık sürelerde hesaba para yatırmaya imkan veren mevduattır.</a:t>
            </a:r>
            <a:endParaRPr lang="tr-TR" sz="2400" dirty="0" smtClean="0">
              <a:latin typeface="+mj-lt"/>
            </a:endParaRPr>
          </a:p>
          <a:p>
            <a:pPr marL="182880" indent="-182880" algn="just" eaLnBrk="1" fontAlgn="auto" hangingPunct="1">
              <a:spcAft>
                <a:spcPts val="0"/>
              </a:spcAft>
              <a:buFont typeface="Wingdings" pitchFamily="2" charset="2"/>
              <a:buChar char=""/>
              <a:defRPr/>
            </a:pPr>
            <a:endParaRPr lang="tr-TR" sz="2400" dirty="0" smtClean="0">
              <a:latin typeface="+mj-lt"/>
            </a:endParaRPr>
          </a:p>
        </p:txBody>
      </p:sp>
    </p:spTree>
    <p:extLst>
      <p:ext uri="{BB962C8B-B14F-4D97-AF65-F5344CB8AC3E}">
        <p14:creationId xmlns:p14="http://schemas.microsoft.com/office/powerpoint/2010/main" val="329045353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ChangeArrowheads="1"/>
          </p:cNvSpPr>
          <p:nvPr>
            <p:ph type="title"/>
          </p:nvPr>
        </p:nvSpPr>
        <p:spPr/>
        <p:txBody>
          <a:bodyPr/>
          <a:lstStyle/>
          <a:p>
            <a:pPr eaLnBrk="1" fontAlgn="auto" hangingPunct="1">
              <a:lnSpc>
                <a:spcPct val="120000"/>
              </a:lnSpc>
              <a:spcAft>
                <a:spcPts val="0"/>
              </a:spcAft>
              <a:defRPr/>
            </a:pPr>
            <a:r>
              <a:rPr lang="tr-TR" cap="none" dirty="0" smtClean="0">
                <a:solidFill>
                  <a:schemeClr val="tx1"/>
                </a:solidFill>
              </a:rPr>
              <a:t>Mevduat Hesaplarında Faiz</a:t>
            </a:r>
          </a:p>
        </p:txBody>
      </p:sp>
      <p:sp>
        <p:nvSpPr>
          <p:cNvPr id="35843" name="Rectangle 3"/>
          <p:cNvSpPr>
            <a:spLocks noGrp="1" noChangeArrowheads="1"/>
          </p:cNvSpPr>
          <p:nvPr>
            <p:ph idx="1"/>
          </p:nvPr>
        </p:nvSpPr>
        <p:spPr/>
        <p:txBody>
          <a:bodyPr rtlCol="0">
            <a:noAutofit/>
          </a:bodyPr>
          <a:lstStyle/>
          <a:p>
            <a:pPr marL="182880" indent="-182880" algn="just" eaLnBrk="1" fontAlgn="auto" hangingPunct="1">
              <a:spcAft>
                <a:spcPts val="0"/>
              </a:spcAft>
              <a:buFont typeface="Wingdings" pitchFamily="2" charset="2"/>
              <a:buChar char=""/>
              <a:defRPr/>
            </a:pPr>
            <a:r>
              <a:rPr lang="tr-TR" sz="2400" dirty="0" smtClean="0">
                <a:latin typeface="+mj-lt"/>
              </a:rPr>
              <a:t>Resmi Mevduat hariç, mevduata uygulanacak faiz oranları banka ile müşteri arasında serbestçe belirlenir. </a:t>
            </a:r>
          </a:p>
          <a:p>
            <a:pPr marL="182880" indent="-182880" algn="just" eaLnBrk="1" fontAlgn="auto" hangingPunct="1">
              <a:spcAft>
                <a:spcPts val="0"/>
              </a:spcAft>
              <a:buFont typeface="Wingdings" pitchFamily="2" charset="2"/>
              <a:buChar char=""/>
              <a:defRPr/>
            </a:pPr>
            <a:r>
              <a:rPr lang="tr-TR" sz="2400" dirty="0" smtClean="0">
                <a:latin typeface="+mj-lt"/>
              </a:rPr>
              <a:t>Ancak, bankalar müşterilerine verebilecekleri azami faiz oranlarını ilan tarihinden önce Merkez Bankası’na bildirmek ve uygulayacakları azami mevduat faiz oranlarını tüm şubelerde müşterilerinin görebileceği şekilde ilan etmek zorundadırlar.</a:t>
            </a:r>
          </a:p>
          <a:p>
            <a:pPr marL="182880" indent="-182880" algn="just" eaLnBrk="1" fontAlgn="auto" hangingPunct="1">
              <a:spcAft>
                <a:spcPts val="0"/>
              </a:spcAft>
              <a:buFont typeface="Wingdings" pitchFamily="2" charset="2"/>
              <a:buChar char=""/>
              <a:defRPr/>
            </a:pPr>
            <a:endParaRPr lang="tr-TR" sz="2400" dirty="0" smtClean="0">
              <a:latin typeface="+mj-lt"/>
            </a:endParaRPr>
          </a:p>
          <a:p>
            <a:pPr marL="182880" indent="-182880" algn="just" eaLnBrk="1" fontAlgn="auto" hangingPunct="1">
              <a:spcAft>
                <a:spcPts val="0"/>
              </a:spcAft>
              <a:buFont typeface="Arial" pitchFamily="34" charset="0"/>
              <a:buChar char="•"/>
              <a:defRPr/>
            </a:pPr>
            <a:endParaRPr lang="tr-TR" sz="2400" dirty="0" smtClean="0">
              <a:latin typeface="+mj-lt"/>
            </a:endParaRPr>
          </a:p>
        </p:txBody>
      </p:sp>
    </p:spTree>
    <p:extLst>
      <p:ext uri="{BB962C8B-B14F-4D97-AF65-F5344CB8AC3E}">
        <p14:creationId xmlns:p14="http://schemas.microsoft.com/office/powerpoint/2010/main" val="74591270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ChangeArrowheads="1"/>
          </p:cNvSpPr>
          <p:nvPr>
            <p:ph type="title"/>
          </p:nvPr>
        </p:nvSpPr>
        <p:spPr/>
        <p:txBody>
          <a:bodyPr>
            <a:normAutofit/>
          </a:bodyPr>
          <a:lstStyle/>
          <a:p>
            <a:pPr eaLnBrk="1" fontAlgn="auto" hangingPunct="1">
              <a:lnSpc>
                <a:spcPct val="110000"/>
              </a:lnSpc>
              <a:spcAft>
                <a:spcPts val="0"/>
              </a:spcAft>
              <a:defRPr/>
            </a:pPr>
            <a:r>
              <a:rPr lang="tr-TR" cap="none" dirty="0" smtClean="0">
                <a:solidFill>
                  <a:schemeClr val="tx1"/>
                </a:solidFill>
                <a:latin typeface="+mn-lt"/>
              </a:rPr>
              <a:t>Zamanaşımı</a:t>
            </a:r>
          </a:p>
        </p:txBody>
      </p:sp>
      <p:sp>
        <p:nvSpPr>
          <p:cNvPr id="27651" name="Rectangle 3"/>
          <p:cNvSpPr>
            <a:spLocks noGrp="1" noChangeArrowheads="1"/>
          </p:cNvSpPr>
          <p:nvPr>
            <p:ph idx="1"/>
          </p:nvPr>
        </p:nvSpPr>
        <p:spPr/>
        <p:txBody>
          <a:bodyPr>
            <a:normAutofit/>
          </a:bodyPr>
          <a:lstStyle/>
          <a:p>
            <a:pPr algn="just" eaLnBrk="1" hangingPunct="1">
              <a:buFont typeface="Wingdings" pitchFamily="2" charset="2"/>
              <a:buChar char=""/>
            </a:pPr>
            <a:r>
              <a:rPr lang="tr-TR" altLang="tr-TR" sz="2400" dirty="0" smtClean="0"/>
              <a:t>En son talep, işlem veya hesap sahibinin herhangi bir şekilde  yazılı talimatı tarihinden başlayarak 10 yıl içinde aranmayan mevduat hesapları zamanaşımına tabidir.  </a:t>
            </a:r>
          </a:p>
          <a:p>
            <a:pPr algn="just" eaLnBrk="1" hangingPunct="1">
              <a:buFont typeface="Wingdings" pitchFamily="2" charset="2"/>
              <a:buChar char=""/>
            </a:pPr>
            <a:r>
              <a:rPr lang="tr-TR" altLang="tr-TR" sz="2400" dirty="0" smtClean="0"/>
              <a:t>Zamanaşımına uğrayan mevduat Tasarruf Mevduatı Sigorta Fonu’na gelir kaydedilir. </a:t>
            </a:r>
          </a:p>
        </p:txBody>
      </p:sp>
    </p:spTree>
    <p:extLst>
      <p:ext uri="{BB962C8B-B14F-4D97-AF65-F5344CB8AC3E}">
        <p14:creationId xmlns:p14="http://schemas.microsoft.com/office/powerpoint/2010/main" val="394066386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ChangeArrowheads="1"/>
          </p:cNvSpPr>
          <p:nvPr>
            <p:ph type="title"/>
          </p:nvPr>
        </p:nvSpPr>
        <p:spPr/>
        <p:txBody>
          <a:bodyPr/>
          <a:lstStyle/>
          <a:p>
            <a:pPr eaLnBrk="1" fontAlgn="auto" hangingPunct="1">
              <a:spcAft>
                <a:spcPts val="0"/>
              </a:spcAft>
              <a:defRPr/>
            </a:pPr>
            <a:r>
              <a:rPr lang="tr-TR" cap="none" dirty="0" smtClean="0">
                <a:solidFill>
                  <a:schemeClr val="tx1"/>
                </a:solidFill>
              </a:rPr>
              <a:t>Mevduat Sigortası</a:t>
            </a:r>
          </a:p>
        </p:txBody>
      </p:sp>
      <p:sp>
        <p:nvSpPr>
          <p:cNvPr id="2" name="İçerik Yer Tutucusu 1"/>
          <p:cNvSpPr>
            <a:spLocks noGrp="1"/>
          </p:cNvSpPr>
          <p:nvPr>
            <p:ph idx="1"/>
          </p:nvPr>
        </p:nvSpPr>
        <p:spPr/>
        <p:txBody>
          <a:bodyPr>
            <a:normAutofit/>
          </a:bodyPr>
          <a:lstStyle/>
          <a:p>
            <a:pPr algn="just"/>
            <a:r>
              <a:rPr lang="tr-TR" sz="2400" dirty="0"/>
              <a:t>Yurt içi şubelerde; resmi kuruluşlar, kredi kuruluşları ve finansal kuruluşlara ait olanlar haricindeki, TL, döviz ve kıymetli maden cinsinden mevduatlar, her bir mevduat bankasında her bir kişi için, 2024 yılında 650 Bin TL’ye kadar sigorta kapsamındadır.</a:t>
            </a:r>
            <a:endParaRPr lang="tr-TR" sz="2400" dirty="0"/>
          </a:p>
        </p:txBody>
      </p:sp>
    </p:spTree>
    <p:extLst>
      <p:ext uri="{BB962C8B-B14F-4D97-AF65-F5344CB8AC3E}">
        <p14:creationId xmlns:p14="http://schemas.microsoft.com/office/powerpoint/2010/main" val="352615063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Başlık 3"/>
          <p:cNvSpPr>
            <a:spLocks noGrp="1"/>
          </p:cNvSpPr>
          <p:nvPr>
            <p:ph type="title"/>
          </p:nvPr>
        </p:nvSpPr>
        <p:spPr/>
        <p:txBody>
          <a:bodyPr/>
          <a:lstStyle/>
          <a:p>
            <a:pPr eaLnBrk="1" fontAlgn="auto" hangingPunct="1">
              <a:spcAft>
                <a:spcPts val="0"/>
              </a:spcAft>
              <a:defRPr/>
            </a:pPr>
            <a:r>
              <a:rPr lang="tr-TR" cap="none" dirty="0" smtClean="0"/>
              <a:t>Krediler</a:t>
            </a:r>
            <a:endParaRPr lang="tr-TR" dirty="0"/>
          </a:p>
        </p:txBody>
      </p:sp>
    </p:spTree>
    <p:extLst>
      <p:ext uri="{BB962C8B-B14F-4D97-AF65-F5344CB8AC3E}">
        <p14:creationId xmlns:p14="http://schemas.microsoft.com/office/powerpoint/2010/main" val="331461977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Grp="1" noChangeArrowheads="1"/>
          </p:cNvSpPr>
          <p:nvPr>
            <p:ph type="title"/>
          </p:nvPr>
        </p:nvSpPr>
        <p:spPr/>
        <p:txBody>
          <a:bodyPr/>
          <a:lstStyle/>
          <a:p>
            <a:pPr eaLnBrk="1" fontAlgn="auto" hangingPunct="1">
              <a:spcAft>
                <a:spcPts val="0"/>
              </a:spcAft>
              <a:defRPr/>
            </a:pPr>
            <a:r>
              <a:rPr lang="tr-TR" cap="none" dirty="0" smtClean="0">
                <a:solidFill>
                  <a:schemeClr val="tx1"/>
                </a:solidFill>
              </a:rPr>
              <a:t>Kredi Açma Yetkisi</a:t>
            </a:r>
          </a:p>
        </p:txBody>
      </p:sp>
      <p:sp>
        <p:nvSpPr>
          <p:cNvPr id="47107" name="Rectangle 3"/>
          <p:cNvSpPr>
            <a:spLocks noGrp="1" noChangeArrowheads="1"/>
          </p:cNvSpPr>
          <p:nvPr>
            <p:ph idx="1"/>
          </p:nvPr>
        </p:nvSpPr>
        <p:spPr/>
        <p:txBody>
          <a:bodyPr rtlCol="0">
            <a:noAutofit/>
          </a:bodyPr>
          <a:lstStyle/>
          <a:p>
            <a:pPr marL="182880" indent="-182880" algn="just" eaLnBrk="1" fontAlgn="auto" hangingPunct="1">
              <a:spcAft>
                <a:spcPts val="0"/>
              </a:spcAft>
              <a:buFont typeface="Arial" pitchFamily="34" charset="0"/>
              <a:buChar char="•"/>
              <a:defRPr/>
            </a:pPr>
            <a:r>
              <a:rPr lang="tr-TR" sz="2400" dirty="0" smtClean="0">
                <a:latin typeface="+mj-lt"/>
              </a:rPr>
              <a:t>Kredi açma yetkisi Yönetim Kuruluna aittir. </a:t>
            </a:r>
            <a:endParaRPr lang="tr-TR" sz="2400" dirty="0">
              <a:latin typeface="+mj-lt"/>
            </a:endParaRPr>
          </a:p>
          <a:p>
            <a:pPr marL="182880" indent="-182880" algn="just" eaLnBrk="1" fontAlgn="auto" hangingPunct="1">
              <a:spcAft>
                <a:spcPts val="0"/>
              </a:spcAft>
              <a:buFont typeface="Arial" pitchFamily="34" charset="0"/>
              <a:buChar char="•"/>
              <a:defRPr/>
            </a:pPr>
            <a:r>
              <a:rPr lang="tr-TR" sz="2400" dirty="0" smtClean="0">
                <a:latin typeface="+mj-lt"/>
              </a:rPr>
              <a:t>Yönetim kurulu, en fazla, </a:t>
            </a:r>
          </a:p>
          <a:p>
            <a:pPr lvl="1" algn="just">
              <a:defRPr/>
            </a:pPr>
            <a:r>
              <a:rPr lang="tr-TR" sz="2200" dirty="0" smtClean="0">
                <a:latin typeface="+mj-lt"/>
              </a:rPr>
              <a:t>kredi komitesine özkaynakların yüzde 10’u, </a:t>
            </a:r>
          </a:p>
          <a:p>
            <a:pPr lvl="1" algn="just">
              <a:defRPr/>
            </a:pPr>
            <a:r>
              <a:rPr lang="tr-TR" sz="2200" dirty="0" smtClean="0">
                <a:latin typeface="+mj-lt"/>
              </a:rPr>
              <a:t>genel müdürlüğe özkaynakların yüzde 1’i </a:t>
            </a:r>
          </a:p>
          <a:p>
            <a:pPr marL="182880" indent="-182880" algn="just" eaLnBrk="1" fontAlgn="auto" hangingPunct="1">
              <a:spcAft>
                <a:spcPts val="0"/>
              </a:spcAft>
              <a:buFont typeface="Wingdings" pitchFamily="2" charset="2"/>
              <a:buNone/>
              <a:defRPr/>
            </a:pPr>
            <a:endParaRPr lang="tr-TR" sz="2400" dirty="0" smtClean="0">
              <a:latin typeface="+mj-lt"/>
            </a:endParaRPr>
          </a:p>
          <a:p>
            <a:pPr marL="182880" indent="-182880" algn="just" eaLnBrk="1" fontAlgn="auto" hangingPunct="1">
              <a:spcAft>
                <a:spcPts val="0"/>
              </a:spcAft>
              <a:buFont typeface="Wingdings" pitchFamily="2" charset="2"/>
              <a:buNone/>
              <a:defRPr/>
            </a:pPr>
            <a:r>
              <a:rPr lang="tr-TR" sz="2400" dirty="0" smtClean="0">
                <a:latin typeface="+mj-lt"/>
              </a:rPr>
              <a:t>tutarındaki kredi açma yetkisini devredebilir. </a:t>
            </a:r>
          </a:p>
          <a:p>
            <a:pPr marL="182880" indent="-182880" algn="just" eaLnBrk="1" fontAlgn="auto" hangingPunct="1">
              <a:spcAft>
                <a:spcPts val="0"/>
              </a:spcAft>
              <a:buFont typeface="Wingdings" pitchFamily="2" charset="2"/>
              <a:buNone/>
              <a:defRPr/>
            </a:pPr>
            <a:endParaRPr lang="tr-TR" sz="2400" dirty="0" smtClean="0">
              <a:latin typeface="+mj-lt"/>
            </a:endParaRPr>
          </a:p>
        </p:txBody>
      </p:sp>
    </p:spTree>
    <p:extLst>
      <p:ext uri="{BB962C8B-B14F-4D97-AF65-F5344CB8AC3E}">
        <p14:creationId xmlns:p14="http://schemas.microsoft.com/office/powerpoint/2010/main" val="362857090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1 Başlık"/>
          <p:cNvSpPr>
            <a:spLocks noGrp="1"/>
          </p:cNvSpPr>
          <p:nvPr>
            <p:ph type="title"/>
          </p:nvPr>
        </p:nvSpPr>
        <p:spPr/>
        <p:txBody>
          <a:bodyPr>
            <a:normAutofit/>
          </a:bodyPr>
          <a:lstStyle/>
          <a:p>
            <a:r>
              <a:rPr lang="tr-TR" altLang="tr-TR" cap="none" dirty="0" smtClean="0"/>
              <a:t>Ders Planı</a:t>
            </a:r>
          </a:p>
        </p:txBody>
      </p:sp>
      <p:sp>
        <p:nvSpPr>
          <p:cNvPr id="4099" name="2 İçerik Yer Tutucusu"/>
          <p:cNvSpPr>
            <a:spLocks noGrp="1"/>
          </p:cNvSpPr>
          <p:nvPr>
            <p:ph idx="1"/>
          </p:nvPr>
        </p:nvSpPr>
        <p:spPr/>
        <p:txBody>
          <a:bodyPr/>
          <a:lstStyle/>
          <a:p>
            <a:pPr algn="just"/>
            <a:r>
              <a:rPr lang="tr-TR" altLang="tr-TR" sz="2400" dirty="0" smtClean="0"/>
              <a:t>Mevduat Faaliyetleri</a:t>
            </a:r>
            <a:endParaRPr lang="tr-TR" altLang="tr-TR" sz="2400" dirty="0" smtClean="0"/>
          </a:p>
          <a:p>
            <a:pPr algn="just"/>
            <a:r>
              <a:rPr lang="tr-TR" altLang="tr-TR" sz="2400" dirty="0" smtClean="0"/>
              <a:t>Kredi Faaliyetleri</a:t>
            </a:r>
            <a:endParaRPr lang="tr-TR" altLang="tr-TR" sz="2400" dirty="0" smtClean="0"/>
          </a:p>
          <a:p>
            <a:pPr algn="just"/>
            <a:endParaRPr lang="tr-TR" altLang="tr-TR" sz="2400" dirty="0" smtClean="0"/>
          </a:p>
        </p:txBody>
      </p:sp>
      <p:pic>
        <p:nvPicPr>
          <p:cNvPr id="4" name="Resim 3">
            <a:extLst>
              <a:ext uri="{FF2B5EF4-FFF2-40B4-BE49-F238E27FC236}">
                <a16:creationId xmlns="" xmlns:a16="http://schemas.microsoft.com/office/drawing/2014/main" id="{00642A11-83CF-B341-A6C8-9C5A1640C222}"/>
              </a:ext>
            </a:extLst>
          </p:cNvPr>
          <p:cNvPicPr>
            <a:picLocks noChangeAspect="1"/>
          </p:cNvPicPr>
          <p:nvPr/>
        </p:nvPicPr>
        <p:blipFill>
          <a:blip r:embed="rId2"/>
          <a:stretch>
            <a:fillRect/>
          </a:stretch>
        </p:blipFill>
        <p:spPr>
          <a:xfrm>
            <a:off x="9449928" y="143206"/>
            <a:ext cx="2566638" cy="579170"/>
          </a:xfrm>
          <a:prstGeom prst="rect">
            <a:avLst/>
          </a:prstGeom>
        </p:spPr>
      </p:pic>
    </p:spTree>
    <p:extLst>
      <p:ext uri="{BB962C8B-B14F-4D97-AF65-F5344CB8AC3E}">
        <p14:creationId xmlns:p14="http://schemas.microsoft.com/office/powerpoint/2010/main" val="293916335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p:cNvSpPr>
            <a:spLocks noGrp="1" noChangeArrowheads="1"/>
          </p:cNvSpPr>
          <p:nvPr>
            <p:ph type="title"/>
          </p:nvPr>
        </p:nvSpPr>
        <p:spPr/>
        <p:txBody>
          <a:bodyPr/>
          <a:lstStyle/>
          <a:p>
            <a:pPr eaLnBrk="1" fontAlgn="auto" hangingPunct="1">
              <a:spcAft>
                <a:spcPts val="0"/>
              </a:spcAft>
              <a:defRPr/>
            </a:pPr>
            <a:r>
              <a:rPr lang="tr-TR" cap="none" dirty="0" smtClean="0">
                <a:solidFill>
                  <a:schemeClr val="tx1"/>
                </a:solidFill>
              </a:rPr>
              <a:t>Kredi Sınırları</a:t>
            </a:r>
          </a:p>
        </p:txBody>
      </p:sp>
      <p:sp>
        <p:nvSpPr>
          <p:cNvPr id="32771" name="Rectangle 3"/>
          <p:cNvSpPr>
            <a:spLocks noGrp="1" noChangeArrowheads="1"/>
          </p:cNvSpPr>
          <p:nvPr>
            <p:ph idx="1"/>
          </p:nvPr>
        </p:nvSpPr>
        <p:spPr/>
        <p:txBody>
          <a:bodyPr>
            <a:normAutofit/>
          </a:bodyPr>
          <a:lstStyle/>
          <a:p>
            <a:pPr algn="just" eaLnBrk="1" hangingPunct="1">
              <a:buFont typeface="Wingdings" pitchFamily="2" charset="2"/>
              <a:buChar char="Ø"/>
            </a:pPr>
            <a:r>
              <a:rPr lang="tr-TR" altLang="tr-TR" sz="2400" dirty="0" smtClean="0"/>
              <a:t>Bankalarca bir gerçek ya da tüzel kişiye veya bir risk grubuna kullandırılabilecek kredilerin toplamı özkaynakların % 25’ ni aşamaz. </a:t>
            </a:r>
          </a:p>
        </p:txBody>
      </p:sp>
    </p:spTree>
    <p:extLst>
      <p:ext uri="{BB962C8B-B14F-4D97-AF65-F5344CB8AC3E}">
        <p14:creationId xmlns:p14="http://schemas.microsoft.com/office/powerpoint/2010/main" val="200107053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a:defRPr/>
            </a:pPr>
            <a:r>
              <a:rPr lang="tr-TR" cap="none" dirty="0" smtClean="0"/>
              <a:t>Kredi Sınırları</a:t>
            </a:r>
            <a:endParaRPr lang="tr-TR" cap="none" dirty="0"/>
          </a:p>
        </p:txBody>
      </p:sp>
      <p:sp>
        <p:nvSpPr>
          <p:cNvPr id="33795" name="İçerik Yer Tutucusu 2"/>
          <p:cNvSpPr>
            <a:spLocks noGrp="1"/>
          </p:cNvSpPr>
          <p:nvPr>
            <p:ph idx="1"/>
          </p:nvPr>
        </p:nvSpPr>
        <p:spPr/>
        <p:txBody>
          <a:bodyPr>
            <a:normAutofit/>
          </a:bodyPr>
          <a:lstStyle/>
          <a:p>
            <a:pPr algn="just"/>
            <a:r>
              <a:rPr lang="tr-TR" altLang="tr-TR" sz="2400" dirty="0" smtClean="0"/>
              <a:t>Bir gerçek ya da tüzel kişiye </a:t>
            </a:r>
            <a:r>
              <a:rPr lang="tr-TR" altLang="tr-TR" sz="2400" dirty="0" smtClean="0"/>
              <a:t>özkaynakların </a:t>
            </a:r>
            <a:r>
              <a:rPr lang="tr-TR" altLang="tr-TR" sz="2400" dirty="0" smtClean="0"/>
              <a:t>yüzde onu veya daha fazlası oranında kullandırılan krediler büyük kredi sayılır ve bunların toplamı özkaynakların sekiz katını aşamaz. </a:t>
            </a:r>
          </a:p>
        </p:txBody>
      </p:sp>
    </p:spTree>
    <p:extLst>
      <p:ext uri="{BB962C8B-B14F-4D97-AF65-F5344CB8AC3E}">
        <p14:creationId xmlns:p14="http://schemas.microsoft.com/office/powerpoint/2010/main" val="181804320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a:defRPr/>
            </a:pPr>
            <a:r>
              <a:rPr lang="tr-TR" cap="none" dirty="0" smtClean="0"/>
              <a:t>Ortaklık Paylarına İlişkin Sınırlar</a:t>
            </a:r>
            <a:endParaRPr lang="tr-TR" cap="none" dirty="0"/>
          </a:p>
        </p:txBody>
      </p:sp>
      <p:sp>
        <p:nvSpPr>
          <p:cNvPr id="34819" name="İçerik Yer Tutucusu 2"/>
          <p:cNvSpPr>
            <a:spLocks noGrp="1"/>
          </p:cNvSpPr>
          <p:nvPr>
            <p:ph idx="1"/>
          </p:nvPr>
        </p:nvSpPr>
        <p:spPr/>
        <p:txBody>
          <a:bodyPr>
            <a:normAutofit/>
          </a:bodyPr>
          <a:lstStyle/>
          <a:p>
            <a:pPr algn="just"/>
            <a:r>
              <a:rPr lang="tr-TR" altLang="tr-TR" sz="2400" smtClean="0"/>
              <a:t>Bankaların; kredi kuruluşları ve finansal kuruluşlar dışındaki bir ortaklıktaki payı kendi özkaynaklarının yüzde onbeşini, bu ortaklıklardaki paylarının toplam tutarı ise kendi özkaynaklarının yüzde altmışını aşamaz. </a:t>
            </a:r>
          </a:p>
        </p:txBody>
      </p:sp>
    </p:spTree>
    <p:extLst>
      <p:ext uri="{BB962C8B-B14F-4D97-AF65-F5344CB8AC3E}">
        <p14:creationId xmlns:p14="http://schemas.microsoft.com/office/powerpoint/2010/main" val="32713978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a:defRPr/>
            </a:pPr>
            <a:r>
              <a:rPr lang="tr-TR" cap="none" dirty="0" smtClean="0"/>
              <a:t>Kredi Faizleri</a:t>
            </a:r>
            <a:endParaRPr lang="tr-TR" cap="none" dirty="0"/>
          </a:p>
        </p:txBody>
      </p:sp>
      <p:sp>
        <p:nvSpPr>
          <p:cNvPr id="35843" name="İçerik Yer Tutucusu 2"/>
          <p:cNvSpPr>
            <a:spLocks noGrp="1"/>
          </p:cNvSpPr>
          <p:nvPr>
            <p:ph idx="1"/>
          </p:nvPr>
        </p:nvSpPr>
        <p:spPr>
          <a:xfrm>
            <a:off x="2231136" y="2430224"/>
            <a:ext cx="7729728" cy="3101983"/>
          </a:xfrm>
        </p:spPr>
        <p:txBody>
          <a:bodyPr>
            <a:noAutofit/>
          </a:bodyPr>
          <a:lstStyle/>
          <a:p>
            <a:pPr algn="just"/>
            <a:r>
              <a:rPr lang="tr-TR" altLang="tr-TR" sz="2400" dirty="0" smtClean="0"/>
              <a:t>Bankalarca, faiz oranları ile faiz dışında sağlanacak diğer menfaatlerin ve tahsil olunacak masrafların nitelikleri ve sınırları serbestçe belirlenir. </a:t>
            </a:r>
          </a:p>
          <a:p>
            <a:pPr algn="just"/>
            <a:r>
              <a:rPr lang="tr-TR" altLang="tr-TR" sz="2400" dirty="0" smtClean="0"/>
              <a:t>Kredi </a:t>
            </a:r>
            <a:r>
              <a:rPr lang="tr-TR" altLang="tr-TR" sz="2400" dirty="0" smtClean="0"/>
              <a:t>kartı ve kredili mevduat hesaplarında uygulanacak azami akdi ve gecikme faiz oranları </a:t>
            </a:r>
            <a:r>
              <a:rPr lang="tr-TR" altLang="tr-TR" sz="2400" dirty="0" smtClean="0"/>
              <a:t>TCMB </a:t>
            </a:r>
            <a:r>
              <a:rPr lang="tr-TR" altLang="tr-TR" sz="2400" dirty="0" smtClean="0"/>
              <a:t>tarafından belirlenen azami oranları geçemez.</a:t>
            </a:r>
          </a:p>
        </p:txBody>
      </p:sp>
    </p:spTree>
    <p:extLst>
      <p:ext uri="{BB962C8B-B14F-4D97-AF65-F5344CB8AC3E}">
        <p14:creationId xmlns:p14="http://schemas.microsoft.com/office/powerpoint/2010/main" val="202941318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a:defRPr/>
            </a:pPr>
            <a:r>
              <a:rPr lang="tr-TR" cap="none" dirty="0" smtClean="0"/>
              <a:t>Kredi Faizleri</a:t>
            </a:r>
            <a:endParaRPr lang="tr-TR" cap="none" dirty="0"/>
          </a:p>
        </p:txBody>
      </p:sp>
      <p:sp>
        <p:nvSpPr>
          <p:cNvPr id="36867" name="İçerik Yer Tutucusu 2"/>
          <p:cNvSpPr>
            <a:spLocks noGrp="1"/>
          </p:cNvSpPr>
          <p:nvPr>
            <p:ph idx="1"/>
          </p:nvPr>
        </p:nvSpPr>
        <p:spPr/>
        <p:txBody>
          <a:bodyPr>
            <a:normAutofit/>
          </a:bodyPr>
          <a:lstStyle/>
          <a:p>
            <a:pPr algn="just"/>
            <a:r>
              <a:rPr lang="tr-TR" altLang="tr-TR" sz="2400" dirty="0" smtClean="0"/>
              <a:t>Bankalar kredi faiz oranlarını TCMB’ na bildirmek ve ilan etmek zorundadırlar.</a:t>
            </a:r>
          </a:p>
          <a:p>
            <a:pPr algn="just"/>
            <a:r>
              <a:rPr lang="tr-TR" altLang="tr-TR" sz="2400" dirty="0" smtClean="0"/>
              <a:t>Kredi faiz oranları, açılmış ve açılacak kredi hesaplarına ilan tarihinden itibaren uygulanabilir.</a:t>
            </a:r>
          </a:p>
        </p:txBody>
      </p:sp>
    </p:spTree>
    <p:extLst>
      <p:ext uri="{BB962C8B-B14F-4D97-AF65-F5344CB8AC3E}">
        <p14:creationId xmlns:p14="http://schemas.microsoft.com/office/powerpoint/2010/main" val="287252996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Başlık 3"/>
          <p:cNvSpPr>
            <a:spLocks noGrp="1"/>
          </p:cNvSpPr>
          <p:nvPr>
            <p:ph type="title"/>
          </p:nvPr>
        </p:nvSpPr>
        <p:spPr/>
        <p:txBody>
          <a:bodyPr/>
          <a:lstStyle/>
          <a:p>
            <a:pPr eaLnBrk="1" fontAlgn="auto" hangingPunct="1">
              <a:spcAft>
                <a:spcPts val="0"/>
              </a:spcAft>
              <a:defRPr/>
            </a:pPr>
            <a:r>
              <a:rPr lang="tr-TR" cap="none" dirty="0" smtClean="0"/>
              <a:t>Mevduatlar</a:t>
            </a:r>
            <a:endParaRPr lang="tr-TR" cap="none" dirty="0"/>
          </a:p>
        </p:txBody>
      </p:sp>
    </p:spTree>
    <p:extLst>
      <p:ext uri="{BB962C8B-B14F-4D97-AF65-F5344CB8AC3E}">
        <p14:creationId xmlns:p14="http://schemas.microsoft.com/office/powerpoint/2010/main" val="128163611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p:txBody>
          <a:bodyPr/>
          <a:lstStyle/>
          <a:p>
            <a:pPr eaLnBrk="1" fontAlgn="auto" hangingPunct="1">
              <a:spcAft>
                <a:spcPts val="0"/>
              </a:spcAft>
              <a:defRPr/>
            </a:pPr>
            <a:r>
              <a:rPr lang="tr-TR" cap="none" dirty="0" smtClean="0">
                <a:solidFill>
                  <a:schemeClr val="tx1"/>
                </a:solidFill>
              </a:rPr>
              <a:t>Mevduat-Tanım</a:t>
            </a:r>
          </a:p>
        </p:txBody>
      </p:sp>
      <p:sp>
        <p:nvSpPr>
          <p:cNvPr id="26627" name="Rectangle 3"/>
          <p:cNvSpPr>
            <a:spLocks noGrp="1" noChangeArrowheads="1"/>
          </p:cNvSpPr>
          <p:nvPr>
            <p:ph idx="1"/>
          </p:nvPr>
        </p:nvSpPr>
        <p:spPr/>
        <p:txBody>
          <a:bodyPr rtlCol="0">
            <a:noAutofit/>
          </a:bodyPr>
          <a:lstStyle/>
          <a:p>
            <a:pPr marL="533400" indent="-533400" algn="just" eaLnBrk="1" fontAlgn="auto" hangingPunct="1">
              <a:lnSpc>
                <a:spcPct val="80000"/>
              </a:lnSpc>
              <a:spcAft>
                <a:spcPts val="0"/>
              </a:spcAft>
              <a:buFont typeface="Wingdings" pitchFamily="2" charset="2"/>
              <a:buChar char=""/>
              <a:defRPr/>
            </a:pPr>
            <a:r>
              <a:rPr lang="tr-TR" sz="2400" dirty="0" smtClean="0">
                <a:latin typeface="+mj-lt"/>
              </a:rPr>
              <a:t>Bankacılık Kanunu’na göre, </a:t>
            </a:r>
          </a:p>
          <a:p>
            <a:pPr marL="808037" lvl="1" indent="-533400" algn="just" eaLnBrk="1" fontAlgn="auto" hangingPunct="1">
              <a:lnSpc>
                <a:spcPct val="80000"/>
              </a:lnSpc>
              <a:spcAft>
                <a:spcPts val="0"/>
              </a:spcAft>
              <a:buFont typeface="Wingdings" pitchFamily="2" charset="2"/>
              <a:buChar char=""/>
              <a:defRPr/>
            </a:pPr>
            <a:endParaRPr lang="tr-TR" sz="2400" dirty="0" smtClean="0">
              <a:latin typeface="+mj-lt"/>
            </a:endParaRPr>
          </a:p>
          <a:p>
            <a:pPr marL="808037" lvl="1" indent="-533400" algn="just" eaLnBrk="1" fontAlgn="auto" hangingPunct="1">
              <a:lnSpc>
                <a:spcPct val="80000"/>
              </a:lnSpc>
              <a:spcAft>
                <a:spcPts val="0"/>
              </a:spcAft>
              <a:buFont typeface="Wingdings" pitchFamily="2" charset="2"/>
              <a:buChar char=""/>
              <a:defRPr/>
            </a:pPr>
            <a:r>
              <a:rPr lang="tr-TR" sz="2400" dirty="0" smtClean="0">
                <a:latin typeface="+mj-lt"/>
              </a:rPr>
              <a:t>Yazılı ya da sözlü olarak veya, </a:t>
            </a:r>
          </a:p>
          <a:p>
            <a:pPr marL="808037" lvl="1" indent="-533400" algn="just" eaLnBrk="1" fontAlgn="auto" hangingPunct="1">
              <a:lnSpc>
                <a:spcPct val="80000"/>
              </a:lnSpc>
              <a:spcAft>
                <a:spcPts val="0"/>
              </a:spcAft>
              <a:buFont typeface="Wingdings" pitchFamily="2" charset="2"/>
              <a:buChar char=""/>
              <a:defRPr/>
            </a:pPr>
            <a:r>
              <a:rPr lang="tr-TR" sz="2400" dirty="0" smtClean="0">
                <a:latin typeface="+mj-lt"/>
              </a:rPr>
              <a:t>Herhangi bir şekilde </a:t>
            </a:r>
            <a:r>
              <a:rPr lang="tr-TR" sz="2400" u="sng" dirty="0" smtClean="0">
                <a:latin typeface="+mj-lt"/>
              </a:rPr>
              <a:t>halka duyurulmak</a:t>
            </a:r>
            <a:r>
              <a:rPr lang="tr-TR" sz="2400" dirty="0" smtClean="0">
                <a:latin typeface="+mj-lt"/>
              </a:rPr>
              <a:t> suretiyle ivazsız veya bir ivaz karşılığında, istendiğinde ya da belli bir vadede geri ödenmek üzere kabul edilen para, mevduat sayılır. 	</a:t>
            </a:r>
          </a:p>
        </p:txBody>
      </p:sp>
    </p:spTree>
    <p:extLst>
      <p:ext uri="{BB962C8B-B14F-4D97-AF65-F5344CB8AC3E}">
        <p14:creationId xmlns:p14="http://schemas.microsoft.com/office/powerpoint/2010/main" val="247002990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p:txBody>
          <a:bodyPr/>
          <a:lstStyle/>
          <a:p>
            <a:pPr eaLnBrk="1" fontAlgn="auto" hangingPunct="1">
              <a:spcAft>
                <a:spcPts val="0"/>
              </a:spcAft>
              <a:defRPr/>
            </a:pPr>
            <a:r>
              <a:rPr lang="tr-TR" cap="none" dirty="0" smtClean="0">
                <a:solidFill>
                  <a:schemeClr val="tx1"/>
                </a:solidFill>
              </a:rPr>
              <a:t>Mevduatın/Katılım Fonlarının Türleri</a:t>
            </a:r>
          </a:p>
        </p:txBody>
      </p:sp>
      <p:sp>
        <p:nvSpPr>
          <p:cNvPr id="27651" name="Rectangle 3"/>
          <p:cNvSpPr>
            <a:spLocks noGrp="1" noChangeArrowheads="1"/>
          </p:cNvSpPr>
          <p:nvPr>
            <p:ph sz="half" idx="1"/>
          </p:nvPr>
        </p:nvSpPr>
        <p:spPr/>
        <p:txBody>
          <a:bodyPr rtlCol="0">
            <a:normAutofit/>
          </a:bodyPr>
          <a:lstStyle/>
          <a:p>
            <a:pPr marL="0" indent="0" eaLnBrk="1" fontAlgn="auto" hangingPunct="1">
              <a:spcAft>
                <a:spcPts val="0"/>
              </a:spcAft>
              <a:buNone/>
              <a:defRPr/>
            </a:pPr>
            <a:r>
              <a:rPr lang="tr-TR" sz="2400" b="1" dirty="0" smtClean="0">
                <a:latin typeface="+mj-lt"/>
              </a:rPr>
              <a:t>Mevduatın Türleri</a:t>
            </a:r>
          </a:p>
          <a:p>
            <a:pPr marL="533400" indent="-533400" eaLnBrk="1" fontAlgn="auto" hangingPunct="1">
              <a:spcAft>
                <a:spcPts val="0"/>
              </a:spcAft>
              <a:buFont typeface="Arial" pitchFamily="34" charset="0"/>
              <a:buChar char="•"/>
              <a:defRPr/>
            </a:pPr>
            <a:r>
              <a:rPr lang="tr-TR" sz="2400" dirty="0" smtClean="0">
                <a:latin typeface="+mj-lt"/>
              </a:rPr>
              <a:t>Tasarruf mevduatı  </a:t>
            </a:r>
          </a:p>
          <a:p>
            <a:pPr marL="533400" indent="-533400" eaLnBrk="1" fontAlgn="auto" hangingPunct="1">
              <a:spcAft>
                <a:spcPts val="0"/>
              </a:spcAft>
              <a:buFont typeface="Arial" pitchFamily="34" charset="0"/>
              <a:buChar char="•"/>
              <a:defRPr/>
            </a:pPr>
            <a:r>
              <a:rPr lang="tr-TR" sz="2400" dirty="0" smtClean="0">
                <a:latin typeface="+mj-lt"/>
              </a:rPr>
              <a:t>Resmi kuruluşlar </a:t>
            </a:r>
          </a:p>
          <a:p>
            <a:pPr marL="533400" indent="-533400" eaLnBrk="1" fontAlgn="auto" hangingPunct="1">
              <a:spcAft>
                <a:spcPts val="0"/>
              </a:spcAft>
              <a:buFont typeface="Arial" pitchFamily="34" charset="0"/>
              <a:buChar char="•"/>
              <a:defRPr/>
            </a:pPr>
            <a:r>
              <a:rPr lang="tr-TR" sz="2400" dirty="0" smtClean="0">
                <a:latin typeface="+mj-lt"/>
              </a:rPr>
              <a:t>Ticari kuruluşlar </a:t>
            </a:r>
          </a:p>
          <a:p>
            <a:pPr marL="533400" indent="-533400" eaLnBrk="1" fontAlgn="auto" hangingPunct="1">
              <a:spcAft>
                <a:spcPts val="0"/>
              </a:spcAft>
              <a:buFont typeface="Arial" pitchFamily="34" charset="0"/>
              <a:buChar char="•"/>
              <a:defRPr/>
            </a:pPr>
            <a:r>
              <a:rPr lang="tr-TR" sz="2400" dirty="0" smtClean="0">
                <a:latin typeface="+mj-lt"/>
              </a:rPr>
              <a:t>Bankalar</a:t>
            </a:r>
          </a:p>
          <a:p>
            <a:pPr marL="533400" indent="-533400" eaLnBrk="1" fontAlgn="auto" hangingPunct="1">
              <a:spcAft>
                <a:spcPts val="0"/>
              </a:spcAft>
              <a:buFont typeface="Arial" pitchFamily="34" charset="0"/>
              <a:buChar char="•"/>
              <a:defRPr/>
            </a:pPr>
            <a:r>
              <a:rPr lang="tr-TR" sz="2400" dirty="0" smtClean="0">
                <a:latin typeface="+mj-lt"/>
              </a:rPr>
              <a:t>Diğer kuruluşlar mevduatı</a:t>
            </a:r>
          </a:p>
          <a:p>
            <a:pPr marL="533400" indent="-533400" eaLnBrk="1" fontAlgn="auto" hangingPunct="1">
              <a:spcAft>
                <a:spcPts val="0"/>
              </a:spcAft>
              <a:buFont typeface="Wingdings" pitchFamily="2" charset="2"/>
              <a:buNone/>
              <a:defRPr/>
            </a:pPr>
            <a:endParaRPr lang="tr-TR" sz="2400" dirty="0" smtClean="0">
              <a:latin typeface="+mj-lt"/>
            </a:endParaRPr>
          </a:p>
        </p:txBody>
      </p:sp>
      <p:sp>
        <p:nvSpPr>
          <p:cNvPr id="10246" name="İçerik Yer Tutucusu 3"/>
          <p:cNvSpPr>
            <a:spLocks noGrp="1"/>
          </p:cNvSpPr>
          <p:nvPr>
            <p:ph sz="half" idx="2"/>
          </p:nvPr>
        </p:nvSpPr>
        <p:spPr/>
        <p:txBody>
          <a:bodyPr>
            <a:normAutofit/>
          </a:bodyPr>
          <a:lstStyle/>
          <a:p>
            <a:pPr marL="0" indent="0">
              <a:buNone/>
            </a:pPr>
            <a:r>
              <a:rPr lang="tr-TR" altLang="tr-TR" sz="2400" b="1" dirty="0" smtClean="0"/>
              <a:t>Katılım Fonunun Türleri</a:t>
            </a:r>
          </a:p>
          <a:p>
            <a:r>
              <a:rPr lang="tr-TR" altLang="tr-TR" sz="2400" dirty="0" smtClean="0"/>
              <a:t>Gerçek Kişiler</a:t>
            </a:r>
          </a:p>
          <a:p>
            <a:r>
              <a:rPr lang="tr-TR" altLang="tr-TR" sz="2400" dirty="0" smtClean="0"/>
              <a:t>Resmi Kuruluşlar</a:t>
            </a:r>
          </a:p>
          <a:p>
            <a:r>
              <a:rPr lang="tr-TR" altLang="tr-TR" sz="2400" dirty="0" smtClean="0"/>
              <a:t>Ticari Kuruluşlar</a:t>
            </a:r>
          </a:p>
          <a:p>
            <a:r>
              <a:rPr lang="tr-TR" altLang="tr-TR" sz="2400" dirty="0" smtClean="0"/>
              <a:t>Bankalar</a:t>
            </a:r>
          </a:p>
          <a:p>
            <a:r>
              <a:rPr lang="tr-TR" altLang="tr-TR" sz="2400" dirty="0" smtClean="0"/>
              <a:t>Diğer Kuruluşlar</a:t>
            </a:r>
          </a:p>
        </p:txBody>
      </p:sp>
    </p:spTree>
    <p:extLst>
      <p:ext uri="{BB962C8B-B14F-4D97-AF65-F5344CB8AC3E}">
        <p14:creationId xmlns:p14="http://schemas.microsoft.com/office/powerpoint/2010/main" val="128373187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p:txBody>
          <a:bodyPr>
            <a:normAutofit/>
          </a:bodyPr>
          <a:lstStyle/>
          <a:p>
            <a:pPr eaLnBrk="1" fontAlgn="auto" hangingPunct="1">
              <a:spcAft>
                <a:spcPts val="0"/>
              </a:spcAft>
              <a:defRPr/>
            </a:pPr>
            <a:r>
              <a:rPr lang="tr-TR" cap="none" dirty="0" smtClean="0">
                <a:solidFill>
                  <a:schemeClr val="tx1"/>
                </a:solidFill>
              </a:rPr>
              <a:t>Tasarruf Mevduatı/Gerçek Kişi Katılım Fonu</a:t>
            </a:r>
          </a:p>
        </p:txBody>
      </p:sp>
      <p:sp>
        <p:nvSpPr>
          <p:cNvPr id="28675" name="Rectangle 3"/>
          <p:cNvSpPr>
            <a:spLocks noGrp="1" noChangeArrowheads="1"/>
          </p:cNvSpPr>
          <p:nvPr>
            <p:ph idx="1"/>
          </p:nvPr>
        </p:nvSpPr>
        <p:spPr>
          <a:xfrm>
            <a:off x="2231136" y="2367878"/>
            <a:ext cx="7729728" cy="3101983"/>
          </a:xfrm>
        </p:spPr>
        <p:txBody>
          <a:bodyPr rtlCol="0">
            <a:noAutofit/>
          </a:bodyPr>
          <a:lstStyle/>
          <a:p>
            <a:pPr marL="0" indent="0" algn="just" eaLnBrk="1" fontAlgn="auto" hangingPunct="1">
              <a:spcAft>
                <a:spcPts val="0"/>
              </a:spcAft>
              <a:buFont typeface="Arial" charset="0"/>
              <a:buNone/>
              <a:defRPr/>
            </a:pPr>
            <a:r>
              <a:rPr lang="tr-TR" sz="2400" i="1" dirty="0" smtClean="0"/>
              <a:t>Tasarruf Mevduatı</a:t>
            </a:r>
          </a:p>
          <a:p>
            <a:pPr algn="just" eaLnBrk="1" fontAlgn="auto" hangingPunct="1">
              <a:spcAft>
                <a:spcPts val="0"/>
              </a:spcAft>
              <a:defRPr/>
            </a:pPr>
            <a:r>
              <a:rPr lang="tr-TR" sz="2400" dirty="0" smtClean="0"/>
              <a:t>Mevduat bankaları nezdinde açtırılan, </a:t>
            </a:r>
            <a:r>
              <a:rPr lang="tr-TR" sz="2400" u="sng" dirty="0" smtClean="0"/>
              <a:t>gerçek kişilere ait</a:t>
            </a:r>
            <a:r>
              <a:rPr lang="tr-TR" sz="2400" dirty="0" smtClean="0"/>
              <a:t> ve münhasıran çek keşide edilmesi dışında </a:t>
            </a:r>
            <a:r>
              <a:rPr lang="tr-TR" sz="2400" u="sng" dirty="0" smtClean="0"/>
              <a:t>ticari işlemlere konu olmayan </a:t>
            </a:r>
            <a:r>
              <a:rPr lang="tr-TR" sz="2400" dirty="0" smtClean="0"/>
              <a:t>mevduat hesapları”nı ifade eder. </a:t>
            </a:r>
          </a:p>
          <a:p>
            <a:pPr algn="just" eaLnBrk="1" fontAlgn="auto" hangingPunct="1">
              <a:spcAft>
                <a:spcPts val="0"/>
              </a:spcAft>
              <a:defRPr/>
            </a:pPr>
            <a:r>
              <a:rPr lang="tr-TR" sz="2400" dirty="0" smtClean="0"/>
              <a:t>Tüzel kişi tacirlerin açtıkları hesaplardaki mevduat, tasarruf mevduatı değildir. </a:t>
            </a:r>
          </a:p>
          <a:p>
            <a:pPr marL="182880" indent="-182880" algn="just" eaLnBrk="1" fontAlgn="auto" hangingPunct="1">
              <a:spcAft>
                <a:spcPts val="0"/>
              </a:spcAft>
              <a:buFont typeface="Wingdings" pitchFamily="2" charset="2"/>
              <a:buNone/>
              <a:defRPr/>
            </a:pPr>
            <a:endParaRPr lang="tr-TR" sz="2400" dirty="0" smtClean="0"/>
          </a:p>
          <a:p>
            <a:pPr marL="182880" indent="-182880" algn="just" eaLnBrk="1" fontAlgn="auto" hangingPunct="1">
              <a:spcAft>
                <a:spcPts val="0"/>
              </a:spcAft>
              <a:buFont typeface="Wingdings" pitchFamily="2" charset="2"/>
              <a:buNone/>
              <a:defRPr/>
            </a:pPr>
            <a:r>
              <a:rPr lang="tr-TR" sz="2400" i="1" dirty="0" smtClean="0"/>
              <a:t>Gerçek Kişi Katılım Fonu</a:t>
            </a:r>
          </a:p>
          <a:p>
            <a:pPr marL="182880" indent="-182880" algn="just" eaLnBrk="1" fontAlgn="auto" hangingPunct="1">
              <a:spcAft>
                <a:spcPts val="0"/>
              </a:spcAft>
              <a:buFont typeface="Wingdings" pitchFamily="2" charset="2"/>
              <a:buNone/>
              <a:defRPr/>
            </a:pPr>
            <a:r>
              <a:rPr lang="tr-TR" sz="2400" dirty="0"/>
              <a:t>Katılım bankaları nezdinde açtırılan, gerçek kişilere ait özel cari hesap ve katılma </a:t>
            </a:r>
            <a:r>
              <a:rPr lang="tr-TR" sz="2400" dirty="0" smtClean="0"/>
              <a:t>hesaplarıdır.</a:t>
            </a:r>
            <a:endParaRPr lang="tr-TR" sz="2400" i="1" dirty="0" smtClean="0"/>
          </a:p>
        </p:txBody>
      </p:sp>
    </p:spTree>
    <p:extLst>
      <p:ext uri="{BB962C8B-B14F-4D97-AF65-F5344CB8AC3E}">
        <p14:creationId xmlns:p14="http://schemas.microsoft.com/office/powerpoint/2010/main" val="51638677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a:defRPr/>
            </a:pPr>
            <a:r>
              <a:rPr lang="tr-TR" cap="none" dirty="0" smtClean="0"/>
              <a:t>Resmi Kuruluşlar </a:t>
            </a:r>
            <a:endParaRPr lang="tr-TR" cap="none" dirty="0"/>
          </a:p>
        </p:txBody>
      </p:sp>
      <p:sp>
        <p:nvSpPr>
          <p:cNvPr id="3" name="İçerik Yer Tutucusu 2"/>
          <p:cNvSpPr>
            <a:spLocks noGrp="1"/>
          </p:cNvSpPr>
          <p:nvPr>
            <p:ph idx="1"/>
          </p:nvPr>
        </p:nvSpPr>
        <p:spPr/>
        <p:txBody>
          <a:bodyPr>
            <a:noAutofit/>
          </a:bodyPr>
          <a:lstStyle/>
          <a:p>
            <a:pPr algn="just">
              <a:defRPr/>
            </a:pPr>
            <a:r>
              <a:rPr lang="tr-TR" sz="2400" dirty="0" smtClean="0"/>
              <a:t>Genel bütçe kapsamındaki kamu idarelerine, </a:t>
            </a:r>
          </a:p>
          <a:p>
            <a:pPr algn="just">
              <a:defRPr/>
            </a:pPr>
            <a:r>
              <a:rPr lang="tr-TR" sz="2400" dirty="0" smtClean="0"/>
              <a:t>Özel bütçeli idarelere, </a:t>
            </a:r>
          </a:p>
          <a:p>
            <a:pPr algn="just">
              <a:defRPr/>
            </a:pPr>
            <a:r>
              <a:rPr lang="tr-TR" sz="2400" dirty="0" smtClean="0"/>
              <a:t>Düzenleyici ve denetleyici kurumlara, </a:t>
            </a:r>
          </a:p>
          <a:p>
            <a:pPr algn="just">
              <a:defRPr/>
            </a:pPr>
            <a:r>
              <a:rPr lang="tr-TR" sz="2400" dirty="0" smtClean="0"/>
              <a:t>Sosyal güvenlik kurumlarına, </a:t>
            </a:r>
          </a:p>
          <a:p>
            <a:pPr algn="just">
              <a:defRPr/>
            </a:pPr>
            <a:r>
              <a:rPr lang="tr-TR" sz="2400" dirty="0" smtClean="0"/>
              <a:t>Yerel yönetimlere, mahkemelere, </a:t>
            </a:r>
          </a:p>
          <a:p>
            <a:pPr algn="just">
              <a:defRPr/>
            </a:pPr>
            <a:r>
              <a:rPr lang="tr-TR" sz="2400" dirty="0" smtClean="0"/>
              <a:t>Savcılıklara, icra ve iflas dairelerine ve tereke hakimliklerine,</a:t>
            </a:r>
          </a:p>
          <a:p>
            <a:pPr marL="0" indent="0" algn="just">
              <a:buFont typeface="Arial" charset="0"/>
              <a:buNone/>
              <a:defRPr/>
            </a:pPr>
            <a:endParaRPr lang="tr-TR" sz="2400" dirty="0"/>
          </a:p>
          <a:p>
            <a:pPr marL="0" indent="0" algn="just">
              <a:buFont typeface="Arial" charset="0"/>
              <a:buNone/>
              <a:defRPr/>
            </a:pPr>
            <a:r>
              <a:rPr lang="tr-TR" sz="2400" dirty="0" smtClean="0"/>
              <a:t>ait hesaplar "Resmi Kuruluşlar" başlığı altında sınıflandırılır.</a:t>
            </a:r>
            <a:endParaRPr lang="tr-TR" sz="2400" dirty="0"/>
          </a:p>
        </p:txBody>
      </p:sp>
    </p:spTree>
    <p:extLst>
      <p:ext uri="{BB962C8B-B14F-4D97-AF65-F5344CB8AC3E}">
        <p14:creationId xmlns:p14="http://schemas.microsoft.com/office/powerpoint/2010/main" val="41733150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a:defRPr/>
            </a:pPr>
            <a:r>
              <a:rPr lang="tr-TR" cap="none" dirty="0" smtClean="0"/>
              <a:t>Ticari Kuruluşlar</a:t>
            </a:r>
            <a:endParaRPr lang="tr-TR" cap="none" dirty="0"/>
          </a:p>
        </p:txBody>
      </p:sp>
      <p:sp>
        <p:nvSpPr>
          <p:cNvPr id="13315" name="İçerik Yer Tutucusu 2"/>
          <p:cNvSpPr>
            <a:spLocks noGrp="1"/>
          </p:cNvSpPr>
          <p:nvPr>
            <p:ph idx="1"/>
          </p:nvPr>
        </p:nvSpPr>
        <p:spPr/>
        <p:txBody>
          <a:bodyPr>
            <a:noAutofit/>
          </a:bodyPr>
          <a:lstStyle/>
          <a:p>
            <a:pPr algn="just"/>
            <a:r>
              <a:rPr lang="tr-TR" altLang="tr-TR" sz="2400" dirty="0" smtClean="0"/>
              <a:t>Gerçek kişilerin ticari işletmelerine, her çeşit ortaklıklara, kamu iktisadi teşebbüsleri ile bunlara ait müesseselere, bağlı ortaklıklara, iştiraklere ve müesseselerin ve bağlı ortaklıkların işletmelerine, yerel yönetimlerin ticari işletmelerine, döner sermayeli kuruluşlara, vakıfların, derneklerin, sendikaların, birliklerin ve mesleki kuruluşların kurdukları veya katıldıkları ticari işletmelere, kooperatiflere, sigorta şirketlerine, emeklilik şirketlerine ve banka dışı diğer mali kesime ait hesaplar "Ticari Kuruluşlar" başlığı altında sınıflandırılır.</a:t>
            </a:r>
          </a:p>
        </p:txBody>
      </p:sp>
    </p:spTree>
    <p:extLst>
      <p:ext uri="{BB962C8B-B14F-4D97-AF65-F5344CB8AC3E}">
        <p14:creationId xmlns:p14="http://schemas.microsoft.com/office/powerpoint/2010/main" val="19052577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a:defRPr/>
            </a:pPr>
            <a:r>
              <a:rPr lang="tr-TR" cap="none" dirty="0" smtClean="0"/>
              <a:t>Bankalar</a:t>
            </a:r>
            <a:endParaRPr lang="tr-TR" cap="none" dirty="0"/>
          </a:p>
        </p:txBody>
      </p:sp>
      <p:sp>
        <p:nvSpPr>
          <p:cNvPr id="14339" name="İçerik Yer Tutucusu 2"/>
          <p:cNvSpPr>
            <a:spLocks noGrp="1"/>
          </p:cNvSpPr>
          <p:nvPr>
            <p:ph idx="1"/>
          </p:nvPr>
        </p:nvSpPr>
        <p:spPr/>
        <p:txBody>
          <a:bodyPr>
            <a:normAutofit/>
          </a:bodyPr>
          <a:lstStyle/>
          <a:p>
            <a:pPr algn="just"/>
            <a:r>
              <a:rPr lang="tr-TR" altLang="tr-TR" sz="2400" dirty="0" smtClean="0"/>
              <a:t>Türkiye Cumhuriyet Merkez Bankası ve bankalar ile özel kanunlarına göre mevduat kabulüne yetkili bulunan kuruluşlara ait hesaplar "Bankalar" başlığı altında sınıflandırılır.</a:t>
            </a:r>
          </a:p>
        </p:txBody>
      </p:sp>
    </p:spTree>
    <p:extLst>
      <p:ext uri="{BB962C8B-B14F-4D97-AF65-F5344CB8AC3E}">
        <p14:creationId xmlns:p14="http://schemas.microsoft.com/office/powerpoint/2010/main" val="188538202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theme/theme1.xml><?xml version="1.0" encoding="utf-8"?>
<a:theme xmlns:a="http://schemas.openxmlformats.org/drawingml/2006/main" name="Paket">
  <a:themeElements>
    <a:clrScheme name="Mavi II">
      <a:dk1>
        <a:sysClr val="windowText" lastClr="000000"/>
      </a:dk1>
      <a:lt1>
        <a:sysClr val="window" lastClr="FFFFFF"/>
      </a:lt1>
      <a:dk2>
        <a:srgbClr val="335B74"/>
      </a:dk2>
      <a:lt2>
        <a:srgbClr val="DFE3E5"/>
      </a:lt2>
      <a:accent1>
        <a:srgbClr val="1CADE4"/>
      </a:accent1>
      <a:accent2>
        <a:srgbClr val="2683C6"/>
      </a:accent2>
      <a:accent3>
        <a:srgbClr val="27CED7"/>
      </a:accent3>
      <a:accent4>
        <a:srgbClr val="42BA97"/>
      </a:accent4>
      <a:accent5>
        <a:srgbClr val="3E8853"/>
      </a:accent5>
      <a:accent6>
        <a:srgbClr val="62A39F"/>
      </a:accent6>
      <a:hlink>
        <a:srgbClr val="6EAC1C"/>
      </a:hlink>
      <a:folHlink>
        <a:srgbClr val="B26B02"/>
      </a:folHlink>
    </a:clrScheme>
    <a:fontScheme name="Paket">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Paket">
      <a:fillStyleLst>
        <a:solidFill>
          <a:schemeClr val="phClr"/>
        </a:solidFill>
        <a:gradFill rotWithShape="1">
          <a:gsLst>
            <a:gs pos="0">
              <a:schemeClr val="phClr">
                <a:tint val="80000"/>
                <a:satMod val="107000"/>
                <a:lumMod val="103000"/>
              </a:schemeClr>
            </a:gs>
            <a:gs pos="100000">
              <a:schemeClr val="phClr">
                <a:tint val="82000"/>
                <a:satMod val="109000"/>
                <a:lumMod val="103000"/>
              </a:schemeClr>
            </a:gs>
          </a:gsLst>
          <a:lin ang="5400000" scaled="0"/>
        </a:gradFill>
        <a:gradFill rotWithShape="1">
          <a:gsLst>
            <a:gs pos="0">
              <a:schemeClr val="phClr">
                <a:tint val="97000"/>
                <a:satMod val="100000"/>
                <a:lumMod val="102000"/>
              </a:schemeClr>
            </a:gs>
            <a:gs pos="50000">
              <a:schemeClr val="phClr">
                <a:shade val="100000"/>
                <a:satMod val="103000"/>
                <a:lumMod val="100000"/>
              </a:schemeClr>
            </a:gs>
            <a:gs pos="100000">
              <a:schemeClr val="phClr">
                <a:shade val="93000"/>
                <a:satMod val="11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effectStyle>
        <a:effectStyle>
          <a:effectLst>
            <a:outerShdw blurRad="55880" dist="15240" dir="5400000" algn="ctr" rotWithShape="0">
              <a:srgbClr val="000000">
                <a:alpha val="45000"/>
              </a:srgbClr>
            </a:outerShdw>
          </a:effectLst>
          <a:scene3d>
            <a:camera prst="orthographicFront">
              <a:rot lat="0" lon="0" rev="0"/>
            </a:camera>
            <a:lightRig rig="brightRoom" dir="tl"/>
          </a:scene3d>
          <a:sp3d prstMaterial="dkEdge">
            <a:bevelT w="0" h="0"/>
          </a:sp3d>
        </a:effectStyle>
      </a:effectStyleLst>
      <a:bgFillStyleLst>
        <a:solidFill>
          <a:schemeClr val="phClr"/>
        </a:solidFill>
        <a:solidFill>
          <a:schemeClr val="phClr">
            <a:tint val="95000"/>
            <a:satMod val="170000"/>
          </a:schemeClr>
        </a:solidFill>
        <a:gradFill rotWithShape="1">
          <a:gsLst>
            <a:gs pos="0">
              <a:schemeClr val="phClr">
                <a:tint val="97000"/>
                <a:shade val="100000"/>
                <a:satMod val="185000"/>
                <a:lumMod val="120000"/>
              </a:schemeClr>
            </a:gs>
            <a:gs pos="100000">
              <a:schemeClr val="phClr">
                <a:tint val="96000"/>
                <a:shade val="95000"/>
                <a:satMod val="215000"/>
                <a:lumMod val="80000"/>
              </a:schemeClr>
            </a:gs>
          </a:gsLst>
          <a:path path="circle">
            <a:fillToRect l="50000" t="55000" r="125000" b="100000"/>
          </a:path>
        </a:gradFill>
      </a:bgFillStyleLst>
    </a:fmtScheme>
  </a:themeElements>
  <a:objectDefaults/>
  <a:extraClrSchemeLst/>
  <a:extLst>
    <a:ext uri="{05A4C25C-085E-4340-85A3-A5531E510DB2}">
      <thm15:themeFamily xmlns="" xmlns:thm15="http://schemas.microsoft.com/office/thememl/2012/main" name="Parcel" id="{8BEC4385-4EB9-4D53-BFB5-0EA123736B6D}" vid="{4DB32801-28C0-48B0-8C1D-A9A58613615A}"/>
    </a:ext>
  </a:ext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{405A2CB4-4D4F-2747-8C50-B9A9F25CD2EF}tf10001120</Template>
  <TotalTime>399</TotalTime>
  <Words>970</Words>
  <Application>Microsoft Office PowerPoint</Application>
  <PresentationFormat>Özel</PresentationFormat>
  <Paragraphs>98</Paragraphs>
  <Slides>24</Slides>
  <Notes>11</Notes>
  <HiddenSlides>0</HiddenSlides>
  <MMClips>0</MMClips>
  <ScaleCrop>false</ScaleCrop>
  <HeadingPairs>
    <vt:vector size="4" baseType="variant">
      <vt:variant>
        <vt:lpstr>Tema</vt:lpstr>
      </vt:variant>
      <vt:variant>
        <vt:i4>1</vt:i4>
      </vt:variant>
      <vt:variant>
        <vt:lpstr>Slayt Başlıkları</vt:lpstr>
      </vt:variant>
      <vt:variant>
        <vt:i4>24</vt:i4>
      </vt:variant>
    </vt:vector>
  </HeadingPairs>
  <TitlesOfParts>
    <vt:vector size="25" baseType="lpstr">
      <vt:lpstr>Paket</vt:lpstr>
      <vt:lpstr>BANKACILIK HUKUKU</vt:lpstr>
      <vt:lpstr>Ders Planı</vt:lpstr>
      <vt:lpstr>Mevduatlar</vt:lpstr>
      <vt:lpstr>Mevduat-Tanım</vt:lpstr>
      <vt:lpstr>Mevduatın/Katılım Fonlarının Türleri</vt:lpstr>
      <vt:lpstr>Tasarruf Mevduatı/Gerçek Kişi Katılım Fonu</vt:lpstr>
      <vt:lpstr>Resmi Kuruluşlar </vt:lpstr>
      <vt:lpstr>Ticari Kuruluşlar</vt:lpstr>
      <vt:lpstr>Bankalar</vt:lpstr>
      <vt:lpstr>Diğer Kuruluşlar</vt:lpstr>
      <vt:lpstr> Mevduat Hesaplarının Açılması </vt:lpstr>
      <vt:lpstr> Mevduat Hesaplarında Tasarruf Yetkisi </vt:lpstr>
      <vt:lpstr>Mevduatın Vadeleri</vt:lpstr>
      <vt:lpstr>Mevduatın Vadeleri</vt:lpstr>
      <vt:lpstr>Mevduat Hesaplarında Faiz</vt:lpstr>
      <vt:lpstr>Zamanaşımı</vt:lpstr>
      <vt:lpstr>Mevduat Sigortası</vt:lpstr>
      <vt:lpstr>Krediler</vt:lpstr>
      <vt:lpstr>Kredi Açma Yetkisi</vt:lpstr>
      <vt:lpstr>Kredi Sınırları</vt:lpstr>
      <vt:lpstr>Kredi Sınırları</vt:lpstr>
      <vt:lpstr>Ortaklık Paylarına İlişkin Sınırlar</vt:lpstr>
      <vt:lpstr>Kredi Faizleri</vt:lpstr>
      <vt:lpstr>Kredi Faizleri</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TAŞIYANIN SORUMLULUĞU</dc:title>
  <dc:creator>Microsoft Office User</dc:creator>
  <cp:lastModifiedBy>Senol KANDEMIR</cp:lastModifiedBy>
  <cp:revision>18</cp:revision>
  <dcterms:created xsi:type="dcterms:W3CDTF">2021-10-23T00:07:47Z</dcterms:created>
  <dcterms:modified xsi:type="dcterms:W3CDTF">2024-04-03T09:14:35Z</dcterms:modified>
</cp:coreProperties>
</file>