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347" r:id="rId4"/>
    <p:sldId id="286" r:id="rId5"/>
    <p:sldId id="287" r:id="rId6"/>
    <p:sldId id="288" r:id="rId7"/>
    <p:sldId id="289" r:id="rId8"/>
    <p:sldId id="290" r:id="rId9"/>
    <p:sldId id="348" r:id="rId10"/>
    <p:sldId id="291" r:id="rId11"/>
    <p:sldId id="292" r:id="rId12"/>
    <p:sldId id="293" r:id="rId13"/>
    <p:sldId id="349" r:id="rId14"/>
    <p:sldId id="294" r:id="rId15"/>
    <p:sldId id="350" r:id="rId16"/>
    <p:sldId id="351" r:id="rId17"/>
    <p:sldId id="295" r:id="rId18"/>
    <p:sldId id="352" r:id="rId19"/>
    <p:sldId id="353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54" r:id="rId28"/>
    <p:sldId id="303" r:id="rId29"/>
    <p:sldId id="304" r:id="rId30"/>
    <p:sldId id="306" r:id="rId31"/>
    <p:sldId id="305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8" r:id="rId43"/>
    <p:sldId id="317" r:id="rId44"/>
    <p:sldId id="319" r:id="rId45"/>
    <p:sldId id="321" r:id="rId46"/>
    <p:sldId id="320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Büro  Türleri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9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Kamu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kurumlarında genel olarak memurların çalıştığı bürolarda, kamu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görülür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Kamu kurumlarına ait bürolar, devlet işlerinin görüldüğü,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 politikalarının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gereğinin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 getirildiği bürolardır.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organizasyonlardaki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bürolarda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hizmetin muhatabı müşteriler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iken kamu kurumlarına ait bürolarda görülen hizmetin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muhatabı vatandaşlardır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189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8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Kuruluş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amaçlarına göre büroları, hizmet üretmek amacıyla kurulan bürolar ile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kâr elde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etmek için kurulan bürolar, yaşam standardının ve toplumsal değerlerin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korunması amacıyla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oluşturulan bürolar olarak sınıflandırabiliriz. Son saydığımız büro türleri,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vakıflar, dernekler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sivil toplum örgütleri ve diğer gönüllü kuruluşlara ait bürolardır. Kamu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sektöre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 bürolarda çalışanlar belli bir ücret alırken gönüllü kuruluşlara ait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bürolarda çalışanlar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herhangi bir ücret almaz.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Kuruluş Amaçlarına Göre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799288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29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Yerleşim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biçimlerine göre bürolar “açık bürolar”, “özel bürolar”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hibrit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melez) bürolar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3 kısma ayrılır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Yerleşim Biçimlerine Göre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2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2880319"/>
          </a:xfrm>
        </p:spPr>
        <p:txBody>
          <a:bodyPr>
            <a:normAutofit fontScale="925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 bürolar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rutin ve mekanik işler yapılan kurumlarda, geniş salonlarda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 çalışma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 edilmektedir. Bu salonlara “açık büro adı verilir. Açık bürolarda yaklaşık olarak 5 -100 personel çalışabilir. Açık büroların alanları ise 150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3000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m² arsada olabilir. Açık bürolar gerektiğinde portatif ve ses geçirmeyen bölmelerde daha küçük salonlara bölünebilir.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5760640" cy="28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8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 büroların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avantajları;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maliyeti düşer.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Isıtma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aydınlatma ve diğer servisler ucuz olur.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alana daha kolay ve düzenli yerleşme olanağı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Kapı adedi ve koridorlar azalır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8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Dekorasyon ve temizleme maliyeti düşer.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yakından etkili, kolay denetim ve gözetim olanağı sağlar.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İlgili, birimlerini daha rahat gözleyebilir.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Haberleşme ve iş akımını kolaylaştırır.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66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Makine ve gereçlerin ortaklaşa kullanım kolaylığı olur.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Örgütte ve bürolarda değişiklik gerekirse bu gereksinme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bölümlerde kolayca karşılanabilir.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iyi fiziksel şartlar sağlanmasına elverişlidir.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296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 büroların dezavantajları;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Parayla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güvenirliğin önemli olduğu türdeki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işlerde gizlilik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azalır.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Ziyaretçiler ve genel hareketlilik işteki dikkatin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dağılmasına neden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Konuşmalar sessizliği bozabilir. Aşırı gürültü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uğultu olabilir.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9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Salgın hastalıkların yayılmasına müsaittir.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Kişisel prestijin azaldığı kanısına varılır.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sakıncaların giderilebilmesi için açık bürolarda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aşağıda belirtilen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tedbirler alınmalıdır.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767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İzolasyon maddeleri kullanılarak dışarıdaki gürültünün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içeri girmesi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önlenebilir.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Zemin halı ya da mantarla kaplanmalıdır.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Tavan, duvarlar, kapılar sesi emen maddelerle kaplanmalıdır.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Perde kullanılarak sesler hafifletilmelidir vs.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000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Bürolar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genellikle, üstlendikleri fonksiyonlar ve iş görme yöntemleri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bakımından farklı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türlere ayrılmaktadır. Büroları genel olarak iki grupta ele alabiliriz. Bunlar: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klasik bürolar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çağdaş bürolardır.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Büro Türleri ve Şekilleri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5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1683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(kapalı) bürolar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 tek başına veya birkaç kişinin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arada kullandığı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bürolardır. 1 ile 4 kişinin birlikte çalıştığı küçük odalardır.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 büroların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avantajları, kapalı büroların dezavantajları hâline gelir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Ancak bazı hizmetler için kapalı büro ayrılması zorunludur. Müdür ve daha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 kademe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yöneticilerle iş sahipleri ve ziyaretçilerle çok sık karşı karşıya gelen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memurlar, ilgililerle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gizli görüşmesi gerekli olan mülakat memurları araştırma, planlama,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dosya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incelenmesi proje hazırlama vb. gibi dikkat gerektiren işlerde ve gizli kalması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gereken işlerde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 personele özel kapalı bürolar ayrılması gerekmektedir.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005064"/>
            <a:ext cx="537207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40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052736"/>
            <a:ext cx="4464496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Hibrit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(melez) bürolar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açık büro hem de kapalı büro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yaklaşımlarının özelliklerini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kapsadığından, bu ad verilmektedir. Örneğin duvardan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bölme yapan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paneller ile özel bürolar anında kurulabilir ve gerektiğinde bu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panellerin sökülmesiyle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hızlı bir biçimde açık alana dönüştürülebilir. Gerçek hayatta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birçok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organizasyon bu yaklaşımı kullanmaktadır.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724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08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zamanlarda bilgi ve iletişim teknolojisi alanında yaşanan gelişmeler,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yerleşim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biçimlerine göre yapılanan büroları anlamsız kılmakta, bunun yerine belli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fiziksel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mekânla sınırlanmayan, sanal ortamlarda uzmanlık alanına göre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 yürütüldüğü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sanal büroların önemi artmaktadır. Haberleşme teknolojisindeki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gelişmeler insanların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yere bağımlı olarak çalışma zorunluluğunu ortadan kaldırmaktadır.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sanal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ortamlarda sesin, görüntülerin ve yazıların aynı anda görünme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interaktif (etkileşimli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iletişim olanağı, belli bir yere bağlı olarak çalışma gerekliliğini ortadan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kaldırmaktadır.</a:t>
            </a:r>
          </a:p>
        </p:txBody>
      </p:sp>
    </p:spTree>
    <p:extLst>
      <p:ext uri="{BB962C8B-B14F-4D97-AF65-F5344CB8AC3E}">
        <p14:creationId xmlns="" xmlns:p14="http://schemas.microsoft.com/office/powerpoint/2010/main" val="41650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Bilgi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iletişim teknolojileri alanında yaşanan gelişmeler, toplumsal yaşamda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 kadar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 yaşamında da önemli gelişmelere neden olmaktadır. İş yapma yöntemlerinin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değiştiği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iş dünyasında yaşıyoruz. Önceden ofis işleri genellikle, küçük bir ofiste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sekreter ve muhasebeciyle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görülürdü. Bugün ise daha büyük işler, dört duvar arasına sıkışmadan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telefonla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faksla veya internet bağlantısıyla herhangi bir yerden yapılabilmektedir.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Büro uygulamalarında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bugün tanığı olduğumuz uygulamalar, gelecekte bu alanda büyük bir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değişimin olacağını göstermektedir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Çağdaş Büro Türleri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5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Günümüzde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bürolar sabit fiziksel mekânlar olmaktan çıkıyor. Esnek iş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uygulamaları, kendini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fazla çalışma yerlerinde gösteriyor. Hatta çalışma yeri kavramı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kendiliğinden anlamsızlaşıyor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Bugün biçim ve içerik değiştirmiş olsa bile büro işleri devam ediyor;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iş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 yavaş yavaş ortadan kalkıyor. İşler her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yerde yapılıyor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bilgisayar ortamında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telefon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bağlantısıyla envanter denetimlerinden, stok kontrollerine, istihdam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politikalarından, iş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analizlerine, dönem sonu hesaplarının kontrolünden her tür ofis faaliyeti, belli bir mekâna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bağımlı olmadan yürütülebilmektedir.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426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Çağdaş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bürolar, genellikle bilgi ve iletişim teknolojilerinin birlikte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 sonucu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sanallaşan büro faaliyetlerinin görüldüğü bürolardır. Çağdaş büroları şu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sınıflandırabiliriz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Gezici (Mobil) bürolar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bürolar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 bürolar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Sanal bürolar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Yaratıcı bürolar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Modüler bürolar</a:t>
            </a:r>
          </a:p>
        </p:txBody>
      </p:sp>
    </p:spTree>
    <p:extLst>
      <p:ext uri="{BB962C8B-B14F-4D97-AF65-F5344CB8AC3E}">
        <p14:creationId xmlns="" xmlns:p14="http://schemas.microsoft.com/office/powerpoint/2010/main" val="18234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Bilgi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işinin önem kazanmasıyla birlikte, fiziksel mekânlar önemini kaybediyor.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işlerinin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dijital ortamlarda yürütülme olanağı, geleneksel iş yeri kavramında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köklü değişmeleri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getiriyor. Gelişen bilgi ve iletişim teknolojileri ile birlikte mobil bürolar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“yönetim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göçebeleri sınıfı” oluşmaktadır. İnsanların işe gelmelerine artık gerek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kalmıyor. Yakın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gelecekte gerçek mobil bürolara ulaşmış olacağız. İşi, hareket hâlinde iken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yapabileceğiz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Hareketli, çevik ve agresif insanlardan oluşan bir sınıfın doğuşuna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tanıklık ediyoruz. Mobil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 uygulaması özellikle pazarlama, reklam, piyasa araştırması,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kamuoyu yoklamaları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bir iş yerine bağlı olmadan yürütülebilecek faaliyetler, gelişmiş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 ürünleri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taşınabilir özellikteki “diz üstü” bilgisayarlar yardımıyla herhangi bir iş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yerine gerek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kalmadan yerine getirilebilmektedir.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Gezici (Mobil)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9704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3528" y="260649"/>
            <a:ext cx="4032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Bugün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“Internet” ve “Intranet” vasıtasıyla bu gibi faaliyetler daha etkin bir biçimde yapılabilmektedir. Artık mobil büro faaliyetlerine olanak sağlayan aletler sadece diz üstü bilgisayarlar değil, mobil telefonlar ve “cep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telefonları”yla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bu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faaliyetler yapılabilmektedir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25255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Modemler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yardımıyla bilgisayardan faks gönderip almak da mümkün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olabilmektedir. Bürolarda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 memurlarının gündelik faaliyetlerinden olan, faturalama, sipariş emri,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fiyat saptama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çeşitli işlemler, bilgisayarlar yardımıyla sanal ortamlarda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yerine getirilebilmekte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taşınabilir bilgisayarlar yardımıyla bunları yerine getirmek için belli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büroya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 olarak çalışmak gerekmemektedir.</a:t>
            </a:r>
          </a:p>
        </p:txBody>
      </p:sp>
    </p:spTree>
    <p:extLst>
      <p:ext uri="{BB962C8B-B14F-4D97-AF65-F5344CB8AC3E}">
        <p14:creationId xmlns="" xmlns:p14="http://schemas.microsoft.com/office/powerpoint/2010/main" val="326952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Adhokratik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yönetim, iletişim sistemlerine dayanan, standart dışı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örgütlenme modelidir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Latince “geçici” anlamına gelen “ad-hoc” kavramından türetilen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geçici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amaçlarla kurulan örgüt anlamına gelmektedir.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modeller,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karmaşık örgütsel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çevrede ileri derecede yenilikçiliğin zorunlu olduğu sektörlerde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gelişmektedir. Farklı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disiplinlerde uzman olan bireylerden oluşan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 ekipleri,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uygulamaları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aşan bir yapı olarak gelişmektedir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Adhokratik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(Geçici)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5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Klasik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(geleneksel) bürolar, fiziki bir mekâna sahip olan bürolardır. Sanal çağdaş bürolar ise belli bir fiziki mekânı gerektirmeyen, sanal ortamlarda işlerin yapılmasını olanaklı kılan bürolardır.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53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Geçici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bürolar, belli amaçlar için kurulan, sonra da ortadan kaldırılan geçici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yapılardır. Sürekli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sabit biçimde kurulan bürolar, bürokrasiyi ortaya çıkarır ve bürokrasi aynı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zamanda sanayi dönemlerine ait örgütsel hantallığı ve büro patolojiyi ifade eder.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Büro patoloji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bürokratik örgütlerin karakteristik özelliklerinden birinin iş bölümü ve uzmanlaşma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 sonucunda “her büro çalışanının kendini bürosunun en önemli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vazgeçilmez elemanı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görmesi” durumunu anlatan bir kavramsallaştırmadır. Büro patolojiye neden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durum geleneksel büroların katı, hiyerarşik (makam sırası) ve merkezi yapısıdır.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52662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Bürokrasinin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 özelliği vardır. Bunlar, “kalıcılık”, “hiyerarşi” ve “iş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bölümü”dür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Bilgi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teknolojileri alanındaki gelişmeler, hiyerarşiyi ortadan kaldıran yatay örgüt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modellerine doğru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geçişi getirirken “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bürokrasi”den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adhokrasi”ye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geçişi de getirmiştir.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amaç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kurulan ve bu amacın gerçekleşmesiyle ortadan kalkan, geçici büro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uygulaması anlamına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gelmektedir. Elektronik iletişim araçlarıyla bilginin bir yerden başka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yere naklinin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mümkün olması, sanal ofislerle birlikte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uygulamaların gelişmesini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82523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Günümüzde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örgütsel yapılarda yaşanan hızlı değişim, kalıcılığı ifade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eden bürokrasinin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yerine, geçiciliği gösteren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örgüt modellerinin önemini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artırmaktadır.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Adhokraside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bürokratik yapının karmaşıklık,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formellik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yüksek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derecede katılık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özellikleri yerine, basitlik, daha düşük formel yapı, merkezkaç yönetim tarzı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örgütsel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esneklik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vardır. Sanallık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sanal ekip çalışması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büyük kolaylıklar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sağlamaktadır. Çalışanların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niteliği ve niceliği, çeşitli projelerin gerektirdiği yeteneğe sahip olma durumu</a:t>
            </a:r>
          </a:p>
          <a:p>
            <a:pPr marL="0" indent="0">
              <a:buNone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adhokratik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örgütlenmeyi zorunlu kılmaktadır.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27574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808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tipik istihdam” modeli olarak da tanımlanan bu istihdam modelinde geçici,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günlük, belirli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 çalışma, tele-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 iş verme ve zamana dayalı kontrat türleri, tüm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 ülkelerinde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yaygınlaşmaktadır. Bu uygulama, örgüt açısından esnek iş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uygulaması, verimlilik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artışı ve ücret maliyetlerinin düşürülmesinde önemli bir yere sahiptir.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59766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742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Günümüzde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işler, iş yerlerinden uzaklaşıyor. Aynı yer ve aynı zaman sınırından uzak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iş yapma yöntemi gelişiyor. Kısaca esnek çalışma olarak adlandırılan yeni iş yapma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yöntemi, belli bir iş yerine bağımlılığı ortadan kaldırıyor. İşler her zaman ve her yerde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yapılıyor. İş yapma yöntemlerindeki söz konusu esnek uygulamalardan biri de ev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ofis uygulamalarıdır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914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Çalışma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 esnekliği getiren ev ofis uygulamaları, aynı zamanda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saatlerinde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bir esnekliği getirmektedir. Çalışma saatlerinin çalışanlar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belirlenmesi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üretecekleri işin kendi inisiyatiflerine bırakılması, bu çalışma şekline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ayrıcalık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kazandırmaktadır. Böylece kişiler kendilerini en çok verimli, daha enerjik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dinç hissettikleri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zamanlarda işlerini yapmaktadırlar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341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Esnek iş görmenin getirdiği özgürlük ve yüksek moral, çalışanların işlerine daha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çok ilgi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duymalarını sağlamakta, yüksek ilgi ise çalışanların işlerinde başarı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verimlilik oranlarını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artırmaktadır. Ev büro uygulamalarının tercih edilmesinin önemli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nedenlerinden biri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işe geç kalma sorununun ortadan kaldırılması ve bundan doğan stresin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giderilmesidir. Kazanılan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 sosyal faaliyetlerde kullanılması ise bu uygulamanın bir başka yararıdır.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75621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Teknolojik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gelişmenin sonucunda yaşanan değişim kendini en çok ofis-ev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sentezinde göstermektedir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“Ofis evler” veya “ev ofisler” iş yeri merkezinden ve diğer çalışanlarla yüz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yüze iletişimden uzak, fakat yeni teknolojinin sağladığı elektronik iletişim araçları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sayesinde, iş yeriyle etkileşimli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iletişimin sağlandığı çalışma ortamı olarak tanımlanabilir.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Tanımlamadan da anlaşılacağı gibi büro-ev çalışma biçiminde, çalışanlar kendi evlerini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yerleri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kullanmaktadırlar. Bilgisayar, telefon, internet, faks gibi teknolojilerle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donatılan “akıllı evler” her bakımdan çalışanın ofis ihtiyacını karşılayabilmektedir.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64714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Çalışanlar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 büro-evlerin birçok avantajı vardır; iş saatlerinin esnekliği,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 işleriyle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önceliklerin öne alınması ve çalışanların aileleriyle daha fazla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geçirmeleri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gibi. Ulaşım, yemek gibi harcamaların azalması hem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işgören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işveren açısından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avantajlar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sağlar. Çalışanlar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ev-büro uygulamalarının 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cazip tarafı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kılık kıyafet konusunda getirdiği serbestidir. Kendini çalışma ortamında oldukça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rahat hisseden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çalışan, yüksek iş tatminiyle işini yapabilmektedir.</a:t>
            </a:r>
          </a:p>
        </p:txBody>
      </p:sp>
    </p:spTree>
    <p:extLst>
      <p:ext uri="{BB962C8B-B14F-4D97-AF65-F5344CB8AC3E}">
        <p14:creationId xmlns="" xmlns:p14="http://schemas.microsoft.com/office/powerpoint/2010/main" val="2322350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Ev-büroların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sayılan yararlarının yanında, şüphesiz bazı olumsuz tarafları 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vardır. Her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şeyden önce ev-bürolar, çalışanların iş yerinde buldukları sosyal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ortamdan uzaklaşmalarına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 olmaktadır. Ev büro uygulamasında, çalışanlar iş arkadaşlarıyla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örgütün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 çevresiyle etkileşimden uzak kalırlar. Bu durum onların sosyalleşmelerini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gerçek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 hayatına alışmalarını zorlaştırmaktadır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21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Klasik büro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işleri, örgütsel faaliyetleri kolaylaştıran teknik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nitelikteki işlerdir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işler, mal ve hizmet üretimi ile ilgili ham madde ve diğer girdilerin sağlanması,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bunlarla ilgili kayıt ve maliyet hesapları, personel, tedariki, seçimi, yerleştirilmesi, eğitim ve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 tayin ve terfi gibi klasik büro faaliyetleridir ve büro yöneticileri de söz konusu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işlerin yönetiminden sorumlu olan şahıslardır.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Klasik (Geleneksel) Büro Türleri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5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Sanal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yönetiminde çalışanların ev ortamlarıyla iş ortamlarını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birleştirmeleri, verimliliğin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etkinliğin artması, merkez iş yerinin alan bakımından rahatlaması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gibi yararlar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sağlamaktadır. Ev büro uygulamasının işveren açısından dezavantajı ise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çalışanın kontrol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edilememesi ve yaptığı işlerin düzenli bir şekilde gözlemlenememesi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gibi sorunlardır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Ancak denetimsizliği bir sorun olarak görmek, klasik bir yönetim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anlayışıdır. Bilindiği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modern yönetim yaklaşımlarından biri de sonuçlara göre yönetimdir.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yönetimde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 olan süreçler değil, sonuçlardır. İnsanların işlerini nerede ve nasıl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yaptıkları değil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yaptıkları önemlidir. Ev ofislerde çalışanlar bilgi işçileridir. Bilgi işçileri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denetimi sevmeyen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özerk, geniş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yetkisi kullanma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arzusunda olan insanlardır.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95272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Sanal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 kavramı, bilgi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iletişim teknolojileriyle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desteklenen ve belli bir fiziksel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mekâna bağımlı olmayı gerektirmeyen ofis anlamına gelmektedir. Sanal ofisler, sanal çalışan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grubun, ortak kullanımına sunulmuş bir web sitesi üzerinden faaliyetlerin yürütüldüğü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ofislerdir. Sanal ofiste görülen işler, sanal işlerdir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Sanal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632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Günümüzde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örgüt, gerekli teknolojik altyapıyı kurduktan sonra örgütsel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yönetsel faaliyetlerini sanal ortamda etkin bir biçimde yerine getirebilmektedir. Bugün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milyonlarca insan ofis işlerini elektronik araçlar yardımıyla zamandan ve mekândan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bağımsız bir biçimde, sanal ortamlarda yapmaktadırlar.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51648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Sanal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ofislerde bilgisayarların, bilgi ve iletişim aracı olarak kullanılması,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ofis çalışanlarının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işlerini yapma yöntemlerinde, köklü değişimlere neden olmaktadır.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alandaki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yenilikler ve gelişmeler sürmektedir. Söz konusu gelişimin bir sonucu olarak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fiziksel ofisler, sanal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ofislere dönüşmektedir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Sanal ofisler aynı zamanda teknik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yeteneği yüksek, profesyonel sanal ofis çalışanlarını gerekli kılmaktadır.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4811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Örgütler sanal ofislere, işlerini ve projelerini daha etkin biçimde yönetmek amacıyla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geçmektedirler. Sanal ofisler örgütlere ve çalışanlara müşterileriyle meslektaşlarıyla aile ve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arkadaşlarıyla daha etkin iletişim olanağı sağlamaktadır. Sanal ofisler aynı zamanda,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doküman ve resimlerin, grafiklerin paylaşımını olanaklı kılarak evrak yönetiminin etkinliğini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artırmaktadır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246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Sanal ofislerde ofis yeri hatta ofisin varlığı ve yokluğu bir tartışma konusudur. Sanal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ofisler aynı zamanda “bilgi havuzu” ve “öz yetenek havuzu” oluşturarak bilginin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paylaşılmasını olanaklı kılan bir uzmanlık ofisidir. Bunlar, geleneksel ofislerdeki kalıcılığın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sürekliliğin aksine geçici yapılardır. Sanal ofislerde proje işleri çoğu kez sanal ekiplerle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yürütülmekte ve ekibe katılım değişkenlik göstermektedir.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68021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Sanal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ofislerde karmaşık ofis işleri sanal ortamlarda düşük maliyetle ve hızlı bir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yapılabilmektedir. Sanal iş yerinde, geleneksel örgütlerin fiziki sınırları ortadan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kalkmaktadır. Çalışanların sayısında önemli ölçüde azalma gözlenmektedir. Buna karşılık,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sanal ofisler mevcut kaynakları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karşılaştırılamayacak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ölçüde geniş bir iş görme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yeteneğine sahiptir.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73139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Kültürel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değişim, fiziksel mekânın değimiyle doğrudan ilişkilidir.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İnsanların davranışlarını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değiştirmek için onları değişik bir çevreye sokmanın en etkili yol olduğu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 edilmektedir. Hiyerarşiyi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ortadan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kaldırmak,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piramidi düzleştirmek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böylelikle hem keyifli hem de verimli bir çalışma ortamı elde etmek,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çağdaş ofis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kavramının ana amacını oluşturmaktadır.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754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Yeni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mekân kavramı, “yaratıcı ofis” olarak adlandırılmaktadır. Bu anlayışa uygun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tasarlanmış çalışma ortamlarında insan beyninin sağ yarımküresince desteklenen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hayal gücü, sentez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sezgi yeteneklerini uyaran tasarımlar tercih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edilmektedir. Ofis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ortamını daha özgür ve yaratıcı hâle getirmek, mekân değerlendirme ve yerleştirme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ilgili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 kuralları bir kenara bırakmayı gerektirmektedir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687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Daha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 koridor gibi alanlar kayıp alanlar olarak görüldüğü için bu alanlar mümkün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kadar aza indirgenir, dar ve düz hatlı olarak tasarlanırdı. Yeni anlayışla yapılmış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ofislerde ise dinamizm ve iş birliğini teşvik etmek için tasarımlara özel bir önem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1491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Klasik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bürolar, geleneksel büro faaliyetlerinin yapıldığı bürolardır. Klasik büroları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 şekilde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sınıflandırabiliriz;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Uzmanlık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alanlarına göre bürolar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oldukları kurumlara göre bürolar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Kuruluş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amaçlarına göre bürolar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Yerleşim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biçimlerine göre bürolar</a:t>
            </a:r>
          </a:p>
        </p:txBody>
      </p:sp>
    </p:spTree>
    <p:extLst>
      <p:ext uri="{BB962C8B-B14F-4D97-AF65-F5344CB8AC3E}">
        <p14:creationId xmlns="" xmlns:p14="http://schemas.microsoft.com/office/powerpoint/2010/main" val="41423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Geleneksel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ofis binalarında farklı departmanlarda çalışanlar çok nadiren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araya gelebilirler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Yeni düşüncelerin ortaya çıkmasına sebep olacak karşılaşmaları kolaylaştıracak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planlar yapmak, bu yeni mekânsal anlayışta önemli bir yere sahiptir. İnsanların aynı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işi, yerlerinden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kıpırdamadan sabahtan akşama kadar yapmaya zorlandıkları bir düzen yerine,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aktif, hareketli olabildikleri bir mekân düzeni yaratıcı bir ortam için kesinlikle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gereklidir. Çalışma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yerlerinde modern iletişim teknolojilerinden, yararlanmanın yanı sıra, kullanılan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malzemeler ve mekân düzeni de her an her yerde olabilmeyi mümkün kılmaktadır.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35702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Masa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dolap ve diğer mobilya ekipmanlarının birbirinin tekrarı olmaktan uzak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kişiselleştirmeye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 tanıyan nitelikte olmaları istenir. Böylelikle çalışanların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mekân oluşum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sürecine etkin olarak katılabildikleri, kişilerin ve grupların çalışmak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istedikleri çevreyi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oluşturmaları ve renklendirmeleri arzu edilir. “Yaratıcı ofis” kurgulanırken mekân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 anlayışı ve kullanılacak malzemelerin niteliklerinin yanı sıra, aşağıda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belirlenen dört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kriterin sağlanması gerekiyor.</a:t>
            </a:r>
          </a:p>
        </p:txBody>
      </p:sp>
    </p:spTree>
    <p:extLst>
      <p:ext uri="{BB962C8B-B14F-4D97-AF65-F5344CB8AC3E}">
        <p14:creationId xmlns="" xmlns:p14="http://schemas.microsoft.com/office/powerpoint/2010/main" val="3281850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Takım çalışması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birliği ve takım çalışması anlayışı, yaratıcı ofisleri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tercih eden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firmaların yaklaşımlarında etkili olan temel motiftir. İnsanlara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kendilerini “yaratıcı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hissedecekleri bir ortam sunmak, yeni mekân anlayışının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hedeflerinden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302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Paylaşım: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ve deneyimlerin aktarılması ve paylaşılması, eski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yönetim anlayışının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bilgiyi saklayan özelliğinin aksine, yaratıcı ofis modelinde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 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tutar. Bu süreç formaliteleri bir kenara bırakarak bilgi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gelişimini destekleyen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ilerici bir yaklaşımla tüm çalışanlara aktarılır ve paylaşılır.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91589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 ruhu ve katılım: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 ruhunun oluşturulması, verimlilik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yaratıcılığın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artırılması için en gerekli unsurlardan biridir. Klasik ofis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mekânı ise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işlevsel, kişiliksiz ve sosyal ilişkileri sınırlayan düzenlemeleriyle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bunu sağlamaktan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uzaktır.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09706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biçimde çalışma yerlerinin kolay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kolay değiştirilmediği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yapıya sahip klasik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ofislerde insanlar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belirlenen 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yerde ve sürekli gözetim altında çalışırlar. Hem yönetim kontrolü hem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teknolojik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kısıtlılıkların çalışan insanı belirli bir noktaya bağlı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kalmaya zorladığı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yerini yaratıcı ofis modeliyle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kablosuz iletişim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imkânlarından maksimum düzeyde yararlanılan hareketliliğe,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 değiştirebilmeye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istenilen yerde çalışmaya olanak veren çağdaş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ofislere bırakmaktadır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0845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Kablosuz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 sistemleri, diz üstü bilgisayar ve bilgisayarlı bina kontrol sistemleri,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ofis mekânlarının oluşumunda belirleyici bir öneme sahiptir. Her türlü sosyal aktiviteye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imkân veren iletişim teknolojisi sayesinde insanlar istedikleri her yerde çalışabiliyor ve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istedikleri her yerde sesli ve görüntülü iletişim kurabiliyor; çalışanlara gerçek bir özgürlük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sağlıyor.</a:t>
            </a:r>
          </a:p>
        </p:txBody>
      </p:sp>
    </p:spTree>
    <p:extLst>
      <p:ext uri="{BB962C8B-B14F-4D97-AF65-F5344CB8AC3E}">
        <p14:creationId xmlns="" xmlns:p14="http://schemas.microsoft.com/office/powerpoint/2010/main" val="1001785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Büro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mobilyalarının etkili şekilde dizaynıdır; yani değişik büro mobilya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parçalarının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kullanımını kolaylaştırmak ve bu parçaların değişik şekilde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yerleştirilmesine olanak verecek şekilde dizayn etmektir.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modüler ünite müşteriye göre dizayn edilmiş olup masa, çalışma alanı,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depolama alanı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dosya dolapları ve kitaplıklardan oluşur. Modüler dizayn, çalışma ortamındaki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hızlı değişime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çalışanların sürekli yer değiştirmesine imkân sunmaktadır.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Modüler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61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Örneğin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işten ayrılan bir çalışanın masası ve diğer mobilyaları kolaylıkla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başka alanlarda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kullanılabilmektedir. Günümüzde birçok organizasyon bu tür mobilyalara, yeniden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 kolaylıkları ve çalışanların temel fonksiyonları olan haberleşme ve paylaşmaya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teşvik ettiği için yönelmektedir.</a:t>
            </a:r>
          </a:p>
        </p:txBody>
      </p:sp>
    </p:spTree>
    <p:extLst>
      <p:ext uri="{BB962C8B-B14F-4D97-AF65-F5344CB8AC3E}">
        <p14:creationId xmlns="" xmlns:p14="http://schemas.microsoft.com/office/powerpoint/2010/main" val="1800314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Esneklik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kavramı, değişikliklere ve farklılıklara uyum yeteneği anlamına gelmektedir.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Esneklik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olumlu ve gelişmeye açık bir kavram olarak değerlendirilmesinin yanı sıra, belli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ölçüde bir belirsizlik de taşımaktadır. Buna karşılık çalışma hayatında esneklik, çok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 şekillerde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tanımlanabilmektedir. Çalışma hayatında esneklik, taraflara çalışma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şartlarını değişik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ihtiyaçlara cevap verebilecek şekilde düzenleyebilme yetkisi veren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yöntemidir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Esnek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79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Uzmanlık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alanlarına göre bürolar, mesleki uzmanlık bilgilerine sahip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insanlar tarafından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kurulan bürolardır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Uzmanlık alanlarına göre bürolar aynı zamanda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bürolardır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Uzmanlık alanlarına göre kurulan bürolar genellikle bir veya iki kişi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kullanılmaktadır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Uzmanlık Alanlarına Göre Bürolar 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2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Çalışma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hayatında uygulanan esneklik şekilleri belli başlı üç grupta toplanabilir: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yerinin esnekleştirilmesi (uzaklaştırma stratejileri)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işgörenin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esnekleştirilmesi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sürelerinin esnekleştirilmesi</a:t>
            </a:r>
          </a:p>
        </p:txBody>
      </p:sp>
    </p:spTree>
    <p:extLst>
      <p:ext uri="{BB962C8B-B14F-4D97-AF65-F5344CB8AC3E}">
        <p14:creationId xmlns="" xmlns:p14="http://schemas.microsoft.com/office/powerpoint/2010/main" val="20316355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yerinin esnekleştirilmesi: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yerinin esnekleştirilmesi,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işlerin bölünmesi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küçülmesi, bağımsız birimlere ayrılması, alt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işveren veya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taşeronlaşma şeklinde karşımıza çıkmaktadır. Nitekim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anlamda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yaygın uygulamalarına özellikle “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uzaklaştırma stratejileri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“alt işveren” ya da “taşeron uygulamaları” gibi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farklı adlar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verilebilen uygulamalarda rastlanmaktadır. Bir diğer ifade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uzaklaştırma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 işletmelerde yapılan işin başka işverene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iş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 veya işletmelerde ya da işletme içinde başka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işçiler çalıştırılarak yapılmasıdır. Uzaklaştırma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stratejilerine, ev büro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veya mobil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 uygulamaları örnek olarak verilebilir.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970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İşin ve </a:t>
            </a: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işgörenin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esnekleştirilmesi: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 özellikle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bilgi, iletişim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ulaşım teknolojilerinde yaşanan gelişmeler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sonucu işlerin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sabit mekânlarda, işletme içinde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yapılması gerekmemektedir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Ayrıca hizmet sektöründeki gelişmelere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paralel olarak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sürekli büro çalışanı istihdam etmek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gerekmemektedir. Bunun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 işletmedeki işlerin başka işveren veya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işçilere yaptırılması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 maliyetleri ile idari ve bürokratik işleri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önemli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ölçüde azaltmaktadır. Tüm bu nedenlerle iş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yerinin esnekleştirilmesi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uzaklaştırma stratejileri, ülkemiz dahil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 çok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 geniş bir uygulama alanı bulmaktadır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1823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sürelerinin esnekleştirilmesi: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sürelerinin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belli 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başlangıç ve bitiş zamanının olmaması, işçi ve işverenin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istek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amaçları doğrultusunda çalışma süresinin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serbestçe belirlenmesidir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Çalışma sürelerinin esnekleştirilmesi,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işletmelere işin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gereksinim duyulan sürelerde yapılması, işçilere ise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süresinin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işçilerin tercihleri doğrultusunda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belirlenebilmesi serbestîsi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sağlar. Bu bakımdan çalışma sürelerinin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esnekleştirilmesi olgusu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günümüzde hem esnekleştirme uygulamalarının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önemlisi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de gelişmiş batılı ülkelerde en çok uygulama alanına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kavuşan esnekleştirme şekli hâline gelmiştir.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775683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Bilgi-iletişim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ulaşım teknolojileri başta olmak üzere, teknoloji alanında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yaşanan gelişmelerin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üretim süreçleri üzerinde yarattığı değişmeler, yeni üretim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yönetim tekniklerinin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uygulanması ve bunların doğal bir sonucu olarak tüketici tercihlerinde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meydana gelen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değişmeler ile hızla kitlesel üretimden bireysel üretime geçiş, esnek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uygulamalarını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kılmaktadır.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2501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Teknoloji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alanında yaşanan gelişmeler, üretim sürecinde zaman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mekân birlikteliğini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hızla ortadan kaldırmaktadır. Bir diğer deyişle aynı zaman ve mekânda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 olgusunun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sembolü olan fabrika tarzı üretim, yani insanların üretim için aynı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 sürecinde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bir mekânda bir araya gelmeleri gereğini hızla ortadan kaldırmaktadır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9920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Teknolojik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gelişmeler işletme ve işverenlere istedikleri miktarda, istedikleri zaman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içinde, istedikleri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emek birimini kullanma olanağı sunarken işçilere ise çalışma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dinlenme sürelerini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hatta çalışma mekânlarını seçebilme olanağı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sağlamıştır. Çalışma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hayatında esnekliğin giderek yaygınlaşmasında rol oynayan faktörlerden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 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faktörlerdir. Psikolojik faktörlerde en az diğer faktörler kadar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önemlidir. Niteliği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değişmekle birlikte, üretim sürecinin en vazgeçilmez unsurlarından biri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 çalışanın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ruhsal sağlığı açısından çalışma zamanını ve hatta çalışacağı mekânı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seçme özgürlüğü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tatmin açısından son derece önemlidir.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5918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Büroların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sanallaşması ve işlerin belli bir yere bağımlı olmadan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yürütülebilmesi, uzmanlık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alanlarına göre büroların önemini azaltmakta, bu bürolar iş yeri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kimliğini kaybederek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irtibat büroları hâline gelmektedir. Avukatlık, noterlik, müşavirlik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mühendislik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emlak alım satım büroları vb. bürolar bu tür bürolardır.</a:t>
            </a:r>
          </a:p>
        </p:txBody>
      </p:sp>
    </p:spTree>
    <p:extLst>
      <p:ext uri="{BB962C8B-B14F-4D97-AF65-F5344CB8AC3E}">
        <p14:creationId xmlns="" xmlns:p14="http://schemas.microsoft.com/office/powerpoint/2010/main" val="6138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793122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Bunlar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 kuruluşlarına ait bürolar ve özel organizasyonlara ait bürolardır.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organizasyonlara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 bürolar, ağırlıklı olarak üretim, ticaret ve hizmet işleriyle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ilgili faaliyetlerin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 getirildiği bürolardır. Üretim işletmelerindeki bürolar, temel amacı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 maddeleri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nihai ürüne dönüştüren işletmelerdeki bürolardır. Fabrika büroları bu gruba girer.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 Oldukları Kurumlara Göre Bürolar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6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Ticari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işletmelerdeki bürolar ise genel olarak alım satım faaliyetlerinin yerine getirildiği bürolardır. Süpermarket büroları bu gruba girer. Hizmet işletmelerindeki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bürolar ise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öncelikli amacı müşterilere hizmet sunmak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 işletmelerdeki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bürolardır. Bankacılık ve sigortacılık alanında faaliyet gösteren kuruluşlardaki bürolar, bu türün örnekleridir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62" y="4293097"/>
            <a:ext cx="652987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45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3803</Words>
  <Application>Microsoft Office PowerPoint</Application>
  <PresentationFormat>Ekran Gösterisi (4:3)</PresentationFormat>
  <Paragraphs>171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67" baseType="lpstr">
      <vt:lpstr>Kalabalık</vt:lpstr>
      <vt:lpstr>Büro  Türleri</vt:lpstr>
      <vt:lpstr>Büro Türleri ve Şekilleri</vt:lpstr>
      <vt:lpstr>Slayt 3</vt:lpstr>
      <vt:lpstr> Klasik (Geleneksel) Büro Türleri</vt:lpstr>
      <vt:lpstr>Slayt 5</vt:lpstr>
      <vt:lpstr>Uzmanlık Alanlarına Göre Bürolar </vt:lpstr>
      <vt:lpstr>Slayt 7</vt:lpstr>
      <vt:lpstr>Ait Oldukları Kurumlara Göre Bürolar</vt:lpstr>
      <vt:lpstr>Slayt 9</vt:lpstr>
      <vt:lpstr>Slayt 10</vt:lpstr>
      <vt:lpstr>Kuruluş Amaçlarına Göre Bürolar</vt:lpstr>
      <vt:lpstr>Yerleşim Biçimlerine Göre Bürolar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Çağdaş Büro Türleri</vt:lpstr>
      <vt:lpstr>Slayt 24</vt:lpstr>
      <vt:lpstr>Slayt 25</vt:lpstr>
      <vt:lpstr>Gezici (Mobil) Bürolar</vt:lpstr>
      <vt:lpstr>Slayt 27</vt:lpstr>
      <vt:lpstr>Slayt 28</vt:lpstr>
      <vt:lpstr>Adhokratik (Geçici) Bürolar</vt:lpstr>
      <vt:lpstr>Slayt 30</vt:lpstr>
      <vt:lpstr>Slayt 31</vt:lpstr>
      <vt:lpstr>Slayt 32</vt:lpstr>
      <vt:lpstr>Slayt 33</vt:lpstr>
      <vt:lpstr>Ev Bürolar</vt:lpstr>
      <vt:lpstr>Slayt 35</vt:lpstr>
      <vt:lpstr>Slayt 36</vt:lpstr>
      <vt:lpstr>Slayt 37</vt:lpstr>
      <vt:lpstr>Slayt 38</vt:lpstr>
      <vt:lpstr>Slayt 39</vt:lpstr>
      <vt:lpstr>Slayt 40</vt:lpstr>
      <vt:lpstr>Sanal Bürolar</vt:lpstr>
      <vt:lpstr>Slayt 42</vt:lpstr>
      <vt:lpstr>Slayt 43</vt:lpstr>
      <vt:lpstr>Slayt 44</vt:lpstr>
      <vt:lpstr>Slayt 45</vt:lpstr>
      <vt:lpstr>Slayt 46</vt:lpstr>
      <vt:lpstr>Yaratıcı Bürolar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Modüler Bürolar</vt:lpstr>
      <vt:lpstr>Slayt 58</vt:lpstr>
      <vt:lpstr>Esnek Bürolar</vt:lpstr>
      <vt:lpstr>Slayt 60</vt:lpstr>
      <vt:lpstr>Slayt 61</vt:lpstr>
      <vt:lpstr>Slayt 62</vt:lpstr>
      <vt:lpstr>Slayt 63</vt:lpstr>
      <vt:lpstr>Slayt 64</vt:lpstr>
      <vt:lpstr>Slayt 65</vt:lpstr>
      <vt:lpstr>Slayt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Büro Kavramı- Türleri</dc:title>
  <dc:creator>Hilal EKIM</dc:creator>
  <cp:lastModifiedBy>Lenovo</cp:lastModifiedBy>
  <cp:revision>20</cp:revision>
  <dcterms:created xsi:type="dcterms:W3CDTF">2019-12-25T10:35:00Z</dcterms:created>
  <dcterms:modified xsi:type="dcterms:W3CDTF">2025-10-14T11:31:00Z</dcterms:modified>
</cp:coreProperties>
</file>