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0" d="100"/>
          <a:sy n="80" d="100"/>
        </p:scale>
        <p:origin x="7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5D38A3FE-B99A-10F0-44F1-F765C3A8430D}"/>
              </a:ext>
            </a:extLst>
          </p:cNvPr>
          <p:cNvSpPr txBox="1"/>
          <p:nvPr/>
        </p:nvSpPr>
        <p:spPr>
          <a:xfrm>
            <a:off x="5765800" y="3352800"/>
            <a:ext cx="403187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Neoliberalizm</a:t>
            </a:r>
            <a:endParaRPr lang="en-US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Özel</PresentationFormat>
  <Paragraphs>1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Özge Çetiner</cp:lastModifiedBy>
  <cp:revision>2</cp:revision>
  <dcterms:created xsi:type="dcterms:W3CDTF">2006-08-16T00:00:00Z</dcterms:created>
  <dcterms:modified xsi:type="dcterms:W3CDTF">2026-07-16T12:29:08Z</dcterms:modified>
</cp:coreProperties>
</file>