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7" r:id="rId9"/>
    <p:sldId id="269" r:id="rId10"/>
    <p:sldId id="265" r:id="rId11"/>
    <p:sldId id="270" r:id="rId12"/>
    <p:sldId id="271" r:id="rId13"/>
    <p:sldId id="262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E477B-5FEB-4E4E-8330-3D8DEFCB14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5A8B61-5934-4EC1-B5C9-1D0792560AA1}">
      <dgm:prSet/>
      <dgm:spPr/>
      <dgm:t>
        <a:bodyPr/>
        <a:lstStyle/>
        <a:p>
          <a:r>
            <a:rPr lang="en-US" i="0"/>
            <a:t>For adjectives </a:t>
          </a:r>
          <a:r>
            <a:rPr lang="tr-TR" i="0"/>
            <a:t>with</a:t>
          </a:r>
          <a:r>
            <a:rPr lang="en-US" i="0"/>
            <a:t> one syllable, add</a:t>
          </a:r>
          <a:r>
            <a:rPr lang="tr-TR" i="0"/>
            <a:t> –est </a:t>
          </a:r>
          <a:r>
            <a:rPr lang="tr-TR" b="1" i="0"/>
            <a:t>(the + adjective+ -est)</a:t>
          </a:r>
          <a:endParaRPr lang="en-US"/>
        </a:p>
      </dgm:t>
    </dgm:pt>
    <dgm:pt modelId="{EFA500A1-D887-403A-9BD9-45676A3B2BBD}" type="parTrans" cxnId="{3C19FAA4-D03D-424A-88AA-520CC15E7F12}">
      <dgm:prSet/>
      <dgm:spPr/>
      <dgm:t>
        <a:bodyPr/>
        <a:lstStyle/>
        <a:p>
          <a:endParaRPr lang="en-US"/>
        </a:p>
      </dgm:t>
    </dgm:pt>
    <dgm:pt modelId="{340E4F3B-DEB6-4ED4-9EFC-A6CF38029091}" type="sibTrans" cxnId="{3C19FAA4-D03D-424A-88AA-520CC15E7F12}">
      <dgm:prSet/>
      <dgm:spPr/>
      <dgm:t>
        <a:bodyPr/>
        <a:lstStyle/>
        <a:p>
          <a:endParaRPr lang="en-US"/>
        </a:p>
      </dgm:t>
    </dgm:pt>
    <dgm:pt modelId="{CE0A89B4-1134-4DA2-997F-DAEB4F187F58}">
      <dgm:prSet/>
      <dgm:spPr/>
      <dgm:t>
        <a:bodyPr/>
        <a:lstStyle/>
        <a:p>
          <a:r>
            <a:rPr lang="tr-TR" b="1" i="0" dirty="0" err="1"/>
            <a:t>For</a:t>
          </a:r>
          <a:r>
            <a:rPr lang="tr-TR" b="1" i="0" dirty="0"/>
            <a:t> </a:t>
          </a:r>
          <a:r>
            <a:rPr lang="tr-TR" b="1" i="0" dirty="0" err="1"/>
            <a:t>example</a:t>
          </a:r>
          <a:r>
            <a:rPr lang="tr-TR" b="1" i="0" dirty="0"/>
            <a:t>:</a:t>
          </a:r>
        </a:p>
        <a:p>
          <a:r>
            <a:rPr lang="tr-TR" b="1" i="0" dirty="0"/>
            <a:t> </a:t>
          </a:r>
          <a:endParaRPr lang="en-US" dirty="0"/>
        </a:p>
      </dgm:t>
    </dgm:pt>
    <dgm:pt modelId="{1868B81A-8EE3-45B0-B356-66EF8B393AEB}" type="parTrans" cxnId="{DBA56E08-5A91-41E1-8AC6-824D3236204B}">
      <dgm:prSet/>
      <dgm:spPr/>
      <dgm:t>
        <a:bodyPr/>
        <a:lstStyle/>
        <a:p>
          <a:endParaRPr lang="en-US"/>
        </a:p>
      </dgm:t>
    </dgm:pt>
    <dgm:pt modelId="{60F0D875-3A7D-438D-9372-197CC605F393}" type="sibTrans" cxnId="{DBA56E08-5A91-41E1-8AC6-824D3236204B}">
      <dgm:prSet/>
      <dgm:spPr/>
      <dgm:t>
        <a:bodyPr/>
        <a:lstStyle/>
        <a:p>
          <a:endParaRPr lang="en-US"/>
        </a:p>
      </dgm:t>
    </dgm:pt>
    <dgm:pt modelId="{9A49E412-35F7-4362-8A4E-22EFF2FE46E5}">
      <dgm:prSet/>
      <dgm:spPr/>
      <dgm:t>
        <a:bodyPr/>
        <a:lstStyle/>
        <a:p>
          <a:r>
            <a:rPr lang="tr-TR" b="1" dirty="0" err="1"/>
            <a:t>cheap</a:t>
          </a:r>
          <a:r>
            <a:rPr lang="tr-TR" b="1" dirty="0"/>
            <a:t>-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cheap</a:t>
          </a:r>
          <a:r>
            <a:rPr lang="tr-TR" b="1" dirty="0" err="1">
              <a:solidFill>
                <a:srgbClr val="C00000"/>
              </a:solidFill>
            </a:rPr>
            <a:t>est</a:t>
          </a:r>
          <a:endParaRPr lang="en-US" b="1" dirty="0">
            <a:solidFill>
              <a:srgbClr val="C00000"/>
            </a:solidFill>
          </a:endParaRPr>
        </a:p>
      </dgm:t>
    </dgm:pt>
    <dgm:pt modelId="{B8443B0C-1B82-4734-B982-CA244059F582}" type="parTrans" cxnId="{4A54FC4D-083F-46DC-A4F8-5044E14D5A94}">
      <dgm:prSet/>
      <dgm:spPr/>
      <dgm:t>
        <a:bodyPr/>
        <a:lstStyle/>
        <a:p>
          <a:endParaRPr lang="en-US"/>
        </a:p>
      </dgm:t>
    </dgm:pt>
    <dgm:pt modelId="{9ED9393B-8C9C-45A0-9C06-D63E5F92C298}" type="sibTrans" cxnId="{4A54FC4D-083F-46DC-A4F8-5044E14D5A94}">
      <dgm:prSet/>
      <dgm:spPr/>
      <dgm:t>
        <a:bodyPr/>
        <a:lstStyle/>
        <a:p>
          <a:endParaRPr lang="en-US"/>
        </a:p>
      </dgm:t>
    </dgm:pt>
    <dgm:pt modelId="{ECAB739D-C17A-4DF9-848A-35583B8E315D}">
      <dgm:prSet/>
      <dgm:spPr/>
      <dgm:t>
        <a:bodyPr/>
        <a:lstStyle/>
        <a:p>
          <a:r>
            <a:rPr lang="tr-TR" b="1" i="0" dirty="0" err="1"/>
            <a:t>light</a:t>
          </a:r>
          <a:r>
            <a:rPr lang="tr-TR" b="1" i="0" dirty="0"/>
            <a:t>- </a:t>
          </a:r>
          <a:r>
            <a:rPr lang="tr-TR" b="1" i="0" dirty="0" err="1"/>
            <a:t>the</a:t>
          </a:r>
          <a:r>
            <a:rPr lang="tr-TR" b="1" i="0" dirty="0"/>
            <a:t> </a:t>
          </a:r>
          <a:r>
            <a:rPr lang="tr-TR" b="1" i="0" dirty="0" err="1"/>
            <a:t>light</a:t>
          </a:r>
          <a:r>
            <a:rPr lang="tr-TR" b="1" i="0" dirty="0" err="1">
              <a:solidFill>
                <a:srgbClr val="C00000"/>
              </a:solidFill>
            </a:rPr>
            <a:t>est</a:t>
          </a:r>
          <a:endParaRPr lang="en-US" b="1" dirty="0">
            <a:solidFill>
              <a:srgbClr val="C00000"/>
            </a:solidFill>
          </a:endParaRPr>
        </a:p>
      </dgm:t>
    </dgm:pt>
    <dgm:pt modelId="{38792297-8975-4A2B-8C85-5A1A622EE7DF}" type="parTrans" cxnId="{165019C6-2F50-4CEB-BFC7-837DE3D4DFB7}">
      <dgm:prSet/>
      <dgm:spPr/>
      <dgm:t>
        <a:bodyPr/>
        <a:lstStyle/>
        <a:p>
          <a:endParaRPr lang="en-US"/>
        </a:p>
      </dgm:t>
    </dgm:pt>
    <dgm:pt modelId="{4DB5614E-961D-44F7-80D4-EF8B5C35B012}" type="sibTrans" cxnId="{165019C6-2F50-4CEB-BFC7-837DE3D4DFB7}">
      <dgm:prSet/>
      <dgm:spPr/>
      <dgm:t>
        <a:bodyPr/>
        <a:lstStyle/>
        <a:p>
          <a:endParaRPr lang="en-US"/>
        </a:p>
      </dgm:t>
    </dgm:pt>
    <dgm:pt modelId="{02351DC9-2CF7-4F14-884E-DD09C4185606}">
      <dgm:prSet/>
      <dgm:spPr/>
      <dgm:t>
        <a:bodyPr/>
        <a:lstStyle/>
        <a:p>
          <a:r>
            <a:rPr lang="tr-TR" b="1" dirty="0" err="1"/>
            <a:t>old</a:t>
          </a:r>
          <a:r>
            <a:rPr lang="tr-TR" b="1" dirty="0"/>
            <a:t>-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old</a:t>
          </a:r>
          <a:r>
            <a:rPr lang="tr-TR" b="1" dirty="0" err="1">
              <a:solidFill>
                <a:srgbClr val="C00000"/>
              </a:solidFill>
            </a:rPr>
            <a:t>est</a:t>
          </a:r>
          <a:endParaRPr lang="tr-TR" b="1" dirty="0">
            <a:solidFill>
              <a:srgbClr val="C00000"/>
            </a:solidFill>
          </a:endParaRPr>
        </a:p>
      </dgm:t>
    </dgm:pt>
    <dgm:pt modelId="{98D502B3-E889-4BBA-9101-B16EBA365717}" type="sibTrans" cxnId="{98A0CA03-7E2C-4612-8201-C1227FDB7862}">
      <dgm:prSet/>
      <dgm:spPr/>
      <dgm:t>
        <a:bodyPr/>
        <a:lstStyle/>
        <a:p>
          <a:endParaRPr lang="en-US"/>
        </a:p>
      </dgm:t>
    </dgm:pt>
    <dgm:pt modelId="{61FF2704-D5C0-4C4E-99E3-E0FF96929EBA}" type="parTrans" cxnId="{98A0CA03-7E2C-4612-8201-C1227FDB7862}">
      <dgm:prSet/>
      <dgm:spPr/>
      <dgm:t>
        <a:bodyPr/>
        <a:lstStyle/>
        <a:p>
          <a:endParaRPr lang="en-US"/>
        </a:p>
      </dgm:t>
    </dgm:pt>
    <dgm:pt modelId="{2E0C971C-161E-43CF-AC7E-663CAA7CCB93}" type="pres">
      <dgm:prSet presAssocID="{ECCE477B-5FEB-4E4E-8330-3D8DEFCB1408}" presName="diagram" presStyleCnt="0">
        <dgm:presLayoutVars>
          <dgm:dir/>
          <dgm:resizeHandles val="exact"/>
        </dgm:presLayoutVars>
      </dgm:prSet>
      <dgm:spPr/>
    </dgm:pt>
    <dgm:pt modelId="{070CB804-A10C-430E-9276-43A4EEC9AC9C}" type="pres">
      <dgm:prSet presAssocID="{485A8B61-5934-4EC1-B5C9-1D0792560AA1}" presName="node" presStyleLbl="node1" presStyleIdx="0" presStyleCnt="5">
        <dgm:presLayoutVars>
          <dgm:bulletEnabled val="1"/>
        </dgm:presLayoutVars>
      </dgm:prSet>
      <dgm:spPr/>
    </dgm:pt>
    <dgm:pt modelId="{CF4E5B0F-D137-4350-942D-D8DBF815F1D0}" type="pres">
      <dgm:prSet presAssocID="{340E4F3B-DEB6-4ED4-9EFC-A6CF38029091}" presName="sibTrans" presStyleCnt="0"/>
      <dgm:spPr/>
    </dgm:pt>
    <dgm:pt modelId="{7E086414-6F7F-40FF-A2DB-0EBB991F9E2F}" type="pres">
      <dgm:prSet presAssocID="{CE0A89B4-1134-4DA2-997F-DAEB4F187F58}" presName="node" presStyleLbl="node1" presStyleIdx="1" presStyleCnt="5">
        <dgm:presLayoutVars>
          <dgm:bulletEnabled val="1"/>
        </dgm:presLayoutVars>
      </dgm:prSet>
      <dgm:spPr/>
    </dgm:pt>
    <dgm:pt modelId="{B5BAD43D-2ABB-4E16-8F3D-527852A524D6}" type="pres">
      <dgm:prSet presAssocID="{60F0D875-3A7D-438D-9372-197CC605F393}" presName="sibTrans" presStyleCnt="0"/>
      <dgm:spPr/>
    </dgm:pt>
    <dgm:pt modelId="{9C89F276-1551-4F97-A54D-81EDE63A3F7B}" type="pres">
      <dgm:prSet presAssocID="{9A49E412-35F7-4362-8A4E-22EFF2FE46E5}" presName="node" presStyleLbl="node1" presStyleIdx="2" presStyleCnt="5" custScaleX="112984">
        <dgm:presLayoutVars>
          <dgm:bulletEnabled val="1"/>
        </dgm:presLayoutVars>
      </dgm:prSet>
      <dgm:spPr/>
    </dgm:pt>
    <dgm:pt modelId="{88756488-2F4B-44C5-A598-8FE97EBEDD3F}" type="pres">
      <dgm:prSet presAssocID="{9ED9393B-8C9C-45A0-9C06-D63E5F92C298}" presName="sibTrans" presStyleCnt="0"/>
      <dgm:spPr/>
    </dgm:pt>
    <dgm:pt modelId="{F4C01963-2520-4BB2-836B-AD62B4E6B69C}" type="pres">
      <dgm:prSet presAssocID="{ECAB739D-C17A-4DF9-848A-35583B8E315D}" presName="node" presStyleLbl="node1" presStyleIdx="3" presStyleCnt="5">
        <dgm:presLayoutVars>
          <dgm:bulletEnabled val="1"/>
        </dgm:presLayoutVars>
      </dgm:prSet>
      <dgm:spPr/>
    </dgm:pt>
    <dgm:pt modelId="{A2F7ACF5-B66B-4999-A0DF-A1577ED8F84C}" type="pres">
      <dgm:prSet presAssocID="{4DB5614E-961D-44F7-80D4-EF8B5C35B012}" presName="sibTrans" presStyleCnt="0"/>
      <dgm:spPr/>
    </dgm:pt>
    <dgm:pt modelId="{EA9F7DFF-38A3-44AA-AC86-115B9DDC6D80}" type="pres">
      <dgm:prSet presAssocID="{02351DC9-2CF7-4F14-884E-DD09C4185606}" presName="node" presStyleLbl="node1" presStyleIdx="4" presStyleCnt="5">
        <dgm:presLayoutVars>
          <dgm:bulletEnabled val="1"/>
        </dgm:presLayoutVars>
      </dgm:prSet>
      <dgm:spPr/>
    </dgm:pt>
  </dgm:ptLst>
  <dgm:cxnLst>
    <dgm:cxn modelId="{98A0CA03-7E2C-4612-8201-C1227FDB7862}" srcId="{ECCE477B-5FEB-4E4E-8330-3D8DEFCB1408}" destId="{02351DC9-2CF7-4F14-884E-DD09C4185606}" srcOrd="4" destOrd="0" parTransId="{61FF2704-D5C0-4C4E-99E3-E0FF96929EBA}" sibTransId="{98D502B3-E889-4BBA-9101-B16EBA365717}"/>
    <dgm:cxn modelId="{EAE43205-7F73-43B4-8DE9-689FE26C1F4B}" type="presOf" srcId="{9A49E412-35F7-4362-8A4E-22EFF2FE46E5}" destId="{9C89F276-1551-4F97-A54D-81EDE63A3F7B}" srcOrd="0" destOrd="0" presId="urn:microsoft.com/office/officeart/2005/8/layout/default"/>
    <dgm:cxn modelId="{DBA56E08-5A91-41E1-8AC6-824D3236204B}" srcId="{ECCE477B-5FEB-4E4E-8330-3D8DEFCB1408}" destId="{CE0A89B4-1134-4DA2-997F-DAEB4F187F58}" srcOrd="1" destOrd="0" parTransId="{1868B81A-8EE3-45B0-B356-66EF8B393AEB}" sibTransId="{60F0D875-3A7D-438D-9372-197CC605F393}"/>
    <dgm:cxn modelId="{9D1BFB13-3598-48DB-B865-E33224A6ED91}" type="presOf" srcId="{ECCE477B-5FEB-4E4E-8330-3D8DEFCB1408}" destId="{2E0C971C-161E-43CF-AC7E-663CAA7CCB93}" srcOrd="0" destOrd="0" presId="urn:microsoft.com/office/officeart/2005/8/layout/default"/>
    <dgm:cxn modelId="{12376C1A-63D8-413B-9200-208AE27B2819}" type="presOf" srcId="{ECAB739D-C17A-4DF9-848A-35583B8E315D}" destId="{F4C01963-2520-4BB2-836B-AD62B4E6B69C}" srcOrd="0" destOrd="0" presId="urn:microsoft.com/office/officeart/2005/8/layout/default"/>
    <dgm:cxn modelId="{857CB53F-03BB-4DC2-B8B8-94F6CCA56738}" type="presOf" srcId="{485A8B61-5934-4EC1-B5C9-1D0792560AA1}" destId="{070CB804-A10C-430E-9276-43A4EEC9AC9C}" srcOrd="0" destOrd="0" presId="urn:microsoft.com/office/officeart/2005/8/layout/default"/>
    <dgm:cxn modelId="{743DF05B-AB15-4DCF-B36E-8F77376B2178}" type="presOf" srcId="{CE0A89B4-1134-4DA2-997F-DAEB4F187F58}" destId="{7E086414-6F7F-40FF-A2DB-0EBB991F9E2F}" srcOrd="0" destOrd="0" presId="urn:microsoft.com/office/officeart/2005/8/layout/default"/>
    <dgm:cxn modelId="{4A54FC4D-083F-46DC-A4F8-5044E14D5A94}" srcId="{ECCE477B-5FEB-4E4E-8330-3D8DEFCB1408}" destId="{9A49E412-35F7-4362-8A4E-22EFF2FE46E5}" srcOrd="2" destOrd="0" parTransId="{B8443B0C-1B82-4734-B982-CA244059F582}" sibTransId="{9ED9393B-8C9C-45A0-9C06-D63E5F92C298}"/>
    <dgm:cxn modelId="{AEBA4690-CC38-4D1A-809B-1147B30778F4}" type="presOf" srcId="{02351DC9-2CF7-4F14-884E-DD09C4185606}" destId="{EA9F7DFF-38A3-44AA-AC86-115B9DDC6D80}" srcOrd="0" destOrd="0" presId="urn:microsoft.com/office/officeart/2005/8/layout/default"/>
    <dgm:cxn modelId="{3C19FAA4-D03D-424A-88AA-520CC15E7F12}" srcId="{ECCE477B-5FEB-4E4E-8330-3D8DEFCB1408}" destId="{485A8B61-5934-4EC1-B5C9-1D0792560AA1}" srcOrd="0" destOrd="0" parTransId="{EFA500A1-D887-403A-9BD9-45676A3B2BBD}" sibTransId="{340E4F3B-DEB6-4ED4-9EFC-A6CF38029091}"/>
    <dgm:cxn modelId="{165019C6-2F50-4CEB-BFC7-837DE3D4DFB7}" srcId="{ECCE477B-5FEB-4E4E-8330-3D8DEFCB1408}" destId="{ECAB739D-C17A-4DF9-848A-35583B8E315D}" srcOrd="3" destOrd="0" parTransId="{38792297-8975-4A2B-8C85-5A1A622EE7DF}" sibTransId="{4DB5614E-961D-44F7-80D4-EF8B5C35B012}"/>
    <dgm:cxn modelId="{629C35A0-D7B6-4713-BEEA-7CE7E3083A0F}" type="presParOf" srcId="{2E0C971C-161E-43CF-AC7E-663CAA7CCB93}" destId="{070CB804-A10C-430E-9276-43A4EEC9AC9C}" srcOrd="0" destOrd="0" presId="urn:microsoft.com/office/officeart/2005/8/layout/default"/>
    <dgm:cxn modelId="{786C9F0C-EDF9-440D-8DE4-5A93EFE4925C}" type="presParOf" srcId="{2E0C971C-161E-43CF-AC7E-663CAA7CCB93}" destId="{CF4E5B0F-D137-4350-942D-D8DBF815F1D0}" srcOrd="1" destOrd="0" presId="urn:microsoft.com/office/officeart/2005/8/layout/default"/>
    <dgm:cxn modelId="{83A0B10B-4387-4E47-9108-276118BDF81D}" type="presParOf" srcId="{2E0C971C-161E-43CF-AC7E-663CAA7CCB93}" destId="{7E086414-6F7F-40FF-A2DB-0EBB991F9E2F}" srcOrd="2" destOrd="0" presId="urn:microsoft.com/office/officeart/2005/8/layout/default"/>
    <dgm:cxn modelId="{EDFDBE76-1EB5-4631-95ED-379CE5D2A26E}" type="presParOf" srcId="{2E0C971C-161E-43CF-AC7E-663CAA7CCB93}" destId="{B5BAD43D-2ABB-4E16-8F3D-527852A524D6}" srcOrd="3" destOrd="0" presId="urn:microsoft.com/office/officeart/2005/8/layout/default"/>
    <dgm:cxn modelId="{2273ED14-A1B9-4B54-8BF1-11CC155A9C99}" type="presParOf" srcId="{2E0C971C-161E-43CF-AC7E-663CAA7CCB93}" destId="{9C89F276-1551-4F97-A54D-81EDE63A3F7B}" srcOrd="4" destOrd="0" presId="urn:microsoft.com/office/officeart/2005/8/layout/default"/>
    <dgm:cxn modelId="{2B021C72-C2DE-4266-AB0F-E1F9E37D9EB3}" type="presParOf" srcId="{2E0C971C-161E-43CF-AC7E-663CAA7CCB93}" destId="{88756488-2F4B-44C5-A598-8FE97EBEDD3F}" srcOrd="5" destOrd="0" presId="urn:microsoft.com/office/officeart/2005/8/layout/default"/>
    <dgm:cxn modelId="{3B9D0B51-62E9-4716-AF6C-39C9BFA4F4D1}" type="presParOf" srcId="{2E0C971C-161E-43CF-AC7E-663CAA7CCB93}" destId="{F4C01963-2520-4BB2-836B-AD62B4E6B69C}" srcOrd="6" destOrd="0" presId="urn:microsoft.com/office/officeart/2005/8/layout/default"/>
    <dgm:cxn modelId="{C689EB2E-51A7-400C-B356-D1F792FBC42B}" type="presParOf" srcId="{2E0C971C-161E-43CF-AC7E-663CAA7CCB93}" destId="{A2F7ACF5-B66B-4999-A0DF-A1577ED8F84C}" srcOrd="7" destOrd="0" presId="urn:microsoft.com/office/officeart/2005/8/layout/default"/>
    <dgm:cxn modelId="{A399412E-F0F9-44BF-A170-0066FBE127C2}" type="presParOf" srcId="{2E0C971C-161E-43CF-AC7E-663CAA7CCB93}" destId="{EA9F7DFF-38A3-44AA-AC86-115B9DDC6D8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E477B-5FEB-4E4E-8330-3D8DEFCB14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5A8B61-5934-4EC1-B5C9-1D0792560AA1}">
      <dgm:prSet/>
      <dgm:spPr/>
      <dgm:t>
        <a:bodyPr/>
        <a:lstStyle/>
        <a:p>
          <a:r>
            <a:rPr lang="tr-TR" dirty="0" err="1"/>
            <a:t>difficult</a:t>
          </a:r>
          <a:r>
            <a:rPr lang="tr-TR" dirty="0"/>
            <a:t> –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most</a:t>
          </a:r>
          <a:r>
            <a:rPr lang="tr-TR" dirty="0"/>
            <a:t> </a:t>
          </a:r>
          <a:r>
            <a:rPr lang="tr-TR" dirty="0" err="1"/>
            <a:t>difficult</a:t>
          </a:r>
          <a:endParaRPr lang="en-US" dirty="0"/>
        </a:p>
      </dgm:t>
    </dgm:pt>
    <dgm:pt modelId="{EFA500A1-D887-403A-9BD9-45676A3B2BBD}" type="parTrans" cxnId="{3C19FAA4-D03D-424A-88AA-520CC15E7F12}">
      <dgm:prSet/>
      <dgm:spPr/>
      <dgm:t>
        <a:bodyPr/>
        <a:lstStyle/>
        <a:p>
          <a:endParaRPr lang="en-US"/>
        </a:p>
      </dgm:t>
    </dgm:pt>
    <dgm:pt modelId="{340E4F3B-DEB6-4ED4-9EFC-A6CF38029091}" type="sibTrans" cxnId="{3C19FAA4-D03D-424A-88AA-520CC15E7F12}">
      <dgm:prSet/>
      <dgm:spPr/>
      <dgm:t>
        <a:bodyPr/>
        <a:lstStyle/>
        <a:p>
          <a:endParaRPr lang="en-US"/>
        </a:p>
      </dgm:t>
    </dgm:pt>
    <dgm:pt modelId="{9A49E412-35F7-4362-8A4E-22EFF2FE46E5}">
      <dgm:prSet/>
      <dgm:spPr/>
      <dgm:t>
        <a:bodyPr/>
        <a:lstStyle/>
        <a:p>
          <a:r>
            <a:rPr lang="tr-TR" b="1" dirty="0" err="1"/>
            <a:t>beatiful</a:t>
          </a:r>
          <a:r>
            <a:rPr lang="tr-TR" b="1" dirty="0"/>
            <a:t> –</a:t>
          </a:r>
        </a:p>
        <a:p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most</a:t>
          </a:r>
          <a:r>
            <a:rPr lang="tr-TR" b="1" dirty="0"/>
            <a:t> </a:t>
          </a:r>
          <a:r>
            <a:rPr lang="tr-TR" b="1" dirty="0" err="1"/>
            <a:t>beatiful</a:t>
          </a:r>
          <a:endParaRPr lang="en-US" b="1" dirty="0"/>
        </a:p>
      </dgm:t>
    </dgm:pt>
    <dgm:pt modelId="{B8443B0C-1B82-4734-B982-CA244059F582}" type="parTrans" cxnId="{4A54FC4D-083F-46DC-A4F8-5044E14D5A94}">
      <dgm:prSet/>
      <dgm:spPr/>
      <dgm:t>
        <a:bodyPr/>
        <a:lstStyle/>
        <a:p>
          <a:endParaRPr lang="en-US"/>
        </a:p>
      </dgm:t>
    </dgm:pt>
    <dgm:pt modelId="{9ED9393B-8C9C-45A0-9C06-D63E5F92C298}" type="sibTrans" cxnId="{4A54FC4D-083F-46DC-A4F8-5044E14D5A94}">
      <dgm:prSet/>
      <dgm:spPr/>
      <dgm:t>
        <a:bodyPr/>
        <a:lstStyle/>
        <a:p>
          <a:endParaRPr lang="en-US"/>
        </a:p>
      </dgm:t>
    </dgm:pt>
    <dgm:pt modelId="{ECAB739D-C17A-4DF9-848A-35583B8E315D}">
      <dgm:prSet/>
      <dgm:spPr/>
      <dgm:t>
        <a:bodyPr/>
        <a:lstStyle/>
        <a:p>
          <a:r>
            <a:rPr lang="tr-TR" b="1" dirty="0" err="1"/>
            <a:t>important</a:t>
          </a:r>
          <a:r>
            <a:rPr lang="tr-TR" b="1" dirty="0"/>
            <a:t>-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most</a:t>
          </a:r>
          <a:r>
            <a:rPr lang="tr-TR" b="1" dirty="0"/>
            <a:t> </a:t>
          </a:r>
          <a:r>
            <a:rPr lang="tr-TR" b="1" dirty="0" err="1"/>
            <a:t>important</a:t>
          </a:r>
          <a:endParaRPr lang="en-US" b="1" dirty="0"/>
        </a:p>
      </dgm:t>
    </dgm:pt>
    <dgm:pt modelId="{38792297-8975-4A2B-8C85-5A1A622EE7DF}" type="parTrans" cxnId="{165019C6-2F50-4CEB-BFC7-837DE3D4DFB7}">
      <dgm:prSet/>
      <dgm:spPr/>
      <dgm:t>
        <a:bodyPr/>
        <a:lstStyle/>
        <a:p>
          <a:endParaRPr lang="en-US"/>
        </a:p>
      </dgm:t>
    </dgm:pt>
    <dgm:pt modelId="{4DB5614E-961D-44F7-80D4-EF8B5C35B012}" type="sibTrans" cxnId="{165019C6-2F50-4CEB-BFC7-837DE3D4DFB7}">
      <dgm:prSet/>
      <dgm:spPr/>
      <dgm:t>
        <a:bodyPr/>
        <a:lstStyle/>
        <a:p>
          <a:endParaRPr lang="en-US"/>
        </a:p>
      </dgm:t>
    </dgm:pt>
    <dgm:pt modelId="{CCD562E0-0E40-4ADC-AB6B-AE363713B932}">
      <dgm:prSet/>
      <dgm:spPr/>
      <dgm:t>
        <a:bodyPr/>
        <a:lstStyle/>
        <a:p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adjectives</a:t>
          </a:r>
          <a:r>
            <a:rPr lang="tr-TR" dirty="0"/>
            <a:t> </a:t>
          </a:r>
          <a:r>
            <a:rPr lang="tr-TR" dirty="0" err="1"/>
            <a:t>with</a:t>
          </a:r>
          <a:r>
            <a:rPr lang="tr-TR" dirty="0"/>
            <a:t> </a:t>
          </a:r>
          <a:r>
            <a:rPr lang="tr-TR" dirty="0" err="1"/>
            <a:t>two</a:t>
          </a:r>
          <a:r>
            <a:rPr lang="tr-TR" dirty="0"/>
            <a:t> </a:t>
          </a:r>
          <a:r>
            <a:rPr lang="tr-TR" dirty="0" err="1"/>
            <a:t>or</a:t>
          </a:r>
          <a:r>
            <a:rPr lang="tr-TR" dirty="0"/>
            <a:t> </a:t>
          </a:r>
          <a:r>
            <a:rPr lang="tr-TR" dirty="0" err="1"/>
            <a:t>more</a:t>
          </a:r>
          <a:r>
            <a:rPr lang="tr-TR" dirty="0"/>
            <a:t> </a:t>
          </a:r>
          <a:r>
            <a:rPr lang="tr-TR" dirty="0" err="1"/>
            <a:t>syllable</a:t>
          </a:r>
          <a:r>
            <a:rPr lang="tr-TR" dirty="0"/>
            <a:t>, </a:t>
          </a:r>
          <a:r>
            <a:rPr lang="tr-TR" dirty="0" err="1"/>
            <a:t>add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most</a:t>
          </a:r>
          <a:r>
            <a:rPr lang="tr-TR" dirty="0"/>
            <a:t> </a:t>
          </a:r>
          <a:r>
            <a:rPr lang="tr-TR" b="1" dirty="0"/>
            <a:t>(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most</a:t>
          </a:r>
          <a:r>
            <a:rPr lang="tr-TR" b="1" dirty="0"/>
            <a:t> + </a:t>
          </a:r>
          <a:r>
            <a:rPr lang="tr-TR" b="1" dirty="0" err="1"/>
            <a:t>adjective</a:t>
          </a:r>
          <a:r>
            <a:rPr lang="tr-TR" b="1" dirty="0"/>
            <a:t>)</a:t>
          </a:r>
          <a:endParaRPr lang="en-US" dirty="0"/>
        </a:p>
      </dgm:t>
    </dgm:pt>
    <dgm:pt modelId="{C985EBB2-78C6-47F1-A9CD-B34EFB51604C}" type="parTrans" cxnId="{A0D274B2-961F-403A-BCEA-7F0A0743C893}">
      <dgm:prSet/>
      <dgm:spPr/>
      <dgm:t>
        <a:bodyPr/>
        <a:lstStyle/>
        <a:p>
          <a:endParaRPr lang="tr-TR"/>
        </a:p>
      </dgm:t>
    </dgm:pt>
    <dgm:pt modelId="{329CE8B2-D7FA-4879-88CA-327ECB2504EB}" type="sibTrans" cxnId="{A0D274B2-961F-403A-BCEA-7F0A0743C893}">
      <dgm:prSet/>
      <dgm:spPr/>
      <dgm:t>
        <a:bodyPr/>
        <a:lstStyle/>
        <a:p>
          <a:endParaRPr lang="tr-TR"/>
        </a:p>
      </dgm:t>
    </dgm:pt>
    <dgm:pt modelId="{2759EB73-AC4B-41A1-B576-9F0D7FA5D2BA}">
      <dgm:prSet/>
      <dgm:spPr/>
      <dgm:t>
        <a:bodyPr/>
        <a:lstStyle/>
        <a:p>
          <a:r>
            <a:rPr lang="tr-TR" b="1" i="0"/>
            <a:t>For example:</a:t>
          </a:r>
          <a:endParaRPr lang="tr-TR" b="1" i="0" dirty="0"/>
        </a:p>
      </dgm:t>
    </dgm:pt>
    <dgm:pt modelId="{F9313752-D7D5-4C01-AD1F-7116DB21D307}" type="parTrans" cxnId="{849282A9-17FD-47BB-B84F-E7EAF69FA7DB}">
      <dgm:prSet/>
      <dgm:spPr/>
      <dgm:t>
        <a:bodyPr/>
        <a:lstStyle/>
        <a:p>
          <a:endParaRPr lang="tr-TR"/>
        </a:p>
      </dgm:t>
    </dgm:pt>
    <dgm:pt modelId="{6EB6E421-129A-4B27-8D3A-A9D9E38F7F84}" type="sibTrans" cxnId="{849282A9-17FD-47BB-B84F-E7EAF69FA7DB}">
      <dgm:prSet/>
      <dgm:spPr/>
      <dgm:t>
        <a:bodyPr/>
        <a:lstStyle/>
        <a:p>
          <a:endParaRPr lang="tr-TR"/>
        </a:p>
      </dgm:t>
    </dgm:pt>
    <dgm:pt modelId="{2E0C971C-161E-43CF-AC7E-663CAA7CCB93}" type="pres">
      <dgm:prSet presAssocID="{ECCE477B-5FEB-4E4E-8330-3D8DEFCB1408}" presName="diagram" presStyleCnt="0">
        <dgm:presLayoutVars>
          <dgm:dir/>
          <dgm:resizeHandles val="exact"/>
        </dgm:presLayoutVars>
      </dgm:prSet>
      <dgm:spPr/>
    </dgm:pt>
    <dgm:pt modelId="{070CB804-A10C-430E-9276-43A4EEC9AC9C}" type="pres">
      <dgm:prSet presAssocID="{485A8B61-5934-4EC1-B5C9-1D0792560AA1}" presName="node" presStyleLbl="node1" presStyleIdx="0" presStyleCnt="5" custLinFactX="100000" custLinFactNeighborX="122161" custLinFactNeighborY="-748">
        <dgm:presLayoutVars>
          <dgm:bulletEnabled val="1"/>
        </dgm:presLayoutVars>
      </dgm:prSet>
      <dgm:spPr/>
    </dgm:pt>
    <dgm:pt modelId="{CF4E5B0F-D137-4350-942D-D8DBF815F1D0}" type="pres">
      <dgm:prSet presAssocID="{340E4F3B-DEB6-4ED4-9EFC-A6CF38029091}" presName="sibTrans" presStyleCnt="0"/>
      <dgm:spPr/>
    </dgm:pt>
    <dgm:pt modelId="{3FE44AB1-1E68-42F5-B0C8-148B0A94C49A}" type="pres">
      <dgm:prSet presAssocID="{2759EB73-AC4B-41A1-B576-9F0D7FA5D2BA}" presName="node" presStyleLbl="node1" presStyleIdx="1" presStyleCnt="5">
        <dgm:presLayoutVars>
          <dgm:bulletEnabled val="1"/>
        </dgm:presLayoutVars>
      </dgm:prSet>
      <dgm:spPr/>
    </dgm:pt>
    <dgm:pt modelId="{67E3622C-2526-43F5-8359-C37B3FA5C633}" type="pres">
      <dgm:prSet presAssocID="{6EB6E421-129A-4B27-8D3A-A9D9E38F7F84}" presName="sibTrans" presStyleCnt="0"/>
      <dgm:spPr/>
    </dgm:pt>
    <dgm:pt modelId="{B97D5EBA-E8BB-45D5-8980-FB0326C7A146}" type="pres">
      <dgm:prSet presAssocID="{CCD562E0-0E40-4ADC-AB6B-AE363713B932}" presName="node" presStyleLbl="node1" presStyleIdx="2" presStyleCnt="5" custLinFactX="-100000" custLinFactNeighborX="-129277" custLinFactNeighborY="3774">
        <dgm:presLayoutVars>
          <dgm:bulletEnabled val="1"/>
        </dgm:presLayoutVars>
      </dgm:prSet>
      <dgm:spPr/>
    </dgm:pt>
    <dgm:pt modelId="{A3AD2DC6-CF01-463B-8AD5-F0642DB0E233}" type="pres">
      <dgm:prSet presAssocID="{329CE8B2-D7FA-4879-88CA-327ECB2504EB}" presName="sibTrans" presStyleCnt="0"/>
      <dgm:spPr/>
    </dgm:pt>
    <dgm:pt modelId="{9C89F276-1551-4F97-A54D-81EDE63A3F7B}" type="pres">
      <dgm:prSet presAssocID="{9A49E412-35F7-4362-8A4E-22EFF2FE46E5}" presName="node" presStyleLbl="node1" presStyleIdx="3" presStyleCnt="5" custScaleX="112984" custLinFactNeighborX="-8251" custLinFactNeighborY="-3438">
        <dgm:presLayoutVars>
          <dgm:bulletEnabled val="1"/>
        </dgm:presLayoutVars>
      </dgm:prSet>
      <dgm:spPr/>
    </dgm:pt>
    <dgm:pt modelId="{88756488-2F4B-44C5-A598-8FE97EBEDD3F}" type="pres">
      <dgm:prSet presAssocID="{9ED9393B-8C9C-45A0-9C06-D63E5F92C298}" presName="sibTrans" presStyleCnt="0"/>
      <dgm:spPr/>
    </dgm:pt>
    <dgm:pt modelId="{F4C01963-2520-4BB2-836B-AD62B4E6B69C}" type="pres">
      <dgm:prSet presAssocID="{ECAB739D-C17A-4DF9-848A-35583B8E315D}" presName="node" presStyleLbl="node1" presStyleIdx="4" presStyleCnt="5" custLinFactNeighborX="11000" custLinFactNeighborY="-2292">
        <dgm:presLayoutVars>
          <dgm:bulletEnabled val="1"/>
        </dgm:presLayoutVars>
      </dgm:prSet>
      <dgm:spPr/>
    </dgm:pt>
  </dgm:ptLst>
  <dgm:cxnLst>
    <dgm:cxn modelId="{EAE43205-7F73-43B4-8DE9-689FE26C1F4B}" type="presOf" srcId="{9A49E412-35F7-4362-8A4E-22EFF2FE46E5}" destId="{9C89F276-1551-4F97-A54D-81EDE63A3F7B}" srcOrd="0" destOrd="0" presId="urn:microsoft.com/office/officeart/2005/8/layout/default"/>
    <dgm:cxn modelId="{9D1BFB13-3598-48DB-B865-E33224A6ED91}" type="presOf" srcId="{ECCE477B-5FEB-4E4E-8330-3D8DEFCB1408}" destId="{2E0C971C-161E-43CF-AC7E-663CAA7CCB93}" srcOrd="0" destOrd="0" presId="urn:microsoft.com/office/officeart/2005/8/layout/default"/>
    <dgm:cxn modelId="{12376C1A-63D8-413B-9200-208AE27B2819}" type="presOf" srcId="{ECAB739D-C17A-4DF9-848A-35583B8E315D}" destId="{F4C01963-2520-4BB2-836B-AD62B4E6B69C}" srcOrd="0" destOrd="0" presId="urn:microsoft.com/office/officeart/2005/8/layout/default"/>
    <dgm:cxn modelId="{857CB53F-03BB-4DC2-B8B8-94F6CCA56738}" type="presOf" srcId="{485A8B61-5934-4EC1-B5C9-1D0792560AA1}" destId="{070CB804-A10C-430E-9276-43A4EEC9AC9C}" srcOrd="0" destOrd="0" presId="urn:microsoft.com/office/officeart/2005/8/layout/default"/>
    <dgm:cxn modelId="{4A54FC4D-083F-46DC-A4F8-5044E14D5A94}" srcId="{ECCE477B-5FEB-4E4E-8330-3D8DEFCB1408}" destId="{9A49E412-35F7-4362-8A4E-22EFF2FE46E5}" srcOrd="3" destOrd="0" parTransId="{B8443B0C-1B82-4734-B982-CA244059F582}" sibTransId="{9ED9393B-8C9C-45A0-9C06-D63E5F92C298}"/>
    <dgm:cxn modelId="{811C2C98-C167-4FD3-8EF9-495D6F71E9AF}" type="presOf" srcId="{2759EB73-AC4B-41A1-B576-9F0D7FA5D2BA}" destId="{3FE44AB1-1E68-42F5-B0C8-148B0A94C49A}" srcOrd="0" destOrd="0" presId="urn:microsoft.com/office/officeart/2005/8/layout/default"/>
    <dgm:cxn modelId="{3C19FAA4-D03D-424A-88AA-520CC15E7F12}" srcId="{ECCE477B-5FEB-4E4E-8330-3D8DEFCB1408}" destId="{485A8B61-5934-4EC1-B5C9-1D0792560AA1}" srcOrd="0" destOrd="0" parTransId="{EFA500A1-D887-403A-9BD9-45676A3B2BBD}" sibTransId="{340E4F3B-DEB6-4ED4-9EFC-A6CF38029091}"/>
    <dgm:cxn modelId="{849282A9-17FD-47BB-B84F-E7EAF69FA7DB}" srcId="{ECCE477B-5FEB-4E4E-8330-3D8DEFCB1408}" destId="{2759EB73-AC4B-41A1-B576-9F0D7FA5D2BA}" srcOrd="1" destOrd="0" parTransId="{F9313752-D7D5-4C01-AD1F-7116DB21D307}" sibTransId="{6EB6E421-129A-4B27-8D3A-A9D9E38F7F84}"/>
    <dgm:cxn modelId="{A0D274B2-961F-403A-BCEA-7F0A0743C893}" srcId="{ECCE477B-5FEB-4E4E-8330-3D8DEFCB1408}" destId="{CCD562E0-0E40-4ADC-AB6B-AE363713B932}" srcOrd="2" destOrd="0" parTransId="{C985EBB2-78C6-47F1-A9CD-B34EFB51604C}" sibTransId="{329CE8B2-D7FA-4879-88CA-327ECB2504EB}"/>
    <dgm:cxn modelId="{165019C6-2F50-4CEB-BFC7-837DE3D4DFB7}" srcId="{ECCE477B-5FEB-4E4E-8330-3D8DEFCB1408}" destId="{ECAB739D-C17A-4DF9-848A-35583B8E315D}" srcOrd="4" destOrd="0" parTransId="{38792297-8975-4A2B-8C85-5A1A622EE7DF}" sibTransId="{4DB5614E-961D-44F7-80D4-EF8B5C35B012}"/>
    <dgm:cxn modelId="{FBB799E6-BF5D-40BB-92D5-902917AD176A}" type="presOf" srcId="{CCD562E0-0E40-4ADC-AB6B-AE363713B932}" destId="{B97D5EBA-E8BB-45D5-8980-FB0326C7A146}" srcOrd="0" destOrd="0" presId="urn:microsoft.com/office/officeart/2005/8/layout/default"/>
    <dgm:cxn modelId="{629C35A0-D7B6-4713-BEEA-7CE7E3083A0F}" type="presParOf" srcId="{2E0C971C-161E-43CF-AC7E-663CAA7CCB93}" destId="{070CB804-A10C-430E-9276-43A4EEC9AC9C}" srcOrd="0" destOrd="0" presId="urn:microsoft.com/office/officeart/2005/8/layout/default"/>
    <dgm:cxn modelId="{786C9F0C-EDF9-440D-8DE4-5A93EFE4925C}" type="presParOf" srcId="{2E0C971C-161E-43CF-AC7E-663CAA7CCB93}" destId="{CF4E5B0F-D137-4350-942D-D8DBF815F1D0}" srcOrd="1" destOrd="0" presId="urn:microsoft.com/office/officeart/2005/8/layout/default"/>
    <dgm:cxn modelId="{93E317CA-EACF-49EC-BA59-BF5993ED8CFB}" type="presParOf" srcId="{2E0C971C-161E-43CF-AC7E-663CAA7CCB93}" destId="{3FE44AB1-1E68-42F5-B0C8-148B0A94C49A}" srcOrd="2" destOrd="0" presId="urn:microsoft.com/office/officeart/2005/8/layout/default"/>
    <dgm:cxn modelId="{DBE3D1E1-142B-4AAB-B127-F2BBA5707691}" type="presParOf" srcId="{2E0C971C-161E-43CF-AC7E-663CAA7CCB93}" destId="{67E3622C-2526-43F5-8359-C37B3FA5C633}" srcOrd="3" destOrd="0" presId="urn:microsoft.com/office/officeart/2005/8/layout/default"/>
    <dgm:cxn modelId="{3F68B222-800D-490B-A9A5-887F6BD983B1}" type="presParOf" srcId="{2E0C971C-161E-43CF-AC7E-663CAA7CCB93}" destId="{B97D5EBA-E8BB-45D5-8980-FB0326C7A146}" srcOrd="4" destOrd="0" presId="urn:microsoft.com/office/officeart/2005/8/layout/default"/>
    <dgm:cxn modelId="{B30C6D9C-9D99-4F70-B51C-A8AA4356336C}" type="presParOf" srcId="{2E0C971C-161E-43CF-AC7E-663CAA7CCB93}" destId="{A3AD2DC6-CF01-463B-8AD5-F0642DB0E233}" srcOrd="5" destOrd="0" presId="urn:microsoft.com/office/officeart/2005/8/layout/default"/>
    <dgm:cxn modelId="{2273ED14-A1B9-4B54-8BF1-11CC155A9C99}" type="presParOf" srcId="{2E0C971C-161E-43CF-AC7E-663CAA7CCB93}" destId="{9C89F276-1551-4F97-A54D-81EDE63A3F7B}" srcOrd="6" destOrd="0" presId="urn:microsoft.com/office/officeart/2005/8/layout/default"/>
    <dgm:cxn modelId="{2B021C72-C2DE-4266-AB0F-E1F9E37D9EB3}" type="presParOf" srcId="{2E0C971C-161E-43CF-AC7E-663CAA7CCB93}" destId="{88756488-2F4B-44C5-A598-8FE97EBEDD3F}" srcOrd="7" destOrd="0" presId="urn:microsoft.com/office/officeart/2005/8/layout/default"/>
    <dgm:cxn modelId="{3B9D0B51-62E9-4716-AF6C-39C9BFA4F4D1}" type="presParOf" srcId="{2E0C971C-161E-43CF-AC7E-663CAA7CCB93}" destId="{F4C01963-2520-4BB2-836B-AD62B4E6B6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E477B-5FEB-4E4E-8330-3D8DEFCB14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D562E0-0E40-4ADC-AB6B-AE363713B932}">
      <dgm:prSet/>
      <dgm:spPr/>
      <dgm:t>
        <a:bodyPr/>
        <a:lstStyle/>
        <a:p>
          <a:r>
            <a:rPr lang="tr-TR" b="1" i="0" dirty="0" err="1"/>
            <a:t>For</a:t>
          </a:r>
          <a:r>
            <a:rPr lang="tr-TR" b="1" i="0" dirty="0"/>
            <a:t> </a:t>
          </a:r>
          <a:r>
            <a:rPr lang="tr-TR" b="1" i="0" dirty="0" err="1"/>
            <a:t>adjectives</a:t>
          </a:r>
          <a:r>
            <a:rPr lang="tr-TR" b="1" i="0" dirty="0"/>
            <a:t> </a:t>
          </a:r>
          <a:r>
            <a:rPr lang="tr-TR" b="1" i="0" dirty="0" err="1"/>
            <a:t>end</a:t>
          </a:r>
          <a:r>
            <a:rPr lang="tr-TR" b="1" i="0" dirty="0"/>
            <a:t> in </a:t>
          </a:r>
          <a:r>
            <a:rPr lang="tr-TR" b="1" dirty="0"/>
            <a:t>a </a:t>
          </a:r>
          <a:r>
            <a:rPr lang="tr-TR" b="1" i="0" dirty="0" err="1"/>
            <a:t>consonant</a:t>
          </a:r>
          <a:r>
            <a:rPr lang="tr-TR" b="1" i="0" dirty="0"/>
            <a:t> + -y , </a:t>
          </a:r>
          <a:r>
            <a:rPr lang="tr-TR" b="1" i="0" dirty="0" err="1"/>
            <a:t>change</a:t>
          </a:r>
          <a:r>
            <a:rPr lang="tr-TR" b="1" i="0" dirty="0"/>
            <a:t> –y </a:t>
          </a:r>
          <a:r>
            <a:rPr lang="tr-TR" b="1" i="0" dirty="0" err="1"/>
            <a:t>to</a:t>
          </a:r>
          <a:r>
            <a:rPr lang="tr-TR" b="1" i="0" dirty="0"/>
            <a:t> i </a:t>
          </a:r>
          <a:r>
            <a:rPr lang="tr-TR" b="1" i="0" dirty="0" err="1"/>
            <a:t>then</a:t>
          </a:r>
          <a:r>
            <a:rPr lang="tr-TR" b="1" i="0" dirty="0"/>
            <a:t> </a:t>
          </a:r>
          <a:r>
            <a:rPr lang="tr-TR" b="1" i="0" dirty="0" err="1"/>
            <a:t>est</a:t>
          </a:r>
          <a:r>
            <a:rPr lang="tr-TR" b="1" i="0" dirty="0"/>
            <a:t> ( </a:t>
          </a:r>
          <a:r>
            <a:rPr lang="tr-TR" b="1" i="0" dirty="0" err="1"/>
            <a:t>the</a:t>
          </a:r>
          <a:r>
            <a:rPr lang="tr-TR" b="1" i="0" dirty="0"/>
            <a:t> + </a:t>
          </a:r>
          <a:r>
            <a:rPr lang="tr-TR" b="1" i="0" dirty="0" err="1"/>
            <a:t>adj</a:t>
          </a:r>
          <a:r>
            <a:rPr lang="tr-TR" b="1" i="0" dirty="0"/>
            <a:t>. –y + </a:t>
          </a:r>
          <a:r>
            <a:rPr lang="tr-TR" b="1" i="0" dirty="0" err="1"/>
            <a:t>iest</a:t>
          </a:r>
          <a:r>
            <a:rPr lang="tr-TR" b="1" i="0" dirty="0"/>
            <a:t>) </a:t>
          </a:r>
          <a:endParaRPr lang="en-US" dirty="0"/>
        </a:p>
      </dgm:t>
    </dgm:pt>
    <dgm:pt modelId="{C985EBB2-78C6-47F1-A9CD-B34EFB51604C}" type="parTrans" cxnId="{A0D274B2-961F-403A-BCEA-7F0A0743C893}">
      <dgm:prSet/>
      <dgm:spPr/>
      <dgm:t>
        <a:bodyPr/>
        <a:lstStyle/>
        <a:p>
          <a:endParaRPr lang="tr-TR"/>
        </a:p>
      </dgm:t>
    </dgm:pt>
    <dgm:pt modelId="{329CE8B2-D7FA-4879-88CA-327ECB2504EB}" type="sibTrans" cxnId="{A0D274B2-961F-403A-BCEA-7F0A0743C893}">
      <dgm:prSet/>
      <dgm:spPr/>
      <dgm:t>
        <a:bodyPr/>
        <a:lstStyle/>
        <a:p>
          <a:endParaRPr lang="tr-TR"/>
        </a:p>
      </dgm:t>
    </dgm:pt>
    <dgm:pt modelId="{2759EB73-AC4B-41A1-B576-9F0D7FA5D2BA}">
      <dgm:prSet/>
      <dgm:spPr/>
      <dgm:t>
        <a:bodyPr/>
        <a:lstStyle/>
        <a:p>
          <a:r>
            <a:rPr lang="tr-TR" b="1" i="0" dirty="0" err="1"/>
            <a:t>For</a:t>
          </a:r>
          <a:r>
            <a:rPr lang="tr-TR" b="1" i="0" dirty="0"/>
            <a:t> </a:t>
          </a:r>
          <a:r>
            <a:rPr lang="tr-TR" b="1" i="0" dirty="0" err="1"/>
            <a:t>example</a:t>
          </a:r>
          <a:r>
            <a:rPr lang="tr-TR" b="1" i="0" dirty="0"/>
            <a:t>:</a:t>
          </a:r>
        </a:p>
      </dgm:t>
    </dgm:pt>
    <dgm:pt modelId="{F9313752-D7D5-4C01-AD1F-7116DB21D307}" type="parTrans" cxnId="{849282A9-17FD-47BB-B84F-E7EAF69FA7DB}">
      <dgm:prSet/>
      <dgm:spPr/>
      <dgm:t>
        <a:bodyPr/>
        <a:lstStyle/>
        <a:p>
          <a:endParaRPr lang="tr-TR"/>
        </a:p>
      </dgm:t>
    </dgm:pt>
    <dgm:pt modelId="{6EB6E421-129A-4B27-8D3A-A9D9E38F7F84}" type="sibTrans" cxnId="{849282A9-17FD-47BB-B84F-E7EAF69FA7DB}">
      <dgm:prSet/>
      <dgm:spPr/>
      <dgm:t>
        <a:bodyPr/>
        <a:lstStyle/>
        <a:p>
          <a:endParaRPr lang="tr-TR"/>
        </a:p>
      </dgm:t>
    </dgm:pt>
    <dgm:pt modelId="{D4A35B39-A405-41BD-ACDF-887B553C4DD0}">
      <dgm:prSet/>
      <dgm:spPr/>
      <dgm:t>
        <a:bodyPr/>
        <a:lstStyle/>
        <a:p>
          <a:r>
            <a:rPr lang="tr-TR" b="1" i="0" dirty="0" err="1"/>
            <a:t>eas</a:t>
          </a:r>
          <a:r>
            <a:rPr lang="tr-TR" b="1" i="0" dirty="0" err="1">
              <a:solidFill>
                <a:srgbClr val="C00000"/>
              </a:solidFill>
            </a:rPr>
            <a:t>y</a:t>
          </a:r>
          <a:r>
            <a:rPr lang="tr-TR" b="1" i="0" dirty="0"/>
            <a:t>- </a:t>
          </a:r>
          <a:r>
            <a:rPr lang="tr-TR" b="1" i="0" dirty="0" err="1"/>
            <a:t>the</a:t>
          </a:r>
          <a:r>
            <a:rPr lang="tr-TR" b="1" i="0" dirty="0"/>
            <a:t> </a:t>
          </a:r>
          <a:r>
            <a:rPr lang="tr-TR" b="1" i="0" dirty="0" err="1"/>
            <a:t>eas</a:t>
          </a:r>
          <a:r>
            <a:rPr lang="tr-TR" b="1" i="0" dirty="0" err="1">
              <a:solidFill>
                <a:srgbClr val="C00000"/>
              </a:solidFill>
            </a:rPr>
            <a:t>iest</a:t>
          </a:r>
          <a:endParaRPr lang="en-US" b="1" dirty="0">
            <a:solidFill>
              <a:srgbClr val="C00000"/>
            </a:solidFill>
          </a:endParaRPr>
        </a:p>
      </dgm:t>
    </dgm:pt>
    <dgm:pt modelId="{71733191-58C9-4333-97A3-DAA47BCD99F3}" type="parTrans" cxnId="{D604C543-F799-4ADB-A991-88FFB62BBFCD}">
      <dgm:prSet/>
      <dgm:spPr/>
      <dgm:t>
        <a:bodyPr/>
        <a:lstStyle/>
        <a:p>
          <a:endParaRPr lang="tr-TR"/>
        </a:p>
      </dgm:t>
    </dgm:pt>
    <dgm:pt modelId="{3B48ED4D-C618-450C-8E5C-43518D7474D6}" type="sibTrans" cxnId="{D604C543-F799-4ADB-A991-88FFB62BBFCD}">
      <dgm:prSet/>
      <dgm:spPr/>
      <dgm:t>
        <a:bodyPr/>
        <a:lstStyle/>
        <a:p>
          <a:endParaRPr lang="tr-TR"/>
        </a:p>
      </dgm:t>
    </dgm:pt>
    <dgm:pt modelId="{B3715169-7592-4CA7-8D36-4AF6B2AB458E}">
      <dgm:prSet/>
      <dgm:spPr/>
      <dgm:t>
        <a:bodyPr/>
        <a:lstStyle/>
        <a:p>
          <a:r>
            <a:rPr lang="tr-TR" b="1" dirty="0" err="1"/>
            <a:t>dr</a:t>
          </a:r>
          <a:r>
            <a:rPr lang="tr-TR" b="1" dirty="0" err="1">
              <a:solidFill>
                <a:srgbClr val="C00000"/>
              </a:solidFill>
            </a:rPr>
            <a:t>y</a:t>
          </a:r>
          <a:r>
            <a:rPr lang="tr-TR" b="1" dirty="0"/>
            <a:t> –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dr</a:t>
          </a:r>
          <a:r>
            <a:rPr lang="tr-TR" b="1" dirty="0" err="1">
              <a:solidFill>
                <a:srgbClr val="C00000"/>
              </a:solidFill>
            </a:rPr>
            <a:t>iest</a:t>
          </a:r>
          <a:endParaRPr lang="tr-TR" dirty="0">
            <a:solidFill>
              <a:srgbClr val="C00000"/>
            </a:solidFill>
          </a:endParaRPr>
        </a:p>
      </dgm:t>
    </dgm:pt>
    <dgm:pt modelId="{6436950A-F1A1-4CC4-8381-A8D44254987B}" type="parTrans" cxnId="{2BBA30DC-8584-4EED-AAB5-806A9E7EEAE1}">
      <dgm:prSet/>
      <dgm:spPr/>
      <dgm:t>
        <a:bodyPr/>
        <a:lstStyle/>
        <a:p>
          <a:endParaRPr lang="tr-TR"/>
        </a:p>
      </dgm:t>
    </dgm:pt>
    <dgm:pt modelId="{49FFDD76-4E98-4C5A-A638-B5517AB5D213}" type="sibTrans" cxnId="{2BBA30DC-8584-4EED-AAB5-806A9E7EEAE1}">
      <dgm:prSet/>
      <dgm:spPr/>
      <dgm:t>
        <a:bodyPr/>
        <a:lstStyle/>
        <a:p>
          <a:endParaRPr lang="tr-TR"/>
        </a:p>
      </dgm:t>
    </dgm:pt>
    <dgm:pt modelId="{A546593E-88E4-45AF-9989-42B596CC5A03}">
      <dgm:prSet/>
      <dgm:spPr/>
      <dgm:t>
        <a:bodyPr/>
        <a:lstStyle/>
        <a:p>
          <a:r>
            <a:rPr lang="tr-TR" b="1" dirty="0" err="1"/>
            <a:t>prett</a:t>
          </a:r>
          <a:r>
            <a:rPr lang="tr-TR" b="1" dirty="0" err="1">
              <a:solidFill>
                <a:srgbClr val="C00000"/>
              </a:solidFill>
            </a:rPr>
            <a:t>y</a:t>
          </a:r>
          <a:r>
            <a:rPr lang="tr-TR" b="1" dirty="0"/>
            <a:t>- </a:t>
          </a:r>
          <a:r>
            <a:rPr lang="tr-TR" b="1" dirty="0" err="1"/>
            <a:t>prett</a:t>
          </a:r>
          <a:r>
            <a:rPr lang="tr-TR" b="1" dirty="0" err="1">
              <a:solidFill>
                <a:srgbClr val="C00000"/>
              </a:solidFill>
            </a:rPr>
            <a:t>iest</a:t>
          </a:r>
          <a:endParaRPr lang="en-US" b="1" dirty="0">
            <a:solidFill>
              <a:srgbClr val="C00000"/>
            </a:solidFill>
          </a:endParaRPr>
        </a:p>
      </dgm:t>
    </dgm:pt>
    <dgm:pt modelId="{1C12B5DC-3EE5-40A5-94A0-1284B82557C6}" type="parTrans" cxnId="{76D2364F-8771-4A5C-9296-F70A7F4D93B6}">
      <dgm:prSet/>
      <dgm:spPr/>
      <dgm:t>
        <a:bodyPr/>
        <a:lstStyle/>
        <a:p>
          <a:endParaRPr lang="tr-TR"/>
        </a:p>
      </dgm:t>
    </dgm:pt>
    <dgm:pt modelId="{5B2FC1AE-3A1C-420F-BE92-1E1D09222C22}" type="sibTrans" cxnId="{76D2364F-8771-4A5C-9296-F70A7F4D93B6}">
      <dgm:prSet/>
      <dgm:spPr/>
      <dgm:t>
        <a:bodyPr/>
        <a:lstStyle/>
        <a:p>
          <a:endParaRPr lang="tr-TR"/>
        </a:p>
      </dgm:t>
    </dgm:pt>
    <dgm:pt modelId="{2E0C971C-161E-43CF-AC7E-663CAA7CCB93}" type="pres">
      <dgm:prSet presAssocID="{ECCE477B-5FEB-4E4E-8330-3D8DEFCB1408}" presName="diagram" presStyleCnt="0">
        <dgm:presLayoutVars>
          <dgm:dir/>
          <dgm:resizeHandles val="exact"/>
        </dgm:presLayoutVars>
      </dgm:prSet>
      <dgm:spPr/>
    </dgm:pt>
    <dgm:pt modelId="{B6DE1AD4-AD79-4D66-893A-B4DD74580C7D}" type="pres">
      <dgm:prSet presAssocID="{B3715169-7592-4CA7-8D36-4AF6B2AB458E}" presName="node" presStyleLbl="node1" presStyleIdx="0" presStyleCnt="5" custLinFactY="8283" custLinFactNeighborX="27500" custLinFactNeighborY="100000">
        <dgm:presLayoutVars>
          <dgm:bulletEnabled val="1"/>
        </dgm:presLayoutVars>
      </dgm:prSet>
      <dgm:spPr/>
    </dgm:pt>
    <dgm:pt modelId="{C01F36AB-FF81-4271-B5BD-D393843D6B92}" type="pres">
      <dgm:prSet presAssocID="{49FFDD76-4E98-4C5A-A638-B5517AB5D213}" presName="sibTrans" presStyleCnt="0"/>
      <dgm:spPr/>
    </dgm:pt>
    <dgm:pt modelId="{A96F589C-E8D2-4F98-AF06-48EB687043BF}" type="pres">
      <dgm:prSet presAssocID="{D4A35B39-A405-41BD-ACDF-887B553C4DD0}" presName="node" presStyleLbl="node1" presStyleIdx="1" presStyleCnt="5" custLinFactX="13783" custLinFactNeighborX="100000" custLinFactNeighborY="-809">
        <dgm:presLayoutVars>
          <dgm:bulletEnabled val="1"/>
        </dgm:presLayoutVars>
      </dgm:prSet>
      <dgm:spPr/>
    </dgm:pt>
    <dgm:pt modelId="{EF34DE8D-11B9-4099-BD5A-818E69933E9F}" type="pres">
      <dgm:prSet presAssocID="{3B48ED4D-C618-450C-8E5C-43518D7474D6}" presName="sibTrans" presStyleCnt="0"/>
      <dgm:spPr/>
    </dgm:pt>
    <dgm:pt modelId="{3FE44AB1-1E68-42F5-B0C8-148B0A94C49A}" type="pres">
      <dgm:prSet presAssocID="{2759EB73-AC4B-41A1-B576-9F0D7FA5D2BA}" presName="node" presStyleLbl="node1" presStyleIdx="2" presStyleCnt="5" custLinFactX="-16189" custLinFactNeighborX="-100000" custLinFactNeighborY="-1955">
        <dgm:presLayoutVars>
          <dgm:bulletEnabled val="1"/>
        </dgm:presLayoutVars>
      </dgm:prSet>
      <dgm:spPr/>
    </dgm:pt>
    <dgm:pt modelId="{67E3622C-2526-43F5-8359-C37B3FA5C633}" type="pres">
      <dgm:prSet presAssocID="{6EB6E421-129A-4B27-8D3A-A9D9E38F7F84}" presName="sibTrans" presStyleCnt="0"/>
      <dgm:spPr/>
    </dgm:pt>
    <dgm:pt modelId="{B97D5EBA-E8BB-45D5-8980-FB0326C7A146}" type="pres">
      <dgm:prSet presAssocID="{CCD562E0-0E40-4ADC-AB6B-AE363713B932}" presName="node" presStyleLbl="node1" presStyleIdx="3" presStyleCnt="5" custLinFactY="-24924" custLinFactNeighborX="-78817" custLinFactNeighborY="-100000">
        <dgm:presLayoutVars>
          <dgm:bulletEnabled val="1"/>
        </dgm:presLayoutVars>
      </dgm:prSet>
      <dgm:spPr/>
    </dgm:pt>
    <dgm:pt modelId="{A3AD2DC6-CF01-463B-8AD5-F0642DB0E233}" type="pres">
      <dgm:prSet presAssocID="{329CE8B2-D7FA-4879-88CA-327ECB2504EB}" presName="sibTrans" presStyleCnt="0"/>
      <dgm:spPr/>
    </dgm:pt>
    <dgm:pt modelId="{6AE2D7FE-8F00-484C-81A3-78FDA684E3FA}" type="pres">
      <dgm:prSet presAssocID="{A546593E-88E4-45AF-9989-42B596CC5A03}" presName="node" presStyleLbl="node1" presStyleIdx="4" presStyleCnt="5" custLinFactNeighborX="-7563" custLinFactNeighborY="-8021">
        <dgm:presLayoutVars>
          <dgm:bulletEnabled val="1"/>
        </dgm:presLayoutVars>
      </dgm:prSet>
      <dgm:spPr/>
    </dgm:pt>
  </dgm:ptLst>
  <dgm:cxnLst>
    <dgm:cxn modelId="{9D1BFB13-3598-48DB-B865-E33224A6ED91}" type="presOf" srcId="{ECCE477B-5FEB-4E4E-8330-3D8DEFCB1408}" destId="{2E0C971C-161E-43CF-AC7E-663CAA7CCB93}" srcOrd="0" destOrd="0" presId="urn:microsoft.com/office/officeart/2005/8/layout/default"/>
    <dgm:cxn modelId="{D604C543-F799-4ADB-A991-88FFB62BBFCD}" srcId="{ECCE477B-5FEB-4E4E-8330-3D8DEFCB1408}" destId="{D4A35B39-A405-41BD-ACDF-887B553C4DD0}" srcOrd="1" destOrd="0" parTransId="{71733191-58C9-4333-97A3-DAA47BCD99F3}" sibTransId="{3B48ED4D-C618-450C-8E5C-43518D7474D6}"/>
    <dgm:cxn modelId="{76D2364F-8771-4A5C-9296-F70A7F4D93B6}" srcId="{ECCE477B-5FEB-4E4E-8330-3D8DEFCB1408}" destId="{A546593E-88E4-45AF-9989-42B596CC5A03}" srcOrd="4" destOrd="0" parTransId="{1C12B5DC-3EE5-40A5-94A0-1284B82557C6}" sibTransId="{5B2FC1AE-3A1C-420F-BE92-1E1D09222C22}"/>
    <dgm:cxn modelId="{7B531970-C13B-4BEF-9E8F-ADA9C40FD3E7}" type="presOf" srcId="{D4A35B39-A405-41BD-ACDF-887B553C4DD0}" destId="{A96F589C-E8D2-4F98-AF06-48EB687043BF}" srcOrd="0" destOrd="0" presId="urn:microsoft.com/office/officeart/2005/8/layout/default"/>
    <dgm:cxn modelId="{811C2C98-C167-4FD3-8EF9-495D6F71E9AF}" type="presOf" srcId="{2759EB73-AC4B-41A1-B576-9F0D7FA5D2BA}" destId="{3FE44AB1-1E68-42F5-B0C8-148B0A94C49A}" srcOrd="0" destOrd="0" presId="urn:microsoft.com/office/officeart/2005/8/layout/default"/>
    <dgm:cxn modelId="{849282A9-17FD-47BB-B84F-E7EAF69FA7DB}" srcId="{ECCE477B-5FEB-4E4E-8330-3D8DEFCB1408}" destId="{2759EB73-AC4B-41A1-B576-9F0D7FA5D2BA}" srcOrd="2" destOrd="0" parTransId="{F9313752-D7D5-4C01-AD1F-7116DB21D307}" sibTransId="{6EB6E421-129A-4B27-8D3A-A9D9E38F7F84}"/>
    <dgm:cxn modelId="{A0D274B2-961F-403A-BCEA-7F0A0743C893}" srcId="{ECCE477B-5FEB-4E4E-8330-3D8DEFCB1408}" destId="{CCD562E0-0E40-4ADC-AB6B-AE363713B932}" srcOrd="3" destOrd="0" parTransId="{C985EBB2-78C6-47F1-A9CD-B34EFB51604C}" sibTransId="{329CE8B2-D7FA-4879-88CA-327ECB2504EB}"/>
    <dgm:cxn modelId="{2988A2BC-336B-48FF-835F-7EF89E161485}" type="presOf" srcId="{A546593E-88E4-45AF-9989-42B596CC5A03}" destId="{6AE2D7FE-8F00-484C-81A3-78FDA684E3FA}" srcOrd="0" destOrd="0" presId="urn:microsoft.com/office/officeart/2005/8/layout/default"/>
    <dgm:cxn modelId="{2BBA30DC-8584-4EED-AAB5-806A9E7EEAE1}" srcId="{ECCE477B-5FEB-4E4E-8330-3D8DEFCB1408}" destId="{B3715169-7592-4CA7-8D36-4AF6B2AB458E}" srcOrd="0" destOrd="0" parTransId="{6436950A-F1A1-4CC4-8381-A8D44254987B}" sibTransId="{49FFDD76-4E98-4C5A-A638-B5517AB5D213}"/>
    <dgm:cxn modelId="{FBB799E6-BF5D-40BB-92D5-902917AD176A}" type="presOf" srcId="{CCD562E0-0E40-4ADC-AB6B-AE363713B932}" destId="{B97D5EBA-E8BB-45D5-8980-FB0326C7A146}" srcOrd="0" destOrd="0" presId="urn:microsoft.com/office/officeart/2005/8/layout/default"/>
    <dgm:cxn modelId="{04278BF0-E0AF-4C14-BA7E-C16AF1DF4BFC}" type="presOf" srcId="{B3715169-7592-4CA7-8D36-4AF6B2AB458E}" destId="{B6DE1AD4-AD79-4D66-893A-B4DD74580C7D}" srcOrd="0" destOrd="0" presId="urn:microsoft.com/office/officeart/2005/8/layout/default"/>
    <dgm:cxn modelId="{E0F7C7FA-5B87-49F3-9279-5447809132F2}" type="presParOf" srcId="{2E0C971C-161E-43CF-AC7E-663CAA7CCB93}" destId="{B6DE1AD4-AD79-4D66-893A-B4DD74580C7D}" srcOrd="0" destOrd="0" presId="urn:microsoft.com/office/officeart/2005/8/layout/default"/>
    <dgm:cxn modelId="{64878DAA-4647-4975-B372-572F573D3F20}" type="presParOf" srcId="{2E0C971C-161E-43CF-AC7E-663CAA7CCB93}" destId="{C01F36AB-FF81-4271-B5BD-D393843D6B92}" srcOrd="1" destOrd="0" presId="urn:microsoft.com/office/officeart/2005/8/layout/default"/>
    <dgm:cxn modelId="{43656169-3AEC-4586-BD4F-4C5AAD8FE602}" type="presParOf" srcId="{2E0C971C-161E-43CF-AC7E-663CAA7CCB93}" destId="{A96F589C-E8D2-4F98-AF06-48EB687043BF}" srcOrd="2" destOrd="0" presId="urn:microsoft.com/office/officeart/2005/8/layout/default"/>
    <dgm:cxn modelId="{41E60ED9-C5C5-49F9-A4AE-47CF548206B5}" type="presParOf" srcId="{2E0C971C-161E-43CF-AC7E-663CAA7CCB93}" destId="{EF34DE8D-11B9-4099-BD5A-818E69933E9F}" srcOrd="3" destOrd="0" presId="urn:microsoft.com/office/officeart/2005/8/layout/default"/>
    <dgm:cxn modelId="{93E317CA-EACF-49EC-BA59-BF5993ED8CFB}" type="presParOf" srcId="{2E0C971C-161E-43CF-AC7E-663CAA7CCB93}" destId="{3FE44AB1-1E68-42F5-B0C8-148B0A94C49A}" srcOrd="4" destOrd="0" presId="urn:microsoft.com/office/officeart/2005/8/layout/default"/>
    <dgm:cxn modelId="{DBE3D1E1-142B-4AAB-B127-F2BBA5707691}" type="presParOf" srcId="{2E0C971C-161E-43CF-AC7E-663CAA7CCB93}" destId="{67E3622C-2526-43F5-8359-C37B3FA5C633}" srcOrd="5" destOrd="0" presId="urn:microsoft.com/office/officeart/2005/8/layout/default"/>
    <dgm:cxn modelId="{3F68B222-800D-490B-A9A5-887F6BD983B1}" type="presParOf" srcId="{2E0C971C-161E-43CF-AC7E-663CAA7CCB93}" destId="{B97D5EBA-E8BB-45D5-8980-FB0326C7A146}" srcOrd="6" destOrd="0" presId="urn:microsoft.com/office/officeart/2005/8/layout/default"/>
    <dgm:cxn modelId="{B30C6D9C-9D99-4F70-B51C-A8AA4356336C}" type="presParOf" srcId="{2E0C971C-161E-43CF-AC7E-663CAA7CCB93}" destId="{A3AD2DC6-CF01-463B-8AD5-F0642DB0E233}" srcOrd="7" destOrd="0" presId="urn:microsoft.com/office/officeart/2005/8/layout/default"/>
    <dgm:cxn modelId="{9D1D967E-9DCE-4FB1-A26B-955A222C62D0}" type="presParOf" srcId="{2E0C971C-161E-43CF-AC7E-663CAA7CCB93}" destId="{6AE2D7FE-8F00-484C-81A3-78FDA684E3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AE48E-CB4E-4DD9-9A14-7CED10916A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8978D8-E78C-45BF-B579-3A21A89D1C0F}">
      <dgm:prSet/>
      <dgm:spPr/>
      <dgm:t>
        <a:bodyPr/>
        <a:lstStyle/>
        <a:p>
          <a:r>
            <a:rPr lang="tr-TR" b="1">
              <a:latin typeface="+mn-lt"/>
            </a:rPr>
            <a:t>For adjectives end in one vowel (a,e,i,o,u) and one consonant (g,n,t, etc.), double consonant and add –est </a:t>
          </a:r>
          <a:endParaRPr lang="en-US" b="1">
            <a:latin typeface="+mn-lt"/>
          </a:endParaRPr>
        </a:p>
      </dgm:t>
    </dgm:pt>
    <dgm:pt modelId="{82245BA2-2F63-414C-AA9F-C51884533B1F}" type="parTrans" cxnId="{AF258E8A-7A9B-4022-B5B4-49512BACA300}">
      <dgm:prSet/>
      <dgm:spPr/>
      <dgm:t>
        <a:bodyPr/>
        <a:lstStyle/>
        <a:p>
          <a:endParaRPr lang="en-US"/>
        </a:p>
      </dgm:t>
    </dgm:pt>
    <dgm:pt modelId="{3BB4FCAE-FCBA-43BF-8426-33ECC87BA88E}" type="sibTrans" cxnId="{AF258E8A-7A9B-4022-B5B4-49512BACA300}">
      <dgm:prSet/>
      <dgm:spPr/>
      <dgm:t>
        <a:bodyPr/>
        <a:lstStyle/>
        <a:p>
          <a:endParaRPr lang="en-US"/>
        </a:p>
      </dgm:t>
    </dgm:pt>
    <dgm:pt modelId="{16E913F3-6A1B-4695-A759-534E59F38C7D}">
      <dgm:prSet custT="1"/>
      <dgm:spPr/>
      <dgm:t>
        <a:bodyPr/>
        <a:lstStyle/>
        <a:p>
          <a:r>
            <a:rPr lang="tr-TR" sz="2000" b="1" dirty="0" err="1"/>
            <a:t>For</a:t>
          </a:r>
          <a:r>
            <a:rPr lang="tr-TR" sz="2000" b="1" dirty="0"/>
            <a:t> </a:t>
          </a:r>
          <a:r>
            <a:rPr lang="tr-TR" sz="2000" b="1" dirty="0" err="1"/>
            <a:t>example</a:t>
          </a:r>
          <a:r>
            <a:rPr lang="tr-TR" sz="2000" b="1" dirty="0"/>
            <a:t>:</a:t>
          </a:r>
        </a:p>
      </dgm:t>
    </dgm:pt>
    <dgm:pt modelId="{2CE201F3-FA48-4F09-896F-1A55D64A0A92}" type="parTrans" cxnId="{B9E09A5D-4AEC-42CF-8338-CDAF538E8D5E}">
      <dgm:prSet/>
      <dgm:spPr/>
      <dgm:t>
        <a:bodyPr/>
        <a:lstStyle/>
        <a:p>
          <a:endParaRPr lang="en-US"/>
        </a:p>
      </dgm:t>
    </dgm:pt>
    <dgm:pt modelId="{127C3DBE-5DB2-49A5-9035-6ECFA9ECABBA}" type="sibTrans" cxnId="{B9E09A5D-4AEC-42CF-8338-CDAF538E8D5E}">
      <dgm:prSet/>
      <dgm:spPr/>
      <dgm:t>
        <a:bodyPr/>
        <a:lstStyle/>
        <a:p>
          <a:endParaRPr lang="en-US"/>
        </a:p>
      </dgm:t>
    </dgm:pt>
    <dgm:pt modelId="{E9C2B0B1-BCFE-4A3F-B97C-CA7A0EA4F5D0}">
      <dgm:prSet custT="1"/>
      <dgm:spPr/>
      <dgm:t>
        <a:bodyPr/>
        <a:lstStyle/>
        <a:p>
          <a:r>
            <a:rPr lang="tr-TR" sz="2000" b="1" dirty="0"/>
            <a:t>hot- </a:t>
          </a:r>
          <a:r>
            <a:rPr lang="tr-TR" sz="2000" b="1" dirty="0" err="1"/>
            <a:t>the</a:t>
          </a:r>
          <a:r>
            <a:rPr lang="tr-TR" sz="2000" b="1" dirty="0"/>
            <a:t> </a:t>
          </a:r>
          <a:r>
            <a:rPr lang="tr-TR" sz="2000" b="1" dirty="0" err="1"/>
            <a:t>hot</a:t>
          </a:r>
          <a:r>
            <a:rPr lang="tr-TR" sz="2000" b="1" dirty="0" err="1">
              <a:solidFill>
                <a:srgbClr val="C00000"/>
              </a:solidFill>
            </a:rPr>
            <a:t>test</a:t>
          </a:r>
          <a:endParaRPr lang="en-US" sz="2000" b="1" dirty="0">
            <a:solidFill>
              <a:srgbClr val="C00000"/>
            </a:solidFill>
          </a:endParaRPr>
        </a:p>
      </dgm:t>
    </dgm:pt>
    <dgm:pt modelId="{4D28FB8A-74C6-4951-8AC8-697157334C06}" type="parTrans" cxnId="{706C2DC5-1442-4352-AB74-F66A44D33874}">
      <dgm:prSet/>
      <dgm:spPr/>
      <dgm:t>
        <a:bodyPr/>
        <a:lstStyle/>
        <a:p>
          <a:endParaRPr lang="en-US"/>
        </a:p>
      </dgm:t>
    </dgm:pt>
    <dgm:pt modelId="{1408B191-09FB-478F-B5FC-9E3CEF4CBBB7}" type="sibTrans" cxnId="{706C2DC5-1442-4352-AB74-F66A44D33874}">
      <dgm:prSet/>
      <dgm:spPr/>
      <dgm:t>
        <a:bodyPr/>
        <a:lstStyle/>
        <a:p>
          <a:endParaRPr lang="en-US"/>
        </a:p>
      </dgm:t>
    </dgm:pt>
    <dgm:pt modelId="{597382AD-981F-4CFE-8558-523CF67CD260}">
      <dgm:prSet custT="1"/>
      <dgm:spPr/>
      <dgm:t>
        <a:bodyPr/>
        <a:lstStyle/>
        <a:p>
          <a:r>
            <a:rPr lang="tr-TR" sz="2000" b="1" dirty="0" err="1"/>
            <a:t>fat</a:t>
          </a:r>
          <a:r>
            <a:rPr lang="tr-TR" sz="2000" b="1" dirty="0"/>
            <a:t>- </a:t>
          </a:r>
          <a:r>
            <a:rPr lang="tr-TR" sz="2000" b="1" dirty="0" err="1"/>
            <a:t>fat</a:t>
          </a:r>
          <a:r>
            <a:rPr lang="tr-TR" sz="2000" b="1" dirty="0" err="1">
              <a:solidFill>
                <a:srgbClr val="C00000"/>
              </a:solidFill>
            </a:rPr>
            <a:t>test</a:t>
          </a:r>
          <a:endParaRPr lang="en-US" sz="2000" b="1" dirty="0">
            <a:solidFill>
              <a:srgbClr val="C00000"/>
            </a:solidFill>
          </a:endParaRPr>
        </a:p>
      </dgm:t>
    </dgm:pt>
    <dgm:pt modelId="{60B25F87-33E5-46C7-9670-B235E4F79DE5}" type="parTrans" cxnId="{74AB8F76-0677-4EBD-865D-1B5877D3EB46}">
      <dgm:prSet/>
      <dgm:spPr/>
      <dgm:t>
        <a:bodyPr/>
        <a:lstStyle/>
        <a:p>
          <a:endParaRPr lang="en-US"/>
        </a:p>
      </dgm:t>
    </dgm:pt>
    <dgm:pt modelId="{C87729CF-E126-4503-AD84-42F8F016EDEB}" type="sibTrans" cxnId="{74AB8F76-0677-4EBD-865D-1B5877D3EB46}">
      <dgm:prSet/>
      <dgm:spPr/>
      <dgm:t>
        <a:bodyPr/>
        <a:lstStyle/>
        <a:p>
          <a:endParaRPr lang="en-US"/>
        </a:p>
      </dgm:t>
    </dgm:pt>
    <dgm:pt modelId="{F948C873-53C2-4639-A09D-44D256A79182}">
      <dgm:prSet/>
      <dgm:spPr/>
      <dgm:t>
        <a:bodyPr/>
        <a:lstStyle/>
        <a:p>
          <a:r>
            <a:rPr lang="tr-TR" b="1" dirty="0" err="1"/>
            <a:t>big</a:t>
          </a:r>
          <a:r>
            <a:rPr lang="tr-TR" b="1" dirty="0"/>
            <a:t>-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big</a:t>
          </a:r>
          <a:r>
            <a:rPr lang="tr-TR" b="1" dirty="0" err="1">
              <a:solidFill>
                <a:srgbClr val="C00000"/>
              </a:solidFill>
            </a:rPr>
            <a:t>gest</a:t>
          </a:r>
          <a:endParaRPr lang="en-US" b="1" dirty="0">
            <a:solidFill>
              <a:srgbClr val="C00000"/>
            </a:solidFill>
          </a:endParaRPr>
        </a:p>
      </dgm:t>
    </dgm:pt>
    <dgm:pt modelId="{4073E20F-3EDB-4C1D-A569-71AE3FD0BC58}" type="parTrans" cxnId="{9C7118F3-9549-4AE5-92FB-63EB0D58AB5F}">
      <dgm:prSet/>
      <dgm:spPr/>
      <dgm:t>
        <a:bodyPr/>
        <a:lstStyle/>
        <a:p>
          <a:endParaRPr lang="tr-TR"/>
        </a:p>
      </dgm:t>
    </dgm:pt>
    <dgm:pt modelId="{EBE2C62E-8954-49E3-86E8-6F6ECCA6104F}" type="sibTrans" cxnId="{9C7118F3-9549-4AE5-92FB-63EB0D58AB5F}">
      <dgm:prSet/>
      <dgm:spPr/>
      <dgm:t>
        <a:bodyPr/>
        <a:lstStyle/>
        <a:p>
          <a:endParaRPr lang="tr-TR"/>
        </a:p>
      </dgm:t>
    </dgm:pt>
    <dgm:pt modelId="{D72129E6-1BB5-4EEE-8D2A-6CD646B165AB}" type="pres">
      <dgm:prSet presAssocID="{7F7AE48E-CB4E-4DD9-9A14-7CED10916AB5}" presName="Name0" presStyleCnt="0">
        <dgm:presLayoutVars>
          <dgm:dir/>
          <dgm:resizeHandles val="exact"/>
        </dgm:presLayoutVars>
      </dgm:prSet>
      <dgm:spPr/>
    </dgm:pt>
    <dgm:pt modelId="{1CDFFA2E-89F5-4A3C-92CC-21847F72540F}" type="pres">
      <dgm:prSet presAssocID="{568978D8-E78C-45BF-B579-3A21A89D1C0F}" presName="node" presStyleLbl="node1" presStyleIdx="0" presStyleCnt="5">
        <dgm:presLayoutVars>
          <dgm:bulletEnabled val="1"/>
        </dgm:presLayoutVars>
      </dgm:prSet>
      <dgm:spPr/>
    </dgm:pt>
    <dgm:pt modelId="{84661ECF-A3DB-49CE-9C98-FD24B9896C68}" type="pres">
      <dgm:prSet presAssocID="{3BB4FCAE-FCBA-43BF-8426-33ECC87BA88E}" presName="sibTrans" presStyleLbl="sibTrans1D1" presStyleIdx="0" presStyleCnt="4"/>
      <dgm:spPr/>
    </dgm:pt>
    <dgm:pt modelId="{AA7CB683-2353-4D7A-91BF-B5E44366D8E1}" type="pres">
      <dgm:prSet presAssocID="{3BB4FCAE-FCBA-43BF-8426-33ECC87BA88E}" presName="connectorText" presStyleLbl="sibTrans1D1" presStyleIdx="0" presStyleCnt="4"/>
      <dgm:spPr/>
    </dgm:pt>
    <dgm:pt modelId="{F6FD6E8D-1093-4898-9F31-5883BE3D7713}" type="pres">
      <dgm:prSet presAssocID="{16E913F3-6A1B-4695-A759-534E59F38C7D}" presName="node" presStyleLbl="node1" presStyleIdx="1" presStyleCnt="5">
        <dgm:presLayoutVars>
          <dgm:bulletEnabled val="1"/>
        </dgm:presLayoutVars>
      </dgm:prSet>
      <dgm:spPr/>
    </dgm:pt>
    <dgm:pt modelId="{0911DE37-9257-4CF0-966A-F41D80937E3F}" type="pres">
      <dgm:prSet presAssocID="{127C3DBE-5DB2-49A5-9035-6ECFA9ECABBA}" presName="sibTrans" presStyleLbl="sibTrans1D1" presStyleIdx="1" presStyleCnt="4"/>
      <dgm:spPr/>
    </dgm:pt>
    <dgm:pt modelId="{283A3D9D-2E2D-4D84-B7F5-BEAEF72AEAE4}" type="pres">
      <dgm:prSet presAssocID="{127C3DBE-5DB2-49A5-9035-6ECFA9ECABBA}" presName="connectorText" presStyleLbl="sibTrans1D1" presStyleIdx="1" presStyleCnt="4"/>
      <dgm:spPr/>
    </dgm:pt>
    <dgm:pt modelId="{D873CA07-44BC-4A06-AEDA-B957CA1DB370}" type="pres">
      <dgm:prSet presAssocID="{E9C2B0B1-BCFE-4A3F-B97C-CA7A0EA4F5D0}" presName="node" presStyleLbl="node1" presStyleIdx="2" presStyleCnt="5">
        <dgm:presLayoutVars>
          <dgm:bulletEnabled val="1"/>
        </dgm:presLayoutVars>
      </dgm:prSet>
      <dgm:spPr/>
    </dgm:pt>
    <dgm:pt modelId="{58FAED62-939D-4BAD-B337-7AA55806A204}" type="pres">
      <dgm:prSet presAssocID="{1408B191-09FB-478F-B5FC-9E3CEF4CBBB7}" presName="sibTrans" presStyleLbl="sibTrans1D1" presStyleIdx="2" presStyleCnt="4"/>
      <dgm:spPr/>
    </dgm:pt>
    <dgm:pt modelId="{E2159483-FCA4-47E0-BC36-41527950B5FC}" type="pres">
      <dgm:prSet presAssocID="{1408B191-09FB-478F-B5FC-9E3CEF4CBBB7}" presName="connectorText" presStyleLbl="sibTrans1D1" presStyleIdx="2" presStyleCnt="4"/>
      <dgm:spPr/>
    </dgm:pt>
    <dgm:pt modelId="{5C8A951D-3295-467E-8D8D-F3F9A42856FE}" type="pres">
      <dgm:prSet presAssocID="{597382AD-981F-4CFE-8558-523CF67CD260}" presName="node" presStyleLbl="node1" presStyleIdx="3" presStyleCnt="5" custLinFactNeighborX="36657" custLinFactNeighborY="-2589">
        <dgm:presLayoutVars>
          <dgm:bulletEnabled val="1"/>
        </dgm:presLayoutVars>
      </dgm:prSet>
      <dgm:spPr/>
    </dgm:pt>
    <dgm:pt modelId="{215606F3-4AA9-47D6-AD0C-3CFF14E76D4A}" type="pres">
      <dgm:prSet presAssocID="{C87729CF-E126-4503-AD84-42F8F016EDEB}" presName="sibTrans" presStyleLbl="sibTrans1D1" presStyleIdx="3" presStyleCnt="4"/>
      <dgm:spPr/>
    </dgm:pt>
    <dgm:pt modelId="{CD4C203B-9EDC-4375-A6A0-44300524C923}" type="pres">
      <dgm:prSet presAssocID="{C87729CF-E126-4503-AD84-42F8F016EDEB}" presName="connectorText" presStyleLbl="sibTrans1D1" presStyleIdx="3" presStyleCnt="4"/>
      <dgm:spPr/>
    </dgm:pt>
    <dgm:pt modelId="{968E1F77-EF77-4B0C-A4AF-A1F32B1B1EAB}" type="pres">
      <dgm:prSet presAssocID="{F948C873-53C2-4639-A09D-44D256A79182}" presName="node" presStyleLbl="node1" presStyleIdx="4" presStyleCnt="5" custLinFactNeighborX="53057" custLinFactNeighborY="-2589">
        <dgm:presLayoutVars>
          <dgm:bulletEnabled val="1"/>
        </dgm:presLayoutVars>
      </dgm:prSet>
      <dgm:spPr/>
    </dgm:pt>
  </dgm:ptLst>
  <dgm:cxnLst>
    <dgm:cxn modelId="{3D843401-8984-4307-926B-83CC3817EAA5}" type="presOf" srcId="{F948C873-53C2-4639-A09D-44D256A79182}" destId="{968E1F77-EF77-4B0C-A4AF-A1F32B1B1EAB}" srcOrd="0" destOrd="0" presId="urn:microsoft.com/office/officeart/2016/7/layout/RepeatingBendingProcessNew"/>
    <dgm:cxn modelId="{6297DF14-E947-41B6-B138-269380635191}" type="presOf" srcId="{7F7AE48E-CB4E-4DD9-9A14-7CED10916AB5}" destId="{D72129E6-1BB5-4EEE-8D2A-6CD646B165AB}" srcOrd="0" destOrd="0" presId="urn:microsoft.com/office/officeart/2016/7/layout/RepeatingBendingProcessNew"/>
    <dgm:cxn modelId="{3CC0232B-6350-421A-B104-FC567D4A9291}" type="presOf" srcId="{3BB4FCAE-FCBA-43BF-8426-33ECC87BA88E}" destId="{84661ECF-A3DB-49CE-9C98-FD24B9896C68}" srcOrd="0" destOrd="0" presId="urn:microsoft.com/office/officeart/2016/7/layout/RepeatingBendingProcessNew"/>
    <dgm:cxn modelId="{1AD5F632-2040-4523-9551-0B685D44C497}" type="presOf" srcId="{1408B191-09FB-478F-B5FC-9E3CEF4CBBB7}" destId="{58FAED62-939D-4BAD-B337-7AA55806A204}" srcOrd="0" destOrd="0" presId="urn:microsoft.com/office/officeart/2016/7/layout/RepeatingBendingProcessNew"/>
    <dgm:cxn modelId="{B9E09A5D-4AEC-42CF-8338-CDAF538E8D5E}" srcId="{7F7AE48E-CB4E-4DD9-9A14-7CED10916AB5}" destId="{16E913F3-6A1B-4695-A759-534E59F38C7D}" srcOrd="1" destOrd="0" parTransId="{2CE201F3-FA48-4F09-896F-1A55D64A0A92}" sibTransId="{127C3DBE-5DB2-49A5-9035-6ECFA9ECABBA}"/>
    <dgm:cxn modelId="{2C362F62-F5AC-4E54-BD32-42FDC5A73618}" type="presOf" srcId="{C87729CF-E126-4503-AD84-42F8F016EDEB}" destId="{215606F3-4AA9-47D6-AD0C-3CFF14E76D4A}" srcOrd="0" destOrd="0" presId="urn:microsoft.com/office/officeart/2016/7/layout/RepeatingBendingProcessNew"/>
    <dgm:cxn modelId="{DA45CC47-0ADB-4FE2-8E09-705717FF70F3}" type="presOf" srcId="{127C3DBE-5DB2-49A5-9035-6ECFA9ECABBA}" destId="{283A3D9D-2E2D-4D84-B7F5-BEAEF72AEAE4}" srcOrd="1" destOrd="0" presId="urn:microsoft.com/office/officeart/2016/7/layout/RepeatingBendingProcessNew"/>
    <dgm:cxn modelId="{273E4268-3C17-435A-B8DE-3F0E58934FA1}" type="presOf" srcId="{568978D8-E78C-45BF-B579-3A21A89D1C0F}" destId="{1CDFFA2E-89F5-4A3C-92CC-21847F72540F}" srcOrd="0" destOrd="0" presId="urn:microsoft.com/office/officeart/2016/7/layout/RepeatingBendingProcessNew"/>
    <dgm:cxn modelId="{74AB8F76-0677-4EBD-865D-1B5877D3EB46}" srcId="{7F7AE48E-CB4E-4DD9-9A14-7CED10916AB5}" destId="{597382AD-981F-4CFE-8558-523CF67CD260}" srcOrd="3" destOrd="0" parTransId="{60B25F87-33E5-46C7-9670-B235E4F79DE5}" sibTransId="{C87729CF-E126-4503-AD84-42F8F016EDEB}"/>
    <dgm:cxn modelId="{31DFD659-D4A5-4937-AC92-C1991AD6EA41}" type="presOf" srcId="{16E913F3-6A1B-4695-A759-534E59F38C7D}" destId="{F6FD6E8D-1093-4898-9F31-5883BE3D7713}" srcOrd="0" destOrd="0" presId="urn:microsoft.com/office/officeart/2016/7/layout/RepeatingBendingProcessNew"/>
    <dgm:cxn modelId="{82833788-72FA-4B48-AC0E-E0B63979BB64}" type="presOf" srcId="{127C3DBE-5DB2-49A5-9035-6ECFA9ECABBA}" destId="{0911DE37-9257-4CF0-966A-F41D80937E3F}" srcOrd="0" destOrd="0" presId="urn:microsoft.com/office/officeart/2016/7/layout/RepeatingBendingProcessNew"/>
    <dgm:cxn modelId="{AF258E8A-7A9B-4022-B5B4-49512BACA300}" srcId="{7F7AE48E-CB4E-4DD9-9A14-7CED10916AB5}" destId="{568978D8-E78C-45BF-B579-3A21A89D1C0F}" srcOrd="0" destOrd="0" parTransId="{82245BA2-2F63-414C-AA9F-C51884533B1F}" sibTransId="{3BB4FCAE-FCBA-43BF-8426-33ECC87BA88E}"/>
    <dgm:cxn modelId="{706C2DC5-1442-4352-AB74-F66A44D33874}" srcId="{7F7AE48E-CB4E-4DD9-9A14-7CED10916AB5}" destId="{E9C2B0B1-BCFE-4A3F-B97C-CA7A0EA4F5D0}" srcOrd="2" destOrd="0" parTransId="{4D28FB8A-74C6-4951-8AC8-697157334C06}" sibTransId="{1408B191-09FB-478F-B5FC-9E3CEF4CBBB7}"/>
    <dgm:cxn modelId="{8856E9CA-6D7B-45C1-A635-5FC78491C7A7}" type="presOf" srcId="{1408B191-09FB-478F-B5FC-9E3CEF4CBBB7}" destId="{E2159483-FCA4-47E0-BC36-41527950B5FC}" srcOrd="1" destOrd="0" presId="urn:microsoft.com/office/officeart/2016/7/layout/RepeatingBendingProcessNew"/>
    <dgm:cxn modelId="{8E60E8D8-5CA4-4789-9796-3DD36E1BA48A}" type="presOf" srcId="{C87729CF-E126-4503-AD84-42F8F016EDEB}" destId="{CD4C203B-9EDC-4375-A6A0-44300524C923}" srcOrd="1" destOrd="0" presId="urn:microsoft.com/office/officeart/2016/7/layout/RepeatingBendingProcessNew"/>
    <dgm:cxn modelId="{60C9BFDD-4741-42AC-8E78-834E6BB814A6}" type="presOf" srcId="{E9C2B0B1-BCFE-4A3F-B97C-CA7A0EA4F5D0}" destId="{D873CA07-44BC-4A06-AEDA-B957CA1DB370}" srcOrd="0" destOrd="0" presId="urn:microsoft.com/office/officeart/2016/7/layout/RepeatingBendingProcessNew"/>
    <dgm:cxn modelId="{D3A0B0E0-1038-405B-A1E9-7B0B999F5FA8}" type="presOf" srcId="{597382AD-981F-4CFE-8558-523CF67CD260}" destId="{5C8A951D-3295-467E-8D8D-F3F9A42856FE}" srcOrd="0" destOrd="0" presId="urn:microsoft.com/office/officeart/2016/7/layout/RepeatingBendingProcessNew"/>
    <dgm:cxn modelId="{9BAEBEEE-9E02-4AFF-9B42-F401ECEAF6CD}" type="presOf" srcId="{3BB4FCAE-FCBA-43BF-8426-33ECC87BA88E}" destId="{AA7CB683-2353-4D7A-91BF-B5E44366D8E1}" srcOrd="1" destOrd="0" presId="urn:microsoft.com/office/officeart/2016/7/layout/RepeatingBendingProcessNew"/>
    <dgm:cxn modelId="{9C7118F3-9549-4AE5-92FB-63EB0D58AB5F}" srcId="{7F7AE48E-CB4E-4DD9-9A14-7CED10916AB5}" destId="{F948C873-53C2-4639-A09D-44D256A79182}" srcOrd="4" destOrd="0" parTransId="{4073E20F-3EDB-4C1D-A569-71AE3FD0BC58}" sibTransId="{EBE2C62E-8954-49E3-86E8-6F6ECCA6104F}"/>
    <dgm:cxn modelId="{62D91F65-DECE-4707-8419-E177929FF240}" type="presParOf" srcId="{D72129E6-1BB5-4EEE-8D2A-6CD646B165AB}" destId="{1CDFFA2E-89F5-4A3C-92CC-21847F72540F}" srcOrd="0" destOrd="0" presId="urn:microsoft.com/office/officeart/2016/7/layout/RepeatingBendingProcessNew"/>
    <dgm:cxn modelId="{707EDCAF-B2E3-4C72-90A4-64232B5154DA}" type="presParOf" srcId="{D72129E6-1BB5-4EEE-8D2A-6CD646B165AB}" destId="{84661ECF-A3DB-49CE-9C98-FD24B9896C68}" srcOrd="1" destOrd="0" presId="urn:microsoft.com/office/officeart/2016/7/layout/RepeatingBendingProcessNew"/>
    <dgm:cxn modelId="{B9DECD23-B0D5-42DE-8542-06AA23E9A78D}" type="presParOf" srcId="{84661ECF-A3DB-49CE-9C98-FD24B9896C68}" destId="{AA7CB683-2353-4D7A-91BF-B5E44366D8E1}" srcOrd="0" destOrd="0" presId="urn:microsoft.com/office/officeart/2016/7/layout/RepeatingBendingProcessNew"/>
    <dgm:cxn modelId="{83FA3C77-2697-4B0B-8284-08270B020B05}" type="presParOf" srcId="{D72129E6-1BB5-4EEE-8D2A-6CD646B165AB}" destId="{F6FD6E8D-1093-4898-9F31-5883BE3D7713}" srcOrd="2" destOrd="0" presId="urn:microsoft.com/office/officeart/2016/7/layout/RepeatingBendingProcessNew"/>
    <dgm:cxn modelId="{D35A8D9E-DD19-41E0-B17D-01A0BEEA0F8C}" type="presParOf" srcId="{D72129E6-1BB5-4EEE-8D2A-6CD646B165AB}" destId="{0911DE37-9257-4CF0-966A-F41D80937E3F}" srcOrd="3" destOrd="0" presId="urn:microsoft.com/office/officeart/2016/7/layout/RepeatingBendingProcessNew"/>
    <dgm:cxn modelId="{9B9E1EC8-35BE-4D54-A0A3-91F61157CDF3}" type="presParOf" srcId="{0911DE37-9257-4CF0-966A-F41D80937E3F}" destId="{283A3D9D-2E2D-4D84-B7F5-BEAEF72AEAE4}" srcOrd="0" destOrd="0" presId="urn:microsoft.com/office/officeart/2016/7/layout/RepeatingBendingProcessNew"/>
    <dgm:cxn modelId="{E58B6388-4072-4201-85C1-30BE8D9754C8}" type="presParOf" srcId="{D72129E6-1BB5-4EEE-8D2A-6CD646B165AB}" destId="{D873CA07-44BC-4A06-AEDA-B957CA1DB370}" srcOrd="4" destOrd="0" presId="urn:microsoft.com/office/officeart/2016/7/layout/RepeatingBendingProcessNew"/>
    <dgm:cxn modelId="{2365D729-DD1B-4048-A89C-D25C829EE2F9}" type="presParOf" srcId="{D72129E6-1BB5-4EEE-8D2A-6CD646B165AB}" destId="{58FAED62-939D-4BAD-B337-7AA55806A204}" srcOrd="5" destOrd="0" presId="urn:microsoft.com/office/officeart/2016/7/layout/RepeatingBendingProcessNew"/>
    <dgm:cxn modelId="{9529C537-D933-446A-8B5F-72B953F0CC15}" type="presParOf" srcId="{58FAED62-939D-4BAD-B337-7AA55806A204}" destId="{E2159483-FCA4-47E0-BC36-41527950B5FC}" srcOrd="0" destOrd="0" presId="urn:microsoft.com/office/officeart/2016/7/layout/RepeatingBendingProcessNew"/>
    <dgm:cxn modelId="{E61DF486-5C80-4892-B640-F3E9EDBC2C92}" type="presParOf" srcId="{D72129E6-1BB5-4EEE-8D2A-6CD646B165AB}" destId="{5C8A951D-3295-467E-8D8D-F3F9A42856FE}" srcOrd="6" destOrd="0" presId="urn:microsoft.com/office/officeart/2016/7/layout/RepeatingBendingProcessNew"/>
    <dgm:cxn modelId="{6B6AC272-8073-4FF1-99B2-E2577FB278BD}" type="presParOf" srcId="{D72129E6-1BB5-4EEE-8D2A-6CD646B165AB}" destId="{215606F3-4AA9-47D6-AD0C-3CFF14E76D4A}" srcOrd="7" destOrd="0" presId="urn:microsoft.com/office/officeart/2016/7/layout/RepeatingBendingProcessNew"/>
    <dgm:cxn modelId="{048A5EE2-5995-415F-9BE5-0504770E92CC}" type="presParOf" srcId="{215606F3-4AA9-47D6-AD0C-3CFF14E76D4A}" destId="{CD4C203B-9EDC-4375-A6A0-44300524C923}" srcOrd="0" destOrd="0" presId="urn:microsoft.com/office/officeart/2016/7/layout/RepeatingBendingProcessNew"/>
    <dgm:cxn modelId="{DA8DD75C-CDB4-4EE8-8386-00BA154CD53F}" type="presParOf" srcId="{D72129E6-1BB5-4EEE-8D2A-6CD646B165AB}" destId="{968E1F77-EF77-4B0C-A4AF-A1F32B1B1EA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AE48E-CB4E-4DD9-9A14-7CED10916A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8978D8-E78C-45BF-B579-3A21A89D1C0F}">
      <dgm:prSet/>
      <dgm:spPr/>
      <dgm:t>
        <a:bodyPr/>
        <a:lstStyle/>
        <a:p>
          <a:r>
            <a:rPr lang="tr-TR" i="0" dirty="0" err="1"/>
            <a:t>For</a:t>
          </a:r>
          <a:r>
            <a:rPr lang="tr-TR" i="0" dirty="0"/>
            <a:t> </a:t>
          </a:r>
          <a:r>
            <a:rPr lang="tr-TR" i="0" dirty="0" err="1"/>
            <a:t>ad</a:t>
          </a:r>
          <a:r>
            <a:rPr lang="tr-TR" dirty="0" err="1"/>
            <a:t>jectives</a:t>
          </a:r>
          <a:r>
            <a:rPr lang="tr-TR" dirty="0"/>
            <a:t> </a:t>
          </a:r>
          <a:r>
            <a:rPr lang="tr-TR" dirty="0" err="1"/>
            <a:t>end</a:t>
          </a:r>
          <a:r>
            <a:rPr lang="tr-TR" dirty="0"/>
            <a:t> in –e, </a:t>
          </a:r>
          <a:r>
            <a:rPr lang="tr-TR" dirty="0" err="1"/>
            <a:t>add</a:t>
          </a:r>
          <a:r>
            <a:rPr lang="tr-TR" dirty="0"/>
            <a:t> –</a:t>
          </a:r>
          <a:r>
            <a:rPr lang="tr-TR" dirty="0" err="1"/>
            <a:t>st</a:t>
          </a:r>
          <a:endParaRPr lang="en-US" b="1" dirty="0">
            <a:latin typeface="+mn-lt"/>
          </a:endParaRPr>
        </a:p>
      </dgm:t>
    </dgm:pt>
    <dgm:pt modelId="{82245BA2-2F63-414C-AA9F-C51884533B1F}" type="parTrans" cxnId="{AF258E8A-7A9B-4022-B5B4-49512BACA300}">
      <dgm:prSet/>
      <dgm:spPr/>
      <dgm:t>
        <a:bodyPr/>
        <a:lstStyle/>
        <a:p>
          <a:endParaRPr lang="en-US"/>
        </a:p>
      </dgm:t>
    </dgm:pt>
    <dgm:pt modelId="{3BB4FCAE-FCBA-43BF-8426-33ECC87BA88E}" type="sibTrans" cxnId="{AF258E8A-7A9B-4022-B5B4-49512BACA300}">
      <dgm:prSet/>
      <dgm:spPr/>
      <dgm:t>
        <a:bodyPr/>
        <a:lstStyle/>
        <a:p>
          <a:endParaRPr lang="en-US"/>
        </a:p>
      </dgm:t>
    </dgm:pt>
    <dgm:pt modelId="{16E913F3-6A1B-4695-A759-534E59F38C7D}">
      <dgm:prSet custT="1"/>
      <dgm:spPr/>
      <dgm:t>
        <a:bodyPr/>
        <a:lstStyle/>
        <a:p>
          <a:r>
            <a:rPr lang="tr-TR" sz="2800" b="1" dirty="0" err="1"/>
            <a:t>For</a:t>
          </a:r>
          <a:r>
            <a:rPr lang="tr-TR" sz="2800" b="1" dirty="0"/>
            <a:t> </a:t>
          </a:r>
          <a:r>
            <a:rPr lang="tr-TR" sz="2800" b="1" dirty="0" err="1"/>
            <a:t>example</a:t>
          </a:r>
          <a:r>
            <a:rPr lang="tr-TR" sz="2800" b="1" dirty="0"/>
            <a:t>:</a:t>
          </a:r>
        </a:p>
      </dgm:t>
    </dgm:pt>
    <dgm:pt modelId="{2CE201F3-FA48-4F09-896F-1A55D64A0A92}" type="parTrans" cxnId="{B9E09A5D-4AEC-42CF-8338-CDAF538E8D5E}">
      <dgm:prSet/>
      <dgm:spPr/>
      <dgm:t>
        <a:bodyPr/>
        <a:lstStyle/>
        <a:p>
          <a:endParaRPr lang="en-US"/>
        </a:p>
      </dgm:t>
    </dgm:pt>
    <dgm:pt modelId="{127C3DBE-5DB2-49A5-9035-6ECFA9ECABBA}" type="sibTrans" cxnId="{B9E09A5D-4AEC-42CF-8338-CDAF538E8D5E}">
      <dgm:prSet/>
      <dgm:spPr/>
      <dgm:t>
        <a:bodyPr/>
        <a:lstStyle/>
        <a:p>
          <a:endParaRPr lang="en-US"/>
        </a:p>
      </dgm:t>
    </dgm:pt>
    <dgm:pt modelId="{F948C873-53C2-4639-A09D-44D256A79182}">
      <dgm:prSet/>
      <dgm:spPr/>
      <dgm:t>
        <a:bodyPr/>
        <a:lstStyle/>
        <a:p>
          <a:r>
            <a:rPr lang="tr-TR" dirty="0" err="1"/>
            <a:t>larg</a:t>
          </a:r>
          <a:r>
            <a:rPr lang="tr-TR" dirty="0" err="1">
              <a:solidFill>
                <a:srgbClr val="C00000"/>
              </a:solidFill>
            </a:rPr>
            <a:t>e</a:t>
          </a:r>
          <a:r>
            <a:rPr lang="tr-TR" dirty="0"/>
            <a:t> –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large</a:t>
          </a:r>
          <a:r>
            <a:rPr lang="tr-TR" dirty="0" err="1">
              <a:solidFill>
                <a:srgbClr val="C00000"/>
              </a:solidFill>
            </a:rPr>
            <a:t>st</a:t>
          </a:r>
          <a:endParaRPr lang="en-US" b="1" dirty="0">
            <a:solidFill>
              <a:srgbClr val="C00000"/>
            </a:solidFill>
          </a:endParaRPr>
        </a:p>
      </dgm:t>
    </dgm:pt>
    <dgm:pt modelId="{4073E20F-3EDB-4C1D-A569-71AE3FD0BC58}" type="parTrans" cxnId="{9C7118F3-9549-4AE5-92FB-63EB0D58AB5F}">
      <dgm:prSet/>
      <dgm:spPr/>
      <dgm:t>
        <a:bodyPr/>
        <a:lstStyle/>
        <a:p>
          <a:endParaRPr lang="tr-TR"/>
        </a:p>
      </dgm:t>
    </dgm:pt>
    <dgm:pt modelId="{EBE2C62E-8954-49E3-86E8-6F6ECCA6104F}" type="sibTrans" cxnId="{9C7118F3-9549-4AE5-92FB-63EB0D58AB5F}">
      <dgm:prSet/>
      <dgm:spPr/>
      <dgm:t>
        <a:bodyPr/>
        <a:lstStyle/>
        <a:p>
          <a:endParaRPr lang="tr-TR"/>
        </a:p>
      </dgm:t>
    </dgm:pt>
    <dgm:pt modelId="{0D5908DC-4EAA-4E86-A744-346211E1C5EA}">
      <dgm:prSet/>
      <dgm:spPr/>
      <dgm:t>
        <a:bodyPr/>
        <a:lstStyle/>
        <a:p>
          <a:r>
            <a:rPr lang="tr-TR" dirty="0"/>
            <a:t>nic</a:t>
          </a:r>
          <a:r>
            <a:rPr lang="tr-TR" dirty="0">
              <a:solidFill>
                <a:srgbClr val="C00000"/>
              </a:solidFill>
            </a:rPr>
            <a:t>e</a:t>
          </a:r>
          <a:r>
            <a:rPr lang="tr-TR" dirty="0"/>
            <a:t> –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nice</a:t>
          </a:r>
          <a:r>
            <a:rPr lang="tr-TR" dirty="0" err="1">
              <a:solidFill>
                <a:srgbClr val="C00000"/>
              </a:solidFill>
            </a:rPr>
            <a:t>st</a:t>
          </a:r>
          <a:endParaRPr lang="tr-TR" dirty="0">
            <a:solidFill>
              <a:srgbClr val="C00000"/>
            </a:solidFill>
          </a:endParaRPr>
        </a:p>
      </dgm:t>
    </dgm:pt>
    <dgm:pt modelId="{83437205-6569-4080-97D9-0B739350BB1F}" type="parTrans" cxnId="{1CB64283-57A4-4BF3-8FD9-923301E08E00}">
      <dgm:prSet/>
      <dgm:spPr/>
      <dgm:t>
        <a:bodyPr/>
        <a:lstStyle/>
        <a:p>
          <a:endParaRPr lang="tr-TR"/>
        </a:p>
      </dgm:t>
    </dgm:pt>
    <dgm:pt modelId="{89300069-84A8-4256-A65F-4C0D25D07B6A}" type="sibTrans" cxnId="{1CB64283-57A4-4BF3-8FD9-923301E08E00}">
      <dgm:prSet/>
      <dgm:spPr/>
      <dgm:t>
        <a:bodyPr/>
        <a:lstStyle/>
        <a:p>
          <a:endParaRPr lang="tr-TR"/>
        </a:p>
      </dgm:t>
    </dgm:pt>
    <dgm:pt modelId="{D72129E6-1BB5-4EEE-8D2A-6CD646B165AB}" type="pres">
      <dgm:prSet presAssocID="{7F7AE48E-CB4E-4DD9-9A14-7CED10916AB5}" presName="Name0" presStyleCnt="0">
        <dgm:presLayoutVars>
          <dgm:dir/>
          <dgm:resizeHandles val="exact"/>
        </dgm:presLayoutVars>
      </dgm:prSet>
      <dgm:spPr/>
    </dgm:pt>
    <dgm:pt modelId="{1CDFFA2E-89F5-4A3C-92CC-21847F72540F}" type="pres">
      <dgm:prSet presAssocID="{568978D8-E78C-45BF-B579-3A21A89D1C0F}" presName="node" presStyleLbl="node1" presStyleIdx="0" presStyleCnt="4">
        <dgm:presLayoutVars>
          <dgm:bulletEnabled val="1"/>
        </dgm:presLayoutVars>
      </dgm:prSet>
      <dgm:spPr/>
    </dgm:pt>
    <dgm:pt modelId="{84661ECF-A3DB-49CE-9C98-FD24B9896C68}" type="pres">
      <dgm:prSet presAssocID="{3BB4FCAE-FCBA-43BF-8426-33ECC87BA88E}" presName="sibTrans" presStyleLbl="sibTrans1D1" presStyleIdx="0" presStyleCnt="3"/>
      <dgm:spPr/>
    </dgm:pt>
    <dgm:pt modelId="{AA7CB683-2353-4D7A-91BF-B5E44366D8E1}" type="pres">
      <dgm:prSet presAssocID="{3BB4FCAE-FCBA-43BF-8426-33ECC87BA88E}" presName="connectorText" presStyleLbl="sibTrans1D1" presStyleIdx="0" presStyleCnt="3"/>
      <dgm:spPr/>
    </dgm:pt>
    <dgm:pt modelId="{F6FD6E8D-1093-4898-9F31-5883BE3D7713}" type="pres">
      <dgm:prSet presAssocID="{16E913F3-6A1B-4695-A759-534E59F38C7D}" presName="node" presStyleLbl="node1" presStyleIdx="1" presStyleCnt="4">
        <dgm:presLayoutVars>
          <dgm:bulletEnabled val="1"/>
        </dgm:presLayoutVars>
      </dgm:prSet>
      <dgm:spPr/>
    </dgm:pt>
    <dgm:pt modelId="{0911DE37-9257-4CF0-966A-F41D80937E3F}" type="pres">
      <dgm:prSet presAssocID="{127C3DBE-5DB2-49A5-9035-6ECFA9ECABBA}" presName="sibTrans" presStyleLbl="sibTrans1D1" presStyleIdx="1" presStyleCnt="3"/>
      <dgm:spPr/>
    </dgm:pt>
    <dgm:pt modelId="{283A3D9D-2E2D-4D84-B7F5-BEAEF72AEAE4}" type="pres">
      <dgm:prSet presAssocID="{127C3DBE-5DB2-49A5-9035-6ECFA9ECABBA}" presName="connectorText" presStyleLbl="sibTrans1D1" presStyleIdx="1" presStyleCnt="3"/>
      <dgm:spPr/>
    </dgm:pt>
    <dgm:pt modelId="{614C5A17-3BF6-4DF6-8F1D-40A30D0855A7}" type="pres">
      <dgm:prSet presAssocID="{0D5908DC-4EAA-4E86-A744-346211E1C5EA}" presName="node" presStyleLbl="node1" presStyleIdx="2" presStyleCnt="4">
        <dgm:presLayoutVars>
          <dgm:bulletEnabled val="1"/>
        </dgm:presLayoutVars>
      </dgm:prSet>
      <dgm:spPr/>
    </dgm:pt>
    <dgm:pt modelId="{C6835481-D649-4555-B1BC-8AC1CE8400DF}" type="pres">
      <dgm:prSet presAssocID="{89300069-84A8-4256-A65F-4C0D25D07B6A}" presName="sibTrans" presStyleLbl="sibTrans1D1" presStyleIdx="2" presStyleCnt="3"/>
      <dgm:spPr/>
    </dgm:pt>
    <dgm:pt modelId="{656CE2C6-9864-4545-B82A-8DE31397AF89}" type="pres">
      <dgm:prSet presAssocID="{89300069-84A8-4256-A65F-4C0D25D07B6A}" presName="connectorText" presStyleLbl="sibTrans1D1" presStyleIdx="2" presStyleCnt="3"/>
      <dgm:spPr/>
    </dgm:pt>
    <dgm:pt modelId="{968E1F77-EF77-4B0C-A4AF-A1F32B1B1EAB}" type="pres">
      <dgm:prSet presAssocID="{F948C873-53C2-4639-A09D-44D256A79182}" presName="node" presStyleLbl="node1" presStyleIdx="3" presStyleCnt="4" custScaleY="99516" custLinFactNeighborX="4367" custLinFactNeighborY="-521">
        <dgm:presLayoutVars>
          <dgm:bulletEnabled val="1"/>
        </dgm:presLayoutVars>
      </dgm:prSet>
      <dgm:spPr/>
    </dgm:pt>
  </dgm:ptLst>
  <dgm:cxnLst>
    <dgm:cxn modelId="{3D843401-8984-4307-926B-83CC3817EAA5}" type="presOf" srcId="{F948C873-53C2-4639-A09D-44D256A79182}" destId="{968E1F77-EF77-4B0C-A4AF-A1F32B1B1EAB}" srcOrd="0" destOrd="0" presId="urn:microsoft.com/office/officeart/2016/7/layout/RepeatingBendingProcessNew"/>
    <dgm:cxn modelId="{6297DF14-E947-41B6-B138-269380635191}" type="presOf" srcId="{7F7AE48E-CB4E-4DD9-9A14-7CED10916AB5}" destId="{D72129E6-1BB5-4EEE-8D2A-6CD646B165AB}" srcOrd="0" destOrd="0" presId="urn:microsoft.com/office/officeart/2016/7/layout/RepeatingBendingProcessNew"/>
    <dgm:cxn modelId="{3CC0232B-6350-421A-B104-FC567D4A9291}" type="presOf" srcId="{3BB4FCAE-FCBA-43BF-8426-33ECC87BA88E}" destId="{84661ECF-A3DB-49CE-9C98-FD24B9896C68}" srcOrd="0" destOrd="0" presId="urn:microsoft.com/office/officeart/2016/7/layout/RepeatingBendingProcessNew"/>
    <dgm:cxn modelId="{B9E09A5D-4AEC-42CF-8338-CDAF538E8D5E}" srcId="{7F7AE48E-CB4E-4DD9-9A14-7CED10916AB5}" destId="{16E913F3-6A1B-4695-A759-534E59F38C7D}" srcOrd="1" destOrd="0" parTransId="{2CE201F3-FA48-4F09-896F-1A55D64A0A92}" sibTransId="{127C3DBE-5DB2-49A5-9035-6ECFA9ECABBA}"/>
    <dgm:cxn modelId="{DA45CC47-0ADB-4FE2-8E09-705717FF70F3}" type="presOf" srcId="{127C3DBE-5DB2-49A5-9035-6ECFA9ECABBA}" destId="{283A3D9D-2E2D-4D84-B7F5-BEAEF72AEAE4}" srcOrd="1" destOrd="0" presId="urn:microsoft.com/office/officeart/2016/7/layout/RepeatingBendingProcessNew"/>
    <dgm:cxn modelId="{273E4268-3C17-435A-B8DE-3F0E58934FA1}" type="presOf" srcId="{568978D8-E78C-45BF-B579-3A21A89D1C0F}" destId="{1CDFFA2E-89F5-4A3C-92CC-21847F72540F}" srcOrd="0" destOrd="0" presId="urn:microsoft.com/office/officeart/2016/7/layout/RepeatingBendingProcessNew"/>
    <dgm:cxn modelId="{31DFD659-D4A5-4937-AC92-C1991AD6EA41}" type="presOf" srcId="{16E913F3-6A1B-4695-A759-534E59F38C7D}" destId="{F6FD6E8D-1093-4898-9F31-5883BE3D7713}" srcOrd="0" destOrd="0" presId="urn:microsoft.com/office/officeart/2016/7/layout/RepeatingBendingProcessNew"/>
    <dgm:cxn modelId="{1CB64283-57A4-4BF3-8FD9-923301E08E00}" srcId="{7F7AE48E-CB4E-4DD9-9A14-7CED10916AB5}" destId="{0D5908DC-4EAA-4E86-A744-346211E1C5EA}" srcOrd="2" destOrd="0" parTransId="{83437205-6569-4080-97D9-0B739350BB1F}" sibTransId="{89300069-84A8-4256-A65F-4C0D25D07B6A}"/>
    <dgm:cxn modelId="{92255E84-25AA-455F-B8DA-3EE62D582FD4}" type="presOf" srcId="{0D5908DC-4EAA-4E86-A744-346211E1C5EA}" destId="{614C5A17-3BF6-4DF6-8F1D-40A30D0855A7}" srcOrd="0" destOrd="0" presId="urn:microsoft.com/office/officeart/2016/7/layout/RepeatingBendingProcessNew"/>
    <dgm:cxn modelId="{82833788-72FA-4B48-AC0E-E0B63979BB64}" type="presOf" srcId="{127C3DBE-5DB2-49A5-9035-6ECFA9ECABBA}" destId="{0911DE37-9257-4CF0-966A-F41D80937E3F}" srcOrd="0" destOrd="0" presId="urn:microsoft.com/office/officeart/2016/7/layout/RepeatingBendingProcessNew"/>
    <dgm:cxn modelId="{AF258E8A-7A9B-4022-B5B4-49512BACA300}" srcId="{7F7AE48E-CB4E-4DD9-9A14-7CED10916AB5}" destId="{568978D8-E78C-45BF-B579-3A21A89D1C0F}" srcOrd="0" destOrd="0" parTransId="{82245BA2-2F63-414C-AA9F-C51884533B1F}" sibTransId="{3BB4FCAE-FCBA-43BF-8426-33ECC87BA88E}"/>
    <dgm:cxn modelId="{33819B96-E972-41C8-816F-95DA18F0962D}" type="presOf" srcId="{89300069-84A8-4256-A65F-4C0D25D07B6A}" destId="{656CE2C6-9864-4545-B82A-8DE31397AF89}" srcOrd="1" destOrd="0" presId="urn:microsoft.com/office/officeart/2016/7/layout/RepeatingBendingProcessNew"/>
    <dgm:cxn modelId="{C41CE8A7-81E3-451D-9046-9E448727F3F9}" type="presOf" srcId="{89300069-84A8-4256-A65F-4C0D25D07B6A}" destId="{C6835481-D649-4555-B1BC-8AC1CE8400DF}" srcOrd="0" destOrd="0" presId="urn:microsoft.com/office/officeart/2016/7/layout/RepeatingBendingProcessNew"/>
    <dgm:cxn modelId="{9BAEBEEE-9E02-4AFF-9B42-F401ECEAF6CD}" type="presOf" srcId="{3BB4FCAE-FCBA-43BF-8426-33ECC87BA88E}" destId="{AA7CB683-2353-4D7A-91BF-B5E44366D8E1}" srcOrd="1" destOrd="0" presId="urn:microsoft.com/office/officeart/2016/7/layout/RepeatingBendingProcessNew"/>
    <dgm:cxn modelId="{9C7118F3-9549-4AE5-92FB-63EB0D58AB5F}" srcId="{7F7AE48E-CB4E-4DD9-9A14-7CED10916AB5}" destId="{F948C873-53C2-4639-A09D-44D256A79182}" srcOrd="3" destOrd="0" parTransId="{4073E20F-3EDB-4C1D-A569-71AE3FD0BC58}" sibTransId="{EBE2C62E-8954-49E3-86E8-6F6ECCA6104F}"/>
    <dgm:cxn modelId="{62D91F65-DECE-4707-8419-E177929FF240}" type="presParOf" srcId="{D72129E6-1BB5-4EEE-8D2A-6CD646B165AB}" destId="{1CDFFA2E-89F5-4A3C-92CC-21847F72540F}" srcOrd="0" destOrd="0" presId="urn:microsoft.com/office/officeart/2016/7/layout/RepeatingBendingProcessNew"/>
    <dgm:cxn modelId="{707EDCAF-B2E3-4C72-90A4-64232B5154DA}" type="presParOf" srcId="{D72129E6-1BB5-4EEE-8D2A-6CD646B165AB}" destId="{84661ECF-A3DB-49CE-9C98-FD24B9896C68}" srcOrd="1" destOrd="0" presId="urn:microsoft.com/office/officeart/2016/7/layout/RepeatingBendingProcessNew"/>
    <dgm:cxn modelId="{B9DECD23-B0D5-42DE-8542-06AA23E9A78D}" type="presParOf" srcId="{84661ECF-A3DB-49CE-9C98-FD24B9896C68}" destId="{AA7CB683-2353-4D7A-91BF-B5E44366D8E1}" srcOrd="0" destOrd="0" presId="urn:microsoft.com/office/officeart/2016/7/layout/RepeatingBendingProcessNew"/>
    <dgm:cxn modelId="{83FA3C77-2697-4B0B-8284-08270B020B05}" type="presParOf" srcId="{D72129E6-1BB5-4EEE-8D2A-6CD646B165AB}" destId="{F6FD6E8D-1093-4898-9F31-5883BE3D7713}" srcOrd="2" destOrd="0" presId="urn:microsoft.com/office/officeart/2016/7/layout/RepeatingBendingProcessNew"/>
    <dgm:cxn modelId="{D35A8D9E-DD19-41E0-B17D-01A0BEEA0F8C}" type="presParOf" srcId="{D72129E6-1BB5-4EEE-8D2A-6CD646B165AB}" destId="{0911DE37-9257-4CF0-966A-F41D80937E3F}" srcOrd="3" destOrd="0" presId="urn:microsoft.com/office/officeart/2016/7/layout/RepeatingBendingProcessNew"/>
    <dgm:cxn modelId="{9B9E1EC8-35BE-4D54-A0A3-91F61157CDF3}" type="presParOf" srcId="{0911DE37-9257-4CF0-966A-F41D80937E3F}" destId="{283A3D9D-2E2D-4D84-B7F5-BEAEF72AEAE4}" srcOrd="0" destOrd="0" presId="urn:microsoft.com/office/officeart/2016/7/layout/RepeatingBendingProcessNew"/>
    <dgm:cxn modelId="{16D9D635-E52F-41FD-B71B-61CC15A9C9D4}" type="presParOf" srcId="{D72129E6-1BB5-4EEE-8D2A-6CD646B165AB}" destId="{614C5A17-3BF6-4DF6-8F1D-40A30D0855A7}" srcOrd="4" destOrd="0" presId="urn:microsoft.com/office/officeart/2016/7/layout/RepeatingBendingProcessNew"/>
    <dgm:cxn modelId="{8D156B14-AC98-4448-A74E-E35088C7ACD5}" type="presParOf" srcId="{D72129E6-1BB5-4EEE-8D2A-6CD646B165AB}" destId="{C6835481-D649-4555-B1BC-8AC1CE8400DF}" srcOrd="5" destOrd="0" presId="urn:microsoft.com/office/officeart/2016/7/layout/RepeatingBendingProcessNew"/>
    <dgm:cxn modelId="{A164FBAD-98F4-49A7-99EB-DB34C915795D}" type="presParOf" srcId="{C6835481-D649-4555-B1BC-8AC1CE8400DF}" destId="{656CE2C6-9864-4545-B82A-8DE31397AF89}" srcOrd="0" destOrd="0" presId="urn:microsoft.com/office/officeart/2016/7/layout/RepeatingBendingProcessNew"/>
    <dgm:cxn modelId="{DA8DD75C-CDB4-4EE8-8386-00BA154CD53F}" type="presParOf" srcId="{D72129E6-1BB5-4EEE-8D2A-6CD646B165AB}" destId="{968E1F77-EF77-4B0C-A4AF-A1F32B1B1EAB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4500D-8ABC-4FEC-9120-9B0697DEC73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3D9E2-F511-4B01-ADF2-6371EB0349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They</a:t>
          </a:r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</a:t>
          </a:r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irregular</a:t>
          </a:r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adjectives</a:t>
          </a:r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EB8A-92A3-418A-9CA5-8DAEE0F2BCBE}" type="parTrans" cxnId="{C9EC9B7B-23E1-4F54-96BF-43BEF772C645}">
      <dgm:prSet/>
      <dgm:spPr/>
      <dgm:t>
        <a:bodyPr/>
        <a:lstStyle/>
        <a:p>
          <a:endParaRPr lang="en-US"/>
        </a:p>
      </dgm:t>
    </dgm:pt>
    <dgm:pt modelId="{904C0ABF-B334-4112-9BFA-3C17C22130A6}" type="sibTrans" cxnId="{C9EC9B7B-23E1-4F54-96BF-43BEF772C645}">
      <dgm:prSet/>
      <dgm:spPr/>
      <dgm:t>
        <a:bodyPr/>
        <a:lstStyle/>
        <a:p>
          <a:endParaRPr lang="en-US"/>
        </a:p>
      </dgm:t>
    </dgm:pt>
    <dgm:pt modelId="{E02957B3-26B8-4BBA-8161-6A9B63AE08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dirty="0" err="1"/>
            <a:t>good</a:t>
          </a:r>
          <a:r>
            <a:rPr lang="tr-TR" dirty="0"/>
            <a:t>              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best</a:t>
          </a:r>
          <a:endParaRPr lang="en-US" dirty="0"/>
        </a:p>
      </dgm:t>
    </dgm:pt>
    <dgm:pt modelId="{2F05C1AC-55A3-4360-BC1D-B82C06A66015}" type="parTrans" cxnId="{04A45C08-7EA5-4586-97F7-D071C2CF9191}">
      <dgm:prSet/>
      <dgm:spPr/>
      <dgm:t>
        <a:bodyPr/>
        <a:lstStyle/>
        <a:p>
          <a:endParaRPr lang="en-US"/>
        </a:p>
      </dgm:t>
    </dgm:pt>
    <dgm:pt modelId="{1B06916A-7BFE-48C8-8D3A-ED59C4E16FCE}" type="sibTrans" cxnId="{04A45C08-7EA5-4586-97F7-D071C2CF9191}">
      <dgm:prSet/>
      <dgm:spPr/>
      <dgm:t>
        <a:bodyPr/>
        <a:lstStyle/>
        <a:p>
          <a:endParaRPr lang="en-US"/>
        </a:p>
      </dgm:t>
    </dgm:pt>
    <dgm:pt modelId="{78122593-FC77-4EA3-92A7-9C98FFD792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/>
            <a:t>bad                 the worst</a:t>
          </a:r>
          <a:endParaRPr lang="en-US"/>
        </a:p>
      </dgm:t>
    </dgm:pt>
    <dgm:pt modelId="{19B6B21D-8F17-4B96-8808-E2F6F4CF81EB}" type="parTrans" cxnId="{EF657AB7-B32C-4DB6-ACE6-556D49E35C18}">
      <dgm:prSet/>
      <dgm:spPr/>
      <dgm:t>
        <a:bodyPr/>
        <a:lstStyle/>
        <a:p>
          <a:endParaRPr lang="en-US"/>
        </a:p>
      </dgm:t>
    </dgm:pt>
    <dgm:pt modelId="{2B622565-14E7-47AC-AAA8-1DB8B811425D}" type="sibTrans" cxnId="{EF657AB7-B32C-4DB6-ACE6-556D49E35C18}">
      <dgm:prSet/>
      <dgm:spPr/>
      <dgm:t>
        <a:bodyPr/>
        <a:lstStyle/>
        <a:p>
          <a:endParaRPr lang="en-US"/>
        </a:p>
      </dgm:t>
    </dgm:pt>
    <dgm:pt modelId="{6F099409-3D02-482B-B265-60FFE67DFF42}" type="pres">
      <dgm:prSet presAssocID="{D854500D-8ABC-4FEC-9120-9B0697DEC73D}" presName="root" presStyleCnt="0">
        <dgm:presLayoutVars>
          <dgm:dir/>
          <dgm:resizeHandles val="exact"/>
        </dgm:presLayoutVars>
      </dgm:prSet>
      <dgm:spPr/>
    </dgm:pt>
    <dgm:pt modelId="{E3E2F8CE-320A-4EB5-B9B4-5F91B7B2283C}" type="pres">
      <dgm:prSet presAssocID="{8A33D9E2-F511-4B01-ADF2-6371EB0349B3}" presName="compNode" presStyleCnt="0"/>
      <dgm:spPr/>
    </dgm:pt>
    <dgm:pt modelId="{7FC8AE51-1300-4A4C-943C-F91A89272E0E}" type="pres">
      <dgm:prSet presAssocID="{8A33D9E2-F511-4B01-ADF2-6371EB0349B3}" presName="iconBgRect" presStyleLbl="bgShp" presStyleIdx="0" presStyleCnt="3"/>
      <dgm:spPr/>
    </dgm:pt>
    <dgm:pt modelId="{3F2CBDDB-1778-436C-982B-96A113EED57A}" type="pres">
      <dgm:prSet presAssocID="{8A33D9E2-F511-4B01-ADF2-6371EB0349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rşun kalem"/>
        </a:ext>
      </dgm:extLst>
    </dgm:pt>
    <dgm:pt modelId="{1BCC3D53-7FA4-41AE-8385-9E15882B685E}" type="pres">
      <dgm:prSet presAssocID="{8A33D9E2-F511-4B01-ADF2-6371EB0349B3}" presName="spaceRect" presStyleCnt="0"/>
      <dgm:spPr/>
    </dgm:pt>
    <dgm:pt modelId="{9358AD37-9726-4453-A797-6BF9B547221F}" type="pres">
      <dgm:prSet presAssocID="{8A33D9E2-F511-4B01-ADF2-6371EB0349B3}" presName="textRect" presStyleLbl="revTx" presStyleIdx="0" presStyleCnt="3">
        <dgm:presLayoutVars>
          <dgm:chMax val="1"/>
          <dgm:chPref val="1"/>
        </dgm:presLayoutVars>
      </dgm:prSet>
      <dgm:spPr/>
    </dgm:pt>
    <dgm:pt modelId="{B9C02FAC-FDCB-446A-8663-C534C1936A17}" type="pres">
      <dgm:prSet presAssocID="{904C0ABF-B334-4112-9BFA-3C17C22130A6}" presName="sibTrans" presStyleCnt="0"/>
      <dgm:spPr/>
    </dgm:pt>
    <dgm:pt modelId="{D2756B98-DF88-4FFB-9CF0-266D3718EC3D}" type="pres">
      <dgm:prSet presAssocID="{E02957B3-26B8-4BBA-8161-6A9B63AE08D4}" presName="compNode" presStyleCnt="0"/>
      <dgm:spPr/>
    </dgm:pt>
    <dgm:pt modelId="{1D32C0E8-A418-4FA5-9B60-FE647E96FEED}" type="pres">
      <dgm:prSet presAssocID="{E02957B3-26B8-4BBA-8161-6A9B63AE08D4}" presName="iconBgRect" presStyleLbl="bgShp" presStyleIdx="1" presStyleCnt="3"/>
      <dgm:spPr/>
    </dgm:pt>
    <dgm:pt modelId="{2DAE8804-4B5E-45C1-8905-B04F30F0CF50}" type="pres">
      <dgm:prSet presAssocID="{E02957B3-26B8-4BBA-8161-6A9B63AE08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pa"/>
        </a:ext>
      </dgm:extLst>
    </dgm:pt>
    <dgm:pt modelId="{B62CD7FD-715F-4249-988B-5D8E4E09298B}" type="pres">
      <dgm:prSet presAssocID="{E02957B3-26B8-4BBA-8161-6A9B63AE08D4}" presName="spaceRect" presStyleCnt="0"/>
      <dgm:spPr/>
    </dgm:pt>
    <dgm:pt modelId="{590220BB-AC43-4CF4-B332-0EBE71B2773E}" type="pres">
      <dgm:prSet presAssocID="{E02957B3-26B8-4BBA-8161-6A9B63AE08D4}" presName="textRect" presStyleLbl="revTx" presStyleIdx="1" presStyleCnt="3">
        <dgm:presLayoutVars>
          <dgm:chMax val="1"/>
          <dgm:chPref val="1"/>
        </dgm:presLayoutVars>
      </dgm:prSet>
      <dgm:spPr/>
    </dgm:pt>
    <dgm:pt modelId="{91526621-5122-43A8-A30F-00D261448194}" type="pres">
      <dgm:prSet presAssocID="{1B06916A-7BFE-48C8-8D3A-ED59C4E16FCE}" presName="sibTrans" presStyleCnt="0"/>
      <dgm:spPr/>
    </dgm:pt>
    <dgm:pt modelId="{AE16B494-688C-4BFD-A696-966060DD9115}" type="pres">
      <dgm:prSet presAssocID="{78122593-FC77-4EA3-92A7-9C98FFD79232}" presName="compNode" presStyleCnt="0"/>
      <dgm:spPr/>
    </dgm:pt>
    <dgm:pt modelId="{1BE6D17F-A0E2-4C00-8D92-5BA35D9B981C}" type="pres">
      <dgm:prSet presAssocID="{78122593-FC77-4EA3-92A7-9C98FFD79232}" presName="iconBgRect" presStyleLbl="bgShp" presStyleIdx="2" presStyleCnt="3"/>
      <dgm:spPr/>
    </dgm:pt>
    <dgm:pt modelId="{930AF6BF-42BA-4D4B-8107-9B27583A02B0}" type="pres">
      <dgm:prSet presAssocID="{78122593-FC77-4EA3-92A7-9C98FFD792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84152BA8-F9E6-4CB4-AE89-9AC06D0BABC0}" type="pres">
      <dgm:prSet presAssocID="{78122593-FC77-4EA3-92A7-9C98FFD79232}" presName="spaceRect" presStyleCnt="0"/>
      <dgm:spPr/>
    </dgm:pt>
    <dgm:pt modelId="{B35C1665-6A19-4069-AE85-46C4E431C701}" type="pres">
      <dgm:prSet presAssocID="{78122593-FC77-4EA3-92A7-9C98FFD792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A45C08-7EA5-4586-97F7-D071C2CF9191}" srcId="{D854500D-8ABC-4FEC-9120-9B0697DEC73D}" destId="{E02957B3-26B8-4BBA-8161-6A9B63AE08D4}" srcOrd="1" destOrd="0" parTransId="{2F05C1AC-55A3-4360-BC1D-B82C06A66015}" sibTransId="{1B06916A-7BFE-48C8-8D3A-ED59C4E16FCE}"/>
    <dgm:cxn modelId="{9BFB401C-A335-4F42-BD99-E8A0939817F9}" type="presOf" srcId="{78122593-FC77-4EA3-92A7-9C98FFD79232}" destId="{B35C1665-6A19-4069-AE85-46C4E431C701}" srcOrd="0" destOrd="0" presId="urn:microsoft.com/office/officeart/2018/5/layout/IconCircleLabelList"/>
    <dgm:cxn modelId="{749C9C60-CF20-41D2-B600-EB7D9F4EDFA5}" type="presOf" srcId="{E02957B3-26B8-4BBA-8161-6A9B63AE08D4}" destId="{590220BB-AC43-4CF4-B332-0EBE71B2773E}" srcOrd="0" destOrd="0" presId="urn:microsoft.com/office/officeart/2018/5/layout/IconCircleLabelList"/>
    <dgm:cxn modelId="{C9EC9B7B-23E1-4F54-96BF-43BEF772C645}" srcId="{D854500D-8ABC-4FEC-9120-9B0697DEC73D}" destId="{8A33D9E2-F511-4B01-ADF2-6371EB0349B3}" srcOrd="0" destOrd="0" parTransId="{50C1EB8A-92A3-418A-9CA5-8DAEE0F2BCBE}" sibTransId="{904C0ABF-B334-4112-9BFA-3C17C22130A6}"/>
    <dgm:cxn modelId="{33BEE295-62D7-43AE-8FA7-B8E24184346A}" type="presOf" srcId="{D854500D-8ABC-4FEC-9120-9B0697DEC73D}" destId="{6F099409-3D02-482B-B265-60FFE67DFF42}" srcOrd="0" destOrd="0" presId="urn:microsoft.com/office/officeart/2018/5/layout/IconCircleLabelList"/>
    <dgm:cxn modelId="{EF657AB7-B32C-4DB6-ACE6-556D49E35C18}" srcId="{D854500D-8ABC-4FEC-9120-9B0697DEC73D}" destId="{78122593-FC77-4EA3-92A7-9C98FFD79232}" srcOrd="2" destOrd="0" parTransId="{19B6B21D-8F17-4B96-8808-E2F6F4CF81EB}" sibTransId="{2B622565-14E7-47AC-AAA8-1DB8B811425D}"/>
    <dgm:cxn modelId="{C98284FC-AD51-4206-969C-8E927EA85CF7}" type="presOf" srcId="{8A33D9E2-F511-4B01-ADF2-6371EB0349B3}" destId="{9358AD37-9726-4453-A797-6BF9B547221F}" srcOrd="0" destOrd="0" presId="urn:microsoft.com/office/officeart/2018/5/layout/IconCircleLabelList"/>
    <dgm:cxn modelId="{BFB8B2E3-FD48-4AA8-925A-27ADA70E80EA}" type="presParOf" srcId="{6F099409-3D02-482B-B265-60FFE67DFF42}" destId="{E3E2F8CE-320A-4EB5-B9B4-5F91B7B2283C}" srcOrd="0" destOrd="0" presId="urn:microsoft.com/office/officeart/2018/5/layout/IconCircleLabelList"/>
    <dgm:cxn modelId="{52664C87-F8B5-4A40-BD88-02ED319448E2}" type="presParOf" srcId="{E3E2F8CE-320A-4EB5-B9B4-5F91B7B2283C}" destId="{7FC8AE51-1300-4A4C-943C-F91A89272E0E}" srcOrd="0" destOrd="0" presId="urn:microsoft.com/office/officeart/2018/5/layout/IconCircleLabelList"/>
    <dgm:cxn modelId="{487230ED-8594-43E6-A805-F876042961B7}" type="presParOf" srcId="{E3E2F8CE-320A-4EB5-B9B4-5F91B7B2283C}" destId="{3F2CBDDB-1778-436C-982B-96A113EED57A}" srcOrd="1" destOrd="0" presId="urn:microsoft.com/office/officeart/2018/5/layout/IconCircleLabelList"/>
    <dgm:cxn modelId="{70B754E1-FDC7-4804-AFBE-A22A67593DF8}" type="presParOf" srcId="{E3E2F8CE-320A-4EB5-B9B4-5F91B7B2283C}" destId="{1BCC3D53-7FA4-41AE-8385-9E15882B685E}" srcOrd="2" destOrd="0" presId="urn:microsoft.com/office/officeart/2018/5/layout/IconCircleLabelList"/>
    <dgm:cxn modelId="{873DF8CC-0375-4929-9424-CC8763F431DE}" type="presParOf" srcId="{E3E2F8CE-320A-4EB5-B9B4-5F91B7B2283C}" destId="{9358AD37-9726-4453-A797-6BF9B547221F}" srcOrd="3" destOrd="0" presId="urn:microsoft.com/office/officeart/2018/5/layout/IconCircleLabelList"/>
    <dgm:cxn modelId="{43EF062E-CCF8-4104-B9F3-86EFF29E4CC3}" type="presParOf" srcId="{6F099409-3D02-482B-B265-60FFE67DFF42}" destId="{B9C02FAC-FDCB-446A-8663-C534C1936A17}" srcOrd="1" destOrd="0" presId="urn:microsoft.com/office/officeart/2018/5/layout/IconCircleLabelList"/>
    <dgm:cxn modelId="{4FC447A8-F411-47E7-A2B9-7E3D8C8A34DA}" type="presParOf" srcId="{6F099409-3D02-482B-B265-60FFE67DFF42}" destId="{D2756B98-DF88-4FFB-9CF0-266D3718EC3D}" srcOrd="2" destOrd="0" presId="urn:microsoft.com/office/officeart/2018/5/layout/IconCircleLabelList"/>
    <dgm:cxn modelId="{08F9EB58-F3B6-40F5-9B53-D8B08D4169DF}" type="presParOf" srcId="{D2756B98-DF88-4FFB-9CF0-266D3718EC3D}" destId="{1D32C0E8-A418-4FA5-9B60-FE647E96FEED}" srcOrd="0" destOrd="0" presId="urn:microsoft.com/office/officeart/2018/5/layout/IconCircleLabelList"/>
    <dgm:cxn modelId="{AF66DACF-7B49-491D-8422-29CA7DCB4DB9}" type="presParOf" srcId="{D2756B98-DF88-4FFB-9CF0-266D3718EC3D}" destId="{2DAE8804-4B5E-45C1-8905-B04F30F0CF50}" srcOrd="1" destOrd="0" presId="urn:microsoft.com/office/officeart/2018/5/layout/IconCircleLabelList"/>
    <dgm:cxn modelId="{B17FBAB8-8B8C-40D9-AC1B-3184742605CE}" type="presParOf" srcId="{D2756B98-DF88-4FFB-9CF0-266D3718EC3D}" destId="{B62CD7FD-715F-4249-988B-5D8E4E09298B}" srcOrd="2" destOrd="0" presId="urn:microsoft.com/office/officeart/2018/5/layout/IconCircleLabelList"/>
    <dgm:cxn modelId="{5989E280-EBAE-4984-A5AB-84245A9B455F}" type="presParOf" srcId="{D2756B98-DF88-4FFB-9CF0-266D3718EC3D}" destId="{590220BB-AC43-4CF4-B332-0EBE71B2773E}" srcOrd="3" destOrd="0" presId="urn:microsoft.com/office/officeart/2018/5/layout/IconCircleLabelList"/>
    <dgm:cxn modelId="{C4349689-91D8-4013-A94C-8691190B91B9}" type="presParOf" srcId="{6F099409-3D02-482B-B265-60FFE67DFF42}" destId="{91526621-5122-43A8-A30F-00D261448194}" srcOrd="3" destOrd="0" presId="urn:microsoft.com/office/officeart/2018/5/layout/IconCircleLabelList"/>
    <dgm:cxn modelId="{282E2FD5-2C8F-4E43-83F1-63F972A7B80C}" type="presParOf" srcId="{6F099409-3D02-482B-B265-60FFE67DFF42}" destId="{AE16B494-688C-4BFD-A696-966060DD9115}" srcOrd="4" destOrd="0" presId="urn:microsoft.com/office/officeart/2018/5/layout/IconCircleLabelList"/>
    <dgm:cxn modelId="{FBC36DC7-0BD0-480A-8BE4-EFB5E35722AF}" type="presParOf" srcId="{AE16B494-688C-4BFD-A696-966060DD9115}" destId="{1BE6D17F-A0E2-4C00-8D92-5BA35D9B981C}" srcOrd="0" destOrd="0" presId="urn:microsoft.com/office/officeart/2018/5/layout/IconCircleLabelList"/>
    <dgm:cxn modelId="{5A72D90A-9527-4023-8BC2-18AADB792E4E}" type="presParOf" srcId="{AE16B494-688C-4BFD-A696-966060DD9115}" destId="{930AF6BF-42BA-4D4B-8107-9B27583A02B0}" srcOrd="1" destOrd="0" presId="urn:microsoft.com/office/officeart/2018/5/layout/IconCircleLabelList"/>
    <dgm:cxn modelId="{BE061B3A-7ECD-466E-A461-5BF0ABB9433D}" type="presParOf" srcId="{AE16B494-688C-4BFD-A696-966060DD9115}" destId="{84152BA8-F9E6-4CB4-AE89-9AC06D0BABC0}" srcOrd="2" destOrd="0" presId="urn:microsoft.com/office/officeart/2018/5/layout/IconCircleLabelList"/>
    <dgm:cxn modelId="{201E843A-71BF-42BB-BF09-66A5579B764E}" type="presParOf" srcId="{AE16B494-688C-4BFD-A696-966060DD9115}" destId="{B35C1665-6A19-4069-AE85-46C4E431C7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741931-EB11-4386-8182-690BFB9C5F07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17EFB8-27A0-4952-A77F-11BE844B303E}">
      <dgm:prSet/>
      <dgm:spPr/>
      <dgm:t>
        <a:bodyPr/>
        <a:lstStyle/>
        <a:p>
          <a:r>
            <a:rPr lang="tr-TR" dirty="0" err="1">
              <a:solidFill>
                <a:srgbClr val="FF0000"/>
              </a:solidFill>
            </a:rPr>
            <a:t>We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don’t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use</a:t>
          </a:r>
          <a:r>
            <a:rPr lang="tr-TR" i="1" dirty="0">
              <a:solidFill>
                <a:schemeClr val="tx1"/>
              </a:solidFill>
            </a:rPr>
            <a:t> </a:t>
          </a:r>
          <a:r>
            <a:rPr lang="tr-TR" i="1" dirty="0" err="1">
              <a:solidFill>
                <a:schemeClr val="tx1"/>
              </a:solidFill>
            </a:rPr>
            <a:t>the</a:t>
          </a:r>
          <a:r>
            <a:rPr lang="tr-TR" i="1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with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words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like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my</a:t>
          </a:r>
          <a:r>
            <a:rPr lang="tr-TR" dirty="0">
              <a:solidFill>
                <a:srgbClr val="FF0000"/>
              </a:solidFill>
            </a:rPr>
            <a:t>, </a:t>
          </a:r>
          <a:r>
            <a:rPr lang="tr-TR" dirty="0" err="1">
              <a:solidFill>
                <a:srgbClr val="FF0000"/>
              </a:solidFill>
            </a:rPr>
            <a:t>your</a:t>
          </a:r>
          <a:r>
            <a:rPr lang="tr-TR" dirty="0">
              <a:solidFill>
                <a:srgbClr val="FF0000"/>
              </a:solidFill>
            </a:rPr>
            <a:t>, </a:t>
          </a:r>
          <a:r>
            <a:rPr lang="tr-TR" dirty="0" err="1">
              <a:solidFill>
                <a:srgbClr val="FF0000"/>
              </a:solidFill>
            </a:rPr>
            <a:t>etc</a:t>
          </a:r>
          <a:r>
            <a:rPr lang="tr-TR" dirty="0">
              <a:solidFill>
                <a:srgbClr val="FF0000"/>
              </a:solidFill>
            </a:rPr>
            <a:t>.</a:t>
          </a:r>
          <a:endParaRPr lang="en-US" dirty="0">
            <a:solidFill>
              <a:srgbClr val="FF0000"/>
            </a:solidFill>
          </a:endParaRPr>
        </a:p>
      </dgm:t>
    </dgm:pt>
    <dgm:pt modelId="{B1F64340-2CAC-4BD1-A33C-2FF3FCBD3C25}" type="parTrans" cxnId="{2BF6DF6C-5B4F-42E0-80D3-41C28685092F}">
      <dgm:prSet/>
      <dgm:spPr/>
      <dgm:t>
        <a:bodyPr/>
        <a:lstStyle/>
        <a:p>
          <a:endParaRPr lang="en-US"/>
        </a:p>
      </dgm:t>
    </dgm:pt>
    <dgm:pt modelId="{A2C152F3-E4D2-402A-B856-7EA76A994D7B}" type="sibTrans" cxnId="{2BF6DF6C-5B4F-42E0-80D3-41C28685092F}">
      <dgm:prSet/>
      <dgm:spPr/>
      <dgm:t>
        <a:bodyPr/>
        <a:lstStyle/>
        <a:p>
          <a:endParaRPr lang="en-US"/>
        </a:p>
      </dgm:t>
    </dgm:pt>
    <dgm:pt modelId="{37FC727C-DC1B-44AC-9079-00CD956DD970}">
      <dgm:prSet/>
      <dgm:spPr/>
      <dgm:t>
        <a:bodyPr/>
        <a:lstStyle/>
        <a:p>
          <a:r>
            <a:rPr lang="tr-TR" dirty="0" err="1"/>
            <a:t>She’s</a:t>
          </a:r>
          <a:r>
            <a:rPr lang="tr-TR" dirty="0"/>
            <a:t> </a:t>
          </a:r>
          <a:r>
            <a:rPr lang="tr-TR" dirty="0" err="1"/>
            <a:t>my</a:t>
          </a:r>
          <a:r>
            <a:rPr lang="tr-TR" dirty="0"/>
            <a:t> </a:t>
          </a:r>
          <a:r>
            <a:rPr lang="tr-TR" dirty="0" err="1"/>
            <a:t>best</a:t>
          </a:r>
          <a:r>
            <a:rPr lang="tr-TR" dirty="0"/>
            <a:t> </a:t>
          </a:r>
          <a:r>
            <a:rPr lang="tr-TR" dirty="0" err="1"/>
            <a:t>friend</a:t>
          </a:r>
          <a:r>
            <a:rPr lang="tr-TR" dirty="0"/>
            <a:t>. √</a:t>
          </a:r>
        </a:p>
      </dgm:t>
    </dgm:pt>
    <dgm:pt modelId="{71E09838-6ACD-49BD-9CCC-05BDB9DBDD2E}" type="parTrans" cxnId="{67F00DCA-BEEC-4F48-8D16-6C7DCB4B3CD1}">
      <dgm:prSet/>
      <dgm:spPr/>
      <dgm:t>
        <a:bodyPr/>
        <a:lstStyle/>
        <a:p>
          <a:endParaRPr lang="en-US"/>
        </a:p>
      </dgm:t>
    </dgm:pt>
    <dgm:pt modelId="{F2A4E979-F565-465C-8F49-B43CFC94E806}" type="sibTrans" cxnId="{67F00DCA-BEEC-4F48-8D16-6C7DCB4B3CD1}">
      <dgm:prSet/>
      <dgm:spPr/>
      <dgm:t>
        <a:bodyPr/>
        <a:lstStyle/>
        <a:p>
          <a:endParaRPr lang="en-US"/>
        </a:p>
      </dgm:t>
    </dgm:pt>
    <dgm:pt modelId="{3F8C5AA6-D6A9-4361-807C-5F2FFE892C48}">
      <dgm:prSet/>
      <dgm:spPr/>
      <dgm:t>
        <a:bodyPr/>
        <a:lstStyle/>
        <a:p>
          <a:r>
            <a:rPr lang="tr-TR" strike="sngStrike" dirty="0" err="1"/>
            <a:t>She’s</a:t>
          </a:r>
          <a:r>
            <a:rPr lang="tr-TR" strike="sngStrike" dirty="0"/>
            <a:t> </a:t>
          </a:r>
          <a:r>
            <a:rPr lang="tr-TR" strike="sngStrike" dirty="0" err="1"/>
            <a:t>my</a:t>
          </a:r>
          <a:r>
            <a:rPr lang="tr-TR" strike="sngStrike" dirty="0"/>
            <a:t> </a:t>
          </a:r>
          <a:r>
            <a:rPr lang="tr-TR" strike="sngStrike" dirty="0" err="1"/>
            <a:t>the</a:t>
          </a:r>
          <a:r>
            <a:rPr lang="tr-TR" strike="sngStrike" dirty="0"/>
            <a:t> </a:t>
          </a:r>
          <a:r>
            <a:rPr lang="tr-TR" strike="sngStrike" dirty="0" err="1"/>
            <a:t>best</a:t>
          </a:r>
          <a:r>
            <a:rPr lang="tr-TR" strike="sngStrike" dirty="0"/>
            <a:t> </a:t>
          </a:r>
          <a:r>
            <a:rPr lang="tr-TR" strike="sngStrike" dirty="0" err="1"/>
            <a:t>friend</a:t>
          </a:r>
          <a:r>
            <a:rPr lang="tr-TR" strike="sngStrike" dirty="0"/>
            <a:t>.  </a:t>
          </a:r>
          <a:r>
            <a:rPr lang="tr-TR" strike="noStrike" dirty="0">
              <a:solidFill>
                <a:srgbClr val="FF0000"/>
              </a:solidFill>
            </a:rPr>
            <a:t>(WRONG)</a:t>
          </a:r>
          <a:endParaRPr lang="en-US" strike="sngStrike" dirty="0">
            <a:solidFill>
              <a:srgbClr val="FF0000"/>
            </a:solidFill>
          </a:endParaRPr>
        </a:p>
      </dgm:t>
    </dgm:pt>
    <dgm:pt modelId="{59FBBD83-2638-4CFC-9053-879667C22761}" type="parTrans" cxnId="{E0584E0F-70E0-48B6-851D-C4BB7D59DA43}">
      <dgm:prSet/>
      <dgm:spPr/>
      <dgm:t>
        <a:bodyPr/>
        <a:lstStyle/>
        <a:p>
          <a:endParaRPr lang="en-US"/>
        </a:p>
      </dgm:t>
    </dgm:pt>
    <dgm:pt modelId="{17A129AC-C97D-45F1-9074-94A8A16176CE}" type="sibTrans" cxnId="{E0584E0F-70E0-48B6-851D-C4BB7D59DA43}">
      <dgm:prSet/>
      <dgm:spPr/>
      <dgm:t>
        <a:bodyPr/>
        <a:lstStyle/>
        <a:p>
          <a:endParaRPr lang="en-US"/>
        </a:p>
      </dgm:t>
    </dgm:pt>
    <dgm:pt modelId="{7DE9CF14-5F59-4726-80BE-E65759F92ACD}" type="pres">
      <dgm:prSet presAssocID="{38741931-EB11-4386-8182-690BFB9C5F07}" presName="vert0" presStyleCnt="0">
        <dgm:presLayoutVars>
          <dgm:dir/>
          <dgm:animOne val="branch"/>
          <dgm:animLvl val="lvl"/>
        </dgm:presLayoutVars>
      </dgm:prSet>
      <dgm:spPr/>
    </dgm:pt>
    <dgm:pt modelId="{2BBAB4F7-B464-4811-9288-2BA6B7639BF7}" type="pres">
      <dgm:prSet presAssocID="{C917EFB8-27A0-4952-A77F-11BE844B303E}" presName="thickLine" presStyleLbl="alignNode1" presStyleIdx="0" presStyleCnt="3"/>
      <dgm:spPr/>
    </dgm:pt>
    <dgm:pt modelId="{BB9446C1-47F4-4242-88FF-A170B4B14455}" type="pres">
      <dgm:prSet presAssocID="{C917EFB8-27A0-4952-A77F-11BE844B303E}" presName="horz1" presStyleCnt="0"/>
      <dgm:spPr/>
    </dgm:pt>
    <dgm:pt modelId="{1E6F1514-F54B-4C29-8DC5-22FA3770D23A}" type="pres">
      <dgm:prSet presAssocID="{C917EFB8-27A0-4952-A77F-11BE844B303E}" presName="tx1" presStyleLbl="revTx" presStyleIdx="0" presStyleCnt="3"/>
      <dgm:spPr/>
    </dgm:pt>
    <dgm:pt modelId="{3C442C8E-DB0A-4601-9A19-C766573256FD}" type="pres">
      <dgm:prSet presAssocID="{C917EFB8-27A0-4952-A77F-11BE844B303E}" presName="vert1" presStyleCnt="0"/>
      <dgm:spPr/>
    </dgm:pt>
    <dgm:pt modelId="{F20E21B9-1970-4821-A783-50A2CCF4C16A}" type="pres">
      <dgm:prSet presAssocID="{37FC727C-DC1B-44AC-9079-00CD956DD970}" presName="thickLine" presStyleLbl="alignNode1" presStyleIdx="1" presStyleCnt="3"/>
      <dgm:spPr/>
    </dgm:pt>
    <dgm:pt modelId="{B40D459D-0DDD-4690-8877-A2FE17239917}" type="pres">
      <dgm:prSet presAssocID="{37FC727C-DC1B-44AC-9079-00CD956DD970}" presName="horz1" presStyleCnt="0"/>
      <dgm:spPr/>
    </dgm:pt>
    <dgm:pt modelId="{AA6EF05A-2474-46CB-BC4E-63F7C6F22CBB}" type="pres">
      <dgm:prSet presAssocID="{37FC727C-DC1B-44AC-9079-00CD956DD970}" presName="tx1" presStyleLbl="revTx" presStyleIdx="1" presStyleCnt="3"/>
      <dgm:spPr/>
    </dgm:pt>
    <dgm:pt modelId="{F0147DBB-D5C5-449E-A892-89B578B1F55B}" type="pres">
      <dgm:prSet presAssocID="{37FC727C-DC1B-44AC-9079-00CD956DD970}" presName="vert1" presStyleCnt="0"/>
      <dgm:spPr/>
    </dgm:pt>
    <dgm:pt modelId="{EE8E617C-DD44-4562-AFB1-1ADB4391F7FE}" type="pres">
      <dgm:prSet presAssocID="{3F8C5AA6-D6A9-4361-807C-5F2FFE892C48}" presName="thickLine" presStyleLbl="alignNode1" presStyleIdx="2" presStyleCnt="3"/>
      <dgm:spPr/>
    </dgm:pt>
    <dgm:pt modelId="{4EC45D0D-35F5-4FDF-ACA6-832A7F04B845}" type="pres">
      <dgm:prSet presAssocID="{3F8C5AA6-D6A9-4361-807C-5F2FFE892C48}" presName="horz1" presStyleCnt="0"/>
      <dgm:spPr/>
    </dgm:pt>
    <dgm:pt modelId="{A796CEAE-4966-453C-873A-F5B9C8C40AA3}" type="pres">
      <dgm:prSet presAssocID="{3F8C5AA6-D6A9-4361-807C-5F2FFE892C48}" presName="tx1" presStyleLbl="revTx" presStyleIdx="2" presStyleCnt="3"/>
      <dgm:spPr/>
    </dgm:pt>
    <dgm:pt modelId="{15FFF6AC-2726-450E-B6A5-4C77FD757B8D}" type="pres">
      <dgm:prSet presAssocID="{3F8C5AA6-D6A9-4361-807C-5F2FFE892C48}" presName="vert1" presStyleCnt="0"/>
      <dgm:spPr/>
    </dgm:pt>
  </dgm:ptLst>
  <dgm:cxnLst>
    <dgm:cxn modelId="{E0584E0F-70E0-48B6-851D-C4BB7D59DA43}" srcId="{38741931-EB11-4386-8182-690BFB9C5F07}" destId="{3F8C5AA6-D6A9-4361-807C-5F2FFE892C48}" srcOrd="2" destOrd="0" parTransId="{59FBBD83-2638-4CFC-9053-879667C22761}" sibTransId="{17A129AC-C97D-45F1-9074-94A8A16176CE}"/>
    <dgm:cxn modelId="{2406C333-A708-4ACE-A7E8-503451D7F2ED}" type="presOf" srcId="{37FC727C-DC1B-44AC-9079-00CD956DD970}" destId="{AA6EF05A-2474-46CB-BC4E-63F7C6F22CBB}" srcOrd="0" destOrd="0" presId="urn:microsoft.com/office/officeart/2008/layout/LinedList"/>
    <dgm:cxn modelId="{46C82941-A287-4DD0-A3C9-ECE6F36F1EF0}" type="presOf" srcId="{3F8C5AA6-D6A9-4361-807C-5F2FFE892C48}" destId="{A796CEAE-4966-453C-873A-F5B9C8C40AA3}" srcOrd="0" destOrd="0" presId="urn:microsoft.com/office/officeart/2008/layout/LinedList"/>
    <dgm:cxn modelId="{2BF6DF6C-5B4F-42E0-80D3-41C28685092F}" srcId="{38741931-EB11-4386-8182-690BFB9C5F07}" destId="{C917EFB8-27A0-4952-A77F-11BE844B303E}" srcOrd="0" destOrd="0" parTransId="{B1F64340-2CAC-4BD1-A33C-2FF3FCBD3C25}" sibTransId="{A2C152F3-E4D2-402A-B856-7EA76A994D7B}"/>
    <dgm:cxn modelId="{C539B590-382E-4419-8BAE-DE1CC5A9C840}" type="presOf" srcId="{38741931-EB11-4386-8182-690BFB9C5F07}" destId="{7DE9CF14-5F59-4726-80BE-E65759F92ACD}" srcOrd="0" destOrd="0" presId="urn:microsoft.com/office/officeart/2008/layout/LinedList"/>
    <dgm:cxn modelId="{E4CDB3AA-3CA1-484C-8102-B2FC0D64D068}" type="presOf" srcId="{C917EFB8-27A0-4952-A77F-11BE844B303E}" destId="{1E6F1514-F54B-4C29-8DC5-22FA3770D23A}" srcOrd="0" destOrd="0" presId="urn:microsoft.com/office/officeart/2008/layout/LinedList"/>
    <dgm:cxn modelId="{67F00DCA-BEEC-4F48-8D16-6C7DCB4B3CD1}" srcId="{38741931-EB11-4386-8182-690BFB9C5F07}" destId="{37FC727C-DC1B-44AC-9079-00CD956DD970}" srcOrd="1" destOrd="0" parTransId="{71E09838-6ACD-49BD-9CCC-05BDB9DBDD2E}" sibTransId="{F2A4E979-F565-465C-8F49-B43CFC94E806}"/>
    <dgm:cxn modelId="{60055313-1F27-41C7-9A2C-05D66FE8E98D}" type="presParOf" srcId="{7DE9CF14-5F59-4726-80BE-E65759F92ACD}" destId="{2BBAB4F7-B464-4811-9288-2BA6B7639BF7}" srcOrd="0" destOrd="0" presId="urn:microsoft.com/office/officeart/2008/layout/LinedList"/>
    <dgm:cxn modelId="{548D7920-2706-417E-82C8-7CAED6812DB4}" type="presParOf" srcId="{7DE9CF14-5F59-4726-80BE-E65759F92ACD}" destId="{BB9446C1-47F4-4242-88FF-A170B4B14455}" srcOrd="1" destOrd="0" presId="urn:microsoft.com/office/officeart/2008/layout/LinedList"/>
    <dgm:cxn modelId="{E8074A3A-56D4-45B9-960B-7238F290E553}" type="presParOf" srcId="{BB9446C1-47F4-4242-88FF-A170B4B14455}" destId="{1E6F1514-F54B-4C29-8DC5-22FA3770D23A}" srcOrd="0" destOrd="0" presId="urn:microsoft.com/office/officeart/2008/layout/LinedList"/>
    <dgm:cxn modelId="{0EF4E86E-E3B9-45C1-A94A-44234C72C89A}" type="presParOf" srcId="{BB9446C1-47F4-4242-88FF-A170B4B14455}" destId="{3C442C8E-DB0A-4601-9A19-C766573256FD}" srcOrd="1" destOrd="0" presId="urn:microsoft.com/office/officeart/2008/layout/LinedList"/>
    <dgm:cxn modelId="{4D3560F7-E2A6-4538-BFCA-52CD7B64DC4C}" type="presParOf" srcId="{7DE9CF14-5F59-4726-80BE-E65759F92ACD}" destId="{F20E21B9-1970-4821-A783-50A2CCF4C16A}" srcOrd="2" destOrd="0" presId="urn:microsoft.com/office/officeart/2008/layout/LinedList"/>
    <dgm:cxn modelId="{E7F990B3-0FAD-4C5D-A42C-977F27D72F12}" type="presParOf" srcId="{7DE9CF14-5F59-4726-80BE-E65759F92ACD}" destId="{B40D459D-0DDD-4690-8877-A2FE17239917}" srcOrd="3" destOrd="0" presId="urn:microsoft.com/office/officeart/2008/layout/LinedList"/>
    <dgm:cxn modelId="{66B4848B-8D07-4B9C-85AB-DA549C991727}" type="presParOf" srcId="{B40D459D-0DDD-4690-8877-A2FE17239917}" destId="{AA6EF05A-2474-46CB-BC4E-63F7C6F22CBB}" srcOrd="0" destOrd="0" presId="urn:microsoft.com/office/officeart/2008/layout/LinedList"/>
    <dgm:cxn modelId="{4302843D-88A5-432D-9403-2C638B66E52E}" type="presParOf" srcId="{B40D459D-0DDD-4690-8877-A2FE17239917}" destId="{F0147DBB-D5C5-449E-A892-89B578B1F55B}" srcOrd="1" destOrd="0" presId="urn:microsoft.com/office/officeart/2008/layout/LinedList"/>
    <dgm:cxn modelId="{918A0EA4-218E-4D93-BA0D-A5D2ACE99F63}" type="presParOf" srcId="{7DE9CF14-5F59-4726-80BE-E65759F92ACD}" destId="{EE8E617C-DD44-4562-AFB1-1ADB4391F7FE}" srcOrd="4" destOrd="0" presId="urn:microsoft.com/office/officeart/2008/layout/LinedList"/>
    <dgm:cxn modelId="{FB2C7E37-FC17-42AB-A090-42D91083265C}" type="presParOf" srcId="{7DE9CF14-5F59-4726-80BE-E65759F92ACD}" destId="{4EC45D0D-35F5-4FDF-ACA6-832A7F04B845}" srcOrd="5" destOrd="0" presId="urn:microsoft.com/office/officeart/2008/layout/LinedList"/>
    <dgm:cxn modelId="{7B6B80DE-8C48-41E1-903A-6995FCCE5EE6}" type="presParOf" srcId="{4EC45D0D-35F5-4FDF-ACA6-832A7F04B845}" destId="{A796CEAE-4966-453C-873A-F5B9C8C40AA3}" srcOrd="0" destOrd="0" presId="urn:microsoft.com/office/officeart/2008/layout/LinedList"/>
    <dgm:cxn modelId="{E1317D31-1F6A-40A8-950B-D93A888BD204}" type="presParOf" srcId="{4EC45D0D-35F5-4FDF-ACA6-832A7F04B845}" destId="{15FFF6AC-2726-450E-B6A5-4C77FD757B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BBC461-6C9A-4708-A3CA-57A5747CC5CF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B1AAA70-6817-4023-A11F-CEB742C00A6D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This is </a:t>
          </a:r>
          <a:r>
            <a:rPr lang="en-US" b="0" i="0" dirty="0">
              <a:solidFill>
                <a:srgbClr val="FF0000"/>
              </a:solidFill>
            </a:rPr>
            <a:t>the most interesting</a:t>
          </a:r>
          <a:r>
            <a:rPr lang="en-US" b="0" i="0" dirty="0"/>
            <a:t> </a:t>
          </a:r>
          <a:r>
            <a:rPr lang="en-US" b="1" i="0" dirty="0">
              <a:solidFill>
                <a:schemeClr val="tx1"/>
              </a:solidFill>
            </a:rPr>
            <a:t>book I have ever read.</a:t>
          </a:r>
          <a:endParaRPr lang="en-US" b="1" dirty="0">
            <a:solidFill>
              <a:schemeClr val="tx1"/>
            </a:solidFill>
          </a:endParaRPr>
        </a:p>
      </dgm:t>
    </dgm:pt>
    <dgm:pt modelId="{8FDC42E7-19AB-42B8-993C-7FA87EA51A28}" type="parTrans" cxnId="{B9D95785-34E5-4397-B777-7DFD8B62A375}">
      <dgm:prSet/>
      <dgm:spPr/>
      <dgm:t>
        <a:bodyPr/>
        <a:lstStyle/>
        <a:p>
          <a:endParaRPr lang="en-US"/>
        </a:p>
      </dgm:t>
    </dgm:pt>
    <dgm:pt modelId="{A4700B45-C62B-4477-BCBC-906D09CAC3A4}" type="sibTrans" cxnId="{B9D95785-34E5-4397-B777-7DFD8B62A375}">
      <dgm:prSet/>
      <dgm:spPr/>
      <dgm:t>
        <a:bodyPr/>
        <a:lstStyle/>
        <a:p>
          <a:endParaRPr lang="en-US"/>
        </a:p>
      </dgm:t>
    </dgm:pt>
    <dgm:pt modelId="{A9CDDF19-2750-4111-84FF-C1E05537AB9C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I can't find my</a:t>
          </a:r>
          <a:r>
            <a:rPr lang="en-US" b="0" i="0" dirty="0"/>
            <a:t> </a:t>
          </a:r>
          <a:r>
            <a:rPr lang="en-US" b="0" i="0" dirty="0">
              <a:solidFill>
                <a:srgbClr val="FF0000"/>
              </a:solidFill>
            </a:rPr>
            <a:t>most comfortable </a:t>
          </a:r>
          <a:r>
            <a:rPr lang="en-US" b="1" i="0" dirty="0">
              <a:solidFill>
                <a:schemeClr val="tx1"/>
              </a:solidFill>
            </a:rPr>
            <a:t>jeans</a:t>
          </a:r>
          <a:r>
            <a:rPr lang="en-US" b="0" i="0" dirty="0"/>
            <a:t>.</a:t>
          </a:r>
          <a:endParaRPr lang="en-US" dirty="0"/>
        </a:p>
      </dgm:t>
    </dgm:pt>
    <dgm:pt modelId="{E1A1BE4B-3539-4416-9D2A-DA65EA5699D7}" type="parTrans" cxnId="{BFF864CE-F087-4590-97A1-28128B68C9DB}">
      <dgm:prSet/>
      <dgm:spPr/>
      <dgm:t>
        <a:bodyPr/>
        <a:lstStyle/>
        <a:p>
          <a:endParaRPr lang="en-US"/>
        </a:p>
      </dgm:t>
    </dgm:pt>
    <dgm:pt modelId="{4B51B2B6-FB3E-4EE3-87BB-E3ACA32371A0}" type="sibTrans" cxnId="{BFF864CE-F087-4590-97A1-28128B68C9DB}">
      <dgm:prSet/>
      <dgm:spPr/>
      <dgm:t>
        <a:bodyPr/>
        <a:lstStyle/>
        <a:p>
          <a:endParaRPr lang="en-US"/>
        </a:p>
      </dgm:t>
    </dgm:pt>
    <dgm:pt modelId="{ECC0A4E1-06F6-45E4-8D35-DC21407C1497}">
      <dgm:prSet/>
      <dgm:spPr/>
      <dgm:t>
        <a:bodyPr/>
        <a:lstStyle/>
        <a:p>
          <a:r>
            <a:rPr lang="tr-TR" b="1" dirty="0" err="1">
              <a:solidFill>
                <a:schemeClr val="tx1"/>
              </a:solidFill>
            </a:rPr>
            <a:t>Which</a:t>
          </a:r>
          <a:r>
            <a:rPr lang="tr-TR" b="1" dirty="0">
              <a:solidFill>
                <a:schemeClr val="tx1"/>
              </a:solidFill>
            </a:rPr>
            <a:t> is</a:t>
          </a:r>
          <a:r>
            <a:rPr lang="tr-TR" dirty="0"/>
            <a:t> </a:t>
          </a:r>
          <a:r>
            <a:rPr lang="tr-TR" dirty="0" err="1">
              <a:solidFill>
                <a:srgbClr val="FF0000"/>
              </a:solidFill>
            </a:rPr>
            <a:t>the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largest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city</a:t>
          </a:r>
          <a:r>
            <a:rPr lang="tr-TR" b="1" dirty="0">
              <a:solidFill>
                <a:schemeClr val="tx1"/>
              </a:solidFill>
            </a:rPr>
            <a:t> in </a:t>
          </a:r>
          <a:r>
            <a:rPr lang="tr-TR" b="1" dirty="0" err="1">
              <a:solidFill>
                <a:schemeClr val="tx1"/>
              </a:solidFill>
            </a:rPr>
            <a:t>the</a:t>
          </a:r>
          <a:r>
            <a:rPr lang="tr-TR" b="1" dirty="0">
              <a:solidFill>
                <a:schemeClr val="tx1"/>
              </a:solidFill>
            </a:rPr>
            <a:t> World?</a:t>
          </a:r>
          <a:endParaRPr lang="en-US" b="1" dirty="0">
            <a:solidFill>
              <a:schemeClr val="tx1"/>
            </a:solidFill>
          </a:endParaRPr>
        </a:p>
      </dgm:t>
    </dgm:pt>
    <dgm:pt modelId="{B826A682-CE2D-4A0A-9CBB-C38B8862BAC3}" type="parTrans" cxnId="{2F3F9E7E-15F7-452E-B5BF-BF8CA5A93144}">
      <dgm:prSet/>
      <dgm:spPr/>
      <dgm:t>
        <a:bodyPr/>
        <a:lstStyle/>
        <a:p>
          <a:endParaRPr lang="en-US"/>
        </a:p>
      </dgm:t>
    </dgm:pt>
    <dgm:pt modelId="{2C064E09-FB9A-4D73-81D0-49493EE4BDFA}" type="sibTrans" cxnId="{2F3F9E7E-15F7-452E-B5BF-BF8CA5A93144}">
      <dgm:prSet/>
      <dgm:spPr/>
      <dgm:t>
        <a:bodyPr/>
        <a:lstStyle/>
        <a:p>
          <a:endParaRPr lang="en-US"/>
        </a:p>
      </dgm:t>
    </dgm:pt>
    <dgm:pt modelId="{09161013-6C74-46EC-B922-EDA83E2E82D2}">
      <dgm:prSet/>
      <dgm:spPr/>
      <dgm:t>
        <a:bodyPr/>
        <a:lstStyle/>
        <a:p>
          <a:r>
            <a:rPr lang="tr-TR" b="1" i="0" dirty="0">
              <a:solidFill>
                <a:schemeClr val="tx1"/>
              </a:solidFill>
            </a:rPr>
            <a:t>He </a:t>
          </a:r>
          <a:r>
            <a:rPr lang="tr-TR" b="1" i="0" dirty="0" err="1">
              <a:solidFill>
                <a:schemeClr val="tx1"/>
              </a:solidFill>
            </a:rPr>
            <a:t>was</a:t>
          </a:r>
          <a:r>
            <a:rPr lang="tr-TR" b="1" i="0" dirty="0">
              <a:solidFill>
                <a:schemeClr val="tx1"/>
              </a:solidFill>
            </a:rPr>
            <a:t> </a:t>
          </a:r>
          <a:r>
            <a:rPr lang="tr-TR" b="1" i="0" dirty="0" err="1">
              <a:solidFill>
                <a:schemeClr val="tx1"/>
              </a:solidFill>
            </a:rPr>
            <a:t>one</a:t>
          </a:r>
          <a:r>
            <a:rPr lang="tr-TR" b="1" i="0" dirty="0">
              <a:solidFill>
                <a:schemeClr val="tx1"/>
              </a:solidFill>
            </a:rPr>
            <a:t> of </a:t>
          </a:r>
          <a:r>
            <a:rPr lang="tr-TR" b="0" i="0" dirty="0" err="1">
              <a:solidFill>
                <a:srgbClr val="FF0000"/>
              </a:solidFill>
            </a:rPr>
            <a:t>the</a:t>
          </a:r>
          <a:r>
            <a:rPr lang="tr-TR" b="0" i="0" dirty="0">
              <a:solidFill>
                <a:srgbClr val="FF0000"/>
              </a:solidFill>
            </a:rPr>
            <a:t> </a:t>
          </a:r>
          <a:r>
            <a:rPr lang="tr-TR" b="0" i="0" dirty="0" err="1">
              <a:solidFill>
                <a:srgbClr val="FF0000"/>
              </a:solidFill>
            </a:rPr>
            <a:t>kindest</a:t>
          </a:r>
          <a:r>
            <a:rPr lang="tr-TR" b="0" i="0" dirty="0"/>
            <a:t> </a:t>
          </a:r>
          <a:r>
            <a:rPr lang="tr-TR" b="1" i="0" dirty="0" err="1">
              <a:solidFill>
                <a:schemeClr val="tx1"/>
              </a:solidFill>
            </a:rPr>
            <a:t>person</a:t>
          </a:r>
          <a:r>
            <a:rPr lang="tr-TR" b="1" i="0" dirty="0">
              <a:solidFill>
                <a:schemeClr val="tx1"/>
              </a:solidFill>
            </a:rPr>
            <a:t> </a:t>
          </a:r>
          <a:r>
            <a:rPr lang="tr-TR" b="1" i="0" dirty="0" err="1">
              <a:solidFill>
                <a:schemeClr val="tx1"/>
              </a:solidFill>
            </a:rPr>
            <a:t>I’ve</a:t>
          </a:r>
          <a:r>
            <a:rPr lang="tr-TR" b="1" i="0" dirty="0">
              <a:solidFill>
                <a:schemeClr val="tx1"/>
              </a:solidFill>
            </a:rPr>
            <a:t> ever met</a:t>
          </a:r>
          <a:r>
            <a:rPr lang="tr-TR" b="0" i="0" dirty="0"/>
            <a:t>. </a:t>
          </a:r>
          <a:endParaRPr lang="en-US" dirty="0"/>
        </a:p>
      </dgm:t>
    </dgm:pt>
    <dgm:pt modelId="{63FE3D40-CD28-442C-AD42-2FEC577B72DF}" type="parTrans" cxnId="{59542C9B-63A5-4D8D-94EA-25A54F938B74}">
      <dgm:prSet/>
      <dgm:spPr/>
      <dgm:t>
        <a:bodyPr/>
        <a:lstStyle/>
        <a:p>
          <a:endParaRPr lang="en-US"/>
        </a:p>
      </dgm:t>
    </dgm:pt>
    <dgm:pt modelId="{112690B5-F901-4F8A-99C2-71D4D419C482}" type="sibTrans" cxnId="{59542C9B-63A5-4D8D-94EA-25A54F938B74}">
      <dgm:prSet/>
      <dgm:spPr/>
      <dgm:t>
        <a:bodyPr/>
        <a:lstStyle/>
        <a:p>
          <a:endParaRPr lang="en-US"/>
        </a:p>
      </dgm:t>
    </dgm:pt>
    <dgm:pt modelId="{1FCE83AA-BF7E-4371-A0D4-187167BB6B88}">
      <dgm:prSet/>
      <dgm:spPr/>
      <dgm:t>
        <a:bodyPr/>
        <a:lstStyle/>
        <a:p>
          <a:r>
            <a:rPr lang="tr-TR" b="1" dirty="0" err="1">
              <a:solidFill>
                <a:schemeClr val="tx1"/>
              </a:solidFill>
            </a:rPr>
            <a:t>We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all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threw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our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rocks</a:t>
          </a:r>
          <a:r>
            <a:rPr lang="tr-TR" b="1" dirty="0">
              <a:solidFill>
                <a:schemeClr val="tx1"/>
              </a:solidFill>
            </a:rPr>
            <a:t> at </a:t>
          </a:r>
          <a:r>
            <a:rPr lang="tr-TR" b="1" dirty="0" err="1">
              <a:solidFill>
                <a:schemeClr val="tx1"/>
              </a:solidFill>
            </a:rPr>
            <a:t>the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same</a:t>
          </a:r>
          <a:r>
            <a:rPr lang="tr-TR" b="1" dirty="0">
              <a:solidFill>
                <a:schemeClr val="tx1"/>
              </a:solidFill>
            </a:rPr>
            <a:t> time. My </a:t>
          </a:r>
          <a:r>
            <a:rPr lang="tr-TR" b="1" dirty="0" err="1">
              <a:solidFill>
                <a:schemeClr val="tx1"/>
              </a:solidFill>
            </a:rPr>
            <a:t>rock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flew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the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highest</a:t>
          </a:r>
          <a:r>
            <a:rPr lang="tr-TR" dirty="0"/>
            <a:t>.</a:t>
          </a:r>
          <a:endParaRPr lang="en-US" dirty="0"/>
        </a:p>
      </dgm:t>
    </dgm:pt>
    <dgm:pt modelId="{E05A7C9B-AF25-4D30-A2BA-2E8B8E8364B3}" type="parTrans" cxnId="{B52570ED-B18C-4567-8488-C2389CAC5C30}">
      <dgm:prSet/>
      <dgm:spPr/>
      <dgm:t>
        <a:bodyPr/>
        <a:lstStyle/>
        <a:p>
          <a:endParaRPr lang="en-US"/>
        </a:p>
      </dgm:t>
    </dgm:pt>
    <dgm:pt modelId="{686F8DBB-F7E9-4DB2-90E9-73D2439E87D4}" type="sibTrans" cxnId="{B52570ED-B18C-4567-8488-C2389CAC5C30}">
      <dgm:prSet/>
      <dgm:spPr/>
      <dgm:t>
        <a:bodyPr/>
        <a:lstStyle/>
        <a:p>
          <a:endParaRPr lang="en-US"/>
        </a:p>
      </dgm:t>
    </dgm:pt>
    <dgm:pt modelId="{8B7A4AD1-561B-40F3-B184-46EB2DC1A36F}">
      <dgm:prSet/>
      <dgm:spPr/>
      <dgm:t>
        <a:bodyPr/>
        <a:lstStyle/>
        <a:p>
          <a:r>
            <a:rPr lang="tr-TR" b="1" i="0" dirty="0" err="1">
              <a:solidFill>
                <a:schemeClr val="tx1"/>
              </a:solidFill>
            </a:rPr>
            <a:t>S</a:t>
          </a:r>
          <a:r>
            <a:rPr lang="tr-TR" b="1" dirty="0" err="1">
              <a:solidFill>
                <a:schemeClr val="tx1"/>
              </a:solidFill>
            </a:rPr>
            <a:t>he</a:t>
          </a:r>
          <a:r>
            <a:rPr lang="tr-TR" b="1" dirty="0">
              <a:solidFill>
                <a:schemeClr val="tx1"/>
              </a:solidFill>
            </a:rPr>
            <a:t> is </a:t>
          </a:r>
          <a:r>
            <a:rPr lang="tr-TR" dirty="0" err="1">
              <a:solidFill>
                <a:srgbClr val="FF0000"/>
              </a:solidFill>
            </a:rPr>
            <a:t>the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worst</a:t>
          </a:r>
          <a:r>
            <a:rPr lang="tr-TR" dirty="0"/>
            <a:t> </a:t>
          </a:r>
          <a:r>
            <a:rPr lang="tr-TR" b="1" dirty="0" err="1">
              <a:solidFill>
                <a:schemeClr val="tx1"/>
              </a:solidFill>
            </a:rPr>
            <a:t>liar</a:t>
          </a:r>
          <a:r>
            <a:rPr lang="tr-TR" b="1" dirty="0">
              <a:solidFill>
                <a:schemeClr val="tx1"/>
              </a:solidFill>
            </a:rPr>
            <a:t> I </a:t>
          </a:r>
          <a:r>
            <a:rPr lang="tr-TR" b="1" dirty="0" err="1">
              <a:solidFill>
                <a:schemeClr val="tx1"/>
              </a:solidFill>
            </a:rPr>
            <a:t>have</a:t>
          </a:r>
          <a:r>
            <a:rPr lang="tr-TR" b="1" dirty="0">
              <a:solidFill>
                <a:schemeClr val="tx1"/>
              </a:solidFill>
            </a:rPr>
            <a:t> ever </a:t>
          </a:r>
          <a:r>
            <a:rPr lang="tr-TR" b="1" dirty="0" err="1">
              <a:solidFill>
                <a:schemeClr val="tx1"/>
              </a:solidFill>
            </a:rPr>
            <a:t>known</a:t>
          </a:r>
          <a:r>
            <a:rPr lang="tr-TR" b="1" dirty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190B7118-89D3-43AD-8F1E-F9B906BF2020}" type="parTrans" cxnId="{5C9808C4-6C73-46A7-A5AD-A1263CCEE5E3}">
      <dgm:prSet/>
      <dgm:spPr/>
      <dgm:t>
        <a:bodyPr/>
        <a:lstStyle/>
        <a:p>
          <a:endParaRPr lang="en-US"/>
        </a:p>
      </dgm:t>
    </dgm:pt>
    <dgm:pt modelId="{0F406341-56CA-4FF9-BB62-DE078DCF47A5}" type="sibTrans" cxnId="{5C9808C4-6C73-46A7-A5AD-A1263CCEE5E3}">
      <dgm:prSet/>
      <dgm:spPr/>
      <dgm:t>
        <a:bodyPr/>
        <a:lstStyle/>
        <a:p>
          <a:endParaRPr lang="en-US"/>
        </a:p>
      </dgm:t>
    </dgm:pt>
    <dgm:pt modelId="{8E827D52-4E34-4599-929E-7886A015426A}">
      <dgm:prSet/>
      <dgm:spPr/>
      <dgm:t>
        <a:bodyPr/>
        <a:lstStyle/>
        <a:p>
          <a:r>
            <a:rPr lang="tr-TR" b="1" i="0" dirty="0" err="1">
              <a:solidFill>
                <a:schemeClr val="tx1"/>
              </a:solidFill>
            </a:rPr>
            <a:t>Who</a:t>
          </a:r>
          <a:r>
            <a:rPr lang="tr-TR" b="1" i="0" dirty="0">
              <a:solidFill>
                <a:schemeClr val="tx1"/>
              </a:solidFill>
            </a:rPr>
            <a:t> is </a:t>
          </a:r>
          <a:r>
            <a:rPr lang="tr-TR" b="0" i="0" dirty="0" err="1">
              <a:solidFill>
                <a:srgbClr val="FF0000"/>
              </a:solidFill>
            </a:rPr>
            <a:t>the</a:t>
          </a:r>
          <a:r>
            <a:rPr lang="tr-TR" b="0" i="0" dirty="0">
              <a:solidFill>
                <a:srgbClr val="FF0000"/>
              </a:solidFill>
            </a:rPr>
            <a:t> </a:t>
          </a:r>
          <a:r>
            <a:rPr lang="tr-TR" b="0" i="0" dirty="0" err="1">
              <a:solidFill>
                <a:srgbClr val="FF0000"/>
              </a:solidFill>
            </a:rPr>
            <a:t>friendliest</a:t>
          </a:r>
          <a:r>
            <a:rPr lang="tr-TR" b="0" i="0" dirty="0"/>
            <a:t> </a:t>
          </a:r>
          <a:r>
            <a:rPr lang="tr-TR" b="1" i="0" dirty="0" err="1">
              <a:solidFill>
                <a:schemeClr val="tx1"/>
              </a:solidFill>
            </a:rPr>
            <a:t>person</a:t>
          </a:r>
          <a:r>
            <a:rPr lang="tr-TR" b="1" i="0" dirty="0">
              <a:solidFill>
                <a:schemeClr val="tx1"/>
              </a:solidFill>
            </a:rPr>
            <a:t> in </a:t>
          </a:r>
          <a:r>
            <a:rPr lang="tr-TR" b="1" i="0" dirty="0" err="1">
              <a:solidFill>
                <a:schemeClr val="tx1"/>
              </a:solidFill>
            </a:rPr>
            <a:t>ou</a:t>
          </a:r>
          <a:r>
            <a:rPr lang="tr-TR" b="1" dirty="0" err="1">
              <a:solidFill>
                <a:schemeClr val="tx1"/>
              </a:solidFill>
            </a:rPr>
            <a:t>r</a:t>
          </a:r>
          <a:r>
            <a:rPr lang="tr-TR" b="1" dirty="0">
              <a:solidFill>
                <a:schemeClr val="tx1"/>
              </a:solidFill>
            </a:rPr>
            <a:t> </a:t>
          </a:r>
          <a:r>
            <a:rPr lang="tr-TR" b="1" dirty="0" err="1">
              <a:solidFill>
                <a:schemeClr val="tx1"/>
              </a:solidFill>
            </a:rPr>
            <a:t>class</a:t>
          </a:r>
          <a:r>
            <a:rPr lang="tr-TR" b="1" dirty="0">
              <a:solidFill>
                <a:schemeClr val="tx1"/>
              </a:solidFill>
            </a:rPr>
            <a:t>?</a:t>
          </a:r>
          <a:endParaRPr lang="en-US" b="1" dirty="0">
            <a:solidFill>
              <a:schemeClr val="tx1"/>
            </a:solidFill>
          </a:endParaRPr>
        </a:p>
      </dgm:t>
    </dgm:pt>
    <dgm:pt modelId="{C382A100-9C4D-4EC6-94BC-E37FF9A2ECF5}" type="parTrans" cxnId="{FAB6840C-3544-4B0B-B96B-5A2E30B586DE}">
      <dgm:prSet/>
      <dgm:spPr/>
      <dgm:t>
        <a:bodyPr/>
        <a:lstStyle/>
        <a:p>
          <a:endParaRPr lang="en-US"/>
        </a:p>
      </dgm:t>
    </dgm:pt>
    <dgm:pt modelId="{8BF2DACD-D007-4BC8-BBDD-85FB23948266}" type="sibTrans" cxnId="{FAB6840C-3544-4B0B-B96B-5A2E30B586DE}">
      <dgm:prSet/>
      <dgm:spPr/>
      <dgm:t>
        <a:bodyPr/>
        <a:lstStyle/>
        <a:p>
          <a:endParaRPr lang="en-US"/>
        </a:p>
      </dgm:t>
    </dgm:pt>
    <dgm:pt modelId="{D80FD7DC-768A-4B33-81D9-4F2987100F72}" type="pres">
      <dgm:prSet presAssocID="{9FBBC461-6C9A-4708-A3CA-57A5747CC5CF}" presName="Name0" presStyleCnt="0">
        <dgm:presLayoutVars>
          <dgm:dir/>
          <dgm:resizeHandles val="exact"/>
        </dgm:presLayoutVars>
      </dgm:prSet>
      <dgm:spPr/>
    </dgm:pt>
    <dgm:pt modelId="{F72724FC-762B-4575-81CC-B8CFC8F75C1B}" type="pres">
      <dgm:prSet presAssocID="{8B1AAA70-6817-4023-A11F-CEB742C00A6D}" presName="node" presStyleLbl="node1" presStyleIdx="0" presStyleCnt="7">
        <dgm:presLayoutVars>
          <dgm:bulletEnabled val="1"/>
        </dgm:presLayoutVars>
      </dgm:prSet>
      <dgm:spPr/>
    </dgm:pt>
    <dgm:pt modelId="{51F8A165-E87E-40C6-AE34-499E11D0466F}" type="pres">
      <dgm:prSet presAssocID="{A4700B45-C62B-4477-BCBC-906D09CAC3A4}" presName="sibTrans" presStyleLbl="sibTrans1D1" presStyleIdx="0" presStyleCnt="6"/>
      <dgm:spPr/>
    </dgm:pt>
    <dgm:pt modelId="{C549528D-F5E4-43CB-A6DF-2BB62C2F934C}" type="pres">
      <dgm:prSet presAssocID="{A4700B45-C62B-4477-BCBC-906D09CAC3A4}" presName="connectorText" presStyleLbl="sibTrans1D1" presStyleIdx="0" presStyleCnt="6"/>
      <dgm:spPr/>
    </dgm:pt>
    <dgm:pt modelId="{70560473-C99E-43A0-890E-969B658E53E5}" type="pres">
      <dgm:prSet presAssocID="{A9CDDF19-2750-4111-84FF-C1E05537AB9C}" presName="node" presStyleLbl="node1" presStyleIdx="1" presStyleCnt="7">
        <dgm:presLayoutVars>
          <dgm:bulletEnabled val="1"/>
        </dgm:presLayoutVars>
      </dgm:prSet>
      <dgm:spPr/>
    </dgm:pt>
    <dgm:pt modelId="{C883575F-BF99-4621-8788-549325F5511A}" type="pres">
      <dgm:prSet presAssocID="{4B51B2B6-FB3E-4EE3-87BB-E3ACA32371A0}" presName="sibTrans" presStyleLbl="sibTrans1D1" presStyleIdx="1" presStyleCnt="6"/>
      <dgm:spPr/>
    </dgm:pt>
    <dgm:pt modelId="{6EE7BA3A-285E-4511-BA03-298AD62059F0}" type="pres">
      <dgm:prSet presAssocID="{4B51B2B6-FB3E-4EE3-87BB-E3ACA32371A0}" presName="connectorText" presStyleLbl="sibTrans1D1" presStyleIdx="1" presStyleCnt="6"/>
      <dgm:spPr/>
    </dgm:pt>
    <dgm:pt modelId="{C348D2D5-8975-4E08-9C9C-FFAF40D2D693}" type="pres">
      <dgm:prSet presAssocID="{ECC0A4E1-06F6-45E4-8D35-DC21407C1497}" presName="node" presStyleLbl="node1" presStyleIdx="2" presStyleCnt="7">
        <dgm:presLayoutVars>
          <dgm:bulletEnabled val="1"/>
        </dgm:presLayoutVars>
      </dgm:prSet>
      <dgm:spPr/>
    </dgm:pt>
    <dgm:pt modelId="{C091A55E-3BFA-490F-B845-1CE3102A8CF9}" type="pres">
      <dgm:prSet presAssocID="{2C064E09-FB9A-4D73-81D0-49493EE4BDFA}" presName="sibTrans" presStyleLbl="sibTrans1D1" presStyleIdx="2" presStyleCnt="6"/>
      <dgm:spPr/>
    </dgm:pt>
    <dgm:pt modelId="{23DB98B3-172F-47D1-95BD-E1667DE4EE56}" type="pres">
      <dgm:prSet presAssocID="{2C064E09-FB9A-4D73-81D0-49493EE4BDFA}" presName="connectorText" presStyleLbl="sibTrans1D1" presStyleIdx="2" presStyleCnt="6"/>
      <dgm:spPr/>
    </dgm:pt>
    <dgm:pt modelId="{CAC0561C-C00A-4822-A6E1-87A1723928FD}" type="pres">
      <dgm:prSet presAssocID="{09161013-6C74-46EC-B922-EDA83E2E82D2}" presName="node" presStyleLbl="node1" presStyleIdx="3" presStyleCnt="7">
        <dgm:presLayoutVars>
          <dgm:bulletEnabled val="1"/>
        </dgm:presLayoutVars>
      </dgm:prSet>
      <dgm:spPr/>
    </dgm:pt>
    <dgm:pt modelId="{6C185F2D-D8AC-44BE-9B59-047CF2E23305}" type="pres">
      <dgm:prSet presAssocID="{112690B5-F901-4F8A-99C2-71D4D419C482}" presName="sibTrans" presStyleLbl="sibTrans1D1" presStyleIdx="3" presStyleCnt="6"/>
      <dgm:spPr/>
    </dgm:pt>
    <dgm:pt modelId="{EB7E4A41-ECA9-4E17-915A-0B9097D13F40}" type="pres">
      <dgm:prSet presAssocID="{112690B5-F901-4F8A-99C2-71D4D419C482}" presName="connectorText" presStyleLbl="sibTrans1D1" presStyleIdx="3" presStyleCnt="6"/>
      <dgm:spPr/>
    </dgm:pt>
    <dgm:pt modelId="{C80E917C-49E3-4744-A13B-1756254655DC}" type="pres">
      <dgm:prSet presAssocID="{1FCE83AA-BF7E-4371-A0D4-187167BB6B88}" presName="node" presStyleLbl="node1" presStyleIdx="4" presStyleCnt="7">
        <dgm:presLayoutVars>
          <dgm:bulletEnabled val="1"/>
        </dgm:presLayoutVars>
      </dgm:prSet>
      <dgm:spPr/>
    </dgm:pt>
    <dgm:pt modelId="{EB206ED3-0790-46B3-A212-E40DFEA747BE}" type="pres">
      <dgm:prSet presAssocID="{686F8DBB-F7E9-4DB2-90E9-73D2439E87D4}" presName="sibTrans" presStyleLbl="sibTrans1D1" presStyleIdx="4" presStyleCnt="6"/>
      <dgm:spPr/>
    </dgm:pt>
    <dgm:pt modelId="{E44D86ED-FBC3-459E-BB46-0DEB7059CB23}" type="pres">
      <dgm:prSet presAssocID="{686F8DBB-F7E9-4DB2-90E9-73D2439E87D4}" presName="connectorText" presStyleLbl="sibTrans1D1" presStyleIdx="4" presStyleCnt="6"/>
      <dgm:spPr/>
    </dgm:pt>
    <dgm:pt modelId="{E462388F-6AA6-4199-9931-6CF52BA4C537}" type="pres">
      <dgm:prSet presAssocID="{8B7A4AD1-561B-40F3-B184-46EB2DC1A36F}" presName="node" presStyleLbl="node1" presStyleIdx="5" presStyleCnt="7" custLinFactNeighborX="591">
        <dgm:presLayoutVars>
          <dgm:bulletEnabled val="1"/>
        </dgm:presLayoutVars>
      </dgm:prSet>
      <dgm:spPr/>
    </dgm:pt>
    <dgm:pt modelId="{C2E84874-7915-4792-83AB-5FD2528A9656}" type="pres">
      <dgm:prSet presAssocID="{0F406341-56CA-4FF9-BB62-DE078DCF47A5}" presName="sibTrans" presStyleLbl="sibTrans1D1" presStyleIdx="5" presStyleCnt="6"/>
      <dgm:spPr/>
    </dgm:pt>
    <dgm:pt modelId="{66C7691A-0C12-48F0-89E6-9633ADD9F56E}" type="pres">
      <dgm:prSet presAssocID="{0F406341-56CA-4FF9-BB62-DE078DCF47A5}" presName="connectorText" presStyleLbl="sibTrans1D1" presStyleIdx="5" presStyleCnt="6"/>
      <dgm:spPr/>
    </dgm:pt>
    <dgm:pt modelId="{D20C39BF-FFE6-434C-95E4-99BBCDE758A4}" type="pres">
      <dgm:prSet presAssocID="{8E827D52-4E34-4599-929E-7886A015426A}" presName="node" presStyleLbl="node1" presStyleIdx="6" presStyleCnt="7">
        <dgm:presLayoutVars>
          <dgm:bulletEnabled val="1"/>
        </dgm:presLayoutVars>
      </dgm:prSet>
      <dgm:spPr/>
    </dgm:pt>
  </dgm:ptLst>
  <dgm:cxnLst>
    <dgm:cxn modelId="{FAB6840C-3544-4B0B-B96B-5A2E30B586DE}" srcId="{9FBBC461-6C9A-4708-A3CA-57A5747CC5CF}" destId="{8E827D52-4E34-4599-929E-7886A015426A}" srcOrd="6" destOrd="0" parTransId="{C382A100-9C4D-4EC6-94BC-E37FF9A2ECF5}" sibTransId="{8BF2DACD-D007-4BC8-BBDD-85FB23948266}"/>
    <dgm:cxn modelId="{069D1B21-DE6C-4F5D-92B6-C189917E32A0}" type="presOf" srcId="{1FCE83AA-BF7E-4371-A0D4-187167BB6B88}" destId="{C80E917C-49E3-4744-A13B-1756254655DC}" srcOrd="0" destOrd="0" presId="urn:microsoft.com/office/officeart/2016/7/layout/RepeatingBendingProcessNew"/>
    <dgm:cxn modelId="{D581D633-9529-44B6-973E-C1B263A67410}" type="presOf" srcId="{2C064E09-FB9A-4D73-81D0-49493EE4BDFA}" destId="{C091A55E-3BFA-490F-B845-1CE3102A8CF9}" srcOrd="0" destOrd="0" presId="urn:microsoft.com/office/officeart/2016/7/layout/RepeatingBendingProcessNew"/>
    <dgm:cxn modelId="{9747DE40-45FF-4EAA-AE70-D31C9E4A3C7F}" type="presOf" srcId="{686F8DBB-F7E9-4DB2-90E9-73D2439E87D4}" destId="{EB206ED3-0790-46B3-A212-E40DFEA747BE}" srcOrd="0" destOrd="0" presId="urn:microsoft.com/office/officeart/2016/7/layout/RepeatingBendingProcessNew"/>
    <dgm:cxn modelId="{F956645B-6D99-40FF-A2F9-5E76806BFEC9}" type="presOf" srcId="{8E827D52-4E34-4599-929E-7886A015426A}" destId="{D20C39BF-FFE6-434C-95E4-99BBCDE758A4}" srcOrd="0" destOrd="0" presId="urn:microsoft.com/office/officeart/2016/7/layout/RepeatingBendingProcessNew"/>
    <dgm:cxn modelId="{57C3AC44-BC2E-42C9-8EE6-C948DD2D2860}" type="presOf" srcId="{112690B5-F901-4F8A-99C2-71D4D419C482}" destId="{6C185F2D-D8AC-44BE-9B59-047CF2E23305}" srcOrd="0" destOrd="0" presId="urn:microsoft.com/office/officeart/2016/7/layout/RepeatingBendingProcessNew"/>
    <dgm:cxn modelId="{BC34C149-E6AF-4297-B403-2AA316B36EFE}" type="presOf" srcId="{0F406341-56CA-4FF9-BB62-DE078DCF47A5}" destId="{C2E84874-7915-4792-83AB-5FD2528A9656}" srcOrd="0" destOrd="0" presId="urn:microsoft.com/office/officeart/2016/7/layout/RepeatingBendingProcessNew"/>
    <dgm:cxn modelId="{A4467E6A-ECF7-4DB7-8FFE-CD53116BEEF6}" type="presOf" srcId="{686F8DBB-F7E9-4DB2-90E9-73D2439E87D4}" destId="{E44D86ED-FBC3-459E-BB46-0DEB7059CB23}" srcOrd="1" destOrd="0" presId="urn:microsoft.com/office/officeart/2016/7/layout/RepeatingBendingProcessNew"/>
    <dgm:cxn modelId="{D2E6AA6E-74C9-406A-ACB8-96DC2ADD26C5}" type="presOf" srcId="{112690B5-F901-4F8A-99C2-71D4D419C482}" destId="{EB7E4A41-ECA9-4E17-915A-0B9097D13F40}" srcOrd="1" destOrd="0" presId="urn:microsoft.com/office/officeart/2016/7/layout/RepeatingBendingProcessNew"/>
    <dgm:cxn modelId="{F07CF44F-BF20-4F60-848E-9BD0B3E8C2CA}" type="presOf" srcId="{2C064E09-FB9A-4D73-81D0-49493EE4BDFA}" destId="{23DB98B3-172F-47D1-95BD-E1667DE4EE56}" srcOrd="1" destOrd="0" presId="urn:microsoft.com/office/officeart/2016/7/layout/RepeatingBendingProcessNew"/>
    <dgm:cxn modelId="{0A73167B-0211-4FD8-BAE1-064BC1E632F9}" type="presOf" srcId="{9FBBC461-6C9A-4708-A3CA-57A5747CC5CF}" destId="{D80FD7DC-768A-4B33-81D9-4F2987100F72}" srcOrd="0" destOrd="0" presId="urn:microsoft.com/office/officeart/2016/7/layout/RepeatingBendingProcessNew"/>
    <dgm:cxn modelId="{2F3F9E7E-15F7-452E-B5BF-BF8CA5A93144}" srcId="{9FBBC461-6C9A-4708-A3CA-57A5747CC5CF}" destId="{ECC0A4E1-06F6-45E4-8D35-DC21407C1497}" srcOrd="2" destOrd="0" parTransId="{B826A682-CE2D-4A0A-9CBB-C38B8862BAC3}" sibTransId="{2C064E09-FB9A-4D73-81D0-49493EE4BDFA}"/>
    <dgm:cxn modelId="{B9D95785-34E5-4397-B777-7DFD8B62A375}" srcId="{9FBBC461-6C9A-4708-A3CA-57A5747CC5CF}" destId="{8B1AAA70-6817-4023-A11F-CEB742C00A6D}" srcOrd="0" destOrd="0" parTransId="{8FDC42E7-19AB-42B8-993C-7FA87EA51A28}" sibTransId="{A4700B45-C62B-4477-BCBC-906D09CAC3A4}"/>
    <dgm:cxn modelId="{F0CA3C8A-EF27-4627-B9A0-01500319221A}" type="presOf" srcId="{A9CDDF19-2750-4111-84FF-C1E05537AB9C}" destId="{70560473-C99E-43A0-890E-969B658E53E5}" srcOrd="0" destOrd="0" presId="urn:microsoft.com/office/officeart/2016/7/layout/RepeatingBendingProcessNew"/>
    <dgm:cxn modelId="{A4F30890-B4A5-4D80-983D-C8402D3D9FC1}" type="presOf" srcId="{8B7A4AD1-561B-40F3-B184-46EB2DC1A36F}" destId="{E462388F-6AA6-4199-9931-6CF52BA4C537}" srcOrd="0" destOrd="0" presId="urn:microsoft.com/office/officeart/2016/7/layout/RepeatingBendingProcessNew"/>
    <dgm:cxn modelId="{23B84791-7F65-49D7-93FB-3D5AD8FB3B9B}" type="presOf" srcId="{A4700B45-C62B-4477-BCBC-906D09CAC3A4}" destId="{C549528D-F5E4-43CB-A6DF-2BB62C2F934C}" srcOrd="1" destOrd="0" presId="urn:microsoft.com/office/officeart/2016/7/layout/RepeatingBendingProcessNew"/>
    <dgm:cxn modelId="{152CE695-DC76-498F-A4A3-86F03E7973BE}" type="presOf" srcId="{0F406341-56CA-4FF9-BB62-DE078DCF47A5}" destId="{66C7691A-0C12-48F0-89E6-9633ADD9F56E}" srcOrd="1" destOrd="0" presId="urn:microsoft.com/office/officeart/2016/7/layout/RepeatingBendingProcessNew"/>
    <dgm:cxn modelId="{63782898-8697-4A76-BC2A-0C37A15F4CAB}" type="presOf" srcId="{A4700B45-C62B-4477-BCBC-906D09CAC3A4}" destId="{51F8A165-E87E-40C6-AE34-499E11D0466F}" srcOrd="0" destOrd="0" presId="urn:microsoft.com/office/officeart/2016/7/layout/RepeatingBendingProcessNew"/>
    <dgm:cxn modelId="{59542C9B-63A5-4D8D-94EA-25A54F938B74}" srcId="{9FBBC461-6C9A-4708-A3CA-57A5747CC5CF}" destId="{09161013-6C74-46EC-B922-EDA83E2E82D2}" srcOrd="3" destOrd="0" parTransId="{63FE3D40-CD28-442C-AD42-2FEC577B72DF}" sibTransId="{112690B5-F901-4F8A-99C2-71D4D419C482}"/>
    <dgm:cxn modelId="{C372A8AE-FFD9-4362-9A72-A8632BF15AFE}" type="presOf" srcId="{4B51B2B6-FB3E-4EE3-87BB-E3ACA32371A0}" destId="{C883575F-BF99-4621-8788-549325F5511A}" srcOrd="0" destOrd="0" presId="urn:microsoft.com/office/officeart/2016/7/layout/RepeatingBendingProcessNew"/>
    <dgm:cxn modelId="{0F7206B7-00B4-45AD-82FE-975F7C04FE7F}" type="presOf" srcId="{4B51B2B6-FB3E-4EE3-87BB-E3ACA32371A0}" destId="{6EE7BA3A-285E-4511-BA03-298AD62059F0}" srcOrd="1" destOrd="0" presId="urn:microsoft.com/office/officeart/2016/7/layout/RepeatingBendingProcessNew"/>
    <dgm:cxn modelId="{E89A34BF-CF1C-499C-86BC-F9ACDD8DEF89}" type="presOf" srcId="{09161013-6C74-46EC-B922-EDA83E2E82D2}" destId="{CAC0561C-C00A-4822-A6E1-87A1723928FD}" srcOrd="0" destOrd="0" presId="urn:microsoft.com/office/officeart/2016/7/layout/RepeatingBendingProcessNew"/>
    <dgm:cxn modelId="{5C9808C4-6C73-46A7-A5AD-A1263CCEE5E3}" srcId="{9FBBC461-6C9A-4708-A3CA-57A5747CC5CF}" destId="{8B7A4AD1-561B-40F3-B184-46EB2DC1A36F}" srcOrd="5" destOrd="0" parTransId="{190B7118-89D3-43AD-8F1E-F9B906BF2020}" sibTransId="{0F406341-56CA-4FF9-BB62-DE078DCF47A5}"/>
    <dgm:cxn modelId="{F93139C7-C591-42FB-B15A-D6C815DD402F}" type="presOf" srcId="{ECC0A4E1-06F6-45E4-8D35-DC21407C1497}" destId="{C348D2D5-8975-4E08-9C9C-FFAF40D2D693}" srcOrd="0" destOrd="0" presId="urn:microsoft.com/office/officeart/2016/7/layout/RepeatingBendingProcessNew"/>
    <dgm:cxn modelId="{BFF864CE-F087-4590-97A1-28128B68C9DB}" srcId="{9FBBC461-6C9A-4708-A3CA-57A5747CC5CF}" destId="{A9CDDF19-2750-4111-84FF-C1E05537AB9C}" srcOrd="1" destOrd="0" parTransId="{E1A1BE4B-3539-4416-9D2A-DA65EA5699D7}" sibTransId="{4B51B2B6-FB3E-4EE3-87BB-E3ACA32371A0}"/>
    <dgm:cxn modelId="{A50BB3E6-711F-4F01-912F-0C812E034E3C}" type="presOf" srcId="{8B1AAA70-6817-4023-A11F-CEB742C00A6D}" destId="{F72724FC-762B-4575-81CC-B8CFC8F75C1B}" srcOrd="0" destOrd="0" presId="urn:microsoft.com/office/officeart/2016/7/layout/RepeatingBendingProcessNew"/>
    <dgm:cxn modelId="{B52570ED-B18C-4567-8488-C2389CAC5C30}" srcId="{9FBBC461-6C9A-4708-A3CA-57A5747CC5CF}" destId="{1FCE83AA-BF7E-4371-A0D4-187167BB6B88}" srcOrd="4" destOrd="0" parTransId="{E05A7C9B-AF25-4D30-A2BA-2E8B8E8364B3}" sibTransId="{686F8DBB-F7E9-4DB2-90E9-73D2439E87D4}"/>
    <dgm:cxn modelId="{0593C5D0-28D8-4E41-B7F2-65BB03D0887B}" type="presParOf" srcId="{D80FD7DC-768A-4B33-81D9-4F2987100F72}" destId="{F72724FC-762B-4575-81CC-B8CFC8F75C1B}" srcOrd="0" destOrd="0" presId="urn:microsoft.com/office/officeart/2016/7/layout/RepeatingBendingProcessNew"/>
    <dgm:cxn modelId="{EACE3FCF-2354-41BB-9590-148479B797B1}" type="presParOf" srcId="{D80FD7DC-768A-4B33-81D9-4F2987100F72}" destId="{51F8A165-E87E-40C6-AE34-499E11D0466F}" srcOrd="1" destOrd="0" presId="urn:microsoft.com/office/officeart/2016/7/layout/RepeatingBendingProcessNew"/>
    <dgm:cxn modelId="{C6AF38C6-1669-4664-B296-32D544073712}" type="presParOf" srcId="{51F8A165-E87E-40C6-AE34-499E11D0466F}" destId="{C549528D-F5E4-43CB-A6DF-2BB62C2F934C}" srcOrd="0" destOrd="0" presId="urn:microsoft.com/office/officeart/2016/7/layout/RepeatingBendingProcessNew"/>
    <dgm:cxn modelId="{6E0EE8F0-26C9-48A3-9356-18945AEDB382}" type="presParOf" srcId="{D80FD7DC-768A-4B33-81D9-4F2987100F72}" destId="{70560473-C99E-43A0-890E-969B658E53E5}" srcOrd="2" destOrd="0" presId="urn:microsoft.com/office/officeart/2016/7/layout/RepeatingBendingProcessNew"/>
    <dgm:cxn modelId="{379D7D8E-8D56-4C06-9D94-AC08B94E2A45}" type="presParOf" srcId="{D80FD7DC-768A-4B33-81D9-4F2987100F72}" destId="{C883575F-BF99-4621-8788-549325F5511A}" srcOrd="3" destOrd="0" presId="urn:microsoft.com/office/officeart/2016/7/layout/RepeatingBendingProcessNew"/>
    <dgm:cxn modelId="{E675A901-D9BF-4C6A-8704-1AF4C8EB7B12}" type="presParOf" srcId="{C883575F-BF99-4621-8788-549325F5511A}" destId="{6EE7BA3A-285E-4511-BA03-298AD62059F0}" srcOrd="0" destOrd="0" presId="urn:microsoft.com/office/officeart/2016/7/layout/RepeatingBendingProcessNew"/>
    <dgm:cxn modelId="{49FC760D-B247-4252-B76B-FC19C7CEA636}" type="presParOf" srcId="{D80FD7DC-768A-4B33-81D9-4F2987100F72}" destId="{C348D2D5-8975-4E08-9C9C-FFAF40D2D693}" srcOrd="4" destOrd="0" presId="urn:microsoft.com/office/officeart/2016/7/layout/RepeatingBendingProcessNew"/>
    <dgm:cxn modelId="{722DDCBA-50DD-41B6-9F3F-5C1752A342B9}" type="presParOf" srcId="{D80FD7DC-768A-4B33-81D9-4F2987100F72}" destId="{C091A55E-3BFA-490F-B845-1CE3102A8CF9}" srcOrd="5" destOrd="0" presId="urn:microsoft.com/office/officeart/2016/7/layout/RepeatingBendingProcessNew"/>
    <dgm:cxn modelId="{82521AA9-AE50-4C38-B8D9-B7617174CD03}" type="presParOf" srcId="{C091A55E-3BFA-490F-B845-1CE3102A8CF9}" destId="{23DB98B3-172F-47D1-95BD-E1667DE4EE56}" srcOrd="0" destOrd="0" presId="urn:microsoft.com/office/officeart/2016/7/layout/RepeatingBendingProcessNew"/>
    <dgm:cxn modelId="{1A16A900-D0A1-4C81-9EF9-BC7AD196044F}" type="presParOf" srcId="{D80FD7DC-768A-4B33-81D9-4F2987100F72}" destId="{CAC0561C-C00A-4822-A6E1-87A1723928FD}" srcOrd="6" destOrd="0" presId="urn:microsoft.com/office/officeart/2016/7/layout/RepeatingBendingProcessNew"/>
    <dgm:cxn modelId="{35D4D0B3-A80D-42AF-8AD1-524090A6EDCE}" type="presParOf" srcId="{D80FD7DC-768A-4B33-81D9-4F2987100F72}" destId="{6C185F2D-D8AC-44BE-9B59-047CF2E23305}" srcOrd="7" destOrd="0" presId="urn:microsoft.com/office/officeart/2016/7/layout/RepeatingBendingProcessNew"/>
    <dgm:cxn modelId="{9168401B-3040-4060-B856-DD421CDC70D0}" type="presParOf" srcId="{6C185F2D-D8AC-44BE-9B59-047CF2E23305}" destId="{EB7E4A41-ECA9-4E17-915A-0B9097D13F40}" srcOrd="0" destOrd="0" presId="urn:microsoft.com/office/officeart/2016/7/layout/RepeatingBendingProcessNew"/>
    <dgm:cxn modelId="{AFE4D966-3B8A-4D95-9390-46DB6738F9B3}" type="presParOf" srcId="{D80FD7DC-768A-4B33-81D9-4F2987100F72}" destId="{C80E917C-49E3-4744-A13B-1756254655DC}" srcOrd="8" destOrd="0" presId="urn:microsoft.com/office/officeart/2016/7/layout/RepeatingBendingProcessNew"/>
    <dgm:cxn modelId="{654B07C9-861C-4F5E-A757-2668135542B0}" type="presParOf" srcId="{D80FD7DC-768A-4B33-81D9-4F2987100F72}" destId="{EB206ED3-0790-46B3-A212-E40DFEA747BE}" srcOrd="9" destOrd="0" presId="urn:microsoft.com/office/officeart/2016/7/layout/RepeatingBendingProcessNew"/>
    <dgm:cxn modelId="{802F9556-E68D-4D86-8726-1FBB06A75221}" type="presParOf" srcId="{EB206ED3-0790-46B3-A212-E40DFEA747BE}" destId="{E44D86ED-FBC3-459E-BB46-0DEB7059CB23}" srcOrd="0" destOrd="0" presId="urn:microsoft.com/office/officeart/2016/7/layout/RepeatingBendingProcessNew"/>
    <dgm:cxn modelId="{5F8ED635-6355-40E5-AA88-B5D3A5A9DE80}" type="presParOf" srcId="{D80FD7DC-768A-4B33-81D9-4F2987100F72}" destId="{E462388F-6AA6-4199-9931-6CF52BA4C537}" srcOrd="10" destOrd="0" presId="urn:microsoft.com/office/officeart/2016/7/layout/RepeatingBendingProcessNew"/>
    <dgm:cxn modelId="{DC20AE35-1F86-4418-8A2A-3BC56F2916AA}" type="presParOf" srcId="{D80FD7DC-768A-4B33-81D9-4F2987100F72}" destId="{C2E84874-7915-4792-83AB-5FD2528A9656}" srcOrd="11" destOrd="0" presId="urn:microsoft.com/office/officeart/2016/7/layout/RepeatingBendingProcessNew"/>
    <dgm:cxn modelId="{FAAC1A05-37A8-4E83-93AC-37F49EBF2D72}" type="presParOf" srcId="{C2E84874-7915-4792-83AB-5FD2528A9656}" destId="{66C7691A-0C12-48F0-89E6-9633ADD9F56E}" srcOrd="0" destOrd="0" presId="urn:microsoft.com/office/officeart/2016/7/layout/RepeatingBendingProcessNew"/>
    <dgm:cxn modelId="{BD77C14C-8A93-40AB-B237-DF2B1273E1B2}" type="presParOf" srcId="{D80FD7DC-768A-4B33-81D9-4F2987100F72}" destId="{D20C39BF-FFE6-434C-95E4-99BBCDE758A4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CB804-A10C-430E-9276-43A4EEC9AC9C}">
      <dsp:nvSpPr>
        <dsp:cNvPr id="0" name=""/>
        <dsp:cNvSpPr/>
      </dsp:nvSpPr>
      <dsp:spPr>
        <a:xfrm>
          <a:off x="493958" y="580"/>
          <a:ext cx="2742307" cy="1645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/>
            <a:t>For adjectives </a:t>
          </a:r>
          <a:r>
            <a:rPr lang="tr-TR" sz="2500" i="0" kern="1200"/>
            <a:t>with</a:t>
          </a:r>
          <a:r>
            <a:rPr lang="en-US" sz="2500" i="0" kern="1200"/>
            <a:t> one syllable, add</a:t>
          </a:r>
          <a:r>
            <a:rPr lang="tr-TR" sz="2500" i="0" kern="1200"/>
            <a:t> –est </a:t>
          </a:r>
          <a:r>
            <a:rPr lang="tr-TR" sz="2500" b="1" i="0" kern="1200"/>
            <a:t>(the + adjective+ -est)</a:t>
          </a:r>
          <a:endParaRPr lang="en-US" sz="2500" kern="1200"/>
        </a:p>
      </dsp:txBody>
      <dsp:txXfrm>
        <a:off x="493958" y="580"/>
        <a:ext cx="2742307" cy="1645384"/>
      </dsp:txXfrm>
    </dsp:sp>
    <dsp:sp modelId="{7E086414-6F7F-40FF-A2DB-0EBB991F9E2F}">
      <dsp:nvSpPr>
        <dsp:cNvPr id="0" name=""/>
        <dsp:cNvSpPr/>
      </dsp:nvSpPr>
      <dsp:spPr>
        <a:xfrm>
          <a:off x="3510495" y="580"/>
          <a:ext cx="2742307" cy="164538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dirty="0" err="1"/>
            <a:t>For</a:t>
          </a:r>
          <a:r>
            <a:rPr lang="tr-TR" sz="2500" b="1" i="0" kern="1200" dirty="0"/>
            <a:t> </a:t>
          </a:r>
          <a:r>
            <a:rPr lang="tr-TR" sz="2500" b="1" i="0" kern="1200" dirty="0" err="1"/>
            <a:t>example</a:t>
          </a:r>
          <a:r>
            <a:rPr lang="tr-TR" sz="2500" b="1" i="0" kern="1200" dirty="0"/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dirty="0"/>
            <a:t> </a:t>
          </a:r>
          <a:endParaRPr lang="en-US" sz="2500" kern="1200" dirty="0"/>
        </a:p>
      </dsp:txBody>
      <dsp:txXfrm>
        <a:off x="3510495" y="580"/>
        <a:ext cx="2742307" cy="1645384"/>
      </dsp:txXfrm>
    </dsp:sp>
    <dsp:sp modelId="{9C89F276-1551-4F97-A54D-81EDE63A3F7B}">
      <dsp:nvSpPr>
        <dsp:cNvPr id="0" name=""/>
        <dsp:cNvSpPr/>
      </dsp:nvSpPr>
      <dsp:spPr>
        <a:xfrm>
          <a:off x="6527033" y="580"/>
          <a:ext cx="3098368" cy="164538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dirty="0" err="1"/>
            <a:t>cheap</a:t>
          </a:r>
          <a:r>
            <a:rPr lang="tr-TR" sz="2500" b="1" kern="1200" dirty="0"/>
            <a:t>- </a:t>
          </a:r>
          <a:r>
            <a:rPr lang="tr-TR" sz="2500" b="1" kern="1200" dirty="0" err="1"/>
            <a:t>the</a:t>
          </a:r>
          <a:r>
            <a:rPr lang="tr-TR" sz="2500" b="1" kern="1200" dirty="0"/>
            <a:t> </a:t>
          </a:r>
          <a:r>
            <a:rPr lang="tr-TR" sz="2500" b="1" kern="1200" dirty="0" err="1"/>
            <a:t>cheap</a:t>
          </a:r>
          <a:r>
            <a:rPr lang="tr-TR" sz="2500" b="1" kern="1200" dirty="0" err="1">
              <a:solidFill>
                <a:srgbClr val="C00000"/>
              </a:solidFill>
            </a:rPr>
            <a:t>est</a:t>
          </a:r>
          <a:endParaRPr lang="en-US" sz="2500" b="1" kern="1200" dirty="0">
            <a:solidFill>
              <a:srgbClr val="C00000"/>
            </a:solidFill>
          </a:endParaRPr>
        </a:p>
      </dsp:txBody>
      <dsp:txXfrm>
        <a:off x="6527033" y="580"/>
        <a:ext cx="3098368" cy="1645384"/>
      </dsp:txXfrm>
    </dsp:sp>
    <dsp:sp modelId="{F4C01963-2520-4BB2-836B-AD62B4E6B69C}">
      <dsp:nvSpPr>
        <dsp:cNvPr id="0" name=""/>
        <dsp:cNvSpPr/>
      </dsp:nvSpPr>
      <dsp:spPr>
        <a:xfrm>
          <a:off x="2180257" y="1920195"/>
          <a:ext cx="2742307" cy="164538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dirty="0" err="1"/>
            <a:t>light</a:t>
          </a:r>
          <a:r>
            <a:rPr lang="tr-TR" sz="2500" b="1" i="0" kern="1200" dirty="0"/>
            <a:t>- </a:t>
          </a:r>
          <a:r>
            <a:rPr lang="tr-TR" sz="2500" b="1" i="0" kern="1200" dirty="0" err="1"/>
            <a:t>the</a:t>
          </a:r>
          <a:r>
            <a:rPr lang="tr-TR" sz="2500" b="1" i="0" kern="1200" dirty="0"/>
            <a:t> </a:t>
          </a:r>
          <a:r>
            <a:rPr lang="tr-TR" sz="2500" b="1" i="0" kern="1200" dirty="0" err="1"/>
            <a:t>light</a:t>
          </a:r>
          <a:r>
            <a:rPr lang="tr-TR" sz="2500" b="1" i="0" kern="1200" dirty="0" err="1">
              <a:solidFill>
                <a:srgbClr val="C00000"/>
              </a:solidFill>
            </a:rPr>
            <a:t>est</a:t>
          </a:r>
          <a:endParaRPr lang="en-US" sz="2500" b="1" kern="1200" dirty="0">
            <a:solidFill>
              <a:srgbClr val="C00000"/>
            </a:solidFill>
          </a:endParaRPr>
        </a:p>
      </dsp:txBody>
      <dsp:txXfrm>
        <a:off x="2180257" y="1920195"/>
        <a:ext cx="2742307" cy="1645384"/>
      </dsp:txXfrm>
    </dsp:sp>
    <dsp:sp modelId="{EA9F7DFF-38A3-44AA-AC86-115B9DDC6D80}">
      <dsp:nvSpPr>
        <dsp:cNvPr id="0" name=""/>
        <dsp:cNvSpPr/>
      </dsp:nvSpPr>
      <dsp:spPr>
        <a:xfrm>
          <a:off x="5196795" y="1920195"/>
          <a:ext cx="2742307" cy="16453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dirty="0" err="1"/>
            <a:t>old</a:t>
          </a:r>
          <a:r>
            <a:rPr lang="tr-TR" sz="2500" b="1" kern="1200" dirty="0"/>
            <a:t>- </a:t>
          </a:r>
          <a:r>
            <a:rPr lang="tr-TR" sz="2500" b="1" kern="1200" dirty="0" err="1"/>
            <a:t>the</a:t>
          </a:r>
          <a:r>
            <a:rPr lang="tr-TR" sz="2500" b="1" kern="1200" dirty="0"/>
            <a:t> </a:t>
          </a:r>
          <a:r>
            <a:rPr lang="tr-TR" sz="2500" b="1" kern="1200" dirty="0" err="1"/>
            <a:t>old</a:t>
          </a:r>
          <a:r>
            <a:rPr lang="tr-TR" sz="2500" b="1" kern="1200" dirty="0" err="1">
              <a:solidFill>
                <a:srgbClr val="C00000"/>
              </a:solidFill>
            </a:rPr>
            <a:t>est</a:t>
          </a:r>
          <a:endParaRPr lang="tr-TR" sz="2500" b="1" kern="1200" dirty="0">
            <a:solidFill>
              <a:srgbClr val="C00000"/>
            </a:solidFill>
          </a:endParaRPr>
        </a:p>
      </dsp:txBody>
      <dsp:txXfrm>
        <a:off x="5196795" y="1920195"/>
        <a:ext cx="2742307" cy="164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CB804-A10C-430E-9276-43A4EEC9AC9C}">
      <dsp:nvSpPr>
        <dsp:cNvPr id="0" name=""/>
        <dsp:cNvSpPr/>
      </dsp:nvSpPr>
      <dsp:spPr>
        <a:xfrm>
          <a:off x="6764325" y="0"/>
          <a:ext cx="2742307" cy="1645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 err="1"/>
            <a:t>difficult</a:t>
          </a:r>
          <a:r>
            <a:rPr lang="tr-TR" sz="2300" kern="1200" dirty="0"/>
            <a:t> – </a:t>
          </a:r>
          <a:r>
            <a:rPr lang="tr-TR" sz="2300" kern="1200" dirty="0" err="1"/>
            <a:t>the</a:t>
          </a:r>
          <a:r>
            <a:rPr lang="tr-TR" sz="2300" kern="1200" dirty="0"/>
            <a:t> </a:t>
          </a:r>
          <a:r>
            <a:rPr lang="tr-TR" sz="2300" kern="1200" dirty="0" err="1"/>
            <a:t>most</a:t>
          </a:r>
          <a:r>
            <a:rPr lang="tr-TR" sz="2300" kern="1200" dirty="0"/>
            <a:t> </a:t>
          </a:r>
          <a:r>
            <a:rPr lang="tr-TR" sz="2300" kern="1200" dirty="0" err="1"/>
            <a:t>difficult</a:t>
          </a:r>
          <a:endParaRPr lang="en-US" sz="2300" kern="1200" dirty="0"/>
        </a:p>
      </dsp:txBody>
      <dsp:txXfrm>
        <a:off x="6764325" y="0"/>
        <a:ext cx="2742307" cy="1645384"/>
      </dsp:txXfrm>
    </dsp:sp>
    <dsp:sp modelId="{3FE44AB1-1E68-42F5-B0C8-148B0A94C49A}">
      <dsp:nvSpPr>
        <dsp:cNvPr id="0" name=""/>
        <dsp:cNvSpPr/>
      </dsp:nvSpPr>
      <dsp:spPr>
        <a:xfrm>
          <a:off x="3688526" y="580"/>
          <a:ext cx="2742307" cy="164538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i="0" kern="1200"/>
            <a:t>For example:</a:t>
          </a:r>
          <a:endParaRPr lang="tr-TR" sz="2300" b="1" i="0" kern="1200" dirty="0"/>
        </a:p>
      </dsp:txBody>
      <dsp:txXfrm>
        <a:off x="3688526" y="580"/>
        <a:ext cx="2742307" cy="1645384"/>
      </dsp:txXfrm>
    </dsp:sp>
    <dsp:sp modelId="{B97D5EBA-E8BB-45D5-8980-FB0326C7A146}">
      <dsp:nvSpPr>
        <dsp:cNvPr id="0" name=""/>
        <dsp:cNvSpPr/>
      </dsp:nvSpPr>
      <dsp:spPr>
        <a:xfrm>
          <a:off x="417584" y="62677"/>
          <a:ext cx="2742307" cy="164538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 err="1"/>
            <a:t>For</a:t>
          </a:r>
          <a:r>
            <a:rPr lang="tr-TR" sz="2300" kern="1200" dirty="0"/>
            <a:t> </a:t>
          </a:r>
          <a:r>
            <a:rPr lang="tr-TR" sz="2300" kern="1200" dirty="0" err="1"/>
            <a:t>adjectives</a:t>
          </a:r>
          <a:r>
            <a:rPr lang="tr-TR" sz="2300" kern="1200" dirty="0"/>
            <a:t> </a:t>
          </a:r>
          <a:r>
            <a:rPr lang="tr-TR" sz="2300" kern="1200" dirty="0" err="1"/>
            <a:t>with</a:t>
          </a:r>
          <a:r>
            <a:rPr lang="tr-TR" sz="2300" kern="1200" dirty="0"/>
            <a:t> </a:t>
          </a:r>
          <a:r>
            <a:rPr lang="tr-TR" sz="2300" kern="1200" dirty="0" err="1"/>
            <a:t>two</a:t>
          </a:r>
          <a:r>
            <a:rPr lang="tr-TR" sz="2300" kern="1200" dirty="0"/>
            <a:t> </a:t>
          </a:r>
          <a:r>
            <a:rPr lang="tr-TR" sz="2300" kern="1200" dirty="0" err="1"/>
            <a:t>or</a:t>
          </a:r>
          <a:r>
            <a:rPr lang="tr-TR" sz="2300" kern="1200" dirty="0"/>
            <a:t> </a:t>
          </a:r>
          <a:r>
            <a:rPr lang="tr-TR" sz="2300" kern="1200" dirty="0" err="1"/>
            <a:t>more</a:t>
          </a:r>
          <a:r>
            <a:rPr lang="tr-TR" sz="2300" kern="1200" dirty="0"/>
            <a:t> </a:t>
          </a:r>
          <a:r>
            <a:rPr lang="tr-TR" sz="2300" kern="1200" dirty="0" err="1"/>
            <a:t>syllable</a:t>
          </a:r>
          <a:r>
            <a:rPr lang="tr-TR" sz="2300" kern="1200" dirty="0"/>
            <a:t>, </a:t>
          </a:r>
          <a:r>
            <a:rPr lang="tr-TR" sz="2300" kern="1200" dirty="0" err="1"/>
            <a:t>add</a:t>
          </a:r>
          <a:r>
            <a:rPr lang="tr-TR" sz="2300" kern="1200" dirty="0"/>
            <a:t> </a:t>
          </a:r>
          <a:r>
            <a:rPr lang="tr-TR" sz="2300" kern="1200" dirty="0" err="1"/>
            <a:t>the</a:t>
          </a:r>
          <a:r>
            <a:rPr lang="tr-TR" sz="2300" kern="1200" dirty="0"/>
            <a:t> </a:t>
          </a:r>
          <a:r>
            <a:rPr lang="tr-TR" sz="2300" kern="1200" dirty="0" err="1"/>
            <a:t>most</a:t>
          </a:r>
          <a:r>
            <a:rPr lang="tr-TR" sz="2300" kern="1200" dirty="0"/>
            <a:t> </a:t>
          </a:r>
          <a:r>
            <a:rPr lang="tr-TR" sz="2300" b="1" kern="1200" dirty="0"/>
            <a:t>( </a:t>
          </a:r>
          <a:r>
            <a:rPr lang="tr-TR" sz="2300" b="1" kern="1200" dirty="0" err="1"/>
            <a:t>the</a:t>
          </a:r>
          <a:r>
            <a:rPr lang="tr-TR" sz="2300" b="1" kern="1200" dirty="0"/>
            <a:t> </a:t>
          </a:r>
          <a:r>
            <a:rPr lang="tr-TR" sz="2300" b="1" kern="1200" dirty="0" err="1"/>
            <a:t>most</a:t>
          </a:r>
          <a:r>
            <a:rPr lang="tr-TR" sz="2300" b="1" kern="1200" dirty="0"/>
            <a:t> + </a:t>
          </a:r>
          <a:r>
            <a:rPr lang="tr-TR" sz="2300" b="1" kern="1200" dirty="0" err="1"/>
            <a:t>adjective</a:t>
          </a:r>
          <a:r>
            <a:rPr lang="tr-TR" sz="2300" b="1" kern="1200" dirty="0"/>
            <a:t>)</a:t>
          </a:r>
          <a:endParaRPr lang="en-US" sz="2300" kern="1200" dirty="0"/>
        </a:p>
      </dsp:txBody>
      <dsp:txXfrm>
        <a:off x="417584" y="62677"/>
        <a:ext cx="2742307" cy="1645384"/>
      </dsp:txXfrm>
    </dsp:sp>
    <dsp:sp modelId="{9C89F276-1551-4F97-A54D-81EDE63A3F7B}">
      <dsp:nvSpPr>
        <dsp:cNvPr id="0" name=""/>
        <dsp:cNvSpPr/>
      </dsp:nvSpPr>
      <dsp:spPr>
        <a:xfrm>
          <a:off x="1775959" y="1863627"/>
          <a:ext cx="3098368" cy="164538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kern="1200" dirty="0" err="1"/>
            <a:t>beatiful</a:t>
          </a:r>
          <a:r>
            <a:rPr lang="tr-TR" sz="2300" b="1" kern="1200" dirty="0"/>
            <a:t> –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kern="1200" dirty="0" err="1"/>
            <a:t>the</a:t>
          </a:r>
          <a:r>
            <a:rPr lang="tr-TR" sz="2300" b="1" kern="1200" dirty="0"/>
            <a:t> </a:t>
          </a:r>
          <a:r>
            <a:rPr lang="tr-TR" sz="2300" b="1" kern="1200" dirty="0" err="1"/>
            <a:t>most</a:t>
          </a:r>
          <a:r>
            <a:rPr lang="tr-TR" sz="2300" b="1" kern="1200" dirty="0"/>
            <a:t> </a:t>
          </a:r>
          <a:r>
            <a:rPr lang="tr-TR" sz="2300" b="1" kern="1200" dirty="0" err="1"/>
            <a:t>beatiful</a:t>
          </a:r>
          <a:endParaRPr lang="en-US" sz="2300" b="1" kern="1200" dirty="0"/>
        </a:p>
      </dsp:txBody>
      <dsp:txXfrm>
        <a:off x="1775959" y="1863627"/>
        <a:ext cx="3098368" cy="1645384"/>
      </dsp:txXfrm>
    </dsp:sp>
    <dsp:sp modelId="{F4C01963-2520-4BB2-836B-AD62B4E6B69C}">
      <dsp:nvSpPr>
        <dsp:cNvPr id="0" name=""/>
        <dsp:cNvSpPr/>
      </dsp:nvSpPr>
      <dsp:spPr>
        <a:xfrm>
          <a:off x="5676479" y="1882483"/>
          <a:ext cx="2742307" cy="16453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kern="1200" dirty="0" err="1"/>
            <a:t>important</a:t>
          </a:r>
          <a:r>
            <a:rPr lang="tr-TR" sz="2300" b="1" kern="1200" dirty="0"/>
            <a:t>- </a:t>
          </a:r>
          <a:r>
            <a:rPr lang="tr-TR" sz="2300" b="1" kern="1200" dirty="0" err="1"/>
            <a:t>the</a:t>
          </a:r>
          <a:r>
            <a:rPr lang="tr-TR" sz="2300" b="1" kern="1200" dirty="0"/>
            <a:t> </a:t>
          </a:r>
          <a:r>
            <a:rPr lang="tr-TR" sz="2300" b="1" kern="1200" dirty="0" err="1"/>
            <a:t>most</a:t>
          </a:r>
          <a:r>
            <a:rPr lang="tr-TR" sz="2300" b="1" kern="1200" dirty="0"/>
            <a:t> </a:t>
          </a:r>
          <a:r>
            <a:rPr lang="tr-TR" sz="2300" b="1" kern="1200" dirty="0" err="1"/>
            <a:t>important</a:t>
          </a:r>
          <a:endParaRPr lang="en-US" sz="2300" b="1" kern="1200" dirty="0"/>
        </a:p>
      </dsp:txBody>
      <dsp:txXfrm>
        <a:off x="5676479" y="1882483"/>
        <a:ext cx="2742307" cy="164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E1AD4-AD79-4D66-893A-B4DD74580C7D}">
      <dsp:nvSpPr>
        <dsp:cNvPr id="0" name=""/>
        <dsp:cNvSpPr/>
      </dsp:nvSpPr>
      <dsp:spPr>
        <a:xfrm>
          <a:off x="1426123" y="1782251"/>
          <a:ext cx="2742307" cy="1645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 err="1"/>
            <a:t>dr</a:t>
          </a:r>
          <a:r>
            <a:rPr lang="tr-TR" sz="2100" b="1" kern="1200" dirty="0" err="1">
              <a:solidFill>
                <a:srgbClr val="C00000"/>
              </a:solidFill>
            </a:rPr>
            <a:t>y</a:t>
          </a:r>
          <a:r>
            <a:rPr lang="tr-TR" sz="2100" b="1" kern="1200" dirty="0"/>
            <a:t> – </a:t>
          </a:r>
          <a:r>
            <a:rPr lang="tr-TR" sz="2100" b="1" kern="1200" dirty="0" err="1"/>
            <a:t>the</a:t>
          </a:r>
          <a:r>
            <a:rPr lang="tr-TR" sz="2100" b="1" kern="1200" dirty="0"/>
            <a:t> </a:t>
          </a:r>
          <a:r>
            <a:rPr lang="tr-TR" sz="2100" b="1" kern="1200" dirty="0" err="1"/>
            <a:t>dr</a:t>
          </a:r>
          <a:r>
            <a:rPr lang="tr-TR" sz="2100" b="1" kern="1200" dirty="0" err="1">
              <a:solidFill>
                <a:srgbClr val="C00000"/>
              </a:solidFill>
            </a:rPr>
            <a:t>iest</a:t>
          </a:r>
          <a:endParaRPr lang="tr-TR" sz="2100" kern="1200" dirty="0">
            <a:solidFill>
              <a:srgbClr val="C00000"/>
            </a:solidFill>
          </a:endParaRPr>
        </a:p>
      </dsp:txBody>
      <dsp:txXfrm>
        <a:off x="1426123" y="1782251"/>
        <a:ext cx="2742307" cy="1645384"/>
      </dsp:txXfrm>
    </dsp:sp>
    <dsp:sp modelId="{A96F589C-E8D2-4F98-AF06-48EB687043BF}">
      <dsp:nvSpPr>
        <dsp:cNvPr id="0" name=""/>
        <dsp:cNvSpPr/>
      </dsp:nvSpPr>
      <dsp:spPr>
        <a:xfrm>
          <a:off x="6808805" y="0"/>
          <a:ext cx="2742307" cy="164538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i="0" kern="1200" dirty="0" err="1"/>
            <a:t>eas</a:t>
          </a:r>
          <a:r>
            <a:rPr lang="tr-TR" sz="2100" b="1" i="0" kern="1200" dirty="0" err="1">
              <a:solidFill>
                <a:srgbClr val="C00000"/>
              </a:solidFill>
            </a:rPr>
            <a:t>y</a:t>
          </a:r>
          <a:r>
            <a:rPr lang="tr-TR" sz="2100" b="1" i="0" kern="1200" dirty="0"/>
            <a:t>- </a:t>
          </a:r>
          <a:r>
            <a:rPr lang="tr-TR" sz="2100" b="1" i="0" kern="1200" dirty="0" err="1"/>
            <a:t>the</a:t>
          </a:r>
          <a:r>
            <a:rPr lang="tr-TR" sz="2100" b="1" i="0" kern="1200" dirty="0"/>
            <a:t> </a:t>
          </a:r>
          <a:r>
            <a:rPr lang="tr-TR" sz="2100" b="1" i="0" kern="1200" dirty="0" err="1"/>
            <a:t>eas</a:t>
          </a:r>
          <a:r>
            <a:rPr lang="tr-TR" sz="2100" b="1" i="0" kern="1200" dirty="0" err="1">
              <a:solidFill>
                <a:srgbClr val="C00000"/>
              </a:solidFill>
            </a:rPr>
            <a:t>iest</a:t>
          </a:r>
          <a:endParaRPr lang="en-US" sz="2100" b="1" kern="1200" dirty="0">
            <a:solidFill>
              <a:srgbClr val="C00000"/>
            </a:solidFill>
          </a:endParaRPr>
        </a:p>
      </dsp:txBody>
      <dsp:txXfrm>
        <a:off x="6808805" y="0"/>
        <a:ext cx="2742307" cy="1645384"/>
      </dsp:txXfrm>
    </dsp:sp>
    <dsp:sp modelId="{3FE44AB1-1E68-42F5-B0C8-148B0A94C49A}">
      <dsp:nvSpPr>
        <dsp:cNvPr id="0" name=""/>
        <dsp:cNvSpPr/>
      </dsp:nvSpPr>
      <dsp:spPr>
        <a:xfrm>
          <a:off x="3518805" y="0"/>
          <a:ext cx="2742307" cy="164538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i="0" kern="1200" dirty="0" err="1"/>
            <a:t>For</a:t>
          </a:r>
          <a:r>
            <a:rPr lang="tr-TR" sz="2100" b="1" i="0" kern="1200" dirty="0"/>
            <a:t> </a:t>
          </a:r>
          <a:r>
            <a:rPr lang="tr-TR" sz="2100" b="1" i="0" kern="1200" dirty="0" err="1"/>
            <a:t>example</a:t>
          </a:r>
          <a:r>
            <a:rPr lang="tr-TR" sz="2100" b="1" i="0" kern="1200" dirty="0"/>
            <a:t>:</a:t>
          </a:r>
        </a:p>
      </dsp:txBody>
      <dsp:txXfrm>
        <a:off x="3518805" y="0"/>
        <a:ext cx="2742307" cy="1645384"/>
      </dsp:txXfrm>
    </dsp:sp>
    <dsp:sp modelId="{B97D5EBA-E8BB-45D5-8980-FB0326C7A146}">
      <dsp:nvSpPr>
        <dsp:cNvPr id="0" name=""/>
        <dsp:cNvSpPr/>
      </dsp:nvSpPr>
      <dsp:spPr>
        <a:xfrm>
          <a:off x="18853" y="0"/>
          <a:ext cx="2742307" cy="164538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i="0" kern="1200" dirty="0" err="1"/>
            <a:t>For</a:t>
          </a:r>
          <a:r>
            <a:rPr lang="tr-TR" sz="2100" b="1" i="0" kern="1200" dirty="0"/>
            <a:t> </a:t>
          </a:r>
          <a:r>
            <a:rPr lang="tr-TR" sz="2100" b="1" i="0" kern="1200" dirty="0" err="1"/>
            <a:t>adjectives</a:t>
          </a:r>
          <a:r>
            <a:rPr lang="tr-TR" sz="2100" b="1" i="0" kern="1200" dirty="0"/>
            <a:t> </a:t>
          </a:r>
          <a:r>
            <a:rPr lang="tr-TR" sz="2100" b="1" i="0" kern="1200" dirty="0" err="1"/>
            <a:t>end</a:t>
          </a:r>
          <a:r>
            <a:rPr lang="tr-TR" sz="2100" b="1" i="0" kern="1200" dirty="0"/>
            <a:t> in </a:t>
          </a:r>
          <a:r>
            <a:rPr lang="tr-TR" sz="2100" b="1" kern="1200" dirty="0"/>
            <a:t>a </a:t>
          </a:r>
          <a:r>
            <a:rPr lang="tr-TR" sz="2100" b="1" i="0" kern="1200" dirty="0" err="1"/>
            <a:t>consonant</a:t>
          </a:r>
          <a:r>
            <a:rPr lang="tr-TR" sz="2100" b="1" i="0" kern="1200" dirty="0"/>
            <a:t> + -y , </a:t>
          </a:r>
          <a:r>
            <a:rPr lang="tr-TR" sz="2100" b="1" i="0" kern="1200" dirty="0" err="1"/>
            <a:t>change</a:t>
          </a:r>
          <a:r>
            <a:rPr lang="tr-TR" sz="2100" b="1" i="0" kern="1200" dirty="0"/>
            <a:t> –y </a:t>
          </a:r>
          <a:r>
            <a:rPr lang="tr-TR" sz="2100" b="1" i="0" kern="1200" dirty="0" err="1"/>
            <a:t>to</a:t>
          </a:r>
          <a:r>
            <a:rPr lang="tr-TR" sz="2100" b="1" i="0" kern="1200" dirty="0"/>
            <a:t> i </a:t>
          </a:r>
          <a:r>
            <a:rPr lang="tr-TR" sz="2100" b="1" i="0" kern="1200" dirty="0" err="1"/>
            <a:t>then</a:t>
          </a:r>
          <a:r>
            <a:rPr lang="tr-TR" sz="2100" b="1" i="0" kern="1200" dirty="0"/>
            <a:t> </a:t>
          </a:r>
          <a:r>
            <a:rPr lang="tr-TR" sz="2100" b="1" i="0" kern="1200" dirty="0" err="1"/>
            <a:t>est</a:t>
          </a:r>
          <a:r>
            <a:rPr lang="tr-TR" sz="2100" b="1" i="0" kern="1200" dirty="0"/>
            <a:t> ( </a:t>
          </a:r>
          <a:r>
            <a:rPr lang="tr-TR" sz="2100" b="1" i="0" kern="1200" dirty="0" err="1"/>
            <a:t>the</a:t>
          </a:r>
          <a:r>
            <a:rPr lang="tr-TR" sz="2100" b="1" i="0" kern="1200" dirty="0"/>
            <a:t> + </a:t>
          </a:r>
          <a:r>
            <a:rPr lang="tr-TR" sz="2100" b="1" i="0" kern="1200" dirty="0" err="1"/>
            <a:t>adj</a:t>
          </a:r>
          <a:r>
            <a:rPr lang="tr-TR" sz="2100" b="1" i="0" kern="1200" dirty="0"/>
            <a:t>. –y + </a:t>
          </a:r>
          <a:r>
            <a:rPr lang="tr-TR" sz="2100" b="1" i="0" kern="1200" dirty="0" err="1"/>
            <a:t>iest</a:t>
          </a:r>
          <a:r>
            <a:rPr lang="tr-TR" sz="2100" b="1" i="0" kern="1200" dirty="0"/>
            <a:t>) </a:t>
          </a:r>
          <a:endParaRPr lang="en-US" sz="2100" kern="1200" dirty="0"/>
        </a:p>
      </dsp:txBody>
      <dsp:txXfrm>
        <a:off x="18853" y="0"/>
        <a:ext cx="2742307" cy="1645384"/>
      </dsp:txXfrm>
    </dsp:sp>
    <dsp:sp modelId="{6AE2D7FE-8F00-484C-81A3-78FDA684E3FA}">
      <dsp:nvSpPr>
        <dsp:cNvPr id="0" name=""/>
        <dsp:cNvSpPr/>
      </dsp:nvSpPr>
      <dsp:spPr>
        <a:xfrm>
          <a:off x="4989394" y="1788219"/>
          <a:ext cx="2742307" cy="16453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 err="1"/>
            <a:t>prett</a:t>
          </a:r>
          <a:r>
            <a:rPr lang="tr-TR" sz="2100" b="1" kern="1200" dirty="0" err="1">
              <a:solidFill>
                <a:srgbClr val="C00000"/>
              </a:solidFill>
            </a:rPr>
            <a:t>y</a:t>
          </a:r>
          <a:r>
            <a:rPr lang="tr-TR" sz="2100" b="1" kern="1200" dirty="0"/>
            <a:t>- </a:t>
          </a:r>
          <a:r>
            <a:rPr lang="tr-TR" sz="2100" b="1" kern="1200" dirty="0" err="1"/>
            <a:t>prett</a:t>
          </a:r>
          <a:r>
            <a:rPr lang="tr-TR" sz="2100" b="1" kern="1200" dirty="0" err="1">
              <a:solidFill>
                <a:srgbClr val="C00000"/>
              </a:solidFill>
            </a:rPr>
            <a:t>iest</a:t>
          </a:r>
          <a:endParaRPr lang="en-US" sz="2100" b="1" kern="1200" dirty="0">
            <a:solidFill>
              <a:srgbClr val="C00000"/>
            </a:solidFill>
          </a:endParaRPr>
        </a:p>
      </dsp:txBody>
      <dsp:txXfrm>
        <a:off x="4989394" y="1788219"/>
        <a:ext cx="2742307" cy="164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61ECF-A3DB-49CE-9C98-FD24B9896C6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1CDFFA2E-89F5-4A3C-92CC-21847F72540F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>
              <a:latin typeface="+mn-lt"/>
            </a:rPr>
            <a:t>For adjectives end in one vowel (a,e,i,o,u) and one consonant (g,n,t, etc.), double consonant and add –est </a:t>
          </a:r>
          <a:endParaRPr lang="en-US" sz="2100" b="1" kern="1200">
            <a:latin typeface="+mn-lt"/>
          </a:endParaRPr>
        </a:p>
      </dsp:txBody>
      <dsp:txXfrm>
        <a:off x="8061" y="5979"/>
        <a:ext cx="3034531" cy="1820718"/>
      </dsp:txXfrm>
    </dsp:sp>
    <dsp:sp modelId="{0911DE37-9257-4CF0-966A-F41D80937E3F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6FD6E8D-1093-4898-9F31-5883BE3D7713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/>
            <a:t>For</a:t>
          </a:r>
          <a:r>
            <a:rPr lang="tr-TR" sz="2000" b="1" kern="1200" dirty="0"/>
            <a:t> </a:t>
          </a:r>
          <a:r>
            <a:rPr lang="tr-TR" sz="2000" b="1" kern="1200" dirty="0" err="1"/>
            <a:t>example</a:t>
          </a:r>
          <a:r>
            <a:rPr lang="tr-TR" sz="2000" b="1" kern="1200" dirty="0"/>
            <a:t>:</a:t>
          </a:r>
        </a:p>
      </dsp:txBody>
      <dsp:txXfrm>
        <a:off x="3740534" y="5979"/>
        <a:ext cx="3034531" cy="1820718"/>
      </dsp:txXfrm>
    </dsp:sp>
    <dsp:sp modelId="{58FAED62-939D-4BAD-B337-7AA55806A204}">
      <dsp:nvSpPr>
        <dsp:cNvPr id="0" name=""/>
        <dsp:cNvSpPr/>
      </dsp:nvSpPr>
      <dsp:spPr>
        <a:xfrm>
          <a:off x="2637694" y="1824897"/>
          <a:ext cx="6352578" cy="620203"/>
        </a:xfrm>
        <a:custGeom>
          <a:avLst/>
          <a:gdLst/>
          <a:ahLst/>
          <a:cxnLst/>
          <a:rect l="0" t="0" r="0" b="0"/>
          <a:pathLst>
            <a:path>
              <a:moveTo>
                <a:pt x="6352578" y="0"/>
              </a:moveTo>
              <a:lnTo>
                <a:pt x="6352578" y="327201"/>
              </a:lnTo>
              <a:lnTo>
                <a:pt x="0" y="327201"/>
              </a:lnTo>
              <a:lnTo>
                <a:pt x="0" y="62020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54338" y="2131510"/>
        <a:ext cx="319291" cy="6979"/>
      </dsp:txXfrm>
    </dsp:sp>
    <dsp:sp modelId="{D873CA07-44BC-4A06-AEDA-B957CA1DB370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hot- </a:t>
          </a:r>
          <a:r>
            <a:rPr lang="tr-TR" sz="2000" b="1" kern="1200" dirty="0" err="1"/>
            <a:t>the</a:t>
          </a:r>
          <a:r>
            <a:rPr lang="tr-TR" sz="2000" b="1" kern="1200" dirty="0"/>
            <a:t> </a:t>
          </a:r>
          <a:r>
            <a:rPr lang="tr-TR" sz="2000" b="1" kern="1200" dirty="0" err="1"/>
            <a:t>hot</a:t>
          </a:r>
          <a:r>
            <a:rPr lang="tr-TR" sz="2000" b="1" kern="1200" dirty="0" err="1">
              <a:solidFill>
                <a:srgbClr val="C00000"/>
              </a:solidFill>
            </a:rPr>
            <a:t>test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7473007" y="5979"/>
        <a:ext cx="3034531" cy="1820718"/>
      </dsp:txXfrm>
    </dsp:sp>
    <dsp:sp modelId="{215606F3-4AA9-47D6-AD0C-3CFF14E76D4A}">
      <dsp:nvSpPr>
        <dsp:cNvPr id="0" name=""/>
        <dsp:cNvSpPr/>
      </dsp:nvSpPr>
      <dsp:spPr>
        <a:xfrm>
          <a:off x="4153160" y="3342140"/>
          <a:ext cx="11650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6500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5772" y="3384371"/>
        <a:ext cx="59780" cy="6979"/>
      </dsp:txXfrm>
    </dsp:sp>
    <dsp:sp modelId="{5C8A951D-3295-467E-8D8D-F3F9A42856FE}">
      <dsp:nvSpPr>
        <dsp:cNvPr id="0" name=""/>
        <dsp:cNvSpPr/>
      </dsp:nvSpPr>
      <dsp:spPr>
        <a:xfrm>
          <a:off x="1120429" y="2477501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/>
            <a:t>fat</a:t>
          </a:r>
          <a:r>
            <a:rPr lang="tr-TR" sz="2000" b="1" kern="1200" dirty="0"/>
            <a:t>- </a:t>
          </a:r>
          <a:r>
            <a:rPr lang="tr-TR" sz="2000" b="1" kern="1200" dirty="0" err="1"/>
            <a:t>fat</a:t>
          </a:r>
          <a:r>
            <a:rPr lang="tr-TR" sz="2000" b="1" kern="1200" dirty="0" err="1">
              <a:solidFill>
                <a:srgbClr val="C00000"/>
              </a:solidFill>
            </a:rPr>
            <a:t>test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120429" y="2477501"/>
        <a:ext cx="3034531" cy="1820718"/>
      </dsp:txXfrm>
    </dsp:sp>
    <dsp:sp modelId="{968E1F77-EF77-4B0C-A4AF-A1F32B1B1EAB}">
      <dsp:nvSpPr>
        <dsp:cNvPr id="0" name=""/>
        <dsp:cNvSpPr/>
      </dsp:nvSpPr>
      <dsp:spPr>
        <a:xfrm>
          <a:off x="5350565" y="2477501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 err="1"/>
            <a:t>big</a:t>
          </a:r>
          <a:r>
            <a:rPr lang="tr-TR" sz="2100" b="1" kern="1200" dirty="0"/>
            <a:t>- </a:t>
          </a:r>
          <a:r>
            <a:rPr lang="tr-TR" sz="2100" b="1" kern="1200" dirty="0" err="1"/>
            <a:t>the</a:t>
          </a:r>
          <a:r>
            <a:rPr lang="tr-TR" sz="2100" b="1" kern="1200" dirty="0"/>
            <a:t> </a:t>
          </a:r>
          <a:r>
            <a:rPr lang="tr-TR" sz="2100" b="1" kern="1200" dirty="0" err="1"/>
            <a:t>big</a:t>
          </a:r>
          <a:r>
            <a:rPr lang="tr-TR" sz="2100" b="1" kern="1200" dirty="0" err="1">
              <a:solidFill>
                <a:srgbClr val="C00000"/>
              </a:solidFill>
            </a:rPr>
            <a:t>gest</a:t>
          </a:r>
          <a:endParaRPr lang="en-US" sz="2100" b="1" kern="1200" dirty="0">
            <a:solidFill>
              <a:srgbClr val="C00000"/>
            </a:solidFill>
          </a:endParaRPr>
        </a:p>
      </dsp:txBody>
      <dsp:txXfrm>
        <a:off x="5350565" y="2477501"/>
        <a:ext cx="3034531" cy="182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61ECF-A3DB-49CE-9C98-FD24B9896C68}">
      <dsp:nvSpPr>
        <dsp:cNvPr id="0" name=""/>
        <dsp:cNvSpPr/>
      </dsp:nvSpPr>
      <dsp:spPr>
        <a:xfrm>
          <a:off x="4906438" y="868487"/>
          <a:ext cx="66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52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3221" y="910712"/>
        <a:ext cx="34956" cy="6991"/>
      </dsp:txXfrm>
    </dsp:sp>
    <dsp:sp modelId="{1CDFFA2E-89F5-4A3C-92CC-21847F72540F}">
      <dsp:nvSpPr>
        <dsp:cNvPr id="0" name=""/>
        <dsp:cNvSpPr/>
      </dsp:nvSpPr>
      <dsp:spPr>
        <a:xfrm>
          <a:off x="1868572" y="2308"/>
          <a:ext cx="3039665" cy="1823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i="0" kern="1200" dirty="0" err="1"/>
            <a:t>For</a:t>
          </a:r>
          <a:r>
            <a:rPr lang="tr-TR" sz="3600" i="0" kern="1200" dirty="0"/>
            <a:t> </a:t>
          </a:r>
          <a:r>
            <a:rPr lang="tr-TR" sz="3600" i="0" kern="1200" dirty="0" err="1"/>
            <a:t>ad</a:t>
          </a:r>
          <a:r>
            <a:rPr lang="tr-TR" sz="3600" kern="1200" dirty="0" err="1"/>
            <a:t>jectives</a:t>
          </a:r>
          <a:r>
            <a:rPr lang="tr-TR" sz="3600" kern="1200" dirty="0"/>
            <a:t> </a:t>
          </a:r>
          <a:r>
            <a:rPr lang="tr-TR" sz="3600" kern="1200" dirty="0" err="1"/>
            <a:t>end</a:t>
          </a:r>
          <a:r>
            <a:rPr lang="tr-TR" sz="3600" kern="1200" dirty="0"/>
            <a:t> in –e, </a:t>
          </a:r>
          <a:r>
            <a:rPr lang="tr-TR" sz="3600" kern="1200" dirty="0" err="1"/>
            <a:t>add</a:t>
          </a:r>
          <a:r>
            <a:rPr lang="tr-TR" sz="3600" kern="1200" dirty="0"/>
            <a:t> –</a:t>
          </a:r>
          <a:r>
            <a:rPr lang="tr-TR" sz="3600" kern="1200" dirty="0" err="1"/>
            <a:t>st</a:t>
          </a:r>
          <a:endParaRPr lang="en-US" sz="3600" b="1" kern="1200" dirty="0">
            <a:latin typeface="+mn-lt"/>
          </a:endParaRPr>
        </a:p>
      </dsp:txBody>
      <dsp:txXfrm>
        <a:off x="1868572" y="2308"/>
        <a:ext cx="3039665" cy="1823799"/>
      </dsp:txXfrm>
    </dsp:sp>
    <dsp:sp modelId="{0911DE37-9257-4CF0-966A-F41D80937E3F}">
      <dsp:nvSpPr>
        <dsp:cNvPr id="0" name=""/>
        <dsp:cNvSpPr/>
      </dsp:nvSpPr>
      <dsp:spPr>
        <a:xfrm>
          <a:off x="3388405" y="1824307"/>
          <a:ext cx="3738788" cy="668523"/>
        </a:xfrm>
        <a:custGeom>
          <a:avLst/>
          <a:gdLst/>
          <a:ahLst/>
          <a:cxnLst/>
          <a:rect l="0" t="0" r="0" b="0"/>
          <a:pathLst>
            <a:path>
              <a:moveTo>
                <a:pt x="3738788" y="0"/>
              </a:moveTo>
              <a:lnTo>
                <a:pt x="3738788" y="351361"/>
              </a:lnTo>
              <a:lnTo>
                <a:pt x="0" y="351361"/>
              </a:lnTo>
              <a:lnTo>
                <a:pt x="0" y="66852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2710" y="2155073"/>
        <a:ext cx="190179" cy="6991"/>
      </dsp:txXfrm>
    </dsp:sp>
    <dsp:sp modelId="{F6FD6E8D-1093-4898-9F31-5883BE3D7713}">
      <dsp:nvSpPr>
        <dsp:cNvPr id="0" name=""/>
        <dsp:cNvSpPr/>
      </dsp:nvSpPr>
      <dsp:spPr>
        <a:xfrm>
          <a:off x="5607361" y="2308"/>
          <a:ext cx="3039665" cy="18237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 err="1"/>
            <a:t>For</a:t>
          </a:r>
          <a:r>
            <a:rPr lang="tr-TR" sz="2800" b="1" kern="1200" dirty="0"/>
            <a:t> </a:t>
          </a:r>
          <a:r>
            <a:rPr lang="tr-TR" sz="2800" b="1" kern="1200" dirty="0" err="1"/>
            <a:t>example</a:t>
          </a:r>
          <a:r>
            <a:rPr lang="tr-TR" sz="2800" b="1" kern="1200" dirty="0"/>
            <a:t>:</a:t>
          </a:r>
        </a:p>
      </dsp:txBody>
      <dsp:txXfrm>
        <a:off x="5607361" y="2308"/>
        <a:ext cx="3039665" cy="1823799"/>
      </dsp:txXfrm>
    </dsp:sp>
    <dsp:sp modelId="{C6835481-D649-4555-B1BC-8AC1CE8400DF}">
      <dsp:nvSpPr>
        <dsp:cNvPr id="0" name=""/>
        <dsp:cNvSpPr/>
      </dsp:nvSpPr>
      <dsp:spPr>
        <a:xfrm>
          <a:off x="4906438" y="3381908"/>
          <a:ext cx="801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221"/>
              </a:moveTo>
              <a:lnTo>
                <a:pt x="417732" y="55221"/>
              </a:lnTo>
              <a:lnTo>
                <a:pt x="417732" y="45720"/>
              </a:lnTo>
              <a:lnTo>
                <a:pt x="8012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286273" y="3424132"/>
        <a:ext cx="41595" cy="6991"/>
      </dsp:txXfrm>
    </dsp:sp>
    <dsp:sp modelId="{614C5A17-3BF6-4DF6-8F1D-40A30D0855A7}">
      <dsp:nvSpPr>
        <dsp:cNvPr id="0" name=""/>
        <dsp:cNvSpPr/>
      </dsp:nvSpPr>
      <dsp:spPr>
        <a:xfrm>
          <a:off x="1868572" y="2525230"/>
          <a:ext cx="3039665" cy="18237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nic</a:t>
          </a:r>
          <a:r>
            <a:rPr lang="tr-TR" sz="3600" kern="1200" dirty="0">
              <a:solidFill>
                <a:srgbClr val="C00000"/>
              </a:solidFill>
            </a:rPr>
            <a:t>e</a:t>
          </a:r>
          <a:r>
            <a:rPr lang="tr-TR" sz="3600" kern="1200" dirty="0"/>
            <a:t> – </a:t>
          </a:r>
          <a:r>
            <a:rPr lang="tr-TR" sz="3600" kern="1200" dirty="0" err="1"/>
            <a:t>the</a:t>
          </a:r>
          <a:r>
            <a:rPr lang="tr-TR" sz="3600" kern="1200" dirty="0"/>
            <a:t> </a:t>
          </a:r>
          <a:r>
            <a:rPr lang="tr-TR" sz="3600" kern="1200" dirty="0" err="1"/>
            <a:t>nice</a:t>
          </a:r>
          <a:r>
            <a:rPr lang="tr-TR" sz="3600" kern="1200" dirty="0" err="1">
              <a:solidFill>
                <a:srgbClr val="C00000"/>
              </a:solidFill>
            </a:rPr>
            <a:t>st</a:t>
          </a:r>
          <a:endParaRPr lang="tr-TR" sz="3600" kern="1200" dirty="0">
            <a:solidFill>
              <a:srgbClr val="C00000"/>
            </a:solidFill>
          </a:endParaRPr>
        </a:p>
      </dsp:txBody>
      <dsp:txXfrm>
        <a:off x="1868572" y="2525230"/>
        <a:ext cx="3039665" cy="1823799"/>
      </dsp:txXfrm>
    </dsp:sp>
    <dsp:sp modelId="{968E1F77-EF77-4B0C-A4AF-A1F32B1B1EAB}">
      <dsp:nvSpPr>
        <dsp:cNvPr id="0" name=""/>
        <dsp:cNvSpPr/>
      </dsp:nvSpPr>
      <dsp:spPr>
        <a:xfrm>
          <a:off x="5740103" y="2520142"/>
          <a:ext cx="3039665" cy="18149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 err="1"/>
            <a:t>larg</a:t>
          </a:r>
          <a:r>
            <a:rPr lang="tr-TR" sz="3600" kern="1200" dirty="0" err="1">
              <a:solidFill>
                <a:srgbClr val="C00000"/>
              </a:solidFill>
            </a:rPr>
            <a:t>e</a:t>
          </a:r>
          <a:r>
            <a:rPr lang="tr-TR" sz="3600" kern="1200" dirty="0"/>
            <a:t> – </a:t>
          </a:r>
          <a:r>
            <a:rPr lang="tr-TR" sz="3600" kern="1200" dirty="0" err="1"/>
            <a:t>the</a:t>
          </a:r>
          <a:r>
            <a:rPr lang="tr-TR" sz="3600" kern="1200" dirty="0"/>
            <a:t> </a:t>
          </a:r>
          <a:r>
            <a:rPr lang="tr-TR" sz="3600" kern="1200" dirty="0" err="1"/>
            <a:t>large</a:t>
          </a:r>
          <a:r>
            <a:rPr lang="tr-TR" sz="3600" kern="1200" dirty="0" err="1">
              <a:solidFill>
                <a:srgbClr val="C00000"/>
              </a:solidFill>
            </a:rPr>
            <a:t>st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5740103" y="2520142"/>
        <a:ext cx="3039665" cy="18149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8AE51-1300-4A4C-943C-F91A89272E0E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CBDDB-1778-436C-982B-96A113EED57A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8AD37-9726-4453-A797-6BF9B547221F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They</a:t>
          </a:r>
          <a:r>
            <a:rPr lang="tr-T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</a:t>
          </a:r>
          <a:r>
            <a:rPr lang="tr-T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irregular</a:t>
          </a:r>
          <a:r>
            <a:rPr lang="tr-T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adjectives</a:t>
          </a:r>
          <a:r>
            <a:rPr lang="tr-T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68" y="3053169"/>
        <a:ext cx="3093750" cy="720000"/>
      </dsp:txXfrm>
    </dsp:sp>
    <dsp:sp modelId="{1D32C0E8-A418-4FA5-9B60-FE647E96FEED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8804-4B5E-45C1-8905-B04F30F0CF5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220BB-AC43-4CF4-B332-0EBE71B2773E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300" kern="1200" dirty="0" err="1"/>
            <a:t>good</a:t>
          </a:r>
          <a:r>
            <a:rPr lang="tr-TR" sz="2300" kern="1200" dirty="0"/>
            <a:t>               </a:t>
          </a:r>
          <a:r>
            <a:rPr lang="tr-TR" sz="2300" kern="1200" dirty="0" err="1"/>
            <a:t>the</a:t>
          </a:r>
          <a:r>
            <a:rPr lang="tr-TR" sz="2300" kern="1200" dirty="0"/>
            <a:t> </a:t>
          </a:r>
          <a:r>
            <a:rPr lang="tr-TR" sz="2300" kern="1200" dirty="0" err="1"/>
            <a:t>best</a:t>
          </a:r>
          <a:endParaRPr lang="en-US" sz="2300" kern="1200" dirty="0"/>
        </a:p>
      </dsp:txBody>
      <dsp:txXfrm>
        <a:off x="3710925" y="3053169"/>
        <a:ext cx="3093750" cy="720000"/>
      </dsp:txXfrm>
    </dsp:sp>
    <dsp:sp modelId="{1BE6D17F-A0E2-4C00-8D92-5BA35D9B981C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AF6BF-42BA-4D4B-8107-9B27583A02B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C1665-6A19-4069-AE85-46C4E431C701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300" kern="1200"/>
            <a:t>bad                 the worst</a:t>
          </a:r>
          <a:endParaRPr lang="en-US" sz="2300" kern="1200"/>
        </a:p>
      </dsp:txBody>
      <dsp:txXfrm>
        <a:off x="7346081" y="3053169"/>
        <a:ext cx="3093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AB4F7-B464-4811-9288-2BA6B7639BF7}">
      <dsp:nvSpPr>
        <dsp:cNvPr id="0" name=""/>
        <dsp:cNvSpPr/>
      </dsp:nvSpPr>
      <dsp:spPr>
        <a:xfrm>
          <a:off x="0" y="1987"/>
          <a:ext cx="738382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6F1514-F54B-4C29-8DC5-22FA3770D23A}">
      <dsp:nvSpPr>
        <dsp:cNvPr id="0" name=""/>
        <dsp:cNvSpPr/>
      </dsp:nvSpPr>
      <dsp:spPr>
        <a:xfrm>
          <a:off x="0" y="1987"/>
          <a:ext cx="7383827" cy="1355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 err="1">
              <a:solidFill>
                <a:srgbClr val="FF0000"/>
              </a:solidFill>
            </a:rPr>
            <a:t>We</a:t>
          </a:r>
          <a:r>
            <a:rPr lang="tr-TR" sz="3800" kern="1200" dirty="0">
              <a:solidFill>
                <a:srgbClr val="FF0000"/>
              </a:solidFill>
            </a:rPr>
            <a:t> </a:t>
          </a:r>
          <a:r>
            <a:rPr lang="tr-TR" sz="3800" kern="1200" dirty="0" err="1">
              <a:solidFill>
                <a:srgbClr val="FF0000"/>
              </a:solidFill>
            </a:rPr>
            <a:t>don’t</a:t>
          </a:r>
          <a:r>
            <a:rPr lang="tr-TR" sz="3800" kern="1200" dirty="0">
              <a:solidFill>
                <a:srgbClr val="FF0000"/>
              </a:solidFill>
            </a:rPr>
            <a:t> </a:t>
          </a:r>
          <a:r>
            <a:rPr lang="tr-TR" sz="3800" kern="1200" dirty="0" err="1">
              <a:solidFill>
                <a:srgbClr val="FF0000"/>
              </a:solidFill>
            </a:rPr>
            <a:t>use</a:t>
          </a:r>
          <a:r>
            <a:rPr lang="tr-TR" sz="3800" i="1" kern="1200" dirty="0">
              <a:solidFill>
                <a:schemeClr val="tx1"/>
              </a:solidFill>
            </a:rPr>
            <a:t> </a:t>
          </a:r>
          <a:r>
            <a:rPr lang="tr-TR" sz="3800" i="1" kern="1200" dirty="0" err="1">
              <a:solidFill>
                <a:schemeClr val="tx1"/>
              </a:solidFill>
            </a:rPr>
            <a:t>the</a:t>
          </a:r>
          <a:r>
            <a:rPr lang="tr-TR" sz="3800" i="1" kern="1200" dirty="0">
              <a:solidFill>
                <a:schemeClr val="tx1"/>
              </a:solidFill>
            </a:rPr>
            <a:t> </a:t>
          </a:r>
          <a:r>
            <a:rPr lang="tr-TR" sz="3800" kern="1200" dirty="0" err="1">
              <a:solidFill>
                <a:srgbClr val="FF0000"/>
              </a:solidFill>
            </a:rPr>
            <a:t>with</a:t>
          </a:r>
          <a:r>
            <a:rPr lang="tr-TR" sz="3800" kern="1200" dirty="0">
              <a:solidFill>
                <a:srgbClr val="FF0000"/>
              </a:solidFill>
            </a:rPr>
            <a:t> </a:t>
          </a:r>
          <a:r>
            <a:rPr lang="tr-TR" sz="3800" kern="1200" dirty="0" err="1">
              <a:solidFill>
                <a:srgbClr val="FF0000"/>
              </a:solidFill>
            </a:rPr>
            <a:t>words</a:t>
          </a:r>
          <a:r>
            <a:rPr lang="tr-TR" sz="3800" kern="1200" dirty="0">
              <a:solidFill>
                <a:srgbClr val="FF0000"/>
              </a:solidFill>
            </a:rPr>
            <a:t> </a:t>
          </a:r>
          <a:r>
            <a:rPr lang="tr-TR" sz="3800" kern="1200" dirty="0" err="1">
              <a:solidFill>
                <a:srgbClr val="FF0000"/>
              </a:solidFill>
            </a:rPr>
            <a:t>like</a:t>
          </a:r>
          <a:r>
            <a:rPr lang="tr-TR" sz="3800" kern="1200" dirty="0">
              <a:solidFill>
                <a:srgbClr val="FF0000"/>
              </a:solidFill>
            </a:rPr>
            <a:t> </a:t>
          </a:r>
          <a:r>
            <a:rPr lang="tr-TR" sz="3800" kern="1200" dirty="0" err="1">
              <a:solidFill>
                <a:srgbClr val="FF0000"/>
              </a:solidFill>
            </a:rPr>
            <a:t>my</a:t>
          </a:r>
          <a:r>
            <a:rPr lang="tr-TR" sz="3800" kern="1200" dirty="0">
              <a:solidFill>
                <a:srgbClr val="FF0000"/>
              </a:solidFill>
            </a:rPr>
            <a:t>, </a:t>
          </a:r>
          <a:r>
            <a:rPr lang="tr-TR" sz="3800" kern="1200" dirty="0" err="1">
              <a:solidFill>
                <a:srgbClr val="FF0000"/>
              </a:solidFill>
            </a:rPr>
            <a:t>your</a:t>
          </a:r>
          <a:r>
            <a:rPr lang="tr-TR" sz="3800" kern="1200" dirty="0">
              <a:solidFill>
                <a:srgbClr val="FF0000"/>
              </a:solidFill>
            </a:rPr>
            <a:t>, </a:t>
          </a:r>
          <a:r>
            <a:rPr lang="tr-TR" sz="3800" kern="1200" dirty="0" err="1">
              <a:solidFill>
                <a:srgbClr val="FF0000"/>
              </a:solidFill>
            </a:rPr>
            <a:t>etc</a:t>
          </a:r>
          <a:r>
            <a:rPr lang="tr-TR" sz="3800" kern="1200" dirty="0">
              <a:solidFill>
                <a:srgbClr val="FF0000"/>
              </a:solidFill>
            </a:rPr>
            <a:t>.</a:t>
          </a:r>
          <a:endParaRPr lang="en-US" sz="3800" kern="1200" dirty="0">
            <a:solidFill>
              <a:srgbClr val="FF0000"/>
            </a:solidFill>
          </a:endParaRPr>
        </a:p>
      </dsp:txBody>
      <dsp:txXfrm>
        <a:off x="0" y="1987"/>
        <a:ext cx="7383827" cy="1355219"/>
      </dsp:txXfrm>
    </dsp:sp>
    <dsp:sp modelId="{F20E21B9-1970-4821-A783-50A2CCF4C16A}">
      <dsp:nvSpPr>
        <dsp:cNvPr id="0" name=""/>
        <dsp:cNvSpPr/>
      </dsp:nvSpPr>
      <dsp:spPr>
        <a:xfrm>
          <a:off x="0" y="1357207"/>
          <a:ext cx="738382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6EF05A-2474-46CB-BC4E-63F7C6F22CBB}">
      <dsp:nvSpPr>
        <dsp:cNvPr id="0" name=""/>
        <dsp:cNvSpPr/>
      </dsp:nvSpPr>
      <dsp:spPr>
        <a:xfrm>
          <a:off x="0" y="1357207"/>
          <a:ext cx="7383827" cy="1355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 err="1"/>
            <a:t>She’s</a:t>
          </a:r>
          <a:r>
            <a:rPr lang="tr-TR" sz="3800" kern="1200" dirty="0"/>
            <a:t> </a:t>
          </a:r>
          <a:r>
            <a:rPr lang="tr-TR" sz="3800" kern="1200" dirty="0" err="1"/>
            <a:t>my</a:t>
          </a:r>
          <a:r>
            <a:rPr lang="tr-TR" sz="3800" kern="1200" dirty="0"/>
            <a:t> </a:t>
          </a:r>
          <a:r>
            <a:rPr lang="tr-TR" sz="3800" kern="1200" dirty="0" err="1"/>
            <a:t>best</a:t>
          </a:r>
          <a:r>
            <a:rPr lang="tr-TR" sz="3800" kern="1200" dirty="0"/>
            <a:t> </a:t>
          </a:r>
          <a:r>
            <a:rPr lang="tr-TR" sz="3800" kern="1200" dirty="0" err="1"/>
            <a:t>friend</a:t>
          </a:r>
          <a:r>
            <a:rPr lang="tr-TR" sz="3800" kern="1200" dirty="0"/>
            <a:t>. √</a:t>
          </a:r>
        </a:p>
      </dsp:txBody>
      <dsp:txXfrm>
        <a:off x="0" y="1357207"/>
        <a:ext cx="7383827" cy="1355219"/>
      </dsp:txXfrm>
    </dsp:sp>
    <dsp:sp modelId="{EE8E617C-DD44-4562-AFB1-1ADB4391F7FE}">
      <dsp:nvSpPr>
        <dsp:cNvPr id="0" name=""/>
        <dsp:cNvSpPr/>
      </dsp:nvSpPr>
      <dsp:spPr>
        <a:xfrm>
          <a:off x="0" y="2712426"/>
          <a:ext cx="738382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96CEAE-4966-453C-873A-F5B9C8C40AA3}">
      <dsp:nvSpPr>
        <dsp:cNvPr id="0" name=""/>
        <dsp:cNvSpPr/>
      </dsp:nvSpPr>
      <dsp:spPr>
        <a:xfrm>
          <a:off x="0" y="2712426"/>
          <a:ext cx="7383827" cy="1355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strike="sngStrike" kern="1200" dirty="0" err="1"/>
            <a:t>She’s</a:t>
          </a:r>
          <a:r>
            <a:rPr lang="tr-TR" sz="3800" strike="sngStrike" kern="1200" dirty="0"/>
            <a:t> </a:t>
          </a:r>
          <a:r>
            <a:rPr lang="tr-TR" sz="3800" strike="sngStrike" kern="1200" dirty="0" err="1"/>
            <a:t>my</a:t>
          </a:r>
          <a:r>
            <a:rPr lang="tr-TR" sz="3800" strike="sngStrike" kern="1200" dirty="0"/>
            <a:t> </a:t>
          </a:r>
          <a:r>
            <a:rPr lang="tr-TR" sz="3800" strike="sngStrike" kern="1200" dirty="0" err="1"/>
            <a:t>the</a:t>
          </a:r>
          <a:r>
            <a:rPr lang="tr-TR" sz="3800" strike="sngStrike" kern="1200" dirty="0"/>
            <a:t> </a:t>
          </a:r>
          <a:r>
            <a:rPr lang="tr-TR" sz="3800" strike="sngStrike" kern="1200" dirty="0" err="1"/>
            <a:t>best</a:t>
          </a:r>
          <a:r>
            <a:rPr lang="tr-TR" sz="3800" strike="sngStrike" kern="1200" dirty="0"/>
            <a:t> </a:t>
          </a:r>
          <a:r>
            <a:rPr lang="tr-TR" sz="3800" strike="sngStrike" kern="1200" dirty="0" err="1"/>
            <a:t>friend</a:t>
          </a:r>
          <a:r>
            <a:rPr lang="tr-TR" sz="3800" strike="sngStrike" kern="1200" dirty="0"/>
            <a:t>.  </a:t>
          </a:r>
          <a:r>
            <a:rPr lang="tr-TR" sz="3800" strike="noStrike" kern="1200" dirty="0">
              <a:solidFill>
                <a:srgbClr val="FF0000"/>
              </a:solidFill>
            </a:rPr>
            <a:t>(WRONG)</a:t>
          </a:r>
          <a:endParaRPr lang="en-US" sz="3800" strike="sngStrike" kern="1200" dirty="0">
            <a:solidFill>
              <a:srgbClr val="FF0000"/>
            </a:solidFill>
          </a:endParaRPr>
        </a:p>
      </dsp:txBody>
      <dsp:txXfrm>
        <a:off x="0" y="2712426"/>
        <a:ext cx="7383827" cy="1355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8A165-E87E-40C6-AE34-499E11D0466F}">
      <dsp:nvSpPr>
        <dsp:cNvPr id="0" name=""/>
        <dsp:cNvSpPr/>
      </dsp:nvSpPr>
      <dsp:spPr>
        <a:xfrm>
          <a:off x="1595091" y="518531"/>
          <a:ext cx="336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3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4088" y="562417"/>
        <a:ext cx="18347" cy="3669"/>
      </dsp:txXfrm>
    </dsp:sp>
    <dsp:sp modelId="{F72724FC-762B-4575-81CC-B8CFC8F75C1B}">
      <dsp:nvSpPr>
        <dsp:cNvPr id="0" name=""/>
        <dsp:cNvSpPr/>
      </dsp:nvSpPr>
      <dsp:spPr>
        <a:xfrm>
          <a:off x="1489" y="85631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This is </a:t>
          </a:r>
          <a:r>
            <a:rPr lang="en-US" sz="1400" b="0" i="0" kern="1200" dirty="0">
              <a:solidFill>
                <a:srgbClr val="FF0000"/>
              </a:solidFill>
            </a:rPr>
            <a:t>the most interesting</a:t>
          </a:r>
          <a:r>
            <a:rPr lang="en-US" sz="1400" b="0" i="0" kern="1200" dirty="0"/>
            <a:t> </a:t>
          </a:r>
          <a:r>
            <a:rPr lang="en-US" sz="1400" b="1" i="0" kern="1200" dirty="0">
              <a:solidFill>
                <a:schemeClr val="tx1"/>
              </a:solidFill>
            </a:rPr>
            <a:t>book I have ever read.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489" y="85631"/>
        <a:ext cx="1595401" cy="957241"/>
      </dsp:txXfrm>
    </dsp:sp>
    <dsp:sp modelId="{C883575F-BF99-4621-8788-549325F5511A}">
      <dsp:nvSpPr>
        <dsp:cNvPr id="0" name=""/>
        <dsp:cNvSpPr/>
      </dsp:nvSpPr>
      <dsp:spPr>
        <a:xfrm>
          <a:off x="3557435" y="518531"/>
          <a:ext cx="336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3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6432" y="562417"/>
        <a:ext cx="18347" cy="3669"/>
      </dsp:txXfrm>
    </dsp:sp>
    <dsp:sp modelId="{70560473-C99E-43A0-890E-969B658E53E5}">
      <dsp:nvSpPr>
        <dsp:cNvPr id="0" name=""/>
        <dsp:cNvSpPr/>
      </dsp:nvSpPr>
      <dsp:spPr>
        <a:xfrm>
          <a:off x="1963833" y="85631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I can't find my</a:t>
          </a:r>
          <a:r>
            <a:rPr lang="en-US" sz="1400" b="0" i="0" kern="1200" dirty="0"/>
            <a:t> </a:t>
          </a:r>
          <a:r>
            <a:rPr lang="en-US" sz="1400" b="0" i="0" kern="1200" dirty="0">
              <a:solidFill>
                <a:srgbClr val="FF0000"/>
              </a:solidFill>
            </a:rPr>
            <a:t>most comfortable </a:t>
          </a:r>
          <a:r>
            <a:rPr lang="en-US" sz="1400" b="1" i="0" kern="1200" dirty="0">
              <a:solidFill>
                <a:schemeClr val="tx1"/>
              </a:solidFill>
            </a:rPr>
            <a:t>jeans</a:t>
          </a:r>
          <a:r>
            <a:rPr lang="en-US" sz="1400" b="0" i="0" kern="1200" dirty="0"/>
            <a:t>.</a:t>
          </a:r>
          <a:endParaRPr lang="en-US" sz="1400" kern="1200" dirty="0"/>
        </a:p>
      </dsp:txBody>
      <dsp:txXfrm>
        <a:off x="1963833" y="85631"/>
        <a:ext cx="1595401" cy="957241"/>
      </dsp:txXfrm>
    </dsp:sp>
    <dsp:sp modelId="{C091A55E-3BFA-490F-B845-1CE3102A8CF9}">
      <dsp:nvSpPr>
        <dsp:cNvPr id="0" name=""/>
        <dsp:cNvSpPr/>
      </dsp:nvSpPr>
      <dsp:spPr>
        <a:xfrm>
          <a:off x="5519779" y="518531"/>
          <a:ext cx="336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3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78777" y="562417"/>
        <a:ext cx="18347" cy="3669"/>
      </dsp:txXfrm>
    </dsp:sp>
    <dsp:sp modelId="{C348D2D5-8975-4E08-9C9C-FFAF40D2D693}">
      <dsp:nvSpPr>
        <dsp:cNvPr id="0" name=""/>
        <dsp:cNvSpPr/>
      </dsp:nvSpPr>
      <dsp:spPr>
        <a:xfrm>
          <a:off x="3926177" y="85631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>
              <a:solidFill>
                <a:schemeClr val="tx1"/>
              </a:solidFill>
            </a:rPr>
            <a:t>Which</a:t>
          </a:r>
          <a:r>
            <a:rPr lang="tr-TR" sz="1400" b="1" kern="1200" dirty="0">
              <a:solidFill>
                <a:schemeClr val="tx1"/>
              </a:solidFill>
            </a:rPr>
            <a:t> is</a:t>
          </a:r>
          <a:r>
            <a:rPr lang="tr-TR" sz="1400" kern="1200" dirty="0"/>
            <a:t> </a:t>
          </a:r>
          <a:r>
            <a:rPr lang="tr-TR" sz="1400" kern="1200" dirty="0" err="1">
              <a:solidFill>
                <a:srgbClr val="FF0000"/>
              </a:solidFill>
            </a:rPr>
            <a:t>the</a:t>
          </a:r>
          <a:r>
            <a:rPr lang="tr-TR" sz="1400" kern="1200" dirty="0">
              <a:solidFill>
                <a:srgbClr val="FF0000"/>
              </a:solidFill>
            </a:rPr>
            <a:t> </a:t>
          </a:r>
          <a:r>
            <a:rPr lang="tr-TR" sz="1400" kern="1200" dirty="0" err="1">
              <a:solidFill>
                <a:srgbClr val="FF0000"/>
              </a:solidFill>
            </a:rPr>
            <a:t>largest</a:t>
          </a:r>
          <a:r>
            <a:rPr lang="tr-TR" sz="1400" kern="1200" dirty="0">
              <a:solidFill>
                <a:srgbClr val="FF0000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city</a:t>
          </a:r>
          <a:r>
            <a:rPr lang="tr-TR" sz="1400" b="1" kern="1200" dirty="0">
              <a:solidFill>
                <a:schemeClr val="tx1"/>
              </a:solidFill>
            </a:rPr>
            <a:t> in </a:t>
          </a:r>
          <a:r>
            <a:rPr lang="tr-TR" sz="1400" b="1" kern="1200" dirty="0" err="1">
              <a:solidFill>
                <a:schemeClr val="tx1"/>
              </a:solidFill>
            </a:rPr>
            <a:t>the</a:t>
          </a:r>
          <a:r>
            <a:rPr lang="tr-TR" sz="1400" b="1" kern="1200" dirty="0">
              <a:solidFill>
                <a:schemeClr val="tx1"/>
              </a:solidFill>
            </a:rPr>
            <a:t> World?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926177" y="85631"/>
        <a:ext cx="1595401" cy="957241"/>
      </dsp:txXfrm>
    </dsp:sp>
    <dsp:sp modelId="{6C185F2D-D8AC-44BE-9B59-047CF2E23305}">
      <dsp:nvSpPr>
        <dsp:cNvPr id="0" name=""/>
        <dsp:cNvSpPr/>
      </dsp:nvSpPr>
      <dsp:spPr>
        <a:xfrm>
          <a:off x="799190" y="1041072"/>
          <a:ext cx="5887032" cy="336342"/>
        </a:xfrm>
        <a:custGeom>
          <a:avLst/>
          <a:gdLst/>
          <a:ahLst/>
          <a:cxnLst/>
          <a:rect l="0" t="0" r="0" b="0"/>
          <a:pathLst>
            <a:path>
              <a:moveTo>
                <a:pt x="5887032" y="0"/>
              </a:moveTo>
              <a:lnTo>
                <a:pt x="5887032" y="185271"/>
              </a:lnTo>
              <a:lnTo>
                <a:pt x="0" y="185271"/>
              </a:lnTo>
              <a:lnTo>
                <a:pt x="0" y="336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5245" y="1207408"/>
        <a:ext cx="294922" cy="3669"/>
      </dsp:txXfrm>
    </dsp:sp>
    <dsp:sp modelId="{CAC0561C-C00A-4822-A6E1-87A1723928FD}">
      <dsp:nvSpPr>
        <dsp:cNvPr id="0" name=""/>
        <dsp:cNvSpPr/>
      </dsp:nvSpPr>
      <dsp:spPr>
        <a:xfrm>
          <a:off x="5888521" y="85631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i="0" kern="1200" dirty="0">
              <a:solidFill>
                <a:schemeClr val="tx1"/>
              </a:solidFill>
            </a:rPr>
            <a:t>He </a:t>
          </a:r>
          <a:r>
            <a:rPr lang="tr-TR" sz="1400" b="1" i="0" kern="1200" dirty="0" err="1">
              <a:solidFill>
                <a:schemeClr val="tx1"/>
              </a:solidFill>
            </a:rPr>
            <a:t>was</a:t>
          </a:r>
          <a:r>
            <a:rPr lang="tr-TR" sz="1400" b="1" i="0" kern="1200" dirty="0">
              <a:solidFill>
                <a:schemeClr val="tx1"/>
              </a:solidFill>
            </a:rPr>
            <a:t> </a:t>
          </a:r>
          <a:r>
            <a:rPr lang="tr-TR" sz="1400" b="1" i="0" kern="1200" dirty="0" err="1">
              <a:solidFill>
                <a:schemeClr val="tx1"/>
              </a:solidFill>
            </a:rPr>
            <a:t>one</a:t>
          </a:r>
          <a:r>
            <a:rPr lang="tr-TR" sz="1400" b="1" i="0" kern="1200" dirty="0">
              <a:solidFill>
                <a:schemeClr val="tx1"/>
              </a:solidFill>
            </a:rPr>
            <a:t> of </a:t>
          </a:r>
          <a:r>
            <a:rPr lang="tr-TR" sz="1400" b="0" i="0" kern="1200" dirty="0" err="1">
              <a:solidFill>
                <a:srgbClr val="FF0000"/>
              </a:solidFill>
            </a:rPr>
            <a:t>the</a:t>
          </a:r>
          <a:r>
            <a:rPr lang="tr-TR" sz="1400" b="0" i="0" kern="1200" dirty="0">
              <a:solidFill>
                <a:srgbClr val="FF0000"/>
              </a:solidFill>
            </a:rPr>
            <a:t> </a:t>
          </a:r>
          <a:r>
            <a:rPr lang="tr-TR" sz="1400" b="0" i="0" kern="1200" dirty="0" err="1">
              <a:solidFill>
                <a:srgbClr val="FF0000"/>
              </a:solidFill>
            </a:rPr>
            <a:t>kindest</a:t>
          </a:r>
          <a:r>
            <a:rPr lang="tr-TR" sz="1400" b="0" i="0" kern="1200" dirty="0"/>
            <a:t> </a:t>
          </a:r>
          <a:r>
            <a:rPr lang="tr-TR" sz="1400" b="1" i="0" kern="1200" dirty="0" err="1">
              <a:solidFill>
                <a:schemeClr val="tx1"/>
              </a:solidFill>
            </a:rPr>
            <a:t>person</a:t>
          </a:r>
          <a:r>
            <a:rPr lang="tr-TR" sz="1400" b="1" i="0" kern="1200" dirty="0">
              <a:solidFill>
                <a:schemeClr val="tx1"/>
              </a:solidFill>
            </a:rPr>
            <a:t> </a:t>
          </a:r>
          <a:r>
            <a:rPr lang="tr-TR" sz="1400" b="1" i="0" kern="1200" dirty="0" err="1">
              <a:solidFill>
                <a:schemeClr val="tx1"/>
              </a:solidFill>
            </a:rPr>
            <a:t>I’ve</a:t>
          </a:r>
          <a:r>
            <a:rPr lang="tr-TR" sz="1400" b="1" i="0" kern="1200" dirty="0">
              <a:solidFill>
                <a:schemeClr val="tx1"/>
              </a:solidFill>
            </a:rPr>
            <a:t> ever met</a:t>
          </a:r>
          <a:r>
            <a:rPr lang="tr-TR" sz="1400" b="0" i="0" kern="1200" dirty="0"/>
            <a:t>. </a:t>
          </a:r>
          <a:endParaRPr lang="en-US" sz="1400" kern="1200" dirty="0"/>
        </a:p>
      </dsp:txBody>
      <dsp:txXfrm>
        <a:off x="5888521" y="85631"/>
        <a:ext cx="1595401" cy="957241"/>
      </dsp:txXfrm>
    </dsp:sp>
    <dsp:sp modelId="{EB206ED3-0790-46B3-A212-E40DFEA747BE}">
      <dsp:nvSpPr>
        <dsp:cNvPr id="0" name=""/>
        <dsp:cNvSpPr/>
      </dsp:nvSpPr>
      <dsp:spPr>
        <a:xfrm>
          <a:off x="1595091" y="1842715"/>
          <a:ext cx="3457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77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8567" y="1886600"/>
        <a:ext cx="18818" cy="3669"/>
      </dsp:txXfrm>
    </dsp:sp>
    <dsp:sp modelId="{C80E917C-49E3-4744-A13B-1756254655DC}">
      <dsp:nvSpPr>
        <dsp:cNvPr id="0" name=""/>
        <dsp:cNvSpPr/>
      </dsp:nvSpPr>
      <dsp:spPr>
        <a:xfrm>
          <a:off x="1489" y="1409814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>
              <a:solidFill>
                <a:schemeClr val="tx1"/>
              </a:solidFill>
            </a:rPr>
            <a:t>We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all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threw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our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rocks</a:t>
          </a:r>
          <a:r>
            <a:rPr lang="tr-TR" sz="1400" b="1" kern="1200" dirty="0">
              <a:solidFill>
                <a:schemeClr val="tx1"/>
              </a:solidFill>
            </a:rPr>
            <a:t> at </a:t>
          </a:r>
          <a:r>
            <a:rPr lang="tr-TR" sz="1400" b="1" kern="1200" dirty="0" err="1">
              <a:solidFill>
                <a:schemeClr val="tx1"/>
              </a:solidFill>
            </a:rPr>
            <a:t>the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same</a:t>
          </a:r>
          <a:r>
            <a:rPr lang="tr-TR" sz="1400" b="1" kern="1200" dirty="0">
              <a:solidFill>
                <a:schemeClr val="tx1"/>
              </a:solidFill>
            </a:rPr>
            <a:t> time. My </a:t>
          </a:r>
          <a:r>
            <a:rPr lang="tr-TR" sz="1400" b="1" kern="1200" dirty="0" err="1">
              <a:solidFill>
                <a:schemeClr val="tx1"/>
              </a:solidFill>
            </a:rPr>
            <a:t>rock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flew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kern="1200" dirty="0" err="1">
              <a:solidFill>
                <a:srgbClr val="FF0000"/>
              </a:solidFill>
            </a:rPr>
            <a:t>the</a:t>
          </a:r>
          <a:r>
            <a:rPr lang="tr-TR" sz="1400" kern="1200" dirty="0">
              <a:solidFill>
                <a:srgbClr val="FF0000"/>
              </a:solidFill>
            </a:rPr>
            <a:t> </a:t>
          </a:r>
          <a:r>
            <a:rPr lang="tr-TR" sz="1400" kern="1200" dirty="0" err="1">
              <a:solidFill>
                <a:srgbClr val="FF0000"/>
              </a:solidFill>
            </a:rPr>
            <a:t>highest</a:t>
          </a:r>
          <a:r>
            <a:rPr lang="tr-TR" sz="1400" kern="1200" dirty="0"/>
            <a:t>.</a:t>
          </a:r>
          <a:endParaRPr lang="en-US" sz="1400" kern="1200" dirty="0"/>
        </a:p>
      </dsp:txBody>
      <dsp:txXfrm>
        <a:off x="1489" y="1409814"/>
        <a:ext cx="1595401" cy="957241"/>
      </dsp:txXfrm>
    </dsp:sp>
    <dsp:sp modelId="{C2E84874-7915-4792-83AB-5FD2528A9656}">
      <dsp:nvSpPr>
        <dsp:cNvPr id="0" name=""/>
        <dsp:cNvSpPr/>
      </dsp:nvSpPr>
      <dsp:spPr>
        <a:xfrm>
          <a:off x="3566864" y="1842715"/>
          <a:ext cx="326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691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1383" y="1886600"/>
        <a:ext cx="17875" cy="3669"/>
      </dsp:txXfrm>
    </dsp:sp>
    <dsp:sp modelId="{E462388F-6AA6-4199-9931-6CF52BA4C537}">
      <dsp:nvSpPr>
        <dsp:cNvPr id="0" name=""/>
        <dsp:cNvSpPr/>
      </dsp:nvSpPr>
      <dsp:spPr>
        <a:xfrm>
          <a:off x="1973262" y="1409814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i="0" kern="1200" dirty="0" err="1">
              <a:solidFill>
                <a:schemeClr val="tx1"/>
              </a:solidFill>
            </a:rPr>
            <a:t>S</a:t>
          </a:r>
          <a:r>
            <a:rPr lang="tr-TR" sz="1400" b="1" kern="1200" dirty="0" err="1">
              <a:solidFill>
                <a:schemeClr val="tx1"/>
              </a:solidFill>
            </a:rPr>
            <a:t>he</a:t>
          </a:r>
          <a:r>
            <a:rPr lang="tr-TR" sz="1400" b="1" kern="1200" dirty="0">
              <a:solidFill>
                <a:schemeClr val="tx1"/>
              </a:solidFill>
            </a:rPr>
            <a:t> is </a:t>
          </a:r>
          <a:r>
            <a:rPr lang="tr-TR" sz="1400" kern="1200" dirty="0" err="1">
              <a:solidFill>
                <a:srgbClr val="FF0000"/>
              </a:solidFill>
            </a:rPr>
            <a:t>the</a:t>
          </a:r>
          <a:r>
            <a:rPr lang="tr-TR" sz="1400" kern="1200" dirty="0">
              <a:solidFill>
                <a:srgbClr val="FF0000"/>
              </a:solidFill>
            </a:rPr>
            <a:t> </a:t>
          </a:r>
          <a:r>
            <a:rPr lang="tr-TR" sz="1400" kern="1200" dirty="0" err="1">
              <a:solidFill>
                <a:srgbClr val="FF0000"/>
              </a:solidFill>
            </a:rPr>
            <a:t>worst</a:t>
          </a:r>
          <a:r>
            <a:rPr lang="tr-TR" sz="1400" kern="1200" dirty="0"/>
            <a:t> </a:t>
          </a:r>
          <a:r>
            <a:rPr lang="tr-TR" sz="1400" b="1" kern="1200" dirty="0" err="1">
              <a:solidFill>
                <a:schemeClr val="tx1"/>
              </a:solidFill>
            </a:rPr>
            <a:t>liar</a:t>
          </a:r>
          <a:r>
            <a:rPr lang="tr-TR" sz="1400" b="1" kern="1200" dirty="0">
              <a:solidFill>
                <a:schemeClr val="tx1"/>
              </a:solidFill>
            </a:rPr>
            <a:t> I </a:t>
          </a:r>
          <a:r>
            <a:rPr lang="tr-TR" sz="1400" b="1" kern="1200" dirty="0" err="1">
              <a:solidFill>
                <a:schemeClr val="tx1"/>
              </a:solidFill>
            </a:rPr>
            <a:t>have</a:t>
          </a:r>
          <a:r>
            <a:rPr lang="tr-TR" sz="1400" b="1" kern="1200" dirty="0">
              <a:solidFill>
                <a:schemeClr val="tx1"/>
              </a:solidFill>
            </a:rPr>
            <a:t> ever </a:t>
          </a:r>
          <a:r>
            <a:rPr lang="tr-TR" sz="1400" b="1" kern="1200" dirty="0" err="1">
              <a:solidFill>
                <a:schemeClr val="tx1"/>
              </a:solidFill>
            </a:rPr>
            <a:t>known</a:t>
          </a:r>
          <a:r>
            <a:rPr lang="tr-TR" sz="1400" b="1" kern="1200" dirty="0">
              <a:solidFill>
                <a:schemeClr val="tx1"/>
              </a:solidFill>
            </a:rPr>
            <a:t>.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73262" y="1409814"/>
        <a:ext cx="1595401" cy="957241"/>
      </dsp:txXfrm>
    </dsp:sp>
    <dsp:sp modelId="{D20C39BF-FFE6-434C-95E4-99BBCDE758A4}">
      <dsp:nvSpPr>
        <dsp:cNvPr id="0" name=""/>
        <dsp:cNvSpPr/>
      </dsp:nvSpPr>
      <dsp:spPr>
        <a:xfrm>
          <a:off x="3926177" y="1409814"/>
          <a:ext cx="1595401" cy="957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176" tIns="82059" rIns="78176" bIns="820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i="0" kern="1200" dirty="0" err="1">
              <a:solidFill>
                <a:schemeClr val="tx1"/>
              </a:solidFill>
            </a:rPr>
            <a:t>Who</a:t>
          </a:r>
          <a:r>
            <a:rPr lang="tr-TR" sz="1400" b="1" i="0" kern="1200" dirty="0">
              <a:solidFill>
                <a:schemeClr val="tx1"/>
              </a:solidFill>
            </a:rPr>
            <a:t> is </a:t>
          </a:r>
          <a:r>
            <a:rPr lang="tr-TR" sz="1400" b="0" i="0" kern="1200" dirty="0" err="1">
              <a:solidFill>
                <a:srgbClr val="FF0000"/>
              </a:solidFill>
            </a:rPr>
            <a:t>the</a:t>
          </a:r>
          <a:r>
            <a:rPr lang="tr-TR" sz="1400" b="0" i="0" kern="1200" dirty="0">
              <a:solidFill>
                <a:srgbClr val="FF0000"/>
              </a:solidFill>
            </a:rPr>
            <a:t> </a:t>
          </a:r>
          <a:r>
            <a:rPr lang="tr-TR" sz="1400" b="0" i="0" kern="1200" dirty="0" err="1">
              <a:solidFill>
                <a:srgbClr val="FF0000"/>
              </a:solidFill>
            </a:rPr>
            <a:t>friendliest</a:t>
          </a:r>
          <a:r>
            <a:rPr lang="tr-TR" sz="1400" b="0" i="0" kern="1200" dirty="0"/>
            <a:t> </a:t>
          </a:r>
          <a:r>
            <a:rPr lang="tr-TR" sz="1400" b="1" i="0" kern="1200" dirty="0" err="1">
              <a:solidFill>
                <a:schemeClr val="tx1"/>
              </a:solidFill>
            </a:rPr>
            <a:t>person</a:t>
          </a:r>
          <a:r>
            <a:rPr lang="tr-TR" sz="1400" b="1" i="0" kern="1200" dirty="0">
              <a:solidFill>
                <a:schemeClr val="tx1"/>
              </a:solidFill>
            </a:rPr>
            <a:t> in </a:t>
          </a:r>
          <a:r>
            <a:rPr lang="tr-TR" sz="1400" b="1" i="0" kern="1200" dirty="0" err="1">
              <a:solidFill>
                <a:schemeClr val="tx1"/>
              </a:solidFill>
            </a:rPr>
            <a:t>ou</a:t>
          </a:r>
          <a:r>
            <a:rPr lang="tr-TR" sz="1400" b="1" kern="1200" dirty="0" err="1">
              <a:solidFill>
                <a:schemeClr val="tx1"/>
              </a:solidFill>
            </a:rPr>
            <a:t>r</a:t>
          </a:r>
          <a:r>
            <a:rPr lang="tr-TR" sz="1400" b="1" kern="1200" dirty="0">
              <a:solidFill>
                <a:schemeClr val="tx1"/>
              </a:solidFill>
            </a:rPr>
            <a:t> </a:t>
          </a:r>
          <a:r>
            <a:rPr lang="tr-TR" sz="1400" b="1" kern="1200" dirty="0" err="1">
              <a:solidFill>
                <a:schemeClr val="tx1"/>
              </a:solidFill>
            </a:rPr>
            <a:t>class</a:t>
          </a:r>
          <a:r>
            <a:rPr lang="tr-TR" sz="1400" b="1" kern="1200" dirty="0">
              <a:solidFill>
                <a:schemeClr val="tx1"/>
              </a:solidFill>
            </a:rPr>
            <a:t>?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926177" y="1409814"/>
        <a:ext cx="1595401" cy="957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7T18:07:52.43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1,'1'2,"-1"0,1 0,-1 0,1 0,0 0,-1 0,1 0,0 0,0-1,1 1,-1 0,0 0,1-1,-1 1,1-1,-1 1,1-1,0 0,-1 0,1 0,0 0,2 1,50 21,-38-18,18 9,2-1,-1-2,2-2,-1-1,1-2,0-1,45 0,1574-9,-886 6,-632 0,153-5,-249-2,67-16,-2-1,-38 16,-1 2,75 7,-23-1,-118-2,33 0,0 0,0 3,57 10,-58-6,59 2,12 3,-57-6,0-2,69-3,-87-2,-7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3AF276-CD06-4684-827F-DB8B8DA36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4CB0E3E-04FE-45C6-8A12-5FB60BD18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7DD1D9-41C1-4AD8-B2C3-3BF57A31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D5DB5B-D9CA-4BAF-916B-7A8916F7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6C36BD-0825-49BF-8420-676FB63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26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56D2E6-4BB0-4AC2-9104-C089ABAB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F15115-4E76-4990-ACA5-8E10FDA43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7E77C4-16B7-403A-98CA-5B9845CF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E70C75-4C38-439C-A1B6-B80399DE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EC4B36-7034-41F9-A607-4172F9D2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79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A8F5D79-3890-4B31-A55C-EC14D8170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AE61D7-115B-4F95-80EA-7A40B6202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B2C770-8F2F-4795-8961-724B752D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F5CB01-E76A-403B-A3B0-ECEC0F9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0855DB-A7FC-4629-ABBF-7D563D7C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7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A0C0E-5983-41A5-ACF4-D7D2B137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87C1F9-F793-4B7E-9CB2-D6848EEF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E4455A-C569-4952-8333-425EB56F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97C45-4E2F-4EAA-A092-9F4EBB13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30853C-C4FD-4728-9739-D4538BC6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53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E55E7-2B63-4C6F-B55D-EBC8701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544C7-7132-4A4F-90D7-D7181C85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0A5765-ACCD-4CFE-B9BF-25CA2040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E954C2-828D-4DB5-82FB-B85A2CF1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7B7B4F-22AB-4726-8B48-5E3FE4AA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60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9B64C-87FD-4A79-A0A0-171D4B51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B57AC2-D40E-4494-B769-9D45946DF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B887062-13FF-4091-B4C2-F6C72961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B0B58F-F67C-46E4-8EFF-2A0F47E7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FBDD0AB-768B-423D-8A15-D18B238A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FBE4CD-E4C2-4E8A-A47F-5B0BCF25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39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273E59-DCCB-404A-B665-5B793D3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C165F3-1AB1-4DF5-9454-021B560BE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96C200-D6A3-4FB9-888E-5D80FB1CC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F4E688F-AA39-4051-8E0B-C6C40209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6BE83AD-846E-4C99-B110-6561FD9BB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87A0DAE-20B7-4CA1-8A5C-6B3C5EAE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F25F718-15A5-4A43-A910-11CBB773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894C2F4-1322-48FB-8A26-31611F8D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71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98A33-EA39-4916-A53B-08576BD7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998778-EE93-41F5-9DF5-A3FBBDB5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B1E34A-F794-47A0-9830-5404ABBB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E2C7A80-642B-43D7-B75C-DC8F449B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82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62F6A4E-2FC8-4F1F-8750-CCE35AD9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68DED2-5A67-4DD4-8E3C-84CF2E97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55526E-EC2A-4101-BDC7-CD4D7194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2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8B894-38BD-4BA6-B311-4F2203FB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6BA81F-ADB0-4179-8110-E19FBBD9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DD2BF6-1D7C-4E10-8DD8-7D4DC013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50B072-FD64-4795-8174-A2321BD4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9AF2FF-A4E0-4D51-8BCE-03F07978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16C11C-A8D2-4B93-B4ED-40D0B3E6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5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6A2C5F-B777-4F23-A445-B17638B5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B351622-F10E-4DCE-B8E9-364D24DFE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9C44FB9-BE02-461E-8003-E3F1048F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758668-BE04-45BA-A025-F9FC953C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30C4D0-07F4-4775-975D-2CFA8C87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AEEDD3-7246-4035-B665-735770EE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02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FE7E5E-A6D7-4258-939E-4DF8FEBD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12A6BD-4C9B-4F30-80D6-E43AC718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E76333-508C-4BC1-A2B7-16034F7DC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A28-5726-4A3B-9A28-CF5406494714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7AC10-2723-4BE5-9FBA-A4E2027AC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E9829D-B931-4C3B-82C3-08D1CFEC0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D903-DF57-4D3D-9661-8D16F62E8B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73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172172C-8115-47A5-8D93-34A8FE547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 ADJECTIVES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70FA28-3B79-4E05-9622-92599D628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tr-TR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, comparative and the superlative degrees of adjectives">
            <a:extLst>
              <a:ext uri="{FF2B5EF4-FFF2-40B4-BE49-F238E27FC236}">
                <a16:creationId xmlns:a16="http://schemas.microsoft.com/office/drawing/2014/main" id="{466AF349-AE59-4A76-9DA0-A6D99BBF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98388"/>
            <a:ext cx="7214616" cy="4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0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89CDCD-5AB3-4F6F-955F-2832F646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 am happy when I’m on vacation, but </a:t>
            </a:r>
            <a:r>
              <a:rPr lang="en-US" sz="3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I’m </a:t>
            </a:r>
            <a:r>
              <a: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happiest </a:t>
            </a: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when travel to a new place</a:t>
            </a:r>
            <a:r>
              <a:rPr lang="en-US" sz="3400" b="0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KEEP CALM AM THE HAPPIEST PERSON IN THE WORLD - Keep Calm and Posters  Generator, Maker For Free - KeepCalmAndPosters.com">
            <a:extLst>
              <a:ext uri="{FF2B5EF4-FFF2-40B4-BE49-F238E27FC236}">
                <a16:creationId xmlns:a16="http://schemas.microsoft.com/office/drawing/2014/main" id="{08787EA6-F7FA-4070-A111-C74D26467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6523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mazon Seller Vacation: How to Set It Properly">
            <a:extLst>
              <a:ext uri="{FF2B5EF4-FFF2-40B4-BE49-F238E27FC236}">
                <a16:creationId xmlns:a16="http://schemas.microsoft.com/office/drawing/2014/main" id="{14292A5E-B1DD-49EA-AF65-D564F63F0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0" r="2" b="8696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BFE984-43E3-499B-AF90-BF215B48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eneral rules for superlatives adjective</a:t>
            </a:r>
            <a:r>
              <a:rPr lang="tr-TR" sz="40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:</a:t>
            </a:r>
            <a:endParaRPr lang="tr-TR" sz="4000">
              <a:solidFill>
                <a:schemeClr val="tx2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96B4223-226A-44CE-8E8B-E3F537FA2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246199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84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36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DA7D85-C594-4585-AD1D-38A9FFE6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r>
              <a:rPr lang="en-US" sz="2200" b="0" dirty="0">
                <a:solidFill>
                  <a:srgbClr val="FFFFFF"/>
                </a:solidFill>
                <a:effectLst/>
              </a:rPr>
              <a:t>November is </a:t>
            </a:r>
            <a:r>
              <a:rPr lang="en-US" sz="2200" b="1" dirty="0">
                <a:solidFill>
                  <a:srgbClr val="0070C0"/>
                </a:solidFill>
                <a:effectLst/>
              </a:rPr>
              <a:t>the wettest</a:t>
            </a:r>
            <a:r>
              <a:rPr lang="en-US" sz="2200" b="0" dirty="0">
                <a:solidFill>
                  <a:srgbClr val="0070C0"/>
                </a:solidFill>
                <a:effectLst/>
              </a:rPr>
              <a:t> </a:t>
            </a:r>
            <a:r>
              <a:rPr lang="en-US" sz="2200" b="0" dirty="0">
                <a:solidFill>
                  <a:srgbClr val="FFFFFF"/>
                </a:solidFill>
                <a:effectLst/>
              </a:rPr>
              <a:t>month of the year. July is </a:t>
            </a:r>
            <a:r>
              <a:rPr lang="en-US" sz="2200" b="1" dirty="0">
                <a:solidFill>
                  <a:srgbClr val="C00000"/>
                </a:solidFill>
                <a:effectLst/>
              </a:rPr>
              <a:t>the hottest</a:t>
            </a:r>
            <a:r>
              <a:rPr lang="en-US" sz="2200" b="0" i="1" dirty="0">
                <a:solidFill>
                  <a:srgbClr val="FFFFFF"/>
                </a:solidFill>
                <a:effectLst/>
              </a:rPr>
              <a:t>.</a:t>
            </a:r>
            <a:endParaRPr lang="tr-TR" sz="2200" dirty="0">
              <a:solidFill>
                <a:srgbClr val="FFFFFF"/>
              </a:solidFill>
            </a:endParaRPr>
          </a:p>
        </p:txBody>
      </p:sp>
      <p:pic>
        <p:nvPicPr>
          <p:cNvPr id="8196" name="Picture 4" descr="Chart: July 2021 Was the Hottest Month on Record | Statista">
            <a:extLst>
              <a:ext uri="{FF2B5EF4-FFF2-40B4-BE49-F238E27FC236}">
                <a16:creationId xmlns:a16="http://schemas.microsoft.com/office/drawing/2014/main" id="{A6730A7F-D70A-4FAB-A491-1ECF046CF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359" y="3562012"/>
            <a:ext cx="4489194" cy="28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onday was Chandigarh's wettest Nov day in 11 years - Hindustan Times">
            <a:extLst>
              <a:ext uri="{FF2B5EF4-FFF2-40B4-BE49-F238E27FC236}">
                <a16:creationId xmlns:a16="http://schemas.microsoft.com/office/drawing/2014/main" id="{42743E34-EEAD-47DE-B003-4D57DE48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753" y="457200"/>
            <a:ext cx="46062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1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164280E-EE37-4D54-B53A-232320F0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endParaRPr lang="tr-TR" sz="5200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F428D5A-8E27-4A13-8003-30B61FD5C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539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64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7CD21E-7D20-4352-A6FD-E612CFAD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0" i="0" dirty="0">
                <a:effectLst/>
              </a:rPr>
              <a:t>My house is </a:t>
            </a:r>
            <a:r>
              <a:rPr lang="en-US" sz="2200" b="1" i="0" dirty="0">
                <a:effectLst/>
              </a:rPr>
              <a:t>the</a:t>
            </a:r>
            <a:r>
              <a:rPr lang="en-US" sz="2200" b="0" i="0" dirty="0">
                <a:effectLst/>
              </a:rPr>
              <a:t> </a:t>
            </a:r>
            <a:r>
              <a:rPr lang="en-US" sz="2200" b="1" i="0" dirty="0">
                <a:effectLst/>
              </a:rPr>
              <a:t>largest</a:t>
            </a:r>
            <a:r>
              <a:rPr lang="en-US" sz="2200" b="0" i="0" dirty="0">
                <a:effectLst/>
              </a:rPr>
              <a:t> one in our neighborhood</a:t>
            </a:r>
            <a:r>
              <a:rPr lang="en-US" sz="2200" b="0" i="0" dirty="0">
                <a:effectLst/>
                <a:latin typeface="EF Circular Latin"/>
              </a:rPr>
              <a:t>.</a:t>
            </a:r>
          </a:p>
          <a:p>
            <a:endParaRPr lang="tr-TR" sz="2200" dirty="0"/>
          </a:p>
        </p:txBody>
      </p:sp>
      <p:pic>
        <p:nvPicPr>
          <p:cNvPr id="9218" name="Picture 2" descr="Get to Know Our Neighborhood | The Social Blue">
            <a:extLst>
              <a:ext uri="{FF2B5EF4-FFF2-40B4-BE49-F238E27FC236}">
                <a16:creationId xmlns:a16="http://schemas.microsoft.com/office/drawing/2014/main" id="{211D1B5B-A805-4B03-B02F-21CC39AE7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1158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0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164280E-EE37-4D54-B53A-232320F0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endParaRPr lang="tr-TR" sz="5200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F428D5A-8E27-4A13-8003-30B61FD5C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8374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64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E6D103-5066-4A04-B74B-F7A099A8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Exceptions</a:t>
            </a:r>
            <a:r>
              <a:rPr lang="tr-TR" dirty="0"/>
              <a:t>!!</a:t>
            </a:r>
          </a:p>
        </p:txBody>
      </p:sp>
      <p:graphicFrame>
        <p:nvGraphicFramePr>
          <p:cNvPr id="10" name="İçerik Yer Tutucusu 2">
            <a:extLst>
              <a:ext uri="{FF2B5EF4-FFF2-40B4-BE49-F238E27FC236}">
                <a16:creationId xmlns:a16="http://schemas.microsoft.com/office/drawing/2014/main" id="{726E1698-AD4B-4FB1-87D8-A2B93BC31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2708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k: Sağ 6">
            <a:extLst>
              <a:ext uri="{FF2B5EF4-FFF2-40B4-BE49-F238E27FC236}">
                <a16:creationId xmlns:a16="http://schemas.microsoft.com/office/drawing/2014/main" id="{BF5DD4EF-C6D2-41F6-BBA8-D252E84BE5EC}"/>
              </a:ext>
            </a:extLst>
          </p:cNvPr>
          <p:cNvSpPr/>
          <p:nvPr/>
        </p:nvSpPr>
        <p:spPr>
          <a:xfrm>
            <a:off x="5497632" y="4851696"/>
            <a:ext cx="835075" cy="35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77734310-FE3B-4FA2-8AF2-B8CC6FF555D1}"/>
              </a:ext>
            </a:extLst>
          </p:cNvPr>
          <p:cNvSpPr/>
          <p:nvPr/>
        </p:nvSpPr>
        <p:spPr>
          <a:xfrm>
            <a:off x="8805036" y="4851696"/>
            <a:ext cx="978408" cy="35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7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29BD15-67B7-4B25-AFF5-A7DD7121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tr-TR" sz="4600"/>
            </a:br>
            <a:endParaRPr lang="tr-TR" sz="4600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32 68 percent pie chart. 68 32 infographics. circle diagram symbol posters  for the wall • posters web, vector, template | myloview.com">
            <a:extLst>
              <a:ext uri="{FF2B5EF4-FFF2-40B4-BE49-F238E27FC236}">
                <a16:creationId xmlns:a16="http://schemas.microsoft.com/office/drawing/2014/main" id="{A4E03F9D-8755-4CA9-B974-844FEFBEB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159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35C72BA4-EA36-45A0-90DA-DD00F204B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205269"/>
              </p:ext>
            </p:extLst>
          </p:nvPr>
        </p:nvGraphicFramePr>
        <p:xfrm>
          <a:off x="291830" y="2120854"/>
          <a:ext cx="7383827" cy="406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221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architecture">
            <a:extLst>
              <a:ext uri="{FF2B5EF4-FFF2-40B4-BE49-F238E27FC236}">
                <a16:creationId xmlns:a16="http://schemas.microsoft.com/office/drawing/2014/main" id="{1F88752D-42FB-4021-BE75-D1A49FB68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C79F46-F948-45A3-9E05-4E23E5A9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+mn-lt"/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316932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BDF3B-E090-4B6F-9503-4E07F07C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tr-TR" sz="3600" dirty="0"/>
          </a:p>
        </p:txBody>
      </p:sp>
      <p:pic>
        <p:nvPicPr>
          <p:cNvPr id="3074" name="Picture 2" descr="Examples of PESTLE Analysis">
            <a:extLst>
              <a:ext uri="{FF2B5EF4-FFF2-40B4-BE49-F238E27FC236}">
                <a16:creationId xmlns:a16="http://schemas.microsoft.com/office/drawing/2014/main" id="{D02E4148-6D28-4A66-B052-BAD123CBF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2" b="4142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id="{A4D60427-8EE2-4FC1-85B8-B97FF0B02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99103"/>
              </p:ext>
            </p:extLst>
          </p:nvPr>
        </p:nvGraphicFramePr>
        <p:xfrm>
          <a:off x="4223982" y="3752850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43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4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CF15F15-6E27-4FA2-AB97-F6117484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7" y="2074363"/>
            <a:ext cx="3628416" cy="313966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do we use superlative adjectives?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407F6F-84F4-4D08-A478-D43C72D53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40108"/>
            <a:ext cx="7188199" cy="41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ing the richest man in the cemetery doesn&amp;#39;t matter to me. . . . Going to  bed at night saying we&amp;#39;ve done something wonderful—that&amp;#39;s what matters to  me.” - Kwize">
            <a:extLst>
              <a:ext uri="{FF2B5EF4-FFF2-40B4-BE49-F238E27FC236}">
                <a16:creationId xmlns:a16="http://schemas.microsoft.com/office/drawing/2014/main" id="{85BFD4BE-29B4-4359-B80A-B241FD4F6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68630"/>
            <a:ext cx="11277600" cy="59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8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y You! Thanks for Listening. You are Wonderful! Thank You Card |  Zazzle.com | You are wonderful, Thank you for listening, Custom thank you  cards">
            <a:extLst>
              <a:ext uri="{FF2B5EF4-FFF2-40B4-BE49-F238E27FC236}">
                <a16:creationId xmlns:a16="http://schemas.microsoft.com/office/drawing/2014/main" id="{C37159E6-B252-49DB-AC14-EBE02FAE52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0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m's eye view of the feet of a person running on the road">
            <a:extLst>
              <a:ext uri="{FF2B5EF4-FFF2-40B4-BE49-F238E27FC236}">
                <a16:creationId xmlns:a16="http://schemas.microsoft.com/office/drawing/2014/main" id="{EC60FB51-95FA-4E03-86CB-A72087D8E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4A2EA9C-7558-4A03-9BF9-C1BDCF41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/>
              <a:t>Use </a:t>
            </a:r>
            <a:r>
              <a:rPr lang="en-US" sz="2800" b="1" u="sng"/>
              <a:t>superlative adjectives </a:t>
            </a:r>
            <a:r>
              <a:rPr lang="en-US" sz="2800" b="1"/>
              <a:t>to talk about extremes. </a:t>
            </a:r>
            <a:br>
              <a:rPr lang="en-US" sz="2800" b="1"/>
            </a:br>
            <a:r>
              <a:rPr lang="en-US" sz="2800" b="1"/>
              <a:t>We usually use "</a:t>
            </a:r>
            <a:r>
              <a:rPr lang="en-US" sz="2800" b="1" i="1"/>
              <a:t>the" </a:t>
            </a:r>
            <a:r>
              <a:rPr lang="en-US" sz="2800" b="1"/>
              <a:t>before superlatives.</a:t>
            </a:r>
            <a:endParaRPr lang="en-US" sz="2800" b="1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ç mekan, bardak içeren bir resim&#10;&#10;Açıklama otomatik olarak oluşturuldu">
            <a:extLst>
              <a:ext uri="{FF2B5EF4-FFF2-40B4-BE49-F238E27FC236}">
                <a16:creationId xmlns:a16="http://schemas.microsoft.com/office/drawing/2014/main" id="{072CD163-569C-4B0B-A990-372521AC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3069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DF601D-0698-45EE-91C5-041B994A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dirty="0" err="1">
                <a:solidFill>
                  <a:srgbClr val="FFFFFF"/>
                </a:solidFill>
                <a:effectLst/>
              </a:rPr>
              <a:t>Dabiz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Muńoz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is 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the best</a:t>
            </a:r>
            <a:r>
              <a:rPr lang="en-US" sz="2000" b="0" i="0" dirty="0">
                <a:solidFill>
                  <a:srgbClr val="C00000"/>
                </a:solidFill>
                <a:effectLst/>
              </a:rPr>
              <a:t> chef 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in the World.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Credit: Getty Images/Carlos Alvarez">
            <a:extLst>
              <a:ext uri="{FF2B5EF4-FFF2-40B4-BE49-F238E27FC236}">
                <a16:creationId xmlns:a16="http://schemas.microsoft.com/office/drawing/2014/main" id="{2CE75271-1FB5-4703-9BB8-DEEEC5F1E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515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9E871A2-2644-42BB-94F2-403C8C27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tr-TR" sz="5400" dirty="0" err="1"/>
              <a:t>Some</a:t>
            </a:r>
            <a:r>
              <a:rPr lang="tr-TR" sz="5400" dirty="0"/>
              <a:t> </a:t>
            </a:r>
            <a:r>
              <a:rPr lang="tr-TR" sz="5400" dirty="0" err="1"/>
              <a:t>Examples</a:t>
            </a:r>
            <a:r>
              <a:rPr lang="tr-TR" sz="5400" dirty="0"/>
              <a:t>: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10EECD-694B-44E6-9B01-96C2471E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cap="none" spc="0">
                <a:ln w="0"/>
              </a:rPr>
              <a:t>Outdoor markets are </a:t>
            </a:r>
            <a:r>
              <a:rPr lang="en-US" sz="2200" b="1" u="sng" cap="none" spc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interesting </a:t>
            </a:r>
            <a:r>
              <a:rPr lang="en-US" sz="2200" cap="none" spc="0">
                <a:ln w="0"/>
              </a:rPr>
              <a:t>places to shop.</a:t>
            </a:r>
          </a:p>
          <a:p>
            <a:r>
              <a:rPr lang="en-US" sz="2200" b="0" i="0">
                <a:effectLst/>
              </a:rPr>
              <a:t>Jupiter is </a:t>
            </a:r>
            <a:r>
              <a:rPr lang="en-US" sz="2200" b="1" i="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biggest </a:t>
            </a:r>
            <a:r>
              <a:rPr lang="en-US" sz="2200" b="0" i="0">
                <a:effectLst/>
              </a:rPr>
              <a:t>planet in our solar system.</a:t>
            </a:r>
            <a:endParaRPr lang="tr-TR" sz="2200" b="0" i="0">
              <a:effectLst/>
            </a:endParaRPr>
          </a:p>
          <a:p>
            <a:r>
              <a:rPr lang="en-US" sz="2200" b="0" i="0">
                <a:effectLst/>
              </a:rPr>
              <a:t>My house is </a:t>
            </a:r>
            <a:r>
              <a:rPr lang="en-US" sz="2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200" b="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en-US" sz="2200" b="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0" i="0">
                <a:effectLst/>
              </a:rPr>
              <a:t>one in our neighborhood.</a:t>
            </a:r>
            <a:endParaRPr lang="tr-TR" sz="2200" b="0" i="0">
              <a:effectLst/>
            </a:endParaRPr>
          </a:p>
          <a:p>
            <a:r>
              <a:rPr lang="en-US" sz="2200" b="0" i="1">
                <a:effectLst/>
              </a:rPr>
              <a:t>It was </a:t>
            </a:r>
            <a:r>
              <a:rPr lang="en-US" sz="2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happiest day </a:t>
            </a:r>
            <a:r>
              <a:rPr lang="en-US" sz="2200" b="0" i="1">
                <a:effectLst/>
              </a:rPr>
              <a:t>of my life</a:t>
            </a:r>
            <a:r>
              <a:rPr lang="en-US" sz="2200" b="0" i="1">
                <a:effectLst/>
                <a:latin typeface="Arial" panose="020B0604020202020204" pitchFamily="34" charset="0"/>
              </a:rPr>
              <a:t>.</a:t>
            </a:r>
            <a:endParaRPr lang="en-US" sz="2200" b="0" i="0">
              <a:effectLst/>
              <a:latin typeface="EF Circular Latin"/>
            </a:endParaRPr>
          </a:p>
          <a:p>
            <a:endParaRPr lang="en-US" sz="2200" b="0" i="0">
              <a:effectLst/>
              <a:latin typeface="Google Sans Text"/>
            </a:endParaRPr>
          </a:p>
          <a:p>
            <a:pPr marL="0" indent="0">
              <a:buNone/>
            </a:pPr>
            <a:endParaRPr lang="tr-TR" sz="2200"/>
          </a:p>
        </p:txBody>
      </p:sp>
      <p:pic>
        <p:nvPicPr>
          <p:cNvPr id="4098" name="Picture 2" descr="Fruit and vegetable stalls, Outdoor market, Kauppatori Market Square,  Helsinki, Uusimaa Region, Republic of Finland Stock Photo - Alamy">
            <a:extLst>
              <a:ext uri="{FF2B5EF4-FFF2-40B4-BE49-F238E27FC236}">
                <a16:creationId xmlns:a16="http://schemas.microsoft.com/office/drawing/2014/main" id="{F11DDD2B-86D6-4ECF-8D08-9B5E41F75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334"/>
          <a:stretch/>
        </p:blipFill>
        <p:spPr bwMode="auto">
          <a:xfrm>
            <a:off x="5291848" y="10"/>
            <a:ext cx="689863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6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CA5E1C-889B-4902-8E3F-D2F5A2EA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5361"/>
            <a:ext cx="5561814" cy="4284851"/>
          </a:xfrm>
        </p:spPr>
        <p:txBody>
          <a:bodyPr anchor="t"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Mario</a:t>
            </a:r>
            <a:r>
              <a:rPr lang="tr-TR" dirty="0">
                <a:solidFill>
                  <a:schemeClr val="bg1"/>
                </a:solidFill>
              </a:rPr>
              <a:t> is </a:t>
            </a:r>
            <a:r>
              <a:rPr lang="tr-TR" dirty="0" err="1">
                <a:solidFill>
                  <a:schemeClr val="bg1"/>
                </a:solidFill>
              </a:rPr>
              <a:t>taller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than</a:t>
            </a:r>
            <a:r>
              <a:rPr lang="tr-TR" dirty="0">
                <a:solidFill>
                  <a:schemeClr val="bg1"/>
                </a:solidFill>
              </a:rPr>
              <a:t> John, Sam is </a:t>
            </a:r>
            <a:r>
              <a:rPr lang="tr-TR" dirty="0" err="1">
                <a:solidFill>
                  <a:schemeClr val="bg1"/>
                </a:solidFill>
              </a:rPr>
              <a:t>taller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than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Mario</a:t>
            </a:r>
            <a:r>
              <a:rPr lang="tr-TR" dirty="0">
                <a:solidFill>
                  <a:schemeClr val="bg1"/>
                </a:solidFill>
              </a:rPr>
              <a:t>. Sam is </a:t>
            </a:r>
            <a:r>
              <a:rPr lang="tr-T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tallest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of </a:t>
            </a:r>
            <a:r>
              <a:rPr lang="tr-TR" dirty="0" err="1">
                <a:solidFill>
                  <a:schemeClr val="bg1"/>
                </a:solidFill>
              </a:rPr>
              <a:t>three</a:t>
            </a:r>
            <a:r>
              <a:rPr lang="tr-TR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128" name="Picture 8" descr="Comparatives and Superlatives - ppt download">
            <a:extLst>
              <a:ext uri="{FF2B5EF4-FFF2-40B4-BE49-F238E27FC236}">
                <a16:creationId xmlns:a16="http://schemas.microsoft.com/office/drawing/2014/main" id="{149F7D9D-5C7E-4CD3-914C-C687B799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484" y="1125386"/>
            <a:ext cx="5040436" cy="37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3B3E2100-C65C-4EAD-B3B4-ABD74BB053A0}"/>
                  </a:ext>
                </a:extLst>
              </p14:cNvPr>
              <p14:cNvContentPartPr/>
              <p14:nvPr/>
            </p14:nvContentPartPr>
            <p14:xfrm>
              <a:off x="8161399" y="1419656"/>
              <a:ext cx="1672200" cy="4968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3B3E2100-C65C-4EAD-B3B4-ABD74BB053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5399" y="1348016"/>
                <a:ext cx="1743840" cy="1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44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BFE984-43E3-499B-AF90-BF215B48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eneral rules for superlatives adjective</a:t>
            </a:r>
            <a:r>
              <a:rPr lang="tr-TR" sz="40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:</a:t>
            </a:r>
            <a:endParaRPr lang="tr-TR" sz="4000">
              <a:solidFill>
                <a:schemeClr val="tx2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96B4223-226A-44CE-8E8B-E3F537FA2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956771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40C93C8-E085-461A-8625-AD3DFD7A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tr-TR" sz="5400"/>
          </a:p>
        </p:txBody>
      </p:sp>
      <p:sp>
        <p:nvSpPr>
          <p:cNvPr id="71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002E63-4B47-4EC7-991B-4E31E3D6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0">
                <a:effectLst/>
              </a:rPr>
              <a:t>Paris is a very beautiful city, but in my opin</a:t>
            </a:r>
            <a:r>
              <a:rPr lang="tr-TR" sz="2200" b="0">
                <a:effectLst/>
              </a:rPr>
              <a:t>ion</a:t>
            </a:r>
            <a:r>
              <a:rPr lang="tr-TR" sz="2200"/>
              <a:t>,</a:t>
            </a:r>
            <a:r>
              <a:rPr lang="en-US" sz="2200" b="0">
                <a:effectLst/>
              </a:rPr>
              <a:t> Rome is </a:t>
            </a:r>
            <a:r>
              <a:rPr lang="en-US" sz="2200" b="1">
                <a:effectLst/>
              </a:rPr>
              <a:t>the most beautiful</a:t>
            </a:r>
            <a:r>
              <a:rPr lang="en-US" sz="2200" b="0">
                <a:effectLst/>
              </a:rPr>
              <a:t> city in the world.</a:t>
            </a:r>
            <a:endParaRPr lang="tr-TR" sz="2200"/>
          </a:p>
        </p:txBody>
      </p:sp>
      <p:pic>
        <p:nvPicPr>
          <p:cNvPr id="7170" name="Picture 2" descr="13 Photos That Will Make You Want to Visit Rome | Condé Nast Traveler">
            <a:extLst>
              <a:ext uri="{FF2B5EF4-FFF2-40B4-BE49-F238E27FC236}">
                <a16:creationId xmlns:a16="http://schemas.microsoft.com/office/drawing/2014/main" id="{468B328F-6CAA-40ED-AE50-6728148FF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2020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BFE984-43E3-499B-AF90-BF215B48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eneral rules for superlatives adjective</a:t>
            </a:r>
            <a:r>
              <a:rPr lang="tr-TR" sz="40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:</a:t>
            </a:r>
            <a:endParaRPr lang="tr-TR" sz="4000">
              <a:solidFill>
                <a:schemeClr val="tx2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96B4223-226A-44CE-8E8B-E3F537FA2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248157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26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477</Words>
  <Application>Microsoft Office PowerPoint</Application>
  <PresentationFormat>Geniş ekran</PresentationFormat>
  <Paragraphs>59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EF Circular Latin</vt:lpstr>
      <vt:lpstr>Google Sans Text</vt:lpstr>
      <vt:lpstr>Times New Roman</vt:lpstr>
      <vt:lpstr>Office Teması</vt:lpstr>
      <vt:lpstr>SUPERLATIVE ADJECTIVES</vt:lpstr>
      <vt:lpstr>When do we use superlative adjectives?</vt:lpstr>
      <vt:lpstr>Use superlative adjectives to talk about extremes.  We usually use "the" before superlatives.</vt:lpstr>
      <vt:lpstr>PowerPoint Sunusu</vt:lpstr>
      <vt:lpstr>Some Examples:</vt:lpstr>
      <vt:lpstr>PowerPoint Sunusu</vt:lpstr>
      <vt:lpstr>General rules for superlatives adjectives:</vt:lpstr>
      <vt:lpstr>PowerPoint Sunusu</vt:lpstr>
      <vt:lpstr>General rules for superlatives adjectives:</vt:lpstr>
      <vt:lpstr>I am happy when I’m on vacation, but I’m the happiest when travel to a new place.</vt:lpstr>
      <vt:lpstr>General rules for superlatives adjectives:</vt:lpstr>
      <vt:lpstr>PowerPoint Sunusu</vt:lpstr>
      <vt:lpstr>PowerPoint Sunusu</vt:lpstr>
      <vt:lpstr>PowerPoint Sunusu</vt:lpstr>
      <vt:lpstr>PowerPoint Sunusu</vt:lpstr>
      <vt:lpstr>Common Exceptions!!</vt:lpstr>
      <vt:lpstr> </vt:lpstr>
      <vt:lpstr>More examples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SUPERLATIVE ADJECTIVES</dc:title>
  <dc:creator>merih özbayrak</dc:creator>
  <cp:lastModifiedBy>merih özbayrak</cp:lastModifiedBy>
  <cp:revision>5</cp:revision>
  <dcterms:created xsi:type="dcterms:W3CDTF">2021-12-17T16:15:38Z</dcterms:created>
  <dcterms:modified xsi:type="dcterms:W3CDTF">2021-12-19T08:13:47Z</dcterms:modified>
</cp:coreProperties>
</file>