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ema Uygulanmış Stil 2 - Vurgu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ema Uygulanmış Stil 2 - Vurgu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ema Uygulanmış Stil 2 - Vurgu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63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13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36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85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20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23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7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7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42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8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07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86EDC-430D-4364-8696-3FCF8FD48D52}" type="datetimeFigureOut">
              <a:rPr lang="tr-TR" smtClean="0"/>
              <a:t>31.7.2017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578C6-B781-435A-A8FE-116A268D9A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59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02276" y="1122363"/>
            <a:ext cx="11320530" cy="3900398"/>
          </a:xfrm>
        </p:spPr>
        <p:txBody>
          <a:bodyPr>
            <a:noAutofit/>
          </a:bodyPr>
          <a:lstStyle/>
          <a:p>
            <a:r>
              <a:rPr lang="tr-TR" sz="8000" b="1" dirty="0" smtClean="0"/>
              <a:t>COMPARATIVE </a:t>
            </a:r>
            <a:br>
              <a:rPr lang="tr-TR" sz="8000" b="1" dirty="0" smtClean="0"/>
            </a:br>
            <a:r>
              <a:rPr lang="tr-TR" sz="8000" b="1" dirty="0" smtClean="0"/>
              <a:t>AND </a:t>
            </a:r>
            <a:br>
              <a:rPr lang="tr-TR" sz="8000" b="1" dirty="0" smtClean="0"/>
            </a:br>
            <a:r>
              <a:rPr lang="tr-TR" sz="8000" b="1" dirty="0" smtClean="0"/>
              <a:t>SUPERLATIVE ADJECTIVES</a:t>
            </a:r>
            <a:endParaRPr lang="tr-TR" sz="8000" b="1" dirty="0"/>
          </a:p>
        </p:txBody>
      </p:sp>
    </p:spTree>
    <p:extLst>
      <p:ext uri="{BB962C8B-B14F-4D97-AF65-F5344CB8AC3E}">
        <p14:creationId xmlns:p14="http://schemas.microsoft.com/office/powerpoint/2010/main" val="63163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8790"/>
            <a:ext cx="10515600" cy="978794"/>
          </a:xfrm>
        </p:spPr>
        <p:txBody>
          <a:bodyPr/>
          <a:lstStyle/>
          <a:p>
            <a:r>
              <a:rPr lang="tr-TR" b="1" dirty="0" smtClean="0"/>
              <a:t>COMPARATIVE AND SUPERLATIVE </a:t>
            </a:r>
            <a:r>
              <a:rPr lang="tr-TR" b="1" dirty="0" smtClean="0"/>
              <a:t>RULE </a:t>
            </a:r>
            <a:r>
              <a:rPr lang="tr-TR" b="1" dirty="0" smtClean="0"/>
              <a:t>1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636671"/>
              </p:ext>
            </p:extLst>
          </p:nvPr>
        </p:nvGraphicFramePr>
        <p:xfrm>
          <a:off x="373489" y="1107584"/>
          <a:ext cx="11359164" cy="53576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503053"/>
                <a:gridCol w="4069723"/>
                <a:gridCol w="3786388"/>
              </a:tblGrid>
              <a:tr h="580122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ADJECTIVE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COMPARATIVE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(-er)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SUPERLATIVE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Big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Big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g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big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g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smtClean="0"/>
                        <a:t>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Hot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hot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Wet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Wet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wet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smtClean="0"/>
                        <a:t>Sad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Sad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d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baseline="0" dirty="0" smtClean="0"/>
                        <a:t> </a:t>
                      </a:r>
                      <a:r>
                        <a:rPr lang="tr-TR" sz="5000" baseline="0" dirty="0" err="1" smtClean="0"/>
                        <a:t>sad</a:t>
                      </a:r>
                      <a:r>
                        <a:rPr lang="tr-TR" sz="5000" baseline="0" dirty="0" err="1" smtClean="0">
                          <a:solidFill>
                            <a:schemeClr val="accent1"/>
                          </a:solidFill>
                        </a:rPr>
                        <a:t>d</a:t>
                      </a:r>
                      <a:r>
                        <a:rPr lang="tr-TR" sz="5000" baseline="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Thin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Thin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n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thin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n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81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8790"/>
            <a:ext cx="10515600" cy="978794"/>
          </a:xfrm>
        </p:spPr>
        <p:txBody>
          <a:bodyPr/>
          <a:lstStyle/>
          <a:p>
            <a:r>
              <a:rPr lang="tr-TR" b="1" dirty="0" smtClean="0"/>
              <a:t>COMPARATIVE AND SUPERLATIVE </a:t>
            </a:r>
            <a:r>
              <a:rPr lang="tr-TR" b="1" dirty="0" smtClean="0"/>
              <a:t>RULE </a:t>
            </a:r>
            <a:r>
              <a:rPr lang="tr-TR" b="1" dirty="0"/>
              <a:t>2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157695"/>
              </p:ext>
            </p:extLst>
          </p:nvPr>
        </p:nvGraphicFramePr>
        <p:xfrm>
          <a:off x="373489" y="1107584"/>
          <a:ext cx="11359164" cy="53576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503053"/>
                <a:gridCol w="4069723"/>
                <a:gridCol w="3786388"/>
              </a:tblGrid>
              <a:tr h="580122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ADJECTIVE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COMPARATIVE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(-er)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SUPERLATIVE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smtClean="0"/>
                        <a:t>Small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Small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smallest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Large</a:t>
                      </a:r>
                      <a:endParaRPr lang="tr-TR" sz="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Large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large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Fast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Fast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fast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Old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Old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baseline="0" dirty="0" smtClean="0"/>
                        <a:t> </a:t>
                      </a:r>
                      <a:r>
                        <a:rPr lang="tr-TR" sz="5000" baseline="0" dirty="0" err="1" smtClean="0"/>
                        <a:t>old</a:t>
                      </a:r>
                      <a:r>
                        <a:rPr lang="tr-TR" sz="5000" baseline="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Short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Short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short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38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8790"/>
            <a:ext cx="10515600" cy="978794"/>
          </a:xfrm>
        </p:spPr>
        <p:txBody>
          <a:bodyPr/>
          <a:lstStyle/>
          <a:p>
            <a:r>
              <a:rPr lang="tr-TR" b="1" dirty="0" smtClean="0"/>
              <a:t>COMPARATIVE AND SUPERLATIVE </a:t>
            </a:r>
            <a:r>
              <a:rPr lang="tr-TR" b="1" dirty="0" smtClean="0"/>
              <a:t>RULE </a:t>
            </a:r>
            <a:r>
              <a:rPr lang="tr-TR" b="1" dirty="0"/>
              <a:t>3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225512"/>
              </p:ext>
            </p:extLst>
          </p:nvPr>
        </p:nvGraphicFramePr>
        <p:xfrm>
          <a:off x="373489" y="1107584"/>
          <a:ext cx="11359164" cy="53576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503053"/>
                <a:gridCol w="4069723"/>
                <a:gridCol w="3786388"/>
              </a:tblGrid>
              <a:tr h="580122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ADJECTIVE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COMPARATIVE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(-er)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SUPERLATIVE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(-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Pretty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Prett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prett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Easy</a:t>
                      </a:r>
                      <a:endParaRPr lang="tr-TR" sz="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Eas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eas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Busy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Bus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bus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Dirty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Dirt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dirt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Early</a:t>
                      </a:r>
                      <a:endParaRPr lang="tr-TR" sz="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Earl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er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earl</a:t>
                      </a:r>
                      <a:r>
                        <a:rPr lang="tr-TR" sz="5000" dirty="0" err="1" smtClean="0">
                          <a:solidFill>
                            <a:schemeClr val="accent1"/>
                          </a:solidFill>
                        </a:rPr>
                        <a:t>i</a:t>
                      </a:r>
                      <a:r>
                        <a:rPr lang="tr-TR" sz="5000" dirty="0" err="1" smtClean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tr-TR" sz="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02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8790"/>
            <a:ext cx="10515600" cy="978794"/>
          </a:xfrm>
        </p:spPr>
        <p:txBody>
          <a:bodyPr/>
          <a:lstStyle/>
          <a:p>
            <a:r>
              <a:rPr lang="tr-TR" b="1" dirty="0" smtClean="0"/>
              <a:t>COMPARATIVE AND SUPERLATIVE </a:t>
            </a:r>
            <a:r>
              <a:rPr lang="tr-TR" b="1" dirty="0" smtClean="0"/>
              <a:t>RULE </a:t>
            </a:r>
            <a:r>
              <a:rPr lang="tr-TR" b="1" dirty="0" smtClean="0"/>
              <a:t>4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045584"/>
              </p:ext>
            </p:extLst>
          </p:nvPr>
        </p:nvGraphicFramePr>
        <p:xfrm>
          <a:off x="373489" y="1107584"/>
          <a:ext cx="11359164" cy="53576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653046"/>
                <a:gridCol w="4198513"/>
                <a:gridCol w="4507605"/>
              </a:tblGrid>
              <a:tr h="580122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ADJECTIVE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COMPARATIVE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SUPERLATIVE 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tr-TR" sz="28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2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Comfortable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comfortable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The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comfortable</a:t>
                      </a:r>
                      <a:endParaRPr lang="tr-TR" sz="3500" dirty="0"/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Interesting</a:t>
                      </a:r>
                      <a:endParaRPr lang="tr-TR" sz="3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interesting</a:t>
                      </a:r>
                      <a:endParaRPr lang="tr-TR" sz="3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The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interesting</a:t>
                      </a:r>
                      <a:endParaRPr lang="tr-TR" sz="3500" dirty="0" smtClean="0"/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Expensive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expensive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The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expensive</a:t>
                      </a:r>
                      <a:endParaRPr lang="tr-TR" sz="3500" dirty="0"/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Beautiful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beautiful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The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beautiful</a:t>
                      </a:r>
                      <a:endParaRPr lang="tr-TR" sz="3500" dirty="0"/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Difficult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/>
                        <a:t>difficult</a:t>
                      </a:r>
                      <a:endParaRPr lang="tr-TR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500" dirty="0" err="1" smtClean="0"/>
                        <a:t>The</a:t>
                      </a:r>
                      <a:r>
                        <a:rPr lang="tr-TR" sz="3500" dirty="0" smtClean="0"/>
                        <a:t> </a:t>
                      </a:r>
                      <a:r>
                        <a:rPr lang="tr-TR" sz="3500" dirty="0" err="1" smtClean="0">
                          <a:solidFill>
                            <a:srgbClr val="FF0000"/>
                          </a:solidFill>
                        </a:rPr>
                        <a:t>most</a:t>
                      </a:r>
                      <a:r>
                        <a:rPr lang="tr-TR" sz="3500" baseline="0" dirty="0" smtClean="0"/>
                        <a:t> </a:t>
                      </a:r>
                      <a:r>
                        <a:rPr lang="tr-TR" sz="3500" baseline="0" dirty="0" err="1" smtClean="0"/>
                        <a:t>d</a:t>
                      </a:r>
                      <a:r>
                        <a:rPr lang="tr-TR" sz="3500" dirty="0" err="1" smtClean="0"/>
                        <a:t>ifficult</a:t>
                      </a:r>
                      <a:endParaRPr lang="tr-TR" sz="3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0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8790"/>
            <a:ext cx="10515600" cy="978794"/>
          </a:xfrm>
        </p:spPr>
        <p:txBody>
          <a:bodyPr/>
          <a:lstStyle/>
          <a:p>
            <a:r>
              <a:rPr lang="tr-TR" b="1" dirty="0" smtClean="0"/>
              <a:t>COMPARATIVE AND SUPERLATIVE </a:t>
            </a:r>
            <a:r>
              <a:rPr lang="tr-TR" b="1" dirty="0" smtClean="0"/>
              <a:t>RULE </a:t>
            </a:r>
            <a:r>
              <a:rPr lang="tr-TR" b="1" dirty="0" smtClean="0"/>
              <a:t>5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797435"/>
              </p:ext>
            </p:extLst>
          </p:nvPr>
        </p:nvGraphicFramePr>
        <p:xfrm>
          <a:off x="373489" y="1107584"/>
          <a:ext cx="11359164" cy="53576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99266"/>
                <a:gridCol w="3773510"/>
                <a:gridCol w="3786388"/>
              </a:tblGrid>
              <a:tr h="580122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ADJECTIVE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COMPARATIVE (-er)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SUPERLATIVE (-</a:t>
                      </a:r>
                      <a:r>
                        <a:rPr lang="tr-TR" sz="2800" dirty="0" err="1" smtClean="0"/>
                        <a:t>est</a:t>
                      </a:r>
                      <a:r>
                        <a:rPr lang="tr-TR" sz="2800" dirty="0" smtClean="0"/>
                        <a:t>)</a:t>
                      </a:r>
                      <a:endParaRPr lang="tr-T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Much</a:t>
                      </a:r>
                      <a:r>
                        <a:rPr lang="tr-TR" sz="5000" dirty="0" smtClean="0"/>
                        <a:t>/</a:t>
                      </a:r>
                      <a:r>
                        <a:rPr lang="tr-TR" sz="5000" dirty="0" err="1" smtClean="0"/>
                        <a:t>Many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More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most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Good</a:t>
                      </a:r>
                      <a:endParaRPr lang="tr-TR" sz="5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Better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best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Bad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Worse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worst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Little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Less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least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5498">
                <a:tc>
                  <a:txBody>
                    <a:bodyPr/>
                    <a:lstStyle/>
                    <a:p>
                      <a:r>
                        <a:rPr lang="tr-TR" sz="5000" dirty="0" smtClean="0">
                          <a:solidFill>
                            <a:schemeClr val="tx1"/>
                          </a:solidFill>
                        </a:rPr>
                        <a:t>Far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>
                          <a:solidFill>
                            <a:schemeClr val="tx1"/>
                          </a:solidFill>
                        </a:rPr>
                        <a:t>Farther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5000" dirty="0" err="1" smtClean="0"/>
                        <a:t>The</a:t>
                      </a:r>
                      <a:r>
                        <a:rPr lang="tr-TR" sz="5000" dirty="0" smtClean="0"/>
                        <a:t> </a:t>
                      </a:r>
                      <a:r>
                        <a:rPr lang="tr-TR" sz="5000" dirty="0" err="1" smtClean="0"/>
                        <a:t>fartest</a:t>
                      </a:r>
                      <a:endParaRPr lang="tr-TR" sz="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6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0609" y="257576"/>
            <a:ext cx="11475076" cy="6323527"/>
          </a:xfrm>
        </p:spPr>
        <p:txBody>
          <a:bodyPr/>
          <a:lstStyle/>
          <a:p>
            <a:r>
              <a:rPr lang="tr-TR" dirty="0" smtClean="0"/>
              <a:t>Antalya is </a:t>
            </a:r>
            <a:r>
              <a:rPr lang="tr-TR" dirty="0" err="1" smtClean="0"/>
              <a:t>hotter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Ankara.</a:t>
            </a:r>
          </a:p>
          <a:p>
            <a:r>
              <a:rPr lang="tr-TR" dirty="0" smtClean="0"/>
              <a:t>An </a:t>
            </a:r>
            <a:r>
              <a:rPr lang="tr-TR" dirty="0" err="1" smtClean="0"/>
              <a:t>elephant</a:t>
            </a:r>
            <a:r>
              <a:rPr lang="tr-TR" dirty="0" smtClean="0"/>
              <a:t> is </a:t>
            </a:r>
            <a:r>
              <a:rPr lang="tr-TR" dirty="0" err="1" smtClean="0"/>
              <a:t>bigger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a </a:t>
            </a:r>
            <a:r>
              <a:rPr lang="tr-TR" dirty="0" err="1" smtClean="0"/>
              <a:t>lion</a:t>
            </a:r>
            <a:r>
              <a:rPr lang="tr-TR" dirty="0" smtClean="0"/>
              <a:t>.</a:t>
            </a:r>
          </a:p>
          <a:p>
            <a:r>
              <a:rPr lang="tr-TR" dirty="0" smtClean="0"/>
              <a:t>A Ferrari is </a:t>
            </a:r>
            <a:r>
              <a:rPr lang="tr-TR" dirty="0" err="1" smtClean="0"/>
              <a:t>faster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a Toyota.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girl</a:t>
            </a:r>
            <a:r>
              <a:rPr lang="tr-TR" dirty="0" smtClean="0"/>
              <a:t> is </a:t>
            </a:r>
            <a:r>
              <a:rPr lang="tr-TR" dirty="0" err="1" smtClean="0"/>
              <a:t>happier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boy.</a:t>
            </a:r>
          </a:p>
          <a:p>
            <a:r>
              <a:rPr lang="tr-TR" dirty="0" smtClean="0"/>
              <a:t>My </a:t>
            </a:r>
            <a:r>
              <a:rPr lang="tr-TR" dirty="0" err="1" smtClean="0"/>
              <a:t>house</a:t>
            </a:r>
            <a:r>
              <a:rPr lang="tr-TR" dirty="0" smtClean="0"/>
              <a:t> is </a:t>
            </a:r>
            <a:r>
              <a:rPr lang="tr-TR" dirty="0" err="1" smtClean="0"/>
              <a:t>smaller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r>
              <a:rPr lang="tr-TR" dirty="0" smtClean="0"/>
              <a:t>.</a:t>
            </a:r>
          </a:p>
          <a:p>
            <a:r>
              <a:rPr lang="tr-TR" dirty="0" smtClean="0"/>
              <a:t>Sarah is </a:t>
            </a:r>
            <a:r>
              <a:rPr lang="tr-TR" dirty="0" err="1" smtClean="0"/>
              <a:t>younger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Kate.</a:t>
            </a:r>
          </a:p>
          <a:p>
            <a:r>
              <a:rPr lang="tr-TR" dirty="0" smtClean="0"/>
              <a:t>Brad </a:t>
            </a:r>
            <a:r>
              <a:rPr lang="tr-TR" dirty="0" err="1" smtClean="0"/>
              <a:t>Pitt</a:t>
            </a:r>
            <a:r>
              <a:rPr lang="tr-TR" dirty="0" smtClean="0"/>
              <a:t> is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handsome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Ricky</a:t>
            </a:r>
            <a:r>
              <a:rPr lang="tr-TR" dirty="0" smtClean="0"/>
              <a:t> Martin.</a:t>
            </a:r>
          </a:p>
          <a:p>
            <a:r>
              <a:rPr lang="tr-TR" dirty="0" smtClean="0"/>
              <a:t>My </a:t>
            </a:r>
            <a:r>
              <a:rPr lang="tr-TR" dirty="0" err="1" smtClean="0"/>
              <a:t>hair</a:t>
            </a:r>
            <a:r>
              <a:rPr lang="tr-TR" dirty="0" smtClean="0"/>
              <a:t> is </a:t>
            </a:r>
            <a:r>
              <a:rPr lang="tr-TR" dirty="0" err="1" smtClean="0"/>
              <a:t>longer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hair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Mathematics</a:t>
            </a:r>
            <a:r>
              <a:rPr lang="tr-TR" dirty="0" smtClean="0"/>
              <a:t> is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English.</a:t>
            </a:r>
          </a:p>
          <a:p>
            <a:r>
              <a:rPr lang="tr-TR" dirty="0" err="1" smtClean="0"/>
              <a:t>Villages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peaceful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cities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Italian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is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/>
              <a:t> </a:t>
            </a:r>
            <a:r>
              <a:rPr lang="tr-TR" dirty="0" err="1" smtClean="0"/>
              <a:t>Chinese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Chinese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is </a:t>
            </a:r>
            <a:r>
              <a:rPr lang="tr-TR" dirty="0" err="1" smtClean="0"/>
              <a:t>worse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than</a:t>
            </a:r>
            <a:r>
              <a:rPr lang="tr-TR" dirty="0" smtClean="0"/>
              <a:t> </a:t>
            </a:r>
            <a:r>
              <a:rPr lang="tr-TR" dirty="0" err="1" smtClean="0"/>
              <a:t>Italian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83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0609" y="257576"/>
            <a:ext cx="11475076" cy="6323527"/>
          </a:xfrm>
        </p:spPr>
        <p:txBody>
          <a:bodyPr/>
          <a:lstStyle/>
          <a:p>
            <a:r>
              <a:rPr lang="tr-TR" dirty="0" err="1" smtClean="0"/>
              <a:t>Istanbul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biggest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 of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tr-TR" dirty="0" smtClean="0"/>
              <a:t>Ant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smallest</a:t>
            </a:r>
            <a:r>
              <a:rPr lang="tr-TR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.</a:t>
            </a:r>
          </a:p>
          <a:p>
            <a:r>
              <a:rPr lang="tr-TR" dirty="0" smtClean="0"/>
              <a:t>Mary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tallest</a:t>
            </a:r>
            <a:r>
              <a:rPr lang="tr-TR" dirty="0" smtClean="0"/>
              <a:t> </a:t>
            </a:r>
            <a:r>
              <a:rPr lang="tr-TR" dirty="0" err="1" smtClean="0"/>
              <a:t>girl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Bugatti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fastest</a:t>
            </a:r>
            <a:r>
              <a:rPr lang="tr-TR" dirty="0" smtClean="0"/>
              <a:t> car.</a:t>
            </a:r>
          </a:p>
          <a:p>
            <a:r>
              <a:rPr lang="tr-TR" dirty="0" err="1" smtClean="0"/>
              <a:t>Chemistry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lesson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Angelina Jolie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beautiful</a:t>
            </a:r>
            <a:r>
              <a:rPr lang="tr-TR" dirty="0" smtClean="0"/>
              <a:t> </a:t>
            </a:r>
            <a:r>
              <a:rPr lang="tr-TR" dirty="0" err="1" smtClean="0"/>
              <a:t>woman</a:t>
            </a:r>
            <a:r>
              <a:rPr lang="tr-TR" dirty="0"/>
              <a:t>.</a:t>
            </a:r>
            <a:endParaRPr lang="tr-TR" dirty="0" smtClean="0"/>
          </a:p>
          <a:p>
            <a:r>
              <a:rPr lang="tr-TR" dirty="0" err="1" smtClean="0"/>
              <a:t>Vancouver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World.</a:t>
            </a:r>
          </a:p>
          <a:p>
            <a:r>
              <a:rPr lang="tr-TR" dirty="0" smtClean="0"/>
              <a:t>Tofaş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worst</a:t>
            </a:r>
            <a:r>
              <a:rPr lang="tr-TR" dirty="0" smtClean="0"/>
              <a:t> car in </a:t>
            </a:r>
            <a:r>
              <a:rPr lang="tr-TR" dirty="0" err="1" smtClean="0"/>
              <a:t>Turkey</a:t>
            </a:r>
            <a:r>
              <a:rPr lang="tr-TR" dirty="0" smtClean="0"/>
              <a:t>.</a:t>
            </a:r>
          </a:p>
          <a:p>
            <a:r>
              <a:rPr lang="tr-TR" dirty="0" smtClean="0"/>
              <a:t>My </a:t>
            </a:r>
            <a:r>
              <a:rPr lang="tr-TR" dirty="0" err="1" smtClean="0"/>
              <a:t>daughter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prettiest</a:t>
            </a:r>
            <a:r>
              <a:rPr lang="tr-TR" dirty="0" smtClean="0"/>
              <a:t> </a:t>
            </a:r>
            <a:r>
              <a:rPr lang="tr-TR" dirty="0" err="1" smtClean="0"/>
              <a:t>girl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Nile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longest</a:t>
            </a:r>
            <a:r>
              <a:rPr lang="tr-TR" dirty="0" smtClean="0"/>
              <a:t> </a:t>
            </a:r>
            <a:r>
              <a:rPr lang="tr-TR" dirty="0" err="1" smtClean="0"/>
              <a:t>river</a:t>
            </a:r>
            <a:r>
              <a:rPr lang="tr-TR" dirty="0" smtClean="0"/>
              <a:t> in </a:t>
            </a:r>
            <a:r>
              <a:rPr lang="tr-TR" dirty="0" err="1" smtClean="0"/>
              <a:t>Africa</a:t>
            </a:r>
            <a:endParaRPr lang="tr-TR" dirty="0" smtClean="0"/>
          </a:p>
          <a:p>
            <a:r>
              <a:rPr lang="tr-TR" dirty="0" err="1" smtClean="0"/>
              <a:t>Jupiter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largest</a:t>
            </a:r>
            <a:r>
              <a:rPr lang="tr-TR" dirty="0" smtClean="0"/>
              <a:t> planet in </a:t>
            </a:r>
            <a:r>
              <a:rPr lang="tr-TR" dirty="0" err="1" smtClean="0"/>
              <a:t>the</a:t>
            </a:r>
            <a:r>
              <a:rPr lang="tr-TR" dirty="0" smtClean="0"/>
              <a:t> Solar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482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360</Words>
  <Application>Microsoft Office PowerPoint</Application>
  <PresentationFormat>Geniş ekran</PresentationFormat>
  <Paragraphs>119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COMPARATIVE  AND  SUPERLATIVE ADJECTIVES</vt:lpstr>
      <vt:lpstr>COMPARATIVE AND SUPERLATIVE RULE 1</vt:lpstr>
      <vt:lpstr>COMPARATIVE AND SUPERLATIVE RULE 2</vt:lpstr>
      <vt:lpstr>COMPARATIVE AND SUPERLATIVE RULE 3</vt:lpstr>
      <vt:lpstr>COMPARATIVE AND SUPERLATIVE RULE 4</vt:lpstr>
      <vt:lpstr>COMPARATIVE AND SUPERLATIVE RULE 5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 AND  SUPERLATIVE ADJECTIVES</dc:title>
  <dc:creator>Dinçer</dc:creator>
  <cp:lastModifiedBy>Dinçer</cp:lastModifiedBy>
  <cp:revision>7</cp:revision>
  <dcterms:created xsi:type="dcterms:W3CDTF">2017-07-31T17:48:37Z</dcterms:created>
  <dcterms:modified xsi:type="dcterms:W3CDTF">2017-07-31T21:10:20Z</dcterms:modified>
</cp:coreProperties>
</file>