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322" r:id="rId2"/>
    <p:sldId id="323" r:id="rId3"/>
    <p:sldId id="324" r:id="rId4"/>
    <p:sldId id="785" r:id="rId5"/>
    <p:sldId id="303" r:id="rId6"/>
    <p:sldId id="304" r:id="rId7"/>
    <p:sldId id="305" r:id="rId8"/>
    <p:sldId id="306" r:id="rId9"/>
    <p:sldId id="307" r:id="rId10"/>
    <p:sldId id="309" r:id="rId11"/>
    <p:sldId id="310" r:id="rId12"/>
    <p:sldId id="312" r:id="rId13"/>
    <p:sldId id="313" r:id="rId14"/>
    <p:sldId id="314" r:id="rId15"/>
    <p:sldId id="786" r:id="rId16"/>
    <p:sldId id="784" r:id="rId17"/>
    <p:sldId id="787" r:id="rId18"/>
    <p:sldId id="315" r:id="rId19"/>
    <p:sldId id="316" r:id="rId20"/>
    <p:sldId id="317" r:id="rId21"/>
    <p:sldId id="318" r:id="rId22"/>
    <p:sldId id="319" r:id="rId23"/>
    <p:sldId id="320" r:id="rId24"/>
    <p:sldId id="321" r:id="rId25"/>
    <p:sldId id="325" r:id="rId26"/>
    <p:sldId id="326" r:id="rId27"/>
    <p:sldId id="604" r:id="rId28"/>
    <p:sldId id="605" r:id="rId29"/>
    <p:sldId id="606" r:id="rId30"/>
    <p:sldId id="607" r:id="rId31"/>
    <p:sldId id="330" r:id="rId32"/>
    <p:sldId id="608" r:id="rId33"/>
    <p:sldId id="333" r:id="rId34"/>
    <p:sldId id="346" r:id="rId35"/>
    <p:sldId id="347" r:id="rId36"/>
    <p:sldId id="611" r:id="rId37"/>
    <p:sldId id="612" r:id="rId38"/>
    <p:sldId id="348" r:id="rId39"/>
    <p:sldId id="613" r:id="rId40"/>
    <p:sldId id="357" r:id="rId41"/>
    <p:sldId id="358" r:id="rId42"/>
    <p:sldId id="615" r:id="rId43"/>
    <p:sldId id="614" r:id="rId44"/>
    <p:sldId id="360" r:id="rId45"/>
  </p:sldIdLst>
  <p:sldSz cx="9144000" cy="6858000" type="screen4x3"/>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3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70322C-BF59-4816-A351-28A19F9A3B43}"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C0F0A29A-83BA-4995-8662-51DCE9B517F3}">
      <dgm:prSet phldrT="[Metin]" custT="1"/>
      <dgm:spPr/>
      <dgm:t>
        <a:bodyPr/>
        <a:lstStyle/>
        <a:p>
          <a:r>
            <a:rPr lang="tr-TR" sz="2400" b="1" dirty="0" smtClean="0"/>
            <a:t>Kamusal Mal ve Hizmetler</a:t>
          </a:r>
          <a:endParaRPr lang="tr-TR" sz="2400" b="1" dirty="0"/>
        </a:p>
      </dgm:t>
    </dgm:pt>
    <dgm:pt modelId="{88A6C134-C4B4-47ED-80FF-33DE74381A4F}" type="parTrans" cxnId="{82B9B048-3420-4C69-8E6F-91F89C622CD6}">
      <dgm:prSet/>
      <dgm:spPr/>
      <dgm:t>
        <a:bodyPr/>
        <a:lstStyle/>
        <a:p>
          <a:endParaRPr lang="tr-TR" sz="1200"/>
        </a:p>
      </dgm:t>
    </dgm:pt>
    <dgm:pt modelId="{C779BC94-72A1-4C72-BBE2-BD5F8162C451}" type="sibTrans" cxnId="{82B9B048-3420-4C69-8E6F-91F89C622CD6}">
      <dgm:prSet/>
      <dgm:spPr/>
      <dgm:t>
        <a:bodyPr/>
        <a:lstStyle/>
        <a:p>
          <a:endParaRPr lang="tr-TR" sz="1200"/>
        </a:p>
      </dgm:t>
    </dgm:pt>
    <dgm:pt modelId="{B926F482-00A2-4CAF-BD20-6267170DFCE1}">
      <dgm:prSet phldrT="[Metin]" custT="1"/>
      <dgm:spPr/>
      <dgm:t>
        <a:bodyPr/>
        <a:lstStyle/>
        <a:p>
          <a:r>
            <a:rPr lang="tr-TR" sz="2400" dirty="0" smtClean="0"/>
            <a:t>Yerel Kamusal</a:t>
          </a:r>
          <a:endParaRPr lang="tr-TR" sz="2400" dirty="0"/>
        </a:p>
      </dgm:t>
    </dgm:pt>
    <dgm:pt modelId="{7DC54BB9-E49C-42FA-AAD6-49F0018AE99D}" type="parTrans" cxnId="{DE2FA3FB-B90F-4F76-BBA9-A661F37A8AC5}">
      <dgm:prSet/>
      <dgm:spPr/>
      <dgm:t>
        <a:bodyPr/>
        <a:lstStyle/>
        <a:p>
          <a:endParaRPr lang="tr-TR" sz="1200" dirty="0"/>
        </a:p>
      </dgm:t>
    </dgm:pt>
    <dgm:pt modelId="{91F191D1-1210-4F75-829C-68909FEE38D2}" type="sibTrans" cxnId="{DE2FA3FB-B90F-4F76-BBA9-A661F37A8AC5}">
      <dgm:prSet/>
      <dgm:spPr/>
      <dgm:t>
        <a:bodyPr/>
        <a:lstStyle/>
        <a:p>
          <a:endParaRPr lang="tr-TR" sz="1200"/>
        </a:p>
      </dgm:t>
    </dgm:pt>
    <dgm:pt modelId="{9A6A791A-FB05-47FD-AFC1-1E9E558BB1DC}">
      <dgm:prSet phldrT="[Metin]" custT="1"/>
      <dgm:spPr/>
      <dgm:t>
        <a:bodyPr/>
        <a:lstStyle/>
        <a:p>
          <a:r>
            <a:rPr lang="tr-TR" sz="2400" dirty="0" smtClean="0"/>
            <a:t>Ulusal Kamusal</a:t>
          </a:r>
          <a:endParaRPr lang="tr-TR" sz="2400" dirty="0"/>
        </a:p>
      </dgm:t>
    </dgm:pt>
    <dgm:pt modelId="{D451D789-C5AA-4FE5-99E1-0942AF3074D2}" type="parTrans" cxnId="{77A9E839-2D0A-4740-9A2A-BFDFA9C6F920}">
      <dgm:prSet/>
      <dgm:spPr/>
      <dgm:t>
        <a:bodyPr/>
        <a:lstStyle/>
        <a:p>
          <a:endParaRPr lang="tr-TR" sz="1200" dirty="0"/>
        </a:p>
      </dgm:t>
    </dgm:pt>
    <dgm:pt modelId="{BB3AADB4-5803-4928-A981-E42EA0D0372B}" type="sibTrans" cxnId="{77A9E839-2D0A-4740-9A2A-BFDFA9C6F920}">
      <dgm:prSet/>
      <dgm:spPr/>
      <dgm:t>
        <a:bodyPr/>
        <a:lstStyle/>
        <a:p>
          <a:endParaRPr lang="tr-TR" sz="1200"/>
        </a:p>
      </dgm:t>
    </dgm:pt>
    <dgm:pt modelId="{18A31C80-CC25-402B-B6E4-A0E1C682C82A}">
      <dgm:prSet phldrT="[Metin]" custT="1"/>
      <dgm:spPr/>
      <dgm:t>
        <a:bodyPr/>
        <a:lstStyle/>
        <a:p>
          <a:r>
            <a:rPr lang="tr-TR" sz="2400" dirty="0" smtClean="0"/>
            <a:t>Küresel Kamusal</a:t>
          </a:r>
          <a:endParaRPr lang="tr-TR" sz="2400" dirty="0"/>
        </a:p>
      </dgm:t>
    </dgm:pt>
    <dgm:pt modelId="{475628C8-EF5B-4FD7-A30E-1453F708B99D}" type="parTrans" cxnId="{48D7B709-5D46-4CA2-A3C9-429DE5135AAF}">
      <dgm:prSet/>
      <dgm:spPr/>
      <dgm:t>
        <a:bodyPr/>
        <a:lstStyle/>
        <a:p>
          <a:endParaRPr lang="tr-TR" sz="1200" dirty="0"/>
        </a:p>
      </dgm:t>
    </dgm:pt>
    <dgm:pt modelId="{B01C2BF6-BA58-4DBF-8DE2-64689ED407EE}" type="sibTrans" cxnId="{48D7B709-5D46-4CA2-A3C9-429DE5135AAF}">
      <dgm:prSet/>
      <dgm:spPr/>
      <dgm:t>
        <a:bodyPr/>
        <a:lstStyle/>
        <a:p>
          <a:endParaRPr lang="tr-TR" sz="1200"/>
        </a:p>
      </dgm:t>
    </dgm:pt>
    <dgm:pt modelId="{BA405F0C-BBDA-4131-B62D-4A15D8556399}" type="pres">
      <dgm:prSet presAssocID="{F770322C-BF59-4816-A351-28A19F9A3B43}" presName="hierChild1" presStyleCnt="0">
        <dgm:presLayoutVars>
          <dgm:orgChart val="1"/>
          <dgm:chPref val="1"/>
          <dgm:dir/>
          <dgm:animOne val="branch"/>
          <dgm:animLvl val="lvl"/>
          <dgm:resizeHandles/>
        </dgm:presLayoutVars>
      </dgm:prSet>
      <dgm:spPr/>
      <dgm:t>
        <a:bodyPr/>
        <a:lstStyle/>
        <a:p>
          <a:endParaRPr lang="tr-TR"/>
        </a:p>
      </dgm:t>
    </dgm:pt>
    <dgm:pt modelId="{36AFECC5-2A8D-48A4-BAE3-EBCF2BD3D960}" type="pres">
      <dgm:prSet presAssocID="{C0F0A29A-83BA-4995-8662-51DCE9B517F3}" presName="hierRoot1" presStyleCnt="0">
        <dgm:presLayoutVars>
          <dgm:hierBranch val="init"/>
        </dgm:presLayoutVars>
      </dgm:prSet>
      <dgm:spPr/>
      <dgm:t>
        <a:bodyPr/>
        <a:lstStyle/>
        <a:p>
          <a:endParaRPr lang="tr-TR"/>
        </a:p>
      </dgm:t>
    </dgm:pt>
    <dgm:pt modelId="{F181BC0D-5819-4890-A696-DA1558FD1172}" type="pres">
      <dgm:prSet presAssocID="{C0F0A29A-83BA-4995-8662-51DCE9B517F3}" presName="rootComposite1" presStyleCnt="0"/>
      <dgm:spPr/>
      <dgm:t>
        <a:bodyPr/>
        <a:lstStyle/>
        <a:p>
          <a:endParaRPr lang="tr-TR"/>
        </a:p>
      </dgm:t>
    </dgm:pt>
    <dgm:pt modelId="{5493F5C6-1F5E-4DB6-BA36-0DB23ECCA048}" type="pres">
      <dgm:prSet presAssocID="{C0F0A29A-83BA-4995-8662-51DCE9B517F3}" presName="rootText1" presStyleLbl="node0" presStyleIdx="0" presStyleCnt="1" custLinFactNeighborY="-69488">
        <dgm:presLayoutVars>
          <dgm:chPref val="3"/>
        </dgm:presLayoutVars>
      </dgm:prSet>
      <dgm:spPr/>
      <dgm:t>
        <a:bodyPr/>
        <a:lstStyle/>
        <a:p>
          <a:endParaRPr lang="tr-TR"/>
        </a:p>
      </dgm:t>
    </dgm:pt>
    <dgm:pt modelId="{45568B61-4BF5-4E2B-8497-3FF45249C39F}" type="pres">
      <dgm:prSet presAssocID="{C0F0A29A-83BA-4995-8662-51DCE9B517F3}" presName="rootConnector1" presStyleLbl="node1" presStyleIdx="0" presStyleCnt="0"/>
      <dgm:spPr/>
      <dgm:t>
        <a:bodyPr/>
        <a:lstStyle/>
        <a:p>
          <a:endParaRPr lang="tr-TR"/>
        </a:p>
      </dgm:t>
    </dgm:pt>
    <dgm:pt modelId="{E77BEACF-52E3-4C6B-8329-2E2BE0DE5449}" type="pres">
      <dgm:prSet presAssocID="{C0F0A29A-83BA-4995-8662-51DCE9B517F3}" presName="hierChild2" presStyleCnt="0"/>
      <dgm:spPr/>
      <dgm:t>
        <a:bodyPr/>
        <a:lstStyle/>
        <a:p>
          <a:endParaRPr lang="tr-TR"/>
        </a:p>
      </dgm:t>
    </dgm:pt>
    <dgm:pt modelId="{19095BB5-85A0-4780-8699-1AFF3D301950}" type="pres">
      <dgm:prSet presAssocID="{7DC54BB9-E49C-42FA-AAD6-49F0018AE99D}" presName="Name37" presStyleLbl="parChTrans1D2" presStyleIdx="0" presStyleCnt="3"/>
      <dgm:spPr/>
      <dgm:t>
        <a:bodyPr/>
        <a:lstStyle/>
        <a:p>
          <a:endParaRPr lang="tr-TR"/>
        </a:p>
      </dgm:t>
    </dgm:pt>
    <dgm:pt modelId="{4F3F1045-F4DC-4E80-866E-8D556F56ABB2}" type="pres">
      <dgm:prSet presAssocID="{B926F482-00A2-4CAF-BD20-6267170DFCE1}" presName="hierRoot2" presStyleCnt="0">
        <dgm:presLayoutVars>
          <dgm:hierBranch val="init"/>
        </dgm:presLayoutVars>
      </dgm:prSet>
      <dgm:spPr/>
      <dgm:t>
        <a:bodyPr/>
        <a:lstStyle/>
        <a:p>
          <a:endParaRPr lang="tr-TR"/>
        </a:p>
      </dgm:t>
    </dgm:pt>
    <dgm:pt modelId="{CD9CD7D8-B575-4B2F-8350-005D90E054EF}" type="pres">
      <dgm:prSet presAssocID="{B926F482-00A2-4CAF-BD20-6267170DFCE1}" presName="rootComposite" presStyleCnt="0"/>
      <dgm:spPr/>
      <dgm:t>
        <a:bodyPr/>
        <a:lstStyle/>
        <a:p>
          <a:endParaRPr lang="tr-TR"/>
        </a:p>
      </dgm:t>
    </dgm:pt>
    <dgm:pt modelId="{2568D5FC-7C7B-4037-9C12-FA97A24E64C5}" type="pres">
      <dgm:prSet presAssocID="{B926F482-00A2-4CAF-BD20-6267170DFCE1}" presName="rootText" presStyleLbl="node2" presStyleIdx="0" presStyleCnt="3" custLinFactNeighborX="-69845">
        <dgm:presLayoutVars>
          <dgm:chPref val="3"/>
        </dgm:presLayoutVars>
      </dgm:prSet>
      <dgm:spPr/>
      <dgm:t>
        <a:bodyPr/>
        <a:lstStyle/>
        <a:p>
          <a:endParaRPr lang="tr-TR"/>
        </a:p>
      </dgm:t>
    </dgm:pt>
    <dgm:pt modelId="{8BD19DBF-D311-41E6-BF8C-C07708A917C3}" type="pres">
      <dgm:prSet presAssocID="{B926F482-00A2-4CAF-BD20-6267170DFCE1}" presName="rootConnector" presStyleLbl="node2" presStyleIdx="0" presStyleCnt="3"/>
      <dgm:spPr/>
      <dgm:t>
        <a:bodyPr/>
        <a:lstStyle/>
        <a:p>
          <a:endParaRPr lang="tr-TR"/>
        </a:p>
      </dgm:t>
    </dgm:pt>
    <dgm:pt modelId="{E75BDA20-7323-40A6-ACE6-959820408E86}" type="pres">
      <dgm:prSet presAssocID="{B926F482-00A2-4CAF-BD20-6267170DFCE1}" presName="hierChild4" presStyleCnt="0"/>
      <dgm:spPr/>
      <dgm:t>
        <a:bodyPr/>
        <a:lstStyle/>
        <a:p>
          <a:endParaRPr lang="tr-TR"/>
        </a:p>
      </dgm:t>
    </dgm:pt>
    <dgm:pt modelId="{7C1DD74B-2264-40AD-A6C3-9812B8902AA7}" type="pres">
      <dgm:prSet presAssocID="{B926F482-00A2-4CAF-BD20-6267170DFCE1}" presName="hierChild5" presStyleCnt="0"/>
      <dgm:spPr/>
      <dgm:t>
        <a:bodyPr/>
        <a:lstStyle/>
        <a:p>
          <a:endParaRPr lang="tr-TR"/>
        </a:p>
      </dgm:t>
    </dgm:pt>
    <dgm:pt modelId="{FB70E148-CC4C-482C-A41B-69BE8716E184}" type="pres">
      <dgm:prSet presAssocID="{D451D789-C5AA-4FE5-99E1-0942AF3074D2}" presName="Name37" presStyleLbl="parChTrans1D2" presStyleIdx="1" presStyleCnt="3"/>
      <dgm:spPr/>
      <dgm:t>
        <a:bodyPr/>
        <a:lstStyle/>
        <a:p>
          <a:endParaRPr lang="tr-TR"/>
        </a:p>
      </dgm:t>
    </dgm:pt>
    <dgm:pt modelId="{720B9170-AC16-4252-858C-CF4C02F1A1B5}" type="pres">
      <dgm:prSet presAssocID="{9A6A791A-FB05-47FD-AFC1-1E9E558BB1DC}" presName="hierRoot2" presStyleCnt="0">
        <dgm:presLayoutVars>
          <dgm:hierBranch val="init"/>
        </dgm:presLayoutVars>
      </dgm:prSet>
      <dgm:spPr/>
      <dgm:t>
        <a:bodyPr/>
        <a:lstStyle/>
        <a:p>
          <a:endParaRPr lang="tr-TR"/>
        </a:p>
      </dgm:t>
    </dgm:pt>
    <dgm:pt modelId="{BBD332FD-9C09-4D55-B4E9-8A585C252093}" type="pres">
      <dgm:prSet presAssocID="{9A6A791A-FB05-47FD-AFC1-1E9E558BB1DC}" presName="rootComposite" presStyleCnt="0"/>
      <dgm:spPr/>
      <dgm:t>
        <a:bodyPr/>
        <a:lstStyle/>
        <a:p>
          <a:endParaRPr lang="tr-TR"/>
        </a:p>
      </dgm:t>
    </dgm:pt>
    <dgm:pt modelId="{BAD53A23-2FE8-4449-8FB2-C607DD9E9F80}" type="pres">
      <dgm:prSet presAssocID="{9A6A791A-FB05-47FD-AFC1-1E9E558BB1DC}" presName="rootText" presStyleLbl="node2" presStyleIdx="1" presStyleCnt="3">
        <dgm:presLayoutVars>
          <dgm:chPref val="3"/>
        </dgm:presLayoutVars>
      </dgm:prSet>
      <dgm:spPr/>
      <dgm:t>
        <a:bodyPr/>
        <a:lstStyle/>
        <a:p>
          <a:endParaRPr lang="tr-TR"/>
        </a:p>
      </dgm:t>
    </dgm:pt>
    <dgm:pt modelId="{0404A12D-2BFB-4E76-BCBB-256E375C59DB}" type="pres">
      <dgm:prSet presAssocID="{9A6A791A-FB05-47FD-AFC1-1E9E558BB1DC}" presName="rootConnector" presStyleLbl="node2" presStyleIdx="1" presStyleCnt="3"/>
      <dgm:spPr/>
      <dgm:t>
        <a:bodyPr/>
        <a:lstStyle/>
        <a:p>
          <a:endParaRPr lang="tr-TR"/>
        </a:p>
      </dgm:t>
    </dgm:pt>
    <dgm:pt modelId="{C040D508-2344-4F07-84D5-D1DF78BE6C8B}" type="pres">
      <dgm:prSet presAssocID="{9A6A791A-FB05-47FD-AFC1-1E9E558BB1DC}" presName="hierChild4" presStyleCnt="0"/>
      <dgm:spPr/>
      <dgm:t>
        <a:bodyPr/>
        <a:lstStyle/>
        <a:p>
          <a:endParaRPr lang="tr-TR"/>
        </a:p>
      </dgm:t>
    </dgm:pt>
    <dgm:pt modelId="{7B4DAFA1-6BB2-4023-84C9-EEBC6A2C5CDE}" type="pres">
      <dgm:prSet presAssocID="{9A6A791A-FB05-47FD-AFC1-1E9E558BB1DC}" presName="hierChild5" presStyleCnt="0"/>
      <dgm:spPr/>
      <dgm:t>
        <a:bodyPr/>
        <a:lstStyle/>
        <a:p>
          <a:endParaRPr lang="tr-TR"/>
        </a:p>
      </dgm:t>
    </dgm:pt>
    <dgm:pt modelId="{1E4808B9-E865-465C-8BB8-2F65C956A656}" type="pres">
      <dgm:prSet presAssocID="{475628C8-EF5B-4FD7-A30E-1453F708B99D}" presName="Name37" presStyleLbl="parChTrans1D2" presStyleIdx="2" presStyleCnt="3"/>
      <dgm:spPr/>
      <dgm:t>
        <a:bodyPr/>
        <a:lstStyle/>
        <a:p>
          <a:endParaRPr lang="tr-TR"/>
        </a:p>
      </dgm:t>
    </dgm:pt>
    <dgm:pt modelId="{8A300280-C525-4CFF-8063-6E43329BA2D2}" type="pres">
      <dgm:prSet presAssocID="{18A31C80-CC25-402B-B6E4-A0E1C682C82A}" presName="hierRoot2" presStyleCnt="0">
        <dgm:presLayoutVars>
          <dgm:hierBranch val="init"/>
        </dgm:presLayoutVars>
      </dgm:prSet>
      <dgm:spPr/>
      <dgm:t>
        <a:bodyPr/>
        <a:lstStyle/>
        <a:p>
          <a:endParaRPr lang="tr-TR"/>
        </a:p>
      </dgm:t>
    </dgm:pt>
    <dgm:pt modelId="{E360873E-BE95-4B87-8D6F-BAFED049394D}" type="pres">
      <dgm:prSet presAssocID="{18A31C80-CC25-402B-B6E4-A0E1C682C82A}" presName="rootComposite" presStyleCnt="0"/>
      <dgm:spPr/>
      <dgm:t>
        <a:bodyPr/>
        <a:lstStyle/>
        <a:p>
          <a:endParaRPr lang="tr-TR"/>
        </a:p>
      </dgm:t>
    </dgm:pt>
    <dgm:pt modelId="{45A55176-18B3-439C-AF1A-E40C617B118C}" type="pres">
      <dgm:prSet presAssocID="{18A31C80-CC25-402B-B6E4-A0E1C682C82A}" presName="rootText" presStyleLbl="node2" presStyleIdx="2" presStyleCnt="3">
        <dgm:presLayoutVars>
          <dgm:chPref val="3"/>
        </dgm:presLayoutVars>
      </dgm:prSet>
      <dgm:spPr/>
      <dgm:t>
        <a:bodyPr/>
        <a:lstStyle/>
        <a:p>
          <a:endParaRPr lang="tr-TR"/>
        </a:p>
      </dgm:t>
    </dgm:pt>
    <dgm:pt modelId="{C12A42C7-A9AF-4920-AC96-AA5AB2F25673}" type="pres">
      <dgm:prSet presAssocID="{18A31C80-CC25-402B-B6E4-A0E1C682C82A}" presName="rootConnector" presStyleLbl="node2" presStyleIdx="2" presStyleCnt="3"/>
      <dgm:spPr/>
      <dgm:t>
        <a:bodyPr/>
        <a:lstStyle/>
        <a:p>
          <a:endParaRPr lang="tr-TR"/>
        </a:p>
      </dgm:t>
    </dgm:pt>
    <dgm:pt modelId="{4E3651F5-D85A-4721-AE34-AA7F069E3D3D}" type="pres">
      <dgm:prSet presAssocID="{18A31C80-CC25-402B-B6E4-A0E1C682C82A}" presName="hierChild4" presStyleCnt="0"/>
      <dgm:spPr/>
      <dgm:t>
        <a:bodyPr/>
        <a:lstStyle/>
        <a:p>
          <a:endParaRPr lang="tr-TR"/>
        </a:p>
      </dgm:t>
    </dgm:pt>
    <dgm:pt modelId="{AA56EAFB-AC8F-4F78-9F36-94C88045B426}" type="pres">
      <dgm:prSet presAssocID="{18A31C80-CC25-402B-B6E4-A0E1C682C82A}" presName="hierChild5" presStyleCnt="0"/>
      <dgm:spPr/>
      <dgm:t>
        <a:bodyPr/>
        <a:lstStyle/>
        <a:p>
          <a:endParaRPr lang="tr-TR"/>
        </a:p>
      </dgm:t>
    </dgm:pt>
    <dgm:pt modelId="{740D9054-4470-435E-B804-14F08172A1CE}" type="pres">
      <dgm:prSet presAssocID="{C0F0A29A-83BA-4995-8662-51DCE9B517F3}" presName="hierChild3" presStyleCnt="0"/>
      <dgm:spPr/>
      <dgm:t>
        <a:bodyPr/>
        <a:lstStyle/>
        <a:p>
          <a:endParaRPr lang="tr-TR"/>
        </a:p>
      </dgm:t>
    </dgm:pt>
  </dgm:ptLst>
  <dgm:cxnLst>
    <dgm:cxn modelId="{A0004B86-3FC1-4735-A853-95FF318F5A9B}" type="presOf" srcId="{7DC54BB9-E49C-42FA-AAD6-49F0018AE99D}" destId="{19095BB5-85A0-4780-8699-1AFF3D301950}" srcOrd="0" destOrd="0" presId="urn:microsoft.com/office/officeart/2005/8/layout/orgChart1"/>
    <dgm:cxn modelId="{91220C89-D87D-4761-BE50-E537B559EB62}" type="presOf" srcId="{B926F482-00A2-4CAF-BD20-6267170DFCE1}" destId="{2568D5FC-7C7B-4037-9C12-FA97A24E64C5}" srcOrd="0" destOrd="0" presId="urn:microsoft.com/office/officeart/2005/8/layout/orgChart1"/>
    <dgm:cxn modelId="{2AB4EA26-80CB-41F5-895B-50E363FB0BEA}" type="presOf" srcId="{9A6A791A-FB05-47FD-AFC1-1E9E558BB1DC}" destId="{BAD53A23-2FE8-4449-8FB2-C607DD9E9F80}" srcOrd="0" destOrd="0" presId="urn:microsoft.com/office/officeart/2005/8/layout/orgChart1"/>
    <dgm:cxn modelId="{D99DFD06-017F-4A60-BF88-2E94BF780966}" type="presOf" srcId="{B926F482-00A2-4CAF-BD20-6267170DFCE1}" destId="{8BD19DBF-D311-41E6-BF8C-C07708A917C3}" srcOrd="1" destOrd="0" presId="urn:microsoft.com/office/officeart/2005/8/layout/orgChart1"/>
    <dgm:cxn modelId="{5FAB46DC-B2B2-42AD-A1E4-E2674EEC542D}" type="presOf" srcId="{475628C8-EF5B-4FD7-A30E-1453F708B99D}" destId="{1E4808B9-E865-465C-8BB8-2F65C956A656}" srcOrd="0" destOrd="0" presId="urn:microsoft.com/office/officeart/2005/8/layout/orgChart1"/>
    <dgm:cxn modelId="{4DB0E3B4-31B4-44D2-9F80-5489A709C6C9}" type="presOf" srcId="{18A31C80-CC25-402B-B6E4-A0E1C682C82A}" destId="{C12A42C7-A9AF-4920-AC96-AA5AB2F25673}" srcOrd="1" destOrd="0" presId="urn:microsoft.com/office/officeart/2005/8/layout/orgChart1"/>
    <dgm:cxn modelId="{171A8315-31CE-429F-BB29-E35DA4076CF6}" type="presOf" srcId="{18A31C80-CC25-402B-B6E4-A0E1C682C82A}" destId="{45A55176-18B3-439C-AF1A-E40C617B118C}" srcOrd="0" destOrd="0" presId="urn:microsoft.com/office/officeart/2005/8/layout/orgChart1"/>
    <dgm:cxn modelId="{68F9132A-5078-4459-B18D-CD51A3078951}" type="presOf" srcId="{D451D789-C5AA-4FE5-99E1-0942AF3074D2}" destId="{FB70E148-CC4C-482C-A41B-69BE8716E184}" srcOrd="0" destOrd="0" presId="urn:microsoft.com/office/officeart/2005/8/layout/orgChart1"/>
    <dgm:cxn modelId="{DE2FA3FB-B90F-4F76-BBA9-A661F37A8AC5}" srcId="{C0F0A29A-83BA-4995-8662-51DCE9B517F3}" destId="{B926F482-00A2-4CAF-BD20-6267170DFCE1}" srcOrd="0" destOrd="0" parTransId="{7DC54BB9-E49C-42FA-AAD6-49F0018AE99D}" sibTransId="{91F191D1-1210-4F75-829C-68909FEE38D2}"/>
    <dgm:cxn modelId="{B57992E4-B76E-4337-BC78-EEDF060B2D99}" type="presOf" srcId="{F770322C-BF59-4816-A351-28A19F9A3B43}" destId="{BA405F0C-BBDA-4131-B62D-4A15D8556399}" srcOrd="0" destOrd="0" presId="urn:microsoft.com/office/officeart/2005/8/layout/orgChart1"/>
    <dgm:cxn modelId="{82B9B048-3420-4C69-8E6F-91F89C622CD6}" srcId="{F770322C-BF59-4816-A351-28A19F9A3B43}" destId="{C0F0A29A-83BA-4995-8662-51DCE9B517F3}" srcOrd="0" destOrd="0" parTransId="{88A6C134-C4B4-47ED-80FF-33DE74381A4F}" sibTransId="{C779BC94-72A1-4C72-BBE2-BD5F8162C451}"/>
    <dgm:cxn modelId="{77A9E839-2D0A-4740-9A2A-BFDFA9C6F920}" srcId="{C0F0A29A-83BA-4995-8662-51DCE9B517F3}" destId="{9A6A791A-FB05-47FD-AFC1-1E9E558BB1DC}" srcOrd="1" destOrd="0" parTransId="{D451D789-C5AA-4FE5-99E1-0942AF3074D2}" sibTransId="{BB3AADB4-5803-4928-A981-E42EA0D0372B}"/>
    <dgm:cxn modelId="{DFCB622E-FE02-4E1C-8B41-AFBE8E2D5A0F}" type="presOf" srcId="{C0F0A29A-83BA-4995-8662-51DCE9B517F3}" destId="{5493F5C6-1F5E-4DB6-BA36-0DB23ECCA048}" srcOrd="0" destOrd="0" presId="urn:microsoft.com/office/officeart/2005/8/layout/orgChart1"/>
    <dgm:cxn modelId="{272AE186-AC8D-40BE-8DE9-FFED03444D95}" type="presOf" srcId="{C0F0A29A-83BA-4995-8662-51DCE9B517F3}" destId="{45568B61-4BF5-4E2B-8497-3FF45249C39F}" srcOrd="1" destOrd="0" presId="urn:microsoft.com/office/officeart/2005/8/layout/orgChart1"/>
    <dgm:cxn modelId="{48D7B709-5D46-4CA2-A3C9-429DE5135AAF}" srcId="{C0F0A29A-83BA-4995-8662-51DCE9B517F3}" destId="{18A31C80-CC25-402B-B6E4-A0E1C682C82A}" srcOrd="2" destOrd="0" parTransId="{475628C8-EF5B-4FD7-A30E-1453F708B99D}" sibTransId="{B01C2BF6-BA58-4DBF-8DE2-64689ED407EE}"/>
    <dgm:cxn modelId="{527B5A10-EB26-4B09-8B9E-7A43FBC0A56E}" type="presOf" srcId="{9A6A791A-FB05-47FD-AFC1-1E9E558BB1DC}" destId="{0404A12D-2BFB-4E76-BCBB-256E375C59DB}" srcOrd="1" destOrd="0" presId="urn:microsoft.com/office/officeart/2005/8/layout/orgChart1"/>
    <dgm:cxn modelId="{21FD5A82-EA72-4223-AF27-AE92605AF1AA}" type="presParOf" srcId="{BA405F0C-BBDA-4131-B62D-4A15D8556399}" destId="{36AFECC5-2A8D-48A4-BAE3-EBCF2BD3D960}" srcOrd="0" destOrd="0" presId="urn:microsoft.com/office/officeart/2005/8/layout/orgChart1"/>
    <dgm:cxn modelId="{227E26D7-526E-40D9-A28A-E505AD319D95}" type="presParOf" srcId="{36AFECC5-2A8D-48A4-BAE3-EBCF2BD3D960}" destId="{F181BC0D-5819-4890-A696-DA1558FD1172}" srcOrd="0" destOrd="0" presId="urn:microsoft.com/office/officeart/2005/8/layout/orgChart1"/>
    <dgm:cxn modelId="{2C4F4A0D-C5D5-4F84-86EE-F854CFC725FE}" type="presParOf" srcId="{F181BC0D-5819-4890-A696-DA1558FD1172}" destId="{5493F5C6-1F5E-4DB6-BA36-0DB23ECCA048}" srcOrd="0" destOrd="0" presId="urn:microsoft.com/office/officeart/2005/8/layout/orgChart1"/>
    <dgm:cxn modelId="{1C4F1E2B-590C-41AB-9D22-2F8C4D980B0A}" type="presParOf" srcId="{F181BC0D-5819-4890-A696-DA1558FD1172}" destId="{45568B61-4BF5-4E2B-8497-3FF45249C39F}" srcOrd="1" destOrd="0" presId="urn:microsoft.com/office/officeart/2005/8/layout/orgChart1"/>
    <dgm:cxn modelId="{6FFA902A-66B8-43B3-9CD9-1DD72D32B584}" type="presParOf" srcId="{36AFECC5-2A8D-48A4-BAE3-EBCF2BD3D960}" destId="{E77BEACF-52E3-4C6B-8329-2E2BE0DE5449}" srcOrd="1" destOrd="0" presId="urn:microsoft.com/office/officeart/2005/8/layout/orgChart1"/>
    <dgm:cxn modelId="{F315C215-705A-402B-8608-D944B9FD9182}" type="presParOf" srcId="{E77BEACF-52E3-4C6B-8329-2E2BE0DE5449}" destId="{19095BB5-85A0-4780-8699-1AFF3D301950}" srcOrd="0" destOrd="0" presId="urn:microsoft.com/office/officeart/2005/8/layout/orgChart1"/>
    <dgm:cxn modelId="{2F044EED-48BA-48B0-B314-F7025E5DE3C0}" type="presParOf" srcId="{E77BEACF-52E3-4C6B-8329-2E2BE0DE5449}" destId="{4F3F1045-F4DC-4E80-866E-8D556F56ABB2}" srcOrd="1" destOrd="0" presId="urn:microsoft.com/office/officeart/2005/8/layout/orgChart1"/>
    <dgm:cxn modelId="{3FCBF93B-DB91-4E65-B63E-F72987C3B701}" type="presParOf" srcId="{4F3F1045-F4DC-4E80-866E-8D556F56ABB2}" destId="{CD9CD7D8-B575-4B2F-8350-005D90E054EF}" srcOrd="0" destOrd="0" presId="urn:microsoft.com/office/officeart/2005/8/layout/orgChart1"/>
    <dgm:cxn modelId="{EF3FC3D0-807A-4BED-B7AF-D6923D4A379C}" type="presParOf" srcId="{CD9CD7D8-B575-4B2F-8350-005D90E054EF}" destId="{2568D5FC-7C7B-4037-9C12-FA97A24E64C5}" srcOrd="0" destOrd="0" presId="urn:microsoft.com/office/officeart/2005/8/layout/orgChart1"/>
    <dgm:cxn modelId="{686B26AD-8463-4095-B358-9A2D2A6AFFF7}" type="presParOf" srcId="{CD9CD7D8-B575-4B2F-8350-005D90E054EF}" destId="{8BD19DBF-D311-41E6-BF8C-C07708A917C3}" srcOrd="1" destOrd="0" presId="urn:microsoft.com/office/officeart/2005/8/layout/orgChart1"/>
    <dgm:cxn modelId="{E459DD63-E5F5-4C8D-ADDC-26CC013F4C6B}" type="presParOf" srcId="{4F3F1045-F4DC-4E80-866E-8D556F56ABB2}" destId="{E75BDA20-7323-40A6-ACE6-959820408E86}" srcOrd="1" destOrd="0" presId="urn:microsoft.com/office/officeart/2005/8/layout/orgChart1"/>
    <dgm:cxn modelId="{BDF5E3D2-D0C4-4AB6-9477-199F72D3268B}" type="presParOf" srcId="{4F3F1045-F4DC-4E80-866E-8D556F56ABB2}" destId="{7C1DD74B-2264-40AD-A6C3-9812B8902AA7}" srcOrd="2" destOrd="0" presId="urn:microsoft.com/office/officeart/2005/8/layout/orgChart1"/>
    <dgm:cxn modelId="{9E2DE21C-A657-4582-8052-5A7CEB6B7119}" type="presParOf" srcId="{E77BEACF-52E3-4C6B-8329-2E2BE0DE5449}" destId="{FB70E148-CC4C-482C-A41B-69BE8716E184}" srcOrd="2" destOrd="0" presId="urn:microsoft.com/office/officeart/2005/8/layout/orgChart1"/>
    <dgm:cxn modelId="{8A4B0B46-96F9-4763-8102-083D85C581AB}" type="presParOf" srcId="{E77BEACF-52E3-4C6B-8329-2E2BE0DE5449}" destId="{720B9170-AC16-4252-858C-CF4C02F1A1B5}" srcOrd="3" destOrd="0" presId="urn:microsoft.com/office/officeart/2005/8/layout/orgChart1"/>
    <dgm:cxn modelId="{8D68E336-CADD-40AD-A204-A3B4DB5DAF8B}" type="presParOf" srcId="{720B9170-AC16-4252-858C-CF4C02F1A1B5}" destId="{BBD332FD-9C09-4D55-B4E9-8A585C252093}" srcOrd="0" destOrd="0" presId="urn:microsoft.com/office/officeart/2005/8/layout/orgChart1"/>
    <dgm:cxn modelId="{ADEE4C74-3115-4657-93C6-877474A3E3EC}" type="presParOf" srcId="{BBD332FD-9C09-4D55-B4E9-8A585C252093}" destId="{BAD53A23-2FE8-4449-8FB2-C607DD9E9F80}" srcOrd="0" destOrd="0" presId="urn:microsoft.com/office/officeart/2005/8/layout/orgChart1"/>
    <dgm:cxn modelId="{6A6BDE16-54A2-4891-AE93-1179A3F689BD}" type="presParOf" srcId="{BBD332FD-9C09-4D55-B4E9-8A585C252093}" destId="{0404A12D-2BFB-4E76-BCBB-256E375C59DB}" srcOrd="1" destOrd="0" presId="urn:microsoft.com/office/officeart/2005/8/layout/orgChart1"/>
    <dgm:cxn modelId="{D0E7511C-0788-4669-8837-FB88DD580F01}" type="presParOf" srcId="{720B9170-AC16-4252-858C-CF4C02F1A1B5}" destId="{C040D508-2344-4F07-84D5-D1DF78BE6C8B}" srcOrd="1" destOrd="0" presId="urn:microsoft.com/office/officeart/2005/8/layout/orgChart1"/>
    <dgm:cxn modelId="{2B73E999-1133-465A-A0FB-B0B561078DE9}" type="presParOf" srcId="{720B9170-AC16-4252-858C-CF4C02F1A1B5}" destId="{7B4DAFA1-6BB2-4023-84C9-EEBC6A2C5CDE}" srcOrd="2" destOrd="0" presId="urn:microsoft.com/office/officeart/2005/8/layout/orgChart1"/>
    <dgm:cxn modelId="{E87DF223-1E40-4B3C-8417-4BA444252ACE}" type="presParOf" srcId="{E77BEACF-52E3-4C6B-8329-2E2BE0DE5449}" destId="{1E4808B9-E865-465C-8BB8-2F65C956A656}" srcOrd="4" destOrd="0" presId="urn:microsoft.com/office/officeart/2005/8/layout/orgChart1"/>
    <dgm:cxn modelId="{39D82D2D-F05E-4BB0-B27A-D0D61D482889}" type="presParOf" srcId="{E77BEACF-52E3-4C6B-8329-2E2BE0DE5449}" destId="{8A300280-C525-4CFF-8063-6E43329BA2D2}" srcOrd="5" destOrd="0" presId="urn:microsoft.com/office/officeart/2005/8/layout/orgChart1"/>
    <dgm:cxn modelId="{A60FA72D-BE85-4D49-8F8F-1D1AE2A5784D}" type="presParOf" srcId="{8A300280-C525-4CFF-8063-6E43329BA2D2}" destId="{E360873E-BE95-4B87-8D6F-BAFED049394D}" srcOrd="0" destOrd="0" presId="urn:microsoft.com/office/officeart/2005/8/layout/orgChart1"/>
    <dgm:cxn modelId="{A7056247-06C8-474A-9CE0-1A657D9EA6B0}" type="presParOf" srcId="{E360873E-BE95-4B87-8D6F-BAFED049394D}" destId="{45A55176-18B3-439C-AF1A-E40C617B118C}" srcOrd="0" destOrd="0" presId="urn:microsoft.com/office/officeart/2005/8/layout/orgChart1"/>
    <dgm:cxn modelId="{E5985606-6FF1-4BA5-BF3B-533536A90C4F}" type="presParOf" srcId="{E360873E-BE95-4B87-8D6F-BAFED049394D}" destId="{C12A42C7-A9AF-4920-AC96-AA5AB2F25673}" srcOrd="1" destOrd="0" presId="urn:microsoft.com/office/officeart/2005/8/layout/orgChart1"/>
    <dgm:cxn modelId="{E88AED17-4606-4356-9DDA-4A024D184EDD}" type="presParOf" srcId="{8A300280-C525-4CFF-8063-6E43329BA2D2}" destId="{4E3651F5-D85A-4721-AE34-AA7F069E3D3D}" srcOrd="1" destOrd="0" presId="urn:microsoft.com/office/officeart/2005/8/layout/orgChart1"/>
    <dgm:cxn modelId="{A3EA381E-5A08-4DF1-869C-FECA45C8BE10}" type="presParOf" srcId="{8A300280-C525-4CFF-8063-6E43329BA2D2}" destId="{AA56EAFB-AC8F-4F78-9F36-94C88045B426}" srcOrd="2" destOrd="0" presId="urn:microsoft.com/office/officeart/2005/8/layout/orgChart1"/>
    <dgm:cxn modelId="{B6FCFF78-D20E-4811-A66B-AF866CC20F34}" type="presParOf" srcId="{36AFECC5-2A8D-48A4-BAE3-EBCF2BD3D960}" destId="{740D9054-4470-435E-B804-14F08172A1C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A14B392-3F55-4234-ACC5-B9DB90B3447B}"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0471C11B-B6B4-41FD-BC93-D47959FF8D22}">
      <dgm:prSet phldrT="[Metin]" custT="1"/>
      <dgm:spPr/>
      <dgm:t>
        <a:bodyPr/>
        <a:lstStyle/>
        <a:p>
          <a:r>
            <a:rPr lang="tr-TR" sz="1800" b="1" dirty="0" smtClean="0"/>
            <a:t>Erdemsiz Mallar</a:t>
          </a:r>
        </a:p>
      </dgm:t>
    </dgm:pt>
    <dgm:pt modelId="{CB2885D9-6B30-4706-B818-E4BBE54CB914}" type="parTrans" cxnId="{357DB121-69D0-42DA-9F20-C4CEE483E55C}">
      <dgm:prSet/>
      <dgm:spPr/>
      <dgm:t>
        <a:bodyPr/>
        <a:lstStyle/>
        <a:p>
          <a:endParaRPr lang="tr-TR" sz="1600"/>
        </a:p>
      </dgm:t>
    </dgm:pt>
    <dgm:pt modelId="{9ECBB1DC-4397-4E83-9E23-226D1AA3D225}" type="sibTrans" cxnId="{357DB121-69D0-42DA-9F20-C4CEE483E55C}">
      <dgm:prSet/>
      <dgm:spPr/>
      <dgm:t>
        <a:bodyPr/>
        <a:lstStyle/>
        <a:p>
          <a:endParaRPr lang="tr-TR" sz="1600"/>
        </a:p>
      </dgm:t>
    </dgm:pt>
    <dgm:pt modelId="{EB61EEB0-E528-4CCB-A7A6-F823CC5AD153}">
      <dgm:prSet phldrT="[Metin]" custT="1"/>
      <dgm:spPr/>
      <dgm:t>
        <a:bodyPr/>
        <a:lstStyle/>
        <a:p>
          <a:r>
            <a:rPr lang="tr-TR" sz="1800" dirty="0" smtClean="0"/>
            <a:t>Toplum için zararlı özel mallar</a:t>
          </a:r>
        </a:p>
        <a:p>
          <a:r>
            <a:rPr lang="tr-TR" sz="1400" i="1" dirty="0" smtClean="0"/>
            <a:t>Birincil  zararı bireye, ikincil zararı topluma</a:t>
          </a:r>
          <a:endParaRPr lang="tr-TR" sz="1400" dirty="0"/>
        </a:p>
      </dgm:t>
    </dgm:pt>
    <dgm:pt modelId="{70CCFC91-A5FF-4CC4-9978-6AE342005124}" type="parTrans" cxnId="{022B6C02-6234-41B1-B83E-26C39736259D}">
      <dgm:prSet/>
      <dgm:spPr/>
      <dgm:t>
        <a:bodyPr/>
        <a:lstStyle/>
        <a:p>
          <a:endParaRPr lang="tr-TR" sz="1600" dirty="0"/>
        </a:p>
      </dgm:t>
    </dgm:pt>
    <dgm:pt modelId="{B350F809-9162-485A-860E-B92D63876682}" type="sibTrans" cxnId="{022B6C02-6234-41B1-B83E-26C39736259D}">
      <dgm:prSet/>
      <dgm:spPr/>
      <dgm:t>
        <a:bodyPr/>
        <a:lstStyle/>
        <a:p>
          <a:endParaRPr lang="tr-TR" sz="1600"/>
        </a:p>
      </dgm:t>
    </dgm:pt>
    <dgm:pt modelId="{F96B0BA6-46C7-4F78-B594-453E84ADDF52}">
      <dgm:prSet phldrT="[Metin]" custT="1"/>
      <dgm:spPr/>
      <dgm:t>
        <a:bodyPr/>
        <a:lstStyle/>
        <a:p>
          <a:r>
            <a:rPr lang="tr-TR" sz="1800" dirty="0" smtClean="0"/>
            <a:t>Tüketildiklerinde negatif dışsallık doğar </a:t>
          </a:r>
          <a:endParaRPr lang="tr-TR" sz="1800" dirty="0"/>
        </a:p>
      </dgm:t>
    </dgm:pt>
    <dgm:pt modelId="{8661CEA7-CDBE-400D-A8CC-67A6DFCD3490}" type="parTrans" cxnId="{C2A9701F-DB15-441F-81AE-70C81D1D6BF8}">
      <dgm:prSet/>
      <dgm:spPr/>
      <dgm:t>
        <a:bodyPr/>
        <a:lstStyle/>
        <a:p>
          <a:endParaRPr lang="tr-TR" sz="1600" dirty="0"/>
        </a:p>
      </dgm:t>
    </dgm:pt>
    <dgm:pt modelId="{A88E559B-3AEA-44B9-809F-04168EB29B4D}" type="sibTrans" cxnId="{C2A9701F-DB15-441F-81AE-70C81D1D6BF8}">
      <dgm:prSet/>
      <dgm:spPr/>
      <dgm:t>
        <a:bodyPr/>
        <a:lstStyle/>
        <a:p>
          <a:endParaRPr lang="tr-TR" sz="1600"/>
        </a:p>
      </dgm:t>
    </dgm:pt>
    <dgm:pt modelId="{55AA868D-CAB3-4909-B29E-5319B69FD21E}">
      <dgm:prSet custT="1"/>
      <dgm:spPr/>
      <dgm:t>
        <a:bodyPr/>
        <a:lstStyle/>
        <a:p>
          <a:r>
            <a:rPr lang="tr-TR" sz="1800" dirty="0" smtClean="0"/>
            <a:t>Paternalistik (baba, himaye eden) bir devlet anlayışını içerir </a:t>
          </a:r>
          <a:endParaRPr lang="tr-TR" sz="1800" dirty="0"/>
        </a:p>
      </dgm:t>
    </dgm:pt>
    <dgm:pt modelId="{2307F520-33D7-4764-BB27-7DDFD89E14D7}" type="parTrans" cxnId="{37BBEBDE-E4EC-4EDE-8872-96F8E22BA79D}">
      <dgm:prSet/>
      <dgm:spPr/>
      <dgm:t>
        <a:bodyPr/>
        <a:lstStyle/>
        <a:p>
          <a:endParaRPr lang="tr-TR" sz="1600"/>
        </a:p>
      </dgm:t>
    </dgm:pt>
    <dgm:pt modelId="{85604193-6B93-45B0-8EC1-F49C62D8AC5C}" type="sibTrans" cxnId="{37BBEBDE-E4EC-4EDE-8872-96F8E22BA79D}">
      <dgm:prSet/>
      <dgm:spPr/>
      <dgm:t>
        <a:bodyPr/>
        <a:lstStyle/>
        <a:p>
          <a:endParaRPr lang="tr-TR" sz="1600"/>
        </a:p>
      </dgm:t>
    </dgm:pt>
    <dgm:pt modelId="{84DEEFD5-BC76-48E9-8119-45BAD1254B06}">
      <dgm:prSet custT="1"/>
      <dgm:spPr/>
      <dgm:t>
        <a:bodyPr/>
        <a:lstStyle/>
        <a:p>
          <a:r>
            <a:rPr lang="tr-TR" sz="1800" smtClean="0"/>
            <a:t>Devlet müdahalesi olmadığında</a:t>
          </a:r>
          <a:r>
            <a:rPr lang="tr-TR" sz="1800" b="1" smtClean="0">
              <a:latin typeface="Bradley Hand ITC" pitchFamily="66" charset="0"/>
            </a:rPr>
            <a:t> tercih çarpıklığı</a:t>
          </a:r>
          <a:r>
            <a:rPr lang="tr-TR" sz="1800" smtClean="0"/>
            <a:t> (aşırı talep) ortaya çıkar. </a:t>
          </a:r>
          <a:endParaRPr lang="tr-TR" sz="1800" dirty="0"/>
        </a:p>
      </dgm:t>
    </dgm:pt>
    <dgm:pt modelId="{D7C7F5F0-A496-4265-9E8E-DEB31D3FEBC5}" type="parTrans" cxnId="{E19C87F6-CB5E-42BC-9AE1-81438A3354EA}">
      <dgm:prSet/>
      <dgm:spPr/>
      <dgm:t>
        <a:bodyPr/>
        <a:lstStyle/>
        <a:p>
          <a:endParaRPr lang="tr-TR" sz="1600"/>
        </a:p>
      </dgm:t>
    </dgm:pt>
    <dgm:pt modelId="{96507A25-C311-4C82-A366-21EADE32B84E}" type="sibTrans" cxnId="{E19C87F6-CB5E-42BC-9AE1-81438A3354EA}">
      <dgm:prSet/>
      <dgm:spPr/>
      <dgm:t>
        <a:bodyPr/>
        <a:lstStyle/>
        <a:p>
          <a:endParaRPr lang="tr-TR" sz="1600"/>
        </a:p>
      </dgm:t>
    </dgm:pt>
    <dgm:pt modelId="{BCFC4E07-DB2C-4A95-95A5-413B3764F72F}">
      <dgm:prSet custT="1"/>
      <dgm:spPr/>
      <dgm:t>
        <a:bodyPr/>
        <a:lstStyle/>
        <a:p>
          <a:r>
            <a:rPr lang="tr-TR" sz="1400" dirty="0" smtClean="0"/>
            <a:t>Örneğin, uyuşturucu, alkol, sigara, esrar, vb. </a:t>
          </a:r>
          <a:endParaRPr lang="tr-TR" sz="1400" dirty="0"/>
        </a:p>
      </dgm:t>
    </dgm:pt>
    <dgm:pt modelId="{CB7CB2F5-EF08-49B5-BB74-E236F3C2BFD5}" type="parTrans" cxnId="{15BFF296-0614-4CCB-BC99-149016CD1F4A}">
      <dgm:prSet/>
      <dgm:spPr/>
      <dgm:t>
        <a:bodyPr/>
        <a:lstStyle/>
        <a:p>
          <a:endParaRPr lang="tr-TR"/>
        </a:p>
      </dgm:t>
    </dgm:pt>
    <dgm:pt modelId="{F117F2B8-F167-458D-AACE-D2B1A1287DCA}" type="sibTrans" cxnId="{15BFF296-0614-4CCB-BC99-149016CD1F4A}">
      <dgm:prSet/>
      <dgm:spPr/>
      <dgm:t>
        <a:bodyPr/>
        <a:lstStyle/>
        <a:p>
          <a:endParaRPr lang="tr-TR"/>
        </a:p>
      </dgm:t>
    </dgm:pt>
    <dgm:pt modelId="{B0EB5EE3-CACA-4933-AC2A-5DE2DCA2C878}" type="pres">
      <dgm:prSet presAssocID="{9A14B392-3F55-4234-ACC5-B9DB90B3447B}" presName="hierChild1" presStyleCnt="0">
        <dgm:presLayoutVars>
          <dgm:orgChart val="1"/>
          <dgm:chPref val="1"/>
          <dgm:dir/>
          <dgm:animOne val="branch"/>
          <dgm:animLvl val="lvl"/>
          <dgm:resizeHandles/>
        </dgm:presLayoutVars>
      </dgm:prSet>
      <dgm:spPr/>
      <dgm:t>
        <a:bodyPr/>
        <a:lstStyle/>
        <a:p>
          <a:endParaRPr lang="tr-TR"/>
        </a:p>
      </dgm:t>
    </dgm:pt>
    <dgm:pt modelId="{E8D8B416-7E09-4C57-977E-54E3AF26FA55}" type="pres">
      <dgm:prSet presAssocID="{0471C11B-B6B4-41FD-BC93-D47959FF8D22}" presName="hierRoot1" presStyleCnt="0">
        <dgm:presLayoutVars>
          <dgm:hierBranch val="init"/>
        </dgm:presLayoutVars>
      </dgm:prSet>
      <dgm:spPr/>
      <dgm:t>
        <a:bodyPr/>
        <a:lstStyle/>
        <a:p>
          <a:endParaRPr lang="tr-TR"/>
        </a:p>
      </dgm:t>
    </dgm:pt>
    <dgm:pt modelId="{63260F56-8FF9-467D-BB2C-FCE2D6463180}" type="pres">
      <dgm:prSet presAssocID="{0471C11B-B6B4-41FD-BC93-D47959FF8D22}" presName="rootComposite1" presStyleCnt="0"/>
      <dgm:spPr/>
      <dgm:t>
        <a:bodyPr/>
        <a:lstStyle/>
        <a:p>
          <a:endParaRPr lang="tr-TR"/>
        </a:p>
      </dgm:t>
    </dgm:pt>
    <dgm:pt modelId="{39760EEC-11CC-4D7E-9B45-85E969CFE7BE}" type="pres">
      <dgm:prSet presAssocID="{0471C11B-B6B4-41FD-BC93-D47959FF8D22}" presName="rootText1" presStyleLbl="node0" presStyleIdx="0" presStyleCnt="1" custScaleX="152111" custScaleY="187407" custLinFactY="-46488" custLinFactNeighborY="-100000">
        <dgm:presLayoutVars>
          <dgm:chPref val="3"/>
        </dgm:presLayoutVars>
      </dgm:prSet>
      <dgm:spPr/>
      <dgm:t>
        <a:bodyPr/>
        <a:lstStyle/>
        <a:p>
          <a:endParaRPr lang="tr-TR"/>
        </a:p>
      </dgm:t>
    </dgm:pt>
    <dgm:pt modelId="{70E4C5F9-8CE9-4DA8-B635-922BBD4986FA}" type="pres">
      <dgm:prSet presAssocID="{0471C11B-B6B4-41FD-BC93-D47959FF8D22}" presName="rootConnector1" presStyleLbl="node1" presStyleIdx="0" presStyleCnt="0"/>
      <dgm:spPr/>
      <dgm:t>
        <a:bodyPr/>
        <a:lstStyle/>
        <a:p>
          <a:endParaRPr lang="tr-TR"/>
        </a:p>
      </dgm:t>
    </dgm:pt>
    <dgm:pt modelId="{9311ABA8-EF0C-48EB-9CC0-C5584E6792ED}" type="pres">
      <dgm:prSet presAssocID="{0471C11B-B6B4-41FD-BC93-D47959FF8D22}" presName="hierChild2" presStyleCnt="0"/>
      <dgm:spPr/>
      <dgm:t>
        <a:bodyPr/>
        <a:lstStyle/>
        <a:p>
          <a:endParaRPr lang="tr-TR"/>
        </a:p>
      </dgm:t>
    </dgm:pt>
    <dgm:pt modelId="{1EBD7616-65EA-49B2-B0BC-AA5BF59215C1}" type="pres">
      <dgm:prSet presAssocID="{70CCFC91-A5FF-4CC4-9978-6AE342005124}" presName="Name37" presStyleLbl="parChTrans1D2" presStyleIdx="0" presStyleCnt="4"/>
      <dgm:spPr/>
      <dgm:t>
        <a:bodyPr/>
        <a:lstStyle/>
        <a:p>
          <a:endParaRPr lang="tr-TR"/>
        </a:p>
      </dgm:t>
    </dgm:pt>
    <dgm:pt modelId="{1F20F38C-C106-4FC8-9EF7-E0F621BE4048}" type="pres">
      <dgm:prSet presAssocID="{EB61EEB0-E528-4CCB-A7A6-F823CC5AD153}" presName="hierRoot2" presStyleCnt="0">
        <dgm:presLayoutVars>
          <dgm:hierBranch val="init"/>
        </dgm:presLayoutVars>
      </dgm:prSet>
      <dgm:spPr/>
      <dgm:t>
        <a:bodyPr/>
        <a:lstStyle/>
        <a:p>
          <a:endParaRPr lang="tr-TR"/>
        </a:p>
      </dgm:t>
    </dgm:pt>
    <dgm:pt modelId="{A4DCF147-FBDB-4B32-B5F8-93CD21ED6AD7}" type="pres">
      <dgm:prSet presAssocID="{EB61EEB0-E528-4CCB-A7A6-F823CC5AD153}" presName="rootComposite" presStyleCnt="0"/>
      <dgm:spPr/>
      <dgm:t>
        <a:bodyPr/>
        <a:lstStyle/>
        <a:p>
          <a:endParaRPr lang="tr-TR"/>
        </a:p>
      </dgm:t>
    </dgm:pt>
    <dgm:pt modelId="{52449A40-0306-4089-8A6F-859E449575D8}" type="pres">
      <dgm:prSet presAssocID="{EB61EEB0-E528-4CCB-A7A6-F823CC5AD153}" presName="rootText" presStyleLbl="node2" presStyleIdx="0" presStyleCnt="4" custScaleY="174843">
        <dgm:presLayoutVars>
          <dgm:chPref val="3"/>
        </dgm:presLayoutVars>
      </dgm:prSet>
      <dgm:spPr/>
      <dgm:t>
        <a:bodyPr/>
        <a:lstStyle/>
        <a:p>
          <a:endParaRPr lang="tr-TR"/>
        </a:p>
      </dgm:t>
    </dgm:pt>
    <dgm:pt modelId="{5D6FB01C-F314-4984-8550-E4E2036EF7CB}" type="pres">
      <dgm:prSet presAssocID="{EB61EEB0-E528-4CCB-A7A6-F823CC5AD153}" presName="rootConnector" presStyleLbl="node2" presStyleIdx="0" presStyleCnt="4"/>
      <dgm:spPr/>
      <dgm:t>
        <a:bodyPr/>
        <a:lstStyle/>
        <a:p>
          <a:endParaRPr lang="tr-TR"/>
        </a:p>
      </dgm:t>
    </dgm:pt>
    <dgm:pt modelId="{A1B74243-A225-48FE-861E-1E6AD775BDC9}" type="pres">
      <dgm:prSet presAssocID="{EB61EEB0-E528-4CCB-A7A6-F823CC5AD153}" presName="hierChild4" presStyleCnt="0"/>
      <dgm:spPr/>
      <dgm:t>
        <a:bodyPr/>
        <a:lstStyle/>
        <a:p>
          <a:endParaRPr lang="tr-TR"/>
        </a:p>
      </dgm:t>
    </dgm:pt>
    <dgm:pt modelId="{581C4797-2734-4402-B9B7-8D91791984F8}" type="pres">
      <dgm:prSet presAssocID="{CB7CB2F5-EF08-49B5-BB74-E236F3C2BFD5}" presName="Name37" presStyleLbl="parChTrans1D3" presStyleIdx="0" presStyleCnt="1"/>
      <dgm:spPr/>
      <dgm:t>
        <a:bodyPr/>
        <a:lstStyle/>
        <a:p>
          <a:endParaRPr lang="tr-TR"/>
        </a:p>
      </dgm:t>
    </dgm:pt>
    <dgm:pt modelId="{4CDDBAA2-AAC5-412C-BA3B-BE74CE84855B}" type="pres">
      <dgm:prSet presAssocID="{BCFC4E07-DB2C-4A95-95A5-413B3764F72F}" presName="hierRoot2" presStyleCnt="0">
        <dgm:presLayoutVars>
          <dgm:hierBranch val="init"/>
        </dgm:presLayoutVars>
      </dgm:prSet>
      <dgm:spPr/>
      <dgm:t>
        <a:bodyPr/>
        <a:lstStyle/>
        <a:p>
          <a:endParaRPr lang="tr-TR"/>
        </a:p>
      </dgm:t>
    </dgm:pt>
    <dgm:pt modelId="{3EA42228-FA8C-4719-91EA-90AF86C0D840}" type="pres">
      <dgm:prSet presAssocID="{BCFC4E07-DB2C-4A95-95A5-413B3764F72F}" presName="rootComposite" presStyleCnt="0"/>
      <dgm:spPr/>
      <dgm:t>
        <a:bodyPr/>
        <a:lstStyle/>
        <a:p>
          <a:endParaRPr lang="tr-TR"/>
        </a:p>
      </dgm:t>
    </dgm:pt>
    <dgm:pt modelId="{4691F12A-4562-47F0-8D8A-CBD468AD60A5}" type="pres">
      <dgm:prSet presAssocID="{BCFC4E07-DB2C-4A95-95A5-413B3764F72F}" presName="rootText" presStyleLbl="node3" presStyleIdx="0" presStyleCnt="1">
        <dgm:presLayoutVars>
          <dgm:chPref val="3"/>
        </dgm:presLayoutVars>
      </dgm:prSet>
      <dgm:spPr/>
      <dgm:t>
        <a:bodyPr/>
        <a:lstStyle/>
        <a:p>
          <a:endParaRPr lang="tr-TR"/>
        </a:p>
      </dgm:t>
    </dgm:pt>
    <dgm:pt modelId="{811EAB80-4F9A-4642-A853-ACD27C75D09A}" type="pres">
      <dgm:prSet presAssocID="{BCFC4E07-DB2C-4A95-95A5-413B3764F72F}" presName="rootConnector" presStyleLbl="node3" presStyleIdx="0" presStyleCnt="1"/>
      <dgm:spPr/>
      <dgm:t>
        <a:bodyPr/>
        <a:lstStyle/>
        <a:p>
          <a:endParaRPr lang="tr-TR"/>
        </a:p>
      </dgm:t>
    </dgm:pt>
    <dgm:pt modelId="{26733DB0-8346-4DA2-8BF8-5776B60CF1CC}" type="pres">
      <dgm:prSet presAssocID="{BCFC4E07-DB2C-4A95-95A5-413B3764F72F}" presName="hierChild4" presStyleCnt="0"/>
      <dgm:spPr/>
      <dgm:t>
        <a:bodyPr/>
        <a:lstStyle/>
        <a:p>
          <a:endParaRPr lang="tr-TR"/>
        </a:p>
      </dgm:t>
    </dgm:pt>
    <dgm:pt modelId="{507082FC-0241-4EDB-BEAA-415624827867}" type="pres">
      <dgm:prSet presAssocID="{BCFC4E07-DB2C-4A95-95A5-413B3764F72F}" presName="hierChild5" presStyleCnt="0"/>
      <dgm:spPr/>
      <dgm:t>
        <a:bodyPr/>
        <a:lstStyle/>
        <a:p>
          <a:endParaRPr lang="tr-TR"/>
        </a:p>
      </dgm:t>
    </dgm:pt>
    <dgm:pt modelId="{8DA3C742-16E3-4C8A-9C50-C71CDA48D397}" type="pres">
      <dgm:prSet presAssocID="{EB61EEB0-E528-4CCB-A7A6-F823CC5AD153}" presName="hierChild5" presStyleCnt="0"/>
      <dgm:spPr/>
      <dgm:t>
        <a:bodyPr/>
        <a:lstStyle/>
        <a:p>
          <a:endParaRPr lang="tr-TR"/>
        </a:p>
      </dgm:t>
    </dgm:pt>
    <dgm:pt modelId="{155D1282-66AE-4B77-AACA-DF1E682ED2AA}" type="pres">
      <dgm:prSet presAssocID="{8661CEA7-CDBE-400D-A8CC-67A6DFCD3490}" presName="Name37" presStyleLbl="parChTrans1D2" presStyleIdx="1" presStyleCnt="4"/>
      <dgm:spPr/>
      <dgm:t>
        <a:bodyPr/>
        <a:lstStyle/>
        <a:p>
          <a:endParaRPr lang="tr-TR"/>
        </a:p>
      </dgm:t>
    </dgm:pt>
    <dgm:pt modelId="{05668CEB-D57A-4D9C-B2AF-4C51C2005321}" type="pres">
      <dgm:prSet presAssocID="{F96B0BA6-46C7-4F78-B594-453E84ADDF52}" presName="hierRoot2" presStyleCnt="0">
        <dgm:presLayoutVars>
          <dgm:hierBranch val="init"/>
        </dgm:presLayoutVars>
      </dgm:prSet>
      <dgm:spPr/>
      <dgm:t>
        <a:bodyPr/>
        <a:lstStyle/>
        <a:p>
          <a:endParaRPr lang="tr-TR"/>
        </a:p>
      </dgm:t>
    </dgm:pt>
    <dgm:pt modelId="{89B52E5B-6F76-45E6-AE50-E7C040272405}" type="pres">
      <dgm:prSet presAssocID="{F96B0BA6-46C7-4F78-B594-453E84ADDF52}" presName="rootComposite" presStyleCnt="0"/>
      <dgm:spPr/>
      <dgm:t>
        <a:bodyPr/>
        <a:lstStyle/>
        <a:p>
          <a:endParaRPr lang="tr-TR"/>
        </a:p>
      </dgm:t>
    </dgm:pt>
    <dgm:pt modelId="{73804453-A8B1-4CD3-B76B-467A9E631B54}" type="pres">
      <dgm:prSet presAssocID="{F96B0BA6-46C7-4F78-B594-453E84ADDF52}" presName="rootText" presStyleLbl="node2" presStyleIdx="1" presStyleCnt="4" custScaleY="174843">
        <dgm:presLayoutVars>
          <dgm:chPref val="3"/>
        </dgm:presLayoutVars>
      </dgm:prSet>
      <dgm:spPr/>
      <dgm:t>
        <a:bodyPr/>
        <a:lstStyle/>
        <a:p>
          <a:endParaRPr lang="tr-TR"/>
        </a:p>
      </dgm:t>
    </dgm:pt>
    <dgm:pt modelId="{69AED3B3-5F63-4BA5-859D-3C541E3B1E9D}" type="pres">
      <dgm:prSet presAssocID="{F96B0BA6-46C7-4F78-B594-453E84ADDF52}" presName="rootConnector" presStyleLbl="node2" presStyleIdx="1" presStyleCnt="4"/>
      <dgm:spPr/>
      <dgm:t>
        <a:bodyPr/>
        <a:lstStyle/>
        <a:p>
          <a:endParaRPr lang="tr-TR"/>
        </a:p>
      </dgm:t>
    </dgm:pt>
    <dgm:pt modelId="{FC3CF67B-E260-4E50-B2A0-02A0CDDCA524}" type="pres">
      <dgm:prSet presAssocID="{F96B0BA6-46C7-4F78-B594-453E84ADDF52}" presName="hierChild4" presStyleCnt="0"/>
      <dgm:spPr/>
      <dgm:t>
        <a:bodyPr/>
        <a:lstStyle/>
        <a:p>
          <a:endParaRPr lang="tr-TR"/>
        </a:p>
      </dgm:t>
    </dgm:pt>
    <dgm:pt modelId="{DF1DD899-AD58-4E83-B538-F61A44BE7335}" type="pres">
      <dgm:prSet presAssocID="{F96B0BA6-46C7-4F78-B594-453E84ADDF52}" presName="hierChild5" presStyleCnt="0"/>
      <dgm:spPr/>
      <dgm:t>
        <a:bodyPr/>
        <a:lstStyle/>
        <a:p>
          <a:endParaRPr lang="tr-TR"/>
        </a:p>
      </dgm:t>
    </dgm:pt>
    <dgm:pt modelId="{F2D4E07C-B422-4A8F-B06E-B0DAB11B35DD}" type="pres">
      <dgm:prSet presAssocID="{2307F520-33D7-4764-BB27-7DDFD89E14D7}" presName="Name37" presStyleLbl="parChTrans1D2" presStyleIdx="2" presStyleCnt="4"/>
      <dgm:spPr/>
      <dgm:t>
        <a:bodyPr/>
        <a:lstStyle/>
        <a:p>
          <a:endParaRPr lang="tr-TR"/>
        </a:p>
      </dgm:t>
    </dgm:pt>
    <dgm:pt modelId="{1E2D6CA5-CB4A-459D-8706-E8E6680A190C}" type="pres">
      <dgm:prSet presAssocID="{55AA868D-CAB3-4909-B29E-5319B69FD21E}" presName="hierRoot2" presStyleCnt="0">
        <dgm:presLayoutVars>
          <dgm:hierBranch val="init"/>
        </dgm:presLayoutVars>
      </dgm:prSet>
      <dgm:spPr/>
      <dgm:t>
        <a:bodyPr/>
        <a:lstStyle/>
        <a:p>
          <a:endParaRPr lang="tr-TR"/>
        </a:p>
      </dgm:t>
    </dgm:pt>
    <dgm:pt modelId="{7B733E3B-7CDF-492D-87F3-90797D677299}" type="pres">
      <dgm:prSet presAssocID="{55AA868D-CAB3-4909-B29E-5319B69FD21E}" presName="rootComposite" presStyleCnt="0"/>
      <dgm:spPr/>
      <dgm:t>
        <a:bodyPr/>
        <a:lstStyle/>
        <a:p>
          <a:endParaRPr lang="tr-TR"/>
        </a:p>
      </dgm:t>
    </dgm:pt>
    <dgm:pt modelId="{8BE3FE75-6EE6-4C0C-A718-2BC76186D4D2}" type="pres">
      <dgm:prSet presAssocID="{55AA868D-CAB3-4909-B29E-5319B69FD21E}" presName="rootText" presStyleLbl="node2" presStyleIdx="2" presStyleCnt="4" custScaleY="174843">
        <dgm:presLayoutVars>
          <dgm:chPref val="3"/>
        </dgm:presLayoutVars>
      </dgm:prSet>
      <dgm:spPr/>
      <dgm:t>
        <a:bodyPr/>
        <a:lstStyle/>
        <a:p>
          <a:endParaRPr lang="tr-TR"/>
        </a:p>
      </dgm:t>
    </dgm:pt>
    <dgm:pt modelId="{C4B3382E-BE18-40B9-933A-9DEA77A43599}" type="pres">
      <dgm:prSet presAssocID="{55AA868D-CAB3-4909-B29E-5319B69FD21E}" presName="rootConnector" presStyleLbl="node2" presStyleIdx="2" presStyleCnt="4"/>
      <dgm:spPr/>
      <dgm:t>
        <a:bodyPr/>
        <a:lstStyle/>
        <a:p>
          <a:endParaRPr lang="tr-TR"/>
        </a:p>
      </dgm:t>
    </dgm:pt>
    <dgm:pt modelId="{9272567A-6764-4E8F-8C7B-FAFF50053A2D}" type="pres">
      <dgm:prSet presAssocID="{55AA868D-CAB3-4909-B29E-5319B69FD21E}" presName="hierChild4" presStyleCnt="0"/>
      <dgm:spPr/>
      <dgm:t>
        <a:bodyPr/>
        <a:lstStyle/>
        <a:p>
          <a:endParaRPr lang="tr-TR"/>
        </a:p>
      </dgm:t>
    </dgm:pt>
    <dgm:pt modelId="{3FFF8C4F-F94D-44E2-B3A9-5A673B5B02A6}" type="pres">
      <dgm:prSet presAssocID="{55AA868D-CAB3-4909-B29E-5319B69FD21E}" presName="hierChild5" presStyleCnt="0"/>
      <dgm:spPr/>
      <dgm:t>
        <a:bodyPr/>
        <a:lstStyle/>
        <a:p>
          <a:endParaRPr lang="tr-TR"/>
        </a:p>
      </dgm:t>
    </dgm:pt>
    <dgm:pt modelId="{819DEA36-4365-4892-931B-10BABBB5CAB0}" type="pres">
      <dgm:prSet presAssocID="{D7C7F5F0-A496-4265-9E8E-DEB31D3FEBC5}" presName="Name37" presStyleLbl="parChTrans1D2" presStyleIdx="3" presStyleCnt="4"/>
      <dgm:spPr/>
      <dgm:t>
        <a:bodyPr/>
        <a:lstStyle/>
        <a:p>
          <a:endParaRPr lang="tr-TR"/>
        </a:p>
      </dgm:t>
    </dgm:pt>
    <dgm:pt modelId="{8B02028F-D217-446A-B491-6DE6F0A9893B}" type="pres">
      <dgm:prSet presAssocID="{84DEEFD5-BC76-48E9-8119-45BAD1254B06}" presName="hierRoot2" presStyleCnt="0">
        <dgm:presLayoutVars>
          <dgm:hierBranch val="init"/>
        </dgm:presLayoutVars>
      </dgm:prSet>
      <dgm:spPr/>
      <dgm:t>
        <a:bodyPr/>
        <a:lstStyle/>
        <a:p>
          <a:endParaRPr lang="tr-TR"/>
        </a:p>
      </dgm:t>
    </dgm:pt>
    <dgm:pt modelId="{212D6F9A-A1B1-438E-BD86-5F8ECB18AA96}" type="pres">
      <dgm:prSet presAssocID="{84DEEFD5-BC76-48E9-8119-45BAD1254B06}" presName="rootComposite" presStyleCnt="0"/>
      <dgm:spPr/>
      <dgm:t>
        <a:bodyPr/>
        <a:lstStyle/>
        <a:p>
          <a:endParaRPr lang="tr-TR"/>
        </a:p>
      </dgm:t>
    </dgm:pt>
    <dgm:pt modelId="{6CF30DFD-874E-41FD-96F4-4E3FA0E3D0C8}" type="pres">
      <dgm:prSet presAssocID="{84DEEFD5-BC76-48E9-8119-45BAD1254B06}" presName="rootText" presStyleLbl="node2" presStyleIdx="3" presStyleCnt="4" custScaleX="111566" custScaleY="182146">
        <dgm:presLayoutVars>
          <dgm:chPref val="3"/>
        </dgm:presLayoutVars>
      </dgm:prSet>
      <dgm:spPr/>
      <dgm:t>
        <a:bodyPr/>
        <a:lstStyle/>
        <a:p>
          <a:endParaRPr lang="tr-TR"/>
        </a:p>
      </dgm:t>
    </dgm:pt>
    <dgm:pt modelId="{6193E333-783A-43E0-A2B8-29A3AB33A286}" type="pres">
      <dgm:prSet presAssocID="{84DEEFD5-BC76-48E9-8119-45BAD1254B06}" presName="rootConnector" presStyleLbl="node2" presStyleIdx="3" presStyleCnt="4"/>
      <dgm:spPr/>
      <dgm:t>
        <a:bodyPr/>
        <a:lstStyle/>
        <a:p>
          <a:endParaRPr lang="tr-TR"/>
        </a:p>
      </dgm:t>
    </dgm:pt>
    <dgm:pt modelId="{7100C1CB-2D1B-4E0A-8531-76D66DE2C44C}" type="pres">
      <dgm:prSet presAssocID="{84DEEFD5-BC76-48E9-8119-45BAD1254B06}" presName="hierChild4" presStyleCnt="0"/>
      <dgm:spPr/>
      <dgm:t>
        <a:bodyPr/>
        <a:lstStyle/>
        <a:p>
          <a:endParaRPr lang="tr-TR"/>
        </a:p>
      </dgm:t>
    </dgm:pt>
    <dgm:pt modelId="{B617C89F-5BA5-4D33-8193-9D51431A5626}" type="pres">
      <dgm:prSet presAssocID="{84DEEFD5-BC76-48E9-8119-45BAD1254B06}" presName="hierChild5" presStyleCnt="0"/>
      <dgm:spPr/>
      <dgm:t>
        <a:bodyPr/>
        <a:lstStyle/>
        <a:p>
          <a:endParaRPr lang="tr-TR"/>
        </a:p>
      </dgm:t>
    </dgm:pt>
    <dgm:pt modelId="{2244F376-074C-41CE-A82D-C7167FE90E88}" type="pres">
      <dgm:prSet presAssocID="{0471C11B-B6B4-41FD-BC93-D47959FF8D22}" presName="hierChild3" presStyleCnt="0"/>
      <dgm:spPr/>
      <dgm:t>
        <a:bodyPr/>
        <a:lstStyle/>
        <a:p>
          <a:endParaRPr lang="tr-TR"/>
        </a:p>
      </dgm:t>
    </dgm:pt>
  </dgm:ptLst>
  <dgm:cxnLst>
    <dgm:cxn modelId="{0EBA04A3-BDB0-412F-8061-AF65094052F5}" type="presOf" srcId="{9A14B392-3F55-4234-ACC5-B9DB90B3447B}" destId="{B0EB5EE3-CACA-4933-AC2A-5DE2DCA2C878}" srcOrd="0" destOrd="0" presId="urn:microsoft.com/office/officeart/2005/8/layout/orgChart1"/>
    <dgm:cxn modelId="{95AAE3C8-EEF5-4A5B-9F15-7853D971E976}" type="presOf" srcId="{0471C11B-B6B4-41FD-BC93-D47959FF8D22}" destId="{70E4C5F9-8CE9-4DA8-B635-922BBD4986FA}" srcOrd="1" destOrd="0" presId="urn:microsoft.com/office/officeart/2005/8/layout/orgChart1"/>
    <dgm:cxn modelId="{357DB121-69D0-42DA-9F20-C4CEE483E55C}" srcId="{9A14B392-3F55-4234-ACC5-B9DB90B3447B}" destId="{0471C11B-B6B4-41FD-BC93-D47959FF8D22}" srcOrd="0" destOrd="0" parTransId="{CB2885D9-6B30-4706-B818-E4BBE54CB914}" sibTransId="{9ECBB1DC-4397-4E83-9E23-226D1AA3D225}"/>
    <dgm:cxn modelId="{37BBEBDE-E4EC-4EDE-8872-96F8E22BA79D}" srcId="{0471C11B-B6B4-41FD-BC93-D47959FF8D22}" destId="{55AA868D-CAB3-4909-B29E-5319B69FD21E}" srcOrd="2" destOrd="0" parTransId="{2307F520-33D7-4764-BB27-7DDFD89E14D7}" sibTransId="{85604193-6B93-45B0-8EC1-F49C62D8AC5C}"/>
    <dgm:cxn modelId="{09EACCFA-8CAE-4ED5-B45D-BD25EA6E6811}" type="presOf" srcId="{84DEEFD5-BC76-48E9-8119-45BAD1254B06}" destId="{6CF30DFD-874E-41FD-96F4-4E3FA0E3D0C8}" srcOrd="0" destOrd="0" presId="urn:microsoft.com/office/officeart/2005/8/layout/orgChart1"/>
    <dgm:cxn modelId="{4AE7B140-710D-4A18-ADED-0E766BF3E4F5}" type="presOf" srcId="{0471C11B-B6B4-41FD-BC93-D47959FF8D22}" destId="{39760EEC-11CC-4D7E-9B45-85E969CFE7BE}" srcOrd="0" destOrd="0" presId="urn:microsoft.com/office/officeart/2005/8/layout/orgChart1"/>
    <dgm:cxn modelId="{3C680E20-8614-4BD1-BE06-B9FA2BF2BE18}" type="presOf" srcId="{EB61EEB0-E528-4CCB-A7A6-F823CC5AD153}" destId="{5D6FB01C-F314-4984-8550-E4E2036EF7CB}" srcOrd="1" destOrd="0" presId="urn:microsoft.com/office/officeart/2005/8/layout/orgChart1"/>
    <dgm:cxn modelId="{1548D74C-A21C-483E-B5B4-95A5445D4087}" type="presOf" srcId="{8661CEA7-CDBE-400D-A8CC-67A6DFCD3490}" destId="{155D1282-66AE-4B77-AACA-DF1E682ED2AA}" srcOrd="0" destOrd="0" presId="urn:microsoft.com/office/officeart/2005/8/layout/orgChart1"/>
    <dgm:cxn modelId="{3872DCBF-3E0F-415C-8E5F-4040CF1F3860}" type="presOf" srcId="{BCFC4E07-DB2C-4A95-95A5-413B3764F72F}" destId="{811EAB80-4F9A-4642-A853-ACD27C75D09A}" srcOrd="1" destOrd="0" presId="urn:microsoft.com/office/officeart/2005/8/layout/orgChart1"/>
    <dgm:cxn modelId="{BDE11E67-E15D-4E02-A7C8-D03993E39AB9}" type="presOf" srcId="{55AA868D-CAB3-4909-B29E-5319B69FD21E}" destId="{8BE3FE75-6EE6-4C0C-A718-2BC76186D4D2}" srcOrd="0" destOrd="0" presId="urn:microsoft.com/office/officeart/2005/8/layout/orgChart1"/>
    <dgm:cxn modelId="{961CFDBD-7567-444D-8413-461C987A84A8}" type="presOf" srcId="{F96B0BA6-46C7-4F78-B594-453E84ADDF52}" destId="{73804453-A8B1-4CD3-B76B-467A9E631B54}" srcOrd="0" destOrd="0" presId="urn:microsoft.com/office/officeart/2005/8/layout/orgChart1"/>
    <dgm:cxn modelId="{E19C87F6-CB5E-42BC-9AE1-81438A3354EA}" srcId="{0471C11B-B6B4-41FD-BC93-D47959FF8D22}" destId="{84DEEFD5-BC76-48E9-8119-45BAD1254B06}" srcOrd="3" destOrd="0" parTransId="{D7C7F5F0-A496-4265-9E8E-DEB31D3FEBC5}" sibTransId="{96507A25-C311-4C82-A366-21EADE32B84E}"/>
    <dgm:cxn modelId="{11440088-11EB-4DDD-8119-459DEA9AC1FE}" type="presOf" srcId="{BCFC4E07-DB2C-4A95-95A5-413B3764F72F}" destId="{4691F12A-4562-47F0-8D8A-CBD468AD60A5}" srcOrd="0" destOrd="0" presId="urn:microsoft.com/office/officeart/2005/8/layout/orgChart1"/>
    <dgm:cxn modelId="{86E5C24C-3C03-40E1-9CD6-211104A7A48B}" type="presOf" srcId="{EB61EEB0-E528-4CCB-A7A6-F823CC5AD153}" destId="{52449A40-0306-4089-8A6F-859E449575D8}" srcOrd="0" destOrd="0" presId="urn:microsoft.com/office/officeart/2005/8/layout/orgChart1"/>
    <dgm:cxn modelId="{18FE4570-ECC6-4D70-B792-01AA41812870}" type="presOf" srcId="{D7C7F5F0-A496-4265-9E8E-DEB31D3FEBC5}" destId="{819DEA36-4365-4892-931B-10BABBB5CAB0}" srcOrd="0" destOrd="0" presId="urn:microsoft.com/office/officeart/2005/8/layout/orgChart1"/>
    <dgm:cxn modelId="{01D7BBB9-9866-4276-82E7-94B07BFE538A}" type="presOf" srcId="{84DEEFD5-BC76-48E9-8119-45BAD1254B06}" destId="{6193E333-783A-43E0-A2B8-29A3AB33A286}" srcOrd="1" destOrd="0" presId="urn:microsoft.com/office/officeart/2005/8/layout/orgChart1"/>
    <dgm:cxn modelId="{9C6A72CD-463D-40BA-951C-ADC9D58519F1}" type="presOf" srcId="{55AA868D-CAB3-4909-B29E-5319B69FD21E}" destId="{C4B3382E-BE18-40B9-933A-9DEA77A43599}" srcOrd="1" destOrd="0" presId="urn:microsoft.com/office/officeart/2005/8/layout/orgChart1"/>
    <dgm:cxn modelId="{D2027BC1-DE02-4968-9F1A-C6E8F2B3244C}" type="presOf" srcId="{70CCFC91-A5FF-4CC4-9978-6AE342005124}" destId="{1EBD7616-65EA-49B2-B0BC-AA5BF59215C1}" srcOrd="0" destOrd="0" presId="urn:microsoft.com/office/officeart/2005/8/layout/orgChart1"/>
    <dgm:cxn modelId="{D9EB1A89-9872-4613-B1AB-CED2AB44947C}" type="presOf" srcId="{F96B0BA6-46C7-4F78-B594-453E84ADDF52}" destId="{69AED3B3-5F63-4BA5-859D-3C541E3B1E9D}" srcOrd="1" destOrd="0" presId="urn:microsoft.com/office/officeart/2005/8/layout/orgChart1"/>
    <dgm:cxn modelId="{C2A9701F-DB15-441F-81AE-70C81D1D6BF8}" srcId="{0471C11B-B6B4-41FD-BC93-D47959FF8D22}" destId="{F96B0BA6-46C7-4F78-B594-453E84ADDF52}" srcOrd="1" destOrd="0" parTransId="{8661CEA7-CDBE-400D-A8CC-67A6DFCD3490}" sibTransId="{A88E559B-3AEA-44B9-809F-04168EB29B4D}"/>
    <dgm:cxn modelId="{022B6C02-6234-41B1-B83E-26C39736259D}" srcId="{0471C11B-B6B4-41FD-BC93-D47959FF8D22}" destId="{EB61EEB0-E528-4CCB-A7A6-F823CC5AD153}" srcOrd="0" destOrd="0" parTransId="{70CCFC91-A5FF-4CC4-9978-6AE342005124}" sibTransId="{B350F809-9162-485A-860E-B92D63876682}"/>
    <dgm:cxn modelId="{15BFF296-0614-4CCB-BC99-149016CD1F4A}" srcId="{EB61EEB0-E528-4CCB-A7A6-F823CC5AD153}" destId="{BCFC4E07-DB2C-4A95-95A5-413B3764F72F}" srcOrd="0" destOrd="0" parTransId="{CB7CB2F5-EF08-49B5-BB74-E236F3C2BFD5}" sibTransId="{F117F2B8-F167-458D-AACE-D2B1A1287DCA}"/>
    <dgm:cxn modelId="{7AD3F39B-412E-490C-A5E7-95E9B6C8CCDE}" type="presOf" srcId="{CB7CB2F5-EF08-49B5-BB74-E236F3C2BFD5}" destId="{581C4797-2734-4402-B9B7-8D91791984F8}" srcOrd="0" destOrd="0" presId="urn:microsoft.com/office/officeart/2005/8/layout/orgChart1"/>
    <dgm:cxn modelId="{8AB23267-C4C3-4FF6-A9D3-C726675D9B68}" type="presOf" srcId="{2307F520-33D7-4764-BB27-7DDFD89E14D7}" destId="{F2D4E07C-B422-4A8F-B06E-B0DAB11B35DD}" srcOrd="0" destOrd="0" presId="urn:microsoft.com/office/officeart/2005/8/layout/orgChart1"/>
    <dgm:cxn modelId="{6F1BFF19-E951-4DBD-BDF8-07A05BF47A97}" type="presParOf" srcId="{B0EB5EE3-CACA-4933-AC2A-5DE2DCA2C878}" destId="{E8D8B416-7E09-4C57-977E-54E3AF26FA55}" srcOrd="0" destOrd="0" presId="urn:microsoft.com/office/officeart/2005/8/layout/orgChart1"/>
    <dgm:cxn modelId="{AC5E6DB5-46CF-4473-9641-883FD53C3F15}" type="presParOf" srcId="{E8D8B416-7E09-4C57-977E-54E3AF26FA55}" destId="{63260F56-8FF9-467D-BB2C-FCE2D6463180}" srcOrd="0" destOrd="0" presId="urn:microsoft.com/office/officeart/2005/8/layout/orgChart1"/>
    <dgm:cxn modelId="{8991581F-2578-48F9-BF17-AE7FD67560F9}" type="presParOf" srcId="{63260F56-8FF9-467D-BB2C-FCE2D6463180}" destId="{39760EEC-11CC-4D7E-9B45-85E969CFE7BE}" srcOrd="0" destOrd="0" presId="urn:microsoft.com/office/officeart/2005/8/layout/orgChart1"/>
    <dgm:cxn modelId="{21C850C5-4BE8-4845-BB5F-DB7A02AA0731}" type="presParOf" srcId="{63260F56-8FF9-467D-BB2C-FCE2D6463180}" destId="{70E4C5F9-8CE9-4DA8-B635-922BBD4986FA}" srcOrd="1" destOrd="0" presId="urn:microsoft.com/office/officeart/2005/8/layout/orgChart1"/>
    <dgm:cxn modelId="{10CBAFF3-7CC0-428E-A6C6-374F3D0B8289}" type="presParOf" srcId="{E8D8B416-7E09-4C57-977E-54E3AF26FA55}" destId="{9311ABA8-EF0C-48EB-9CC0-C5584E6792ED}" srcOrd="1" destOrd="0" presId="urn:microsoft.com/office/officeart/2005/8/layout/orgChart1"/>
    <dgm:cxn modelId="{2CE59F00-4F49-472D-9687-D1CC26B16182}" type="presParOf" srcId="{9311ABA8-EF0C-48EB-9CC0-C5584E6792ED}" destId="{1EBD7616-65EA-49B2-B0BC-AA5BF59215C1}" srcOrd="0" destOrd="0" presId="urn:microsoft.com/office/officeart/2005/8/layout/orgChart1"/>
    <dgm:cxn modelId="{A1280047-8D02-495B-B602-0714633B9A59}" type="presParOf" srcId="{9311ABA8-EF0C-48EB-9CC0-C5584E6792ED}" destId="{1F20F38C-C106-4FC8-9EF7-E0F621BE4048}" srcOrd="1" destOrd="0" presId="urn:microsoft.com/office/officeart/2005/8/layout/orgChart1"/>
    <dgm:cxn modelId="{C0B8E7F1-5614-4FF5-B180-4BF20641F334}" type="presParOf" srcId="{1F20F38C-C106-4FC8-9EF7-E0F621BE4048}" destId="{A4DCF147-FBDB-4B32-B5F8-93CD21ED6AD7}" srcOrd="0" destOrd="0" presId="urn:microsoft.com/office/officeart/2005/8/layout/orgChart1"/>
    <dgm:cxn modelId="{EF9FDD29-7C10-479D-9C85-BB8EF72DFAEB}" type="presParOf" srcId="{A4DCF147-FBDB-4B32-B5F8-93CD21ED6AD7}" destId="{52449A40-0306-4089-8A6F-859E449575D8}" srcOrd="0" destOrd="0" presId="urn:microsoft.com/office/officeart/2005/8/layout/orgChart1"/>
    <dgm:cxn modelId="{D9E6BF05-8ED2-46AA-A14B-C95DC1698A0B}" type="presParOf" srcId="{A4DCF147-FBDB-4B32-B5F8-93CD21ED6AD7}" destId="{5D6FB01C-F314-4984-8550-E4E2036EF7CB}" srcOrd="1" destOrd="0" presId="urn:microsoft.com/office/officeart/2005/8/layout/orgChart1"/>
    <dgm:cxn modelId="{E0C8791A-EF56-40EC-B2FB-8C64295960D5}" type="presParOf" srcId="{1F20F38C-C106-4FC8-9EF7-E0F621BE4048}" destId="{A1B74243-A225-48FE-861E-1E6AD775BDC9}" srcOrd="1" destOrd="0" presId="urn:microsoft.com/office/officeart/2005/8/layout/orgChart1"/>
    <dgm:cxn modelId="{7225DEF5-A97C-468E-88E8-9FAA8E828065}" type="presParOf" srcId="{A1B74243-A225-48FE-861E-1E6AD775BDC9}" destId="{581C4797-2734-4402-B9B7-8D91791984F8}" srcOrd="0" destOrd="0" presId="urn:microsoft.com/office/officeart/2005/8/layout/orgChart1"/>
    <dgm:cxn modelId="{3BF02C25-48A9-4A42-860E-C2DFF3334F6A}" type="presParOf" srcId="{A1B74243-A225-48FE-861E-1E6AD775BDC9}" destId="{4CDDBAA2-AAC5-412C-BA3B-BE74CE84855B}" srcOrd="1" destOrd="0" presId="urn:microsoft.com/office/officeart/2005/8/layout/orgChart1"/>
    <dgm:cxn modelId="{A80F5FD9-6D6E-4EE3-BA16-3035FECCA6CA}" type="presParOf" srcId="{4CDDBAA2-AAC5-412C-BA3B-BE74CE84855B}" destId="{3EA42228-FA8C-4719-91EA-90AF86C0D840}" srcOrd="0" destOrd="0" presId="urn:microsoft.com/office/officeart/2005/8/layout/orgChart1"/>
    <dgm:cxn modelId="{B9DBB38F-7357-4E91-9C81-9CEBB0681F70}" type="presParOf" srcId="{3EA42228-FA8C-4719-91EA-90AF86C0D840}" destId="{4691F12A-4562-47F0-8D8A-CBD468AD60A5}" srcOrd="0" destOrd="0" presId="urn:microsoft.com/office/officeart/2005/8/layout/orgChart1"/>
    <dgm:cxn modelId="{0A25B501-945B-4C74-9364-78E29A9AFCF4}" type="presParOf" srcId="{3EA42228-FA8C-4719-91EA-90AF86C0D840}" destId="{811EAB80-4F9A-4642-A853-ACD27C75D09A}" srcOrd="1" destOrd="0" presId="urn:microsoft.com/office/officeart/2005/8/layout/orgChart1"/>
    <dgm:cxn modelId="{478FB128-97EC-40CA-9975-4416C8C5617F}" type="presParOf" srcId="{4CDDBAA2-AAC5-412C-BA3B-BE74CE84855B}" destId="{26733DB0-8346-4DA2-8BF8-5776B60CF1CC}" srcOrd="1" destOrd="0" presId="urn:microsoft.com/office/officeart/2005/8/layout/orgChart1"/>
    <dgm:cxn modelId="{CD4443F3-903F-4DC7-9231-1FE1DC71C576}" type="presParOf" srcId="{4CDDBAA2-AAC5-412C-BA3B-BE74CE84855B}" destId="{507082FC-0241-4EDB-BEAA-415624827867}" srcOrd="2" destOrd="0" presId="urn:microsoft.com/office/officeart/2005/8/layout/orgChart1"/>
    <dgm:cxn modelId="{74AA25B2-5B57-4889-A96B-DE836B464EBB}" type="presParOf" srcId="{1F20F38C-C106-4FC8-9EF7-E0F621BE4048}" destId="{8DA3C742-16E3-4C8A-9C50-C71CDA48D397}" srcOrd="2" destOrd="0" presId="urn:microsoft.com/office/officeart/2005/8/layout/orgChart1"/>
    <dgm:cxn modelId="{436C1F33-278A-4C64-85EB-CF7525141CC7}" type="presParOf" srcId="{9311ABA8-EF0C-48EB-9CC0-C5584E6792ED}" destId="{155D1282-66AE-4B77-AACA-DF1E682ED2AA}" srcOrd="2" destOrd="0" presId="urn:microsoft.com/office/officeart/2005/8/layout/orgChart1"/>
    <dgm:cxn modelId="{80A9F4AF-D449-41D3-81A1-44F767106660}" type="presParOf" srcId="{9311ABA8-EF0C-48EB-9CC0-C5584E6792ED}" destId="{05668CEB-D57A-4D9C-B2AF-4C51C2005321}" srcOrd="3" destOrd="0" presId="urn:microsoft.com/office/officeart/2005/8/layout/orgChart1"/>
    <dgm:cxn modelId="{3331823A-1572-4860-A7DF-BD8E052CF564}" type="presParOf" srcId="{05668CEB-D57A-4D9C-B2AF-4C51C2005321}" destId="{89B52E5B-6F76-45E6-AE50-E7C040272405}" srcOrd="0" destOrd="0" presId="urn:microsoft.com/office/officeart/2005/8/layout/orgChart1"/>
    <dgm:cxn modelId="{B443ADE5-59A1-48FF-9B84-215CF7259461}" type="presParOf" srcId="{89B52E5B-6F76-45E6-AE50-E7C040272405}" destId="{73804453-A8B1-4CD3-B76B-467A9E631B54}" srcOrd="0" destOrd="0" presId="urn:microsoft.com/office/officeart/2005/8/layout/orgChart1"/>
    <dgm:cxn modelId="{BA85A08A-EAD0-4502-BBDB-DE0BF78D4958}" type="presParOf" srcId="{89B52E5B-6F76-45E6-AE50-E7C040272405}" destId="{69AED3B3-5F63-4BA5-859D-3C541E3B1E9D}" srcOrd="1" destOrd="0" presId="urn:microsoft.com/office/officeart/2005/8/layout/orgChart1"/>
    <dgm:cxn modelId="{FA8784D6-21EA-415A-82C3-87D0C074B341}" type="presParOf" srcId="{05668CEB-D57A-4D9C-B2AF-4C51C2005321}" destId="{FC3CF67B-E260-4E50-B2A0-02A0CDDCA524}" srcOrd="1" destOrd="0" presId="urn:microsoft.com/office/officeart/2005/8/layout/orgChart1"/>
    <dgm:cxn modelId="{D844D6A3-6C38-4F9D-834E-58625FBD7126}" type="presParOf" srcId="{05668CEB-D57A-4D9C-B2AF-4C51C2005321}" destId="{DF1DD899-AD58-4E83-B538-F61A44BE7335}" srcOrd="2" destOrd="0" presId="urn:microsoft.com/office/officeart/2005/8/layout/orgChart1"/>
    <dgm:cxn modelId="{687D4E66-1A8E-4435-A908-873F361FEB24}" type="presParOf" srcId="{9311ABA8-EF0C-48EB-9CC0-C5584E6792ED}" destId="{F2D4E07C-B422-4A8F-B06E-B0DAB11B35DD}" srcOrd="4" destOrd="0" presId="urn:microsoft.com/office/officeart/2005/8/layout/orgChart1"/>
    <dgm:cxn modelId="{B5D41F24-25B9-4976-A451-020260A6910B}" type="presParOf" srcId="{9311ABA8-EF0C-48EB-9CC0-C5584E6792ED}" destId="{1E2D6CA5-CB4A-459D-8706-E8E6680A190C}" srcOrd="5" destOrd="0" presId="urn:microsoft.com/office/officeart/2005/8/layout/orgChart1"/>
    <dgm:cxn modelId="{26148FBD-DF5E-4A79-BD07-604FD744243E}" type="presParOf" srcId="{1E2D6CA5-CB4A-459D-8706-E8E6680A190C}" destId="{7B733E3B-7CDF-492D-87F3-90797D677299}" srcOrd="0" destOrd="0" presId="urn:microsoft.com/office/officeart/2005/8/layout/orgChart1"/>
    <dgm:cxn modelId="{8A459C52-FB7E-43EF-B906-9C76A6630404}" type="presParOf" srcId="{7B733E3B-7CDF-492D-87F3-90797D677299}" destId="{8BE3FE75-6EE6-4C0C-A718-2BC76186D4D2}" srcOrd="0" destOrd="0" presId="urn:microsoft.com/office/officeart/2005/8/layout/orgChart1"/>
    <dgm:cxn modelId="{ABFC0A3E-5C31-4BEC-9961-90C04619F40E}" type="presParOf" srcId="{7B733E3B-7CDF-492D-87F3-90797D677299}" destId="{C4B3382E-BE18-40B9-933A-9DEA77A43599}" srcOrd="1" destOrd="0" presId="urn:microsoft.com/office/officeart/2005/8/layout/orgChart1"/>
    <dgm:cxn modelId="{8F4F779E-C6A3-4A14-9433-975851A7F25D}" type="presParOf" srcId="{1E2D6CA5-CB4A-459D-8706-E8E6680A190C}" destId="{9272567A-6764-4E8F-8C7B-FAFF50053A2D}" srcOrd="1" destOrd="0" presId="urn:microsoft.com/office/officeart/2005/8/layout/orgChart1"/>
    <dgm:cxn modelId="{A9FA12DB-097F-436C-AAF5-A7D67A69169C}" type="presParOf" srcId="{1E2D6CA5-CB4A-459D-8706-E8E6680A190C}" destId="{3FFF8C4F-F94D-44E2-B3A9-5A673B5B02A6}" srcOrd="2" destOrd="0" presId="urn:microsoft.com/office/officeart/2005/8/layout/orgChart1"/>
    <dgm:cxn modelId="{A4B8264A-A047-4A9A-ACEF-D2A540C5E7A9}" type="presParOf" srcId="{9311ABA8-EF0C-48EB-9CC0-C5584E6792ED}" destId="{819DEA36-4365-4892-931B-10BABBB5CAB0}" srcOrd="6" destOrd="0" presId="urn:microsoft.com/office/officeart/2005/8/layout/orgChart1"/>
    <dgm:cxn modelId="{999F4093-42A5-4E63-AF62-C5583E0B2A6A}" type="presParOf" srcId="{9311ABA8-EF0C-48EB-9CC0-C5584E6792ED}" destId="{8B02028F-D217-446A-B491-6DE6F0A9893B}" srcOrd="7" destOrd="0" presId="urn:microsoft.com/office/officeart/2005/8/layout/orgChart1"/>
    <dgm:cxn modelId="{DADF7689-3834-421E-9D0B-8038AC18B2EC}" type="presParOf" srcId="{8B02028F-D217-446A-B491-6DE6F0A9893B}" destId="{212D6F9A-A1B1-438E-BD86-5F8ECB18AA96}" srcOrd="0" destOrd="0" presId="urn:microsoft.com/office/officeart/2005/8/layout/orgChart1"/>
    <dgm:cxn modelId="{C30C5D45-CFB1-4A54-BE2C-EEF5019BCD12}" type="presParOf" srcId="{212D6F9A-A1B1-438E-BD86-5F8ECB18AA96}" destId="{6CF30DFD-874E-41FD-96F4-4E3FA0E3D0C8}" srcOrd="0" destOrd="0" presId="urn:microsoft.com/office/officeart/2005/8/layout/orgChart1"/>
    <dgm:cxn modelId="{42739539-88B9-4440-9182-0CC44D71B36D}" type="presParOf" srcId="{212D6F9A-A1B1-438E-BD86-5F8ECB18AA96}" destId="{6193E333-783A-43E0-A2B8-29A3AB33A286}" srcOrd="1" destOrd="0" presId="urn:microsoft.com/office/officeart/2005/8/layout/orgChart1"/>
    <dgm:cxn modelId="{4A1918CB-0C4A-4614-A303-04397842EFBD}" type="presParOf" srcId="{8B02028F-D217-446A-B491-6DE6F0A9893B}" destId="{7100C1CB-2D1B-4E0A-8531-76D66DE2C44C}" srcOrd="1" destOrd="0" presId="urn:microsoft.com/office/officeart/2005/8/layout/orgChart1"/>
    <dgm:cxn modelId="{92996BAE-B472-4770-8496-2E2E9C0B7DFB}" type="presParOf" srcId="{8B02028F-D217-446A-B491-6DE6F0A9893B}" destId="{B617C89F-5BA5-4D33-8193-9D51431A5626}" srcOrd="2" destOrd="0" presId="urn:microsoft.com/office/officeart/2005/8/layout/orgChart1"/>
    <dgm:cxn modelId="{D5BD351C-0F5F-4CD2-83F8-BF149636866B}" type="presParOf" srcId="{E8D8B416-7E09-4C57-977E-54E3AF26FA55}" destId="{2244F376-074C-41CE-A82D-C7167FE90E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A14B392-3F55-4234-ACC5-B9DB90B3447B}"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0471C11B-B6B4-41FD-BC93-D47959FF8D22}">
      <dgm:prSet phldrT="[Metin]" custT="1"/>
      <dgm:spPr/>
      <dgm:t>
        <a:bodyPr/>
        <a:lstStyle/>
        <a:p>
          <a:r>
            <a:rPr lang="tr-TR" sz="2000" b="1" dirty="0" smtClean="0"/>
            <a:t>Kulüp Mal ve Hizmetler</a:t>
          </a:r>
        </a:p>
      </dgm:t>
    </dgm:pt>
    <dgm:pt modelId="{CB2885D9-6B30-4706-B818-E4BBE54CB914}" type="parTrans" cxnId="{357DB121-69D0-42DA-9F20-C4CEE483E55C}">
      <dgm:prSet/>
      <dgm:spPr/>
      <dgm:t>
        <a:bodyPr/>
        <a:lstStyle/>
        <a:p>
          <a:endParaRPr lang="tr-TR"/>
        </a:p>
      </dgm:t>
    </dgm:pt>
    <dgm:pt modelId="{9ECBB1DC-4397-4E83-9E23-226D1AA3D225}" type="sibTrans" cxnId="{357DB121-69D0-42DA-9F20-C4CEE483E55C}">
      <dgm:prSet/>
      <dgm:spPr/>
      <dgm:t>
        <a:bodyPr/>
        <a:lstStyle/>
        <a:p>
          <a:endParaRPr lang="tr-TR"/>
        </a:p>
      </dgm:t>
    </dgm:pt>
    <dgm:pt modelId="{EB61EEB0-E528-4CCB-A7A6-F823CC5AD153}">
      <dgm:prSet phldrT="[Metin]"/>
      <dgm:spPr/>
      <dgm:t>
        <a:bodyPr/>
        <a:lstStyle/>
        <a:p>
          <a:r>
            <a:rPr lang="tr-TR" dirty="0" smtClean="0"/>
            <a:t>Pozitif dışsallıkları olan mallardır</a:t>
          </a:r>
          <a:endParaRPr lang="tr-TR" dirty="0"/>
        </a:p>
      </dgm:t>
    </dgm:pt>
    <dgm:pt modelId="{70CCFC91-A5FF-4CC4-9978-6AE342005124}" type="parTrans" cxnId="{022B6C02-6234-41B1-B83E-26C39736259D}">
      <dgm:prSet/>
      <dgm:spPr/>
      <dgm:t>
        <a:bodyPr/>
        <a:lstStyle/>
        <a:p>
          <a:endParaRPr lang="tr-TR" dirty="0"/>
        </a:p>
      </dgm:t>
    </dgm:pt>
    <dgm:pt modelId="{B350F809-9162-485A-860E-B92D63876682}" type="sibTrans" cxnId="{022B6C02-6234-41B1-B83E-26C39736259D}">
      <dgm:prSet/>
      <dgm:spPr/>
      <dgm:t>
        <a:bodyPr/>
        <a:lstStyle/>
        <a:p>
          <a:endParaRPr lang="tr-TR"/>
        </a:p>
      </dgm:t>
    </dgm:pt>
    <dgm:pt modelId="{F96B0BA6-46C7-4F78-B594-453E84ADDF52}">
      <dgm:prSet phldrT="[Metin]"/>
      <dgm:spPr/>
      <dgm:t>
        <a:bodyPr/>
        <a:lstStyle/>
        <a:p>
          <a:r>
            <a:rPr lang="tr-TR" dirty="0" smtClean="0"/>
            <a:t>Pozitif dışsallıktan sadece belirli bir grup faydalanır</a:t>
          </a:r>
          <a:endParaRPr lang="tr-TR" dirty="0"/>
        </a:p>
      </dgm:t>
    </dgm:pt>
    <dgm:pt modelId="{8661CEA7-CDBE-400D-A8CC-67A6DFCD3490}" type="parTrans" cxnId="{C2A9701F-DB15-441F-81AE-70C81D1D6BF8}">
      <dgm:prSet/>
      <dgm:spPr/>
      <dgm:t>
        <a:bodyPr/>
        <a:lstStyle/>
        <a:p>
          <a:endParaRPr lang="tr-TR" dirty="0"/>
        </a:p>
      </dgm:t>
    </dgm:pt>
    <dgm:pt modelId="{A88E559B-3AEA-44B9-809F-04168EB29B4D}" type="sibTrans" cxnId="{C2A9701F-DB15-441F-81AE-70C81D1D6BF8}">
      <dgm:prSet/>
      <dgm:spPr/>
      <dgm:t>
        <a:bodyPr/>
        <a:lstStyle/>
        <a:p>
          <a:endParaRPr lang="tr-TR"/>
        </a:p>
      </dgm:t>
    </dgm:pt>
    <dgm:pt modelId="{E705DAF1-9369-4605-8038-348FF451B7FB}">
      <dgm:prSet phldrT="[Metin]"/>
      <dgm:spPr/>
      <dgm:t>
        <a:bodyPr/>
        <a:lstStyle/>
        <a:p>
          <a:r>
            <a:rPr lang="tr-TR" dirty="0" smtClean="0"/>
            <a:t>Fiyatlandırılabilir </a:t>
          </a:r>
          <a:endParaRPr lang="tr-TR" dirty="0"/>
        </a:p>
      </dgm:t>
    </dgm:pt>
    <dgm:pt modelId="{940C3FC9-794E-470E-9C92-8FC744FA79A5}" type="parTrans" cxnId="{CC8B4ABD-77E1-41E4-99FF-ADD64D0940EF}">
      <dgm:prSet/>
      <dgm:spPr/>
      <dgm:t>
        <a:bodyPr/>
        <a:lstStyle/>
        <a:p>
          <a:endParaRPr lang="tr-TR" dirty="0"/>
        </a:p>
      </dgm:t>
    </dgm:pt>
    <dgm:pt modelId="{A187D760-85C3-496A-BA32-12651BAC6FC3}" type="sibTrans" cxnId="{CC8B4ABD-77E1-41E4-99FF-ADD64D0940EF}">
      <dgm:prSet/>
      <dgm:spPr/>
      <dgm:t>
        <a:bodyPr/>
        <a:lstStyle/>
        <a:p>
          <a:endParaRPr lang="tr-TR"/>
        </a:p>
      </dgm:t>
    </dgm:pt>
    <dgm:pt modelId="{7D82FA7F-857D-490E-9FBB-29F1B829FB98}">
      <dgm:prSet/>
      <dgm:spPr/>
      <dgm:t>
        <a:bodyPr/>
        <a:lstStyle/>
        <a:p>
          <a:r>
            <a:rPr lang="tr-TR" dirty="0" smtClean="0"/>
            <a:t>Dışlama söz konusudur </a:t>
          </a:r>
          <a:endParaRPr lang="tr-TR" dirty="0"/>
        </a:p>
      </dgm:t>
    </dgm:pt>
    <dgm:pt modelId="{744993B3-060E-4A72-AEBD-CDF26477B691}" type="parTrans" cxnId="{DC85C5FE-156C-4A11-B563-8F80846F5675}">
      <dgm:prSet/>
      <dgm:spPr/>
      <dgm:t>
        <a:bodyPr/>
        <a:lstStyle/>
        <a:p>
          <a:endParaRPr lang="tr-TR" dirty="0"/>
        </a:p>
      </dgm:t>
    </dgm:pt>
    <dgm:pt modelId="{08B84652-538A-4114-9BF2-3DAB45A0DC2F}" type="sibTrans" cxnId="{DC85C5FE-156C-4A11-B563-8F80846F5675}">
      <dgm:prSet/>
      <dgm:spPr/>
      <dgm:t>
        <a:bodyPr/>
        <a:lstStyle/>
        <a:p>
          <a:endParaRPr lang="tr-TR"/>
        </a:p>
      </dgm:t>
    </dgm:pt>
    <dgm:pt modelId="{463560B1-483E-4BAA-8C66-4A7BB8A5D178}">
      <dgm:prSet custT="1"/>
      <dgm:spPr/>
      <dgm:t>
        <a:bodyPr/>
        <a:lstStyle/>
        <a:p>
          <a:r>
            <a:rPr lang="tr-TR" sz="1100" dirty="0" smtClean="0"/>
            <a:t>Kapasite sınırına kadar MM=0, kapasite sınırından sonra hizmet sunumunda tıkanıklık (kalabalıklaşma maliyeti) ortaya çıkar </a:t>
          </a:r>
        </a:p>
        <a:p>
          <a:endParaRPr lang="tr-TR" sz="1100" dirty="0"/>
        </a:p>
      </dgm:t>
    </dgm:pt>
    <dgm:pt modelId="{2BBE0DEC-AE33-45DE-9198-DA40E3E9DFA6}" type="parTrans" cxnId="{13CF26DD-D44D-42CE-865A-37D43243A121}">
      <dgm:prSet/>
      <dgm:spPr/>
      <dgm:t>
        <a:bodyPr/>
        <a:lstStyle/>
        <a:p>
          <a:endParaRPr lang="tr-TR" dirty="0"/>
        </a:p>
      </dgm:t>
    </dgm:pt>
    <dgm:pt modelId="{6B72D196-C607-4824-9038-EB89E6940C47}" type="sibTrans" cxnId="{13CF26DD-D44D-42CE-865A-37D43243A121}">
      <dgm:prSet/>
      <dgm:spPr/>
      <dgm:t>
        <a:bodyPr/>
        <a:lstStyle/>
        <a:p>
          <a:endParaRPr lang="tr-TR"/>
        </a:p>
      </dgm:t>
    </dgm:pt>
    <dgm:pt modelId="{B0EB5EE3-CACA-4933-AC2A-5DE2DCA2C878}" type="pres">
      <dgm:prSet presAssocID="{9A14B392-3F55-4234-ACC5-B9DB90B3447B}" presName="hierChild1" presStyleCnt="0">
        <dgm:presLayoutVars>
          <dgm:orgChart val="1"/>
          <dgm:chPref val="1"/>
          <dgm:dir/>
          <dgm:animOne val="branch"/>
          <dgm:animLvl val="lvl"/>
          <dgm:resizeHandles/>
        </dgm:presLayoutVars>
      </dgm:prSet>
      <dgm:spPr/>
      <dgm:t>
        <a:bodyPr/>
        <a:lstStyle/>
        <a:p>
          <a:endParaRPr lang="tr-TR"/>
        </a:p>
      </dgm:t>
    </dgm:pt>
    <dgm:pt modelId="{E8D8B416-7E09-4C57-977E-54E3AF26FA55}" type="pres">
      <dgm:prSet presAssocID="{0471C11B-B6B4-41FD-BC93-D47959FF8D22}" presName="hierRoot1" presStyleCnt="0">
        <dgm:presLayoutVars>
          <dgm:hierBranch val="init"/>
        </dgm:presLayoutVars>
      </dgm:prSet>
      <dgm:spPr/>
      <dgm:t>
        <a:bodyPr/>
        <a:lstStyle/>
        <a:p>
          <a:endParaRPr lang="tr-TR"/>
        </a:p>
      </dgm:t>
    </dgm:pt>
    <dgm:pt modelId="{63260F56-8FF9-467D-BB2C-FCE2D6463180}" type="pres">
      <dgm:prSet presAssocID="{0471C11B-B6B4-41FD-BC93-D47959FF8D22}" presName="rootComposite1" presStyleCnt="0"/>
      <dgm:spPr/>
      <dgm:t>
        <a:bodyPr/>
        <a:lstStyle/>
        <a:p>
          <a:endParaRPr lang="tr-TR"/>
        </a:p>
      </dgm:t>
    </dgm:pt>
    <dgm:pt modelId="{39760EEC-11CC-4D7E-9B45-85E969CFE7BE}" type="pres">
      <dgm:prSet presAssocID="{0471C11B-B6B4-41FD-BC93-D47959FF8D22}" presName="rootText1" presStyleLbl="node0" presStyleIdx="0" presStyleCnt="1" custScaleX="152111" custScaleY="187407" custLinFactY="-46488" custLinFactNeighborY="-100000">
        <dgm:presLayoutVars>
          <dgm:chPref val="3"/>
        </dgm:presLayoutVars>
      </dgm:prSet>
      <dgm:spPr/>
      <dgm:t>
        <a:bodyPr/>
        <a:lstStyle/>
        <a:p>
          <a:endParaRPr lang="tr-TR"/>
        </a:p>
      </dgm:t>
    </dgm:pt>
    <dgm:pt modelId="{70E4C5F9-8CE9-4DA8-B635-922BBD4986FA}" type="pres">
      <dgm:prSet presAssocID="{0471C11B-B6B4-41FD-BC93-D47959FF8D22}" presName="rootConnector1" presStyleLbl="node1" presStyleIdx="0" presStyleCnt="0"/>
      <dgm:spPr/>
      <dgm:t>
        <a:bodyPr/>
        <a:lstStyle/>
        <a:p>
          <a:endParaRPr lang="tr-TR"/>
        </a:p>
      </dgm:t>
    </dgm:pt>
    <dgm:pt modelId="{9311ABA8-EF0C-48EB-9CC0-C5584E6792ED}" type="pres">
      <dgm:prSet presAssocID="{0471C11B-B6B4-41FD-BC93-D47959FF8D22}" presName="hierChild2" presStyleCnt="0"/>
      <dgm:spPr/>
      <dgm:t>
        <a:bodyPr/>
        <a:lstStyle/>
        <a:p>
          <a:endParaRPr lang="tr-TR"/>
        </a:p>
      </dgm:t>
    </dgm:pt>
    <dgm:pt modelId="{1EBD7616-65EA-49B2-B0BC-AA5BF59215C1}" type="pres">
      <dgm:prSet presAssocID="{70CCFC91-A5FF-4CC4-9978-6AE342005124}" presName="Name37" presStyleLbl="parChTrans1D2" presStyleIdx="0" presStyleCnt="5"/>
      <dgm:spPr/>
      <dgm:t>
        <a:bodyPr/>
        <a:lstStyle/>
        <a:p>
          <a:endParaRPr lang="tr-TR"/>
        </a:p>
      </dgm:t>
    </dgm:pt>
    <dgm:pt modelId="{1F20F38C-C106-4FC8-9EF7-E0F621BE4048}" type="pres">
      <dgm:prSet presAssocID="{EB61EEB0-E528-4CCB-A7A6-F823CC5AD153}" presName="hierRoot2" presStyleCnt="0">
        <dgm:presLayoutVars>
          <dgm:hierBranch val="init"/>
        </dgm:presLayoutVars>
      </dgm:prSet>
      <dgm:spPr/>
      <dgm:t>
        <a:bodyPr/>
        <a:lstStyle/>
        <a:p>
          <a:endParaRPr lang="tr-TR"/>
        </a:p>
      </dgm:t>
    </dgm:pt>
    <dgm:pt modelId="{A4DCF147-FBDB-4B32-B5F8-93CD21ED6AD7}" type="pres">
      <dgm:prSet presAssocID="{EB61EEB0-E528-4CCB-A7A6-F823CC5AD153}" presName="rootComposite" presStyleCnt="0"/>
      <dgm:spPr/>
      <dgm:t>
        <a:bodyPr/>
        <a:lstStyle/>
        <a:p>
          <a:endParaRPr lang="tr-TR"/>
        </a:p>
      </dgm:t>
    </dgm:pt>
    <dgm:pt modelId="{52449A40-0306-4089-8A6F-859E449575D8}" type="pres">
      <dgm:prSet presAssocID="{EB61EEB0-E528-4CCB-A7A6-F823CC5AD153}" presName="rootText" presStyleLbl="node2" presStyleIdx="0" presStyleCnt="5" custScaleY="174843">
        <dgm:presLayoutVars>
          <dgm:chPref val="3"/>
        </dgm:presLayoutVars>
      </dgm:prSet>
      <dgm:spPr/>
      <dgm:t>
        <a:bodyPr/>
        <a:lstStyle/>
        <a:p>
          <a:endParaRPr lang="tr-TR"/>
        </a:p>
      </dgm:t>
    </dgm:pt>
    <dgm:pt modelId="{5D6FB01C-F314-4984-8550-E4E2036EF7CB}" type="pres">
      <dgm:prSet presAssocID="{EB61EEB0-E528-4CCB-A7A6-F823CC5AD153}" presName="rootConnector" presStyleLbl="node2" presStyleIdx="0" presStyleCnt="5"/>
      <dgm:spPr/>
      <dgm:t>
        <a:bodyPr/>
        <a:lstStyle/>
        <a:p>
          <a:endParaRPr lang="tr-TR"/>
        </a:p>
      </dgm:t>
    </dgm:pt>
    <dgm:pt modelId="{A1B74243-A225-48FE-861E-1E6AD775BDC9}" type="pres">
      <dgm:prSet presAssocID="{EB61EEB0-E528-4CCB-A7A6-F823CC5AD153}" presName="hierChild4" presStyleCnt="0"/>
      <dgm:spPr/>
      <dgm:t>
        <a:bodyPr/>
        <a:lstStyle/>
        <a:p>
          <a:endParaRPr lang="tr-TR"/>
        </a:p>
      </dgm:t>
    </dgm:pt>
    <dgm:pt modelId="{8DA3C742-16E3-4C8A-9C50-C71CDA48D397}" type="pres">
      <dgm:prSet presAssocID="{EB61EEB0-E528-4CCB-A7A6-F823CC5AD153}" presName="hierChild5" presStyleCnt="0"/>
      <dgm:spPr/>
      <dgm:t>
        <a:bodyPr/>
        <a:lstStyle/>
        <a:p>
          <a:endParaRPr lang="tr-TR"/>
        </a:p>
      </dgm:t>
    </dgm:pt>
    <dgm:pt modelId="{155D1282-66AE-4B77-AACA-DF1E682ED2AA}" type="pres">
      <dgm:prSet presAssocID="{8661CEA7-CDBE-400D-A8CC-67A6DFCD3490}" presName="Name37" presStyleLbl="parChTrans1D2" presStyleIdx="1" presStyleCnt="5"/>
      <dgm:spPr/>
      <dgm:t>
        <a:bodyPr/>
        <a:lstStyle/>
        <a:p>
          <a:endParaRPr lang="tr-TR"/>
        </a:p>
      </dgm:t>
    </dgm:pt>
    <dgm:pt modelId="{05668CEB-D57A-4D9C-B2AF-4C51C2005321}" type="pres">
      <dgm:prSet presAssocID="{F96B0BA6-46C7-4F78-B594-453E84ADDF52}" presName="hierRoot2" presStyleCnt="0">
        <dgm:presLayoutVars>
          <dgm:hierBranch val="init"/>
        </dgm:presLayoutVars>
      </dgm:prSet>
      <dgm:spPr/>
      <dgm:t>
        <a:bodyPr/>
        <a:lstStyle/>
        <a:p>
          <a:endParaRPr lang="tr-TR"/>
        </a:p>
      </dgm:t>
    </dgm:pt>
    <dgm:pt modelId="{89B52E5B-6F76-45E6-AE50-E7C040272405}" type="pres">
      <dgm:prSet presAssocID="{F96B0BA6-46C7-4F78-B594-453E84ADDF52}" presName="rootComposite" presStyleCnt="0"/>
      <dgm:spPr/>
      <dgm:t>
        <a:bodyPr/>
        <a:lstStyle/>
        <a:p>
          <a:endParaRPr lang="tr-TR"/>
        </a:p>
      </dgm:t>
    </dgm:pt>
    <dgm:pt modelId="{73804453-A8B1-4CD3-B76B-467A9E631B54}" type="pres">
      <dgm:prSet presAssocID="{F96B0BA6-46C7-4F78-B594-453E84ADDF52}" presName="rootText" presStyleLbl="node2" presStyleIdx="1" presStyleCnt="5" custScaleY="174843">
        <dgm:presLayoutVars>
          <dgm:chPref val="3"/>
        </dgm:presLayoutVars>
      </dgm:prSet>
      <dgm:spPr/>
      <dgm:t>
        <a:bodyPr/>
        <a:lstStyle/>
        <a:p>
          <a:endParaRPr lang="tr-TR"/>
        </a:p>
      </dgm:t>
    </dgm:pt>
    <dgm:pt modelId="{69AED3B3-5F63-4BA5-859D-3C541E3B1E9D}" type="pres">
      <dgm:prSet presAssocID="{F96B0BA6-46C7-4F78-B594-453E84ADDF52}" presName="rootConnector" presStyleLbl="node2" presStyleIdx="1" presStyleCnt="5"/>
      <dgm:spPr/>
      <dgm:t>
        <a:bodyPr/>
        <a:lstStyle/>
        <a:p>
          <a:endParaRPr lang="tr-TR"/>
        </a:p>
      </dgm:t>
    </dgm:pt>
    <dgm:pt modelId="{FC3CF67B-E260-4E50-B2A0-02A0CDDCA524}" type="pres">
      <dgm:prSet presAssocID="{F96B0BA6-46C7-4F78-B594-453E84ADDF52}" presName="hierChild4" presStyleCnt="0"/>
      <dgm:spPr/>
      <dgm:t>
        <a:bodyPr/>
        <a:lstStyle/>
        <a:p>
          <a:endParaRPr lang="tr-TR"/>
        </a:p>
      </dgm:t>
    </dgm:pt>
    <dgm:pt modelId="{DF1DD899-AD58-4E83-B538-F61A44BE7335}" type="pres">
      <dgm:prSet presAssocID="{F96B0BA6-46C7-4F78-B594-453E84ADDF52}" presName="hierChild5" presStyleCnt="0"/>
      <dgm:spPr/>
      <dgm:t>
        <a:bodyPr/>
        <a:lstStyle/>
        <a:p>
          <a:endParaRPr lang="tr-TR"/>
        </a:p>
      </dgm:t>
    </dgm:pt>
    <dgm:pt modelId="{25B1C687-CBDB-4F0D-B3F7-18DB004CC738}" type="pres">
      <dgm:prSet presAssocID="{940C3FC9-794E-470E-9C92-8FC744FA79A5}" presName="Name37" presStyleLbl="parChTrans1D2" presStyleIdx="2" presStyleCnt="5"/>
      <dgm:spPr/>
      <dgm:t>
        <a:bodyPr/>
        <a:lstStyle/>
        <a:p>
          <a:endParaRPr lang="tr-TR"/>
        </a:p>
      </dgm:t>
    </dgm:pt>
    <dgm:pt modelId="{7723AA7F-8E41-43A9-92C6-8B97DD73D5B0}" type="pres">
      <dgm:prSet presAssocID="{E705DAF1-9369-4605-8038-348FF451B7FB}" presName="hierRoot2" presStyleCnt="0">
        <dgm:presLayoutVars>
          <dgm:hierBranch val="init"/>
        </dgm:presLayoutVars>
      </dgm:prSet>
      <dgm:spPr/>
      <dgm:t>
        <a:bodyPr/>
        <a:lstStyle/>
        <a:p>
          <a:endParaRPr lang="tr-TR"/>
        </a:p>
      </dgm:t>
    </dgm:pt>
    <dgm:pt modelId="{26A262E5-D4E3-43D2-A06B-3E4E4EB391B9}" type="pres">
      <dgm:prSet presAssocID="{E705DAF1-9369-4605-8038-348FF451B7FB}" presName="rootComposite" presStyleCnt="0"/>
      <dgm:spPr/>
      <dgm:t>
        <a:bodyPr/>
        <a:lstStyle/>
        <a:p>
          <a:endParaRPr lang="tr-TR"/>
        </a:p>
      </dgm:t>
    </dgm:pt>
    <dgm:pt modelId="{5AEFAF5A-7AEE-4723-B1DC-E0CE4DA56E15}" type="pres">
      <dgm:prSet presAssocID="{E705DAF1-9369-4605-8038-348FF451B7FB}" presName="rootText" presStyleLbl="node2" presStyleIdx="2" presStyleCnt="5" custScaleY="174843">
        <dgm:presLayoutVars>
          <dgm:chPref val="3"/>
        </dgm:presLayoutVars>
      </dgm:prSet>
      <dgm:spPr/>
      <dgm:t>
        <a:bodyPr/>
        <a:lstStyle/>
        <a:p>
          <a:endParaRPr lang="tr-TR"/>
        </a:p>
      </dgm:t>
    </dgm:pt>
    <dgm:pt modelId="{8E901267-F56C-459B-86D6-4FE8BB60969F}" type="pres">
      <dgm:prSet presAssocID="{E705DAF1-9369-4605-8038-348FF451B7FB}" presName="rootConnector" presStyleLbl="node2" presStyleIdx="2" presStyleCnt="5"/>
      <dgm:spPr/>
      <dgm:t>
        <a:bodyPr/>
        <a:lstStyle/>
        <a:p>
          <a:endParaRPr lang="tr-TR"/>
        </a:p>
      </dgm:t>
    </dgm:pt>
    <dgm:pt modelId="{9A8BF486-7D98-41A0-9C39-5CE9D4A3BBF0}" type="pres">
      <dgm:prSet presAssocID="{E705DAF1-9369-4605-8038-348FF451B7FB}" presName="hierChild4" presStyleCnt="0"/>
      <dgm:spPr/>
      <dgm:t>
        <a:bodyPr/>
        <a:lstStyle/>
        <a:p>
          <a:endParaRPr lang="tr-TR"/>
        </a:p>
      </dgm:t>
    </dgm:pt>
    <dgm:pt modelId="{CE196651-456C-4073-B3CD-5546CD9D8A03}" type="pres">
      <dgm:prSet presAssocID="{E705DAF1-9369-4605-8038-348FF451B7FB}" presName="hierChild5" presStyleCnt="0"/>
      <dgm:spPr/>
      <dgm:t>
        <a:bodyPr/>
        <a:lstStyle/>
        <a:p>
          <a:endParaRPr lang="tr-TR"/>
        </a:p>
      </dgm:t>
    </dgm:pt>
    <dgm:pt modelId="{4C689463-B60D-4691-BBB8-CF991C53B8F8}" type="pres">
      <dgm:prSet presAssocID="{744993B3-060E-4A72-AEBD-CDF26477B691}" presName="Name37" presStyleLbl="parChTrans1D2" presStyleIdx="3" presStyleCnt="5"/>
      <dgm:spPr/>
      <dgm:t>
        <a:bodyPr/>
        <a:lstStyle/>
        <a:p>
          <a:endParaRPr lang="tr-TR"/>
        </a:p>
      </dgm:t>
    </dgm:pt>
    <dgm:pt modelId="{74221F16-C3F3-403E-9341-A6A95BD1C7A2}" type="pres">
      <dgm:prSet presAssocID="{7D82FA7F-857D-490E-9FBB-29F1B829FB98}" presName="hierRoot2" presStyleCnt="0">
        <dgm:presLayoutVars>
          <dgm:hierBranch val="init"/>
        </dgm:presLayoutVars>
      </dgm:prSet>
      <dgm:spPr/>
      <dgm:t>
        <a:bodyPr/>
        <a:lstStyle/>
        <a:p>
          <a:endParaRPr lang="tr-TR"/>
        </a:p>
      </dgm:t>
    </dgm:pt>
    <dgm:pt modelId="{94ABCC4A-F461-4BA1-8B23-3E596B491951}" type="pres">
      <dgm:prSet presAssocID="{7D82FA7F-857D-490E-9FBB-29F1B829FB98}" presName="rootComposite" presStyleCnt="0"/>
      <dgm:spPr/>
      <dgm:t>
        <a:bodyPr/>
        <a:lstStyle/>
        <a:p>
          <a:endParaRPr lang="tr-TR"/>
        </a:p>
      </dgm:t>
    </dgm:pt>
    <dgm:pt modelId="{947E611B-B1FC-452C-ABC6-1036CF7B9565}" type="pres">
      <dgm:prSet presAssocID="{7D82FA7F-857D-490E-9FBB-29F1B829FB98}" presName="rootText" presStyleLbl="node2" presStyleIdx="3" presStyleCnt="5" custScaleY="174843">
        <dgm:presLayoutVars>
          <dgm:chPref val="3"/>
        </dgm:presLayoutVars>
      </dgm:prSet>
      <dgm:spPr/>
      <dgm:t>
        <a:bodyPr/>
        <a:lstStyle/>
        <a:p>
          <a:endParaRPr lang="tr-TR"/>
        </a:p>
      </dgm:t>
    </dgm:pt>
    <dgm:pt modelId="{926B5C3B-308C-4061-8C63-73B7AB080B10}" type="pres">
      <dgm:prSet presAssocID="{7D82FA7F-857D-490E-9FBB-29F1B829FB98}" presName="rootConnector" presStyleLbl="node2" presStyleIdx="3" presStyleCnt="5"/>
      <dgm:spPr/>
      <dgm:t>
        <a:bodyPr/>
        <a:lstStyle/>
        <a:p>
          <a:endParaRPr lang="tr-TR"/>
        </a:p>
      </dgm:t>
    </dgm:pt>
    <dgm:pt modelId="{F10F0814-3272-425E-8966-613A2D5360ED}" type="pres">
      <dgm:prSet presAssocID="{7D82FA7F-857D-490E-9FBB-29F1B829FB98}" presName="hierChild4" presStyleCnt="0"/>
      <dgm:spPr/>
      <dgm:t>
        <a:bodyPr/>
        <a:lstStyle/>
        <a:p>
          <a:endParaRPr lang="tr-TR"/>
        </a:p>
      </dgm:t>
    </dgm:pt>
    <dgm:pt modelId="{1D57F67C-1352-4E45-8105-A1423950F088}" type="pres">
      <dgm:prSet presAssocID="{7D82FA7F-857D-490E-9FBB-29F1B829FB98}" presName="hierChild5" presStyleCnt="0"/>
      <dgm:spPr/>
      <dgm:t>
        <a:bodyPr/>
        <a:lstStyle/>
        <a:p>
          <a:endParaRPr lang="tr-TR"/>
        </a:p>
      </dgm:t>
    </dgm:pt>
    <dgm:pt modelId="{7B9F770A-EF6B-47FB-8F93-D542D2AB9163}" type="pres">
      <dgm:prSet presAssocID="{2BBE0DEC-AE33-45DE-9198-DA40E3E9DFA6}" presName="Name37" presStyleLbl="parChTrans1D2" presStyleIdx="4" presStyleCnt="5"/>
      <dgm:spPr/>
      <dgm:t>
        <a:bodyPr/>
        <a:lstStyle/>
        <a:p>
          <a:endParaRPr lang="tr-TR"/>
        </a:p>
      </dgm:t>
    </dgm:pt>
    <dgm:pt modelId="{EF9F66F8-EF3C-4071-91AE-647FA139F633}" type="pres">
      <dgm:prSet presAssocID="{463560B1-483E-4BAA-8C66-4A7BB8A5D178}" presName="hierRoot2" presStyleCnt="0">
        <dgm:presLayoutVars>
          <dgm:hierBranch val="init"/>
        </dgm:presLayoutVars>
      </dgm:prSet>
      <dgm:spPr/>
      <dgm:t>
        <a:bodyPr/>
        <a:lstStyle/>
        <a:p>
          <a:endParaRPr lang="tr-TR"/>
        </a:p>
      </dgm:t>
    </dgm:pt>
    <dgm:pt modelId="{823D22FC-CFBE-4536-8FD9-871641F9AAC0}" type="pres">
      <dgm:prSet presAssocID="{463560B1-483E-4BAA-8C66-4A7BB8A5D178}" presName="rootComposite" presStyleCnt="0"/>
      <dgm:spPr/>
      <dgm:t>
        <a:bodyPr/>
        <a:lstStyle/>
        <a:p>
          <a:endParaRPr lang="tr-TR"/>
        </a:p>
      </dgm:t>
    </dgm:pt>
    <dgm:pt modelId="{5308E06E-31EE-4BA7-B207-3265847DD299}" type="pres">
      <dgm:prSet presAssocID="{463560B1-483E-4BAA-8C66-4A7BB8A5D178}" presName="rootText" presStyleLbl="node2" presStyleIdx="4" presStyleCnt="5" custScaleY="181126">
        <dgm:presLayoutVars>
          <dgm:chPref val="3"/>
        </dgm:presLayoutVars>
      </dgm:prSet>
      <dgm:spPr/>
      <dgm:t>
        <a:bodyPr/>
        <a:lstStyle/>
        <a:p>
          <a:endParaRPr lang="tr-TR"/>
        </a:p>
      </dgm:t>
    </dgm:pt>
    <dgm:pt modelId="{16C4F78C-884C-4124-9D5D-37926A602770}" type="pres">
      <dgm:prSet presAssocID="{463560B1-483E-4BAA-8C66-4A7BB8A5D178}" presName="rootConnector" presStyleLbl="node2" presStyleIdx="4" presStyleCnt="5"/>
      <dgm:spPr/>
      <dgm:t>
        <a:bodyPr/>
        <a:lstStyle/>
        <a:p>
          <a:endParaRPr lang="tr-TR"/>
        </a:p>
      </dgm:t>
    </dgm:pt>
    <dgm:pt modelId="{9889D0C6-DFD1-4EE4-8D3F-195D6DC575E3}" type="pres">
      <dgm:prSet presAssocID="{463560B1-483E-4BAA-8C66-4A7BB8A5D178}" presName="hierChild4" presStyleCnt="0"/>
      <dgm:spPr/>
      <dgm:t>
        <a:bodyPr/>
        <a:lstStyle/>
        <a:p>
          <a:endParaRPr lang="tr-TR"/>
        </a:p>
      </dgm:t>
    </dgm:pt>
    <dgm:pt modelId="{F1AE0319-9BC1-4763-AED7-8236C35F7AC5}" type="pres">
      <dgm:prSet presAssocID="{463560B1-483E-4BAA-8C66-4A7BB8A5D178}" presName="hierChild5" presStyleCnt="0"/>
      <dgm:spPr/>
      <dgm:t>
        <a:bodyPr/>
        <a:lstStyle/>
        <a:p>
          <a:endParaRPr lang="tr-TR"/>
        </a:p>
      </dgm:t>
    </dgm:pt>
    <dgm:pt modelId="{2244F376-074C-41CE-A82D-C7167FE90E88}" type="pres">
      <dgm:prSet presAssocID="{0471C11B-B6B4-41FD-BC93-D47959FF8D22}" presName="hierChild3" presStyleCnt="0"/>
      <dgm:spPr/>
      <dgm:t>
        <a:bodyPr/>
        <a:lstStyle/>
        <a:p>
          <a:endParaRPr lang="tr-TR"/>
        </a:p>
      </dgm:t>
    </dgm:pt>
  </dgm:ptLst>
  <dgm:cxnLst>
    <dgm:cxn modelId="{CC8B4ABD-77E1-41E4-99FF-ADD64D0940EF}" srcId="{0471C11B-B6B4-41FD-BC93-D47959FF8D22}" destId="{E705DAF1-9369-4605-8038-348FF451B7FB}" srcOrd="2" destOrd="0" parTransId="{940C3FC9-794E-470E-9C92-8FC744FA79A5}" sibTransId="{A187D760-85C3-496A-BA32-12651BAC6FC3}"/>
    <dgm:cxn modelId="{46562EEE-D127-4E3E-B9CB-32C78E441630}" type="presOf" srcId="{2BBE0DEC-AE33-45DE-9198-DA40E3E9DFA6}" destId="{7B9F770A-EF6B-47FB-8F93-D542D2AB9163}" srcOrd="0" destOrd="0" presId="urn:microsoft.com/office/officeart/2005/8/layout/orgChart1"/>
    <dgm:cxn modelId="{15A97E24-DD49-4FEB-99AA-C0A5643AB1C6}" type="presOf" srcId="{70CCFC91-A5FF-4CC4-9978-6AE342005124}" destId="{1EBD7616-65EA-49B2-B0BC-AA5BF59215C1}" srcOrd="0" destOrd="0" presId="urn:microsoft.com/office/officeart/2005/8/layout/orgChart1"/>
    <dgm:cxn modelId="{F8F3751D-4A62-4C37-B2BC-1859A381261A}" type="presOf" srcId="{9A14B392-3F55-4234-ACC5-B9DB90B3447B}" destId="{B0EB5EE3-CACA-4933-AC2A-5DE2DCA2C878}" srcOrd="0" destOrd="0" presId="urn:microsoft.com/office/officeart/2005/8/layout/orgChart1"/>
    <dgm:cxn modelId="{781E9385-C3DC-4026-9931-F3999992E6C9}" type="presOf" srcId="{7D82FA7F-857D-490E-9FBB-29F1B829FB98}" destId="{926B5C3B-308C-4061-8C63-73B7AB080B10}" srcOrd="1" destOrd="0" presId="urn:microsoft.com/office/officeart/2005/8/layout/orgChart1"/>
    <dgm:cxn modelId="{DC85C5FE-156C-4A11-B563-8F80846F5675}" srcId="{0471C11B-B6B4-41FD-BC93-D47959FF8D22}" destId="{7D82FA7F-857D-490E-9FBB-29F1B829FB98}" srcOrd="3" destOrd="0" parTransId="{744993B3-060E-4A72-AEBD-CDF26477B691}" sibTransId="{08B84652-538A-4114-9BF2-3DAB45A0DC2F}"/>
    <dgm:cxn modelId="{357DB121-69D0-42DA-9F20-C4CEE483E55C}" srcId="{9A14B392-3F55-4234-ACC5-B9DB90B3447B}" destId="{0471C11B-B6B4-41FD-BC93-D47959FF8D22}" srcOrd="0" destOrd="0" parTransId="{CB2885D9-6B30-4706-B818-E4BBE54CB914}" sibTransId="{9ECBB1DC-4397-4E83-9E23-226D1AA3D225}"/>
    <dgm:cxn modelId="{229D022E-9DFC-405C-86A1-D1FD06BBB5D0}" type="presOf" srcId="{F96B0BA6-46C7-4F78-B594-453E84ADDF52}" destId="{69AED3B3-5F63-4BA5-859D-3C541E3B1E9D}" srcOrd="1" destOrd="0" presId="urn:microsoft.com/office/officeart/2005/8/layout/orgChart1"/>
    <dgm:cxn modelId="{4F8AD3E2-D09D-4503-86D3-CE192A2BABCE}" type="presOf" srcId="{940C3FC9-794E-470E-9C92-8FC744FA79A5}" destId="{25B1C687-CBDB-4F0D-B3F7-18DB004CC738}" srcOrd="0" destOrd="0" presId="urn:microsoft.com/office/officeart/2005/8/layout/orgChart1"/>
    <dgm:cxn modelId="{6A53140B-D617-4BCC-8906-589727176131}" type="presOf" srcId="{8661CEA7-CDBE-400D-A8CC-67A6DFCD3490}" destId="{155D1282-66AE-4B77-AACA-DF1E682ED2AA}" srcOrd="0" destOrd="0" presId="urn:microsoft.com/office/officeart/2005/8/layout/orgChart1"/>
    <dgm:cxn modelId="{13CF26DD-D44D-42CE-865A-37D43243A121}" srcId="{0471C11B-B6B4-41FD-BC93-D47959FF8D22}" destId="{463560B1-483E-4BAA-8C66-4A7BB8A5D178}" srcOrd="4" destOrd="0" parTransId="{2BBE0DEC-AE33-45DE-9198-DA40E3E9DFA6}" sibTransId="{6B72D196-C607-4824-9038-EB89E6940C47}"/>
    <dgm:cxn modelId="{70A53D00-7D5B-461B-B710-AF33EFAAE9EC}" type="presOf" srcId="{744993B3-060E-4A72-AEBD-CDF26477B691}" destId="{4C689463-B60D-4691-BBB8-CF991C53B8F8}" srcOrd="0" destOrd="0" presId="urn:microsoft.com/office/officeart/2005/8/layout/orgChart1"/>
    <dgm:cxn modelId="{A89F3DFB-6ED6-4A77-8D36-DD4A2F595E77}" type="presOf" srcId="{EB61EEB0-E528-4CCB-A7A6-F823CC5AD153}" destId="{52449A40-0306-4089-8A6F-859E449575D8}" srcOrd="0" destOrd="0" presId="urn:microsoft.com/office/officeart/2005/8/layout/orgChart1"/>
    <dgm:cxn modelId="{F62F1A36-10AC-4774-94EE-373C20F86AC0}" type="presOf" srcId="{EB61EEB0-E528-4CCB-A7A6-F823CC5AD153}" destId="{5D6FB01C-F314-4984-8550-E4E2036EF7CB}" srcOrd="1" destOrd="0" presId="urn:microsoft.com/office/officeart/2005/8/layout/orgChart1"/>
    <dgm:cxn modelId="{D1852418-709C-4568-96CB-D789EDF60FE2}" type="presOf" srcId="{0471C11B-B6B4-41FD-BC93-D47959FF8D22}" destId="{70E4C5F9-8CE9-4DA8-B635-922BBD4986FA}" srcOrd="1" destOrd="0" presId="urn:microsoft.com/office/officeart/2005/8/layout/orgChart1"/>
    <dgm:cxn modelId="{4DF56F08-411A-457C-B588-8E394B7179C9}" type="presOf" srcId="{7D82FA7F-857D-490E-9FBB-29F1B829FB98}" destId="{947E611B-B1FC-452C-ABC6-1036CF7B9565}" srcOrd="0" destOrd="0" presId="urn:microsoft.com/office/officeart/2005/8/layout/orgChart1"/>
    <dgm:cxn modelId="{FAD9697D-298E-4E2F-BFEE-FBFB39EE224B}" type="presOf" srcId="{E705DAF1-9369-4605-8038-348FF451B7FB}" destId="{8E901267-F56C-459B-86D6-4FE8BB60969F}" srcOrd="1" destOrd="0" presId="urn:microsoft.com/office/officeart/2005/8/layout/orgChart1"/>
    <dgm:cxn modelId="{C2A9701F-DB15-441F-81AE-70C81D1D6BF8}" srcId="{0471C11B-B6B4-41FD-BC93-D47959FF8D22}" destId="{F96B0BA6-46C7-4F78-B594-453E84ADDF52}" srcOrd="1" destOrd="0" parTransId="{8661CEA7-CDBE-400D-A8CC-67A6DFCD3490}" sibTransId="{A88E559B-3AEA-44B9-809F-04168EB29B4D}"/>
    <dgm:cxn modelId="{022B6C02-6234-41B1-B83E-26C39736259D}" srcId="{0471C11B-B6B4-41FD-BC93-D47959FF8D22}" destId="{EB61EEB0-E528-4CCB-A7A6-F823CC5AD153}" srcOrd="0" destOrd="0" parTransId="{70CCFC91-A5FF-4CC4-9978-6AE342005124}" sibTransId="{B350F809-9162-485A-860E-B92D63876682}"/>
    <dgm:cxn modelId="{FC67D3CD-6E67-4D3E-BF7D-66CD44CD0CB2}" type="presOf" srcId="{463560B1-483E-4BAA-8C66-4A7BB8A5D178}" destId="{5308E06E-31EE-4BA7-B207-3265847DD299}" srcOrd="0" destOrd="0" presId="urn:microsoft.com/office/officeart/2005/8/layout/orgChart1"/>
    <dgm:cxn modelId="{2559FA23-F3CF-4709-AC8B-8BF781148CC1}" type="presOf" srcId="{463560B1-483E-4BAA-8C66-4A7BB8A5D178}" destId="{16C4F78C-884C-4124-9D5D-37926A602770}" srcOrd="1" destOrd="0" presId="urn:microsoft.com/office/officeart/2005/8/layout/orgChart1"/>
    <dgm:cxn modelId="{0923D04E-CDF8-4869-84B9-449461E18C8F}" type="presOf" srcId="{0471C11B-B6B4-41FD-BC93-D47959FF8D22}" destId="{39760EEC-11CC-4D7E-9B45-85E969CFE7BE}" srcOrd="0" destOrd="0" presId="urn:microsoft.com/office/officeart/2005/8/layout/orgChart1"/>
    <dgm:cxn modelId="{1FDF2919-5523-46B1-AD2E-ABE876B08049}" type="presOf" srcId="{E705DAF1-9369-4605-8038-348FF451B7FB}" destId="{5AEFAF5A-7AEE-4723-B1DC-E0CE4DA56E15}" srcOrd="0" destOrd="0" presId="urn:microsoft.com/office/officeart/2005/8/layout/orgChart1"/>
    <dgm:cxn modelId="{D940E6BF-4819-4D1A-8704-8C3A9B7BF52A}" type="presOf" srcId="{F96B0BA6-46C7-4F78-B594-453E84ADDF52}" destId="{73804453-A8B1-4CD3-B76B-467A9E631B54}" srcOrd="0" destOrd="0" presId="urn:microsoft.com/office/officeart/2005/8/layout/orgChart1"/>
    <dgm:cxn modelId="{9A868AA7-4B30-47FE-987D-2B09E5CA963E}" type="presParOf" srcId="{B0EB5EE3-CACA-4933-AC2A-5DE2DCA2C878}" destId="{E8D8B416-7E09-4C57-977E-54E3AF26FA55}" srcOrd="0" destOrd="0" presId="urn:microsoft.com/office/officeart/2005/8/layout/orgChart1"/>
    <dgm:cxn modelId="{01B06B5D-B364-4CD4-A7F7-F69C041A0E84}" type="presParOf" srcId="{E8D8B416-7E09-4C57-977E-54E3AF26FA55}" destId="{63260F56-8FF9-467D-BB2C-FCE2D6463180}" srcOrd="0" destOrd="0" presId="urn:microsoft.com/office/officeart/2005/8/layout/orgChart1"/>
    <dgm:cxn modelId="{38C9DBDB-B5D1-4DDB-8C34-ED9D36E474B2}" type="presParOf" srcId="{63260F56-8FF9-467D-BB2C-FCE2D6463180}" destId="{39760EEC-11CC-4D7E-9B45-85E969CFE7BE}" srcOrd="0" destOrd="0" presId="urn:microsoft.com/office/officeart/2005/8/layout/orgChart1"/>
    <dgm:cxn modelId="{04B0D3DA-3264-43E7-84C4-14D6DB4C03EB}" type="presParOf" srcId="{63260F56-8FF9-467D-BB2C-FCE2D6463180}" destId="{70E4C5F9-8CE9-4DA8-B635-922BBD4986FA}" srcOrd="1" destOrd="0" presId="urn:microsoft.com/office/officeart/2005/8/layout/orgChart1"/>
    <dgm:cxn modelId="{8B79AE4B-BDD3-4112-86A2-F01E946AC5F3}" type="presParOf" srcId="{E8D8B416-7E09-4C57-977E-54E3AF26FA55}" destId="{9311ABA8-EF0C-48EB-9CC0-C5584E6792ED}" srcOrd="1" destOrd="0" presId="urn:microsoft.com/office/officeart/2005/8/layout/orgChart1"/>
    <dgm:cxn modelId="{B6019019-1B2D-47D4-B133-57753B29CDFA}" type="presParOf" srcId="{9311ABA8-EF0C-48EB-9CC0-C5584E6792ED}" destId="{1EBD7616-65EA-49B2-B0BC-AA5BF59215C1}" srcOrd="0" destOrd="0" presId="urn:microsoft.com/office/officeart/2005/8/layout/orgChart1"/>
    <dgm:cxn modelId="{193B3F4F-6ADF-40A7-B153-BB6392B27D47}" type="presParOf" srcId="{9311ABA8-EF0C-48EB-9CC0-C5584E6792ED}" destId="{1F20F38C-C106-4FC8-9EF7-E0F621BE4048}" srcOrd="1" destOrd="0" presId="urn:microsoft.com/office/officeart/2005/8/layout/orgChart1"/>
    <dgm:cxn modelId="{75C8E489-7993-4954-950C-DF956D2116E4}" type="presParOf" srcId="{1F20F38C-C106-4FC8-9EF7-E0F621BE4048}" destId="{A4DCF147-FBDB-4B32-B5F8-93CD21ED6AD7}" srcOrd="0" destOrd="0" presId="urn:microsoft.com/office/officeart/2005/8/layout/orgChart1"/>
    <dgm:cxn modelId="{7E4859CD-B567-4553-B7BA-90FC763DE1A3}" type="presParOf" srcId="{A4DCF147-FBDB-4B32-B5F8-93CD21ED6AD7}" destId="{52449A40-0306-4089-8A6F-859E449575D8}" srcOrd="0" destOrd="0" presId="urn:microsoft.com/office/officeart/2005/8/layout/orgChart1"/>
    <dgm:cxn modelId="{1F07036B-8191-4C39-A4C2-1566F06A843C}" type="presParOf" srcId="{A4DCF147-FBDB-4B32-B5F8-93CD21ED6AD7}" destId="{5D6FB01C-F314-4984-8550-E4E2036EF7CB}" srcOrd="1" destOrd="0" presId="urn:microsoft.com/office/officeart/2005/8/layout/orgChart1"/>
    <dgm:cxn modelId="{B6337569-7F73-4D5F-B655-755B046A36F4}" type="presParOf" srcId="{1F20F38C-C106-4FC8-9EF7-E0F621BE4048}" destId="{A1B74243-A225-48FE-861E-1E6AD775BDC9}" srcOrd="1" destOrd="0" presId="urn:microsoft.com/office/officeart/2005/8/layout/orgChart1"/>
    <dgm:cxn modelId="{DDFD9E0F-9D71-4D82-A6E9-C0218917D65E}" type="presParOf" srcId="{1F20F38C-C106-4FC8-9EF7-E0F621BE4048}" destId="{8DA3C742-16E3-4C8A-9C50-C71CDA48D397}" srcOrd="2" destOrd="0" presId="urn:microsoft.com/office/officeart/2005/8/layout/orgChart1"/>
    <dgm:cxn modelId="{980AF624-583E-495E-A163-3616780F2D4E}" type="presParOf" srcId="{9311ABA8-EF0C-48EB-9CC0-C5584E6792ED}" destId="{155D1282-66AE-4B77-AACA-DF1E682ED2AA}" srcOrd="2" destOrd="0" presId="urn:microsoft.com/office/officeart/2005/8/layout/orgChart1"/>
    <dgm:cxn modelId="{4D291AA3-4FCC-4546-90F3-61D83D8E4532}" type="presParOf" srcId="{9311ABA8-EF0C-48EB-9CC0-C5584E6792ED}" destId="{05668CEB-D57A-4D9C-B2AF-4C51C2005321}" srcOrd="3" destOrd="0" presId="urn:microsoft.com/office/officeart/2005/8/layout/orgChart1"/>
    <dgm:cxn modelId="{2438CFC4-0265-4A2F-9108-05D86B96C97F}" type="presParOf" srcId="{05668CEB-D57A-4D9C-B2AF-4C51C2005321}" destId="{89B52E5B-6F76-45E6-AE50-E7C040272405}" srcOrd="0" destOrd="0" presId="urn:microsoft.com/office/officeart/2005/8/layout/orgChart1"/>
    <dgm:cxn modelId="{FAAF3DBB-99FA-4532-81FE-6E1A4C93DECC}" type="presParOf" srcId="{89B52E5B-6F76-45E6-AE50-E7C040272405}" destId="{73804453-A8B1-4CD3-B76B-467A9E631B54}" srcOrd="0" destOrd="0" presId="urn:microsoft.com/office/officeart/2005/8/layout/orgChart1"/>
    <dgm:cxn modelId="{E0B6C56C-7471-4E61-8D78-BBE64ED46365}" type="presParOf" srcId="{89B52E5B-6F76-45E6-AE50-E7C040272405}" destId="{69AED3B3-5F63-4BA5-859D-3C541E3B1E9D}" srcOrd="1" destOrd="0" presId="urn:microsoft.com/office/officeart/2005/8/layout/orgChart1"/>
    <dgm:cxn modelId="{67645622-CDE2-47B9-96F4-C79E0DC7797A}" type="presParOf" srcId="{05668CEB-D57A-4D9C-B2AF-4C51C2005321}" destId="{FC3CF67B-E260-4E50-B2A0-02A0CDDCA524}" srcOrd="1" destOrd="0" presId="urn:microsoft.com/office/officeart/2005/8/layout/orgChart1"/>
    <dgm:cxn modelId="{2F70E16B-B434-46A2-B6BB-A80F6EB5DE06}" type="presParOf" srcId="{05668CEB-D57A-4D9C-B2AF-4C51C2005321}" destId="{DF1DD899-AD58-4E83-B538-F61A44BE7335}" srcOrd="2" destOrd="0" presId="urn:microsoft.com/office/officeart/2005/8/layout/orgChart1"/>
    <dgm:cxn modelId="{3A3FFBF1-8BC3-4A70-9FF1-034C9C470BDF}" type="presParOf" srcId="{9311ABA8-EF0C-48EB-9CC0-C5584E6792ED}" destId="{25B1C687-CBDB-4F0D-B3F7-18DB004CC738}" srcOrd="4" destOrd="0" presId="urn:microsoft.com/office/officeart/2005/8/layout/orgChart1"/>
    <dgm:cxn modelId="{E92A50AB-3D6E-45D8-BABA-51A7A005604C}" type="presParOf" srcId="{9311ABA8-EF0C-48EB-9CC0-C5584E6792ED}" destId="{7723AA7F-8E41-43A9-92C6-8B97DD73D5B0}" srcOrd="5" destOrd="0" presId="urn:microsoft.com/office/officeart/2005/8/layout/orgChart1"/>
    <dgm:cxn modelId="{58CD7341-C525-4C2D-BBC0-36DC0BD31EB2}" type="presParOf" srcId="{7723AA7F-8E41-43A9-92C6-8B97DD73D5B0}" destId="{26A262E5-D4E3-43D2-A06B-3E4E4EB391B9}" srcOrd="0" destOrd="0" presId="urn:microsoft.com/office/officeart/2005/8/layout/orgChart1"/>
    <dgm:cxn modelId="{BF69BFBB-3411-4094-B79B-76CF36CC6AEF}" type="presParOf" srcId="{26A262E5-D4E3-43D2-A06B-3E4E4EB391B9}" destId="{5AEFAF5A-7AEE-4723-B1DC-E0CE4DA56E15}" srcOrd="0" destOrd="0" presId="urn:microsoft.com/office/officeart/2005/8/layout/orgChart1"/>
    <dgm:cxn modelId="{E20D6936-30D6-4E23-927B-7533C57C7A71}" type="presParOf" srcId="{26A262E5-D4E3-43D2-A06B-3E4E4EB391B9}" destId="{8E901267-F56C-459B-86D6-4FE8BB60969F}" srcOrd="1" destOrd="0" presId="urn:microsoft.com/office/officeart/2005/8/layout/orgChart1"/>
    <dgm:cxn modelId="{B2427C79-7CFD-44E0-829A-A2A1B4D5B308}" type="presParOf" srcId="{7723AA7F-8E41-43A9-92C6-8B97DD73D5B0}" destId="{9A8BF486-7D98-41A0-9C39-5CE9D4A3BBF0}" srcOrd="1" destOrd="0" presId="urn:microsoft.com/office/officeart/2005/8/layout/orgChart1"/>
    <dgm:cxn modelId="{3FD6501F-916A-4492-8BB9-229824450F92}" type="presParOf" srcId="{7723AA7F-8E41-43A9-92C6-8B97DD73D5B0}" destId="{CE196651-456C-4073-B3CD-5546CD9D8A03}" srcOrd="2" destOrd="0" presId="urn:microsoft.com/office/officeart/2005/8/layout/orgChart1"/>
    <dgm:cxn modelId="{08D46E8F-993A-4E4D-BABE-3830F82E73DE}" type="presParOf" srcId="{9311ABA8-EF0C-48EB-9CC0-C5584E6792ED}" destId="{4C689463-B60D-4691-BBB8-CF991C53B8F8}" srcOrd="6" destOrd="0" presId="urn:microsoft.com/office/officeart/2005/8/layout/orgChart1"/>
    <dgm:cxn modelId="{B1A30A72-14EF-45DF-A95E-BC0E996FEF8B}" type="presParOf" srcId="{9311ABA8-EF0C-48EB-9CC0-C5584E6792ED}" destId="{74221F16-C3F3-403E-9341-A6A95BD1C7A2}" srcOrd="7" destOrd="0" presId="urn:microsoft.com/office/officeart/2005/8/layout/orgChart1"/>
    <dgm:cxn modelId="{0A4F78F1-DC9E-4ECA-9FAF-C65DC286232F}" type="presParOf" srcId="{74221F16-C3F3-403E-9341-A6A95BD1C7A2}" destId="{94ABCC4A-F461-4BA1-8B23-3E596B491951}" srcOrd="0" destOrd="0" presId="urn:microsoft.com/office/officeart/2005/8/layout/orgChart1"/>
    <dgm:cxn modelId="{90E0C362-5855-443B-BFBE-A79FC5DE202E}" type="presParOf" srcId="{94ABCC4A-F461-4BA1-8B23-3E596B491951}" destId="{947E611B-B1FC-452C-ABC6-1036CF7B9565}" srcOrd="0" destOrd="0" presId="urn:microsoft.com/office/officeart/2005/8/layout/orgChart1"/>
    <dgm:cxn modelId="{352AADF8-7C2F-4F22-A54C-914B0B995B2D}" type="presParOf" srcId="{94ABCC4A-F461-4BA1-8B23-3E596B491951}" destId="{926B5C3B-308C-4061-8C63-73B7AB080B10}" srcOrd="1" destOrd="0" presId="urn:microsoft.com/office/officeart/2005/8/layout/orgChart1"/>
    <dgm:cxn modelId="{63C0D9AB-C0CC-4C75-A857-FDD35D8F57AD}" type="presParOf" srcId="{74221F16-C3F3-403E-9341-A6A95BD1C7A2}" destId="{F10F0814-3272-425E-8966-613A2D5360ED}" srcOrd="1" destOrd="0" presId="urn:microsoft.com/office/officeart/2005/8/layout/orgChart1"/>
    <dgm:cxn modelId="{5CE8E279-7DFA-48CF-B755-746F59AB0220}" type="presParOf" srcId="{74221F16-C3F3-403E-9341-A6A95BD1C7A2}" destId="{1D57F67C-1352-4E45-8105-A1423950F088}" srcOrd="2" destOrd="0" presId="urn:microsoft.com/office/officeart/2005/8/layout/orgChart1"/>
    <dgm:cxn modelId="{4601E6A8-05B8-448D-8B9A-7AA0DFB13514}" type="presParOf" srcId="{9311ABA8-EF0C-48EB-9CC0-C5584E6792ED}" destId="{7B9F770A-EF6B-47FB-8F93-D542D2AB9163}" srcOrd="8" destOrd="0" presId="urn:microsoft.com/office/officeart/2005/8/layout/orgChart1"/>
    <dgm:cxn modelId="{B54740DB-2091-449F-8C31-9D350E1B5F11}" type="presParOf" srcId="{9311ABA8-EF0C-48EB-9CC0-C5584E6792ED}" destId="{EF9F66F8-EF3C-4071-91AE-647FA139F633}" srcOrd="9" destOrd="0" presId="urn:microsoft.com/office/officeart/2005/8/layout/orgChart1"/>
    <dgm:cxn modelId="{C946B700-D829-47DF-8A3B-8B0901AC5DE2}" type="presParOf" srcId="{EF9F66F8-EF3C-4071-91AE-647FA139F633}" destId="{823D22FC-CFBE-4536-8FD9-871641F9AAC0}" srcOrd="0" destOrd="0" presId="urn:microsoft.com/office/officeart/2005/8/layout/orgChart1"/>
    <dgm:cxn modelId="{4571D102-8278-4ACA-9BEF-5A92F8345E29}" type="presParOf" srcId="{823D22FC-CFBE-4536-8FD9-871641F9AAC0}" destId="{5308E06E-31EE-4BA7-B207-3265847DD299}" srcOrd="0" destOrd="0" presId="urn:microsoft.com/office/officeart/2005/8/layout/orgChart1"/>
    <dgm:cxn modelId="{2016B6B7-45A0-4CDB-8592-89FFCA5954C1}" type="presParOf" srcId="{823D22FC-CFBE-4536-8FD9-871641F9AAC0}" destId="{16C4F78C-884C-4124-9D5D-37926A602770}" srcOrd="1" destOrd="0" presId="urn:microsoft.com/office/officeart/2005/8/layout/orgChart1"/>
    <dgm:cxn modelId="{820587A8-BD37-422E-9D88-47A1D1E35BA0}" type="presParOf" srcId="{EF9F66F8-EF3C-4071-91AE-647FA139F633}" destId="{9889D0C6-DFD1-4EE4-8D3F-195D6DC575E3}" srcOrd="1" destOrd="0" presId="urn:microsoft.com/office/officeart/2005/8/layout/orgChart1"/>
    <dgm:cxn modelId="{DD4F9710-9C85-47F5-A0ED-19A4833BC71F}" type="presParOf" srcId="{EF9F66F8-EF3C-4071-91AE-647FA139F633}" destId="{F1AE0319-9BC1-4763-AED7-8236C35F7AC5}" srcOrd="2" destOrd="0" presId="urn:microsoft.com/office/officeart/2005/8/layout/orgChart1"/>
    <dgm:cxn modelId="{E8E55700-5F1F-4405-91B1-AD9328B9D429}" type="presParOf" srcId="{E8D8B416-7E09-4C57-977E-54E3AF26FA55}" destId="{2244F376-074C-41CE-A82D-C7167FE90E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A14B392-3F55-4234-ACC5-B9DB90B3447B}"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0471C11B-B6B4-41FD-BC93-D47959FF8D22}">
      <dgm:prSet phldrT="[Metin]" custT="1"/>
      <dgm:spPr/>
      <dgm:t>
        <a:bodyPr/>
        <a:lstStyle/>
        <a:p>
          <a:r>
            <a:rPr lang="tr-TR" sz="2000" b="1" dirty="0" smtClean="0"/>
            <a:t>Özel Mal ve Hizmetler</a:t>
          </a:r>
          <a:endParaRPr lang="tr-TR" sz="2000" b="1" dirty="0"/>
        </a:p>
      </dgm:t>
    </dgm:pt>
    <dgm:pt modelId="{CB2885D9-6B30-4706-B818-E4BBE54CB914}" type="parTrans" cxnId="{357DB121-69D0-42DA-9F20-C4CEE483E55C}">
      <dgm:prSet/>
      <dgm:spPr/>
      <dgm:t>
        <a:bodyPr/>
        <a:lstStyle/>
        <a:p>
          <a:endParaRPr lang="tr-TR"/>
        </a:p>
      </dgm:t>
    </dgm:pt>
    <dgm:pt modelId="{9ECBB1DC-4397-4E83-9E23-226D1AA3D225}" type="sibTrans" cxnId="{357DB121-69D0-42DA-9F20-C4CEE483E55C}">
      <dgm:prSet/>
      <dgm:spPr/>
      <dgm:t>
        <a:bodyPr/>
        <a:lstStyle/>
        <a:p>
          <a:endParaRPr lang="tr-TR"/>
        </a:p>
      </dgm:t>
    </dgm:pt>
    <dgm:pt modelId="{EB61EEB0-E528-4CCB-A7A6-F823CC5AD153}">
      <dgm:prSet phldrT="[Metin]"/>
      <dgm:spPr/>
      <dgm:t>
        <a:bodyPr/>
        <a:lstStyle/>
        <a:p>
          <a:r>
            <a:rPr lang="tr-TR" dirty="0" smtClean="0"/>
            <a:t>Pazarlanabilir </a:t>
          </a:r>
          <a:endParaRPr lang="tr-TR" dirty="0"/>
        </a:p>
      </dgm:t>
    </dgm:pt>
    <dgm:pt modelId="{70CCFC91-A5FF-4CC4-9978-6AE342005124}" type="parTrans" cxnId="{022B6C02-6234-41B1-B83E-26C39736259D}">
      <dgm:prSet/>
      <dgm:spPr/>
      <dgm:t>
        <a:bodyPr/>
        <a:lstStyle/>
        <a:p>
          <a:endParaRPr lang="tr-TR" dirty="0"/>
        </a:p>
      </dgm:t>
    </dgm:pt>
    <dgm:pt modelId="{B350F809-9162-485A-860E-B92D63876682}" type="sibTrans" cxnId="{022B6C02-6234-41B1-B83E-26C39736259D}">
      <dgm:prSet/>
      <dgm:spPr/>
      <dgm:t>
        <a:bodyPr/>
        <a:lstStyle/>
        <a:p>
          <a:endParaRPr lang="tr-TR"/>
        </a:p>
      </dgm:t>
    </dgm:pt>
    <dgm:pt modelId="{F96B0BA6-46C7-4F78-B594-453E84ADDF52}">
      <dgm:prSet phldrT="[Metin]"/>
      <dgm:spPr/>
      <dgm:t>
        <a:bodyPr/>
        <a:lstStyle/>
        <a:p>
          <a:r>
            <a:rPr lang="tr-TR" dirty="0" smtClean="0"/>
            <a:t>Faydası bölünebilir </a:t>
          </a:r>
          <a:endParaRPr lang="tr-TR" dirty="0"/>
        </a:p>
      </dgm:t>
    </dgm:pt>
    <dgm:pt modelId="{8661CEA7-CDBE-400D-A8CC-67A6DFCD3490}" type="parTrans" cxnId="{C2A9701F-DB15-441F-81AE-70C81D1D6BF8}">
      <dgm:prSet/>
      <dgm:spPr/>
      <dgm:t>
        <a:bodyPr/>
        <a:lstStyle/>
        <a:p>
          <a:endParaRPr lang="tr-TR" dirty="0"/>
        </a:p>
      </dgm:t>
    </dgm:pt>
    <dgm:pt modelId="{A88E559B-3AEA-44B9-809F-04168EB29B4D}" type="sibTrans" cxnId="{C2A9701F-DB15-441F-81AE-70C81D1D6BF8}">
      <dgm:prSet/>
      <dgm:spPr/>
      <dgm:t>
        <a:bodyPr/>
        <a:lstStyle/>
        <a:p>
          <a:endParaRPr lang="tr-TR"/>
        </a:p>
      </dgm:t>
    </dgm:pt>
    <dgm:pt modelId="{E705DAF1-9369-4605-8038-348FF451B7FB}">
      <dgm:prSet phldrT="[Metin]"/>
      <dgm:spPr/>
      <dgm:t>
        <a:bodyPr/>
        <a:lstStyle/>
        <a:p>
          <a:r>
            <a:rPr lang="tr-TR" dirty="0" smtClean="0"/>
            <a:t>Fiyatlandırılabilir </a:t>
          </a:r>
          <a:endParaRPr lang="tr-TR" dirty="0"/>
        </a:p>
      </dgm:t>
    </dgm:pt>
    <dgm:pt modelId="{940C3FC9-794E-470E-9C92-8FC744FA79A5}" type="parTrans" cxnId="{CC8B4ABD-77E1-41E4-99FF-ADD64D0940EF}">
      <dgm:prSet/>
      <dgm:spPr/>
      <dgm:t>
        <a:bodyPr/>
        <a:lstStyle/>
        <a:p>
          <a:endParaRPr lang="tr-TR" dirty="0"/>
        </a:p>
      </dgm:t>
    </dgm:pt>
    <dgm:pt modelId="{A187D760-85C3-496A-BA32-12651BAC6FC3}" type="sibTrans" cxnId="{CC8B4ABD-77E1-41E4-99FF-ADD64D0940EF}">
      <dgm:prSet/>
      <dgm:spPr/>
      <dgm:t>
        <a:bodyPr/>
        <a:lstStyle/>
        <a:p>
          <a:endParaRPr lang="tr-TR"/>
        </a:p>
      </dgm:t>
    </dgm:pt>
    <dgm:pt modelId="{7D82FA7F-857D-490E-9FBB-29F1B829FB98}">
      <dgm:prSet/>
      <dgm:spPr/>
      <dgm:t>
        <a:bodyPr/>
        <a:lstStyle/>
        <a:p>
          <a:r>
            <a:rPr lang="tr-TR" dirty="0" smtClean="0"/>
            <a:t>İçsel fayda söz konusudur</a:t>
          </a:r>
          <a:endParaRPr lang="tr-TR" dirty="0"/>
        </a:p>
      </dgm:t>
    </dgm:pt>
    <dgm:pt modelId="{744993B3-060E-4A72-AEBD-CDF26477B691}" type="parTrans" cxnId="{DC85C5FE-156C-4A11-B563-8F80846F5675}">
      <dgm:prSet/>
      <dgm:spPr/>
      <dgm:t>
        <a:bodyPr/>
        <a:lstStyle/>
        <a:p>
          <a:endParaRPr lang="tr-TR" dirty="0"/>
        </a:p>
      </dgm:t>
    </dgm:pt>
    <dgm:pt modelId="{08B84652-538A-4114-9BF2-3DAB45A0DC2F}" type="sibTrans" cxnId="{DC85C5FE-156C-4A11-B563-8F80846F5675}">
      <dgm:prSet/>
      <dgm:spPr/>
      <dgm:t>
        <a:bodyPr/>
        <a:lstStyle/>
        <a:p>
          <a:endParaRPr lang="tr-TR"/>
        </a:p>
      </dgm:t>
    </dgm:pt>
    <dgm:pt modelId="{FC4F35CD-BE0C-42EB-965E-6FE129078655}">
      <dgm:prSet custT="1"/>
      <dgm:spPr/>
      <dgm:t>
        <a:bodyPr/>
        <a:lstStyle/>
        <a:p>
          <a:r>
            <a:rPr lang="tr-TR" sz="1400" dirty="0" smtClean="0"/>
            <a:t>Devlet 3 nedenle özel mal ve hizmet üretir; </a:t>
          </a:r>
        </a:p>
        <a:p>
          <a:r>
            <a:rPr lang="tr-TR" sz="1400" dirty="0" smtClean="0"/>
            <a:t>1. Özel sektörün optimal düzeyde üretim yapmaması</a:t>
          </a:r>
        </a:p>
        <a:p>
          <a:r>
            <a:rPr lang="tr-TR" sz="1400" dirty="0" smtClean="0"/>
            <a:t>2. Sosyo ekonomik faktörler</a:t>
          </a:r>
        </a:p>
        <a:p>
          <a:r>
            <a:rPr lang="tr-TR" sz="1400" dirty="0" smtClean="0"/>
            <a:t>3. Dışsal fayda sağlaması</a:t>
          </a:r>
          <a:endParaRPr lang="tr-TR" sz="1400" dirty="0"/>
        </a:p>
      </dgm:t>
    </dgm:pt>
    <dgm:pt modelId="{4454EAE8-30AA-4452-BA89-C17F84156DD2}" type="parTrans" cxnId="{D1874129-0048-4202-A90F-FAB9A327B48E}">
      <dgm:prSet/>
      <dgm:spPr/>
      <dgm:t>
        <a:bodyPr/>
        <a:lstStyle/>
        <a:p>
          <a:endParaRPr lang="tr-TR"/>
        </a:p>
      </dgm:t>
    </dgm:pt>
    <dgm:pt modelId="{344F9A9F-3038-4A94-97C9-50E11770356F}" type="sibTrans" cxnId="{D1874129-0048-4202-A90F-FAB9A327B48E}">
      <dgm:prSet/>
      <dgm:spPr/>
      <dgm:t>
        <a:bodyPr/>
        <a:lstStyle/>
        <a:p>
          <a:endParaRPr lang="tr-TR"/>
        </a:p>
      </dgm:t>
    </dgm:pt>
    <dgm:pt modelId="{B0EB5EE3-CACA-4933-AC2A-5DE2DCA2C878}" type="pres">
      <dgm:prSet presAssocID="{9A14B392-3F55-4234-ACC5-B9DB90B3447B}" presName="hierChild1" presStyleCnt="0">
        <dgm:presLayoutVars>
          <dgm:orgChart val="1"/>
          <dgm:chPref val="1"/>
          <dgm:dir/>
          <dgm:animOne val="branch"/>
          <dgm:animLvl val="lvl"/>
          <dgm:resizeHandles/>
        </dgm:presLayoutVars>
      </dgm:prSet>
      <dgm:spPr/>
      <dgm:t>
        <a:bodyPr/>
        <a:lstStyle/>
        <a:p>
          <a:endParaRPr lang="tr-TR"/>
        </a:p>
      </dgm:t>
    </dgm:pt>
    <dgm:pt modelId="{11ECFA06-0BF6-4CD3-BA0B-31E369FD661A}" type="pres">
      <dgm:prSet presAssocID="{FC4F35CD-BE0C-42EB-965E-6FE129078655}" presName="hierRoot1" presStyleCnt="0">
        <dgm:presLayoutVars>
          <dgm:hierBranch val="init"/>
        </dgm:presLayoutVars>
      </dgm:prSet>
      <dgm:spPr/>
      <dgm:t>
        <a:bodyPr/>
        <a:lstStyle/>
        <a:p>
          <a:endParaRPr lang="tr-TR"/>
        </a:p>
      </dgm:t>
    </dgm:pt>
    <dgm:pt modelId="{8EFBAC9F-F6A3-4A2E-8E60-5E61683E3A91}" type="pres">
      <dgm:prSet presAssocID="{FC4F35CD-BE0C-42EB-965E-6FE129078655}" presName="rootComposite1" presStyleCnt="0"/>
      <dgm:spPr/>
      <dgm:t>
        <a:bodyPr/>
        <a:lstStyle/>
        <a:p>
          <a:endParaRPr lang="tr-TR"/>
        </a:p>
      </dgm:t>
    </dgm:pt>
    <dgm:pt modelId="{E9275C1A-ADBF-4E65-832C-616B12351A58}" type="pres">
      <dgm:prSet presAssocID="{FC4F35CD-BE0C-42EB-965E-6FE129078655}" presName="rootText1" presStyleLbl="node0" presStyleIdx="0" presStyleCnt="2" custScaleX="143325" custScaleY="186283" custLinFactNeighborX="-2943" custLinFactNeighborY="-70474">
        <dgm:presLayoutVars>
          <dgm:chPref val="3"/>
        </dgm:presLayoutVars>
      </dgm:prSet>
      <dgm:spPr/>
      <dgm:t>
        <a:bodyPr/>
        <a:lstStyle/>
        <a:p>
          <a:endParaRPr lang="tr-TR"/>
        </a:p>
      </dgm:t>
    </dgm:pt>
    <dgm:pt modelId="{142587FD-6EF2-47E0-9DD7-C4E1ABA3B6A9}" type="pres">
      <dgm:prSet presAssocID="{FC4F35CD-BE0C-42EB-965E-6FE129078655}" presName="rootConnector1" presStyleLbl="node1" presStyleIdx="0" presStyleCnt="0"/>
      <dgm:spPr/>
      <dgm:t>
        <a:bodyPr/>
        <a:lstStyle/>
        <a:p>
          <a:endParaRPr lang="tr-TR"/>
        </a:p>
      </dgm:t>
    </dgm:pt>
    <dgm:pt modelId="{E6CC3E76-9266-4A44-94FA-BD47CA7860C2}" type="pres">
      <dgm:prSet presAssocID="{FC4F35CD-BE0C-42EB-965E-6FE129078655}" presName="hierChild2" presStyleCnt="0"/>
      <dgm:spPr/>
      <dgm:t>
        <a:bodyPr/>
        <a:lstStyle/>
        <a:p>
          <a:endParaRPr lang="tr-TR"/>
        </a:p>
      </dgm:t>
    </dgm:pt>
    <dgm:pt modelId="{FB9DE9D2-5DE7-47EB-9C94-F5CC1EF7240F}" type="pres">
      <dgm:prSet presAssocID="{FC4F35CD-BE0C-42EB-965E-6FE129078655}" presName="hierChild3" presStyleCnt="0"/>
      <dgm:spPr/>
      <dgm:t>
        <a:bodyPr/>
        <a:lstStyle/>
        <a:p>
          <a:endParaRPr lang="tr-TR"/>
        </a:p>
      </dgm:t>
    </dgm:pt>
    <dgm:pt modelId="{E8D8B416-7E09-4C57-977E-54E3AF26FA55}" type="pres">
      <dgm:prSet presAssocID="{0471C11B-B6B4-41FD-BC93-D47959FF8D22}" presName="hierRoot1" presStyleCnt="0">
        <dgm:presLayoutVars>
          <dgm:hierBranch val="init"/>
        </dgm:presLayoutVars>
      </dgm:prSet>
      <dgm:spPr/>
      <dgm:t>
        <a:bodyPr/>
        <a:lstStyle/>
        <a:p>
          <a:endParaRPr lang="tr-TR"/>
        </a:p>
      </dgm:t>
    </dgm:pt>
    <dgm:pt modelId="{63260F56-8FF9-467D-BB2C-FCE2D6463180}" type="pres">
      <dgm:prSet presAssocID="{0471C11B-B6B4-41FD-BC93-D47959FF8D22}" presName="rootComposite1" presStyleCnt="0"/>
      <dgm:spPr/>
      <dgm:t>
        <a:bodyPr/>
        <a:lstStyle/>
        <a:p>
          <a:endParaRPr lang="tr-TR"/>
        </a:p>
      </dgm:t>
    </dgm:pt>
    <dgm:pt modelId="{39760EEC-11CC-4D7E-9B45-85E969CFE7BE}" type="pres">
      <dgm:prSet presAssocID="{0471C11B-B6B4-41FD-BC93-D47959FF8D22}" presName="rootText1" presStyleLbl="node0" presStyleIdx="1" presStyleCnt="2" custScaleX="152111" custScaleY="187407" custLinFactY="-46488" custLinFactNeighborY="-100000">
        <dgm:presLayoutVars>
          <dgm:chPref val="3"/>
        </dgm:presLayoutVars>
      </dgm:prSet>
      <dgm:spPr/>
      <dgm:t>
        <a:bodyPr/>
        <a:lstStyle/>
        <a:p>
          <a:endParaRPr lang="tr-TR"/>
        </a:p>
      </dgm:t>
    </dgm:pt>
    <dgm:pt modelId="{70E4C5F9-8CE9-4DA8-B635-922BBD4986FA}" type="pres">
      <dgm:prSet presAssocID="{0471C11B-B6B4-41FD-BC93-D47959FF8D22}" presName="rootConnector1" presStyleLbl="node1" presStyleIdx="0" presStyleCnt="0"/>
      <dgm:spPr/>
      <dgm:t>
        <a:bodyPr/>
        <a:lstStyle/>
        <a:p>
          <a:endParaRPr lang="tr-TR"/>
        </a:p>
      </dgm:t>
    </dgm:pt>
    <dgm:pt modelId="{9311ABA8-EF0C-48EB-9CC0-C5584E6792ED}" type="pres">
      <dgm:prSet presAssocID="{0471C11B-B6B4-41FD-BC93-D47959FF8D22}" presName="hierChild2" presStyleCnt="0"/>
      <dgm:spPr/>
      <dgm:t>
        <a:bodyPr/>
        <a:lstStyle/>
        <a:p>
          <a:endParaRPr lang="tr-TR"/>
        </a:p>
      </dgm:t>
    </dgm:pt>
    <dgm:pt modelId="{1EBD7616-65EA-49B2-B0BC-AA5BF59215C1}" type="pres">
      <dgm:prSet presAssocID="{70CCFC91-A5FF-4CC4-9978-6AE342005124}" presName="Name37" presStyleLbl="parChTrans1D2" presStyleIdx="0" presStyleCnt="4"/>
      <dgm:spPr/>
      <dgm:t>
        <a:bodyPr/>
        <a:lstStyle/>
        <a:p>
          <a:endParaRPr lang="tr-TR"/>
        </a:p>
      </dgm:t>
    </dgm:pt>
    <dgm:pt modelId="{1F20F38C-C106-4FC8-9EF7-E0F621BE4048}" type="pres">
      <dgm:prSet presAssocID="{EB61EEB0-E528-4CCB-A7A6-F823CC5AD153}" presName="hierRoot2" presStyleCnt="0">
        <dgm:presLayoutVars>
          <dgm:hierBranch val="init"/>
        </dgm:presLayoutVars>
      </dgm:prSet>
      <dgm:spPr/>
      <dgm:t>
        <a:bodyPr/>
        <a:lstStyle/>
        <a:p>
          <a:endParaRPr lang="tr-TR"/>
        </a:p>
      </dgm:t>
    </dgm:pt>
    <dgm:pt modelId="{A4DCF147-FBDB-4B32-B5F8-93CD21ED6AD7}" type="pres">
      <dgm:prSet presAssocID="{EB61EEB0-E528-4CCB-A7A6-F823CC5AD153}" presName="rootComposite" presStyleCnt="0"/>
      <dgm:spPr/>
      <dgm:t>
        <a:bodyPr/>
        <a:lstStyle/>
        <a:p>
          <a:endParaRPr lang="tr-TR"/>
        </a:p>
      </dgm:t>
    </dgm:pt>
    <dgm:pt modelId="{52449A40-0306-4089-8A6F-859E449575D8}" type="pres">
      <dgm:prSet presAssocID="{EB61EEB0-E528-4CCB-A7A6-F823CC5AD153}" presName="rootText" presStyleLbl="node2" presStyleIdx="0" presStyleCnt="4" custScaleY="174843">
        <dgm:presLayoutVars>
          <dgm:chPref val="3"/>
        </dgm:presLayoutVars>
      </dgm:prSet>
      <dgm:spPr/>
      <dgm:t>
        <a:bodyPr/>
        <a:lstStyle/>
        <a:p>
          <a:endParaRPr lang="tr-TR"/>
        </a:p>
      </dgm:t>
    </dgm:pt>
    <dgm:pt modelId="{5D6FB01C-F314-4984-8550-E4E2036EF7CB}" type="pres">
      <dgm:prSet presAssocID="{EB61EEB0-E528-4CCB-A7A6-F823CC5AD153}" presName="rootConnector" presStyleLbl="node2" presStyleIdx="0" presStyleCnt="4"/>
      <dgm:spPr/>
      <dgm:t>
        <a:bodyPr/>
        <a:lstStyle/>
        <a:p>
          <a:endParaRPr lang="tr-TR"/>
        </a:p>
      </dgm:t>
    </dgm:pt>
    <dgm:pt modelId="{A1B74243-A225-48FE-861E-1E6AD775BDC9}" type="pres">
      <dgm:prSet presAssocID="{EB61EEB0-E528-4CCB-A7A6-F823CC5AD153}" presName="hierChild4" presStyleCnt="0"/>
      <dgm:spPr/>
      <dgm:t>
        <a:bodyPr/>
        <a:lstStyle/>
        <a:p>
          <a:endParaRPr lang="tr-TR"/>
        </a:p>
      </dgm:t>
    </dgm:pt>
    <dgm:pt modelId="{8DA3C742-16E3-4C8A-9C50-C71CDA48D397}" type="pres">
      <dgm:prSet presAssocID="{EB61EEB0-E528-4CCB-A7A6-F823CC5AD153}" presName="hierChild5" presStyleCnt="0"/>
      <dgm:spPr/>
      <dgm:t>
        <a:bodyPr/>
        <a:lstStyle/>
        <a:p>
          <a:endParaRPr lang="tr-TR"/>
        </a:p>
      </dgm:t>
    </dgm:pt>
    <dgm:pt modelId="{155D1282-66AE-4B77-AACA-DF1E682ED2AA}" type="pres">
      <dgm:prSet presAssocID="{8661CEA7-CDBE-400D-A8CC-67A6DFCD3490}" presName="Name37" presStyleLbl="parChTrans1D2" presStyleIdx="1" presStyleCnt="4"/>
      <dgm:spPr/>
      <dgm:t>
        <a:bodyPr/>
        <a:lstStyle/>
        <a:p>
          <a:endParaRPr lang="tr-TR"/>
        </a:p>
      </dgm:t>
    </dgm:pt>
    <dgm:pt modelId="{05668CEB-D57A-4D9C-B2AF-4C51C2005321}" type="pres">
      <dgm:prSet presAssocID="{F96B0BA6-46C7-4F78-B594-453E84ADDF52}" presName="hierRoot2" presStyleCnt="0">
        <dgm:presLayoutVars>
          <dgm:hierBranch val="init"/>
        </dgm:presLayoutVars>
      </dgm:prSet>
      <dgm:spPr/>
      <dgm:t>
        <a:bodyPr/>
        <a:lstStyle/>
        <a:p>
          <a:endParaRPr lang="tr-TR"/>
        </a:p>
      </dgm:t>
    </dgm:pt>
    <dgm:pt modelId="{89B52E5B-6F76-45E6-AE50-E7C040272405}" type="pres">
      <dgm:prSet presAssocID="{F96B0BA6-46C7-4F78-B594-453E84ADDF52}" presName="rootComposite" presStyleCnt="0"/>
      <dgm:spPr/>
      <dgm:t>
        <a:bodyPr/>
        <a:lstStyle/>
        <a:p>
          <a:endParaRPr lang="tr-TR"/>
        </a:p>
      </dgm:t>
    </dgm:pt>
    <dgm:pt modelId="{73804453-A8B1-4CD3-B76B-467A9E631B54}" type="pres">
      <dgm:prSet presAssocID="{F96B0BA6-46C7-4F78-B594-453E84ADDF52}" presName="rootText" presStyleLbl="node2" presStyleIdx="1" presStyleCnt="4" custScaleY="174843">
        <dgm:presLayoutVars>
          <dgm:chPref val="3"/>
        </dgm:presLayoutVars>
      </dgm:prSet>
      <dgm:spPr/>
      <dgm:t>
        <a:bodyPr/>
        <a:lstStyle/>
        <a:p>
          <a:endParaRPr lang="tr-TR"/>
        </a:p>
      </dgm:t>
    </dgm:pt>
    <dgm:pt modelId="{69AED3B3-5F63-4BA5-859D-3C541E3B1E9D}" type="pres">
      <dgm:prSet presAssocID="{F96B0BA6-46C7-4F78-B594-453E84ADDF52}" presName="rootConnector" presStyleLbl="node2" presStyleIdx="1" presStyleCnt="4"/>
      <dgm:spPr/>
      <dgm:t>
        <a:bodyPr/>
        <a:lstStyle/>
        <a:p>
          <a:endParaRPr lang="tr-TR"/>
        </a:p>
      </dgm:t>
    </dgm:pt>
    <dgm:pt modelId="{FC3CF67B-E260-4E50-B2A0-02A0CDDCA524}" type="pres">
      <dgm:prSet presAssocID="{F96B0BA6-46C7-4F78-B594-453E84ADDF52}" presName="hierChild4" presStyleCnt="0"/>
      <dgm:spPr/>
      <dgm:t>
        <a:bodyPr/>
        <a:lstStyle/>
        <a:p>
          <a:endParaRPr lang="tr-TR"/>
        </a:p>
      </dgm:t>
    </dgm:pt>
    <dgm:pt modelId="{DF1DD899-AD58-4E83-B538-F61A44BE7335}" type="pres">
      <dgm:prSet presAssocID="{F96B0BA6-46C7-4F78-B594-453E84ADDF52}" presName="hierChild5" presStyleCnt="0"/>
      <dgm:spPr/>
      <dgm:t>
        <a:bodyPr/>
        <a:lstStyle/>
        <a:p>
          <a:endParaRPr lang="tr-TR"/>
        </a:p>
      </dgm:t>
    </dgm:pt>
    <dgm:pt modelId="{25B1C687-CBDB-4F0D-B3F7-18DB004CC738}" type="pres">
      <dgm:prSet presAssocID="{940C3FC9-794E-470E-9C92-8FC744FA79A5}" presName="Name37" presStyleLbl="parChTrans1D2" presStyleIdx="2" presStyleCnt="4"/>
      <dgm:spPr/>
      <dgm:t>
        <a:bodyPr/>
        <a:lstStyle/>
        <a:p>
          <a:endParaRPr lang="tr-TR"/>
        </a:p>
      </dgm:t>
    </dgm:pt>
    <dgm:pt modelId="{7723AA7F-8E41-43A9-92C6-8B97DD73D5B0}" type="pres">
      <dgm:prSet presAssocID="{E705DAF1-9369-4605-8038-348FF451B7FB}" presName="hierRoot2" presStyleCnt="0">
        <dgm:presLayoutVars>
          <dgm:hierBranch val="init"/>
        </dgm:presLayoutVars>
      </dgm:prSet>
      <dgm:spPr/>
      <dgm:t>
        <a:bodyPr/>
        <a:lstStyle/>
        <a:p>
          <a:endParaRPr lang="tr-TR"/>
        </a:p>
      </dgm:t>
    </dgm:pt>
    <dgm:pt modelId="{26A262E5-D4E3-43D2-A06B-3E4E4EB391B9}" type="pres">
      <dgm:prSet presAssocID="{E705DAF1-9369-4605-8038-348FF451B7FB}" presName="rootComposite" presStyleCnt="0"/>
      <dgm:spPr/>
      <dgm:t>
        <a:bodyPr/>
        <a:lstStyle/>
        <a:p>
          <a:endParaRPr lang="tr-TR"/>
        </a:p>
      </dgm:t>
    </dgm:pt>
    <dgm:pt modelId="{5AEFAF5A-7AEE-4723-B1DC-E0CE4DA56E15}" type="pres">
      <dgm:prSet presAssocID="{E705DAF1-9369-4605-8038-348FF451B7FB}" presName="rootText" presStyleLbl="node2" presStyleIdx="2" presStyleCnt="4" custScaleY="174843">
        <dgm:presLayoutVars>
          <dgm:chPref val="3"/>
        </dgm:presLayoutVars>
      </dgm:prSet>
      <dgm:spPr/>
      <dgm:t>
        <a:bodyPr/>
        <a:lstStyle/>
        <a:p>
          <a:endParaRPr lang="tr-TR"/>
        </a:p>
      </dgm:t>
    </dgm:pt>
    <dgm:pt modelId="{8E901267-F56C-459B-86D6-4FE8BB60969F}" type="pres">
      <dgm:prSet presAssocID="{E705DAF1-9369-4605-8038-348FF451B7FB}" presName="rootConnector" presStyleLbl="node2" presStyleIdx="2" presStyleCnt="4"/>
      <dgm:spPr/>
      <dgm:t>
        <a:bodyPr/>
        <a:lstStyle/>
        <a:p>
          <a:endParaRPr lang="tr-TR"/>
        </a:p>
      </dgm:t>
    </dgm:pt>
    <dgm:pt modelId="{9A8BF486-7D98-41A0-9C39-5CE9D4A3BBF0}" type="pres">
      <dgm:prSet presAssocID="{E705DAF1-9369-4605-8038-348FF451B7FB}" presName="hierChild4" presStyleCnt="0"/>
      <dgm:spPr/>
      <dgm:t>
        <a:bodyPr/>
        <a:lstStyle/>
        <a:p>
          <a:endParaRPr lang="tr-TR"/>
        </a:p>
      </dgm:t>
    </dgm:pt>
    <dgm:pt modelId="{CE196651-456C-4073-B3CD-5546CD9D8A03}" type="pres">
      <dgm:prSet presAssocID="{E705DAF1-9369-4605-8038-348FF451B7FB}" presName="hierChild5" presStyleCnt="0"/>
      <dgm:spPr/>
      <dgm:t>
        <a:bodyPr/>
        <a:lstStyle/>
        <a:p>
          <a:endParaRPr lang="tr-TR"/>
        </a:p>
      </dgm:t>
    </dgm:pt>
    <dgm:pt modelId="{4C689463-B60D-4691-BBB8-CF991C53B8F8}" type="pres">
      <dgm:prSet presAssocID="{744993B3-060E-4A72-AEBD-CDF26477B691}" presName="Name37" presStyleLbl="parChTrans1D2" presStyleIdx="3" presStyleCnt="4"/>
      <dgm:spPr/>
      <dgm:t>
        <a:bodyPr/>
        <a:lstStyle/>
        <a:p>
          <a:endParaRPr lang="tr-TR"/>
        </a:p>
      </dgm:t>
    </dgm:pt>
    <dgm:pt modelId="{74221F16-C3F3-403E-9341-A6A95BD1C7A2}" type="pres">
      <dgm:prSet presAssocID="{7D82FA7F-857D-490E-9FBB-29F1B829FB98}" presName="hierRoot2" presStyleCnt="0">
        <dgm:presLayoutVars>
          <dgm:hierBranch val="init"/>
        </dgm:presLayoutVars>
      </dgm:prSet>
      <dgm:spPr/>
      <dgm:t>
        <a:bodyPr/>
        <a:lstStyle/>
        <a:p>
          <a:endParaRPr lang="tr-TR"/>
        </a:p>
      </dgm:t>
    </dgm:pt>
    <dgm:pt modelId="{94ABCC4A-F461-4BA1-8B23-3E596B491951}" type="pres">
      <dgm:prSet presAssocID="{7D82FA7F-857D-490E-9FBB-29F1B829FB98}" presName="rootComposite" presStyleCnt="0"/>
      <dgm:spPr/>
      <dgm:t>
        <a:bodyPr/>
        <a:lstStyle/>
        <a:p>
          <a:endParaRPr lang="tr-TR"/>
        </a:p>
      </dgm:t>
    </dgm:pt>
    <dgm:pt modelId="{947E611B-B1FC-452C-ABC6-1036CF7B9565}" type="pres">
      <dgm:prSet presAssocID="{7D82FA7F-857D-490E-9FBB-29F1B829FB98}" presName="rootText" presStyleLbl="node2" presStyleIdx="3" presStyleCnt="4" custScaleY="174843">
        <dgm:presLayoutVars>
          <dgm:chPref val="3"/>
        </dgm:presLayoutVars>
      </dgm:prSet>
      <dgm:spPr/>
      <dgm:t>
        <a:bodyPr/>
        <a:lstStyle/>
        <a:p>
          <a:endParaRPr lang="tr-TR"/>
        </a:p>
      </dgm:t>
    </dgm:pt>
    <dgm:pt modelId="{926B5C3B-308C-4061-8C63-73B7AB080B10}" type="pres">
      <dgm:prSet presAssocID="{7D82FA7F-857D-490E-9FBB-29F1B829FB98}" presName="rootConnector" presStyleLbl="node2" presStyleIdx="3" presStyleCnt="4"/>
      <dgm:spPr/>
      <dgm:t>
        <a:bodyPr/>
        <a:lstStyle/>
        <a:p>
          <a:endParaRPr lang="tr-TR"/>
        </a:p>
      </dgm:t>
    </dgm:pt>
    <dgm:pt modelId="{F10F0814-3272-425E-8966-613A2D5360ED}" type="pres">
      <dgm:prSet presAssocID="{7D82FA7F-857D-490E-9FBB-29F1B829FB98}" presName="hierChild4" presStyleCnt="0"/>
      <dgm:spPr/>
      <dgm:t>
        <a:bodyPr/>
        <a:lstStyle/>
        <a:p>
          <a:endParaRPr lang="tr-TR"/>
        </a:p>
      </dgm:t>
    </dgm:pt>
    <dgm:pt modelId="{1D57F67C-1352-4E45-8105-A1423950F088}" type="pres">
      <dgm:prSet presAssocID="{7D82FA7F-857D-490E-9FBB-29F1B829FB98}" presName="hierChild5" presStyleCnt="0"/>
      <dgm:spPr/>
      <dgm:t>
        <a:bodyPr/>
        <a:lstStyle/>
        <a:p>
          <a:endParaRPr lang="tr-TR"/>
        </a:p>
      </dgm:t>
    </dgm:pt>
    <dgm:pt modelId="{2244F376-074C-41CE-A82D-C7167FE90E88}" type="pres">
      <dgm:prSet presAssocID="{0471C11B-B6B4-41FD-BC93-D47959FF8D22}" presName="hierChild3" presStyleCnt="0"/>
      <dgm:spPr/>
      <dgm:t>
        <a:bodyPr/>
        <a:lstStyle/>
        <a:p>
          <a:endParaRPr lang="tr-TR"/>
        </a:p>
      </dgm:t>
    </dgm:pt>
  </dgm:ptLst>
  <dgm:cxnLst>
    <dgm:cxn modelId="{C2A9701F-DB15-441F-81AE-70C81D1D6BF8}" srcId="{0471C11B-B6B4-41FD-BC93-D47959FF8D22}" destId="{F96B0BA6-46C7-4F78-B594-453E84ADDF52}" srcOrd="1" destOrd="0" parTransId="{8661CEA7-CDBE-400D-A8CC-67A6DFCD3490}" sibTransId="{A88E559B-3AEA-44B9-809F-04168EB29B4D}"/>
    <dgm:cxn modelId="{022B6C02-6234-41B1-B83E-26C39736259D}" srcId="{0471C11B-B6B4-41FD-BC93-D47959FF8D22}" destId="{EB61EEB0-E528-4CCB-A7A6-F823CC5AD153}" srcOrd="0" destOrd="0" parTransId="{70CCFC91-A5FF-4CC4-9978-6AE342005124}" sibTransId="{B350F809-9162-485A-860E-B92D63876682}"/>
    <dgm:cxn modelId="{72847E96-3EC1-4229-8E6C-98CACBE028CF}" type="presOf" srcId="{744993B3-060E-4A72-AEBD-CDF26477B691}" destId="{4C689463-B60D-4691-BBB8-CF991C53B8F8}" srcOrd="0" destOrd="0" presId="urn:microsoft.com/office/officeart/2005/8/layout/orgChart1"/>
    <dgm:cxn modelId="{932CD3C9-5062-4AC8-AF71-7D1AA0315E93}" type="presOf" srcId="{F96B0BA6-46C7-4F78-B594-453E84ADDF52}" destId="{73804453-A8B1-4CD3-B76B-467A9E631B54}" srcOrd="0" destOrd="0" presId="urn:microsoft.com/office/officeart/2005/8/layout/orgChart1"/>
    <dgm:cxn modelId="{6AB8A8B9-3C04-4A72-9634-F553D43FD3F9}" type="presOf" srcId="{FC4F35CD-BE0C-42EB-965E-6FE129078655}" destId="{E9275C1A-ADBF-4E65-832C-616B12351A58}" srcOrd="0" destOrd="0" presId="urn:microsoft.com/office/officeart/2005/8/layout/orgChart1"/>
    <dgm:cxn modelId="{DC85C5FE-156C-4A11-B563-8F80846F5675}" srcId="{0471C11B-B6B4-41FD-BC93-D47959FF8D22}" destId="{7D82FA7F-857D-490E-9FBB-29F1B829FB98}" srcOrd="3" destOrd="0" parTransId="{744993B3-060E-4A72-AEBD-CDF26477B691}" sibTransId="{08B84652-538A-4114-9BF2-3DAB45A0DC2F}"/>
    <dgm:cxn modelId="{7249EC34-510E-428E-8824-CB2301FBFCB2}" type="presOf" srcId="{EB61EEB0-E528-4CCB-A7A6-F823CC5AD153}" destId="{5D6FB01C-F314-4984-8550-E4E2036EF7CB}" srcOrd="1" destOrd="0" presId="urn:microsoft.com/office/officeart/2005/8/layout/orgChart1"/>
    <dgm:cxn modelId="{5B2BDE52-5A02-471E-A449-AA00366CBF15}" type="presOf" srcId="{9A14B392-3F55-4234-ACC5-B9DB90B3447B}" destId="{B0EB5EE3-CACA-4933-AC2A-5DE2DCA2C878}" srcOrd="0" destOrd="0" presId="urn:microsoft.com/office/officeart/2005/8/layout/orgChart1"/>
    <dgm:cxn modelId="{56AD0DB1-707D-40E2-9946-09E50CDEF9DB}" type="presOf" srcId="{E705DAF1-9369-4605-8038-348FF451B7FB}" destId="{8E901267-F56C-459B-86D6-4FE8BB60969F}" srcOrd="1" destOrd="0" presId="urn:microsoft.com/office/officeart/2005/8/layout/orgChart1"/>
    <dgm:cxn modelId="{357DB121-69D0-42DA-9F20-C4CEE483E55C}" srcId="{9A14B392-3F55-4234-ACC5-B9DB90B3447B}" destId="{0471C11B-B6B4-41FD-BC93-D47959FF8D22}" srcOrd="1" destOrd="0" parTransId="{CB2885D9-6B30-4706-B818-E4BBE54CB914}" sibTransId="{9ECBB1DC-4397-4E83-9E23-226D1AA3D225}"/>
    <dgm:cxn modelId="{5C63C0D1-9EB6-4EE1-9829-1CCE3EF12AFD}" type="presOf" srcId="{FC4F35CD-BE0C-42EB-965E-6FE129078655}" destId="{142587FD-6EF2-47E0-9DD7-C4E1ABA3B6A9}" srcOrd="1" destOrd="0" presId="urn:microsoft.com/office/officeart/2005/8/layout/orgChart1"/>
    <dgm:cxn modelId="{A2BB531C-022D-46D9-99B8-6647F88F09B7}" type="presOf" srcId="{E705DAF1-9369-4605-8038-348FF451B7FB}" destId="{5AEFAF5A-7AEE-4723-B1DC-E0CE4DA56E15}" srcOrd="0" destOrd="0" presId="urn:microsoft.com/office/officeart/2005/8/layout/orgChart1"/>
    <dgm:cxn modelId="{A7F325C8-3021-4D99-943D-0FD3D6C2233E}" type="presOf" srcId="{70CCFC91-A5FF-4CC4-9978-6AE342005124}" destId="{1EBD7616-65EA-49B2-B0BC-AA5BF59215C1}" srcOrd="0" destOrd="0" presId="urn:microsoft.com/office/officeart/2005/8/layout/orgChart1"/>
    <dgm:cxn modelId="{1220249E-2F3B-408A-A93F-8DB253CBEFBF}" type="presOf" srcId="{0471C11B-B6B4-41FD-BC93-D47959FF8D22}" destId="{70E4C5F9-8CE9-4DA8-B635-922BBD4986FA}" srcOrd="1" destOrd="0" presId="urn:microsoft.com/office/officeart/2005/8/layout/orgChart1"/>
    <dgm:cxn modelId="{4B19C7A0-64DD-4DB7-8776-DC578BB7C106}" type="presOf" srcId="{EB61EEB0-E528-4CCB-A7A6-F823CC5AD153}" destId="{52449A40-0306-4089-8A6F-859E449575D8}" srcOrd="0" destOrd="0" presId="urn:microsoft.com/office/officeart/2005/8/layout/orgChart1"/>
    <dgm:cxn modelId="{B1E22C02-A605-4DD1-BB11-3A44C4FFC1D0}" type="presOf" srcId="{940C3FC9-794E-470E-9C92-8FC744FA79A5}" destId="{25B1C687-CBDB-4F0D-B3F7-18DB004CC738}" srcOrd="0" destOrd="0" presId="urn:microsoft.com/office/officeart/2005/8/layout/orgChart1"/>
    <dgm:cxn modelId="{CC8B4ABD-77E1-41E4-99FF-ADD64D0940EF}" srcId="{0471C11B-B6B4-41FD-BC93-D47959FF8D22}" destId="{E705DAF1-9369-4605-8038-348FF451B7FB}" srcOrd="2" destOrd="0" parTransId="{940C3FC9-794E-470E-9C92-8FC744FA79A5}" sibTransId="{A187D760-85C3-496A-BA32-12651BAC6FC3}"/>
    <dgm:cxn modelId="{0FAC9A66-148C-4799-8CD1-923CC1D525DC}" type="presOf" srcId="{8661CEA7-CDBE-400D-A8CC-67A6DFCD3490}" destId="{155D1282-66AE-4B77-AACA-DF1E682ED2AA}" srcOrd="0" destOrd="0" presId="urn:microsoft.com/office/officeart/2005/8/layout/orgChart1"/>
    <dgm:cxn modelId="{F8B403C4-FA30-4CE3-8EDF-8B14F6D7460E}" type="presOf" srcId="{7D82FA7F-857D-490E-9FBB-29F1B829FB98}" destId="{926B5C3B-308C-4061-8C63-73B7AB080B10}" srcOrd="1" destOrd="0" presId="urn:microsoft.com/office/officeart/2005/8/layout/orgChart1"/>
    <dgm:cxn modelId="{FE8F910E-1556-4638-89FB-58DAD74CF329}" type="presOf" srcId="{7D82FA7F-857D-490E-9FBB-29F1B829FB98}" destId="{947E611B-B1FC-452C-ABC6-1036CF7B9565}" srcOrd="0" destOrd="0" presId="urn:microsoft.com/office/officeart/2005/8/layout/orgChart1"/>
    <dgm:cxn modelId="{76E28A39-4723-43F8-86E6-6C951957115D}" type="presOf" srcId="{F96B0BA6-46C7-4F78-B594-453E84ADDF52}" destId="{69AED3B3-5F63-4BA5-859D-3C541E3B1E9D}" srcOrd="1" destOrd="0" presId="urn:microsoft.com/office/officeart/2005/8/layout/orgChart1"/>
    <dgm:cxn modelId="{D1874129-0048-4202-A90F-FAB9A327B48E}" srcId="{9A14B392-3F55-4234-ACC5-B9DB90B3447B}" destId="{FC4F35CD-BE0C-42EB-965E-6FE129078655}" srcOrd="0" destOrd="0" parTransId="{4454EAE8-30AA-4452-BA89-C17F84156DD2}" sibTransId="{344F9A9F-3038-4A94-97C9-50E11770356F}"/>
    <dgm:cxn modelId="{62F5FA99-2C91-4B03-AB0E-F812C5656564}" type="presOf" srcId="{0471C11B-B6B4-41FD-BC93-D47959FF8D22}" destId="{39760EEC-11CC-4D7E-9B45-85E969CFE7BE}" srcOrd="0" destOrd="0" presId="urn:microsoft.com/office/officeart/2005/8/layout/orgChart1"/>
    <dgm:cxn modelId="{917DBFB8-F866-428B-B3A4-5C29F729FBB7}" type="presParOf" srcId="{B0EB5EE3-CACA-4933-AC2A-5DE2DCA2C878}" destId="{11ECFA06-0BF6-4CD3-BA0B-31E369FD661A}" srcOrd="0" destOrd="0" presId="urn:microsoft.com/office/officeart/2005/8/layout/orgChart1"/>
    <dgm:cxn modelId="{6BA390F1-3FDB-41AB-8D90-DAD8DABA8AA4}" type="presParOf" srcId="{11ECFA06-0BF6-4CD3-BA0B-31E369FD661A}" destId="{8EFBAC9F-F6A3-4A2E-8E60-5E61683E3A91}" srcOrd="0" destOrd="0" presId="urn:microsoft.com/office/officeart/2005/8/layout/orgChart1"/>
    <dgm:cxn modelId="{B08392AB-A9A7-43E7-A96B-56F22D6E69E4}" type="presParOf" srcId="{8EFBAC9F-F6A3-4A2E-8E60-5E61683E3A91}" destId="{E9275C1A-ADBF-4E65-832C-616B12351A58}" srcOrd="0" destOrd="0" presId="urn:microsoft.com/office/officeart/2005/8/layout/orgChart1"/>
    <dgm:cxn modelId="{F7ED2046-B21A-42D3-A53F-3FDEE561CA3A}" type="presParOf" srcId="{8EFBAC9F-F6A3-4A2E-8E60-5E61683E3A91}" destId="{142587FD-6EF2-47E0-9DD7-C4E1ABA3B6A9}" srcOrd="1" destOrd="0" presId="urn:microsoft.com/office/officeart/2005/8/layout/orgChart1"/>
    <dgm:cxn modelId="{EFAC74A5-A9DE-4104-AD5D-380720B89487}" type="presParOf" srcId="{11ECFA06-0BF6-4CD3-BA0B-31E369FD661A}" destId="{E6CC3E76-9266-4A44-94FA-BD47CA7860C2}" srcOrd="1" destOrd="0" presId="urn:microsoft.com/office/officeart/2005/8/layout/orgChart1"/>
    <dgm:cxn modelId="{CC515420-0C3F-4DEF-9386-206E9758659E}" type="presParOf" srcId="{11ECFA06-0BF6-4CD3-BA0B-31E369FD661A}" destId="{FB9DE9D2-5DE7-47EB-9C94-F5CC1EF7240F}" srcOrd="2" destOrd="0" presId="urn:microsoft.com/office/officeart/2005/8/layout/orgChart1"/>
    <dgm:cxn modelId="{0B284D73-516C-48D2-B860-14D7257214C7}" type="presParOf" srcId="{B0EB5EE3-CACA-4933-AC2A-5DE2DCA2C878}" destId="{E8D8B416-7E09-4C57-977E-54E3AF26FA55}" srcOrd="1" destOrd="0" presId="urn:microsoft.com/office/officeart/2005/8/layout/orgChart1"/>
    <dgm:cxn modelId="{1BC359DC-F82B-470B-A7F7-3BDF5F389B38}" type="presParOf" srcId="{E8D8B416-7E09-4C57-977E-54E3AF26FA55}" destId="{63260F56-8FF9-467D-BB2C-FCE2D6463180}" srcOrd="0" destOrd="0" presId="urn:microsoft.com/office/officeart/2005/8/layout/orgChart1"/>
    <dgm:cxn modelId="{E2112D69-C63F-463D-9DF0-B41F6EA254B7}" type="presParOf" srcId="{63260F56-8FF9-467D-BB2C-FCE2D6463180}" destId="{39760EEC-11CC-4D7E-9B45-85E969CFE7BE}" srcOrd="0" destOrd="0" presId="urn:microsoft.com/office/officeart/2005/8/layout/orgChart1"/>
    <dgm:cxn modelId="{592CFD54-2823-4D16-BEC1-241CAB6B5702}" type="presParOf" srcId="{63260F56-8FF9-467D-BB2C-FCE2D6463180}" destId="{70E4C5F9-8CE9-4DA8-B635-922BBD4986FA}" srcOrd="1" destOrd="0" presId="urn:microsoft.com/office/officeart/2005/8/layout/orgChart1"/>
    <dgm:cxn modelId="{97897ED2-F5F8-4CEC-8C64-2F61062462AB}" type="presParOf" srcId="{E8D8B416-7E09-4C57-977E-54E3AF26FA55}" destId="{9311ABA8-EF0C-48EB-9CC0-C5584E6792ED}" srcOrd="1" destOrd="0" presId="urn:microsoft.com/office/officeart/2005/8/layout/orgChart1"/>
    <dgm:cxn modelId="{C7B42A77-115D-4A1B-8F90-B544659EE933}" type="presParOf" srcId="{9311ABA8-EF0C-48EB-9CC0-C5584E6792ED}" destId="{1EBD7616-65EA-49B2-B0BC-AA5BF59215C1}" srcOrd="0" destOrd="0" presId="urn:microsoft.com/office/officeart/2005/8/layout/orgChart1"/>
    <dgm:cxn modelId="{BE200BED-9F21-41E1-9456-0E46D2BC6BC6}" type="presParOf" srcId="{9311ABA8-EF0C-48EB-9CC0-C5584E6792ED}" destId="{1F20F38C-C106-4FC8-9EF7-E0F621BE4048}" srcOrd="1" destOrd="0" presId="urn:microsoft.com/office/officeart/2005/8/layout/orgChart1"/>
    <dgm:cxn modelId="{AD6B8542-C85F-47E1-A51D-84E2CCB01A44}" type="presParOf" srcId="{1F20F38C-C106-4FC8-9EF7-E0F621BE4048}" destId="{A4DCF147-FBDB-4B32-B5F8-93CD21ED6AD7}" srcOrd="0" destOrd="0" presId="urn:microsoft.com/office/officeart/2005/8/layout/orgChart1"/>
    <dgm:cxn modelId="{BED666C2-9EE7-48AD-8D69-E7770EAB51DC}" type="presParOf" srcId="{A4DCF147-FBDB-4B32-B5F8-93CD21ED6AD7}" destId="{52449A40-0306-4089-8A6F-859E449575D8}" srcOrd="0" destOrd="0" presId="urn:microsoft.com/office/officeart/2005/8/layout/orgChart1"/>
    <dgm:cxn modelId="{35619984-53DA-4DCC-90DD-9933F8B4B60A}" type="presParOf" srcId="{A4DCF147-FBDB-4B32-B5F8-93CD21ED6AD7}" destId="{5D6FB01C-F314-4984-8550-E4E2036EF7CB}" srcOrd="1" destOrd="0" presId="urn:microsoft.com/office/officeart/2005/8/layout/orgChart1"/>
    <dgm:cxn modelId="{5F819880-BB90-4FF2-B74D-31933FF4EF1C}" type="presParOf" srcId="{1F20F38C-C106-4FC8-9EF7-E0F621BE4048}" destId="{A1B74243-A225-48FE-861E-1E6AD775BDC9}" srcOrd="1" destOrd="0" presId="urn:microsoft.com/office/officeart/2005/8/layout/orgChart1"/>
    <dgm:cxn modelId="{0AB374AA-B946-4440-80F3-8CB01A9A8D7B}" type="presParOf" srcId="{1F20F38C-C106-4FC8-9EF7-E0F621BE4048}" destId="{8DA3C742-16E3-4C8A-9C50-C71CDA48D397}" srcOrd="2" destOrd="0" presId="urn:microsoft.com/office/officeart/2005/8/layout/orgChart1"/>
    <dgm:cxn modelId="{68289F95-8336-4981-A606-808D79DCDF78}" type="presParOf" srcId="{9311ABA8-EF0C-48EB-9CC0-C5584E6792ED}" destId="{155D1282-66AE-4B77-AACA-DF1E682ED2AA}" srcOrd="2" destOrd="0" presId="urn:microsoft.com/office/officeart/2005/8/layout/orgChart1"/>
    <dgm:cxn modelId="{CF75632F-B2C2-4C86-ADBF-80F024AD6608}" type="presParOf" srcId="{9311ABA8-EF0C-48EB-9CC0-C5584E6792ED}" destId="{05668CEB-D57A-4D9C-B2AF-4C51C2005321}" srcOrd="3" destOrd="0" presId="urn:microsoft.com/office/officeart/2005/8/layout/orgChart1"/>
    <dgm:cxn modelId="{736D3CAD-C159-4B0E-B6D6-A8EEA621E17F}" type="presParOf" srcId="{05668CEB-D57A-4D9C-B2AF-4C51C2005321}" destId="{89B52E5B-6F76-45E6-AE50-E7C040272405}" srcOrd="0" destOrd="0" presId="urn:microsoft.com/office/officeart/2005/8/layout/orgChart1"/>
    <dgm:cxn modelId="{C6053F3C-94C0-44F6-8FBD-A820BEAEBC06}" type="presParOf" srcId="{89B52E5B-6F76-45E6-AE50-E7C040272405}" destId="{73804453-A8B1-4CD3-B76B-467A9E631B54}" srcOrd="0" destOrd="0" presId="urn:microsoft.com/office/officeart/2005/8/layout/orgChart1"/>
    <dgm:cxn modelId="{C0D67372-1D0F-4BE8-85DD-ED9EA735913B}" type="presParOf" srcId="{89B52E5B-6F76-45E6-AE50-E7C040272405}" destId="{69AED3B3-5F63-4BA5-859D-3C541E3B1E9D}" srcOrd="1" destOrd="0" presId="urn:microsoft.com/office/officeart/2005/8/layout/orgChart1"/>
    <dgm:cxn modelId="{6B8CA86D-7633-435D-9A42-6CAD8B4CFEF2}" type="presParOf" srcId="{05668CEB-D57A-4D9C-B2AF-4C51C2005321}" destId="{FC3CF67B-E260-4E50-B2A0-02A0CDDCA524}" srcOrd="1" destOrd="0" presId="urn:microsoft.com/office/officeart/2005/8/layout/orgChart1"/>
    <dgm:cxn modelId="{939C0EF1-8360-470D-A4CE-266C26F638A8}" type="presParOf" srcId="{05668CEB-D57A-4D9C-B2AF-4C51C2005321}" destId="{DF1DD899-AD58-4E83-B538-F61A44BE7335}" srcOrd="2" destOrd="0" presId="urn:microsoft.com/office/officeart/2005/8/layout/orgChart1"/>
    <dgm:cxn modelId="{E17BB6BE-2C26-473B-B7A9-28AA720F8275}" type="presParOf" srcId="{9311ABA8-EF0C-48EB-9CC0-C5584E6792ED}" destId="{25B1C687-CBDB-4F0D-B3F7-18DB004CC738}" srcOrd="4" destOrd="0" presId="urn:microsoft.com/office/officeart/2005/8/layout/orgChart1"/>
    <dgm:cxn modelId="{BE6C3BD3-86C9-4C95-9514-6304D1725B13}" type="presParOf" srcId="{9311ABA8-EF0C-48EB-9CC0-C5584E6792ED}" destId="{7723AA7F-8E41-43A9-92C6-8B97DD73D5B0}" srcOrd="5" destOrd="0" presId="urn:microsoft.com/office/officeart/2005/8/layout/orgChart1"/>
    <dgm:cxn modelId="{3A8D95B0-2D75-46F0-A090-2340794160ED}" type="presParOf" srcId="{7723AA7F-8E41-43A9-92C6-8B97DD73D5B0}" destId="{26A262E5-D4E3-43D2-A06B-3E4E4EB391B9}" srcOrd="0" destOrd="0" presId="urn:microsoft.com/office/officeart/2005/8/layout/orgChart1"/>
    <dgm:cxn modelId="{C3F40433-A27C-4186-B6E5-E33F5D74D023}" type="presParOf" srcId="{26A262E5-D4E3-43D2-A06B-3E4E4EB391B9}" destId="{5AEFAF5A-7AEE-4723-B1DC-E0CE4DA56E15}" srcOrd="0" destOrd="0" presId="urn:microsoft.com/office/officeart/2005/8/layout/orgChart1"/>
    <dgm:cxn modelId="{9E7CF3B6-EB04-4794-A022-E05837CB581B}" type="presParOf" srcId="{26A262E5-D4E3-43D2-A06B-3E4E4EB391B9}" destId="{8E901267-F56C-459B-86D6-4FE8BB60969F}" srcOrd="1" destOrd="0" presId="urn:microsoft.com/office/officeart/2005/8/layout/orgChart1"/>
    <dgm:cxn modelId="{C4DF1CB6-1FB9-4D8A-98A5-BB6D2E124393}" type="presParOf" srcId="{7723AA7F-8E41-43A9-92C6-8B97DD73D5B0}" destId="{9A8BF486-7D98-41A0-9C39-5CE9D4A3BBF0}" srcOrd="1" destOrd="0" presId="urn:microsoft.com/office/officeart/2005/8/layout/orgChart1"/>
    <dgm:cxn modelId="{19D34977-DE68-4EAA-A3AC-5EF0FEC96123}" type="presParOf" srcId="{7723AA7F-8E41-43A9-92C6-8B97DD73D5B0}" destId="{CE196651-456C-4073-B3CD-5546CD9D8A03}" srcOrd="2" destOrd="0" presId="urn:microsoft.com/office/officeart/2005/8/layout/orgChart1"/>
    <dgm:cxn modelId="{3FB95F6A-74DA-4805-8385-692CC7E57720}" type="presParOf" srcId="{9311ABA8-EF0C-48EB-9CC0-C5584E6792ED}" destId="{4C689463-B60D-4691-BBB8-CF991C53B8F8}" srcOrd="6" destOrd="0" presId="urn:microsoft.com/office/officeart/2005/8/layout/orgChart1"/>
    <dgm:cxn modelId="{907C76A2-4FC6-414C-87F5-F8E47FC19D3E}" type="presParOf" srcId="{9311ABA8-EF0C-48EB-9CC0-C5584E6792ED}" destId="{74221F16-C3F3-403E-9341-A6A95BD1C7A2}" srcOrd="7" destOrd="0" presId="urn:microsoft.com/office/officeart/2005/8/layout/orgChart1"/>
    <dgm:cxn modelId="{23EF5EDF-F918-4504-B20B-BFEC0E7F11B6}" type="presParOf" srcId="{74221F16-C3F3-403E-9341-A6A95BD1C7A2}" destId="{94ABCC4A-F461-4BA1-8B23-3E596B491951}" srcOrd="0" destOrd="0" presId="urn:microsoft.com/office/officeart/2005/8/layout/orgChart1"/>
    <dgm:cxn modelId="{50D74794-5451-4230-B399-EDBDFB02F68D}" type="presParOf" srcId="{94ABCC4A-F461-4BA1-8B23-3E596B491951}" destId="{947E611B-B1FC-452C-ABC6-1036CF7B9565}" srcOrd="0" destOrd="0" presId="urn:microsoft.com/office/officeart/2005/8/layout/orgChart1"/>
    <dgm:cxn modelId="{5FD164F2-FDCB-4DD8-8866-E257DA17D9B9}" type="presParOf" srcId="{94ABCC4A-F461-4BA1-8B23-3E596B491951}" destId="{926B5C3B-308C-4061-8C63-73B7AB080B10}" srcOrd="1" destOrd="0" presId="urn:microsoft.com/office/officeart/2005/8/layout/orgChart1"/>
    <dgm:cxn modelId="{CD3359AD-B854-4B1B-972C-D82F9E654CE5}" type="presParOf" srcId="{74221F16-C3F3-403E-9341-A6A95BD1C7A2}" destId="{F10F0814-3272-425E-8966-613A2D5360ED}" srcOrd="1" destOrd="0" presId="urn:microsoft.com/office/officeart/2005/8/layout/orgChart1"/>
    <dgm:cxn modelId="{15C0E803-2A5E-437D-98B8-09FEBC414A91}" type="presParOf" srcId="{74221F16-C3F3-403E-9341-A6A95BD1C7A2}" destId="{1D57F67C-1352-4E45-8105-A1423950F088}" srcOrd="2" destOrd="0" presId="urn:microsoft.com/office/officeart/2005/8/layout/orgChart1"/>
    <dgm:cxn modelId="{107D2C30-011C-4EFD-919E-EA682C12EEEA}" type="presParOf" srcId="{E8D8B416-7E09-4C57-977E-54E3AF26FA55}" destId="{2244F376-074C-41CE-A82D-C7167FE90E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A14B392-3F55-4234-ACC5-B9DB90B3447B}"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0471C11B-B6B4-41FD-BC93-D47959FF8D22}">
      <dgm:prSet phldrT="[Metin]" custT="1"/>
      <dgm:spPr/>
      <dgm:t>
        <a:bodyPr/>
        <a:lstStyle/>
        <a:p>
          <a:r>
            <a:rPr lang="tr-TR" sz="2000" b="1" dirty="0" smtClean="0"/>
            <a:t>Global Mal ve Hizmetler</a:t>
          </a:r>
          <a:endParaRPr lang="tr-TR" sz="2000" b="1" dirty="0"/>
        </a:p>
      </dgm:t>
    </dgm:pt>
    <dgm:pt modelId="{CB2885D9-6B30-4706-B818-E4BBE54CB914}" type="parTrans" cxnId="{357DB121-69D0-42DA-9F20-C4CEE483E55C}">
      <dgm:prSet/>
      <dgm:spPr/>
      <dgm:t>
        <a:bodyPr/>
        <a:lstStyle/>
        <a:p>
          <a:endParaRPr lang="tr-TR"/>
        </a:p>
      </dgm:t>
    </dgm:pt>
    <dgm:pt modelId="{9ECBB1DC-4397-4E83-9E23-226D1AA3D225}" type="sibTrans" cxnId="{357DB121-69D0-42DA-9F20-C4CEE483E55C}">
      <dgm:prSet/>
      <dgm:spPr/>
      <dgm:t>
        <a:bodyPr/>
        <a:lstStyle/>
        <a:p>
          <a:endParaRPr lang="tr-TR"/>
        </a:p>
      </dgm:t>
    </dgm:pt>
    <dgm:pt modelId="{EB61EEB0-E528-4CCB-A7A6-F823CC5AD153}">
      <dgm:prSet phldrT="[Metin]" custT="1"/>
      <dgm:spPr/>
      <dgm:t>
        <a:bodyPr/>
        <a:lstStyle/>
        <a:p>
          <a:endParaRPr lang="tr-TR" sz="2000" dirty="0" smtClean="0"/>
        </a:p>
        <a:p>
          <a:endParaRPr lang="tr-TR" sz="2000" dirty="0" smtClean="0"/>
        </a:p>
        <a:p>
          <a:r>
            <a:rPr lang="tr-TR" sz="2000" dirty="0" smtClean="0"/>
            <a:t>Fayda alanı tek bir ülkeden daha fazla alanı kapsar . Örneğin, okyanuslar, doğal çevre,  atmosfer vb. </a:t>
          </a:r>
        </a:p>
        <a:p>
          <a:endParaRPr lang="tr-TR" sz="2000" dirty="0" smtClean="0"/>
        </a:p>
        <a:p>
          <a:endParaRPr lang="tr-TR" sz="2000" dirty="0"/>
        </a:p>
      </dgm:t>
    </dgm:pt>
    <dgm:pt modelId="{70CCFC91-A5FF-4CC4-9978-6AE342005124}" type="parTrans" cxnId="{022B6C02-6234-41B1-B83E-26C39736259D}">
      <dgm:prSet/>
      <dgm:spPr/>
      <dgm:t>
        <a:bodyPr/>
        <a:lstStyle/>
        <a:p>
          <a:endParaRPr lang="tr-TR" dirty="0"/>
        </a:p>
      </dgm:t>
    </dgm:pt>
    <dgm:pt modelId="{B350F809-9162-485A-860E-B92D63876682}" type="sibTrans" cxnId="{022B6C02-6234-41B1-B83E-26C39736259D}">
      <dgm:prSet/>
      <dgm:spPr/>
      <dgm:t>
        <a:bodyPr/>
        <a:lstStyle/>
        <a:p>
          <a:endParaRPr lang="tr-TR"/>
        </a:p>
      </dgm:t>
    </dgm:pt>
    <dgm:pt modelId="{B0EB5EE3-CACA-4933-AC2A-5DE2DCA2C878}" type="pres">
      <dgm:prSet presAssocID="{9A14B392-3F55-4234-ACC5-B9DB90B3447B}" presName="hierChild1" presStyleCnt="0">
        <dgm:presLayoutVars>
          <dgm:orgChart val="1"/>
          <dgm:chPref val="1"/>
          <dgm:dir/>
          <dgm:animOne val="branch"/>
          <dgm:animLvl val="lvl"/>
          <dgm:resizeHandles/>
        </dgm:presLayoutVars>
      </dgm:prSet>
      <dgm:spPr/>
      <dgm:t>
        <a:bodyPr/>
        <a:lstStyle/>
        <a:p>
          <a:endParaRPr lang="tr-TR"/>
        </a:p>
      </dgm:t>
    </dgm:pt>
    <dgm:pt modelId="{E8D8B416-7E09-4C57-977E-54E3AF26FA55}" type="pres">
      <dgm:prSet presAssocID="{0471C11B-B6B4-41FD-BC93-D47959FF8D22}" presName="hierRoot1" presStyleCnt="0">
        <dgm:presLayoutVars>
          <dgm:hierBranch val="init"/>
        </dgm:presLayoutVars>
      </dgm:prSet>
      <dgm:spPr/>
      <dgm:t>
        <a:bodyPr/>
        <a:lstStyle/>
        <a:p>
          <a:endParaRPr lang="tr-TR"/>
        </a:p>
      </dgm:t>
    </dgm:pt>
    <dgm:pt modelId="{63260F56-8FF9-467D-BB2C-FCE2D6463180}" type="pres">
      <dgm:prSet presAssocID="{0471C11B-B6B4-41FD-BC93-D47959FF8D22}" presName="rootComposite1" presStyleCnt="0"/>
      <dgm:spPr/>
      <dgm:t>
        <a:bodyPr/>
        <a:lstStyle/>
        <a:p>
          <a:endParaRPr lang="tr-TR"/>
        </a:p>
      </dgm:t>
    </dgm:pt>
    <dgm:pt modelId="{39760EEC-11CC-4D7E-9B45-85E969CFE7BE}" type="pres">
      <dgm:prSet presAssocID="{0471C11B-B6B4-41FD-BC93-D47959FF8D22}" presName="rootText1" presStyleLbl="node0" presStyleIdx="0" presStyleCnt="1" custScaleX="25677" custScaleY="16293" custLinFactNeighborY="13556">
        <dgm:presLayoutVars>
          <dgm:chPref val="3"/>
        </dgm:presLayoutVars>
      </dgm:prSet>
      <dgm:spPr/>
      <dgm:t>
        <a:bodyPr/>
        <a:lstStyle/>
        <a:p>
          <a:endParaRPr lang="tr-TR"/>
        </a:p>
      </dgm:t>
    </dgm:pt>
    <dgm:pt modelId="{70E4C5F9-8CE9-4DA8-B635-922BBD4986FA}" type="pres">
      <dgm:prSet presAssocID="{0471C11B-B6B4-41FD-BC93-D47959FF8D22}" presName="rootConnector1" presStyleLbl="node1" presStyleIdx="0" presStyleCnt="0"/>
      <dgm:spPr/>
      <dgm:t>
        <a:bodyPr/>
        <a:lstStyle/>
        <a:p>
          <a:endParaRPr lang="tr-TR"/>
        </a:p>
      </dgm:t>
    </dgm:pt>
    <dgm:pt modelId="{9311ABA8-EF0C-48EB-9CC0-C5584E6792ED}" type="pres">
      <dgm:prSet presAssocID="{0471C11B-B6B4-41FD-BC93-D47959FF8D22}" presName="hierChild2" presStyleCnt="0"/>
      <dgm:spPr/>
      <dgm:t>
        <a:bodyPr/>
        <a:lstStyle/>
        <a:p>
          <a:endParaRPr lang="tr-TR"/>
        </a:p>
      </dgm:t>
    </dgm:pt>
    <dgm:pt modelId="{1EBD7616-65EA-49B2-B0BC-AA5BF59215C1}" type="pres">
      <dgm:prSet presAssocID="{70CCFC91-A5FF-4CC4-9978-6AE342005124}" presName="Name37" presStyleLbl="parChTrans1D2" presStyleIdx="0" presStyleCnt="1"/>
      <dgm:spPr/>
      <dgm:t>
        <a:bodyPr/>
        <a:lstStyle/>
        <a:p>
          <a:endParaRPr lang="tr-TR"/>
        </a:p>
      </dgm:t>
    </dgm:pt>
    <dgm:pt modelId="{1F20F38C-C106-4FC8-9EF7-E0F621BE4048}" type="pres">
      <dgm:prSet presAssocID="{EB61EEB0-E528-4CCB-A7A6-F823CC5AD153}" presName="hierRoot2" presStyleCnt="0">
        <dgm:presLayoutVars>
          <dgm:hierBranch val="init"/>
        </dgm:presLayoutVars>
      </dgm:prSet>
      <dgm:spPr/>
      <dgm:t>
        <a:bodyPr/>
        <a:lstStyle/>
        <a:p>
          <a:endParaRPr lang="tr-TR"/>
        </a:p>
      </dgm:t>
    </dgm:pt>
    <dgm:pt modelId="{A4DCF147-FBDB-4B32-B5F8-93CD21ED6AD7}" type="pres">
      <dgm:prSet presAssocID="{EB61EEB0-E528-4CCB-A7A6-F823CC5AD153}" presName="rootComposite" presStyleCnt="0"/>
      <dgm:spPr/>
      <dgm:t>
        <a:bodyPr/>
        <a:lstStyle/>
        <a:p>
          <a:endParaRPr lang="tr-TR"/>
        </a:p>
      </dgm:t>
    </dgm:pt>
    <dgm:pt modelId="{52449A40-0306-4089-8A6F-859E449575D8}" type="pres">
      <dgm:prSet presAssocID="{EB61EEB0-E528-4CCB-A7A6-F823CC5AD153}" presName="rootText" presStyleLbl="node2" presStyleIdx="0" presStyleCnt="1" custScaleX="28530" custScaleY="19203" custLinFactNeighborY="-18239">
        <dgm:presLayoutVars>
          <dgm:chPref val="3"/>
        </dgm:presLayoutVars>
      </dgm:prSet>
      <dgm:spPr/>
      <dgm:t>
        <a:bodyPr/>
        <a:lstStyle/>
        <a:p>
          <a:endParaRPr lang="tr-TR"/>
        </a:p>
      </dgm:t>
    </dgm:pt>
    <dgm:pt modelId="{5D6FB01C-F314-4984-8550-E4E2036EF7CB}" type="pres">
      <dgm:prSet presAssocID="{EB61EEB0-E528-4CCB-A7A6-F823CC5AD153}" presName="rootConnector" presStyleLbl="node2" presStyleIdx="0" presStyleCnt="1"/>
      <dgm:spPr/>
      <dgm:t>
        <a:bodyPr/>
        <a:lstStyle/>
        <a:p>
          <a:endParaRPr lang="tr-TR"/>
        </a:p>
      </dgm:t>
    </dgm:pt>
    <dgm:pt modelId="{A1B74243-A225-48FE-861E-1E6AD775BDC9}" type="pres">
      <dgm:prSet presAssocID="{EB61EEB0-E528-4CCB-A7A6-F823CC5AD153}" presName="hierChild4" presStyleCnt="0"/>
      <dgm:spPr/>
      <dgm:t>
        <a:bodyPr/>
        <a:lstStyle/>
        <a:p>
          <a:endParaRPr lang="tr-TR"/>
        </a:p>
      </dgm:t>
    </dgm:pt>
    <dgm:pt modelId="{8DA3C742-16E3-4C8A-9C50-C71CDA48D397}" type="pres">
      <dgm:prSet presAssocID="{EB61EEB0-E528-4CCB-A7A6-F823CC5AD153}" presName="hierChild5" presStyleCnt="0"/>
      <dgm:spPr/>
      <dgm:t>
        <a:bodyPr/>
        <a:lstStyle/>
        <a:p>
          <a:endParaRPr lang="tr-TR"/>
        </a:p>
      </dgm:t>
    </dgm:pt>
    <dgm:pt modelId="{2244F376-074C-41CE-A82D-C7167FE90E88}" type="pres">
      <dgm:prSet presAssocID="{0471C11B-B6B4-41FD-BC93-D47959FF8D22}" presName="hierChild3" presStyleCnt="0"/>
      <dgm:spPr/>
      <dgm:t>
        <a:bodyPr/>
        <a:lstStyle/>
        <a:p>
          <a:endParaRPr lang="tr-TR"/>
        </a:p>
      </dgm:t>
    </dgm:pt>
  </dgm:ptLst>
  <dgm:cxnLst>
    <dgm:cxn modelId="{58E21B63-BEE9-4763-9024-BFFA6AB7A825}" type="presOf" srcId="{70CCFC91-A5FF-4CC4-9978-6AE342005124}" destId="{1EBD7616-65EA-49B2-B0BC-AA5BF59215C1}" srcOrd="0" destOrd="0" presId="urn:microsoft.com/office/officeart/2005/8/layout/orgChart1"/>
    <dgm:cxn modelId="{06EAB6DB-3B2D-41D6-B65C-6D57829659B4}" type="presOf" srcId="{EB61EEB0-E528-4CCB-A7A6-F823CC5AD153}" destId="{5D6FB01C-F314-4984-8550-E4E2036EF7CB}" srcOrd="1" destOrd="0" presId="urn:microsoft.com/office/officeart/2005/8/layout/orgChart1"/>
    <dgm:cxn modelId="{32B3E93B-861A-4A3A-8B16-8F3D93590975}" type="presOf" srcId="{9A14B392-3F55-4234-ACC5-B9DB90B3447B}" destId="{B0EB5EE3-CACA-4933-AC2A-5DE2DCA2C878}" srcOrd="0" destOrd="0" presId="urn:microsoft.com/office/officeart/2005/8/layout/orgChart1"/>
    <dgm:cxn modelId="{6C4DEAD7-2DA2-4AA5-9F1A-4AEE6BD5DE63}" type="presOf" srcId="{EB61EEB0-E528-4CCB-A7A6-F823CC5AD153}" destId="{52449A40-0306-4089-8A6F-859E449575D8}" srcOrd="0" destOrd="0" presId="urn:microsoft.com/office/officeart/2005/8/layout/orgChart1"/>
    <dgm:cxn modelId="{357DB121-69D0-42DA-9F20-C4CEE483E55C}" srcId="{9A14B392-3F55-4234-ACC5-B9DB90B3447B}" destId="{0471C11B-B6B4-41FD-BC93-D47959FF8D22}" srcOrd="0" destOrd="0" parTransId="{CB2885D9-6B30-4706-B818-E4BBE54CB914}" sibTransId="{9ECBB1DC-4397-4E83-9E23-226D1AA3D225}"/>
    <dgm:cxn modelId="{39ABAFA2-BB8D-4026-9AEE-989FC96DF5FF}" type="presOf" srcId="{0471C11B-B6B4-41FD-BC93-D47959FF8D22}" destId="{39760EEC-11CC-4D7E-9B45-85E969CFE7BE}" srcOrd="0" destOrd="0" presId="urn:microsoft.com/office/officeart/2005/8/layout/orgChart1"/>
    <dgm:cxn modelId="{668F60EA-D2D2-4924-A020-9C3845D79F58}" type="presOf" srcId="{0471C11B-B6B4-41FD-BC93-D47959FF8D22}" destId="{70E4C5F9-8CE9-4DA8-B635-922BBD4986FA}" srcOrd="1" destOrd="0" presId="urn:microsoft.com/office/officeart/2005/8/layout/orgChart1"/>
    <dgm:cxn modelId="{022B6C02-6234-41B1-B83E-26C39736259D}" srcId="{0471C11B-B6B4-41FD-BC93-D47959FF8D22}" destId="{EB61EEB0-E528-4CCB-A7A6-F823CC5AD153}" srcOrd="0" destOrd="0" parTransId="{70CCFC91-A5FF-4CC4-9978-6AE342005124}" sibTransId="{B350F809-9162-485A-860E-B92D63876682}"/>
    <dgm:cxn modelId="{118ED115-EA2C-44EA-83C2-8AD1044FF4B9}" type="presParOf" srcId="{B0EB5EE3-CACA-4933-AC2A-5DE2DCA2C878}" destId="{E8D8B416-7E09-4C57-977E-54E3AF26FA55}" srcOrd="0" destOrd="0" presId="urn:microsoft.com/office/officeart/2005/8/layout/orgChart1"/>
    <dgm:cxn modelId="{0D5FBE51-3A90-4221-B583-3074BEB9BBE8}" type="presParOf" srcId="{E8D8B416-7E09-4C57-977E-54E3AF26FA55}" destId="{63260F56-8FF9-467D-BB2C-FCE2D6463180}" srcOrd="0" destOrd="0" presId="urn:microsoft.com/office/officeart/2005/8/layout/orgChart1"/>
    <dgm:cxn modelId="{6CB03D73-E713-43EF-BBFF-420E42758310}" type="presParOf" srcId="{63260F56-8FF9-467D-BB2C-FCE2D6463180}" destId="{39760EEC-11CC-4D7E-9B45-85E969CFE7BE}" srcOrd="0" destOrd="0" presId="urn:microsoft.com/office/officeart/2005/8/layout/orgChart1"/>
    <dgm:cxn modelId="{A7D6E01C-267B-4DE3-8B69-FB42C9548126}" type="presParOf" srcId="{63260F56-8FF9-467D-BB2C-FCE2D6463180}" destId="{70E4C5F9-8CE9-4DA8-B635-922BBD4986FA}" srcOrd="1" destOrd="0" presId="urn:microsoft.com/office/officeart/2005/8/layout/orgChart1"/>
    <dgm:cxn modelId="{7DDEA57B-F567-4311-89CA-85213A5A5E78}" type="presParOf" srcId="{E8D8B416-7E09-4C57-977E-54E3AF26FA55}" destId="{9311ABA8-EF0C-48EB-9CC0-C5584E6792ED}" srcOrd="1" destOrd="0" presId="urn:microsoft.com/office/officeart/2005/8/layout/orgChart1"/>
    <dgm:cxn modelId="{0316D887-1BC9-4102-AD09-1DC09FB1527A}" type="presParOf" srcId="{9311ABA8-EF0C-48EB-9CC0-C5584E6792ED}" destId="{1EBD7616-65EA-49B2-B0BC-AA5BF59215C1}" srcOrd="0" destOrd="0" presId="urn:microsoft.com/office/officeart/2005/8/layout/orgChart1"/>
    <dgm:cxn modelId="{26EC8E08-AB75-4A92-93EA-EF219C80E732}" type="presParOf" srcId="{9311ABA8-EF0C-48EB-9CC0-C5584E6792ED}" destId="{1F20F38C-C106-4FC8-9EF7-E0F621BE4048}" srcOrd="1" destOrd="0" presId="urn:microsoft.com/office/officeart/2005/8/layout/orgChart1"/>
    <dgm:cxn modelId="{05FD24D6-CEE5-4940-AC5F-FC9EA915813A}" type="presParOf" srcId="{1F20F38C-C106-4FC8-9EF7-E0F621BE4048}" destId="{A4DCF147-FBDB-4B32-B5F8-93CD21ED6AD7}" srcOrd="0" destOrd="0" presId="urn:microsoft.com/office/officeart/2005/8/layout/orgChart1"/>
    <dgm:cxn modelId="{882F247C-D9D1-416B-851D-A102B6337613}" type="presParOf" srcId="{A4DCF147-FBDB-4B32-B5F8-93CD21ED6AD7}" destId="{52449A40-0306-4089-8A6F-859E449575D8}" srcOrd="0" destOrd="0" presId="urn:microsoft.com/office/officeart/2005/8/layout/orgChart1"/>
    <dgm:cxn modelId="{3F98DEF8-32E7-436D-8227-946117F26F8C}" type="presParOf" srcId="{A4DCF147-FBDB-4B32-B5F8-93CD21ED6AD7}" destId="{5D6FB01C-F314-4984-8550-E4E2036EF7CB}" srcOrd="1" destOrd="0" presId="urn:microsoft.com/office/officeart/2005/8/layout/orgChart1"/>
    <dgm:cxn modelId="{FE8DC920-4A50-4A80-B721-AEF5ADFB12E6}" type="presParOf" srcId="{1F20F38C-C106-4FC8-9EF7-E0F621BE4048}" destId="{A1B74243-A225-48FE-861E-1E6AD775BDC9}" srcOrd="1" destOrd="0" presId="urn:microsoft.com/office/officeart/2005/8/layout/orgChart1"/>
    <dgm:cxn modelId="{B33F3236-6032-4EBF-A662-DBD85F3DC6B5}" type="presParOf" srcId="{1F20F38C-C106-4FC8-9EF7-E0F621BE4048}" destId="{8DA3C742-16E3-4C8A-9C50-C71CDA48D397}" srcOrd="2" destOrd="0" presId="urn:microsoft.com/office/officeart/2005/8/layout/orgChart1"/>
    <dgm:cxn modelId="{63139CBA-946B-4C19-9340-77EDD8144FE7}" type="presParOf" srcId="{E8D8B416-7E09-4C57-977E-54E3AF26FA55}" destId="{2244F376-074C-41CE-A82D-C7167FE90E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70322C-BF59-4816-A351-28A19F9A3B43}"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C0F0A29A-83BA-4995-8662-51DCE9B517F3}">
      <dgm:prSet phldrT="[Metin]" custT="1"/>
      <dgm:spPr/>
      <dgm:t>
        <a:bodyPr/>
        <a:lstStyle/>
        <a:p>
          <a:r>
            <a:rPr lang="tr-TR" sz="1800" b="1" dirty="0" smtClean="0"/>
            <a:t>Yerel Kamusal Mal ve Hizmetler</a:t>
          </a:r>
          <a:endParaRPr lang="tr-TR" sz="1800" b="1" dirty="0"/>
        </a:p>
      </dgm:t>
    </dgm:pt>
    <dgm:pt modelId="{88A6C134-C4B4-47ED-80FF-33DE74381A4F}" type="parTrans" cxnId="{82B9B048-3420-4C69-8E6F-91F89C622CD6}">
      <dgm:prSet/>
      <dgm:spPr/>
      <dgm:t>
        <a:bodyPr/>
        <a:lstStyle/>
        <a:p>
          <a:endParaRPr lang="tr-TR" sz="1100"/>
        </a:p>
      </dgm:t>
    </dgm:pt>
    <dgm:pt modelId="{C779BC94-72A1-4C72-BBE2-BD5F8162C451}" type="sibTrans" cxnId="{82B9B048-3420-4C69-8E6F-91F89C622CD6}">
      <dgm:prSet/>
      <dgm:spPr/>
      <dgm:t>
        <a:bodyPr/>
        <a:lstStyle/>
        <a:p>
          <a:endParaRPr lang="tr-TR" sz="1100"/>
        </a:p>
      </dgm:t>
    </dgm:pt>
    <dgm:pt modelId="{B926F482-00A2-4CAF-BD20-6267170DFCE1}">
      <dgm:prSet phldrT="[Metin]" custT="1"/>
      <dgm:spPr/>
      <dgm:t>
        <a:bodyPr/>
        <a:lstStyle/>
        <a:p>
          <a:r>
            <a:rPr lang="tr-TR" sz="1600" dirty="0" smtClean="0"/>
            <a:t>Fayda alanı belli bir coğrafya ile sınırlıdır</a:t>
          </a:r>
          <a:endParaRPr lang="tr-TR" sz="1600" dirty="0"/>
        </a:p>
      </dgm:t>
    </dgm:pt>
    <dgm:pt modelId="{7DC54BB9-E49C-42FA-AAD6-49F0018AE99D}" type="parTrans" cxnId="{DE2FA3FB-B90F-4F76-BBA9-A661F37A8AC5}">
      <dgm:prSet/>
      <dgm:spPr/>
      <dgm:t>
        <a:bodyPr/>
        <a:lstStyle/>
        <a:p>
          <a:endParaRPr lang="tr-TR" sz="1100" dirty="0"/>
        </a:p>
      </dgm:t>
    </dgm:pt>
    <dgm:pt modelId="{91F191D1-1210-4F75-829C-68909FEE38D2}" type="sibTrans" cxnId="{DE2FA3FB-B90F-4F76-BBA9-A661F37A8AC5}">
      <dgm:prSet/>
      <dgm:spPr/>
      <dgm:t>
        <a:bodyPr/>
        <a:lstStyle/>
        <a:p>
          <a:endParaRPr lang="tr-TR" sz="1100"/>
        </a:p>
      </dgm:t>
    </dgm:pt>
    <dgm:pt modelId="{9A6A791A-FB05-47FD-AFC1-1E9E558BB1DC}">
      <dgm:prSet phldrT="[Metin]" custT="1"/>
      <dgm:spPr/>
      <dgm:t>
        <a:bodyPr/>
        <a:lstStyle/>
        <a:p>
          <a:r>
            <a:rPr lang="tr-TR" sz="1400" dirty="0" smtClean="0"/>
            <a:t>Yerel yönetimler tarafından sunulur</a:t>
          </a:r>
          <a:endParaRPr lang="tr-TR" sz="1400" dirty="0"/>
        </a:p>
      </dgm:t>
    </dgm:pt>
    <dgm:pt modelId="{D451D789-C5AA-4FE5-99E1-0942AF3074D2}" type="parTrans" cxnId="{77A9E839-2D0A-4740-9A2A-BFDFA9C6F920}">
      <dgm:prSet/>
      <dgm:spPr/>
      <dgm:t>
        <a:bodyPr/>
        <a:lstStyle/>
        <a:p>
          <a:endParaRPr lang="tr-TR" sz="1100" dirty="0"/>
        </a:p>
      </dgm:t>
    </dgm:pt>
    <dgm:pt modelId="{BB3AADB4-5803-4928-A981-E42EA0D0372B}" type="sibTrans" cxnId="{77A9E839-2D0A-4740-9A2A-BFDFA9C6F920}">
      <dgm:prSet/>
      <dgm:spPr/>
      <dgm:t>
        <a:bodyPr/>
        <a:lstStyle/>
        <a:p>
          <a:endParaRPr lang="tr-TR" sz="1100"/>
        </a:p>
      </dgm:t>
    </dgm:pt>
    <dgm:pt modelId="{18A31C80-CC25-402B-B6E4-A0E1C682C82A}">
      <dgm:prSet phldrT="[Metin]" custT="1"/>
      <dgm:spPr/>
      <dgm:t>
        <a:bodyPr/>
        <a:lstStyle/>
        <a:p>
          <a:r>
            <a:rPr lang="tr-TR" sz="1400" dirty="0" smtClean="0"/>
            <a:t>Bireyler kendi tercihlerini yansıtacak hizmet bölgelerine yerleşerek faydalarını en çoklaştırmaya </a:t>
          </a:r>
          <a:r>
            <a:rPr lang="tr-TR" sz="1400" dirty="0" smtClean="0"/>
            <a:t>çalışırlar.</a:t>
          </a:r>
          <a:endParaRPr lang="tr-TR" sz="1400" dirty="0" smtClean="0"/>
        </a:p>
      </dgm:t>
    </dgm:pt>
    <dgm:pt modelId="{475628C8-EF5B-4FD7-A30E-1453F708B99D}" type="parTrans" cxnId="{48D7B709-5D46-4CA2-A3C9-429DE5135AAF}">
      <dgm:prSet/>
      <dgm:spPr/>
      <dgm:t>
        <a:bodyPr/>
        <a:lstStyle/>
        <a:p>
          <a:endParaRPr lang="tr-TR" sz="1100" dirty="0"/>
        </a:p>
      </dgm:t>
    </dgm:pt>
    <dgm:pt modelId="{B01C2BF6-BA58-4DBF-8DE2-64689ED407EE}" type="sibTrans" cxnId="{48D7B709-5D46-4CA2-A3C9-429DE5135AAF}">
      <dgm:prSet/>
      <dgm:spPr/>
      <dgm:t>
        <a:bodyPr/>
        <a:lstStyle/>
        <a:p>
          <a:endParaRPr lang="tr-TR" sz="1100"/>
        </a:p>
      </dgm:t>
    </dgm:pt>
    <dgm:pt modelId="{5D057A21-BF61-4B63-96C7-DB6AE3710D5B}">
      <dgm:prSet custT="1"/>
      <dgm:spPr/>
      <dgm:t>
        <a:bodyPr/>
        <a:lstStyle/>
        <a:p>
          <a:r>
            <a:rPr lang="tr-TR" sz="1400" dirty="0" smtClean="0"/>
            <a:t>Tüketimde dışlama söz konusu değildir ancak sıkışma maliyeti söz konusu olabilir. </a:t>
          </a:r>
          <a:endParaRPr lang="tr-TR" sz="1400" dirty="0"/>
        </a:p>
      </dgm:t>
    </dgm:pt>
    <dgm:pt modelId="{F98B83AF-0D98-4860-80DB-A6C42D6EC075}" type="parTrans" cxnId="{BDE88441-C9EF-43A5-BC19-88F4FE029194}">
      <dgm:prSet/>
      <dgm:spPr/>
      <dgm:t>
        <a:bodyPr/>
        <a:lstStyle/>
        <a:p>
          <a:endParaRPr lang="tr-TR" sz="1600"/>
        </a:p>
      </dgm:t>
    </dgm:pt>
    <dgm:pt modelId="{35FA66DB-BC0F-438F-860D-999CE40FB4E6}" type="sibTrans" cxnId="{BDE88441-C9EF-43A5-BC19-88F4FE029194}">
      <dgm:prSet/>
      <dgm:spPr/>
      <dgm:t>
        <a:bodyPr/>
        <a:lstStyle/>
        <a:p>
          <a:endParaRPr lang="tr-TR" sz="1600"/>
        </a:p>
      </dgm:t>
    </dgm:pt>
    <dgm:pt modelId="{851E2B47-D888-4178-8026-F7E8C188F256}">
      <dgm:prSet custT="1"/>
      <dgm:spPr/>
      <dgm:t>
        <a:bodyPr/>
        <a:lstStyle/>
        <a:p>
          <a:r>
            <a:rPr lang="tr-TR" sz="1400" dirty="0" smtClean="0"/>
            <a:t>Parklar, şehir içi yollar, şehir içi trafik hizmetleri vb. </a:t>
          </a:r>
          <a:endParaRPr lang="tr-TR" sz="1400" dirty="0"/>
        </a:p>
      </dgm:t>
    </dgm:pt>
    <dgm:pt modelId="{17191310-4BFE-4148-A002-EF50D757AF74}" type="parTrans" cxnId="{159D0042-4177-49A7-A9A5-5EB6373D0428}">
      <dgm:prSet/>
      <dgm:spPr/>
      <dgm:t>
        <a:bodyPr/>
        <a:lstStyle/>
        <a:p>
          <a:endParaRPr lang="tr-TR" sz="1600"/>
        </a:p>
      </dgm:t>
    </dgm:pt>
    <dgm:pt modelId="{23FB8CAB-0960-4DA8-9F49-17C2F72B3DB8}" type="sibTrans" cxnId="{159D0042-4177-49A7-A9A5-5EB6373D0428}">
      <dgm:prSet/>
      <dgm:spPr/>
      <dgm:t>
        <a:bodyPr/>
        <a:lstStyle/>
        <a:p>
          <a:endParaRPr lang="tr-TR" sz="1600"/>
        </a:p>
      </dgm:t>
    </dgm:pt>
    <dgm:pt modelId="{BA405F0C-BBDA-4131-B62D-4A15D8556399}" type="pres">
      <dgm:prSet presAssocID="{F770322C-BF59-4816-A351-28A19F9A3B43}" presName="hierChild1" presStyleCnt="0">
        <dgm:presLayoutVars>
          <dgm:orgChart val="1"/>
          <dgm:chPref val="1"/>
          <dgm:dir/>
          <dgm:animOne val="branch"/>
          <dgm:animLvl val="lvl"/>
          <dgm:resizeHandles/>
        </dgm:presLayoutVars>
      </dgm:prSet>
      <dgm:spPr/>
      <dgm:t>
        <a:bodyPr/>
        <a:lstStyle/>
        <a:p>
          <a:endParaRPr lang="tr-TR"/>
        </a:p>
      </dgm:t>
    </dgm:pt>
    <dgm:pt modelId="{36AFECC5-2A8D-48A4-BAE3-EBCF2BD3D960}" type="pres">
      <dgm:prSet presAssocID="{C0F0A29A-83BA-4995-8662-51DCE9B517F3}" presName="hierRoot1" presStyleCnt="0">
        <dgm:presLayoutVars>
          <dgm:hierBranch val="init"/>
        </dgm:presLayoutVars>
      </dgm:prSet>
      <dgm:spPr/>
      <dgm:t>
        <a:bodyPr/>
        <a:lstStyle/>
        <a:p>
          <a:endParaRPr lang="tr-TR"/>
        </a:p>
      </dgm:t>
    </dgm:pt>
    <dgm:pt modelId="{F181BC0D-5819-4890-A696-DA1558FD1172}" type="pres">
      <dgm:prSet presAssocID="{C0F0A29A-83BA-4995-8662-51DCE9B517F3}" presName="rootComposite1" presStyleCnt="0"/>
      <dgm:spPr/>
      <dgm:t>
        <a:bodyPr/>
        <a:lstStyle/>
        <a:p>
          <a:endParaRPr lang="tr-TR"/>
        </a:p>
      </dgm:t>
    </dgm:pt>
    <dgm:pt modelId="{5493F5C6-1F5E-4DB6-BA36-0DB23ECCA048}" type="pres">
      <dgm:prSet presAssocID="{C0F0A29A-83BA-4995-8662-51DCE9B517F3}" presName="rootText1" presStyleLbl="node0" presStyleIdx="0" presStyleCnt="1" custScaleX="129773" custLinFactNeighborY="-69488">
        <dgm:presLayoutVars>
          <dgm:chPref val="3"/>
        </dgm:presLayoutVars>
      </dgm:prSet>
      <dgm:spPr/>
      <dgm:t>
        <a:bodyPr/>
        <a:lstStyle/>
        <a:p>
          <a:endParaRPr lang="tr-TR"/>
        </a:p>
      </dgm:t>
    </dgm:pt>
    <dgm:pt modelId="{45568B61-4BF5-4E2B-8497-3FF45249C39F}" type="pres">
      <dgm:prSet presAssocID="{C0F0A29A-83BA-4995-8662-51DCE9B517F3}" presName="rootConnector1" presStyleLbl="node1" presStyleIdx="0" presStyleCnt="0"/>
      <dgm:spPr/>
      <dgm:t>
        <a:bodyPr/>
        <a:lstStyle/>
        <a:p>
          <a:endParaRPr lang="tr-TR"/>
        </a:p>
      </dgm:t>
    </dgm:pt>
    <dgm:pt modelId="{E77BEACF-52E3-4C6B-8329-2E2BE0DE5449}" type="pres">
      <dgm:prSet presAssocID="{C0F0A29A-83BA-4995-8662-51DCE9B517F3}" presName="hierChild2" presStyleCnt="0"/>
      <dgm:spPr/>
      <dgm:t>
        <a:bodyPr/>
        <a:lstStyle/>
        <a:p>
          <a:endParaRPr lang="tr-TR"/>
        </a:p>
      </dgm:t>
    </dgm:pt>
    <dgm:pt modelId="{19095BB5-85A0-4780-8699-1AFF3D301950}" type="pres">
      <dgm:prSet presAssocID="{7DC54BB9-E49C-42FA-AAD6-49F0018AE99D}" presName="Name37" presStyleLbl="parChTrans1D2" presStyleIdx="0" presStyleCnt="4"/>
      <dgm:spPr/>
      <dgm:t>
        <a:bodyPr/>
        <a:lstStyle/>
        <a:p>
          <a:endParaRPr lang="tr-TR"/>
        </a:p>
      </dgm:t>
    </dgm:pt>
    <dgm:pt modelId="{4F3F1045-F4DC-4E80-866E-8D556F56ABB2}" type="pres">
      <dgm:prSet presAssocID="{B926F482-00A2-4CAF-BD20-6267170DFCE1}" presName="hierRoot2" presStyleCnt="0">
        <dgm:presLayoutVars>
          <dgm:hierBranch val="init"/>
        </dgm:presLayoutVars>
      </dgm:prSet>
      <dgm:spPr/>
      <dgm:t>
        <a:bodyPr/>
        <a:lstStyle/>
        <a:p>
          <a:endParaRPr lang="tr-TR"/>
        </a:p>
      </dgm:t>
    </dgm:pt>
    <dgm:pt modelId="{CD9CD7D8-B575-4B2F-8350-005D90E054EF}" type="pres">
      <dgm:prSet presAssocID="{B926F482-00A2-4CAF-BD20-6267170DFCE1}" presName="rootComposite" presStyleCnt="0"/>
      <dgm:spPr/>
      <dgm:t>
        <a:bodyPr/>
        <a:lstStyle/>
        <a:p>
          <a:endParaRPr lang="tr-TR"/>
        </a:p>
      </dgm:t>
    </dgm:pt>
    <dgm:pt modelId="{2568D5FC-7C7B-4037-9C12-FA97A24E64C5}" type="pres">
      <dgm:prSet presAssocID="{B926F482-00A2-4CAF-BD20-6267170DFCE1}" presName="rootText" presStyleLbl="node2" presStyleIdx="0" presStyleCnt="4" custLinFactNeighborX="-69845">
        <dgm:presLayoutVars>
          <dgm:chPref val="3"/>
        </dgm:presLayoutVars>
      </dgm:prSet>
      <dgm:spPr/>
      <dgm:t>
        <a:bodyPr/>
        <a:lstStyle/>
        <a:p>
          <a:endParaRPr lang="tr-TR"/>
        </a:p>
      </dgm:t>
    </dgm:pt>
    <dgm:pt modelId="{8BD19DBF-D311-41E6-BF8C-C07708A917C3}" type="pres">
      <dgm:prSet presAssocID="{B926F482-00A2-4CAF-BD20-6267170DFCE1}" presName="rootConnector" presStyleLbl="node2" presStyleIdx="0" presStyleCnt="4"/>
      <dgm:spPr/>
      <dgm:t>
        <a:bodyPr/>
        <a:lstStyle/>
        <a:p>
          <a:endParaRPr lang="tr-TR"/>
        </a:p>
      </dgm:t>
    </dgm:pt>
    <dgm:pt modelId="{E75BDA20-7323-40A6-ACE6-959820408E86}" type="pres">
      <dgm:prSet presAssocID="{B926F482-00A2-4CAF-BD20-6267170DFCE1}" presName="hierChild4" presStyleCnt="0"/>
      <dgm:spPr/>
      <dgm:t>
        <a:bodyPr/>
        <a:lstStyle/>
        <a:p>
          <a:endParaRPr lang="tr-TR"/>
        </a:p>
      </dgm:t>
    </dgm:pt>
    <dgm:pt modelId="{08CC00A1-A8A2-4F01-8DFC-666B739F478C}" type="pres">
      <dgm:prSet presAssocID="{17191310-4BFE-4148-A002-EF50D757AF74}" presName="Name37" presStyleLbl="parChTrans1D3" presStyleIdx="0" presStyleCnt="1"/>
      <dgm:spPr/>
      <dgm:t>
        <a:bodyPr/>
        <a:lstStyle/>
        <a:p>
          <a:endParaRPr lang="tr-TR"/>
        </a:p>
      </dgm:t>
    </dgm:pt>
    <dgm:pt modelId="{9C50E2BC-EEC7-4EB9-BE8D-5C42B7FAFBA1}" type="pres">
      <dgm:prSet presAssocID="{851E2B47-D888-4178-8026-F7E8C188F256}" presName="hierRoot2" presStyleCnt="0">
        <dgm:presLayoutVars>
          <dgm:hierBranch val="init"/>
        </dgm:presLayoutVars>
      </dgm:prSet>
      <dgm:spPr/>
      <dgm:t>
        <a:bodyPr/>
        <a:lstStyle/>
        <a:p>
          <a:endParaRPr lang="tr-TR"/>
        </a:p>
      </dgm:t>
    </dgm:pt>
    <dgm:pt modelId="{5C240006-88FA-4A4D-9C79-E5B188C742AE}" type="pres">
      <dgm:prSet presAssocID="{851E2B47-D888-4178-8026-F7E8C188F256}" presName="rootComposite" presStyleCnt="0"/>
      <dgm:spPr/>
      <dgm:t>
        <a:bodyPr/>
        <a:lstStyle/>
        <a:p>
          <a:endParaRPr lang="tr-TR"/>
        </a:p>
      </dgm:t>
    </dgm:pt>
    <dgm:pt modelId="{4DBFD3E0-9EE4-4D41-9A1A-7EFAE39A749E}" type="pres">
      <dgm:prSet presAssocID="{851E2B47-D888-4178-8026-F7E8C188F256}" presName="rootText" presStyleLbl="node3" presStyleIdx="0" presStyleCnt="1">
        <dgm:presLayoutVars>
          <dgm:chPref val="3"/>
        </dgm:presLayoutVars>
      </dgm:prSet>
      <dgm:spPr/>
      <dgm:t>
        <a:bodyPr/>
        <a:lstStyle/>
        <a:p>
          <a:endParaRPr lang="tr-TR"/>
        </a:p>
      </dgm:t>
    </dgm:pt>
    <dgm:pt modelId="{742DDEC4-7277-490E-A7A5-25ADFBB1E959}" type="pres">
      <dgm:prSet presAssocID="{851E2B47-D888-4178-8026-F7E8C188F256}" presName="rootConnector" presStyleLbl="node3" presStyleIdx="0" presStyleCnt="1"/>
      <dgm:spPr/>
      <dgm:t>
        <a:bodyPr/>
        <a:lstStyle/>
        <a:p>
          <a:endParaRPr lang="tr-TR"/>
        </a:p>
      </dgm:t>
    </dgm:pt>
    <dgm:pt modelId="{B119EA5D-545D-4B9C-B0F1-168FED1EE585}" type="pres">
      <dgm:prSet presAssocID="{851E2B47-D888-4178-8026-F7E8C188F256}" presName="hierChild4" presStyleCnt="0"/>
      <dgm:spPr/>
      <dgm:t>
        <a:bodyPr/>
        <a:lstStyle/>
        <a:p>
          <a:endParaRPr lang="tr-TR"/>
        </a:p>
      </dgm:t>
    </dgm:pt>
    <dgm:pt modelId="{50522988-F6A3-4984-A1F0-93A7EAE8A316}" type="pres">
      <dgm:prSet presAssocID="{851E2B47-D888-4178-8026-F7E8C188F256}" presName="hierChild5" presStyleCnt="0"/>
      <dgm:spPr/>
      <dgm:t>
        <a:bodyPr/>
        <a:lstStyle/>
        <a:p>
          <a:endParaRPr lang="tr-TR"/>
        </a:p>
      </dgm:t>
    </dgm:pt>
    <dgm:pt modelId="{7C1DD74B-2264-40AD-A6C3-9812B8902AA7}" type="pres">
      <dgm:prSet presAssocID="{B926F482-00A2-4CAF-BD20-6267170DFCE1}" presName="hierChild5" presStyleCnt="0"/>
      <dgm:spPr/>
      <dgm:t>
        <a:bodyPr/>
        <a:lstStyle/>
        <a:p>
          <a:endParaRPr lang="tr-TR"/>
        </a:p>
      </dgm:t>
    </dgm:pt>
    <dgm:pt modelId="{FB70E148-CC4C-482C-A41B-69BE8716E184}" type="pres">
      <dgm:prSet presAssocID="{D451D789-C5AA-4FE5-99E1-0942AF3074D2}" presName="Name37" presStyleLbl="parChTrans1D2" presStyleIdx="1" presStyleCnt="4"/>
      <dgm:spPr/>
      <dgm:t>
        <a:bodyPr/>
        <a:lstStyle/>
        <a:p>
          <a:endParaRPr lang="tr-TR"/>
        </a:p>
      </dgm:t>
    </dgm:pt>
    <dgm:pt modelId="{720B9170-AC16-4252-858C-CF4C02F1A1B5}" type="pres">
      <dgm:prSet presAssocID="{9A6A791A-FB05-47FD-AFC1-1E9E558BB1DC}" presName="hierRoot2" presStyleCnt="0">
        <dgm:presLayoutVars>
          <dgm:hierBranch val="init"/>
        </dgm:presLayoutVars>
      </dgm:prSet>
      <dgm:spPr/>
      <dgm:t>
        <a:bodyPr/>
        <a:lstStyle/>
        <a:p>
          <a:endParaRPr lang="tr-TR"/>
        </a:p>
      </dgm:t>
    </dgm:pt>
    <dgm:pt modelId="{BBD332FD-9C09-4D55-B4E9-8A585C252093}" type="pres">
      <dgm:prSet presAssocID="{9A6A791A-FB05-47FD-AFC1-1E9E558BB1DC}" presName="rootComposite" presStyleCnt="0"/>
      <dgm:spPr/>
      <dgm:t>
        <a:bodyPr/>
        <a:lstStyle/>
        <a:p>
          <a:endParaRPr lang="tr-TR"/>
        </a:p>
      </dgm:t>
    </dgm:pt>
    <dgm:pt modelId="{BAD53A23-2FE8-4449-8FB2-C607DD9E9F80}" type="pres">
      <dgm:prSet presAssocID="{9A6A791A-FB05-47FD-AFC1-1E9E558BB1DC}" presName="rootText" presStyleLbl="node2" presStyleIdx="1" presStyleCnt="4">
        <dgm:presLayoutVars>
          <dgm:chPref val="3"/>
        </dgm:presLayoutVars>
      </dgm:prSet>
      <dgm:spPr/>
      <dgm:t>
        <a:bodyPr/>
        <a:lstStyle/>
        <a:p>
          <a:endParaRPr lang="tr-TR"/>
        </a:p>
      </dgm:t>
    </dgm:pt>
    <dgm:pt modelId="{0404A12D-2BFB-4E76-BCBB-256E375C59DB}" type="pres">
      <dgm:prSet presAssocID="{9A6A791A-FB05-47FD-AFC1-1E9E558BB1DC}" presName="rootConnector" presStyleLbl="node2" presStyleIdx="1" presStyleCnt="4"/>
      <dgm:spPr/>
      <dgm:t>
        <a:bodyPr/>
        <a:lstStyle/>
        <a:p>
          <a:endParaRPr lang="tr-TR"/>
        </a:p>
      </dgm:t>
    </dgm:pt>
    <dgm:pt modelId="{C040D508-2344-4F07-84D5-D1DF78BE6C8B}" type="pres">
      <dgm:prSet presAssocID="{9A6A791A-FB05-47FD-AFC1-1E9E558BB1DC}" presName="hierChild4" presStyleCnt="0"/>
      <dgm:spPr/>
      <dgm:t>
        <a:bodyPr/>
        <a:lstStyle/>
        <a:p>
          <a:endParaRPr lang="tr-TR"/>
        </a:p>
      </dgm:t>
    </dgm:pt>
    <dgm:pt modelId="{7B4DAFA1-6BB2-4023-84C9-EEBC6A2C5CDE}" type="pres">
      <dgm:prSet presAssocID="{9A6A791A-FB05-47FD-AFC1-1E9E558BB1DC}" presName="hierChild5" presStyleCnt="0"/>
      <dgm:spPr/>
      <dgm:t>
        <a:bodyPr/>
        <a:lstStyle/>
        <a:p>
          <a:endParaRPr lang="tr-TR"/>
        </a:p>
      </dgm:t>
    </dgm:pt>
    <dgm:pt modelId="{1E4808B9-E865-465C-8BB8-2F65C956A656}" type="pres">
      <dgm:prSet presAssocID="{475628C8-EF5B-4FD7-A30E-1453F708B99D}" presName="Name37" presStyleLbl="parChTrans1D2" presStyleIdx="2" presStyleCnt="4"/>
      <dgm:spPr/>
      <dgm:t>
        <a:bodyPr/>
        <a:lstStyle/>
        <a:p>
          <a:endParaRPr lang="tr-TR"/>
        </a:p>
      </dgm:t>
    </dgm:pt>
    <dgm:pt modelId="{8A300280-C525-4CFF-8063-6E43329BA2D2}" type="pres">
      <dgm:prSet presAssocID="{18A31C80-CC25-402B-B6E4-A0E1C682C82A}" presName="hierRoot2" presStyleCnt="0">
        <dgm:presLayoutVars>
          <dgm:hierBranch val="init"/>
        </dgm:presLayoutVars>
      </dgm:prSet>
      <dgm:spPr/>
      <dgm:t>
        <a:bodyPr/>
        <a:lstStyle/>
        <a:p>
          <a:endParaRPr lang="tr-TR"/>
        </a:p>
      </dgm:t>
    </dgm:pt>
    <dgm:pt modelId="{E360873E-BE95-4B87-8D6F-BAFED049394D}" type="pres">
      <dgm:prSet presAssocID="{18A31C80-CC25-402B-B6E4-A0E1C682C82A}" presName="rootComposite" presStyleCnt="0"/>
      <dgm:spPr/>
      <dgm:t>
        <a:bodyPr/>
        <a:lstStyle/>
        <a:p>
          <a:endParaRPr lang="tr-TR"/>
        </a:p>
      </dgm:t>
    </dgm:pt>
    <dgm:pt modelId="{45A55176-18B3-439C-AF1A-E40C617B118C}" type="pres">
      <dgm:prSet presAssocID="{18A31C80-CC25-402B-B6E4-A0E1C682C82A}" presName="rootText" presStyleLbl="node2" presStyleIdx="2" presStyleCnt="4" custScaleY="267444">
        <dgm:presLayoutVars>
          <dgm:chPref val="3"/>
        </dgm:presLayoutVars>
      </dgm:prSet>
      <dgm:spPr/>
      <dgm:t>
        <a:bodyPr/>
        <a:lstStyle/>
        <a:p>
          <a:endParaRPr lang="tr-TR"/>
        </a:p>
      </dgm:t>
    </dgm:pt>
    <dgm:pt modelId="{C12A42C7-A9AF-4920-AC96-AA5AB2F25673}" type="pres">
      <dgm:prSet presAssocID="{18A31C80-CC25-402B-B6E4-A0E1C682C82A}" presName="rootConnector" presStyleLbl="node2" presStyleIdx="2" presStyleCnt="4"/>
      <dgm:spPr/>
      <dgm:t>
        <a:bodyPr/>
        <a:lstStyle/>
        <a:p>
          <a:endParaRPr lang="tr-TR"/>
        </a:p>
      </dgm:t>
    </dgm:pt>
    <dgm:pt modelId="{4E3651F5-D85A-4721-AE34-AA7F069E3D3D}" type="pres">
      <dgm:prSet presAssocID="{18A31C80-CC25-402B-B6E4-A0E1C682C82A}" presName="hierChild4" presStyleCnt="0"/>
      <dgm:spPr/>
      <dgm:t>
        <a:bodyPr/>
        <a:lstStyle/>
        <a:p>
          <a:endParaRPr lang="tr-TR"/>
        </a:p>
      </dgm:t>
    </dgm:pt>
    <dgm:pt modelId="{AA56EAFB-AC8F-4F78-9F36-94C88045B426}" type="pres">
      <dgm:prSet presAssocID="{18A31C80-CC25-402B-B6E4-A0E1C682C82A}" presName="hierChild5" presStyleCnt="0"/>
      <dgm:spPr/>
      <dgm:t>
        <a:bodyPr/>
        <a:lstStyle/>
        <a:p>
          <a:endParaRPr lang="tr-TR"/>
        </a:p>
      </dgm:t>
    </dgm:pt>
    <dgm:pt modelId="{8FE99847-DAE9-45C7-9BF2-D5AAD2FB61FC}" type="pres">
      <dgm:prSet presAssocID="{F98B83AF-0D98-4860-80DB-A6C42D6EC075}" presName="Name37" presStyleLbl="parChTrans1D2" presStyleIdx="3" presStyleCnt="4"/>
      <dgm:spPr/>
      <dgm:t>
        <a:bodyPr/>
        <a:lstStyle/>
        <a:p>
          <a:endParaRPr lang="tr-TR"/>
        </a:p>
      </dgm:t>
    </dgm:pt>
    <dgm:pt modelId="{68BE9717-E554-48F4-ACFF-56F8181BAED7}" type="pres">
      <dgm:prSet presAssocID="{5D057A21-BF61-4B63-96C7-DB6AE3710D5B}" presName="hierRoot2" presStyleCnt="0">
        <dgm:presLayoutVars>
          <dgm:hierBranch val="init"/>
        </dgm:presLayoutVars>
      </dgm:prSet>
      <dgm:spPr/>
      <dgm:t>
        <a:bodyPr/>
        <a:lstStyle/>
        <a:p>
          <a:endParaRPr lang="tr-TR"/>
        </a:p>
      </dgm:t>
    </dgm:pt>
    <dgm:pt modelId="{9811E083-764B-4FA4-9715-DEAD1C3EA9EC}" type="pres">
      <dgm:prSet presAssocID="{5D057A21-BF61-4B63-96C7-DB6AE3710D5B}" presName="rootComposite" presStyleCnt="0"/>
      <dgm:spPr/>
      <dgm:t>
        <a:bodyPr/>
        <a:lstStyle/>
        <a:p>
          <a:endParaRPr lang="tr-TR"/>
        </a:p>
      </dgm:t>
    </dgm:pt>
    <dgm:pt modelId="{A52F80B3-EA64-4974-8C72-AF985C4EBA78}" type="pres">
      <dgm:prSet presAssocID="{5D057A21-BF61-4B63-96C7-DB6AE3710D5B}" presName="rootText" presStyleLbl="node2" presStyleIdx="3" presStyleCnt="4" custScaleY="159122">
        <dgm:presLayoutVars>
          <dgm:chPref val="3"/>
        </dgm:presLayoutVars>
      </dgm:prSet>
      <dgm:spPr/>
      <dgm:t>
        <a:bodyPr/>
        <a:lstStyle/>
        <a:p>
          <a:endParaRPr lang="tr-TR"/>
        </a:p>
      </dgm:t>
    </dgm:pt>
    <dgm:pt modelId="{0420ED82-72A3-471B-A3FC-0198F72320F5}" type="pres">
      <dgm:prSet presAssocID="{5D057A21-BF61-4B63-96C7-DB6AE3710D5B}" presName="rootConnector" presStyleLbl="node2" presStyleIdx="3" presStyleCnt="4"/>
      <dgm:spPr/>
      <dgm:t>
        <a:bodyPr/>
        <a:lstStyle/>
        <a:p>
          <a:endParaRPr lang="tr-TR"/>
        </a:p>
      </dgm:t>
    </dgm:pt>
    <dgm:pt modelId="{18B03534-D883-4549-ACAC-1C118589A287}" type="pres">
      <dgm:prSet presAssocID="{5D057A21-BF61-4B63-96C7-DB6AE3710D5B}" presName="hierChild4" presStyleCnt="0"/>
      <dgm:spPr/>
      <dgm:t>
        <a:bodyPr/>
        <a:lstStyle/>
        <a:p>
          <a:endParaRPr lang="tr-TR"/>
        </a:p>
      </dgm:t>
    </dgm:pt>
    <dgm:pt modelId="{5289CBE1-AAC0-41E8-BB5D-2A16023BADBC}" type="pres">
      <dgm:prSet presAssocID="{5D057A21-BF61-4B63-96C7-DB6AE3710D5B}" presName="hierChild5" presStyleCnt="0"/>
      <dgm:spPr/>
      <dgm:t>
        <a:bodyPr/>
        <a:lstStyle/>
        <a:p>
          <a:endParaRPr lang="tr-TR"/>
        </a:p>
      </dgm:t>
    </dgm:pt>
    <dgm:pt modelId="{740D9054-4470-435E-B804-14F08172A1CE}" type="pres">
      <dgm:prSet presAssocID="{C0F0A29A-83BA-4995-8662-51DCE9B517F3}" presName="hierChild3" presStyleCnt="0"/>
      <dgm:spPr/>
      <dgm:t>
        <a:bodyPr/>
        <a:lstStyle/>
        <a:p>
          <a:endParaRPr lang="tr-TR"/>
        </a:p>
      </dgm:t>
    </dgm:pt>
  </dgm:ptLst>
  <dgm:cxnLst>
    <dgm:cxn modelId="{48D7B709-5D46-4CA2-A3C9-429DE5135AAF}" srcId="{C0F0A29A-83BA-4995-8662-51DCE9B517F3}" destId="{18A31C80-CC25-402B-B6E4-A0E1C682C82A}" srcOrd="2" destOrd="0" parTransId="{475628C8-EF5B-4FD7-A30E-1453F708B99D}" sibTransId="{B01C2BF6-BA58-4DBF-8DE2-64689ED407EE}"/>
    <dgm:cxn modelId="{52132AAF-8E02-4D56-AE85-A3E3CAE3C049}" type="presOf" srcId="{9A6A791A-FB05-47FD-AFC1-1E9E558BB1DC}" destId="{0404A12D-2BFB-4E76-BCBB-256E375C59DB}" srcOrd="1" destOrd="0" presId="urn:microsoft.com/office/officeart/2005/8/layout/orgChart1"/>
    <dgm:cxn modelId="{82B9B048-3420-4C69-8E6F-91F89C622CD6}" srcId="{F770322C-BF59-4816-A351-28A19F9A3B43}" destId="{C0F0A29A-83BA-4995-8662-51DCE9B517F3}" srcOrd="0" destOrd="0" parTransId="{88A6C134-C4B4-47ED-80FF-33DE74381A4F}" sibTransId="{C779BC94-72A1-4C72-BBE2-BD5F8162C451}"/>
    <dgm:cxn modelId="{B1A45593-8FC0-4CDD-AC13-DF0E3473D885}" type="presOf" srcId="{B926F482-00A2-4CAF-BD20-6267170DFCE1}" destId="{8BD19DBF-D311-41E6-BF8C-C07708A917C3}" srcOrd="1" destOrd="0" presId="urn:microsoft.com/office/officeart/2005/8/layout/orgChart1"/>
    <dgm:cxn modelId="{4D2F5819-BBF4-4930-902A-3D0F03A87931}" type="presOf" srcId="{F770322C-BF59-4816-A351-28A19F9A3B43}" destId="{BA405F0C-BBDA-4131-B62D-4A15D8556399}" srcOrd="0" destOrd="0" presId="urn:microsoft.com/office/officeart/2005/8/layout/orgChart1"/>
    <dgm:cxn modelId="{B82E0EC0-3317-4835-AAF8-39D0649B69D6}" type="presOf" srcId="{475628C8-EF5B-4FD7-A30E-1453F708B99D}" destId="{1E4808B9-E865-465C-8BB8-2F65C956A656}" srcOrd="0" destOrd="0" presId="urn:microsoft.com/office/officeart/2005/8/layout/orgChart1"/>
    <dgm:cxn modelId="{C48A1ECF-3F6D-4CF1-A1DF-5E6715EA80C8}" type="presOf" srcId="{B926F482-00A2-4CAF-BD20-6267170DFCE1}" destId="{2568D5FC-7C7B-4037-9C12-FA97A24E64C5}" srcOrd="0" destOrd="0" presId="urn:microsoft.com/office/officeart/2005/8/layout/orgChart1"/>
    <dgm:cxn modelId="{E588421A-7BB2-485F-A895-B6B2C7DA6581}" type="presOf" srcId="{D451D789-C5AA-4FE5-99E1-0942AF3074D2}" destId="{FB70E148-CC4C-482C-A41B-69BE8716E184}" srcOrd="0" destOrd="0" presId="urn:microsoft.com/office/officeart/2005/8/layout/orgChart1"/>
    <dgm:cxn modelId="{DDE8DA18-5EF6-4489-AFD0-EB229633A51C}" type="presOf" srcId="{C0F0A29A-83BA-4995-8662-51DCE9B517F3}" destId="{5493F5C6-1F5E-4DB6-BA36-0DB23ECCA048}" srcOrd="0" destOrd="0" presId="urn:microsoft.com/office/officeart/2005/8/layout/orgChart1"/>
    <dgm:cxn modelId="{75B89EC8-2D66-4E80-9340-26004051898E}" type="presOf" srcId="{18A31C80-CC25-402B-B6E4-A0E1C682C82A}" destId="{C12A42C7-A9AF-4920-AC96-AA5AB2F25673}" srcOrd="1" destOrd="0" presId="urn:microsoft.com/office/officeart/2005/8/layout/orgChart1"/>
    <dgm:cxn modelId="{DE2FA3FB-B90F-4F76-BBA9-A661F37A8AC5}" srcId="{C0F0A29A-83BA-4995-8662-51DCE9B517F3}" destId="{B926F482-00A2-4CAF-BD20-6267170DFCE1}" srcOrd="0" destOrd="0" parTransId="{7DC54BB9-E49C-42FA-AAD6-49F0018AE99D}" sibTransId="{91F191D1-1210-4F75-829C-68909FEE38D2}"/>
    <dgm:cxn modelId="{511142DD-4317-44C3-8493-5E50D3B4E4C1}" type="presOf" srcId="{5D057A21-BF61-4B63-96C7-DB6AE3710D5B}" destId="{0420ED82-72A3-471B-A3FC-0198F72320F5}" srcOrd="1" destOrd="0" presId="urn:microsoft.com/office/officeart/2005/8/layout/orgChart1"/>
    <dgm:cxn modelId="{159D0042-4177-49A7-A9A5-5EB6373D0428}" srcId="{B926F482-00A2-4CAF-BD20-6267170DFCE1}" destId="{851E2B47-D888-4178-8026-F7E8C188F256}" srcOrd="0" destOrd="0" parTransId="{17191310-4BFE-4148-A002-EF50D757AF74}" sibTransId="{23FB8CAB-0960-4DA8-9F49-17C2F72B3DB8}"/>
    <dgm:cxn modelId="{FC1BE423-6AA0-49F4-B409-FC470DF76761}" type="presOf" srcId="{5D057A21-BF61-4B63-96C7-DB6AE3710D5B}" destId="{A52F80B3-EA64-4974-8C72-AF985C4EBA78}" srcOrd="0" destOrd="0" presId="urn:microsoft.com/office/officeart/2005/8/layout/orgChart1"/>
    <dgm:cxn modelId="{3A9BCD63-F975-4A6C-80B7-943FC436EC30}" type="presOf" srcId="{17191310-4BFE-4148-A002-EF50D757AF74}" destId="{08CC00A1-A8A2-4F01-8DFC-666B739F478C}" srcOrd="0" destOrd="0" presId="urn:microsoft.com/office/officeart/2005/8/layout/orgChart1"/>
    <dgm:cxn modelId="{510DB710-FF6C-4561-AA60-01387419002B}" type="presOf" srcId="{851E2B47-D888-4178-8026-F7E8C188F256}" destId="{742DDEC4-7277-490E-A7A5-25ADFBB1E959}" srcOrd="1" destOrd="0" presId="urn:microsoft.com/office/officeart/2005/8/layout/orgChart1"/>
    <dgm:cxn modelId="{178AA880-E0F8-4AD9-9CC0-EC2A866E4A51}" type="presOf" srcId="{851E2B47-D888-4178-8026-F7E8C188F256}" destId="{4DBFD3E0-9EE4-4D41-9A1A-7EFAE39A749E}" srcOrd="0" destOrd="0" presId="urn:microsoft.com/office/officeart/2005/8/layout/orgChart1"/>
    <dgm:cxn modelId="{77A9E839-2D0A-4740-9A2A-BFDFA9C6F920}" srcId="{C0F0A29A-83BA-4995-8662-51DCE9B517F3}" destId="{9A6A791A-FB05-47FD-AFC1-1E9E558BB1DC}" srcOrd="1" destOrd="0" parTransId="{D451D789-C5AA-4FE5-99E1-0942AF3074D2}" sibTransId="{BB3AADB4-5803-4928-A981-E42EA0D0372B}"/>
    <dgm:cxn modelId="{12BAC6EC-1AF2-4E80-9919-2F9A0CDE0BE2}" type="presOf" srcId="{9A6A791A-FB05-47FD-AFC1-1E9E558BB1DC}" destId="{BAD53A23-2FE8-4449-8FB2-C607DD9E9F80}" srcOrd="0" destOrd="0" presId="urn:microsoft.com/office/officeart/2005/8/layout/orgChart1"/>
    <dgm:cxn modelId="{A38EC52E-7162-4DF7-9F4A-340FF3C36037}" type="presOf" srcId="{C0F0A29A-83BA-4995-8662-51DCE9B517F3}" destId="{45568B61-4BF5-4E2B-8497-3FF45249C39F}" srcOrd="1" destOrd="0" presId="urn:microsoft.com/office/officeart/2005/8/layout/orgChart1"/>
    <dgm:cxn modelId="{BDE88441-C9EF-43A5-BC19-88F4FE029194}" srcId="{C0F0A29A-83BA-4995-8662-51DCE9B517F3}" destId="{5D057A21-BF61-4B63-96C7-DB6AE3710D5B}" srcOrd="3" destOrd="0" parTransId="{F98B83AF-0D98-4860-80DB-A6C42D6EC075}" sibTransId="{35FA66DB-BC0F-438F-860D-999CE40FB4E6}"/>
    <dgm:cxn modelId="{96220BFD-BED2-4E20-814B-DA389A54275B}" type="presOf" srcId="{F98B83AF-0D98-4860-80DB-A6C42D6EC075}" destId="{8FE99847-DAE9-45C7-9BF2-D5AAD2FB61FC}" srcOrd="0" destOrd="0" presId="urn:microsoft.com/office/officeart/2005/8/layout/orgChart1"/>
    <dgm:cxn modelId="{A0F27FB2-2BE6-4DEA-B6EA-EE49AF53E06D}" type="presOf" srcId="{7DC54BB9-E49C-42FA-AAD6-49F0018AE99D}" destId="{19095BB5-85A0-4780-8699-1AFF3D301950}" srcOrd="0" destOrd="0" presId="urn:microsoft.com/office/officeart/2005/8/layout/orgChart1"/>
    <dgm:cxn modelId="{48507E01-5E4B-482A-8E42-358341C902DD}" type="presOf" srcId="{18A31C80-CC25-402B-B6E4-A0E1C682C82A}" destId="{45A55176-18B3-439C-AF1A-E40C617B118C}" srcOrd="0" destOrd="0" presId="urn:microsoft.com/office/officeart/2005/8/layout/orgChart1"/>
    <dgm:cxn modelId="{24601E8B-440D-4453-9A04-F7E4E3D666C0}" type="presParOf" srcId="{BA405F0C-BBDA-4131-B62D-4A15D8556399}" destId="{36AFECC5-2A8D-48A4-BAE3-EBCF2BD3D960}" srcOrd="0" destOrd="0" presId="urn:microsoft.com/office/officeart/2005/8/layout/orgChart1"/>
    <dgm:cxn modelId="{EDF731AE-AF7C-461B-8570-CBDA11A0925B}" type="presParOf" srcId="{36AFECC5-2A8D-48A4-BAE3-EBCF2BD3D960}" destId="{F181BC0D-5819-4890-A696-DA1558FD1172}" srcOrd="0" destOrd="0" presId="urn:microsoft.com/office/officeart/2005/8/layout/orgChart1"/>
    <dgm:cxn modelId="{2849DD12-9E03-47C4-B89A-5FD3AF5B8E4B}" type="presParOf" srcId="{F181BC0D-5819-4890-A696-DA1558FD1172}" destId="{5493F5C6-1F5E-4DB6-BA36-0DB23ECCA048}" srcOrd="0" destOrd="0" presId="urn:microsoft.com/office/officeart/2005/8/layout/orgChart1"/>
    <dgm:cxn modelId="{7456BEF0-55D2-448B-812E-01736C231A9C}" type="presParOf" srcId="{F181BC0D-5819-4890-A696-DA1558FD1172}" destId="{45568B61-4BF5-4E2B-8497-3FF45249C39F}" srcOrd="1" destOrd="0" presId="urn:microsoft.com/office/officeart/2005/8/layout/orgChart1"/>
    <dgm:cxn modelId="{88F6FD7D-DF9E-4027-9636-67C4DE76BFDA}" type="presParOf" srcId="{36AFECC5-2A8D-48A4-BAE3-EBCF2BD3D960}" destId="{E77BEACF-52E3-4C6B-8329-2E2BE0DE5449}" srcOrd="1" destOrd="0" presId="urn:microsoft.com/office/officeart/2005/8/layout/orgChart1"/>
    <dgm:cxn modelId="{0C7907E3-1B6D-46B2-8965-2E206B574858}" type="presParOf" srcId="{E77BEACF-52E3-4C6B-8329-2E2BE0DE5449}" destId="{19095BB5-85A0-4780-8699-1AFF3D301950}" srcOrd="0" destOrd="0" presId="urn:microsoft.com/office/officeart/2005/8/layout/orgChart1"/>
    <dgm:cxn modelId="{5C54C461-55B3-46DA-B690-C5083C01FFB5}" type="presParOf" srcId="{E77BEACF-52E3-4C6B-8329-2E2BE0DE5449}" destId="{4F3F1045-F4DC-4E80-866E-8D556F56ABB2}" srcOrd="1" destOrd="0" presId="urn:microsoft.com/office/officeart/2005/8/layout/orgChart1"/>
    <dgm:cxn modelId="{1881DAC5-9208-43CC-89FD-33803E49BDE6}" type="presParOf" srcId="{4F3F1045-F4DC-4E80-866E-8D556F56ABB2}" destId="{CD9CD7D8-B575-4B2F-8350-005D90E054EF}" srcOrd="0" destOrd="0" presId="urn:microsoft.com/office/officeart/2005/8/layout/orgChart1"/>
    <dgm:cxn modelId="{F6FDE8AA-C2C5-4204-AE0A-4EF33D28A716}" type="presParOf" srcId="{CD9CD7D8-B575-4B2F-8350-005D90E054EF}" destId="{2568D5FC-7C7B-4037-9C12-FA97A24E64C5}" srcOrd="0" destOrd="0" presId="urn:microsoft.com/office/officeart/2005/8/layout/orgChart1"/>
    <dgm:cxn modelId="{16AC6252-FDEB-4574-A030-BA1C3D4CB43D}" type="presParOf" srcId="{CD9CD7D8-B575-4B2F-8350-005D90E054EF}" destId="{8BD19DBF-D311-41E6-BF8C-C07708A917C3}" srcOrd="1" destOrd="0" presId="urn:microsoft.com/office/officeart/2005/8/layout/orgChart1"/>
    <dgm:cxn modelId="{82827561-A85E-4249-B9AC-97D678564EE4}" type="presParOf" srcId="{4F3F1045-F4DC-4E80-866E-8D556F56ABB2}" destId="{E75BDA20-7323-40A6-ACE6-959820408E86}" srcOrd="1" destOrd="0" presId="urn:microsoft.com/office/officeart/2005/8/layout/orgChart1"/>
    <dgm:cxn modelId="{756A9570-911E-4EAC-99CC-8ACF19545630}" type="presParOf" srcId="{E75BDA20-7323-40A6-ACE6-959820408E86}" destId="{08CC00A1-A8A2-4F01-8DFC-666B739F478C}" srcOrd="0" destOrd="0" presId="urn:microsoft.com/office/officeart/2005/8/layout/orgChart1"/>
    <dgm:cxn modelId="{6809219A-A340-4DC8-B26E-A09D31B0FB23}" type="presParOf" srcId="{E75BDA20-7323-40A6-ACE6-959820408E86}" destId="{9C50E2BC-EEC7-4EB9-BE8D-5C42B7FAFBA1}" srcOrd="1" destOrd="0" presId="urn:microsoft.com/office/officeart/2005/8/layout/orgChart1"/>
    <dgm:cxn modelId="{1F8572E4-A5C3-4CE7-A175-4954842A869E}" type="presParOf" srcId="{9C50E2BC-EEC7-4EB9-BE8D-5C42B7FAFBA1}" destId="{5C240006-88FA-4A4D-9C79-E5B188C742AE}" srcOrd="0" destOrd="0" presId="urn:microsoft.com/office/officeart/2005/8/layout/orgChart1"/>
    <dgm:cxn modelId="{66607C49-DB03-47FD-B6B4-311815EF5340}" type="presParOf" srcId="{5C240006-88FA-4A4D-9C79-E5B188C742AE}" destId="{4DBFD3E0-9EE4-4D41-9A1A-7EFAE39A749E}" srcOrd="0" destOrd="0" presId="urn:microsoft.com/office/officeart/2005/8/layout/orgChart1"/>
    <dgm:cxn modelId="{E0CB9E55-03C0-42FD-BB78-4A1B9BD3DB9A}" type="presParOf" srcId="{5C240006-88FA-4A4D-9C79-E5B188C742AE}" destId="{742DDEC4-7277-490E-A7A5-25ADFBB1E959}" srcOrd="1" destOrd="0" presId="urn:microsoft.com/office/officeart/2005/8/layout/orgChart1"/>
    <dgm:cxn modelId="{33962E6B-1153-4512-A99E-E335377A779F}" type="presParOf" srcId="{9C50E2BC-EEC7-4EB9-BE8D-5C42B7FAFBA1}" destId="{B119EA5D-545D-4B9C-B0F1-168FED1EE585}" srcOrd="1" destOrd="0" presId="urn:microsoft.com/office/officeart/2005/8/layout/orgChart1"/>
    <dgm:cxn modelId="{78668CC1-9042-4447-92A6-6808F891700A}" type="presParOf" srcId="{9C50E2BC-EEC7-4EB9-BE8D-5C42B7FAFBA1}" destId="{50522988-F6A3-4984-A1F0-93A7EAE8A316}" srcOrd="2" destOrd="0" presId="urn:microsoft.com/office/officeart/2005/8/layout/orgChart1"/>
    <dgm:cxn modelId="{0EDC2BD3-42ED-4C22-9DD6-B34B69478141}" type="presParOf" srcId="{4F3F1045-F4DC-4E80-866E-8D556F56ABB2}" destId="{7C1DD74B-2264-40AD-A6C3-9812B8902AA7}" srcOrd="2" destOrd="0" presId="urn:microsoft.com/office/officeart/2005/8/layout/orgChart1"/>
    <dgm:cxn modelId="{71A4ED6E-A7D4-4E07-8161-3385901DDA73}" type="presParOf" srcId="{E77BEACF-52E3-4C6B-8329-2E2BE0DE5449}" destId="{FB70E148-CC4C-482C-A41B-69BE8716E184}" srcOrd="2" destOrd="0" presId="urn:microsoft.com/office/officeart/2005/8/layout/orgChart1"/>
    <dgm:cxn modelId="{234AE947-FC47-4972-9027-36733A5CD1EE}" type="presParOf" srcId="{E77BEACF-52E3-4C6B-8329-2E2BE0DE5449}" destId="{720B9170-AC16-4252-858C-CF4C02F1A1B5}" srcOrd="3" destOrd="0" presId="urn:microsoft.com/office/officeart/2005/8/layout/orgChart1"/>
    <dgm:cxn modelId="{64A656F2-AE19-4D3A-BCA9-1E71C7BD6FD3}" type="presParOf" srcId="{720B9170-AC16-4252-858C-CF4C02F1A1B5}" destId="{BBD332FD-9C09-4D55-B4E9-8A585C252093}" srcOrd="0" destOrd="0" presId="urn:microsoft.com/office/officeart/2005/8/layout/orgChart1"/>
    <dgm:cxn modelId="{65DD0AF7-0887-46C2-A4D1-4DE2D4469ACD}" type="presParOf" srcId="{BBD332FD-9C09-4D55-B4E9-8A585C252093}" destId="{BAD53A23-2FE8-4449-8FB2-C607DD9E9F80}" srcOrd="0" destOrd="0" presId="urn:microsoft.com/office/officeart/2005/8/layout/orgChart1"/>
    <dgm:cxn modelId="{150C9F91-65D9-4CFE-AC67-96BF96CC6ADB}" type="presParOf" srcId="{BBD332FD-9C09-4D55-B4E9-8A585C252093}" destId="{0404A12D-2BFB-4E76-BCBB-256E375C59DB}" srcOrd="1" destOrd="0" presId="urn:microsoft.com/office/officeart/2005/8/layout/orgChart1"/>
    <dgm:cxn modelId="{1766B385-BEBD-4BAE-B2B8-4503B7584E50}" type="presParOf" srcId="{720B9170-AC16-4252-858C-CF4C02F1A1B5}" destId="{C040D508-2344-4F07-84D5-D1DF78BE6C8B}" srcOrd="1" destOrd="0" presId="urn:microsoft.com/office/officeart/2005/8/layout/orgChart1"/>
    <dgm:cxn modelId="{426E0AAB-F311-41DB-A0E7-7EAEFD50284A}" type="presParOf" srcId="{720B9170-AC16-4252-858C-CF4C02F1A1B5}" destId="{7B4DAFA1-6BB2-4023-84C9-EEBC6A2C5CDE}" srcOrd="2" destOrd="0" presId="urn:microsoft.com/office/officeart/2005/8/layout/orgChart1"/>
    <dgm:cxn modelId="{FCD3A035-0E0E-43A3-A87C-251C88BCAD1C}" type="presParOf" srcId="{E77BEACF-52E3-4C6B-8329-2E2BE0DE5449}" destId="{1E4808B9-E865-465C-8BB8-2F65C956A656}" srcOrd="4" destOrd="0" presId="urn:microsoft.com/office/officeart/2005/8/layout/orgChart1"/>
    <dgm:cxn modelId="{393EFE51-EB3D-4AA5-92C9-AFC11844257A}" type="presParOf" srcId="{E77BEACF-52E3-4C6B-8329-2E2BE0DE5449}" destId="{8A300280-C525-4CFF-8063-6E43329BA2D2}" srcOrd="5" destOrd="0" presId="urn:microsoft.com/office/officeart/2005/8/layout/orgChart1"/>
    <dgm:cxn modelId="{3DC91DD4-96A1-4073-B929-8D1E5CCB9A3A}" type="presParOf" srcId="{8A300280-C525-4CFF-8063-6E43329BA2D2}" destId="{E360873E-BE95-4B87-8D6F-BAFED049394D}" srcOrd="0" destOrd="0" presId="urn:microsoft.com/office/officeart/2005/8/layout/orgChart1"/>
    <dgm:cxn modelId="{B989BD4F-E9BA-4D3A-ADE4-83064FF9F62B}" type="presParOf" srcId="{E360873E-BE95-4B87-8D6F-BAFED049394D}" destId="{45A55176-18B3-439C-AF1A-E40C617B118C}" srcOrd="0" destOrd="0" presId="urn:microsoft.com/office/officeart/2005/8/layout/orgChart1"/>
    <dgm:cxn modelId="{EF532714-7A8E-4DE8-AAD2-8E41E8F84ACA}" type="presParOf" srcId="{E360873E-BE95-4B87-8D6F-BAFED049394D}" destId="{C12A42C7-A9AF-4920-AC96-AA5AB2F25673}" srcOrd="1" destOrd="0" presId="urn:microsoft.com/office/officeart/2005/8/layout/orgChart1"/>
    <dgm:cxn modelId="{42B7D7E1-A32F-40CF-8AA4-566A2FA96606}" type="presParOf" srcId="{8A300280-C525-4CFF-8063-6E43329BA2D2}" destId="{4E3651F5-D85A-4721-AE34-AA7F069E3D3D}" srcOrd="1" destOrd="0" presId="urn:microsoft.com/office/officeart/2005/8/layout/orgChart1"/>
    <dgm:cxn modelId="{840017B3-D704-4DA8-9E22-D8BA4B76EA4C}" type="presParOf" srcId="{8A300280-C525-4CFF-8063-6E43329BA2D2}" destId="{AA56EAFB-AC8F-4F78-9F36-94C88045B426}" srcOrd="2" destOrd="0" presId="urn:microsoft.com/office/officeart/2005/8/layout/orgChart1"/>
    <dgm:cxn modelId="{1C0981F3-3CC3-4EBA-AE8B-F23A634E125B}" type="presParOf" srcId="{E77BEACF-52E3-4C6B-8329-2E2BE0DE5449}" destId="{8FE99847-DAE9-45C7-9BF2-D5AAD2FB61FC}" srcOrd="6" destOrd="0" presId="urn:microsoft.com/office/officeart/2005/8/layout/orgChart1"/>
    <dgm:cxn modelId="{BC9DEB0D-982F-4FBD-BF7E-4958FCAA669C}" type="presParOf" srcId="{E77BEACF-52E3-4C6B-8329-2E2BE0DE5449}" destId="{68BE9717-E554-48F4-ACFF-56F8181BAED7}" srcOrd="7" destOrd="0" presId="urn:microsoft.com/office/officeart/2005/8/layout/orgChart1"/>
    <dgm:cxn modelId="{6C74049B-A87F-4E5B-A0F0-DED78205BE93}" type="presParOf" srcId="{68BE9717-E554-48F4-ACFF-56F8181BAED7}" destId="{9811E083-764B-4FA4-9715-DEAD1C3EA9EC}" srcOrd="0" destOrd="0" presId="urn:microsoft.com/office/officeart/2005/8/layout/orgChart1"/>
    <dgm:cxn modelId="{E7F3A215-E892-4B23-A78F-6D49204DFACC}" type="presParOf" srcId="{9811E083-764B-4FA4-9715-DEAD1C3EA9EC}" destId="{A52F80B3-EA64-4974-8C72-AF985C4EBA78}" srcOrd="0" destOrd="0" presId="urn:microsoft.com/office/officeart/2005/8/layout/orgChart1"/>
    <dgm:cxn modelId="{149DE52B-A179-4711-AADA-DC5275D6D8F2}" type="presParOf" srcId="{9811E083-764B-4FA4-9715-DEAD1C3EA9EC}" destId="{0420ED82-72A3-471B-A3FC-0198F72320F5}" srcOrd="1" destOrd="0" presId="urn:microsoft.com/office/officeart/2005/8/layout/orgChart1"/>
    <dgm:cxn modelId="{5B96D7C7-968A-46CB-9A90-6CAA1A1A43E1}" type="presParOf" srcId="{68BE9717-E554-48F4-ACFF-56F8181BAED7}" destId="{18B03534-D883-4549-ACAC-1C118589A287}" srcOrd="1" destOrd="0" presId="urn:microsoft.com/office/officeart/2005/8/layout/orgChart1"/>
    <dgm:cxn modelId="{FA3D2EB2-DB0D-4864-97FB-E451E75ABF48}" type="presParOf" srcId="{68BE9717-E554-48F4-ACFF-56F8181BAED7}" destId="{5289CBE1-AAC0-41E8-BB5D-2A16023BADBC}" srcOrd="2" destOrd="0" presId="urn:microsoft.com/office/officeart/2005/8/layout/orgChart1"/>
    <dgm:cxn modelId="{625FD8FC-6EB2-49AC-897F-73F330FC2E51}" type="presParOf" srcId="{36AFECC5-2A8D-48A4-BAE3-EBCF2BD3D960}" destId="{740D9054-4470-435E-B804-14F08172A1C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770322C-BF59-4816-A351-28A19F9A3B43}"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C0F0A29A-83BA-4995-8662-51DCE9B517F3}">
      <dgm:prSet phldrT="[Metin]" custT="1"/>
      <dgm:spPr/>
      <dgm:t>
        <a:bodyPr/>
        <a:lstStyle/>
        <a:p>
          <a:r>
            <a:rPr lang="tr-TR" sz="2400" b="1" dirty="0" smtClean="0"/>
            <a:t>Ulusal Kamusal Mal ve Hizmetler</a:t>
          </a:r>
          <a:endParaRPr lang="tr-TR" sz="2400" b="1" dirty="0"/>
        </a:p>
      </dgm:t>
    </dgm:pt>
    <dgm:pt modelId="{88A6C134-C4B4-47ED-80FF-33DE74381A4F}" type="parTrans" cxnId="{82B9B048-3420-4C69-8E6F-91F89C622CD6}">
      <dgm:prSet/>
      <dgm:spPr/>
      <dgm:t>
        <a:bodyPr/>
        <a:lstStyle/>
        <a:p>
          <a:endParaRPr lang="tr-TR" sz="1200"/>
        </a:p>
      </dgm:t>
    </dgm:pt>
    <dgm:pt modelId="{C779BC94-72A1-4C72-BBE2-BD5F8162C451}" type="sibTrans" cxnId="{82B9B048-3420-4C69-8E6F-91F89C622CD6}">
      <dgm:prSet/>
      <dgm:spPr/>
      <dgm:t>
        <a:bodyPr/>
        <a:lstStyle/>
        <a:p>
          <a:endParaRPr lang="tr-TR" sz="1200"/>
        </a:p>
      </dgm:t>
    </dgm:pt>
    <dgm:pt modelId="{B926F482-00A2-4CAF-BD20-6267170DFCE1}">
      <dgm:prSet phldrT="[Metin]" custT="1"/>
      <dgm:spPr/>
      <dgm:t>
        <a:bodyPr/>
        <a:lstStyle/>
        <a:p>
          <a:r>
            <a:rPr lang="tr-TR" sz="1800" dirty="0" smtClean="0"/>
            <a:t>Fayda alanı ülke sınırlarıdır</a:t>
          </a:r>
          <a:endParaRPr lang="tr-TR" sz="1800" dirty="0"/>
        </a:p>
      </dgm:t>
    </dgm:pt>
    <dgm:pt modelId="{7DC54BB9-E49C-42FA-AAD6-49F0018AE99D}" type="parTrans" cxnId="{DE2FA3FB-B90F-4F76-BBA9-A661F37A8AC5}">
      <dgm:prSet/>
      <dgm:spPr/>
      <dgm:t>
        <a:bodyPr/>
        <a:lstStyle/>
        <a:p>
          <a:endParaRPr lang="tr-TR" sz="1200" dirty="0"/>
        </a:p>
      </dgm:t>
    </dgm:pt>
    <dgm:pt modelId="{91F191D1-1210-4F75-829C-68909FEE38D2}" type="sibTrans" cxnId="{DE2FA3FB-B90F-4F76-BBA9-A661F37A8AC5}">
      <dgm:prSet/>
      <dgm:spPr/>
      <dgm:t>
        <a:bodyPr/>
        <a:lstStyle/>
        <a:p>
          <a:endParaRPr lang="tr-TR" sz="1200"/>
        </a:p>
      </dgm:t>
    </dgm:pt>
    <dgm:pt modelId="{9A6A791A-FB05-47FD-AFC1-1E9E558BB1DC}">
      <dgm:prSet phldrT="[Metin]" custT="1"/>
      <dgm:spPr/>
      <dgm:t>
        <a:bodyPr/>
        <a:lstStyle/>
        <a:p>
          <a:r>
            <a:rPr lang="tr-TR" sz="1800" dirty="0" smtClean="0"/>
            <a:t>Merkezi yönetim tarafından sunulur</a:t>
          </a:r>
          <a:endParaRPr lang="tr-TR" sz="1800" dirty="0"/>
        </a:p>
      </dgm:t>
    </dgm:pt>
    <dgm:pt modelId="{D451D789-C5AA-4FE5-99E1-0942AF3074D2}" type="parTrans" cxnId="{77A9E839-2D0A-4740-9A2A-BFDFA9C6F920}">
      <dgm:prSet/>
      <dgm:spPr/>
      <dgm:t>
        <a:bodyPr/>
        <a:lstStyle/>
        <a:p>
          <a:endParaRPr lang="tr-TR" sz="1200" dirty="0"/>
        </a:p>
      </dgm:t>
    </dgm:pt>
    <dgm:pt modelId="{BB3AADB4-5803-4928-A981-E42EA0D0372B}" type="sibTrans" cxnId="{77A9E839-2D0A-4740-9A2A-BFDFA9C6F920}">
      <dgm:prSet/>
      <dgm:spPr/>
      <dgm:t>
        <a:bodyPr/>
        <a:lstStyle/>
        <a:p>
          <a:endParaRPr lang="tr-TR" sz="1200"/>
        </a:p>
      </dgm:t>
    </dgm:pt>
    <dgm:pt modelId="{9609939E-FEB5-4FE2-900F-2BD5CA420DD5}">
      <dgm:prSet custT="1"/>
      <dgm:spPr/>
      <dgm:t>
        <a:bodyPr/>
        <a:lstStyle/>
        <a:p>
          <a:r>
            <a:rPr lang="tr-TR" sz="1800" dirty="0" smtClean="0"/>
            <a:t>Dışlanamama özelliği sadece ülke sınırları için geçerlidir. </a:t>
          </a:r>
          <a:endParaRPr lang="tr-TR" sz="1800" dirty="0"/>
        </a:p>
      </dgm:t>
    </dgm:pt>
    <dgm:pt modelId="{12E166DF-DBA9-4A55-911C-CA978746BBFA}" type="parTrans" cxnId="{508660CF-5282-4746-817C-133CB7CE5C62}">
      <dgm:prSet/>
      <dgm:spPr/>
      <dgm:t>
        <a:bodyPr/>
        <a:lstStyle/>
        <a:p>
          <a:endParaRPr lang="tr-TR"/>
        </a:p>
      </dgm:t>
    </dgm:pt>
    <dgm:pt modelId="{C5B95539-7C48-4B17-AB6E-DDDBC286E018}" type="sibTrans" cxnId="{508660CF-5282-4746-817C-133CB7CE5C62}">
      <dgm:prSet/>
      <dgm:spPr/>
      <dgm:t>
        <a:bodyPr/>
        <a:lstStyle/>
        <a:p>
          <a:endParaRPr lang="tr-TR"/>
        </a:p>
      </dgm:t>
    </dgm:pt>
    <dgm:pt modelId="{05B6C7D5-3783-481C-BD28-D0244439E3E6}">
      <dgm:prSet custT="1"/>
      <dgm:spPr/>
      <dgm:t>
        <a:bodyPr/>
        <a:lstStyle/>
        <a:p>
          <a:r>
            <a:rPr lang="tr-TR" sz="1800" dirty="0" smtClean="0"/>
            <a:t>Ulusal savunma, adalet hizmetleri vb. </a:t>
          </a:r>
          <a:endParaRPr lang="tr-TR" sz="1800" dirty="0"/>
        </a:p>
      </dgm:t>
    </dgm:pt>
    <dgm:pt modelId="{24ABCC64-8978-486B-8991-D91A2070E87F}" type="parTrans" cxnId="{37BB3B3F-18D1-415F-8346-EA6E32D11903}">
      <dgm:prSet/>
      <dgm:spPr/>
      <dgm:t>
        <a:bodyPr/>
        <a:lstStyle/>
        <a:p>
          <a:endParaRPr lang="tr-TR"/>
        </a:p>
      </dgm:t>
    </dgm:pt>
    <dgm:pt modelId="{0774B7B1-0A45-4692-B599-28F82BBEEC02}" type="sibTrans" cxnId="{37BB3B3F-18D1-415F-8346-EA6E32D11903}">
      <dgm:prSet/>
      <dgm:spPr/>
      <dgm:t>
        <a:bodyPr/>
        <a:lstStyle/>
        <a:p>
          <a:endParaRPr lang="tr-TR"/>
        </a:p>
      </dgm:t>
    </dgm:pt>
    <dgm:pt modelId="{BA405F0C-BBDA-4131-B62D-4A15D8556399}" type="pres">
      <dgm:prSet presAssocID="{F770322C-BF59-4816-A351-28A19F9A3B43}" presName="hierChild1" presStyleCnt="0">
        <dgm:presLayoutVars>
          <dgm:orgChart val="1"/>
          <dgm:chPref val="1"/>
          <dgm:dir/>
          <dgm:animOne val="branch"/>
          <dgm:animLvl val="lvl"/>
          <dgm:resizeHandles/>
        </dgm:presLayoutVars>
      </dgm:prSet>
      <dgm:spPr/>
      <dgm:t>
        <a:bodyPr/>
        <a:lstStyle/>
        <a:p>
          <a:endParaRPr lang="tr-TR"/>
        </a:p>
      </dgm:t>
    </dgm:pt>
    <dgm:pt modelId="{36AFECC5-2A8D-48A4-BAE3-EBCF2BD3D960}" type="pres">
      <dgm:prSet presAssocID="{C0F0A29A-83BA-4995-8662-51DCE9B517F3}" presName="hierRoot1" presStyleCnt="0">
        <dgm:presLayoutVars>
          <dgm:hierBranch val="init"/>
        </dgm:presLayoutVars>
      </dgm:prSet>
      <dgm:spPr/>
      <dgm:t>
        <a:bodyPr/>
        <a:lstStyle/>
        <a:p>
          <a:endParaRPr lang="tr-TR"/>
        </a:p>
      </dgm:t>
    </dgm:pt>
    <dgm:pt modelId="{F181BC0D-5819-4890-A696-DA1558FD1172}" type="pres">
      <dgm:prSet presAssocID="{C0F0A29A-83BA-4995-8662-51DCE9B517F3}" presName="rootComposite1" presStyleCnt="0"/>
      <dgm:spPr/>
      <dgm:t>
        <a:bodyPr/>
        <a:lstStyle/>
        <a:p>
          <a:endParaRPr lang="tr-TR"/>
        </a:p>
      </dgm:t>
    </dgm:pt>
    <dgm:pt modelId="{5493F5C6-1F5E-4DB6-BA36-0DB23ECCA048}" type="pres">
      <dgm:prSet presAssocID="{C0F0A29A-83BA-4995-8662-51DCE9B517F3}" presName="rootText1" presStyleLbl="node0" presStyleIdx="0" presStyleCnt="1" custLinFactNeighborY="-69488">
        <dgm:presLayoutVars>
          <dgm:chPref val="3"/>
        </dgm:presLayoutVars>
      </dgm:prSet>
      <dgm:spPr/>
      <dgm:t>
        <a:bodyPr/>
        <a:lstStyle/>
        <a:p>
          <a:endParaRPr lang="tr-TR"/>
        </a:p>
      </dgm:t>
    </dgm:pt>
    <dgm:pt modelId="{45568B61-4BF5-4E2B-8497-3FF45249C39F}" type="pres">
      <dgm:prSet presAssocID="{C0F0A29A-83BA-4995-8662-51DCE9B517F3}" presName="rootConnector1" presStyleLbl="node1" presStyleIdx="0" presStyleCnt="0"/>
      <dgm:spPr/>
      <dgm:t>
        <a:bodyPr/>
        <a:lstStyle/>
        <a:p>
          <a:endParaRPr lang="tr-TR"/>
        </a:p>
      </dgm:t>
    </dgm:pt>
    <dgm:pt modelId="{E77BEACF-52E3-4C6B-8329-2E2BE0DE5449}" type="pres">
      <dgm:prSet presAssocID="{C0F0A29A-83BA-4995-8662-51DCE9B517F3}" presName="hierChild2" presStyleCnt="0"/>
      <dgm:spPr/>
      <dgm:t>
        <a:bodyPr/>
        <a:lstStyle/>
        <a:p>
          <a:endParaRPr lang="tr-TR"/>
        </a:p>
      </dgm:t>
    </dgm:pt>
    <dgm:pt modelId="{19095BB5-85A0-4780-8699-1AFF3D301950}" type="pres">
      <dgm:prSet presAssocID="{7DC54BB9-E49C-42FA-AAD6-49F0018AE99D}" presName="Name37" presStyleLbl="parChTrans1D2" presStyleIdx="0" presStyleCnt="3"/>
      <dgm:spPr/>
      <dgm:t>
        <a:bodyPr/>
        <a:lstStyle/>
        <a:p>
          <a:endParaRPr lang="tr-TR"/>
        </a:p>
      </dgm:t>
    </dgm:pt>
    <dgm:pt modelId="{4F3F1045-F4DC-4E80-866E-8D556F56ABB2}" type="pres">
      <dgm:prSet presAssocID="{B926F482-00A2-4CAF-BD20-6267170DFCE1}" presName="hierRoot2" presStyleCnt="0">
        <dgm:presLayoutVars>
          <dgm:hierBranch val="init"/>
        </dgm:presLayoutVars>
      </dgm:prSet>
      <dgm:spPr/>
      <dgm:t>
        <a:bodyPr/>
        <a:lstStyle/>
        <a:p>
          <a:endParaRPr lang="tr-TR"/>
        </a:p>
      </dgm:t>
    </dgm:pt>
    <dgm:pt modelId="{CD9CD7D8-B575-4B2F-8350-005D90E054EF}" type="pres">
      <dgm:prSet presAssocID="{B926F482-00A2-4CAF-BD20-6267170DFCE1}" presName="rootComposite" presStyleCnt="0"/>
      <dgm:spPr/>
      <dgm:t>
        <a:bodyPr/>
        <a:lstStyle/>
        <a:p>
          <a:endParaRPr lang="tr-TR"/>
        </a:p>
      </dgm:t>
    </dgm:pt>
    <dgm:pt modelId="{2568D5FC-7C7B-4037-9C12-FA97A24E64C5}" type="pres">
      <dgm:prSet presAssocID="{B926F482-00A2-4CAF-BD20-6267170DFCE1}" presName="rootText" presStyleLbl="node2" presStyleIdx="0" presStyleCnt="3" custLinFactNeighborX="-69845">
        <dgm:presLayoutVars>
          <dgm:chPref val="3"/>
        </dgm:presLayoutVars>
      </dgm:prSet>
      <dgm:spPr/>
      <dgm:t>
        <a:bodyPr/>
        <a:lstStyle/>
        <a:p>
          <a:endParaRPr lang="tr-TR"/>
        </a:p>
      </dgm:t>
    </dgm:pt>
    <dgm:pt modelId="{8BD19DBF-D311-41E6-BF8C-C07708A917C3}" type="pres">
      <dgm:prSet presAssocID="{B926F482-00A2-4CAF-BD20-6267170DFCE1}" presName="rootConnector" presStyleLbl="node2" presStyleIdx="0" presStyleCnt="3"/>
      <dgm:spPr/>
      <dgm:t>
        <a:bodyPr/>
        <a:lstStyle/>
        <a:p>
          <a:endParaRPr lang="tr-TR"/>
        </a:p>
      </dgm:t>
    </dgm:pt>
    <dgm:pt modelId="{E75BDA20-7323-40A6-ACE6-959820408E86}" type="pres">
      <dgm:prSet presAssocID="{B926F482-00A2-4CAF-BD20-6267170DFCE1}" presName="hierChild4" presStyleCnt="0"/>
      <dgm:spPr/>
      <dgm:t>
        <a:bodyPr/>
        <a:lstStyle/>
        <a:p>
          <a:endParaRPr lang="tr-TR"/>
        </a:p>
      </dgm:t>
    </dgm:pt>
    <dgm:pt modelId="{D1185CB8-E3B3-488C-968A-A6023450FBE5}" type="pres">
      <dgm:prSet presAssocID="{24ABCC64-8978-486B-8991-D91A2070E87F}" presName="Name37" presStyleLbl="parChTrans1D3" presStyleIdx="0" presStyleCnt="1"/>
      <dgm:spPr/>
      <dgm:t>
        <a:bodyPr/>
        <a:lstStyle/>
        <a:p>
          <a:endParaRPr lang="tr-TR"/>
        </a:p>
      </dgm:t>
    </dgm:pt>
    <dgm:pt modelId="{56CBAF0B-06B5-4384-9CA0-96C76C21AD42}" type="pres">
      <dgm:prSet presAssocID="{05B6C7D5-3783-481C-BD28-D0244439E3E6}" presName="hierRoot2" presStyleCnt="0">
        <dgm:presLayoutVars>
          <dgm:hierBranch val="init"/>
        </dgm:presLayoutVars>
      </dgm:prSet>
      <dgm:spPr/>
      <dgm:t>
        <a:bodyPr/>
        <a:lstStyle/>
        <a:p>
          <a:endParaRPr lang="tr-TR"/>
        </a:p>
      </dgm:t>
    </dgm:pt>
    <dgm:pt modelId="{F016AAB0-CAA5-43C9-B577-E64AF61DA89B}" type="pres">
      <dgm:prSet presAssocID="{05B6C7D5-3783-481C-BD28-D0244439E3E6}" presName="rootComposite" presStyleCnt="0"/>
      <dgm:spPr/>
      <dgm:t>
        <a:bodyPr/>
        <a:lstStyle/>
        <a:p>
          <a:endParaRPr lang="tr-TR"/>
        </a:p>
      </dgm:t>
    </dgm:pt>
    <dgm:pt modelId="{71A4628E-5828-455C-8822-33D55331D576}" type="pres">
      <dgm:prSet presAssocID="{05B6C7D5-3783-481C-BD28-D0244439E3E6}" presName="rootText" presStyleLbl="node3" presStyleIdx="0" presStyleCnt="1">
        <dgm:presLayoutVars>
          <dgm:chPref val="3"/>
        </dgm:presLayoutVars>
      </dgm:prSet>
      <dgm:spPr/>
      <dgm:t>
        <a:bodyPr/>
        <a:lstStyle/>
        <a:p>
          <a:endParaRPr lang="tr-TR"/>
        </a:p>
      </dgm:t>
    </dgm:pt>
    <dgm:pt modelId="{23809885-6770-45F6-89E2-D5F79AE9E4C6}" type="pres">
      <dgm:prSet presAssocID="{05B6C7D5-3783-481C-BD28-D0244439E3E6}" presName="rootConnector" presStyleLbl="node3" presStyleIdx="0" presStyleCnt="1"/>
      <dgm:spPr/>
      <dgm:t>
        <a:bodyPr/>
        <a:lstStyle/>
        <a:p>
          <a:endParaRPr lang="tr-TR"/>
        </a:p>
      </dgm:t>
    </dgm:pt>
    <dgm:pt modelId="{0C4A17E9-8BC9-43EE-9993-88845469F0AF}" type="pres">
      <dgm:prSet presAssocID="{05B6C7D5-3783-481C-BD28-D0244439E3E6}" presName="hierChild4" presStyleCnt="0"/>
      <dgm:spPr/>
      <dgm:t>
        <a:bodyPr/>
        <a:lstStyle/>
        <a:p>
          <a:endParaRPr lang="tr-TR"/>
        </a:p>
      </dgm:t>
    </dgm:pt>
    <dgm:pt modelId="{3EEB243F-F8AD-4C16-9759-3DC9E24E29FB}" type="pres">
      <dgm:prSet presAssocID="{05B6C7D5-3783-481C-BD28-D0244439E3E6}" presName="hierChild5" presStyleCnt="0"/>
      <dgm:spPr/>
      <dgm:t>
        <a:bodyPr/>
        <a:lstStyle/>
        <a:p>
          <a:endParaRPr lang="tr-TR"/>
        </a:p>
      </dgm:t>
    </dgm:pt>
    <dgm:pt modelId="{7C1DD74B-2264-40AD-A6C3-9812B8902AA7}" type="pres">
      <dgm:prSet presAssocID="{B926F482-00A2-4CAF-BD20-6267170DFCE1}" presName="hierChild5" presStyleCnt="0"/>
      <dgm:spPr/>
      <dgm:t>
        <a:bodyPr/>
        <a:lstStyle/>
        <a:p>
          <a:endParaRPr lang="tr-TR"/>
        </a:p>
      </dgm:t>
    </dgm:pt>
    <dgm:pt modelId="{FB70E148-CC4C-482C-A41B-69BE8716E184}" type="pres">
      <dgm:prSet presAssocID="{D451D789-C5AA-4FE5-99E1-0942AF3074D2}" presName="Name37" presStyleLbl="parChTrans1D2" presStyleIdx="1" presStyleCnt="3"/>
      <dgm:spPr/>
      <dgm:t>
        <a:bodyPr/>
        <a:lstStyle/>
        <a:p>
          <a:endParaRPr lang="tr-TR"/>
        </a:p>
      </dgm:t>
    </dgm:pt>
    <dgm:pt modelId="{720B9170-AC16-4252-858C-CF4C02F1A1B5}" type="pres">
      <dgm:prSet presAssocID="{9A6A791A-FB05-47FD-AFC1-1E9E558BB1DC}" presName="hierRoot2" presStyleCnt="0">
        <dgm:presLayoutVars>
          <dgm:hierBranch val="init"/>
        </dgm:presLayoutVars>
      </dgm:prSet>
      <dgm:spPr/>
      <dgm:t>
        <a:bodyPr/>
        <a:lstStyle/>
        <a:p>
          <a:endParaRPr lang="tr-TR"/>
        </a:p>
      </dgm:t>
    </dgm:pt>
    <dgm:pt modelId="{BBD332FD-9C09-4D55-B4E9-8A585C252093}" type="pres">
      <dgm:prSet presAssocID="{9A6A791A-FB05-47FD-AFC1-1E9E558BB1DC}" presName="rootComposite" presStyleCnt="0"/>
      <dgm:spPr/>
      <dgm:t>
        <a:bodyPr/>
        <a:lstStyle/>
        <a:p>
          <a:endParaRPr lang="tr-TR"/>
        </a:p>
      </dgm:t>
    </dgm:pt>
    <dgm:pt modelId="{BAD53A23-2FE8-4449-8FB2-C607DD9E9F80}" type="pres">
      <dgm:prSet presAssocID="{9A6A791A-FB05-47FD-AFC1-1E9E558BB1DC}" presName="rootText" presStyleLbl="node2" presStyleIdx="1" presStyleCnt="3">
        <dgm:presLayoutVars>
          <dgm:chPref val="3"/>
        </dgm:presLayoutVars>
      </dgm:prSet>
      <dgm:spPr/>
      <dgm:t>
        <a:bodyPr/>
        <a:lstStyle/>
        <a:p>
          <a:endParaRPr lang="tr-TR"/>
        </a:p>
      </dgm:t>
    </dgm:pt>
    <dgm:pt modelId="{0404A12D-2BFB-4E76-BCBB-256E375C59DB}" type="pres">
      <dgm:prSet presAssocID="{9A6A791A-FB05-47FD-AFC1-1E9E558BB1DC}" presName="rootConnector" presStyleLbl="node2" presStyleIdx="1" presStyleCnt="3"/>
      <dgm:spPr/>
      <dgm:t>
        <a:bodyPr/>
        <a:lstStyle/>
        <a:p>
          <a:endParaRPr lang="tr-TR"/>
        </a:p>
      </dgm:t>
    </dgm:pt>
    <dgm:pt modelId="{C040D508-2344-4F07-84D5-D1DF78BE6C8B}" type="pres">
      <dgm:prSet presAssocID="{9A6A791A-FB05-47FD-AFC1-1E9E558BB1DC}" presName="hierChild4" presStyleCnt="0"/>
      <dgm:spPr/>
      <dgm:t>
        <a:bodyPr/>
        <a:lstStyle/>
        <a:p>
          <a:endParaRPr lang="tr-TR"/>
        </a:p>
      </dgm:t>
    </dgm:pt>
    <dgm:pt modelId="{7B4DAFA1-6BB2-4023-84C9-EEBC6A2C5CDE}" type="pres">
      <dgm:prSet presAssocID="{9A6A791A-FB05-47FD-AFC1-1E9E558BB1DC}" presName="hierChild5" presStyleCnt="0"/>
      <dgm:spPr/>
      <dgm:t>
        <a:bodyPr/>
        <a:lstStyle/>
        <a:p>
          <a:endParaRPr lang="tr-TR"/>
        </a:p>
      </dgm:t>
    </dgm:pt>
    <dgm:pt modelId="{B3B90268-F702-4F72-90D9-542EB4608801}" type="pres">
      <dgm:prSet presAssocID="{12E166DF-DBA9-4A55-911C-CA978746BBFA}" presName="Name37" presStyleLbl="parChTrans1D2" presStyleIdx="2" presStyleCnt="3"/>
      <dgm:spPr/>
      <dgm:t>
        <a:bodyPr/>
        <a:lstStyle/>
        <a:p>
          <a:endParaRPr lang="tr-TR"/>
        </a:p>
      </dgm:t>
    </dgm:pt>
    <dgm:pt modelId="{D5C992C3-DB92-4ED3-A1B1-735E62794F26}" type="pres">
      <dgm:prSet presAssocID="{9609939E-FEB5-4FE2-900F-2BD5CA420DD5}" presName="hierRoot2" presStyleCnt="0">
        <dgm:presLayoutVars>
          <dgm:hierBranch val="init"/>
        </dgm:presLayoutVars>
      </dgm:prSet>
      <dgm:spPr/>
      <dgm:t>
        <a:bodyPr/>
        <a:lstStyle/>
        <a:p>
          <a:endParaRPr lang="tr-TR"/>
        </a:p>
      </dgm:t>
    </dgm:pt>
    <dgm:pt modelId="{CA413410-3FBC-4A96-AC6B-90C9C67C77FC}" type="pres">
      <dgm:prSet presAssocID="{9609939E-FEB5-4FE2-900F-2BD5CA420DD5}" presName="rootComposite" presStyleCnt="0"/>
      <dgm:spPr/>
      <dgm:t>
        <a:bodyPr/>
        <a:lstStyle/>
        <a:p>
          <a:endParaRPr lang="tr-TR"/>
        </a:p>
      </dgm:t>
    </dgm:pt>
    <dgm:pt modelId="{3418A5BB-4202-45DD-BCBE-C7A9214A043D}" type="pres">
      <dgm:prSet presAssocID="{9609939E-FEB5-4FE2-900F-2BD5CA420DD5}" presName="rootText" presStyleLbl="node2" presStyleIdx="2" presStyleCnt="3">
        <dgm:presLayoutVars>
          <dgm:chPref val="3"/>
        </dgm:presLayoutVars>
      </dgm:prSet>
      <dgm:spPr/>
      <dgm:t>
        <a:bodyPr/>
        <a:lstStyle/>
        <a:p>
          <a:endParaRPr lang="tr-TR"/>
        </a:p>
      </dgm:t>
    </dgm:pt>
    <dgm:pt modelId="{98C61FDA-8FBA-4126-9382-A2E5F697D8CE}" type="pres">
      <dgm:prSet presAssocID="{9609939E-FEB5-4FE2-900F-2BD5CA420DD5}" presName="rootConnector" presStyleLbl="node2" presStyleIdx="2" presStyleCnt="3"/>
      <dgm:spPr/>
      <dgm:t>
        <a:bodyPr/>
        <a:lstStyle/>
        <a:p>
          <a:endParaRPr lang="tr-TR"/>
        </a:p>
      </dgm:t>
    </dgm:pt>
    <dgm:pt modelId="{A7A1C2D6-6C67-474B-A909-7FEE31996AE8}" type="pres">
      <dgm:prSet presAssocID="{9609939E-FEB5-4FE2-900F-2BD5CA420DD5}" presName="hierChild4" presStyleCnt="0"/>
      <dgm:spPr/>
      <dgm:t>
        <a:bodyPr/>
        <a:lstStyle/>
        <a:p>
          <a:endParaRPr lang="tr-TR"/>
        </a:p>
      </dgm:t>
    </dgm:pt>
    <dgm:pt modelId="{E43D5B48-D06F-4D13-B003-C19879FC2C1E}" type="pres">
      <dgm:prSet presAssocID="{9609939E-FEB5-4FE2-900F-2BD5CA420DD5}" presName="hierChild5" presStyleCnt="0"/>
      <dgm:spPr/>
      <dgm:t>
        <a:bodyPr/>
        <a:lstStyle/>
        <a:p>
          <a:endParaRPr lang="tr-TR"/>
        </a:p>
      </dgm:t>
    </dgm:pt>
    <dgm:pt modelId="{740D9054-4470-435E-B804-14F08172A1CE}" type="pres">
      <dgm:prSet presAssocID="{C0F0A29A-83BA-4995-8662-51DCE9B517F3}" presName="hierChild3" presStyleCnt="0"/>
      <dgm:spPr/>
      <dgm:t>
        <a:bodyPr/>
        <a:lstStyle/>
        <a:p>
          <a:endParaRPr lang="tr-TR"/>
        </a:p>
      </dgm:t>
    </dgm:pt>
  </dgm:ptLst>
  <dgm:cxnLst>
    <dgm:cxn modelId="{3039EA79-ADE4-42E0-AEB4-594949F4D653}" type="presOf" srcId="{9A6A791A-FB05-47FD-AFC1-1E9E558BB1DC}" destId="{0404A12D-2BFB-4E76-BCBB-256E375C59DB}" srcOrd="1" destOrd="0" presId="urn:microsoft.com/office/officeart/2005/8/layout/orgChart1"/>
    <dgm:cxn modelId="{74425AD6-C7A1-4023-A060-82EC656F802D}" type="presOf" srcId="{05B6C7D5-3783-481C-BD28-D0244439E3E6}" destId="{23809885-6770-45F6-89E2-D5F79AE9E4C6}" srcOrd="1" destOrd="0" presId="urn:microsoft.com/office/officeart/2005/8/layout/orgChart1"/>
    <dgm:cxn modelId="{508660CF-5282-4746-817C-133CB7CE5C62}" srcId="{C0F0A29A-83BA-4995-8662-51DCE9B517F3}" destId="{9609939E-FEB5-4FE2-900F-2BD5CA420DD5}" srcOrd="2" destOrd="0" parTransId="{12E166DF-DBA9-4A55-911C-CA978746BBFA}" sibTransId="{C5B95539-7C48-4B17-AB6E-DDDBC286E018}"/>
    <dgm:cxn modelId="{640579D4-66C6-4E6C-9EF1-1C9706DE6D25}" type="presOf" srcId="{C0F0A29A-83BA-4995-8662-51DCE9B517F3}" destId="{5493F5C6-1F5E-4DB6-BA36-0DB23ECCA048}" srcOrd="0" destOrd="0" presId="urn:microsoft.com/office/officeart/2005/8/layout/orgChart1"/>
    <dgm:cxn modelId="{3F44A281-F6E8-4690-86EC-2F06CFE4C6B3}" type="presOf" srcId="{B926F482-00A2-4CAF-BD20-6267170DFCE1}" destId="{2568D5FC-7C7B-4037-9C12-FA97A24E64C5}" srcOrd="0" destOrd="0" presId="urn:microsoft.com/office/officeart/2005/8/layout/orgChart1"/>
    <dgm:cxn modelId="{F4A8197A-35A6-42D3-985E-B529B8CBC850}" type="presOf" srcId="{F770322C-BF59-4816-A351-28A19F9A3B43}" destId="{BA405F0C-BBDA-4131-B62D-4A15D8556399}" srcOrd="0" destOrd="0" presId="urn:microsoft.com/office/officeart/2005/8/layout/orgChart1"/>
    <dgm:cxn modelId="{036A2A8C-21A6-461B-ACD8-BEB9E8C44788}" type="presOf" srcId="{05B6C7D5-3783-481C-BD28-D0244439E3E6}" destId="{71A4628E-5828-455C-8822-33D55331D576}" srcOrd="0" destOrd="0" presId="urn:microsoft.com/office/officeart/2005/8/layout/orgChart1"/>
    <dgm:cxn modelId="{376A1B30-1EF0-4707-9B75-8065FB3D2C50}" type="presOf" srcId="{7DC54BB9-E49C-42FA-AAD6-49F0018AE99D}" destId="{19095BB5-85A0-4780-8699-1AFF3D301950}" srcOrd="0" destOrd="0" presId="urn:microsoft.com/office/officeart/2005/8/layout/orgChart1"/>
    <dgm:cxn modelId="{210EC147-27DA-4A90-8961-A2A983F71FAE}" type="presOf" srcId="{9609939E-FEB5-4FE2-900F-2BD5CA420DD5}" destId="{3418A5BB-4202-45DD-BCBE-C7A9214A043D}" srcOrd="0" destOrd="0" presId="urn:microsoft.com/office/officeart/2005/8/layout/orgChart1"/>
    <dgm:cxn modelId="{37BB3B3F-18D1-415F-8346-EA6E32D11903}" srcId="{B926F482-00A2-4CAF-BD20-6267170DFCE1}" destId="{05B6C7D5-3783-481C-BD28-D0244439E3E6}" srcOrd="0" destOrd="0" parTransId="{24ABCC64-8978-486B-8991-D91A2070E87F}" sibTransId="{0774B7B1-0A45-4692-B599-28F82BBEEC02}"/>
    <dgm:cxn modelId="{30E836C9-3C23-45F8-A9D8-D1536457DBCC}" type="presOf" srcId="{B926F482-00A2-4CAF-BD20-6267170DFCE1}" destId="{8BD19DBF-D311-41E6-BF8C-C07708A917C3}" srcOrd="1" destOrd="0" presId="urn:microsoft.com/office/officeart/2005/8/layout/orgChart1"/>
    <dgm:cxn modelId="{56AD94EE-3CEB-4BC6-B633-77718F52609C}" type="presOf" srcId="{12E166DF-DBA9-4A55-911C-CA978746BBFA}" destId="{B3B90268-F702-4F72-90D9-542EB4608801}" srcOrd="0" destOrd="0" presId="urn:microsoft.com/office/officeart/2005/8/layout/orgChart1"/>
    <dgm:cxn modelId="{A00A59FB-369E-4BAD-BC78-C30B08218E74}" type="presOf" srcId="{9A6A791A-FB05-47FD-AFC1-1E9E558BB1DC}" destId="{BAD53A23-2FE8-4449-8FB2-C607DD9E9F80}" srcOrd="0" destOrd="0" presId="urn:microsoft.com/office/officeart/2005/8/layout/orgChart1"/>
    <dgm:cxn modelId="{DE2FA3FB-B90F-4F76-BBA9-A661F37A8AC5}" srcId="{C0F0A29A-83BA-4995-8662-51DCE9B517F3}" destId="{B926F482-00A2-4CAF-BD20-6267170DFCE1}" srcOrd="0" destOrd="0" parTransId="{7DC54BB9-E49C-42FA-AAD6-49F0018AE99D}" sibTransId="{91F191D1-1210-4F75-829C-68909FEE38D2}"/>
    <dgm:cxn modelId="{82B9B048-3420-4C69-8E6F-91F89C622CD6}" srcId="{F770322C-BF59-4816-A351-28A19F9A3B43}" destId="{C0F0A29A-83BA-4995-8662-51DCE9B517F3}" srcOrd="0" destOrd="0" parTransId="{88A6C134-C4B4-47ED-80FF-33DE74381A4F}" sibTransId="{C779BC94-72A1-4C72-BBE2-BD5F8162C451}"/>
    <dgm:cxn modelId="{C3B01B6E-EC04-45A9-8978-39435CD80603}" type="presOf" srcId="{D451D789-C5AA-4FE5-99E1-0942AF3074D2}" destId="{FB70E148-CC4C-482C-A41B-69BE8716E184}" srcOrd="0" destOrd="0" presId="urn:microsoft.com/office/officeart/2005/8/layout/orgChart1"/>
    <dgm:cxn modelId="{0B4FBC68-ED2F-4FD9-93A7-354FE0DD2EB2}" type="presOf" srcId="{9609939E-FEB5-4FE2-900F-2BD5CA420DD5}" destId="{98C61FDA-8FBA-4126-9382-A2E5F697D8CE}" srcOrd="1" destOrd="0" presId="urn:microsoft.com/office/officeart/2005/8/layout/orgChart1"/>
    <dgm:cxn modelId="{77A9E839-2D0A-4740-9A2A-BFDFA9C6F920}" srcId="{C0F0A29A-83BA-4995-8662-51DCE9B517F3}" destId="{9A6A791A-FB05-47FD-AFC1-1E9E558BB1DC}" srcOrd="1" destOrd="0" parTransId="{D451D789-C5AA-4FE5-99E1-0942AF3074D2}" sibTransId="{BB3AADB4-5803-4928-A981-E42EA0D0372B}"/>
    <dgm:cxn modelId="{218FD4A7-7AA7-4D57-AB68-5EC49E58F817}" type="presOf" srcId="{24ABCC64-8978-486B-8991-D91A2070E87F}" destId="{D1185CB8-E3B3-488C-968A-A6023450FBE5}" srcOrd="0" destOrd="0" presId="urn:microsoft.com/office/officeart/2005/8/layout/orgChart1"/>
    <dgm:cxn modelId="{FC1BEFDF-2D94-47E2-9BCC-584F1B496289}" type="presOf" srcId="{C0F0A29A-83BA-4995-8662-51DCE9B517F3}" destId="{45568B61-4BF5-4E2B-8497-3FF45249C39F}" srcOrd="1" destOrd="0" presId="urn:microsoft.com/office/officeart/2005/8/layout/orgChart1"/>
    <dgm:cxn modelId="{4DB67CBB-2C88-4662-8FCD-FF54D4B02585}" type="presParOf" srcId="{BA405F0C-BBDA-4131-B62D-4A15D8556399}" destId="{36AFECC5-2A8D-48A4-BAE3-EBCF2BD3D960}" srcOrd="0" destOrd="0" presId="urn:microsoft.com/office/officeart/2005/8/layout/orgChart1"/>
    <dgm:cxn modelId="{C2A814AB-7212-429F-A895-CF4A8D674AF8}" type="presParOf" srcId="{36AFECC5-2A8D-48A4-BAE3-EBCF2BD3D960}" destId="{F181BC0D-5819-4890-A696-DA1558FD1172}" srcOrd="0" destOrd="0" presId="urn:microsoft.com/office/officeart/2005/8/layout/orgChart1"/>
    <dgm:cxn modelId="{479D1F98-9EC9-4224-ACF6-906A543B1EC0}" type="presParOf" srcId="{F181BC0D-5819-4890-A696-DA1558FD1172}" destId="{5493F5C6-1F5E-4DB6-BA36-0DB23ECCA048}" srcOrd="0" destOrd="0" presId="urn:microsoft.com/office/officeart/2005/8/layout/orgChart1"/>
    <dgm:cxn modelId="{D7DB699F-611B-4109-B1F1-918C5A75DF69}" type="presParOf" srcId="{F181BC0D-5819-4890-A696-DA1558FD1172}" destId="{45568B61-4BF5-4E2B-8497-3FF45249C39F}" srcOrd="1" destOrd="0" presId="urn:microsoft.com/office/officeart/2005/8/layout/orgChart1"/>
    <dgm:cxn modelId="{6F5E87DC-C918-4362-AEE2-556CF95B02E0}" type="presParOf" srcId="{36AFECC5-2A8D-48A4-BAE3-EBCF2BD3D960}" destId="{E77BEACF-52E3-4C6B-8329-2E2BE0DE5449}" srcOrd="1" destOrd="0" presId="urn:microsoft.com/office/officeart/2005/8/layout/orgChart1"/>
    <dgm:cxn modelId="{6FFF0E5A-5E36-4B01-B3D4-23CA65C37F07}" type="presParOf" srcId="{E77BEACF-52E3-4C6B-8329-2E2BE0DE5449}" destId="{19095BB5-85A0-4780-8699-1AFF3D301950}" srcOrd="0" destOrd="0" presId="urn:microsoft.com/office/officeart/2005/8/layout/orgChart1"/>
    <dgm:cxn modelId="{1BAA1B99-42C4-49F0-B973-463CE8E64083}" type="presParOf" srcId="{E77BEACF-52E3-4C6B-8329-2E2BE0DE5449}" destId="{4F3F1045-F4DC-4E80-866E-8D556F56ABB2}" srcOrd="1" destOrd="0" presId="urn:microsoft.com/office/officeart/2005/8/layout/orgChart1"/>
    <dgm:cxn modelId="{A55F8766-E225-449B-842C-B8E533A0D168}" type="presParOf" srcId="{4F3F1045-F4DC-4E80-866E-8D556F56ABB2}" destId="{CD9CD7D8-B575-4B2F-8350-005D90E054EF}" srcOrd="0" destOrd="0" presId="urn:microsoft.com/office/officeart/2005/8/layout/orgChart1"/>
    <dgm:cxn modelId="{E7819307-94E0-4207-B37A-1FEB5371FBB5}" type="presParOf" srcId="{CD9CD7D8-B575-4B2F-8350-005D90E054EF}" destId="{2568D5FC-7C7B-4037-9C12-FA97A24E64C5}" srcOrd="0" destOrd="0" presId="urn:microsoft.com/office/officeart/2005/8/layout/orgChart1"/>
    <dgm:cxn modelId="{36B0B5AB-5130-425B-9F7B-2209FCEB5C65}" type="presParOf" srcId="{CD9CD7D8-B575-4B2F-8350-005D90E054EF}" destId="{8BD19DBF-D311-41E6-BF8C-C07708A917C3}" srcOrd="1" destOrd="0" presId="urn:microsoft.com/office/officeart/2005/8/layout/orgChart1"/>
    <dgm:cxn modelId="{C0E8275D-710F-4D31-B7E5-D363471E5412}" type="presParOf" srcId="{4F3F1045-F4DC-4E80-866E-8D556F56ABB2}" destId="{E75BDA20-7323-40A6-ACE6-959820408E86}" srcOrd="1" destOrd="0" presId="urn:microsoft.com/office/officeart/2005/8/layout/orgChart1"/>
    <dgm:cxn modelId="{12C86EF6-147B-468C-8BFA-2A025784FE00}" type="presParOf" srcId="{E75BDA20-7323-40A6-ACE6-959820408E86}" destId="{D1185CB8-E3B3-488C-968A-A6023450FBE5}" srcOrd="0" destOrd="0" presId="urn:microsoft.com/office/officeart/2005/8/layout/orgChart1"/>
    <dgm:cxn modelId="{02A15E64-9798-414B-9072-50AE7008DAB9}" type="presParOf" srcId="{E75BDA20-7323-40A6-ACE6-959820408E86}" destId="{56CBAF0B-06B5-4384-9CA0-96C76C21AD42}" srcOrd="1" destOrd="0" presId="urn:microsoft.com/office/officeart/2005/8/layout/orgChart1"/>
    <dgm:cxn modelId="{5572F77F-D1DA-4096-BF07-C4087D18A7EB}" type="presParOf" srcId="{56CBAF0B-06B5-4384-9CA0-96C76C21AD42}" destId="{F016AAB0-CAA5-43C9-B577-E64AF61DA89B}" srcOrd="0" destOrd="0" presId="urn:microsoft.com/office/officeart/2005/8/layout/orgChart1"/>
    <dgm:cxn modelId="{B905DC62-1CC1-4315-9078-2687040F438C}" type="presParOf" srcId="{F016AAB0-CAA5-43C9-B577-E64AF61DA89B}" destId="{71A4628E-5828-455C-8822-33D55331D576}" srcOrd="0" destOrd="0" presId="urn:microsoft.com/office/officeart/2005/8/layout/orgChart1"/>
    <dgm:cxn modelId="{5855E428-F180-4C4F-BEF6-9E0B7DD9CF2D}" type="presParOf" srcId="{F016AAB0-CAA5-43C9-B577-E64AF61DA89B}" destId="{23809885-6770-45F6-89E2-D5F79AE9E4C6}" srcOrd="1" destOrd="0" presId="urn:microsoft.com/office/officeart/2005/8/layout/orgChart1"/>
    <dgm:cxn modelId="{0812D12B-DA17-4EF7-A97C-ED9CED7A9AA7}" type="presParOf" srcId="{56CBAF0B-06B5-4384-9CA0-96C76C21AD42}" destId="{0C4A17E9-8BC9-43EE-9993-88845469F0AF}" srcOrd="1" destOrd="0" presId="urn:microsoft.com/office/officeart/2005/8/layout/orgChart1"/>
    <dgm:cxn modelId="{83B4F5CA-B40F-4967-AFD2-E8A503C32B1A}" type="presParOf" srcId="{56CBAF0B-06B5-4384-9CA0-96C76C21AD42}" destId="{3EEB243F-F8AD-4C16-9759-3DC9E24E29FB}" srcOrd="2" destOrd="0" presId="urn:microsoft.com/office/officeart/2005/8/layout/orgChart1"/>
    <dgm:cxn modelId="{6721A7F0-25A7-4B05-9545-0252A133817C}" type="presParOf" srcId="{4F3F1045-F4DC-4E80-866E-8D556F56ABB2}" destId="{7C1DD74B-2264-40AD-A6C3-9812B8902AA7}" srcOrd="2" destOrd="0" presId="urn:microsoft.com/office/officeart/2005/8/layout/orgChart1"/>
    <dgm:cxn modelId="{73D01C11-9325-4758-9A64-2D0BD1D92CD4}" type="presParOf" srcId="{E77BEACF-52E3-4C6B-8329-2E2BE0DE5449}" destId="{FB70E148-CC4C-482C-A41B-69BE8716E184}" srcOrd="2" destOrd="0" presId="urn:microsoft.com/office/officeart/2005/8/layout/orgChart1"/>
    <dgm:cxn modelId="{BBEF1594-898C-444F-B1F8-55A8229CD429}" type="presParOf" srcId="{E77BEACF-52E3-4C6B-8329-2E2BE0DE5449}" destId="{720B9170-AC16-4252-858C-CF4C02F1A1B5}" srcOrd="3" destOrd="0" presId="urn:microsoft.com/office/officeart/2005/8/layout/orgChart1"/>
    <dgm:cxn modelId="{8F296FA9-59C1-4BB8-895A-443416119E68}" type="presParOf" srcId="{720B9170-AC16-4252-858C-CF4C02F1A1B5}" destId="{BBD332FD-9C09-4D55-B4E9-8A585C252093}" srcOrd="0" destOrd="0" presId="urn:microsoft.com/office/officeart/2005/8/layout/orgChart1"/>
    <dgm:cxn modelId="{C839ED81-EF19-4733-952F-CEAFFDE0CF72}" type="presParOf" srcId="{BBD332FD-9C09-4D55-B4E9-8A585C252093}" destId="{BAD53A23-2FE8-4449-8FB2-C607DD9E9F80}" srcOrd="0" destOrd="0" presId="urn:microsoft.com/office/officeart/2005/8/layout/orgChart1"/>
    <dgm:cxn modelId="{271DD982-8494-4849-BC93-557B06615E75}" type="presParOf" srcId="{BBD332FD-9C09-4D55-B4E9-8A585C252093}" destId="{0404A12D-2BFB-4E76-BCBB-256E375C59DB}" srcOrd="1" destOrd="0" presId="urn:microsoft.com/office/officeart/2005/8/layout/orgChart1"/>
    <dgm:cxn modelId="{9376C333-B59C-4167-AD22-B474E2C2A64E}" type="presParOf" srcId="{720B9170-AC16-4252-858C-CF4C02F1A1B5}" destId="{C040D508-2344-4F07-84D5-D1DF78BE6C8B}" srcOrd="1" destOrd="0" presId="urn:microsoft.com/office/officeart/2005/8/layout/orgChart1"/>
    <dgm:cxn modelId="{1A7D8492-0EC7-4A44-9BFF-4F7AA07C2C90}" type="presParOf" srcId="{720B9170-AC16-4252-858C-CF4C02F1A1B5}" destId="{7B4DAFA1-6BB2-4023-84C9-EEBC6A2C5CDE}" srcOrd="2" destOrd="0" presId="urn:microsoft.com/office/officeart/2005/8/layout/orgChart1"/>
    <dgm:cxn modelId="{0398365F-FE9E-499E-B9F0-CDD831B64DDE}" type="presParOf" srcId="{E77BEACF-52E3-4C6B-8329-2E2BE0DE5449}" destId="{B3B90268-F702-4F72-90D9-542EB4608801}" srcOrd="4" destOrd="0" presId="urn:microsoft.com/office/officeart/2005/8/layout/orgChart1"/>
    <dgm:cxn modelId="{CA4CF4FA-1E0F-46B7-B6E0-9E3ABF3AD805}" type="presParOf" srcId="{E77BEACF-52E3-4C6B-8329-2E2BE0DE5449}" destId="{D5C992C3-DB92-4ED3-A1B1-735E62794F26}" srcOrd="5" destOrd="0" presId="urn:microsoft.com/office/officeart/2005/8/layout/orgChart1"/>
    <dgm:cxn modelId="{69E7655F-1090-417A-BCA4-A0DEEF3107D8}" type="presParOf" srcId="{D5C992C3-DB92-4ED3-A1B1-735E62794F26}" destId="{CA413410-3FBC-4A96-AC6B-90C9C67C77FC}" srcOrd="0" destOrd="0" presId="urn:microsoft.com/office/officeart/2005/8/layout/orgChart1"/>
    <dgm:cxn modelId="{A7E2EC48-BD14-4D8F-98DB-5347BBC4A997}" type="presParOf" srcId="{CA413410-3FBC-4A96-AC6B-90C9C67C77FC}" destId="{3418A5BB-4202-45DD-BCBE-C7A9214A043D}" srcOrd="0" destOrd="0" presId="urn:microsoft.com/office/officeart/2005/8/layout/orgChart1"/>
    <dgm:cxn modelId="{C0A8243F-AE17-4AC4-81C8-9A2F9CE71765}" type="presParOf" srcId="{CA413410-3FBC-4A96-AC6B-90C9C67C77FC}" destId="{98C61FDA-8FBA-4126-9382-A2E5F697D8CE}" srcOrd="1" destOrd="0" presId="urn:microsoft.com/office/officeart/2005/8/layout/orgChart1"/>
    <dgm:cxn modelId="{10871A31-B531-410D-ABB4-028A40E1BAA1}" type="presParOf" srcId="{D5C992C3-DB92-4ED3-A1B1-735E62794F26}" destId="{A7A1C2D6-6C67-474B-A909-7FEE31996AE8}" srcOrd="1" destOrd="0" presId="urn:microsoft.com/office/officeart/2005/8/layout/orgChart1"/>
    <dgm:cxn modelId="{71E44235-5AF7-4B79-8195-5589F9926BC0}" type="presParOf" srcId="{D5C992C3-DB92-4ED3-A1B1-735E62794F26}" destId="{E43D5B48-D06F-4D13-B003-C19879FC2C1E}" srcOrd="2" destOrd="0" presId="urn:microsoft.com/office/officeart/2005/8/layout/orgChart1"/>
    <dgm:cxn modelId="{476E831D-1A8C-478C-8520-ADB944936FD2}" type="presParOf" srcId="{36AFECC5-2A8D-48A4-BAE3-EBCF2BD3D960}" destId="{740D9054-4470-435E-B804-14F08172A1C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770322C-BF59-4816-A351-28A19F9A3B43}"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C0F0A29A-83BA-4995-8662-51DCE9B517F3}">
      <dgm:prSet phldrT="[Metin]" custT="1"/>
      <dgm:spPr/>
      <dgm:t>
        <a:bodyPr/>
        <a:lstStyle/>
        <a:p>
          <a:r>
            <a:rPr lang="tr-TR" sz="1800" b="1" dirty="0" smtClean="0"/>
            <a:t>Küresel Kamusal Mal ve Hizmetler</a:t>
          </a:r>
          <a:endParaRPr lang="tr-TR" sz="1800" b="1" dirty="0"/>
        </a:p>
      </dgm:t>
    </dgm:pt>
    <dgm:pt modelId="{88A6C134-C4B4-47ED-80FF-33DE74381A4F}" type="parTrans" cxnId="{82B9B048-3420-4C69-8E6F-91F89C622CD6}">
      <dgm:prSet/>
      <dgm:spPr/>
      <dgm:t>
        <a:bodyPr/>
        <a:lstStyle/>
        <a:p>
          <a:endParaRPr lang="tr-TR" sz="1050"/>
        </a:p>
      </dgm:t>
    </dgm:pt>
    <dgm:pt modelId="{C779BC94-72A1-4C72-BBE2-BD5F8162C451}" type="sibTrans" cxnId="{82B9B048-3420-4C69-8E6F-91F89C622CD6}">
      <dgm:prSet/>
      <dgm:spPr/>
      <dgm:t>
        <a:bodyPr/>
        <a:lstStyle/>
        <a:p>
          <a:endParaRPr lang="tr-TR" sz="1050"/>
        </a:p>
      </dgm:t>
    </dgm:pt>
    <dgm:pt modelId="{B926F482-00A2-4CAF-BD20-6267170DFCE1}">
      <dgm:prSet phldrT="[Metin]" custT="1"/>
      <dgm:spPr/>
      <dgm:t>
        <a:bodyPr/>
        <a:lstStyle/>
        <a:p>
          <a:r>
            <a:rPr lang="tr-TR" sz="1600" dirty="0" smtClean="0"/>
            <a:t>Sınır ötesi dışsallıklara sahiptir</a:t>
          </a:r>
          <a:endParaRPr lang="tr-TR" sz="1600" dirty="0"/>
        </a:p>
      </dgm:t>
    </dgm:pt>
    <dgm:pt modelId="{7DC54BB9-E49C-42FA-AAD6-49F0018AE99D}" type="parTrans" cxnId="{DE2FA3FB-B90F-4F76-BBA9-A661F37A8AC5}">
      <dgm:prSet/>
      <dgm:spPr/>
      <dgm:t>
        <a:bodyPr/>
        <a:lstStyle/>
        <a:p>
          <a:endParaRPr lang="tr-TR" sz="1050" dirty="0"/>
        </a:p>
      </dgm:t>
    </dgm:pt>
    <dgm:pt modelId="{91F191D1-1210-4F75-829C-68909FEE38D2}" type="sibTrans" cxnId="{DE2FA3FB-B90F-4F76-BBA9-A661F37A8AC5}">
      <dgm:prSet/>
      <dgm:spPr/>
      <dgm:t>
        <a:bodyPr/>
        <a:lstStyle/>
        <a:p>
          <a:endParaRPr lang="tr-TR" sz="1050"/>
        </a:p>
      </dgm:t>
    </dgm:pt>
    <dgm:pt modelId="{9A6A791A-FB05-47FD-AFC1-1E9E558BB1DC}">
      <dgm:prSet phldrT="[Metin]" custT="1"/>
      <dgm:spPr/>
      <dgm:t>
        <a:bodyPr/>
        <a:lstStyle/>
        <a:p>
          <a:r>
            <a:rPr lang="tr-TR" sz="1600" dirty="0" smtClean="0"/>
            <a:t>Uluslar arası örgütler tarafından sunulur</a:t>
          </a:r>
          <a:endParaRPr lang="tr-TR" sz="1600" dirty="0"/>
        </a:p>
      </dgm:t>
    </dgm:pt>
    <dgm:pt modelId="{D451D789-C5AA-4FE5-99E1-0942AF3074D2}" type="parTrans" cxnId="{77A9E839-2D0A-4740-9A2A-BFDFA9C6F920}">
      <dgm:prSet/>
      <dgm:spPr/>
      <dgm:t>
        <a:bodyPr/>
        <a:lstStyle/>
        <a:p>
          <a:endParaRPr lang="tr-TR" sz="1050" dirty="0"/>
        </a:p>
      </dgm:t>
    </dgm:pt>
    <dgm:pt modelId="{BB3AADB4-5803-4928-A981-E42EA0D0372B}" type="sibTrans" cxnId="{77A9E839-2D0A-4740-9A2A-BFDFA9C6F920}">
      <dgm:prSet/>
      <dgm:spPr/>
      <dgm:t>
        <a:bodyPr/>
        <a:lstStyle/>
        <a:p>
          <a:endParaRPr lang="tr-TR" sz="1050"/>
        </a:p>
      </dgm:t>
    </dgm:pt>
    <dgm:pt modelId="{4CF23426-59B0-4FC3-8B49-D2C8E09775EC}">
      <dgm:prSet custT="1"/>
      <dgm:spPr/>
      <dgm:t>
        <a:bodyPr/>
        <a:lstStyle/>
        <a:p>
          <a:r>
            <a:rPr lang="tr-TR" sz="1600" dirty="0" smtClean="0"/>
            <a:t>Tüketiminde rekabet yoktur. </a:t>
          </a:r>
          <a:endParaRPr lang="tr-TR" sz="1600" dirty="0"/>
        </a:p>
      </dgm:t>
    </dgm:pt>
    <dgm:pt modelId="{922A3517-2D69-4BB3-8850-51E079A936F5}" type="parTrans" cxnId="{864B61AD-EC5D-4D9B-AFB4-023F818031F9}">
      <dgm:prSet/>
      <dgm:spPr/>
      <dgm:t>
        <a:bodyPr/>
        <a:lstStyle/>
        <a:p>
          <a:endParaRPr lang="tr-TR" sz="1400"/>
        </a:p>
      </dgm:t>
    </dgm:pt>
    <dgm:pt modelId="{E7B64663-C813-4D36-8CFF-7B92AB22FC6B}" type="sibTrans" cxnId="{864B61AD-EC5D-4D9B-AFB4-023F818031F9}">
      <dgm:prSet/>
      <dgm:spPr/>
      <dgm:t>
        <a:bodyPr/>
        <a:lstStyle/>
        <a:p>
          <a:endParaRPr lang="tr-TR" sz="1400"/>
        </a:p>
      </dgm:t>
    </dgm:pt>
    <dgm:pt modelId="{70BF10E6-CEC8-466E-9315-0C0A694C0B85}">
      <dgm:prSet custT="1"/>
      <dgm:spPr/>
      <dgm:t>
        <a:bodyPr/>
        <a:lstStyle/>
        <a:p>
          <a:r>
            <a:rPr lang="tr-TR" sz="1600" dirty="0" smtClean="0"/>
            <a:t>Okyanuslar, doğal çevre, atmosfer vb. </a:t>
          </a:r>
          <a:endParaRPr lang="tr-TR" sz="1600" dirty="0"/>
        </a:p>
      </dgm:t>
    </dgm:pt>
    <dgm:pt modelId="{0314FC23-91B2-4710-8865-193787573F30}" type="parTrans" cxnId="{452EA993-3F51-4980-AE32-97E18014D19C}">
      <dgm:prSet/>
      <dgm:spPr/>
      <dgm:t>
        <a:bodyPr/>
        <a:lstStyle/>
        <a:p>
          <a:endParaRPr lang="tr-TR" sz="1400"/>
        </a:p>
      </dgm:t>
    </dgm:pt>
    <dgm:pt modelId="{16DE2CF9-37AC-42EE-8E7C-4D2BC5A392CE}" type="sibTrans" cxnId="{452EA993-3F51-4980-AE32-97E18014D19C}">
      <dgm:prSet/>
      <dgm:spPr/>
      <dgm:t>
        <a:bodyPr/>
        <a:lstStyle/>
        <a:p>
          <a:endParaRPr lang="tr-TR" sz="1400"/>
        </a:p>
      </dgm:t>
    </dgm:pt>
    <dgm:pt modelId="{E0A40CEA-43D1-4B92-A444-2DAD79CE0191}">
      <dgm:prSet custT="1"/>
      <dgm:spPr/>
      <dgm:t>
        <a:bodyPr/>
        <a:lstStyle/>
        <a:p>
          <a:r>
            <a:rPr lang="tr-TR" sz="1600" dirty="0" smtClean="0"/>
            <a:t>Dışlama söz konusu değildir. </a:t>
          </a:r>
          <a:endParaRPr lang="tr-TR" sz="1600" dirty="0"/>
        </a:p>
      </dgm:t>
    </dgm:pt>
    <dgm:pt modelId="{F080704E-2D9D-4B27-B892-D6955432FC73}" type="parTrans" cxnId="{C89D0E48-E045-4881-8E67-4EB34946C3D0}">
      <dgm:prSet/>
      <dgm:spPr/>
      <dgm:t>
        <a:bodyPr/>
        <a:lstStyle/>
        <a:p>
          <a:endParaRPr lang="tr-TR" sz="1400"/>
        </a:p>
      </dgm:t>
    </dgm:pt>
    <dgm:pt modelId="{BD3ACF84-F79D-4CB8-BEC4-26A64E86BDED}" type="sibTrans" cxnId="{C89D0E48-E045-4881-8E67-4EB34946C3D0}">
      <dgm:prSet/>
      <dgm:spPr/>
      <dgm:t>
        <a:bodyPr/>
        <a:lstStyle/>
        <a:p>
          <a:endParaRPr lang="tr-TR" sz="1400"/>
        </a:p>
      </dgm:t>
    </dgm:pt>
    <dgm:pt modelId="{BA405F0C-BBDA-4131-B62D-4A15D8556399}" type="pres">
      <dgm:prSet presAssocID="{F770322C-BF59-4816-A351-28A19F9A3B43}" presName="hierChild1" presStyleCnt="0">
        <dgm:presLayoutVars>
          <dgm:orgChart val="1"/>
          <dgm:chPref val="1"/>
          <dgm:dir/>
          <dgm:animOne val="branch"/>
          <dgm:animLvl val="lvl"/>
          <dgm:resizeHandles/>
        </dgm:presLayoutVars>
      </dgm:prSet>
      <dgm:spPr/>
      <dgm:t>
        <a:bodyPr/>
        <a:lstStyle/>
        <a:p>
          <a:endParaRPr lang="tr-TR"/>
        </a:p>
      </dgm:t>
    </dgm:pt>
    <dgm:pt modelId="{36AFECC5-2A8D-48A4-BAE3-EBCF2BD3D960}" type="pres">
      <dgm:prSet presAssocID="{C0F0A29A-83BA-4995-8662-51DCE9B517F3}" presName="hierRoot1" presStyleCnt="0">
        <dgm:presLayoutVars>
          <dgm:hierBranch val="init"/>
        </dgm:presLayoutVars>
      </dgm:prSet>
      <dgm:spPr/>
      <dgm:t>
        <a:bodyPr/>
        <a:lstStyle/>
        <a:p>
          <a:endParaRPr lang="tr-TR"/>
        </a:p>
      </dgm:t>
    </dgm:pt>
    <dgm:pt modelId="{F181BC0D-5819-4890-A696-DA1558FD1172}" type="pres">
      <dgm:prSet presAssocID="{C0F0A29A-83BA-4995-8662-51DCE9B517F3}" presName="rootComposite1" presStyleCnt="0"/>
      <dgm:spPr/>
      <dgm:t>
        <a:bodyPr/>
        <a:lstStyle/>
        <a:p>
          <a:endParaRPr lang="tr-TR"/>
        </a:p>
      </dgm:t>
    </dgm:pt>
    <dgm:pt modelId="{5493F5C6-1F5E-4DB6-BA36-0DB23ECCA048}" type="pres">
      <dgm:prSet presAssocID="{C0F0A29A-83BA-4995-8662-51DCE9B517F3}" presName="rootText1" presStyleLbl="node0" presStyleIdx="0" presStyleCnt="1" custLinFactNeighborY="-69488">
        <dgm:presLayoutVars>
          <dgm:chPref val="3"/>
        </dgm:presLayoutVars>
      </dgm:prSet>
      <dgm:spPr/>
      <dgm:t>
        <a:bodyPr/>
        <a:lstStyle/>
        <a:p>
          <a:endParaRPr lang="tr-TR"/>
        </a:p>
      </dgm:t>
    </dgm:pt>
    <dgm:pt modelId="{45568B61-4BF5-4E2B-8497-3FF45249C39F}" type="pres">
      <dgm:prSet presAssocID="{C0F0A29A-83BA-4995-8662-51DCE9B517F3}" presName="rootConnector1" presStyleLbl="node1" presStyleIdx="0" presStyleCnt="0"/>
      <dgm:spPr/>
      <dgm:t>
        <a:bodyPr/>
        <a:lstStyle/>
        <a:p>
          <a:endParaRPr lang="tr-TR"/>
        </a:p>
      </dgm:t>
    </dgm:pt>
    <dgm:pt modelId="{E77BEACF-52E3-4C6B-8329-2E2BE0DE5449}" type="pres">
      <dgm:prSet presAssocID="{C0F0A29A-83BA-4995-8662-51DCE9B517F3}" presName="hierChild2" presStyleCnt="0"/>
      <dgm:spPr/>
      <dgm:t>
        <a:bodyPr/>
        <a:lstStyle/>
        <a:p>
          <a:endParaRPr lang="tr-TR"/>
        </a:p>
      </dgm:t>
    </dgm:pt>
    <dgm:pt modelId="{19095BB5-85A0-4780-8699-1AFF3D301950}" type="pres">
      <dgm:prSet presAssocID="{7DC54BB9-E49C-42FA-AAD6-49F0018AE99D}" presName="Name37" presStyleLbl="parChTrans1D2" presStyleIdx="0" presStyleCnt="4"/>
      <dgm:spPr/>
      <dgm:t>
        <a:bodyPr/>
        <a:lstStyle/>
        <a:p>
          <a:endParaRPr lang="tr-TR"/>
        </a:p>
      </dgm:t>
    </dgm:pt>
    <dgm:pt modelId="{4F3F1045-F4DC-4E80-866E-8D556F56ABB2}" type="pres">
      <dgm:prSet presAssocID="{B926F482-00A2-4CAF-BD20-6267170DFCE1}" presName="hierRoot2" presStyleCnt="0">
        <dgm:presLayoutVars>
          <dgm:hierBranch val="init"/>
        </dgm:presLayoutVars>
      </dgm:prSet>
      <dgm:spPr/>
      <dgm:t>
        <a:bodyPr/>
        <a:lstStyle/>
        <a:p>
          <a:endParaRPr lang="tr-TR"/>
        </a:p>
      </dgm:t>
    </dgm:pt>
    <dgm:pt modelId="{CD9CD7D8-B575-4B2F-8350-005D90E054EF}" type="pres">
      <dgm:prSet presAssocID="{B926F482-00A2-4CAF-BD20-6267170DFCE1}" presName="rootComposite" presStyleCnt="0"/>
      <dgm:spPr/>
      <dgm:t>
        <a:bodyPr/>
        <a:lstStyle/>
        <a:p>
          <a:endParaRPr lang="tr-TR"/>
        </a:p>
      </dgm:t>
    </dgm:pt>
    <dgm:pt modelId="{2568D5FC-7C7B-4037-9C12-FA97A24E64C5}" type="pres">
      <dgm:prSet presAssocID="{B926F482-00A2-4CAF-BD20-6267170DFCE1}" presName="rootText" presStyleLbl="node2" presStyleIdx="0" presStyleCnt="4" custLinFactNeighborX="-69845">
        <dgm:presLayoutVars>
          <dgm:chPref val="3"/>
        </dgm:presLayoutVars>
      </dgm:prSet>
      <dgm:spPr/>
      <dgm:t>
        <a:bodyPr/>
        <a:lstStyle/>
        <a:p>
          <a:endParaRPr lang="tr-TR"/>
        </a:p>
      </dgm:t>
    </dgm:pt>
    <dgm:pt modelId="{8BD19DBF-D311-41E6-BF8C-C07708A917C3}" type="pres">
      <dgm:prSet presAssocID="{B926F482-00A2-4CAF-BD20-6267170DFCE1}" presName="rootConnector" presStyleLbl="node2" presStyleIdx="0" presStyleCnt="4"/>
      <dgm:spPr/>
      <dgm:t>
        <a:bodyPr/>
        <a:lstStyle/>
        <a:p>
          <a:endParaRPr lang="tr-TR"/>
        </a:p>
      </dgm:t>
    </dgm:pt>
    <dgm:pt modelId="{E75BDA20-7323-40A6-ACE6-959820408E86}" type="pres">
      <dgm:prSet presAssocID="{B926F482-00A2-4CAF-BD20-6267170DFCE1}" presName="hierChild4" presStyleCnt="0"/>
      <dgm:spPr/>
      <dgm:t>
        <a:bodyPr/>
        <a:lstStyle/>
        <a:p>
          <a:endParaRPr lang="tr-TR"/>
        </a:p>
      </dgm:t>
    </dgm:pt>
    <dgm:pt modelId="{958B9574-C3E2-4FF2-8D74-190C95CE7E16}" type="pres">
      <dgm:prSet presAssocID="{0314FC23-91B2-4710-8865-193787573F30}" presName="Name37" presStyleLbl="parChTrans1D3" presStyleIdx="0" presStyleCnt="1"/>
      <dgm:spPr/>
      <dgm:t>
        <a:bodyPr/>
        <a:lstStyle/>
        <a:p>
          <a:endParaRPr lang="tr-TR"/>
        </a:p>
      </dgm:t>
    </dgm:pt>
    <dgm:pt modelId="{F87B8349-85F0-4B6A-B4BF-24B770FDD06D}" type="pres">
      <dgm:prSet presAssocID="{70BF10E6-CEC8-466E-9315-0C0A694C0B85}" presName="hierRoot2" presStyleCnt="0">
        <dgm:presLayoutVars>
          <dgm:hierBranch val="init"/>
        </dgm:presLayoutVars>
      </dgm:prSet>
      <dgm:spPr/>
      <dgm:t>
        <a:bodyPr/>
        <a:lstStyle/>
        <a:p>
          <a:endParaRPr lang="tr-TR"/>
        </a:p>
      </dgm:t>
    </dgm:pt>
    <dgm:pt modelId="{6A853A1A-E285-46BE-8206-AD700CC26C91}" type="pres">
      <dgm:prSet presAssocID="{70BF10E6-CEC8-466E-9315-0C0A694C0B85}" presName="rootComposite" presStyleCnt="0"/>
      <dgm:spPr/>
      <dgm:t>
        <a:bodyPr/>
        <a:lstStyle/>
        <a:p>
          <a:endParaRPr lang="tr-TR"/>
        </a:p>
      </dgm:t>
    </dgm:pt>
    <dgm:pt modelId="{CBA09AC2-851F-4E0F-9B5C-70AAD40B0C72}" type="pres">
      <dgm:prSet presAssocID="{70BF10E6-CEC8-466E-9315-0C0A694C0B85}" presName="rootText" presStyleLbl="node3" presStyleIdx="0" presStyleCnt="1">
        <dgm:presLayoutVars>
          <dgm:chPref val="3"/>
        </dgm:presLayoutVars>
      </dgm:prSet>
      <dgm:spPr/>
      <dgm:t>
        <a:bodyPr/>
        <a:lstStyle/>
        <a:p>
          <a:endParaRPr lang="tr-TR"/>
        </a:p>
      </dgm:t>
    </dgm:pt>
    <dgm:pt modelId="{A97A1956-08F0-4879-99AD-AB2A3CF5EBCD}" type="pres">
      <dgm:prSet presAssocID="{70BF10E6-CEC8-466E-9315-0C0A694C0B85}" presName="rootConnector" presStyleLbl="node3" presStyleIdx="0" presStyleCnt="1"/>
      <dgm:spPr/>
      <dgm:t>
        <a:bodyPr/>
        <a:lstStyle/>
        <a:p>
          <a:endParaRPr lang="tr-TR"/>
        </a:p>
      </dgm:t>
    </dgm:pt>
    <dgm:pt modelId="{63E38916-2544-4278-A6C4-F215924C04C9}" type="pres">
      <dgm:prSet presAssocID="{70BF10E6-CEC8-466E-9315-0C0A694C0B85}" presName="hierChild4" presStyleCnt="0"/>
      <dgm:spPr/>
      <dgm:t>
        <a:bodyPr/>
        <a:lstStyle/>
        <a:p>
          <a:endParaRPr lang="tr-TR"/>
        </a:p>
      </dgm:t>
    </dgm:pt>
    <dgm:pt modelId="{267948AA-4B5B-4209-84AA-1A084CB5A323}" type="pres">
      <dgm:prSet presAssocID="{70BF10E6-CEC8-466E-9315-0C0A694C0B85}" presName="hierChild5" presStyleCnt="0"/>
      <dgm:spPr/>
      <dgm:t>
        <a:bodyPr/>
        <a:lstStyle/>
        <a:p>
          <a:endParaRPr lang="tr-TR"/>
        </a:p>
      </dgm:t>
    </dgm:pt>
    <dgm:pt modelId="{7C1DD74B-2264-40AD-A6C3-9812B8902AA7}" type="pres">
      <dgm:prSet presAssocID="{B926F482-00A2-4CAF-BD20-6267170DFCE1}" presName="hierChild5" presStyleCnt="0"/>
      <dgm:spPr/>
      <dgm:t>
        <a:bodyPr/>
        <a:lstStyle/>
        <a:p>
          <a:endParaRPr lang="tr-TR"/>
        </a:p>
      </dgm:t>
    </dgm:pt>
    <dgm:pt modelId="{FB70E148-CC4C-482C-A41B-69BE8716E184}" type="pres">
      <dgm:prSet presAssocID="{D451D789-C5AA-4FE5-99E1-0942AF3074D2}" presName="Name37" presStyleLbl="parChTrans1D2" presStyleIdx="1" presStyleCnt="4"/>
      <dgm:spPr/>
      <dgm:t>
        <a:bodyPr/>
        <a:lstStyle/>
        <a:p>
          <a:endParaRPr lang="tr-TR"/>
        </a:p>
      </dgm:t>
    </dgm:pt>
    <dgm:pt modelId="{720B9170-AC16-4252-858C-CF4C02F1A1B5}" type="pres">
      <dgm:prSet presAssocID="{9A6A791A-FB05-47FD-AFC1-1E9E558BB1DC}" presName="hierRoot2" presStyleCnt="0">
        <dgm:presLayoutVars>
          <dgm:hierBranch val="init"/>
        </dgm:presLayoutVars>
      </dgm:prSet>
      <dgm:spPr/>
      <dgm:t>
        <a:bodyPr/>
        <a:lstStyle/>
        <a:p>
          <a:endParaRPr lang="tr-TR"/>
        </a:p>
      </dgm:t>
    </dgm:pt>
    <dgm:pt modelId="{BBD332FD-9C09-4D55-B4E9-8A585C252093}" type="pres">
      <dgm:prSet presAssocID="{9A6A791A-FB05-47FD-AFC1-1E9E558BB1DC}" presName="rootComposite" presStyleCnt="0"/>
      <dgm:spPr/>
      <dgm:t>
        <a:bodyPr/>
        <a:lstStyle/>
        <a:p>
          <a:endParaRPr lang="tr-TR"/>
        </a:p>
      </dgm:t>
    </dgm:pt>
    <dgm:pt modelId="{BAD53A23-2FE8-4449-8FB2-C607DD9E9F80}" type="pres">
      <dgm:prSet presAssocID="{9A6A791A-FB05-47FD-AFC1-1E9E558BB1DC}" presName="rootText" presStyleLbl="node2" presStyleIdx="1" presStyleCnt="4">
        <dgm:presLayoutVars>
          <dgm:chPref val="3"/>
        </dgm:presLayoutVars>
      </dgm:prSet>
      <dgm:spPr/>
      <dgm:t>
        <a:bodyPr/>
        <a:lstStyle/>
        <a:p>
          <a:endParaRPr lang="tr-TR"/>
        </a:p>
      </dgm:t>
    </dgm:pt>
    <dgm:pt modelId="{0404A12D-2BFB-4E76-BCBB-256E375C59DB}" type="pres">
      <dgm:prSet presAssocID="{9A6A791A-FB05-47FD-AFC1-1E9E558BB1DC}" presName="rootConnector" presStyleLbl="node2" presStyleIdx="1" presStyleCnt="4"/>
      <dgm:spPr/>
      <dgm:t>
        <a:bodyPr/>
        <a:lstStyle/>
        <a:p>
          <a:endParaRPr lang="tr-TR"/>
        </a:p>
      </dgm:t>
    </dgm:pt>
    <dgm:pt modelId="{C040D508-2344-4F07-84D5-D1DF78BE6C8B}" type="pres">
      <dgm:prSet presAssocID="{9A6A791A-FB05-47FD-AFC1-1E9E558BB1DC}" presName="hierChild4" presStyleCnt="0"/>
      <dgm:spPr/>
      <dgm:t>
        <a:bodyPr/>
        <a:lstStyle/>
        <a:p>
          <a:endParaRPr lang="tr-TR"/>
        </a:p>
      </dgm:t>
    </dgm:pt>
    <dgm:pt modelId="{7B4DAFA1-6BB2-4023-84C9-EEBC6A2C5CDE}" type="pres">
      <dgm:prSet presAssocID="{9A6A791A-FB05-47FD-AFC1-1E9E558BB1DC}" presName="hierChild5" presStyleCnt="0"/>
      <dgm:spPr/>
      <dgm:t>
        <a:bodyPr/>
        <a:lstStyle/>
        <a:p>
          <a:endParaRPr lang="tr-TR"/>
        </a:p>
      </dgm:t>
    </dgm:pt>
    <dgm:pt modelId="{0F6B136C-E32C-471C-A884-A9FFA1A3275B}" type="pres">
      <dgm:prSet presAssocID="{922A3517-2D69-4BB3-8850-51E079A936F5}" presName="Name37" presStyleLbl="parChTrans1D2" presStyleIdx="2" presStyleCnt="4"/>
      <dgm:spPr/>
      <dgm:t>
        <a:bodyPr/>
        <a:lstStyle/>
        <a:p>
          <a:endParaRPr lang="tr-TR"/>
        </a:p>
      </dgm:t>
    </dgm:pt>
    <dgm:pt modelId="{6A0DC69A-D3A1-4EEC-A303-9DF4D8B216E9}" type="pres">
      <dgm:prSet presAssocID="{4CF23426-59B0-4FC3-8B49-D2C8E09775EC}" presName="hierRoot2" presStyleCnt="0">
        <dgm:presLayoutVars>
          <dgm:hierBranch val="init"/>
        </dgm:presLayoutVars>
      </dgm:prSet>
      <dgm:spPr/>
      <dgm:t>
        <a:bodyPr/>
        <a:lstStyle/>
        <a:p>
          <a:endParaRPr lang="tr-TR"/>
        </a:p>
      </dgm:t>
    </dgm:pt>
    <dgm:pt modelId="{32D6021F-D41E-43AA-9B10-BF2222CC3A93}" type="pres">
      <dgm:prSet presAssocID="{4CF23426-59B0-4FC3-8B49-D2C8E09775EC}" presName="rootComposite" presStyleCnt="0"/>
      <dgm:spPr/>
      <dgm:t>
        <a:bodyPr/>
        <a:lstStyle/>
        <a:p>
          <a:endParaRPr lang="tr-TR"/>
        </a:p>
      </dgm:t>
    </dgm:pt>
    <dgm:pt modelId="{EA23A992-0B13-4367-BE8D-E0A72379C892}" type="pres">
      <dgm:prSet presAssocID="{4CF23426-59B0-4FC3-8B49-D2C8E09775EC}" presName="rootText" presStyleLbl="node2" presStyleIdx="2" presStyleCnt="4">
        <dgm:presLayoutVars>
          <dgm:chPref val="3"/>
        </dgm:presLayoutVars>
      </dgm:prSet>
      <dgm:spPr/>
      <dgm:t>
        <a:bodyPr/>
        <a:lstStyle/>
        <a:p>
          <a:endParaRPr lang="tr-TR"/>
        </a:p>
      </dgm:t>
    </dgm:pt>
    <dgm:pt modelId="{6BF9D7F5-8959-4710-801C-210F5C78A8AB}" type="pres">
      <dgm:prSet presAssocID="{4CF23426-59B0-4FC3-8B49-D2C8E09775EC}" presName="rootConnector" presStyleLbl="node2" presStyleIdx="2" presStyleCnt="4"/>
      <dgm:spPr/>
      <dgm:t>
        <a:bodyPr/>
        <a:lstStyle/>
        <a:p>
          <a:endParaRPr lang="tr-TR"/>
        </a:p>
      </dgm:t>
    </dgm:pt>
    <dgm:pt modelId="{9BEA8932-66FB-4760-8019-8CD4337814E7}" type="pres">
      <dgm:prSet presAssocID="{4CF23426-59B0-4FC3-8B49-D2C8E09775EC}" presName="hierChild4" presStyleCnt="0"/>
      <dgm:spPr/>
      <dgm:t>
        <a:bodyPr/>
        <a:lstStyle/>
        <a:p>
          <a:endParaRPr lang="tr-TR"/>
        </a:p>
      </dgm:t>
    </dgm:pt>
    <dgm:pt modelId="{E4FB56D2-5A3D-4491-9E97-31BF9ADC3F9B}" type="pres">
      <dgm:prSet presAssocID="{4CF23426-59B0-4FC3-8B49-D2C8E09775EC}" presName="hierChild5" presStyleCnt="0"/>
      <dgm:spPr/>
      <dgm:t>
        <a:bodyPr/>
        <a:lstStyle/>
        <a:p>
          <a:endParaRPr lang="tr-TR"/>
        </a:p>
      </dgm:t>
    </dgm:pt>
    <dgm:pt modelId="{85A13362-4883-4CD1-85E2-5B2CD38DD04F}" type="pres">
      <dgm:prSet presAssocID="{F080704E-2D9D-4B27-B892-D6955432FC73}" presName="Name37" presStyleLbl="parChTrans1D2" presStyleIdx="3" presStyleCnt="4"/>
      <dgm:spPr/>
      <dgm:t>
        <a:bodyPr/>
        <a:lstStyle/>
        <a:p>
          <a:endParaRPr lang="tr-TR"/>
        </a:p>
      </dgm:t>
    </dgm:pt>
    <dgm:pt modelId="{91B36EBF-1925-4154-81B6-39FBDF96FF40}" type="pres">
      <dgm:prSet presAssocID="{E0A40CEA-43D1-4B92-A444-2DAD79CE0191}" presName="hierRoot2" presStyleCnt="0">
        <dgm:presLayoutVars>
          <dgm:hierBranch val="init"/>
        </dgm:presLayoutVars>
      </dgm:prSet>
      <dgm:spPr/>
      <dgm:t>
        <a:bodyPr/>
        <a:lstStyle/>
        <a:p>
          <a:endParaRPr lang="tr-TR"/>
        </a:p>
      </dgm:t>
    </dgm:pt>
    <dgm:pt modelId="{58117596-FEED-4F6F-A3FF-B7965F16C249}" type="pres">
      <dgm:prSet presAssocID="{E0A40CEA-43D1-4B92-A444-2DAD79CE0191}" presName="rootComposite" presStyleCnt="0"/>
      <dgm:spPr/>
      <dgm:t>
        <a:bodyPr/>
        <a:lstStyle/>
        <a:p>
          <a:endParaRPr lang="tr-TR"/>
        </a:p>
      </dgm:t>
    </dgm:pt>
    <dgm:pt modelId="{FF04B3F5-98C3-4622-8C10-F48E00C4057F}" type="pres">
      <dgm:prSet presAssocID="{E0A40CEA-43D1-4B92-A444-2DAD79CE0191}" presName="rootText" presStyleLbl="node2" presStyleIdx="3" presStyleCnt="4">
        <dgm:presLayoutVars>
          <dgm:chPref val="3"/>
        </dgm:presLayoutVars>
      </dgm:prSet>
      <dgm:spPr/>
      <dgm:t>
        <a:bodyPr/>
        <a:lstStyle/>
        <a:p>
          <a:endParaRPr lang="tr-TR"/>
        </a:p>
      </dgm:t>
    </dgm:pt>
    <dgm:pt modelId="{9915AE70-DE86-4A6D-B9B9-2BA96EE0CE8D}" type="pres">
      <dgm:prSet presAssocID="{E0A40CEA-43D1-4B92-A444-2DAD79CE0191}" presName="rootConnector" presStyleLbl="node2" presStyleIdx="3" presStyleCnt="4"/>
      <dgm:spPr/>
      <dgm:t>
        <a:bodyPr/>
        <a:lstStyle/>
        <a:p>
          <a:endParaRPr lang="tr-TR"/>
        </a:p>
      </dgm:t>
    </dgm:pt>
    <dgm:pt modelId="{B2A002F5-EBA9-403E-AFFD-4088E44B10C3}" type="pres">
      <dgm:prSet presAssocID="{E0A40CEA-43D1-4B92-A444-2DAD79CE0191}" presName="hierChild4" presStyleCnt="0"/>
      <dgm:spPr/>
      <dgm:t>
        <a:bodyPr/>
        <a:lstStyle/>
        <a:p>
          <a:endParaRPr lang="tr-TR"/>
        </a:p>
      </dgm:t>
    </dgm:pt>
    <dgm:pt modelId="{57D4DE6B-5C9B-4F1C-9468-0A9D733238AF}" type="pres">
      <dgm:prSet presAssocID="{E0A40CEA-43D1-4B92-A444-2DAD79CE0191}" presName="hierChild5" presStyleCnt="0"/>
      <dgm:spPr/>
      <dgm:t>
        <a:bodyPr/>
        <a:lstStyle/>
        <a:p>
          <a:endParaRPr lang="tr-TR"/>
        </a:p>
      </dgm:t>
    </dgm:pt>
    <dgm:pt modelId="{740D9054-4470-435E-B804-14F08172A1CE}" type="pres">
      <dgm:prSet presAssocID="{C0F0A29A-83BA-4995-8662-51DCE9B517F3}" presName="hierChild3" presStyleCnt="0"/>
      <dgm:spPr/>
      <dgm:t>
        <a:bodyPr/>
        <a:lstStyle/>
        <a:p>
          <a:endParaRPr lang="tr-TR"/>
        </a:p>
      </dgm:t>
    </dgm:pt>
  </dgm:ptLst>
  <dgm:cxnLst>
    <dgm:cxn modelId="{DD335882-0108-4A08-8738-5E74D0DC0CE9}" type="presOf" srcId="{E0A40CEA-43D1-4B92-A444-2DAD79CE0191}" destId="{FF04B3F5-98C3-4622-8C10-F48E00C4057F}" srcOrd="0" destOrd="0" presId="urn:microsoft.com/office/officeart/2005/8/layout/orgChart1"/>
    <dgm:cxn modelId="{DE2FA3FB-B90F-4F76-BBA9-A661F37A8AC5}" srcId="{C0F0A29A-83BA-4995-8662-51DCE9B517F3}" destId="{B926F482-00A2-4CAF-BD20-6267170DFCE1}" srcOrd="0" destOrd="0" parTransId="{7DC54BB9-E49C-42FA-AAD6-49F0018AE99D}" sibTransId="{91F191D1-1210-4F75-829C-68909FEE38D2}"/>
    <dgm:cxn modelId="{D039E831-90E6-4F99-8887-E68566228015}" type="presOf" srcId="{B926F482-00A2-4CAF-BD20-6267170DFCE1}" destId="{2568D5FC-7C7B-4037-9C12-FA97A24E64C5}" srcOrd="0" destOrd="0" presId="urn:microsoft.com/office/officeart/2005/8/layout/orgChart1"/>
    <dgm:cxn modelId="{641CF2E9-26A6-4F54-8211-921839A894CE}" type="presOf" srcId="{C0F0A29A-83BA-4995-8662-51DCE9B517F3}" destId="{45568B61-4BF5-4E2B-8497-3FF45249C39F}" srcOrd="1" destOrd="0" presId="urn:microsoft.com/office/officeart/2005/8/layout/orgChart1"/>
    <dgm:cxn modelId="{90C0ABA5-BD54-4EBE-BAD1-8A7175A4465B}" type="presOf" srcId="{F770322C-BF59-4816-A351-28A19F9A3B43}" destId="{BA405F0C-BBDA-4131-B62D-4A15D8556399}" srcOrd="0" destOrd="0" presId="urn:microsoft.com/office/officeart/2005/8/layout/orgChart1"/>
    <dgm:cxn modelId="{1A6A761B-CFD9-499B-B541-9EE33DD17025}" type="presOf" srcId="{70BF10E6-CEC8-466E-9315-0C0A694C0B85}" destId="{CBA09AC2-851F-4E0F-9B5C-70AAD40B0C72}" srcOrd="0" destOrd="0" presId="urn:microsoft.com/office/officeart/2005/8/layout/orgChart1"/>
    <dgm:cxn modelId="{452EA993-3F51-4980-AE32-97E18014D19C}" srcId="{B926F482-00A2-4CAF-BD20-6267170DFCE1}" destId="{70BF10E6-CEC8-466E-9315-0C0A694C0B85}" srcOrd="0" destOrd="0" parTransId="{0314FC23-91B2-4710-8865-193787573F30}" sibTransId="{16DE2CF9-37AC-42EE-8E7C-4D2BC5A392CE}"/>
    <dgm:cxn modelId="{864B61AD-EC5D-4D9B-AFB4-023F818031F9}" srcId="{C0F0A29A-83BA-4995-8662-51DCE9B517F3}" destId="{4CF23426-59B0-4FC3-8B49-D2C8E09775EC}" srcOrd="2" destOrd="0" parTransId="{922A3517-2D69-4BB3-8850-51E079A936F5}" sibTransId="{E7B64663-C813-4D36-8CFF-7B92AB22FC6B}"/>
    <dgm:cxn modelId="{7563E91D-CE2B-449E-8895-8291501B629D}" type="presOf" srcId="{7DC54BB9-E49C-42FA-AAD6-49F0018AE99D}" destId="{19095BB5-85A0-4780-8699-1AFF3D301950}" srcOrd="0" destOrd="0" presId="urn:microsoft.com/office/officeart/2005/8/layout/orgChart1"/>
    <dgm:cxn modelId="{F45A852C-796C-4F4B-93F0-198EFB4329A7}" type="presOf" srcId="{4CF23426-59B0-4FC3-8B49-D2C8E09775EC}" destId="{6BF9D7F5-8959-4710-801C-210F5C78A8AB}" srcOrd="1" destOrd="0" presId="urn:microsoft.com/office/officeart/2005/8/layout/orgChart1"/>
    <dgm:cxn modelId="{C89D0E48-E045-4881-8E67-4EB34946C3D0}" srcId="{C0F0A29A-83BA-4995-8662-51DCE9B517F3}" destId="{E0A40CEA-43D1-4B92-A444-2DAD79CE0191}" srcOrd="3" destOrd="0" parTransId="{F080704E-2D9D-4B27-B892-D6955432FC73}" sibTransId="{BD3ACF84-F79D-4CB8-BEC4-26A64E86BDED}"/>
    <dgm:cxn modelId="{A045F23C-41F4-4538-A083-7E49A04E0089}" type="presOf" srcId="{C0F0A29A-83BA-4995-8662-51DCE9B517F3}" destId="{5493F5C6-1F5E-4DB6-BA36-0DB23ECCA048}" srcOrd="0" destOrd="0" presId="urn:microsoft.com/office/officeart/2005/8/layout/orgChart1"/>
    <dgm:cxn modelId="{9114DBED-3F5B-447E-85FD-B6F45C788E05}" type="presOf" srcId="{70BF10E6-CEC8-466E-9315-0C0A694C0B85}" destId="{A97A1956-08F0-4879-99AD-AB2A3CF5EBCD}" srcOrd="1" destOrd="0" presId="urn:microsoft.com/office/officeart/2005/8/layout/orgChart1"/>
    <dgm:cxn modelId="{A0879D44-1233-4142-9563-824BC4501EEC}" type="presOf" srcId="{4CF23426-59B0-4FC3-8B49-D2C8E09775EC}" destId="{EA23A992-0B13-4367-BE8D-E0A72379C892}" srcOrd="0" destOrd="0" presId="urn:microsoft.com/office/officeart/2005/8/layout/orgChart1"/>
    <dgm:cxn modelId="{C600D98E-18EB-422B-BED5-C5964D6DBEEC}" type="presOf" srcId="{F080704E-2D9D-4B27-B892-D6955432FC73}" destId="{85A13362-4883-4CD1-85E2-5B2CD38DD04F}" srcOrd="0" destOrd="0" presId="urn:microsoft.com/office/officeart/2005/8/layout/orgChart1"/>
    <dgm:cxn modelId="{C780E949-5232-4F77-901C-6E8DF7F5BF3C}" type="presOf" srcId="{0314FC23-91B2-4710-8865-193787573F30}" destId="{958B9574-C3E2-4FF2-8D74-190C95CE7E16}" srcOrd="0" destOrd="0" presId="urn:microsoft.com/office/officeart/2005/8/layout/orgChart1"/>
    <dgm:cxn modelId="{77A9E839-2D0A-4740-9A2A-BFDFA9C6F920}" srcId="{C0F0A29A-83BA-4995-8662-51DCE9B517F3}" destId="{9A6A791A-FB05-47FD-AFC1-1E9E558BB1DC}" srcOrd="1" destOrd="0" parTransId="{D451D789-C5AA-4FE5-99E1-0942AF3074D2}" sibTransId="{BB3AADB4-5803-4928-A981-E42EA0D0372B}"/>
    <dgm:cxn modelId="{82B9B048-3420-4C69-8E6F-91F89C622CD6}" srcId="{F770322C-BF59-4816-A351-28A19F9A3B43}" destId="{C0F0A29A-83BA-4995-8662-51DCE9B517F3}" srcOrd="0" destOrd="0" parTransId="{88A6C134-C4B4-47ED-80FF-33DE74381A4F}" sibTransId="{C779BC94-72A1-4C72-BBE2-BD5F8162C451}"/>
    <dgm:cxn modelId="{31113D21-F4DE-494C-8057-B8C73838FDD8}" type="presOf" srcId="{922A3517-2D69-4BB3-8850-51E079A936F5}" destId="{0F6B136C-E32C-471C-A884-A9FFA1A3275B}" srcOrd="0" destOrd="0" presId="urn:microsoft.com/office/officeart/2005/8/layout/orgChart1"/>
    <dgm:cxn modelId="{D42D0673-FF5A-469F-B504-AFC97BEF8DD7}" type="presOf" srcId="{9A6A791A-FB05-47FD-AFC1-1E9E558BB1DC}" destId="{0404A12D-2BFB-4E76-BCBB-256E375C59DB}" srcOrd="1" destOrd="0" presId="urn:microsoft.com/office/officeart/2005/8/layout/orgChart1"/>
    <dgm:cxn modelId="{F68DF57D-A9B2-442F-A50E-7D7C82966A14}" type="presOf" srcId="{E0A40CEA-43D1-4B92-A444-2DAD79CE0191}" destId="{9915AE70-DE86-4A6D-B9B9-2BA96EE0CE8D}" srcOrd="1" destOrd="0" presId="urn:microsoft.com/office/officeart/2005/8/layout/orgChart1"/>
    <dgm:cxn modelId="{3B8F2722-DE14-4ADF-A3F3-4A3BBF7D7E58}" type="presOf" srcId="{9A6A791A-FB05-47FD-AFC1-1E9E558BB1DC}" destId="{BAD53A23-2FE8-4449-8FB2-C607DD9E9F80}" srcOrd="0" destOrd="0" presId="urn:microsoft.com/office/officeart/2005/8/layout/orgChart1"/>
    <dgm:cxn modelId="{AE73D601-AC61-43DC-A6B6-D518E10D726B}" type="presOf" srcId="{B926F482-00A2-4CAF-BD20-6267170DFCE1}" destId="{8BD19DBF-D311-41E6-BF8C-C07708A917C3}" srcOrd="1" destOrd="0" presId="urn:microsoft.com/office/officeart/2005/8/layout/orgChart1"/>
    <dgm:cxn modelId="{89326929-329C-4B6A-A9D5-FAD7647CEC7F}" type="presOf" srcId="{D451D789-C5AA-4FE5-99E1-0942AF3074D2}" destId="{FB70E148-CC4C-482C-A41B-69BE8716E184}" srcOrd="0" destOrd="0" presId="urn:microsoft.com/office/officeart/2005/8/layout/orgChart1"/>
    <dgm:cxn modelId="{B0B17971-628E-413E-962E-850CFF91CE6A}" type="presParOf" srcId="{BA405F0C-BBDA-4131-B62D-4A15D8556399}" destId="{36AFECC5-2A8D-48A4-BAE3-EBCF2BD3D960}" srcOrd="0" destOrd="0" presId="urn:microsoft.com/office/officeart/2005/8/layout/orgChart1"/>
    <dgm:cxn modelId="{A42B95F3-E189-442D-853B-EEFF68DAFE6E}" type="presParOf" srcId="{36AFECC5-2A8D-48A4-BAE3-EBCF2BD3D960}" destId="{F181BC0D-5819-4890-A696-DA1558FD1172}" srcOrd="0" destOrd="0" presId="urn:microsoft.com/office/officeart/2005/8/layout/orgChart1"/>
    <dgm:cxn modelId="{FC3A4322-F8FA-4E4A-8FD0-76138EDE00DC}" type="presParOf" srcId="{F181BC0D-5819-4890-A696-DA1558FD1172}" destId="{5493F5C6-1F5E-4DB6-BA36-0DB23ECCA048}" srcOrd="0" destOrd="0" presId="urn:microsoft.com/office/officeart/2005/8/layout/orgChart1"/>
    <dgm:cxn modelId="{E0F1DFB5-DC6A-498C-BAFA-BB818DCBFAAE}" type="presParOf" srcId="{F181BC0D-5819-4890-A696-DA1558FD1172}" destId="{45568B61-4BF5-4E2B-8497-3FF45249C39F}" srcOrd="1" destOrd="0" presId="urn:microsoft.com/office/officeart/2005/8/layout/orgChart1"/>
    <dgm:cxn modelId="{99A8E214-2250-4EDB-AD04-1591745EED08}" type="presParOf" srcId="{36AFECC5-2A8D-48A4-BAE3-EBCF2BD3D960}" destId="{E77BEACF-52E3-4C6B-8329-2E2BE0DE5449}" srcOrd="1" destOrd="0" presId="urn:microsoft.com/office/officeart/2005/8/layout/orgChart1"/>
    <dgm:cxn modelId="{C3B88BB8-39A6-49E5-834B-EA07F4395DA5}" type="presParOf" srcId="{E77BEACF-52E3-4C6B-8329-2E2BE0DE5449}" destId="{19095BB5-85A0-4780-8699-1AFF3D301950}" srcOrd="0" destOrd="0" presId="urn:microsoft.com/office/officeart/2005/8/layout/orgChart1"/>
    <dgm:cxn modelId="{9B585EDE-A133-4F8B-A095-967B3FF96E1E}" type="presParOf" srcId="{E77BEACF-52E3-4C6B-8329-2E2BE0DE5449}" destId="{4F3F1045-F4DC-4E80-866E-8D556F56ABB2}" srcOrd="1" destOrd="0" presId="urn:microsoft.com/office/officeart/2005/8/layout/orgChart1"/>
    <dgm:cxn modelId="{BB65F396-E7B3-4C59-946F-F1930F886996}" type="presParOf" srcId="{4F3F1045-F4DC-4E80-866E-8D556F56ABB2}" destId="{CD9CD7D8-B575-4B2F-8350-005D90E054EF}" srcOrd="0" destOrd="0" presId="urn:microsoft.com/office/officeart/2005/8/layout/orgChart1"/>
    <dgm:cxn modelId="{22724F90-CBA6-4546-A58B-E68ED5C44232}" type="presParOf" srcId="{CD9CD7D8-B575-4B2F-8350-005D90E054EF}" destId="{2568D5FC-7C7B-4037-9C12-FA97A24E64C5}" srcOrd="0" destOrd="0" presId="urn:microsoft.com/office/officeart/2005/8/layout/orgChart1"/>
    <dgm:cxn modelId="{0F6D422C-B540-40C1-888E-DAFCC04F9765}" type="presParOf" srcId="{CD9CD7D8-B575-4B2F-8350-005D90E054EF}" destId="{8BD19DBF-D311-41E6-BF8C-C07708A917C3}" srcOrd="1" destOrd="0" presId="urn:microsoft.com/office/officeart/2005/8/layout/orgChart1"/>
    <dgm:cxn modelId="{B9E228D4-2BF0-4E95-945C-1ECD5A962BB6}" type="presParOf" srcId="{4F3F1045-F4DC-4E80-866E-8D556F56ABB2}" destId="{E75BDA20-7323-40A6-ACE6-959820408E86}" srcOrd="1" destOrd="0" presId="urn:microsoft.com/office/officeart/2005/8/layout/orgChart1"/>
    <dgm:cxn modelId="{0061548B-FB3B-4CE8-ADFE-63ECCDCA3139}" type="presParOf" srcId="{E75BDA20-7323-40A6-ACE6-959820408E86}" destId="{958B9574-C3E2-4FF2-8D74-190C95CE7E16}" srcOrd="0" destOrd="0" presId="urn:microsoft.com/office/officeart/2005/8/layout/orgChart1"/>
    <dgm:cxn modelId="{3C9D57D7-B886-421E-B77E-2C8DF6C81CB4}" type="presParOf" srcId="{E75BDA20-7323-40A6-ACE6-959820408E86}" destId="{F87B8349-85F0-4B6A-B4BF-24B770FDD06D}" srcOrd="1" destOrd="0" presId="urn:microsoft.com/office/officeart/2005/8/layout/orgChart1"/>
    <dgm:cxn modelId="{EFE9F35E-D892-4E2C-B909-0C46F282521E}" type="presParOf" srcId="{F87B8349-85F0-4B6A-B4BF-24B770FDD06D}" destId="{6A853A1A-E285-46BE-8206-AD700CC26C91}" srcOrd="0" destOrd="0" presId="urn:microsoft.com/office/officeart/2005/8/layout/orgChart1"/>
    <dgm:cxn modelId="{5F0D9715-3107-4344-8473-BD5EF9BCD53E}" type="presParOf" srcId="{6A853A1A-E285-46BE-8206-AD700CC26C91}" destId="{CBA09AC2-851F-4E0F-9B5C-70AAD40B0C72}" srcOrd="0" destOrd="0" presId="urn:microsoft.com/office/officeart/2005/8/layout/orgChart1"/>
    <dgm:cxn modelId="{5F738292-33F8-42E3-8F29-C4DF26652767}" type="presParOf" srcId="{6A853A1A-E285-46BE-8206-AD700CC26C91}" destId="{A97A1956-08F0-4879-99AD-AB2A3CF5EBCD}" srcOrd="1" destOrd="0" presId="urn:microsoft.com/office/officeart/2005/8/layout/orgChart1"/>
    <dgm:cxn modelId="{F144CD11-6702-4AF6-9A34-22D11A3D7D2D}" type="presParOf" srcId="{F87B8349-85F0-4B6A-B4BF-24B770FDD06D}" destId="{63E38916-2544-4278-A6C4-F215924C04C9}" srcOrd="1" destOrd="0" presId="urn:microsoft.com/office/officeart/2005/8/layout/orgChart1"/>
    <dgm:cxn modelId="{BD774F37-4F26-4A2E-808A-E83EE499F587}" type="presParOf" srcId="{F87B8349-85F0-4B6A-B4BF-24B770FDD06D}" destId="{267948AA-4B5B-4209-84AA-1A084CB5A323}" srcOrd="2" destOrd="0" presId="urn:microsoft.com/office/officeart/2005/8/layout/orgChart1"/>
    <dgm:cxn modelId="{0167F75C-60E3-4EA0-9E2A-D6977E8F5703}" type="presParOf" srcId="{4F3F1045-F4DC-4E80-866E-8D556F56ABB2}" destId="{7C1DD74B-2264-40AD-A6C3-9812B8902AA7}" srcOrd="2" destOrd="0" presId="urn:microsoft.com/office/officeart/2005/8/layout/orgChart1"/>
    <dgm:cxn modelId="{F6CB3B4C-D232-401D-B4BF-7D913619E36C}" type="presParOf" srcId="{E77BEACF-52E3-4C6B-8329-2E2BE0DE5449}" destId="{FB70E148-CC4C-482C-A41B-69BE8716E184}" srcOrd="2" destOrd="0" presId="urn:microsoft.com/office/officeart/2005/8/layout/orgChart1"/>
    <dgm:cxn modelId="{E25117B7-4755-469C-B17F-22A768FD8CFA}" type="presParOf" srcId="{E77BEACF-52E3-4C6B-8329-2E2BE0DE5449}" destId="{720B9170-AC16-4252-858C-CF4C02F1A1B5}" srcOrd="3" destOrd="0" presId="urn:microsoft.com/office/officeart/2005/8/layout/orgChart1"/>
    <dgm:cxn modelId="{638739D6-A5A9-49F4-A4B3-9E6DB6602B3E}" type="presParOf" srcId="{720B9170-AC16-4252-858C-CF4C02F1A1B5}" destId="{BBD332FD-9C09-4D55-B4E9-8A585C252093}" srcOrd="0" destOrd="0" presId="urn:microsoft.com/office/officeart/2005/8/layout/orgChart1"/>
    <dgm:cxn modelId="{2E5B90EE-2B72-4C51-807E-B958F4D900B3}" type="presParOf" srcId="{BBD332FD-9C09-4D55-B4E9-8A585C252093}" destId="{BAD53A23-2FE8-4449-8FB2-C607DD9E9F80}" srcOrd="0" destOrd="0" presId="urn:microsoft.com/office/officeart/2005/8/layout/orgChart1"/>
    <dgm:cxn modelId="{BC3DCCB5-FA04-4402-87D9-CC16FA9429AC}" type="presParOf" srcId="{BBD332FD-9C09-4D55-B4E9-8A585C252093}" destId="{0404A12D-2BFB-4E76-BCBB-256E375C59DB}" srcOrd="1" destOrd="0" presId="urn:microsoft.com/office/officeart/2005/8/layout/orgChart1"/>
    <dgm:cxn modelId="{15667901-6D88-4DBF-B914-DE82D3DD3B23}" type="presParOf" srcId="{720B9170-AC16-4252-858C-CF4C02F1A1B5}" destId="{C040D508-2344-4F07-84D5-D1DF78BE6C8B}" srcOrd="1" destOrd="0" presId="urn:microsoft.com/office/officeart/2005/8/layout/orgChart1"/>
    <dgm:cxn modelId="{CA879F97-8893-4D74-8AEE-E5AA1706230C}" type="presParOf" srcId="{720B9170-AC16-4252-858C-CF4C02F1A1B5}" destId="{7B4DAFA1-6BB2-4023-84C9-EEBC6A2C5CDE}" srcOrd="2" destOrd="0" presId="urn:microsoft.com/office/officeart/2005/8/layout/orgChart1"/>
    <dgm:cxn modelId="{9C887F99-2155-48E7-9749-4AABBA393AC7}" type="presParOf" srcId="{E77BEACF-52E3-4C6B-8329-2E2BE0DE5449}" destId="{0F6B136C-E32C-471C-A884-A9FFA1A3275B}" srcOrd="4" destOrd="0" presId="urn:microsoft.com/office/officeart/2005/8/layout/orgChart1"/>
    <dgm:cxn modelId="{CF8B6EB4-2645-4408-AFEC-65A804277316}" type="presParOf" srcId="{E77BEACF-52E3-4C6B-8329-2E2BE0DE5449}" destId="{6A0DC69A-D3A1-4EEC-A303-9DF4D8B216E9}" srcOrd="5" destOrd="0" presId="urn:microsoft.com/office/officeart/2005/8/layout/orgChart1"/>
    <dgm:cxn modelId="{C64E55C0-9375-497E-9F0A-027A0E89E5F9}" type="presParOf" srcId="{6A0DC69A-D3A1-4EEC-A303-9DF4D8B216E9}" destId="{32D6021F-D41E-43AA-9B10-BF2222CC3A93}" srcOrd="0" destOrd="0" presId="urn:microsoft.com/office/officeart/2005/8/layout/orgChart1"/>
    <dgm:cxn modelId="{FFCACB3E-9CA0-4529-A8B9-F5F95D9CED6F}" type="presParOf" srcId="{32D6021F-D41E-43AA-9B10-BF2222CC3A93}" destId="{EA23A992-0B13-4367-BE8D-E0A72379C892}" srcOrd="0" destOrd="0" presId="urn:microsoft.com/office/officeart/2005/8/layout/orgChart1"/>
    <dgm:cxn modelId="{F16239E9-7951-4849-B0B3-9DBA9D3D2806}" type="presParOf" srcId="{32D6021F-D41E-43AA-9B10-BF2222CC3A93}" destId="{6BF9D7F5-8959-4710-801C-210F5C78A8AB}" srcOrd="1" destOrd="0" presId="urn:microsoft.com/office/officeart/2005/8/layout/orgChart1"/>
    <dgm:cxn modelId="{09D88E9C-4D85-4751-BA03-F7A286C3AB21}" type="presParOf" srcId="{6A0DC69A-D3A1-4EEC-A303-9DF4D8B216E9}" destId="{9BEA8932-66FB-4760-8019-8CD4337814E7}" srcOrd="1" destOrd="0" presId="urn:microsoft.com/office/officeart/2005/8/layout/orgChart1"/>
    <dgm:cxn modelId="{4A137104-2ED5-4AD8-ABEB-7B94FAE11A16}" type="presParOf" srcId="{6A0DC69A-D3A1-4EEC-A303-9DF4D8B216E9}" destId="{E4FB56D2-5A3D-4491-9E97-31BF9ADC3F9B}" srcOrd="2" destOrd="0" presId="urn:microsoft.com/office/officeart/2005/8/layout/orgChart1"/>
    <dgm:cxn modelId="{6991258A-64EF-48F4-9858-B682E4728815}" type="presParOf" srcId="{E77BEACF-52E3-4C6B-8329-2E2BE0DE5449}" destId="{85A13362-4883-4CD1-85E2-5B2CD38DD04F}" srcOrd="6" destOrd="0" presId="urn:microsoft.com/office/officeart/2005/8/layout/orgChart1"/>
    <dgm:cxn modelId="{19ED3F07-94C5-4204-901D-EB22B904C29D}" type="presParOf" srcId="{E77BEACF-52E3-4C6B-8329-2E2BE0DE5449}" destId="{91B36EBF-1925-4154-81B6-39FBDF96FF40}" srcOrd="7" destOrd="0" presId="urn:microsoft.com/office/officeart/2005/8/layout/orgChart1"/>
    <dgm:cxn modelId="{DDAEE289-5F21-4390-923C-686CABE756B8}" type="presParOf" srcId="{91B36EBF-1925-4154-81B6-39FBDF96FF40}" destId="{58117596-FEED-4F6F-A3FF-B7965F16C249}" srcOrd="0" destOrd="0" presId="urn:microsoft.com/office/officeart/2005/8/layout/orgChart1"/>
    <dgm:cxn modelId="{8D3FA009-8446-4F8C-81F8-AB0DA0AC64E5}" type="presParOf" srcId="{58117596-FEED-4F6F-A3FF-B7965F16C249}" destId="{FF04B3F5-98C3-4622-8C10-F48E00C4057F}" srcOrd="0" destOrd="0" presId="urn:microsoft.com/office/officeart/2005/8/layout/orgChart1"/>
    <dgm:cxn modelId="{520BC0CA-0E1B-4DDF-BBD6-446A33E416BF}" type="presParOf" srcId="{58117596-FEED-4F6F-A3FF-B7965F16C249}" destId="{9915AE70-DE86-4A6D-B9B9-2BA96EE0CE8D}" srcOrd="1" destOrd="0" presId="urn:microsoft.com/office/officeart/2005/8/layout/orgChart1"/>
    <dgm:cxn modelId="{ECE7AA7A-40BA-4F1F-B1D7-B558A2D4A475}" type="presParOf" srcId="{91B36EBF-1925-4154-81B6-39FBDF96FF40}" destId="{B2A002F5-EBA9-403E-AFFD-4088E44B10C3}" srcOrd="1" destOrd="0" presId="urn:microsoft.com/office/officeart/2005/8/layout/orgChart1"/>
    <dgm:cxn modelId="{E5301C71-E785-462B-9E64-AA2338DE62A1}" type="presParOf" srcId="{91B36EBF-1925-4154-81B6-39FBDF96FF40}" destId="{57D4DE6B-5C9B-4F1C-9468-0A9D733238AF}" srcOrd="2" destOrd="0" presId="urn:microsoft.com/office/officeart/2005/8/layout/orgChart1"/>
    <dgm:cxn modelId="{E27DCFB4-0232-4187-A27B-9C3AA85F3B32}" type="presParOf" srcId="{36AFECC5-2A8D-48A4-BAE3-EBCF2BD3D960}" destId="{740D9054-4470-435E-B804-14F08172A1C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77EDE60-571A-4911-B1D1-1E47476713D2}"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BADE7555-95AA-4ACB-A698-F63CEB14ABE8}">
      <dgm:prSet phldrT="[Metin]" custT="1"/>
      <dgm:spPr/>
      <dgm:t>
        <a:bodyPr/>
        <a:lstStyle/>
        <a:p>
          <a:r>
            <a:rPr lang="tr-TR" sz="1600" dirty="0" smtClean="0"/>
            <a:t>Tam Kamusal</a:t>
          </a:r>
          <a:endParaRPr lang="tr-TR" sz="1600" dirty="0"/>
        </a:p>
      </dgm:t>
    </dgm:pt>
    <dgm:pt modelId="{B857EBF7-99B1-49C5-9605-D59A4578C0E8}" type="parTrans" cxnId="{A0F4EA57-8F7F-4B39-9447-460F4626B130}">
      <dgm:prSet/>
      <dgm:spPr/>
      <dgm:t>
        <a:bodyPr/>
        <a:lstStyle/>
        <a:p>
          <a:endParaRPr lang="tr-TR" dirty="0"/>
        </a:p>
      </dgm:t>
    </dgm:pt>
    <dgm:pt modelId="{72A55C55-81E8-46A0-B4D5-E58BA53C2D2E}" type="sibTrans" cxnId="{A0F4EA57-8F7F-4B39-9447-460F4626B130}">
      <dgm:prSet/>
      <dgm:spPr/>
      <dgm:t>
        <a:bodyPr/>
        <a:lstStyle/>
        <a:p>
          <a:endParaRPr lang="tr-TR"/>
        </a:p>
      </dgm:t>
    </dgm:pt>
    <dgm:pt modelId="{9E281C38-78EC-48CD-A142-C6CD964A6771}">
      <dgm:prSet phldrT="[Metin]" custT="1"/>
      <dgm:spPr/>
      <dgm:t>
        <a:bodyPr/>
        <a:lstStyle/>
        <a:p>
          <a:r>
            <a:rPr lang="tr-TR" sz="1600" dirty="0" smtClean="0"/>
            <a:t>Yarı </a:t>
          </a:r>
        </a:p>
        <a:p>
          <a:r>
            <a:rPr lang="tr-TR" sz="1600" dirty="0" smtClean="0"/>
            <a:t>Kamusal</a:t>
          </a:r>
          <a:endParaRPr lang="tr-TR" sz="1600" dirty="0"/>
        </a:p>
      </dgm:t>
    </dgm:pt>
    <dgm:pt modelId="{20109E3F-235F-4F66-AB1E-354CA6346D09}" type="parTrans" cxnId="{64B71787-7AAC-4793-A28C-AA4077C7FA92}">
      <dgm:prSet/>
      <dgm:spPr/>
      <dgm:t>
        <a:bodyPr/>
        <a:lstStyle/>
        <a:p>
          <a:endParaRPr lang="tr-TR" dirty="0"/>
        </a:p>
      </dgm:t>
    </dgm:pt>
    <dgm:pt modelId="{94C35617-C881-4EB0-AACC-7818EB28D543}" type="sibTrans" cxnId="{64B71787-7AAC-4793-A28C-AA4077C7FA92}">
      <dgm:prSet/>
      <dgm:spPr/>
      <dgm:t>
        <a:bodyPr/>
        <a:lstStyle/>
        <a:p>
          <a:endParaRPr lang="tr-TR"/>
        </a:p>
      </dgm:t>
    </dgm:pt>
    <dgm:pt modelId="{F2BAB9EE-5581-4C00-A4C3-51E37D122C53}">
      <dgm:prSet phldrT="[Metin]" custT="1"/>
      <dgm:spPr/>
      <dgm:t>
        <a:bodyPr/>
        <a:lstStyle/>
        <a:p>
          <a:r>
            <a:rPr lang="tr-TR" sz="1600" dirty="0" smtClean="0"/>
            <a:t>Erdemli</a:t>
          </a:r>
        </a:p>
        <a:p>
          <a:r>
            <a:rPr lang="tr-TR" sz="1600" dirty="0" smtClean="0"/>
            <a:t>(+Erdemsiz)</a:t>
          </a:r>
          <a:endParaRPr lang="tr-TR" sz="1600" dirty="0"/>
        </a:p>
      </dgm:t>
    </dgm:pt>
    <dgm:pt modelId="{9AABCED4-3B72-4BF5-A7FF-51772336E727}" type="parTrans" cxnId="{D94F1828-B8A5-45BA-ADD9-278B0A3A794E}">
      <dgm:prSet/>
      <dgm:spPr/>
      <dgm:t>
        <a:bodyPr/>
        <a:lstStyle/>
        <a:p>
          <a:endParaRPr lang="tr-TR" dirty="0"/>
        </a:p>
      </dgm:t>
    </dgm:pt>
    <dgm:pt modelId="{93AA845E-87A7-4C98-A457-3FC5DB5C629F}" type="sibTrans" cxnId="{D94F1828-B8A5-45BA-ADD9-278B0A3A794E}">
      <dgm:prSet/>
      <dgm:spPr/>
      <dgm:t>
        <a:bodyPr/>
        <a:lstStyle/>
        <a:p>
          <a:endParaRPr lang="tr-TR"/>
        </a:p>
      </dgm:t>
    </dgm:pt>
    <dgm:pt modelId="{DBD21616-919D-48AE-B9AF-A55E66B2AF11}" type="asst">
      <dgm:prSet phldrT="[Metin]" custT="1"/>
      <dgm:spPr/>
      <dgm:t>
        <a:bodyPr/>
        <a:lstStyle/>
        <a:p>
          <a:r>
            <a:rPr lang="tr-TR" sz="2000" b="1" dirty="0" smtClean="0"/>
            <a:t>Kamusal Mal ve Hizmetler</a:t>
          </a:r>
        </a:p>
      </dgm:t>
    </dgm:pt>
    <dgm:pt modelId="{A9B5AB54-681C-4BF4-9EA5-FFA7C7F7B773}" type="sibTrans" cxnId="{E65BA96B-DDBD-4634-BF25-53A6DDC0F73D}">
      <dgm:prSet/>
      <dgm:spPr/>
      <dgm:t>
        <a:bodyPr/>
        <a:lstStyle/>
        <a:p>
          <a:endParaRPr lang="tr-TR"/>
        </a:p>
      </dgm:t>
    </dgm:pt>
    <dgm:pt modelId="{D3EEABB8-600D-45DB-A388-FEF213C0974F}" type="parTrans" cxnId="{E65BA96B-DDBD-4634-BF25-53A6DDC0F73D}">
      <dgm:prSet/>
      <dgm:spPr/>
      <dgm:t>
        <a:bodyPr/>
        <a:lstStyle/>
        <a:p>
          <a:endParaRPr lang="tr-TR"/>
        </a:p>
      </dgm:t>
    </dgm:pt>
    <dgm:pt modelId="{0911D81D-4E3F-4B19-9268-F26B300058CB}">
      <dgm:prSet custT="1"/>
      <dgm:spPr/>
      <dgm:t>
        <a:bodyPr/>
        <a:lstStyle/>
        <a:p>
          <a:r>
            <a:rPr lang="tr-TR" sz="1600" dirty="0" smtClean="0"/>
            <a:t>Kulüp</a:t>
          </a:r>
          <a:endParaRPr lang="tr-TR" sz="1600" dirty="0"/>
        </a:p>
      </dgm:t>
    </dgm:pt>
    <dgm:pt modelId="{782F4875-AF1A-46E6-AC87-0CD718F93571}" type="parTrans" cxnId="{059F56CE-2CBE-4D38-B466-9672521948C6}">
      <dgm:prSet/>
      <dgm:spPr/>
      <dgm:t>
        <a:bodyPr/>
        <a:lstStyle/>
        <a:p>
          <a:endParaRPr lang="tr-TR" dirty="0"/>
        </a:p>
      </dgm:t>
    </dgm:pt>
    <dgm:pt modelId="{C13A4AA6-6DC2-4082-9CC9-29FD53B263C3}" type="sibTrans" cxnId="{059F56CE-2CBE-4D38-B466-9672521948C6}">
      <dgm:prSet/>
      <dgm:spPr/>
      <dgm:t>
        <a:bodyPr/>
        <a:lstStyle/>
        <a:p>
          <a:endParaRPr lang="tr-TR"/>
        </a:p>
      </dgm:t>
    </dgm:pt>
    <dgm:pt modelId="{3CE6AC43-6345-4162-9CF8-2712F52139A3}">
      <dgm:prSet custT="1"/>
      <dgm:spPr/>
      <dgm:t>
        <a:bodyPr/>
        <a:lstStyle/>
        <a:p>
          <a:r>
            <a:rPr lang="tr-TR" sz="1600" dirty="0" smtClean="0"/>
            <a:t>Global</a:t>
          </a:r>
          <a:endParaRPr lang="tr-TR" sz="1600" dirty="0"/>
        </a:p>
      </dgm:t>
    </dgm:pt>
    <dgm:pt modelId="{BB1E25B6-D190-48C2-80F7-CE163D86E6D8}" type="parTrans" cxnId="{395A5F4C-CA3D-44B4-9186-90345F3EBF5A}">
      <dgm:prSet/>
      <dgm:spPr/>
      <dgm:t>
        <a:bodyPr/>
        <a:lstStyle/>
        <a:p>
          <a:endParaRPr lang="tr-TR" dirty="0"/>
        </a:p>
      </dgm:t>
    </dgm:pt>
    <dgm:pt modelId="{738E38A0-B95D-41E4-8007-462E2C2FC5FB}" type="sibTrans" cxnId="{395A5F4C-CA3D-44B4-9186-90345F3EBF5A}">
      <dgm:prSet/>
      <dgm:spPr/>
      <dgm:t>
        <a:bodyPr/>
        <a:lstStyle/>
        <a:p>
          <a:endParaRPr lang="tr-TR"/>
        </a:p>
      </dgm:t>
    </dgm:pt>
    <dgm:pt modelId="{55803FBB-7D24-4B37-9390-0C20E36E63B2}">
      <dgm:prSet custT="1"/>
      <dgm:spPr/>
      <dgm:t>
        <a:bodyPr/>
        <a:lstStyle/>
        <a:p>
          <a:r>
            <a:rPr lang="tr-TR" sz="1600" dirty="0" smtClean="0"/>
            <a:t>Özel</a:t>
          </a:r>
          <a:endParaRPr lang="tr-TR" sz="1600" dirty="0"/>
        </a:p>
      </dgm:t>
    </dgm:pt>
    <dgm:pt modelId="{5E0F5C38-39E6-4B37-994D-8E17F7460C59}" type="parTrans" cxnId="{63464DE6-59D4-463B-AA19-A222F3A54944}">
      <dgm:prSet/>
      <dgm:spPr/>
      <dgm:t>
        <a:bodyPr/>
        <a:lstStyle/>
        <a:p>
          <a:endParaRPr lang="tr-TR" dirty="0"/>
        </a:p>
      </dgm:t>
    </dgm:pt>
    <dgm:pt modelId="{7A6FE9F4-7F06-4E64-AEE6-C8D5C5480CBA}" type="sibTrans" cxnId="{63464DE6-59D4-463B-AA19-A222F3A54944}">
      <dgm:prSet/>
      <dgm:spPr/>
      <dgm:t>
        <a:bodyPr/>
        <a:lstStyle/>
        <a:p>
          <a:endParaRPr lang="tr-TR"/>
        </a:p>
      </dgm:t>
    </dgm:pt>
    <dgm:pt modelId="{BFAD471B-2DF1-44FD-96B8-71BCC747167F}">
      <dgm:prSet custT="1"/>
      <dgm:spPr/>
      <dgm:t>
        <a:bodyPr/>
        <a:lstStyle/>
        <a:p>
          <a:r>
            <a:rPr lang="tr-TR" sz="1600" dirty="0" smtClean="0"/>
            <a:t>Ortak Kamusal</a:t>
          </a:r>
          <a:endParaRPr lang="tr-TR" sz="1600" dirty="0"/>
        </a:p>
      </dgm:t>
    </dgm:pt>
    <dgm:pt modelId="{3ED3F74C-32BD-4E67-A793-820E9C17964A}" type="parTrans" cxnId="{D04FDF28-237C-4D4E-A49B-73636FC80D56}">
      <dgm:prSet/>
      <dgm:spPr/>
      <dgm:t>
        <a:bodyPr/>
        <a:lstStyle/>
        <a:p>
          <a:endParaRPr lang="tr-TR"/>
        </a:p>
      </dgm:t>
    </dgm:pt>
    <dgm:pt modelId="{705DB835-F372-4948-80BD-F9375BA9AEEB}" type="sibTrans" cxnId="{D04FDF28-237C-4D4E-A49B-73636FC80D56}">
      <dgm:prSet/>
      <dgm:spPr/>
      <dgm:t>
        <a:bodyPr/>
        <a:lstStyle/>
        <a:p>
          <a:endParaRPr lang="tr-TR"/>
        </a:p>
      </dgm:t>
    </dgm:pt>
    <dgm:pt modelId="{EAD4B28B-730A-4512-BD7D-D0301E518907}" type="pres">
      <dgm:prSet presAssocID="{777EDE60-571A-4911-B1D1-1E47476713D2}" presName="hierChild1" presStyleCnt="0">
        <dgm:presLayoutVars>
          <dgm:orgChart val="1"/>
          <dgm:chPref val="1"/>
          <dgm:dir/>
          <dgm:animOne val="branch"/>
          <dgm:animLvl val="lvl"/>
          <dgm:resizeHandles/>
        </dgm:presLayoutVars>
      </dgm:prSet>
      <dgm:spPr/>
      <dgm:t>
        <a:bodyPr/>
        <a:lstStyle/>
        <a:p>
          <a:endParaRPr lang="tr-TR"/>
        </a:p>
      </dgm:t>
    </dgm:pt>
    <dgm:pt modelId="{BE0FFFE7-DC1A-430D-A43F-39C7D4ADDB3F}" type="pres">
      <dgm:prSet presAssocID="{DBD21616-919D-48AE-B9AF-A55E66B2AF11}" presName="hierRoot1" presStyleCnt="0">
        <dgm:presLayoutVars>
          <dgm:hierBranch val="init"/>
        </dgm:presLayoutVars>
      </dgm:prSet>
      <dgm:spPr/>
      <dgm:t>
        <a:bodyPr/>
        <a:lstStyle/>
        <a:p>
          <a:endParaRPr lang="tr-TR"/>
        </a:p>
      </dgm:t>
    </dgm:pt>
    <dgm:pt modelId="{F67B2E17-5976-4D64-B44B-48522793571F}" type="pres">
      <dgm:prSet presAssocID="{DBD21616-919D-48AE-B9AF-A55E66B2AF11}" presName="rootComposite1" presStyleCnt="0"/>
      <dgm:spPr/>
      <dgm:t>
        <a:bodyPr/>
        <a:lstStyle/>
        <a:p>
          <a:endParaRPr lang="tr-TR"/>
        </a:p>
      </dgm:t>
    </dgm:pt>
    <dgm:pt modelId="{4E6E55E9-382E-478E-BCDE-A78CFBF0669F}" type="pres">
      <dgm:prSet presAssocID="{DBD21616-919D-48AE-B9AF-A55E66B2AF11}" presName="rootText1" presStyleLbl="node0" presStyleIdx="0" presStyleCnt="1" custScaleX="286130" custScaleY="262165" custLinFactY="-131172" custLinFactNeighborY="-200000">
        <dgm:presLayoutVars>
          <dgm:chPref val="3"/>
        </dgm:presLayoutVars>
      </dgm:prSet>
      <dgm:spPr/>
      <dgm:t>
        <a:bodyPr/>
        <a:lstStyle/>
        <a:p>
          <a:endParaRPr lang="tr-TR"/>
        </a:p>
      </dgm:t>
    </dgm:pt>
    <dgm:pt modelId="{006A184D-288C-40D9-84FC-F01CB1283D8A}" type="pres">
      <dgm:prSet presAssocID="{DBD21616-919D-48AE-B9AF-A55E66B2AF11}" presName="rootConnector1" presStyleLbl="asst0" presStyleIdx="0" presStyleCnt="0"/>
      <dgm:spPr/>
      <dgm:t>
        <a:bodyPr/>
        <a:lstStyle/>
        <a:p>
          <a:endParaRPr lang="tr-TR"/>
        </a:p>
      </dgm:t>
    </dgm:pt>
    <dgm:pt modelId="{809F9E74-0EBB-4E59-B88A-464615967D3B}" type="pres">
      <dgm:prSet presAssocID="{DBD21616-919D-48AE-B9AF-A55E66B2AF11}" presName="hierChild2" presStyleCnt="0"/>
      <dgm:spPr/>
      <dgm:t>
        <a:bodyPr/>
        <a:lstStyle/>
        <a:p>
          <a:endParaRPr lang="tr-TR"/>
        </a:p>
      </dgm:t>
    </dgm:pt>
    <dgm:pt modelId="{89FA9790-59C4-4C79-898C-1FD41C93A56C}" type="pres">
      <dgm:prSet presAssocID="{3ED3F74C-32BD-4E67-A793-820E9C17964A}" presName="Name37" presStyleLbl="parChTrans1D2" presStyleIdx="0" presStyleCnt="7"/>
      <dgm:spPr/>
      <dgm:t>
        <a:bodyPr/>
        <a:lstStyle/>
        <a:p>
          <a:endParaRPr lang="tr-TR"/>
        </a:p>
      </dgm:t>
    </dgm:pt>
    <dgm:pt modelId="{1125B3D6-024D-4028-854B-862758A7732E}" type="pres">
      <dgm:prSet presAssocID="{BFAD471B-2DF1-44FD-96B8-71BCC747167F}" presName="hierRoot2" presStyleCnt="0">
        <dgm:presLayoutVars>
          <dgm:hierBranch val="init"/>
        </dgm:presLayoutVars>
      </dgm:prSet>
      <dgm:spPr/>
      <dgm:t>
        <a:bodyPr/>
        <a:lstStyle/>
        <a:p>
          <a:endParaRPr lang="tr-TR"/>
        </a:p>
      </dgm:t>
    </dgm:pt>
    <dgm:pt modelId="{24CC09F9-A949-40F7-A4C9-776D4C5844AD}" type="pres">
      <dgm:prSet presAssocID="{BFAD471B-2DF1-44FD-96B8-71BCC747167F}" presName="rootComposite" presStyleCnt="0"/>
      <dgm:spPr/>
      <dgm:t>
        <a:bodyPr/>
        <a:lstStyle/>
        <a:p>
          <a:endParaRPr lang="tr-TR"/>
        </a:p>
      </dgm:t>
    </dgm:pt>
    <dgm:pt modelId="{8578A22B-2A68-4F7A-8583-7E43E24CAC7E}" type="pres">
      <dgm:prSet presAssocID="{BFAD471B-2DF1-44FD-96B8-71BCC747167F}" presName="rootText" presStyleLbl="node2" presStyleIdx="0" presStyleCnt="7" custScaleX="130455" custScaleY="274520" custLinFactY="-75741" custLinFactNeighborY="-100000">
        <dgm:presLayoutVars>
          <dgm:chPref val="3"/>
        </dgm:presLayoutVars>
      </dgm:prSet>
      <dgm:spPr/>
      <dgm:t>
        <a:bodyPr/>
        <a:lstStyle/>
        <a:p>
          <a:endParaRPr lang="tr-TR"/>
        </a:p>
      </dgm:t>
    </dgm:pt>
    <dgm:pt modelId="{5F97E140-400A-42C8-91BA-E601DBC2022A}" type="pres">
      <dgm:prSet presAssocID="{BFAD471B-2DF1-44FD-96B8-71BCC747167F}" presName="rootConnector" presStyleLbl="node2" presStyleIdx="0" presStyleCnt="7"/>
      <dgm:spPr/>
      <dgm:t>
        <a:bodyPr/>
        <a:lstStyle/>
        <a:p>
          <a:endParaRPr lang="tr-TR"/>
        </a:p>
      </dgm:t>
    </dgm:pt>
    <dgm:pt modelId="{47BA9458-7FC7-4186-9F3C-7989ACC39C0D}" type="pres">
      <dgm:prSet presAssocID="{BFAD471B-2DF1-44FD-96B8-71BCC747167F}" presName="hierChild4" presStyleCnt="0"/>
      <dgm:spPr/>
      <dgm:t>
        <a:bodyPr/>
        <a:lstStyle/>
        <a:p>
          <a:endParaRPr lang="tr-TR"/>
        </a:p>
      </dgm:t>
    </dgm:pt>
    <dgm:pt modelId="{EF4DE7A8-1F68-4751-8FBD-1FAF5C5EA148}" type="pres">
      <dgm:prSet presAssocID="{BFAD471B-2DF1-44FD-96B8-71BCC747167F}" presName="hierChild5" presStyleCnt="0"/>
      <dgm:spPr/>
      <dgm:t>
        <a:bodyPr/>
        <a:lstStyle/>
        <a:p>
          <a:endParaRPr lang="tr-TR"/>
        </a:p>
      </dgm:t>
    </dgm:pt>
    <dgm:pt modelId="{64C804B8-22A9-46F1-A8A5-8931EA16AC80}" type="pres">
      <dgm:prSet presAssocID="{B857EBF7-99B1-49C5-9605-D59A4578C0E8}" presName="Name37" presStyleLbl="parChTrans1D2" presStyleIdx="1" presStyleCnt="7"/>
      <dgm:spPr/>
      <dgm:t>
        <a:bodyPr/>
        <a:lstStyle/>
        <a:p>
          <a:endParaRPr lang="tr-TR"/>
        </a:p>
      </dgm:t>
    </dgm:pt>
    <dgm:pt modelId="{3E77DBF9-B276-48FF-81A8-D894C764B6D0}" type="pres">
      <dgm:prSet presAssocID="{BADE7555-95AA-4ACB-A698-F63CEB14ABE8}" presName="hierRoot2" presStyleCnt="0">
        <dgm:presLayoutVars>
          <dgm:hierBranch val="init"/>
        </dgm:presLayoutVars>
      </dgm:prSet>
      <dgm:spPr/>
      <dgm:t>
        <a:bodyPr/>
        <a:lstStyle/>
        <a:p>
          <a:endParaRPr lang="tr-TR"/>
        </a:p>
      </dgm:t>
    </dgm:pt>
    <dgm:pt modelId="{24522CD5-205D-448C-B86C-F9A14774E00B}" type="pres">
      <dgm:prSet presAssocID="{BADE7555-95AA-4ACB-A698-F63CEB14ABE8}" presName="rootComposite" presStyleCnt="0"/>
      <dgm:spPr/>
      <dgm:t>
        <a:bodyPr/>
        <a:lstStyle/>
        <a:p>
          <a:endParaRPr lang="tr-TR"/>
        </a:p>
      </dgm:t>
    </dgm:pt>
    <dgm:pt modelId="{65D09C57-BE59-45BA-9F5A-690305F75FE6}" type="pres">
      <dgm:prSet presAssocID="{BADE7555-95AA-4ACB-A698-F63CEB14ABE8}" presName="rootText" presStyleLbl="node2" presStyleIdx="1" presStyleCnt="7" custScaleX="143862" custScaleY="262165" custLinFactY="-64065" custLinFactNeighborY="-100000">
        <dgm:presLayoutVars>
          <dgm:chPref val="3"/>
        </dgm:presLayoutVars>
      </dgm:prSet>
      <dgm:spPr/>
      <dgm:t>
        <a:bodyPr/>
        <a:lstStyle/>
        <a:p>
          <a:endParaRPr lang="tr-TR"/>
        </a:p>
      </dgm:t>
    </dgm:pt>
    <dgm:pt modelId="{6FDF0288-C534-4AB2-AF66-FCAEE2D75BAC}" type="pres">
      <dgm:prSet presAssocID="{BADE7555-95AA-4ACB-A698-F63CEB14ABE8}" presName="rootConnector" presStyleLbl="node2" presStyleIdx="1" presStyleCnt="7"/>
      <dgm:spPr/>
      <dgm:t>
        <a:bodyPr/>
        <a:lstStyle/>
        <a:p>
          <a:endParaRPr lang="tr-TR"/>
        </a:p>
      </dgm:t>
    </dgm:pt>
    <dgm:pt modelId="{24C52C31-4BA5-4629-9149-C07BFEEE98B5}" type="pres">
      <dgm:prSet presAssocID="{BADE7555-95AA-4ACB-A698-F63CEB14ABE8}" presName="hierChild4" presStyleCnt="0"/>
      <dgm:spPr/>
      <dgm:t>
        <a:bodyPr/>
        <a:lstStyle/>
        <a:p>
          <a:endParaRPr lang="tr-TR"/>
        </a:p>
      </dgm:t>
    </dgm:pt>
    <dgm:pt modelId="{BFDECCE1-C27D-4E97-94C3-165E20537B98}" type="pres">
      <dgm:prSet presAssocID="{BADE7555-95AA-4ACB-A698-F63CEB14ABE8}" presName="hierChild5" presStyleCnt="0"/>
      <dgm:spPr/>
      <dgm:t>
        <a:bodyPr/>
        <a:lstStyle/>
        <a:p>
          <a:endParaRPr lang="tr-TR"/>
        </a:p>
      </dgm:t>
    </dgm:pt>
    <dgm:pt modelId="{C349ED53-3B47-4EA8-B6D5-CB9A11A52373}" type="pres">
      <dgm:prSet presAssocID="{20109E3F-235F-4F66-AB1E-354CA6346D09}" presName="Name37" presStyleLbl="parChTrans1D2" presStyleIdx="2" presStyleCnt="7"/>
      <dgm:spPr/>
      <dgm:t>
        <a:bodyPr/>
        <a:lstStyle/>
        <a:p>
          <a:endParaRPr lang="tr-TR"/>
        </a:p>
      </dgm:t>
    </dgm:pt>
    <dgm:pt modelId="{3159798B-229E-4C07-AF85-71958C493666}" type="pres">
      <dgm:prSet presAssocID="{9E281C38-78EC-48CD-A142-C6CD964A6771}" presName="hierRoot2" presStyleCnt="0">
        <dgm:presLayoutVars>
          <dgm:hierBranch val="init"/>
        </dgm:presLayoutVars>
      </dgm:prSet>
      <dgm:spPr/>
      <dgm:t>
        <a:bodyPr/>
        <a:lstStyle/>
        <a:p>
          <a:endParaRPr lang="tr-TR"/>
        </a:p>
      </dgm:t>
    </dgm:pt>
    <dgm:pt modelId="{C132256E-178D-4589-B4C5-2734FE179847}" type="pres">
      <dgm:prSet presAssocID="{9E281C38-78EC-48CD-A142-C6CD964A6771}" presName="rootComposite" presStyleCnt="0"/>
      <dgm:spPr/>
      <dgm:t>
        <a:bodyPr/>
        <a:lstStyle/>
        <a:p>
          <a:endParaRPr lang="tr-TR"/>
        </a:p>
      </dgm:t>
    </dgm:pt>
    <dgm:pt modelId="{15823FB0-DADE-43D3-86FF-BA8041D4C5EA}" type="pres">
      <dgm:prSet presAssocID="{9E281C38-78EC-48CD-A142-C6CD964A6771}" presName="rootText" presStyleLbl="node2" presStyleIdx="2" presStyleCnt="7" custScaleX="143862" custScaleY="262165" custLinFactY="-64065" custLinFactNeighborY="-100000">
        <dgm:presLayoutVars>
          <dgm:chPref val="3"/>
        </dgm:presLayoutVars>
      </dgm:prSet>
      <dgm:spPr/>
      <dgm:t>
        <a:bodyPr/>
        <a:lstStyle/>
        <a:p>
          <a:endParaRPr lang="tr-TR"/>
        </a:p>
      </dgm:t>
    </dgm:pt>
    <dgm:pt modelId="{4B2AEB89-50B8-4C52-95F8-DD8703C4685F}" type="pres">
      <dgm:prSet presAssocID="{9E281C38-78EC-48CD-A142-C6CD964A6771}" presName="rootConnector" presStyleLbl="node2" presStyleIdx="2" presStyleCnt="7"/>
      <dgm:spPr/>
      <dgm:t>
        <a:bodyPr/>
        <a:lstStyle/>
        <a:p>
          <a:endParaRPr lang="tr-TR"/>
        </a:p>
      </dgm:t>
    </dgm:pt>
    <dgm:pt modelId="{2DE9E690-BB4E-438F-996A-25162DF58416}" type="pres">
      <dgm:prSet presAssocID="{9E281C38-78EC-48CD-A142-C6CD964A6771}" presName="hierChild4" presStyleCnt="0"/>
      <dgm:spPr/>
      <dgm:t>
        <a:bodyPr/>
        <a:lstStyle/>
        <a:p>
          <a:endParaRPr lang="tr-TR"/>
        </a:p>
      </dgm:t>
    </dgm:pt>
    <dgm:pt modelId="{24ED34C2-C982-4686-8380-BC1929B40516}" type="pres">
      <dgm:prSet presAssocID="{9E281C38-78EC-48CD-A142-C6CD964A6771}" presName="hierChild5" presStyleCnt="0"/>
      <dgm:spPr/>
      <dgm:t>
        <a:bodyPr/>
        <a:lstStyle/>
        <a:p>
          <a:endParaRPr lang="tr-TR"/>
        </a:p>
      </dgm:t>
    </dgm:pt>
    <dgm:pt modelId="{5EF3FC2F-BA2B-40FE-BE84-FE19C8FF2A78}" type="pres">
      <dgm:prSet presAssocID="{BB1E25B6-D190-48C2-80F7-CE163D86E6D8}" presName="Name37" presStyleLbl="parChTrans1D2" presStyleIdx="3" presStyleCnt="7"/>
      <dgm:spPr/>
      <dgm:t>
        <a:bodyPr/>
        <a:lstStyle/>
        <a:p>
          <a:endParaRPr lang="tr-TR"/>
        </a:p>
      </dgm:t>
    </dgm:pt>
    <dgm:pt modelId="{657875D4-6C9F-4FB7-93A2-59064E32E937}" type="pres">
      <dgm:prSet presAssocID="{3CE6AC43-6345-4162-9CF8-2712F52139A3}" presName="hierRoot2" presStyleCnt="0">
        <dgm:presLayoutVars>
          <dgm:hierBranch val="init"/>
        </dgm:presLayoutVars>
      </dgm:prSet>
      <dgm:spPr/>
      <dgm:t>
        <a:bodyPr/>
        <a:lstStyle/>
        <a:p>
          <a:endParaRPr lang="tr-TR"/>
        </a:p>
      </dgm:t>
    </dgm:pt>
    <dgm:pt modelId="{5BC11E24-9E4E-4065-AA92-DB3E6EDA3015}" type="pres">
      <dgm:prSet presAssocID="{3CE6AC43-6345-4162-9CF8-2712F52139A3}" presName="rootComposite" presStyleCnt="0"/>
      <dgm:spPr/>
      <dgm:t>
        <a:bodyPr/>
        <a:lstStyle/>
        <a:p>
          <a:endParaRPr lang="tr-TR"/>
        </a:p>
      </dgm:t>
    </dgm:pt>
    <dgm:pt modelId="{4DAA8743-2492-4DE9-B0D4-ACFE3BEA1A62}" type="pres">
      <dgm:prSet presAssocID="{3CE6AC43-6345-4162-9CF8-2712F52139A3}" presName="rootText" presStyleLbl="node2" presStyleIdx="3" presStyleCnt="7" custScaleX="143862" custScaleY="262165" custLinFactY="-64065" custLinFactNeighborY="-100000">
        <dgm:presLayoutVars>
          <dgm:chPref val="3"/>
        </dgm:presLayoutVars>
      </dgm:prSet>
      <dgm:spPr/>
      <dgm:t>
        <a:bodyPr/>
        <a:lstStyle/>
        <a:p>
          <a:endParaRPr lang="tr-TR"/>
        </a:p>
      </dgm:t>
    </dgm:pt>
    <dgm:pt modelId="{6F77F69A-713F-4C4D-A268-A9FC34EE5C0E}" type="pres">
      <dgm:prSet presAssocID="{3CE6AC43-6345-4162-9CF8-2712F52139A3}" presName="rootConnector" presStyleLbl="node2" presStyleIdx="3" presStyleCnt="7"/>
      <dgm:spPr/>
      <dgm:t>
        <a:bodyPr/>
        <a:lstStyle/>
        <a:p>
          <a:endParaRPr lang="tr-TR"/>
        </a:p>
      </dgm:t>
    </dgm:pt>
    <dgm:pt modelId="{D288A311-3244-4F44-9BFD-45F37A83E22D}" type="pres">
      <dgm:prSet presAssocID="{3CE6AC43-6345-4162-9CF8-2712F52139A3}" presName="hierChild4" presStyleCnt="0"/>
      <dgm:spPr/>
      <dgm:t>
        <a:bodyPr/>
        <a:lstStyle/>
        <a:p>
          <a:endParaRPr lang="tr-TR"/>
        </a:p>
      </dgm:t>
    </dgm:pt>
    <dgm:pt modelId="{8099AD83-8BB5-4193-928C-3205D1D7AA57}" type="pres">
      <dgm:prSet presAssocID="{3CE6AC43-6345-4162-9CF8-2712F52139A3}" presName="hierChild5" presStyleCnt="0"/>
      <dgm:spPr/>
      <dgm:t>
        <a:bodyPr/>
        <a:lstStyle/>
        <a:p>
          <a:endParaRPr lang="tr-TR"/>
        </a:p>
      </dgm:t>
    </dgm:pt>
    <dgm:pt modelId="{1BEB4143-91F8-45AE-8156-6433E2E9C135}" type="pres">
      <dgm:prSet presAssocID="{782F4875-AF1A-46E6-AC87-0CD718F93571}" presName="Name37" presStyleLbl="parChTrans1D2" presStyleIdx="4" presStyleCnt="7"/>
      <dgm:spPr/>
      <dgm:t>
        <a:bodyPr/>
        <a:lstStyle/>
        <a:p>
          <a:endParaRPr lang="tr-TR"/>
        </a:p>
      </dgm:t>
    </dgm:pt>
    <dgm:pt modelId="{80A49718-92B5-43E1-A38A-EDC2B5FD23E1}" type="pres">
      <dgm:prSet presAssocID="{0911D81D-4E3F-4B19-9268-F26B300058CB}" presName="hierRoot2" presStyleCnt="0">
        <dgm:presLayoutVars>
          <dgm:hierBranch val="init"/>
        </dgm:presLayoutVars>
      </dgm:prSet>
      <dgm:spPr/>
      <dgm:t>
        <a:bodyPr/>
        <a:lstStyle/>
        <a:p>
          <a:endParaRPr lang="tr-TR"/>
        </a:p>
      </dgm:t>
    </dgm:pt>
    <dgm:pt modelId="{38101FBC-C390-46DE-9115-1957993AC4B4}" type="pres">
      <dgm:prSet presAssocID="{0911D81D-4E3F-4B19-9268-F26B300058CB}" presName="rootComposite" presStyleCnt="0"/>
      <dgm:spPr/>
      <dgm:t>
        <a:bodyPr/>
        <a:lstStyle/>
        <a:p>
          <a:endParaRPr lang="tr-TR"/>
        </a:p>
      </dgm:t>
    </dgm:pt>
    <dgm:pt modelId="{4B368C0C-4316-4626-BB33-01560F4A031B}" type="pres">
      <dgm:prSet presAssocID="{0911D81D-4E3F-4B19-9268-F26B300058CB}" presName="rootText" presStyleLbl="node2" presStyleIdx="4" presStyleCnt="7" custScaleX="143862" custScaleY="262165" custLinFactY="-64065" custLinFactNeighborY="-100000">
        <dgm:presLayoutVars>
          <dgm:chPref val="3"/>
        </dgm:presLayoutVars>
      </dgm:prSet>
      <dgm:spPr/>
      <dgm:t>
        <a:bodyPr/>
        <a:lstStyle/>
        <a:p>
          <a:endParaRPr lang="tr-TR"/>
        </a:p>
      </dgm:t>
    </dgm:pt>
    <dgm:pt modelId="{56C7D279-4D69-4608-A2DE-B1A2FE2A65F3}" type="pres">
      <dgm:prSet presAssocID="{0911D81D-4E3F-4B19-9268-F26B300058CB}" presName="rootConnector" presStyleLbl="node2" presStyleIdx="4" presStyleCnt="7"/>
      <dgm:spPr/>
      <dgm:t>
        <a:bodyPr/>
        <a:lstStyle/>
        <a:p>
          <a:endParaRPr lang="tr-TR"/>
        </a:p>
      </dgm:t>
    </dgm:pt>
    <dgm:pt modelId="{B1DC3287-FE6E-4A26-AD02-23DBD4526F06}" type="pres">
      <dgm:prSet presAssocID="{0911D81D-4E3F-4B19-9268-F26B300058CB}" presName="hierChild4" presStyleCnt="0"/>
      <dgm:spPr/>
      <dgm:t>
        <a:bodyPr/>
        <a:lstStyle/>
        <a:p>
          <a:endParaRPr lang="tr-TR"/>
        </a:p>
      </dgm:t>
    </dgm:pt>
    <dgm:pt modelId="{14CD0640-5630-4019-8A54-0199565C28A4}" type="pres">
      <dgm:prSet presAssocID="{0911D81D-4E3F-4B19-9268-F26B300058CB}" presName="hierChild5" presStyleCnt="0"/>
      <dgm:spPr/>
      <dgm:t>
        <a:bodyPr/>
        <a:lstStyle/>
        <a:p>
          <a:endParaRPr lang="tr-TR"/>
        </a:p>
      </dgm:t>
    </dgm:pt>
    <dgm:pt modelId="{7371DE6D-A0EF-49C1-B9E6-F5BEFE04208F}" type="pres">
      <dgm:prSet presAssocID="{5E0F5C38-39E6-4B37-994D-8E17F7460C59}" presName="Name37" presStyleLbl="parChTrans1D2" presStyleIdx="5" presStyleCnt="7"/>
      <dgm:spPr/>
      <dgm:t>
        <a:bodyPr/>
        <a:lstStyle/>
        <a:p>
          <a:endParaRPr lang="tr-TR"/>
        </a:p>
      </dgm:t>
    </dgm:pt>
    <dgm:pt modelId="{C66A1E16-756B-4E95-9C4D-E0802572EFA4}" type="pres">
      <dgm:prSet presAssocID="{55803FBB-7D24-4B37-9390-0C20E36E63B2}" presName="hierRoot2" presStyleCnt="0">
        <dgm:presLayoutVars>
          <dgm:hierBranch val="init"/>
        </dgm:presLayoutVars>
      </dgm:prSet>
      <dgm:spPr/>
      <dgm:t>
        <a:bodyPr/>
        <a:lstStyle/>
        <a:p>
          <a:endParaRPr lang="tr-TR"/>
        </a:p>
      </dgm:t>
    </dgm:pt>
    <dgm:pt modelId="{6CFDE9CE-E8DB-4D74-8B61-56244C2F57BC}" type="pres">
      <dgm:prSet presAssocID="{55803FBB-7D24-4B37-9390-0C20E36E63B2}" presName="rootComposite" presStyleCnt="0"/>
      <dgm:spPr/>
      <dgm:t>
        <a:bodyPr/>
        <a:lstStyle/>
        <a:p>
          <a:endParaRPr lang="tr-TR"/>
        </a:p>
      </dgm:t>
    </dgm:pt>
    <dgm:pt modelId="{7E11E8BB-73A8-43CF-A50E-EB0A6DEC82F3}" type="pres">
      <dgm:prSet presAssocID="{55803FBB-7D24-4B37-9390-0C20E36E63B2}" presName="rootText" presStyleLbl="node2" presStyleIdx="5" presStyleCnt="7" custScaleX="143862" custScaleY="262165" custLinFactY="-64065" custLinFactNeighborY="-100000">
        <dgm:presLayoutVars>
          <dgm:chPref val="3"/>
        </dgm:presLayoutVars>
      </dgm:prSet>
      <dgm:spPr/>
      <dgm:t>
        <a:bodyPr/>
        <a:lstStyle/>
        <a:p>
          <a:endParaRPr lang="tr-TR"/>
        </a:p>
      </dgm:t>
    </dgm:pt>
    <dgm:pt modelId="{59ABBBA3-7D7E-4CB8-98EC-2F547CC36819}" type="pres">
      <dgm:prSet presAssocID="{55803FBB-7D24-4B37-9390-0C20E36E63B2}" presName="rootConnector" presStyleLbl="node2" presStyleIdx="5" presStyleCnt="7"/>
      <dgm:spPr/>
      <dgm:t>
        <a:bodyPr/>
        <a:lstStyle/>
        <a:p>
          <a:endParaRPr lang="tr-TR"/>
        </a:p>
      </dgm:t>
    </dgm:pt>
    <dgm:pt modelId="{B9A87FA3-B0A6-43D9-BD27-6C705C371B02}" type="pres">
      <dgm:prSet presAssocID="{55803FBB-7D24-4B37-9390-0C20E36E63B2}" presName="hierChild4" presStyleCnt="0"/>
      <dgm:spPr/>
      <dgm:t>
        <a:bodyPr/>
        <a:lstStyle/>
        <a:p>
          <a:endParaRPr lang="tr-TR"/>
        </a:p>
      </dgm:t>
    </dgm:pt>
    <dgm:pt modelId="{D6830971-325F-4A96-A791-CA747C62DBA5}" type="pres">
      <dgm:prSet presAssocID="{55803FBB-7D24-4B37-9390-0C20E36E63B2}" presName="hierChild5" presStyleCnt="0"/>
      <dgm:spPr/>
      <dgm:t>
        <a:bodyPr/>
        <a:lstStyle/>
        <a:p>
          <a:endParaRPr lang="tr-TR"/>
        </a:p>
      </dgm:t>
    </dgm:pt>
    <dgm:pt modelId="{63030A2A-BD29-49E5-9383-FDEE68BDCF2E}" type="pres">
      <dgm:prSet presAssocID="{9AABCED4-3B72-4BF5-A7FF-51772336E727}" presName="Name37" presStyleLbl="parChTrans1D2" presStyleIdx="6" presStyleCnt="7"/>
      <dgm:spPr/>
      <dgm:t>
        <a:bodyPr/>
        <a:lstStyle/>
        <a:p>
          <a:endParaRPr lang="tr-TR"/>
        </a:p>
      </dgm:t>
    </dgm:pt>
    <dgm:pt modelId="{E981F54D-ED57-481A-A385-D20EAA834C6F}" type="pres">
      <dgm:prSet presAssocID="{F2BAB9EE-5581-4C00-A4C3-51E37D122C53}" presName="hierRoot2" presStyleCnt="0">
        <dgm:presLayoutVars>
          <dgm:hierBranch val="init"/>
        </dgm:presLayoutVars>
      </dgm:prSet>
      <dgm:spPr/>
      <dgm:t>
        <a:bodyPr/>
        <a:lstStyle/>
        <a:p>
          <a:endParaRPr lang="tr-TR"/>
        </a:p>
      </dgm:t>
    </dgm:pt>
    <dgm:pt modelId="{D0CBB7E0-704F-4C8F-AD48-BA2E096CAEBA}" type="pres">
      <dgm:prSet presAssocID="{F2BAB9EE-5581-4C00-A4C3-51E37D122C53}" presName="rootComposite" presStyleCnt="0"/>
      <dgm:spPr/>
      <dgm:t>
        <a:bodyPr/>
        <a:lstStyle/>
        <a:p>
          <a:endParaRPr lang="tr-TR"/>
        </a:p>
      </dgm:t>
    </dgm:pt>
    <dgm:pt modelId="{D2099157-7570-4D69-B403-8A12DB232D85}" type="pres">
      <dgm:prSet presAssocID="{F2BAB9EE-5581-4C00-A4C3-51E37D122C53}" presName="rootText" presStyleLbl="node2" presStyleIdx="6" presStyleCnt="7" custScaleX="143862" custScaleY="262165" custLinFactY="-64065" custLinFactNeighborY="-100000">
        <dgm:presLayoutVars>
          <dgm:chPref val="3"/>
        </dgm:presLayoutVars>
      </dgm:prSet>
      <dgm:spPr/>
      <dgm:t>
        <a:bodyPr/>
        <a:lstStyle/>
        <a:p>
          <a:endParaRPr lang="tr-TR"/>
        </a:p>
      </dgm:t>
    </dgm:pt>
    <dgm:pt modelId="{66D12C78-5377-44BF-910F-EF55FBE74016}" type="pres">
      <dgm:prSet presAssocID="{F2BAB9EE-5581-4C00-A4C3-51E37D122C53}" presName="rootConnector" presStyleLbl="node2" presStyleIdx="6" presStyleCnt="7"/>
      <dgm:spPr/>
      <dgm:t>
        <a:bodyPr/>
        <a:lstStyle/>
        <a:p>
          <a:endParaRPr lang="tr-TR"/>
        </a:p>
      </dgm:t>
    </dgm:pt>
    <dgm:pt modelId="{DABBAF96-7A6D-4E9B-8E40-22D7CB8DB2DF}" type="pres">
      <dgm:prSet presAssocID="{F2BAB9EE-5581-4C00-A4C3-51E37D122C53}" presName="hierChild4" presStyleCnt="0"/>
      <dgm:spPr/>
      <dgm:t>
        <a:bodyPr/>
        <a:lstStyle/>
        <a:p>
          <a:endParaRPr lang="tr-TR"/>
        </a:p>
      </dgm:t>
    </dgm:pt>
    <dgm:pt modelId="{5881CA28-9030-4259-B67D-AD51D9A6C378}" type="pres">
      <dgm:prSet presAssocID="{F2BAB9EE-5581-4C00-A4C3-51E37D122C53}" presName="hierChild5" presStyleCnt="0"/>
      <dgm:spPr/>
      <dgm:t>
        <a:bodyPr/>
        <a:lstStyle/>
        <a:p>
          <a:endParaRPr lang="tr-TR"/>
        </a:p>
      </dgm:t>
    </dgm:pt>
    <dgm:pt modelId="{F5C11842-82CC-4FA1-BFDA-4B0D74C6A12E}" type="pres">
      <dgm:prSet presAssocID="{DBD21616-919D-48AE-B9AF-A55E66B2AF11}" presName="hierChild3" presStyleCnt="0"/>
      <dgm:spPr/>
      <dgm:t>
        <a:bodyPr/>
        <a:lstStyle/>
        <a:p>
          <a:endParaRPr lang="tr-TR"/>
        </a:p>
      </dgm:t>
    </dgm:pt>
  </dgm:ptLst>
  <dgm:cxnLst>
    <dgm:cxn modelId="{76E92C68-E857-41C6-834C-400DECBF2508}" type="presOf" srcId="{9E281C38-78EC-48CD-A142-C6CD964A6771}" destId="{4B2AEB89-50B8-4C52-95F8-DD8703C4685F}" srcOrd="1" destOrd="0" presId="urn:microsoft.com/office/officeart/2005/8/layout/orgChart1"/>
    <dgm:cxn modelId="{059F56CE-2CBE-4D38-B466-9672521948C6}" srcId="{DBD21616-919D-48AE-B9AF-A55E66B2AF11}" destId="{0911D81D-4E3F-4B19-9268-F26B300058CB}" srcOrd="4" destOrd="0" parTransId="{782F4875-AF1A-46E6-AC87-0CD718F93571}" sibTransId="{C13A4AA6-6DC2-4082-9CC9-29FD53B263C3}"/>
    <dgm:cxn modelId="{A0F4EA57-8F7F-4B39-9447-460F4626B130}" srcId="{DBD21616-919D-48AE-B9AF-A55E66B2AF11}" destId="{BADE7555-95AA-4ACB-A698-F63CEB14ABE8}" srcOrd="1" destOrd="0" parTransId="{B857EBF7-99B1-49C5-9605-D59A4578C0E8}" sibTransId="{72A55C55-81E8-46A0-B4D5-E58BA53C2D2E}"/>
    <dgm:cxn modelId="{88F481D1-AE06-4230-9760-DED0BEF25E71}" type="presOf" srcId="{3CE6AC43-6345-4162-9CF8-2712F52139A3}" destId="{6F77F69A-713F-4C4D-A268-A9FC34EE5C0E}" srcOrd="1" destOrd="0" presId="urn:microsoft.com/office/officeart/2005/8/layout/orgChart1"/>
    <dgm:cxn modelId="{63464DE6-59D4-463B-AA19-A222F3A54944}" srcId="{DBD21616-919D-48AE-B9AF-A55E66B2AF11}" destId="{55803FBB-7D24-4B37-9390-0C20E36E63B2}" srcOrd="5" destOrd="0" parTransId="{5E0F5C38-39E6-4B37-994D-8E17F7460C59}" sibTransId="{7A6FE9F4-7F06-4E64-AEE6-C8D5C5480CBA}"/>
    <dgm:cxn modelId="{23562C46-CEA5-40B1-B705-58A399FCBDF0}" type="presOf" srcId="{BFAD471B-2DF1-44FD-96B8-71BCC747167F}" destId="{5F97E140-400A-42C8-91BA-E601DBC2022A}" srcOrd="1" destOrd="0" presId="urn:microsoft.com/office/officeart/2005/8/layout/orgChart1"/>
    <dgm:cxn modelId="{E65BA96B-DDBD-4634-BF25-53A6DDC0F73D}" srcId="{777EDE60-571A-4911-B1D1-1E47476713D2}" destId="{DBD21616-919D-48AE-B9AF-A55E66B2AF11}" srcOrd="0" destOrd="0" parTransId="{D3EEABB8-600D-45DB-A388-FEF213C0974F}" sibTransId="{A9B5AB54-681C-4BF4-9EA5-FFA7C7F7B773}"/>
    <dgm:cxn modelId="{FB924421-EFFB-4DB0-B252-59A33EEAF84C}" type="presOf" srcId="{3ED3F74C-32BD-4E67-A793-820E9C17964A}" destId="{89FA9790-59C4-4C79-898C-1FD41C93A56C}" srcOrd="0" destOrd="0" presId="urn:microsoft.com/office/officeart/2005/8/layout/orgChart1"/>
    <dgm:cxn modelId="{395A5F4C-CA3D-44B4-9186-90345F3EBF5A}" srcId="{DBD21616-919D-48AE-B9AF-A55E66B2AF11}" destId="{3CE6AC43-6345-4162-9CF8-2712F52139A3}" srcOrd="3" destOrd="0" parTransId="{BB1E25B6-D190-48C2-80F7-CE163D86E6D8}" sibTransId="{738E38A0-B95D-41E4-8007-462E2C2FC5FB}"/>
    <dgm:cxn modelId="{E67C0DF3-DA38-4900-B81E-216B880BB922}" type="presOf" srcId="{777EDE60-571A-4911-B1D1-1E47476713D2}" destId="{EAD4B28B-730A-4512-BD7D-D0301E518907}" srcOrd="0" destOrd="0" presId="urn:microsoft.com/office/officeart/2005/8/layout/orgChart1"/>
    <dgm:cxn modelId="{6A5AFDAC-1B80-4141-9425-AD63F018766E}" type="presOf" srcId="{B857EBF7-99B1-49C5-9605-D59A4578C0E8}" destId="{64C804B8-22A9-46F1-A8A5-8931EA16AC80}" srcOrd="0" destOrd="0" presId="urn:microsoft.com/office/officeart/2005/8/layout/orgChart1"/>
    <dgm:cxn modelId="{879D85EE-C86D-438E-91F5-D8210ADB0924}" type="presOf" srcId="{782F4875-AF1A-46E6-AC87-0CD718F93571}" destId="{1BEB4143-91F8-45AE-8156-6433E2E9C135}" srcOrd="0" destOrd="0" presId="urn:microsoft.com/office/officeart/2005/8/layout/orgChart1"/>
    <dgm:cxn modelId="{15F3271C-F568-4460-B9A4-2F54E061E4E7}" type="presOf" srcId="{20109E3F-235F-4F66-AB1E-354CA6346D09}" destId="{C349ED53-3B47-4EA8-B6D5-CB9A11A52373}" srcOrd="0" destOrd="0" presId="urn:microsoft.com/office/officeart/2005/8/layout/orgChart1"/>
    <dgm:cxn modelId="{64B71787-7AAC-4793-A28C-AA4077C7FA92}" srcId="{DBD21616-919D-48AE-B9AF-A55E66B2AF11}" destId="{9E281C38-78EC-48CD-A142-C6CD964A6771}" srcOrd="2" destOrd="0" parTransId="{20109E3F-235F-4F66-AB1E-354CA6346D09}" sibTransId="{94C35617-C881-4EB0-AACC-7818EB28D543}"/>
    <dgm:cxn modelId="{C76097AA-A9FD-492D-9C04-2B1FF1071990}" type="presOf" srcId="{9E281C38-78EC-48CD-A142-C6CD964A6771}" destId="{15823FB0-DADE-43D3-86FF-BA8041D4C5EA}" srcOrd="0" destOrd="0" presId="urn:microsoft.com/office/officeart/2005/8/layout/orgChart1"/>
    <dgm:cxn modelId="{E20CFF34-23B7-47DB-B04B-C06A6C40FAEB}" type="presOf" srcId="{9AABCED4-3B72-4BF5-A7FF-51772336E727}" destId="{63030A2A-BD29-49E5-9383-FDEE68BDCF2E}" srcOrd="0" destOrd="0" presId="urn:microsoft.com/office/officeart/2005/8/layout/orgChart1"/>
    <dgm:cxn modelId="{6B2D32C7-3825-4022-86B9-833E4CF4A71E}" type="presOf" srcId="{55803FBB-7D24-4B37-9390-0C20E36E63B2}" destId="{7E11E8BB-73A8-43CF-A50E-EB0A6DEC82F3}" srcOrd="0" destOrd="0" presId="urn:microsoft.com/office/officeart/2005/8/layout/orgChart1"/>
    <dgm:cxn modelId="{D94F1828-B8A5-45BA-ADD9-278B0A3A794E}" srcId="{DBD21616-919D-48AE-B9AF-A55E66B2AF11}" destId="{F2BAB9EE-5581-4C00-A4C3-51E37D122C53}" srcOrd="6" destOrd="0" parTransId="{9AABCED4-3B72-4BF5-A7FF-51772336E727}" sibTransId="{93AA845E-87A7-4C98-A457-3FC5DB5C629F}"/>
    <dgm:cxn modelId="{F1F28E6D-F73A-47D6-BE99-84BF1C7BA7FE}" type="presOf" srcId="{F2BAB9EE-5581-4C00-A4C3-51E37D122C53}" destId="{66D12C78-5377-44BF-910F-EF55FBE74016}" srcOrd="1" destOrd="0" presId="urn:microsoft.com/office/officeart/2005/8/layout/orgChart1"/>
    <dgm:cxn modelId="{AFAB5A09-81AD-401D-8D07-26DAB1C219DB}" type="presOf" srcId="{DBD21616-919D-48AE-B9AF-A55E66B2AF11}" destId="{4E6E55E9-382E-478E-BCDE-A78CFBF0669F}" srcOrd="0" destOrd="0" presId="urn:microsoft.com/office/officeart/2005/8/layout/orgChart1"/>
    <dgm:cxn modelId="{EAEA6421-747E-462F-BA3C-EB679A7EE11A}" type="presOf" srcId="{0911D81D-4E3F-4B19-9268-F26B300058CB}" destId="{4B368C0C-4316-4626-BB33-01560F4A031B}" srcOrd="0" destOrd="0" presId="urn:microsoft.com/office/officeart/2005/8/layout/orgChart1"/>
    <dgm:cxn modelId="{253FEB35-5D7C-44B8-8E46-48C9C4FFEC63}" type="presOf" srcId="{BFAD471B-2DF1-44FD-96B8-71BCC747167F}" destId="{8578A22B-2A68-4F7A-8583-7E43E24CAC7E}" srcOrd="0" destOrd="0" presId="urn:microsoft.com/office/officeart/2005/8/layout/orgChart1"/>
    <dgm:cxn modelId="{B419A916-C6F7-4FEC-8A93-68F594F3D34D}" type="presOf" srcId="{F2BAB9EE-5581-4C00-A4C3-51E37D122C53}" destId="{D2099157-7570-4D69-B403-8A12DB232D85}" srcOrd="0" destOrd="0" presId="urn:microsoft.com/office/officeart/2005/8/layout/orgChart1"/>
    <dgm:cxn modelId="{0E990FBC-36B9-4155-A7A5-8A068DC6700C}" type="presOf" srcId="{5E0F5C38-39E6-4B37-994D-8E17F7460C59}" destId="{7371DE6D-A0EF-49C1-B9E6-F5BEFE04208F}" srcOrd="0" destOrd="0" presId="urn:microsoft.com/office/officeart/2005/8/layout/orgChart1"/>
    <dgm:cxn modelId="{558F2D48-F855-4363-B384-18627D8924EE}" type="presOf" srcId="{BADE7555-95AA-4ACB-A698-F63CEB14ABE8}" destId="{6FDF0288-C534-4AB2-AF66-FCAEE2D75BAC}" srcOrd="1" destOrd="0" presId="urn:microsoft.com/office/officeart/2005/8/layout/orgChart1"/>
    <dgm:cxn modelId="{53F3CAF7-AE36-4196-B55B-E5DA27981A18}" type="presOf" srcId="{BB1E25B6-D190-48C2-80F7-CE163D86E6D8}" destId="{5EF3FC2F-BA2B-40FE-BE84-FE19C8FF2A78}" srcOrd="0" destOrd="0" presId="urn:microsoft.com/office/officeart/2005/8/layout/orgChart1"/>
    <dgm:cxn modelId="{D04FDF28-237C-4D4E-A49B-73636FC80D56}" srcId="{DBD21616-919D-48AE-B9AF-A55E66B2AF11}" destId="{BFAD471B-2DF1-44FD-96B8-71BCC747167F}" srcOrd="0" destOrd="0" parTransId="{3ED3F74C-32BD-4E67-A793-820E9C17964A}" sibTransId="{705DB835-F372-4948-80BD-F9375BA9AEEB}"/>
    <dgm:cxn modelId="{F8897239-8F2E-4CAB-BC0D-30BF4E26BE2D}" type="presOf" srcId="{3CE6AC43-6345-4162-9CF8-2712F52139A3}" destId="{4DAA8743-2492-4DE9-B0D4-ACFE3BEA1A62}" srcOrd="0" destOrd="0" presId="urn:microsoft.com/office/officeart/2005/8/layout/orgChart1"/>
    <dgm:cxn modelId="{E274CFF8-70E1-47BB-82AD-8A47E542188B}" type="presOf" srcId="{DBD21616-919D-48AE-B9AF-A55E66B2AF11}" destId="{006A184D-288C-40D9-84FC-F01CB1283D8A}" srcOrd="1" destOrd="0" presId="urn:microsoft.com/office/officeart/2005/8/layout/orgChart1"/>
    <dgm:cxn modelId="{18D4E8D3-F69C-41EA-B89C-DBD25EA5C1B2}" type="presOf" srcId="{0911D81D-4E3F-4B19-9268-F26B300058CB}" destId="{56C7D279-4D69-4608-A2DE-B1A2FE2A65F3}" srcOrd="1" destOrd="0" presId="urn:microsoft.com/office/officeart/2005/8/layout/orgChart1"/>
    <dgm:cxn modelId="{85493E2F-5C65-477C-9B37-8934978CEEC6}" type="presOf" srcId="{55803FBB-7D24-4B37-9390-0C20E36E63B2}" destId="{59ABBBA3-7D7E-4CB8-98EC-2F547CC36819}" srcOrd="1" destOrd="0" presId="urn:microsoft.com/office/officeart/2005/8/layout/orgChart1"/>
    <dgm:cxn modelId="{893E452B-9FFD-481B-8139-BF64CFC8216F}" type="presOf" srcId="{BADE7555-95AA-4ACB-A698-F63CEB14ABE8}" destId="{65D09C57-BE59-45BA-9F5A-690305F75FE6}" srcOrd="0" destOrd="0" presId="urn:microsoft.com/office/officeart/2005/8/layout/orgChart1"/>
    <dgm:cxn modelId="{7C806A30-FF61-4922-B7D0-411ECD46BBA9}" type="presParOf" srcId="{EAD4B28B-730A-4512-BD7D-D0301E518907}" destId="{BE0FFFE7-DC1A-430D-A43F-39C7D4ADDB3F}" srcOrd="0" destOrd="0" presId="urn:microsoft.com/office/officeart/2005/8/layout/orgChart1"/>
    <dgm:cxn modelId="{9AC72C2A-16AF-4B98-97A4-53175086EAFA}" type="presParOf" srcId="{BE0FFFE7-DC1A-430D-A43F-39C7D4ADDB3F}" destId="{F67B2E17-5976-4D64-B44B-48522793571F}" srcOrd="0" destOrd="0" presId="urn:microsoft.com/office/officeart/2005/8/layout/orgChart1"/>
    <dgm:cxn modelId="{8604566E-9FF1-4966-AA63-E6E14719F913}" type="presParOf" srcId="{F67B2E17-5976-4D64-B44B-48522793571F}" destId="{4E6E55E9-382E-478E-BCDE-A78CFBF0669F}" srcOrd="0" destOrd="0" presId="urn:microsoft.com/office/officeart/2005/8/layout/orgChart1"/>
    <dgm:cxn modelId="{8D92143D-FDD7-41A2-A97F-FA3AD65A8842}" type="presParOf" srcId="{F67B2E17-5976-4D64-B44B-48522793571F}" destId="{006A184D-288C-40D9-84FC-F01CB1283D8A}" srcOrd="1" destOrd="0" presId="urn:microsoft.com/office/officeart/2005/8/layout/orgChart1"/>
    <dgm:cxn modelId="{3D197826-6086-443C-B162-34E60C9270E6}" type="presParOf" srcId="{BE0FFFE7-DC1A-430D-A43F-39C7D4ADDB3F}" destId="{809F9E74-0EBB-4E59-B88A-464615967D3B}" srcOrd="1" destOrd="0" presId="urn:microsoft.com/office/officeart/2005/8/layout/orgChart1"/>
    <dgm:cxn modelId="{56A9642D-5E2E-4067-9CB1-5802DBC8A13F}" type="presParOf" srcId="{809F9E74-0EBB-4E59-B88A-464615967D3B}" destId="{89FA9790-59C4-4C79-898C-1FD41C93A56C}" srcOrd="0" destOrd="0" presId="urn:microsoft.com/office/officeart/2005/8/layout/orgChart1"/>
    <dgm:cxn modelId="{F5C46D6C-87ED-4E4E-B6B8-EFDB01C4FC1B}" type="presParOf" srcId="{809F9E74-0EBB-4E59-B88A-464615967D3B}" destId="{1125B3D6-024D-4028-854B-862758A7732E}" srcOrd="1" destOrd="0" presId="urn:microsoft.com/office/officeart/2005/8/layout/orgChart1"/>
    <dgm:cxn modelId="{193C5DD4-21A9-4EAC-B594-3E6459904E8E}" type="presParOf" srcId="{1125B3D6-024D-4028-854B-862758A7732E}" destId="{24CC09F9-A949-40F7-A4C9-776D4C5844AD}" srcOrd="0" destOrd="0" presId="urn:microsoft.com/office/officeart/2005/8/layout/orgChart1"/>
    <dgm:cxn modelId="{25C084C5-A2AE-45FE-8745-AC607BC5FB55}" type="presParOf" srcId="{24CC09F9-A949-40F7-A4C9-776D4C5844AD}" destId="{8578A22B-2A68-4F7A-8583-7E43E24CAC7E}" srcOrd="0" destOrd="0" presId="urn:microsoft.com/office/officeart/2005/8/layout/orgChart1"/>
    <dgm:cxn modelId="{58AEB253-24E5-4444-BAE6-D49A32D4DBE9}" type="presParOf" srcId="{24CC09F9-A949-40F7-A4C9-776D4C5844AD}" destId="{5F97E140-400A-42C8-91BA-E601DBC2022A}" srcOrd="1" destOrd="0" presId="urn:microsoft.com/office/officeart/2005/8/layout/orgChart1"/>
    <dgm:cxn modelId="{D77BE2BF-E4F8-4FAD-AA38-40111FA06594}" type="presParOf" srcId="{1125B3D6-024D-4028-854B-862758A7732E}" destId="{47BA9458-7FC7-4186-9F3C-7989ACC39C0D}" srcOrd="1" destOrd="0" presId="urn:microsoft.com/office/officeart/2005/8/layout/orgChart1"/>
    <dgm:cxn modelId="{00D85E02-CA69-4061-AC8F-54FA4183C187}" type="presParOf" srcId="{1125B3D6-024D-4028-854B-862758A7732E}" destId="{EF4DE7A8-1F68-4751-8FBD-1FAF5C5EA148}" srcOrd="2" destOrd="0" presId="urn:microsoft.com/office/officeart/2005/8/layout/orgChart1"/>
    <dgm:cxn modelId="{B67B9920-F6BC-4EC0-8E1A-B5EA9CB4BC3F}" type="presParOf" srcId="{809F9E74-0EBB-4E59-B88A-464615967D3B}" destId="{64C804B8-22A9-46F1-A8A5-8931EA16AC80}" srcOrd="2" destOrd="0" presId="urn:microsoft.com/office/officeart/2005/8/layout/orgChart1"/>
    <dgm:cxn modelId="{34D09D9B-6CE1-4AB8-BE15-D781173C36AE}" type="presParOf" srcId="{809F9E74-0EBB-4E59-B88A-464615967D3B}" destId="{3E77DBF9-B276-48FF-81A8-D894C764B6D0}" srcOrd="3" destOrd="0" presId="urn:microsoft.com/office/officeart/2005/8/layout/orgChart1"/>
    <dgm:cxn modelId="{22008E36-34AE-4CEA-9BAD-2CE223704EBC}" type="presParOf" srcId="{3E77DBF9-B276-48FF-81A8-D894C764B6D0}" destId="{24522CD5-205D-448C-B86C-F9A14774E00B}" srcOrd="0" destOrd="0" presId="urn:microsoft.com/office/officeart/2005/8/layout/orgChart1"/>
    <dgm:cxn modelId="{B912AC80-5361-4426-B13E-4B0644F90719}" type="presParOf" srcId="{24522CD5-205D-448C-B86C-F9A14774E00B}" destId="{65D09C57-BE59-45BA-9F5A-690305F75FE6}" srcOrd="0" destOrd="0" presId="urn:microsoft.com/office/officeart/2005/8/layout/orgChart1"/>
    <dgm:cxn modelId="{16B21536-299A-48E5-9C12-C5F2A193FF30}" type="presParOf" srcId="{24522CD5-205D-448C-B86C-F9A14774E00B}" destId="{6FDF0288-C534-4AB2-AF66-FCAEE2D75BAC}" srcOrd="1" destOrd="0" presId="urn:microsoft.com/office/officeart/2005/8/layout/orgChart1"/>
    <dgm:cxn modelId="{2AEF6CF8-14E9-46E6-8CBF-F55F9C9A9C33}" type="presParOf" srcId="{3E77DBF9-B276-48FF-81A8-D894C764B6D0}" destId="{24C52C31-4BA5-4629-9149-C07BFEEE98B5}" srcOrd="1" destOrd="0" presId="urn:microsoft.com/office/officeart/2005/8/layout/orgChart1"/>
    <dgm:cxn modelId="{DBE387F9-6200-4B05-A2B8-73CE18866DC4}" type="presParOf" srcId="{3E77DBF9-B276-48FF-81A8-D894C764B6D0}" destId="{BFDECCE1-C27D-4E97-94C3-165E20537B98}" srcOrd="2" destOrd="0" presId="urn:microsoft.com/office/officeart/2005/8/layout/orgChart1"/>
    <dgm:cxn modelId="{C5FC9FD1-4972-43C7-B742-E20AA2865E03}" type="presParOf" srcId="{809F9E74-0EBB-4E59-B88A-464615967D3B}" destId="{C349ED53-3B47-4EA8-B6D5-CB9A11A52373}" srcOrd="4" destOrd="0" presId="urn:microsoft.com/office/officeart/2005/8/layout/orgChart1"/>
    <dgm:cxn modelId="{2BF36CFA-19D3-4AB5-BA91-032A950F6ED2}" type="presParOf" srcId="{809F9E74-0EBB-4E59-B88A-464615967D3B}" destId="{3159798B-229E-4C07-AF85-71958C493666}" srcOrd="5" destOrd="0" presId="urn:microsoft.com/office/officeart/2005/8/layout/orgChart1"/>
    <dgm:cxn modelId="{ED10C1E8-B6EF-4E43-B70D-3D13A780DE49}" type="presParOf" srcId="{3159798B-229E-4C07-AF85-71958C493666}" destId="{C132256E-178D-4589-B4C5-2734FE179847}" srcOrd="0" destOrd="0" presId="urn:microsoft.com/office/officeart/2005/8/layout/orgChart1"/>
    <dgm:cxn modelId="{6679A597-BE51-44E1-9C8D-A8C217FEE172}" type="presParOf" srcId="{C132256E-178D-4589-B4C5-2734FE179847}" destId="{15823FB0-DADE-43D3-86FF-BA8041D4C5EA}" srcOrd="0" destOrd="0" presId="urn:microsoft.com/office/officeart/2005/8/layout/orgChart1"/>
    <dgm:cxn modelId="{D601302B-0C16-44D5-937F-5B21EF58EFA6}" type="presParOf" srcId="{C132256E-178D-4589-B4C5-2734FE179847}" destId="{4B2AEB89-50B8-4C52-95F8-DD8703C4685F}" srcOrd="1" destOrd="0" presId="urn:microsoft.com/office/officeart/2005/8/layout/orgChart1"/>
    <dgm:cxn modelId="{C0A15415-8F47-4827-A7F2-AEC86400896E}" type="presParOf" srcId="{3159798B-229E-4C07-AF85-71958C493666}" destId="{2DE9E690-BB4E-438F-996A-25162DF58416}" srcOrd="1" destOrd="0" presId="urn:microsoft.com/office/officeart/2005/8/layout/orgChart1"/>
    <dgm:cxn modelId="{D4576BAE-B031-4B87-B0E4-5471329DFE68}" type="presParOf" srcId="{3159798B-229E-4C07-AF85-71958C493666}" destId="{24ED34C2-C982-4686-8380-BC1929B40516}" srcOrd="2" destOrd="0" presId="urn:microsoft.com/office/officeart/2005/8/layout/orgChart1"/>
    <dgm:cxn modelId="{16DCD38F-A126-4B81-BDC7-F60558D33C55}" type="presParOf" srcId="{809F9E74-0EBB-4E59-B88A-464615967D3B}" destId="{5EF3FC2F-BA2B-40FE-BE84-FE19C8FF2A78}" srcOrd="6" destOrd="0" presId="urn:microsoft.com/office/officeart/2005/8/layout/orgChart1"/>
    <dgm:cxn modelId="{926F09EA-4B1A-45C7-8E11-2AA0015DD4A8}" type="presParOf" srcId="{809F9E74-0EBB-4E59-B88A-464615967D3B}" destId="{657875D4-6C9F-4FB7-93A2-59064E32E937}" srcOrd="7" destOrd="0" presId="urn:microsoft.com/office/officeart/2005/8/layout/orgChart1"/>
    <dgm:cxn modelId="{99CFB612-1553-4C19-8B0D-DA80936BCC0E}" type="presParOf" srcId="{657875D4-6C9F-4FB7-93A2-59064E32E937}" destId="{5BC11E24-9E4E-4065-AA92-DB3E6EDA3015}" srcOrd="0" destOrd="0" presId="urn:microsoft.com/office/officeart/2005/8/layout/orgChart1"/>
    <dgm:cxn modelId="{7A3DE21F-70BC-4B53-8042-5C2198D659DA}" type="presParOf" srcId="{5BC11E24-9E4E-4065-AA92-DB3E6EDA3015}" destId="{4DAA8743-2492-4DE9-B0D4-ACFE3BEA1A62}" srcOrd="0" destOrd="0" presId="urn:microsoft.com/office/officeart/2005/8/layout/orgChart1"/>
    <dgm:cxn modelId="{6FDD6ED7-126E-453C-8E93-24B76E841AD4}" type="presParOf" srcId="{5BC11E24-9E4E-4065-AA92-DB3E6EDA3015}" destId="{6F77F69A-713F-4C4D-A268-A9FC34EE5C0E}" srcOrd="1" destOrd="0" presId="urn:microsoft.com/office/officeart/2005/8/layout/orgChart1"/>
    <dgm:cxn modelId="{B360FFA1-BE09-429E-B793-D628708CD115}" type="presParOf" srcId="{657875D4-6C9F-4FB7-93A2-59064E32E937}" destId="{D288A311-3244-4F44-9BFD-45F37A83E22D}" srcOrd="1" destOrd="0" presId="urn:microsoft.com/office/officeart/2005/8/layout/orgChart1"/>
    <dgm:cxn modelId="{56473E6A-44EB-495E-B0B3-6CF1ADC126D1}" type="presParOf" srcId="{657875D4-6C9F-4FB7-93A2-59064E32E937}" destId="{8099AD83-8BB5-4193-928C-3205D1D7AA57}" srcOrd="2" destOrd="0" presId="urn:microsoft.com/office/officeart/2005/8/layout/orgChart1"/>
    <dgm:cxn modelId="{2AECBFE0-7F2B-4B1D-BA4A-4428A4C0C08D}" type="presParOf" srcId="{809F9E74-0EBB-4E59-B88A-464615967D3B}" destId="{1BEB4143-91F8-45AE-8156-6433E2E9C135}" srcOrd="8" destOrd="0" presId="urn:microsoft.com/office/officeart/2005/8/layout/orgChart1"/>
    <dgm:cxn modelId="{83DCBE9A-0459-4417-A0DE-2DC1B000E64F}" type="presParOf" srcId="{809F9E74-0EBB-4E59-B88A-464615967D3B}" destId="{80A49718-92B5-43E1-A38A-EDC2B5FD23E1}" srcOrd="9" destOrd="0" presId="urn:microsoft.com/office/officeart/2005/8/layout/orgChart1"/>
    <dgm:cxn modelId="{E697277D-B991-4D72-BE75-7AFE5D54D154}" type="presParOf" srcId="{80A49718-92B5-43E1-A38A-EDC2B5FD23E1}" destId="{38101FBC-C390-46DE-9115-1957993AC4B4}" srcOrd="0" destOrd="0" presId="urn:microsoft.com/office/officeart/2005/8/layout/orgChart1"/>
    <dgm:cxn modelId="{3CA2718E-D5AC-4FF9-8346-4B75D47903FC}" type="presParOf" srcId="{38101FBC-C390-46DE-9115-1957993AC4B4}" destId="{4B368C0C-4316-4626-BB33-01560F4A031B}" srcOrd="0" destOrd="0" presId="urn:microsoft.com/office/officeart/2005/8/layout/orgChart1"/>
    <dgm:cxn modelId="{2AAF7164-2C3C-4566-8730-CDD33633CF52}" type="presParOf" srcId="{38101FBC-C390-46DE-9115-1957993AC4B4}" destId="{56C7D279-4D69-4608-A2DE-B1A2FE2A65F3}" srcOrd="1" destOrd="0" presId="urn:microsoft.com/office/officeart/2005/8/layout/orgChart1"/>
    <dgm:cxn modelId="{AF7E7E3C-380D-46B6-B2EA-0DAC76E9E10C}" type="presParOf" srcId="{80A49718-92B5-43E1-A38A-EDC2B5FD23E1}" destId="{B1DC3287-FE6E-4A26-AD02-23DBD4526F06}" srcOrd="1" destOrd="0" presId="urn:microsoft.com/office/officeart/2005/8/layout/orgChart1"/>
    <dgm:cxn modelId="{F9188E81-C099-4D70-90D4-C8EC80DA61C0}" type="presParOf" srcId="{80A49718-92B5-43E1-A38A-EDC2B5FD23E1}" destId="{14CD0640-5630-4019-8A54-0199565C28A4}" srcOrd="2" destOrd="0" presId="urn:microsoft.com/office/officeart/2005/8/layout/orgChart1"/>
    <dgm:cxn modelId="{26E94BE9-0245-42F0-A496-5C61B49545D2}" type="presParOf" srcId="{809F9E74-0EBB-4E59-B88A-464615967D3B}" destId="{7371DE6D-A0EF-49C1-B9E6-F5BEFE04208F}" srcOrd="10" destOrd="0" presId="urn:microsoft.com/office/officeart/2005/8/layout/orgChart1"/>
    <dgm:cxn modelId="{DCC14AFE-7CF7-4C37-94DF-6555E78B2A0F}" type="presParOf" srcId="{809F9E74-0EBB-4E59-B88A-464615967D3B}" destId="{C66A1E16-756B-4E95-9C4D-E0802572EFA4}" srcOrd="11" destOrd="0" presId="urn:microsoft.com/office/officeart/2005/8/layout/orgChart1"/>
    <dgm:cxn modelId="{4A546364-17E4-47DA-B3D4-605A98C5BF3D}" type="presParOf" srcId="{C66A1E16-756B-4E95-9C4D-E0802572EFA4}" destId="{6CFDE9CE-E8DB-4D74-8B61-56244C2F57BC}" srcOrd="0" destOrd="0" presId="urn:microsoft.com/office/officeart/2005/8/layout/orgChart1"/>
    <dgm:cxn modelId="{D70FDCFB-8315-44DD-BAC6-A38B34C63A44}" type="presParOf" srcId="{6CFDE9CE-E8DB-4D74-8B61-56244C2F57BC}" destId="{7E11E8BB-73A8-43CF-A50E-EB0A6DEC82F3}" srcOrd="0" destOrd="0" presId="urn:microsoft.com/office/officeart/2005/8/layout/orgChart1"/>
    <dgm:cxn modelId="{F42A9991-2854-47D2-B4D0-78D1708420E0}" type="presParOf" srcId="{6CFDE9CE-E8DB-4D74-8B61-56244C2F57BC}" destId="{59ABBBA3-7D7E-4CB8-98EC-2F547CC36819}" srcOrd="1" destOrd="0" presId="urn:microsoft.com/office/officeart/2005/8/layout/orgChart1"/>
    <dgm:cxn modelId="{A15337BF-28B4-42E0-9862-0027D5D5A6A0}" type="presParOf" srcId="{C66A1E16-756B-4E95-9C4D-E0802572EFA4}" destId="{B9A87FA3-B0A6-43D9-BD27-6C705C371B02}" srcOrd="1" destOrd="0" presId="urn:microsoft.com/office/officeart/2005/8/layout/orgChart1"/>
    <dgm:cxn modelId="{C01AB7E5-9E01-4A16-A4AC-DFF197984896}" type="presParOf" srcId="{C66A1E16-756B-4E95-9C4D-E0802572EFA4}" destId="{D6830971-325F-4A96-A791-CA747C62DBA5}" srcOrd="2" destOrd="0" presId="urn:microsoft.com/office/officeart/2005/8/layout/orgChart1"/>
    <dgm:cxn modelId="{A39A7A2B-6348-45A2-8EB5-33646ED66F1F}" type="presParOf" srcId="{809F9E74-0EBB-4E59-B88A-464615967D3B}" destId="{63030A2A-BD29-49E5-9383-FDEE68BDCF2E}" srcOrd="12" destOrd="0" presId="urn:microsoft.com/office/officeart/2005/8/layout/orgChart1"/>
    <dgm:cxn modelId="{45BFD724-8269-4969-BC07-1BEBC95BD92D}" type="presParOf" srcId="{809F9E74-0EBB-4E59-B88A-464615967D3B}" destId="{E981F54D-ED57-481A-A385-D20EAA834C6F}" srcOrd="13" destOrd="0" presId="urn:microsoft.com/office/officeart/2005/8/layout/orgChart1"/>
    <dgm:cxn modelId="{0291B8DA-C265-4A5A-8EB4-49A620D710B8}" type="presParOf" srcId="{E981F54D-ED57-481A-A385-D20EAA834C6F}" destId="{D0CBB7E0-704F-4C8F-AD48-BA2E096CAEBA}" srcOrd="0" destOrd="0" presId="urn:microsoft.com/office/officeart/2005/8/layout/orgChart1"/>
    <dgm:cxn modelId="{C86FB511-00B0-46EC-B36C-619DACC018BC}" type="presParOf" srcId="{D0CBB7E0-704F-4C8F-AD48-BA2E096CAEBA}" destId="{D2099157-7570-4D69-B403-8A12DB232D85}" srcOrd="0" destOrd="0" presId="urn:microsoft.com/office/officeart/2005/8/layout/orgChart1"/>
    <dgm:cxn modelId="{C4CFE508-2086-47E5-8EEF-A1BD11519D52}" type="presParOf" srcId="{D0CBB7E0-704F-4C8F-AD48-BA2E096CAEBA}" destId="{66D12C78-5377-44BF-910F-EF55FBE74016}" srcOrd="1" destOrd="0" presId="urn:microsoft.com/office/officeart/2005/8/layout/orgChart1"/>
    <dgm:cxn modelId="{4C8BD50D-C8F8-4CA6-974D-A8B404974504}" type="presParOf" srcId="{E981F54D-ED57-481A-A385-D20EAA834C6F}" destId="{DABBAF96-7A6D-4E9B-8E40-22D7CB8DB2DF}" srcOrd="1" destOrd="0" presId="urn:microsoft.com/office/officeart/2005/8/layout/orgChart1"/>
    <dgm:cxn modelId="{DA45367B-4B9A-42D6-BA9A-4381337FEDC8}" type="presParOf" srcId="{E981F54D-ED57-481A-A385-D20EAA834C6F}" destId="{5881CA28-9030-4259-B67D-AD51D9A6C378}" srcOrd="2" destOrd="0" presId="urn:microsoft.com/office/officeart/2005/8/layout/orgChart1"/>
    <dgm:cxn modelId="{C776F710-7997-4023-BC22-44AEF01667E5}" type="presParOf" srcId="{BE0FFFE7-DC1A-430D-A43F-39C7D4ADDB3F}" destId="{F5C11842-82CC-4FA1-BFDA-4B0D74C6A12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A14B392-3F55-4234-ACC5-B9DB90B3447B}"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0471C11B-B6B4-41FD-BC93-D47959FF8D22}">
      <dgm:prSet phldrT="[Metin]" custT="1"/>
      <dgm:spPr/>
      <dgm:t>
        <a:bodyPr/>
        <a:lstStyle/>
        <a:p>
          <a:r>
            <a:rPr lang="tr-TR" sz="1800" b="1" dirty="0" smtClean="0"/>
            <a:t>Ortak Kamusal Mal ve Hizmetler</a:t>
          </a:r>
          <a:endParaRPr lang="tr-TR" sz="1800" b="1" dirty="0"/>
        </a:p>
      </dgm:t>
    </dgm:pt>
    <dgm:pt modelId="{CB2885D9-6B30-4706-B818-E4BBE54CB914}" type="parTrans" cxnId="{357DB121-69D0-42DA-9F20-C4CEE483E55C}">
      <dgm:prSet/>
      <dgm:spPr/>
      <dgm:t>
        <a:bodyPr/>
        <a:lstStyle/>
        <a:p>
          <a:endParaRPr lang="tr-TR" sz="1800"/>
        </a:p>
      </dgm:t>
    </dgm:pt>
    <dgm:pt modelId="{9ECBB1DC-4397-4E83-9E23-226D1AA3D225}" type="sibTrans" cxnId="{357DB121-69D0-42DA-9F20-C4CEE483E55C}">
      <dgm:prSet/>
      <dgm:spPr/>
      <dgm:t>
        <a:bodyPr/>
        <a:lstStyle/>
        <a:p>
          <a:endParaRPr lang="tr-TR" sz="1800"/>
        </a:p>
      </dgm:t>
    </dgm:pt>
    <dgm:pt modelId="{EB61EEB0-E528-4CCB-A7A6-F823CC5AD153}">
      <dgm:prSet phldrT="[Metin]" custT="1"/>
      <dgm:spPr/>
      <dgm:t>
        <a:bodyPr/>
        <a:lstStyle/>
        <a:p>
          <a:r>
            <a:rPr lang="tr-TR" sz="1800" dirty="0" smtClean="0"/>
            <a:t>Tüketiminde rekabet var</a:t>
          </a:r>
          <a:endParaRPr lang="tr-TR" sz="1800" dirty="0"/>
        </a:p>
      </dgm:t>
    </dgm:pt>
    <dgm:pt modelId="{70CCFC91-A5FF-4CC4-9978-6AE342005124}" type="parTrans" cxnId="{022B6C02-6234-41B1-B83E-26C39736259D}">
      <dgm:prSet/>
      <dgm:spPr/>
      <dgm:t>
        <a:bodyPr/>
        <a:lstStyle/>
        <a:p>
          <a:endParaRPr lang="tr-TR" sz="1800" dirty="0"/>
        </a:p>
      </dgm:t>
    </dgm:pt>
    <dgm:pt modelId="{B350F809-9162-485A-860E-B92D63876682}" type="sibTrans" cxnId="{022B6C02-6234-41B1-B83E-26C39736259D}">
      <dgm:prSet/>
      <dgm:spPr/>
      <dgm:t>
        <a:bodyPr/>
        <a:lstStyle/>
        <a:p>
          <a:endParaRPr lang="tr-TR" sz="1800"/>
        </a:p>
      </dgm:t>
    </dgm:pt>
    <dgm:pt modelId="{F96B0BA6-46C7-4F78-B594-453E84ADDF52}">
      <dgm:prSet phldrT="[Metin]" custT="1"/>
      <dgm:spPr/>
      <dgm:t>
        <a:bodyPr/>
        <a:lstStyle/>
        <a:p>
          <a:r>
            <a:rPr lang="tr-TR" sz="1800" dirty="0" smtClean="0"/>
            <a:t>Tüketimden mahrum bırakılma söz konusu değil</a:t>
          </a:r>
          <a:endParaRPr lang="tr-TR" sz="1800" dirty="0"/>
        </a:p>
      </dgm:t>
    </dgm:pt>
    <dgm:pt modelId="{8661CEA7-CDBE-400D-A8CC-67A6DFCD3490}" type="parTrans" cxnId="{C2A9701F-DB15-441F-81AE-70C81D1D6BF8}">
      <dgm:prSet/>
      <dgm:spPr/>
      <dgm:t>
        <a:bodyPr/>
        <a:lstStyle/>
        <a:p>
          <a:endParaRPr lang="tr-TR" sz="1800" dirty="0"/>
        </a:p>
      </dgm:t>
    </dgm:pt>
    <dgm:pt modelId="{A88E559B-3AEA-44B9-809F-04168EB29B4D}" type="sibTrans" cxnId="{C2A9701F-DB15-441F-81AE-70C81D1D6BF8}">
      <dgm:prSet/>
      <dgm:spPr/>
      <dgm:t>
        <a:bodyPr/>
        <a:lstStyle/>
        <a:p>
          <a:endParaRPr lang="tr-TR" sz="1800"/>
        </a:p>
      </dgm:t>
    </dgm:pt>
    <dgm:pt modelId="{675E32B6-2063-44D0-B1F6-C09D56B1D34A}">
      <dgm:prSet custT="1"/>
      <dgm:spPr/>
      <dgm:t>
        <a:bodyPr/>
        <a:lstStyle/>
        <a:p>
          <a:r>
            <a:rPr lang="tr-TR" sz="1800" smtClean="0"/>
            <a:t>Ortak mal kullanımı sırasında ortaya çıkan sorunlar; </a:t>
          </a:r>
          <a:r>
            <a:rPr lang="tr-TR" sz="1800" b="1" smtClean="0">
              <a:latin typeface="Bradley Hand ITC" pitchFamily="66" charset="0"/>
            </a:rPr>
            <a:t>mahkum çıkmazı ve ortakların trajedisi</a:t>
          </a:r>
          <a:r>
            <a:rPr lang="tr-TR" sz="1800" smtClean="0">
              <a:latin typeface="Bradley Hand ITC" pitchFamily="66" charset="0"/>
            </a:rPr>
            <a:t> </a:t>
          </a:r>
          <a:r>
            <a:rPr lang="tr-TR" sz="1800" smtClean="0"/>
            <a:t>olarak adlandırılır. </a:t>
          </a:r>
          <a:endParaRPr lang="tr-TR" sz="1800" dirty="0"/>
        </a:p>
      </dgm:t>
    </dgm:pt>
    <dgm:pt modelId="{4278C8F5-3802-45B4-95FE-652FC08F7188}" type="parTrans" cxnId="{AEA5C9BA-979D-42E0-83DC-6327C07F0077}">
      <dgm:prSet/>
      <dgm:spPr/>
      <dgm:t>
        <a:bodyPr/>
        <a:lstStyle/>
        <a:p>
          <a:endParaRPr lang="tr-TR" sz="1800"/>
        </a:p>
      </dgm:t>
    </dgm:pt>
    <dgm:pt modelId="{D742BBA1-1811-49DA-B937-546DE599AAFB}" type="sibTrans" cxnId="{AEA5C9BA-979D-42E0-83DC-6327C07F0077}">
      <dgm:prSet/>
      <dgm:spPr/>
      <dgm:t>
        <a:bodyPr/>
        <a:lstStyle/>
        <a:p>
          <a:endParaRPr lang="tr-TR" sz="1800"/>
        </a:p>
      </dgm:t>
    </dgm:pt>
    <dgm:pt modelId="{12CDB45F-70CE-4BDE-A309-0E197B2F8B0F}">
      <dgm:prSet custT="1"/>
      <dgm:spPr/>
      <dgm:t>
        <a:bodyPr/>
        <a:lstStyle/>
        <a:p>
          <a:r>
            <a:rPr lang="tr-TR" sz="1600" dirty="0" smtClean="0"/>
            <a:t>Örneğin, mera, denizler, ırmaklar, avlanma alanları, radyo ve televizyon yayın alanları, petrol ve maden kaynakları vb. </a:t>
          </a:r>
          <a:endParaRPr lang="tr-TR" sz="1600" dirty="0"/>
        </a:p>
      </dgm:t>
    </dgm:pt>
    <dgm:pt modelId="{419211FF-E00B-43AC-8A5B-9FBFFC3E0F30}" type="parTrans" cxnId="{C3DEC96F-FB49-402D-BD20-FE242D5165AE}">
      <dgm:prSet/>
      <dgm:spPr/>
      <dgm:t>
        <a:bodyPr/>
        <a:lstStyle/>
        <a:p>
          <a:endParaRPr lang="tr-TR"/>
        </a:p>
      </dgm:t>
    </dgm:pt>
    <dgm:pt modelId="{70E4E5C2-9BE0-4BC2-BFC1-1641C1656D3A}" type="sibTrans" cxnId="{C3DEC96F-FB49-402D-BD20-FE242D5165AE}">
      <dgm:prSet/>
      <dgm:spPr/>
      <dgm:t>
        <a:bodyPr/>
        <a:lstStyle/>
        <a:p>
          <a:endParaRPr lang="tr-TR"/>
        </a:p>
      </dgm:t>
    </dgm:pt>
    <dgm:pt modelId="{B0EB5EE3-CACA-4933-AC2A-5DE2DCA2C878}" type="pres">
      <dgm:prSet presAssocID="{9A14B392-3F55-4234-ACC5-B9DB90B3447B}" presName="hierChild1" presStyleCnt="0">
        <dgm:presLayoutVars>
          <dgm:orgChart val="1"/>
          <dgm:chPref val="1"/>
          <dgm:dir/>
          <dgm:animOne val="branch"/>
          <dgm:animLvl val="lvl"/>
          <dgm:resizeHandles/>
        </dgm:presLayoutVars>
      </dgm:prSet>
      <dgm:spPr/>
      <dgm:t>
        <a:bodyPr/>
        <a:lstStyle/>
        <a:p>
          <a:endParaRPr lang="tr-TR"/>
        </a:p>
      </dgm:t>
    </dgm:pt>
    <dgm:pt modelId="{E8D8B416-7E09-4C57-977E-54E3AF26FA55}" type="pres">
      <dgm:prSet presAssocID="{0471C11B-B6B4-41FD-BC93-D47959FF8D22}" presName="hierRoot1" presStyleCnt="0">
        <dgm:presLayoutVars>
          <dgm:hierBranch val="init"/>
        </dgm:presLayoutVars>
      </dgm:prSet>
      <dgm:spPr/>
      <dgm:t>
        <a:bodyPr/>
        <a:lstStyle/>
        <a:p>
          <a:endParaRPr lang="tr-TR"/>
        </a:p>
      </dgm:t>
    </dgm:pt>
    <dgm:pt modelId="{63260F56-8FF9-467D-BB2C-FCE2D6463180}" type="pres">
      <dgm:prSet presAssocID="{0471C11B-B6B4-41FD-BC93-D47959FF8D22}" presName="rootComposite1" presStyleCnt="0"/>
      <dgm:spPr/>
      <dgm:t>
        <a:bodyPr/>
        <a:lstStyle/>
        <a:p>
          <a:endParaRPr lang="tr-TR"/>
        </a:p>
      </dgm:t>
    </dgm:pt>
    <dgm:pt modelId="{39760EEC-11CC-4D7E-9B45-85E969CFE7BE}" type="pres">
      <dgm:prSet presAssocID="{0471C11B-B6B4-41FD-BC93-D47959FF8D22}" presName="rootText1" presStyleLbl="node0" presStyleIdx="0" presStyleCnt="1" custScaleX="88290" custScaleY="89268" custLinFactNeighborY="-37447">
        <dgm:presLayoutVars>
          <dgm:chPref val="3"/>
        </dgm:presLayoutVars>
      </dgm:prSet>
      <dgm:spPr/>
      <dgm:t>
        <a:bodyPr/>
        <a:lstStyle/>
        <a:p>
          <a:endParaRPr lang="tr-TR"/>
        </a:p>
      </dgm:t>
    </dgm:pt>
    <dgm:pt modelId="{70E4C5F9-8CE9-4DA8-B635-922BBD4986FA}" type="pres">
      <dgm:prSet presAssocID="{0471C11B-B6B4-41FD-BC93-D47959FF8D22}" presName="rootConnector1" presStyleLbl="node1" presStyleIdx="0" presStyleCnt="0"/>
      <dgm:spPr/>
      <dgm:t>
        <a:bodyPr/>
        <a:lstStyle/>
        <a:p>
          <a:endParaRPr lang="tr-TR"/>
        </a:p>
      </dgm:t>
    </dgm:pt>
    <dgm:pt modelId="{9311ABA8-EF0C-48EB-9CC0-C5584E6792ED}" type="pres">
      <dgm:prSet presAssocID="{0471C11B-B6B4-41FD-BC93-D47959FF8D22}" presName="hierChild2" presStyleCnt="0"/>
      <dgm:spPr/>
      <dgm:t>
        <a:bodyPr/>
        <a:lstStyle/>
        <a:p>
          <a:endParaRPr lang="tr-TR"/>
        </a:p>
      </dgm:t>
    </dgm:pt>
    <dgm:pt modelId="{1EBD7616-65EA-49B2-B0BC-AA5BF59215C1}" type="pres">
      <dgm:prSet presAssocID="{70CCFC91-A5FF-4CC4-9978-6AE342005124}" presName="Name37" presStyleLbl="parChTrans1D2" presStyleIdx="0" presStyleCnt="3"/>
      <dgm:spPr/>
      <dgm:t>
        <a:bodyPr/>
        <a:lstStyle/>
        <a:p>
          <a:endParaRPr lang="tr-TR"/>
        </a:p>
      </dgm:t>
    </dgm:pt>
    <dgm:pt modelId="{1F20F38C-C106-4FC8-9EF7-E0F621BE4048}" type="pres">
      <dgm:prSet presAssocID="{EB61EEB0-E528-4CCB-A7A6-F823CC5AD153}" presName="hierRoot2" presStyleCnt="0">
        <dgm:presLayoutVars>
          <dgm:hierBranch val="init"/>
        </dgm:presLayoutVars>
      </dgm:prSet>
      <dgm:spPr/>
      <dgm:t>
        <a:bodyPr/>
        <a:lstStyle/>
        <a:p>
          <a:endParaRPr lang="tr-TR"/>
        </a:p>
      </dgm:t>
    </dgm:pt>
    <dgm:pt modelId="{A4DCF147-FBDB-4B32-B5F8-93CD21ED6AD7}" type="pres">
      <dgm:prSet presAssocID="{EB61EEB0-E528-4CCB-A7A6-F823CC5AD153}" presName="rootComposite" presStyleCnt="0"/>
      <dgm:spPr/>
      <dgm:t>
        <a:bodyPr/>
        <a:lstStyle/>
        <a:p>
          <a:endParaRPr lang="tr-TR"/>
        </a:p>
      </dgm:t>
    </dgm:pt>
    <dgm:pt modelId="{52449A40-0306-4089-8A6F-859E449575D8}" type="pres">
      <dgm:prSet presAssocID="{EB61EEB0-E528-4CCB-A7A6-F823CC5AD153}" presName="rootText" presStyleLbl="node2" presStyleIdx="0" presStyleCnt="3" custScaleX="81076" custScaleY="107268">
        <dgm:presLayoutVars>
          <dgm:chPref val="3"/>
        </dgm:presLayoutVars>
      </dgm:prSet>
      <dgm:spPr/>
      <dgm:t>
        <a:bodyPr/>
        <a:lstStyle/>
        <a:p>
          <a:endParaRPr lang="tr-TR"/>
        </a:p>
      </dgm:t>
    </dgm:pt>
    <dgm:pt modelId="{5D6FB01C-F314-4984-8550-E4E2036EF7CB}" type="pres">
      <dgm:prSet presAssocID="{EB61EEB0-E528-4CCB-A7A6-F823CC5AD153}" presName="rootConnector" presStyleLbl="node2" presStyleIdx="0" presStyleCnt="3"/>
      <dgm:spPr/>
      <dgm:t>
        <a:bodyPr/>
        <a:lstStyle/>
        <a:p>
          <a:endParaRPr lang="tr-TR"/>
        </a:p>
      </dgm:t>
    </dgm:pt>
    <dgm:pt modelId="{A1B74243-A225-48FE-861E-1E6AD775BDC9}" type="pres">
      <dgm:prSet presAssocID="{EB61EEB0-E528-4CCB-A7A6-F823CC5AD153}" presName="hierChild4" presStyleCnt="0"/>
      <dgm:spPr/>
      <dgm:t>
        <a:bodyPr/>
        <a:lstStyle/>
        <a:p>
          <a:endParaRPr lang="tr-TR"/>
        </a:p>
      </dgm:t>
    </dgm:pt>
    <dgm:pt modelId="{E4A06E5A-A7E2-4598-A5B1-ECE983E89D64}" type="pres">
      <dgm:prSet presAssocID="{419211FF-E00B-43AC-8A5B-9FBFFC3E0F30}" presName="Name37" presStyleLbl="parChTrans1D3" presStyleIdx="0" presStyleCnt="1"/>
      <dgm:spPr/>
      <dgm:t>
        <a:bodyPr/>
        <a:lstStyle/>
        <a:p>
          <a:endParaRPr lang="tr-TR"/>
        </a:p>
      </dgm:t>
    </dgm:pt>
    <dgm:pt modelId="{35F6DDE5-0738-47B7-926E-B4E5724E7438}" type="pres">
      <dgm:prSet presAssocID="{12CDB45F-70CE-4BDE-A309-0E197B2F8B0F}" presName="hierRoot2" presStyleCnt="0">
        <dgm:presLayoutVars>
          <dgm:hierBranch val="init"/>
        </dgm:presLayoutVars>
      </dgm:prSet>
      <dgm:spPr/>
      <dgm:t>
        <a:bodyPr/>
        <a:lstStyle/>
        <a:p>
          <a:endParaRPr lang="tr-TR"/>
        </a:p>
      </dgm:t>
    </dgm:pt>
    <dgm:pt modelId="{E30EFA0F-9D2F-45C5-8752-C3C46DD01112}" type="pres">
      <dgm:prSet presAssocID="{12CDB45F-70CE-4BDE-A309-0E197B2F8B0F}" presName="rootComposite" presStyleCnt="0"/>
      <dgm:spPr/>
      <dgm:t>
        <a:bodyPr/>
        <a:lstStyle/>
        <a:p>
          <a:endParaRPr lang="tr-TR"/>
        </a:p>
      </dgm:t>
    </dgm:pt>
    <dgm:pt modelId="{59234558-7E04-4A5D-80EE-29AB3D69EC27}" type="pres">
      <dgm:prSet presAssocID="{12CDB45F-70CE-4BDE-A309-0E197B2F8B0F}" presName="rootText" presStyleLbl="node3" presStyleIdx="0" presStyleCnt="1">
        <dgm:presLayoutVars>
          <dgm:chPref val="3"/>
        </dgm:presLayoutVars>
      </dgm:prSet>
      <dgm:spPr/>
      <dgm:t>
        <a:bodyPr/>
        <a:lstStyle/>
        <a:p>
          <a:endParaRPr lang="tr-TR"/>
        </a:p>
      </dgm:t>
    </dgm:pt>
    <dgm:pt modelId="{441A76D2-9A0F-40CA-BBB0-2E2C69A14723}" type="pres">
      <dgm:prSet presAssocID="{12CDB45F-70CE-4BDE-A309-0E197B2F8B0F}" presName="rootConnector" presStyleLbl="node3" presStyleIdx="0" presStyleCnt="1"/>
      <dgm:spPr/>
      <dgm:t>
        <a:bodyPr/>
        <a:lstStyle/>
        <a:p>
          <a:endParaRPr lang="tr-TR"/>
        </a:p>
      </dgm:t>
    </dgm:pt>
    <dgm:pt modelId="{9DEC0441-41E8-425A-87A9-10E2DED17DE9}" type="pres">
      <dgm:prSet presAssocID="{12CDB45F-70CE-4BDE-A309-0E197B2F8B0F}" presName="hierChild4" presStyleCnt="0"/>
      <dgm:spPr/>
      <dgm:t>
        <a:bodyPr/>
        <a:lstStyle/>
        <a:p>
          <a:endParaRPr lang="tr-TR"/>
        </a:p>
      </dgm:t>
    </dgm:pt>
    <dgm:pt modelId="{CF45006A-2B39-4DE9-A58E-3D92455A4592}" type="pres">
      <dgm:prSet presAssocID="{12CDB45F-70CE-4BDE-A309-0E197B2F8B0F}" presName="hierChild5" presStyleCnt="0"/>
      <dgm:spPr/>
      <dgm:t>
        <a:bodyPr/>
        <a:lstStyle/>
        <a:p>
          <a:endParaRPr lang="tr-TR"/>
        </a:p>
      </dgm:t>
    </dgm:pt>
    <dgm:pt modelId="{8DA3C742-16E3-4C8A-9C50-C71CDA48D397}" type="pres">
      <dgm:prSet presAssocID="{EB61EEB0-E528-4CCB-A7A6-F823CC5AD153}" presName="hierChild5" presStyleCnt="0"/>
      <dgm:spPr/>
      <dgm:t>
        <a:bodyPr/>
        <a:lstStyle/>
        <a:p>
          <a:endParaRPr lang="tr-TR"/>
        </a:p>
      </dgm:t>
    </dgm:pt>
    <dgm:pt modelId="{155D1282-66AE-4B77-AACA-DF1E682ED2AA}" type="pres">
      <dgm:prSet presAssocID="{8661CEA7-CDBE-400D-A8CC-67A6DFCD3490}" presName="Name37" presStyleLbl="parChTrans1D2" presStyleIdx="1" presStyleCnt="3"/>
      <dgm:spPr/>
      <dgm:t>
        <a:bodyPr/>
        <a:lstStyle/>
        <a:p>
          <a:endParaRPr lang="tr-TR"/>
        </a:p>
      </dgm:t>
    </dgm:pt>
    <dgm:pt modelId="{05668CEB-D57A-4D9C-B2AF-4C51C2005321}" type="pres">
      <dgm:prSet presAssocID="{F96B0BA6-46C7-4F78-B594-453E84ADDF52}" presName="hierRoot2" presStyleCnt="0">
        <dgm:presLayoutVars>
          <dgm:hierBranch val="init"/>
        </dgm:presLayoutVars>
      </dgm:prSet>
      <dgm:spPr/>
      <dgm:t>
        <a:bodyPr/>
        <a:lstStyle/>
        <a:p>
          <a:endParaRPr lang="tr-TR"/>
        </a:p>
      </dgm:t>
    </dgm:pt>
    <dgm:pt modelId="{89B52E5B-6F76-45E6-AE50-E7C040272405}" type="pres">
      <dgm:prSet presAssocID="{F96B0BA6-46C7-4F78-B594-453E84ADDF52}" presName="rootComposite" presStyleCnt="0"/>
      <dgm:spPr/>
      <dgm:t>
        <a:bodyPr/>
        <a:lstStyle/>
        <a:p>
          <a:endParaRPr lang="tr-TR"/>
        </a:p>
      </dgm:t>
    </dgm:pt>
    <dgm:pt modelId="{73804453-A8B1-4CD3-B76B-467A9E631B54}" type="pres">
      <dgm:prSet presAssocID="{F96B0BA6-46C7-4F78-B594-453E84ADDF52}" presName="rootText" presStyleLbl="node2" presStyleIdx="1" presStyleCnt="3" custScaleX="81076" custScaleY="103634">
        <dgm:presLayoutVars>
          <dgm:chPref val="3"/>
        </dgm:presLayoutVars>
      </dgm:prSet>
      <dgm:spPr/>
      <dgm:t>
        <a:bodyPr/>
        <a:lstStyle/>
        <a:p>
          <a:endParaRPr lang="tr-TR"/>
        </a:p>
      </dgm:t>
    </dgm:pt>
    <dgm:pt modelId="{69AED3B3-5F63-4BA5-859D-3C541E3B1E9D}" type="pres">
      <dgm:prSet presAssocID="{F96B0BA6-46C7-4F78-B594-453E84ADDF52}" presName="rootConnector" presStyleLbl="node2" presStyleIdx="1" presStyleCnt="3"/>
      <dgm:spPr/>
      <dgm:t>
        <a:bodyPr/>
        <a:lstStyle/>
        <a:p>
          <a:endParaRPr lang="tr-TR"/>
        </a:p>
      </dgm:t>
    </dgm:pt>
    <dgm:pt modelId="{FC3CF67B-E260-4E50-B2A0-02A0CDDCA524}" type="pres">
      <dgm:prSet presAssocID="{F96B0BA6-46C7-4F78-B594-453E84ADDF52}" presName="hierChild4" presStyleCnt="0"/>
      <dgm:spPr/>
      <dgm:t>
        <a:bodyPr/>
        <a:lstStyle/>
        <a:p>
          <a:endParaRPr lang="tr-TR"/>
        </a:p>
      </dgm:t>
    </dgm:pt>
    <dgm:pt modelId="{DF1DD899-AD58-4E83-B538-F61A44BE7335}" type="pres">
      <dgm:prSet presAssocID="{F96B0BA6-46C7-4F78-B594-453E84ADDF52}" presName="hierChild5" presStyleCnt="0"/>
      <dgm:spPr/>
      <dgm:t>
        <a:bodyPr/>
        <a:lstStyle/>
        <a:p>
          <a:endParaRPr lang="tr-TR"/>
        </a:p>
      </dgm:t>
    </dgm:pt>
    <dgm:pt modelId="{D5919801-E5BF-4DB3-BC67-A68F65B3A896}" type="pres">
      <dgm:prSet presAssocID="{4278C8F5-3802-45B4-95FE-652FC08F7188}" presName="Name37" presStyleLbl="parChTrans1D2" presStyleIdx="2" presStyleCnt="3"/>
      <dgm:spPr/>
      <dgm:t>
        <a:bodyPr/>
        <a:lstStyle/>
        <a:p>
          <a:endParaRPr lang="tr-TR"/>
        </a:p>
      </dgm:t>
    </dgm:pt>
    <dgm:pt modelId="{95AF7B42-0081-4D91-9222-0F69F2710CEB}" type="pres">
      <dgm:prSet presAssocID="{675E32B6-2063-44D0-B1F6-C09D56B1D34A}" presName="hierRoot2" presStyleCnt="0">
        <dgm:presLayoutVars>
          <dgm:hierBranch val="init"/>
        </dgm:presLayoutVars>
      </dgm:prSet>
      <dgm:spPr/>
      <dgm:t>
        <a:bodyPr/>
        <a:lstStyle/>
        <a:p>
          <a:endParaRPr lang="tr-TR"/>
        </a:p>
      </dgm:t>
    </dgm:pt>
    <dgm:pt modelId="{D6823EDD-0D15-4730-960A-D5918A09DE1A}" type="pres">
      <dgm:prSet presAssocID="{675E32B6-2063-44D0-B1F6-C09D56B1D34A}" presName="rootComposite" presStyleCnt="0"/>
      <dgm:spPr/>
      <dgm:t>
        <a:bodyPr/>
        <a:lstStyle/>
        <a:p>
          <a:endParaRPr lang="tr-TR"/>
        </a:p>
      </dgm:t>
    </dgm:pt>
    <dgm:pt modelId="{8E28056D-16BB-46B1-B1D6-63D05129D44A}" type="pres">
      <dgm:prSet presAssocID="{675E32B6-2063-44D0-B1F6-C09D56B1D34A}" presName="rootText" presStyleLbl="node2" presStyleIdx="2" presStyleCnt="3" custScaleX="106108" custScaleY="127475">
        <dgm:presLayoutVars>
          <dgm:chPref val="3"/>
        </dgm:presLayoutVars>
      </dgm:prSet>
      <dgm:spPr/>
      <dgm:t>
        <a:bodyPr/>
        <a:lstStyle/>
        <a:p>
          <a:endParaRPr lang="tr-TR"/>
        </a:p>
      </dgm:t>
    </dgm:pt>
    <dgm:pt modelId="{39075243-543A-4BDF-9DAE-1B00846EEC00}" type="pres">
      <dgm:prSet presAssocID="{675E32B6-2063-44D0-B1F6-C09D56B1D34A}" presName="rootConnector" presStyleLbl="node2" presStyleIdx="2" presStyleCnt="3"/>
      <dgm:spPr/>
      <dgm:t>
        <a:bodyPr/>
        <a:lstStyle/>
        <a:p>
          <a:endParaRPr lang="tr-TR"/>
        </a:p>
      </dgm:t>
    </dgm:pt>
    <dgm:pt modelId="{3BEA0ED2-1E40-4527-AC3C-56E201E5CA30}" type="pres">
      <dgm:prSet presAssocID="{675E32B6-2063-44D0-B1F6-C09D56B1D34A}" presName="hierChild4" presStyleCnt="0"/>
      <dgm:spPr/>
      <dgm:t>
        <a:bodyPr/>
        <a:lstStyle/>
        <a:p>
          <a:endParaRPr lang="tr-TR"/>
        </a:p>
      </dgm:t>
    </dgm:pt>
    <dgm:pt modelId="{D6081F04-03AB-4615-9F65-656F5D804525}" type="pres">
      <dgm:prSet presAssocID="{675E32B6-2063-44D0-B1F6-C09D56B1D34A}" presName="hierChild5" presStyleCnt="0"/>
      <dgm:spPr/>
      <dgm:t>
        <a:bodyPr/>
        <a:lstStyle/>
        <a:p>
          <a:endParaRPr lang="tr-TR"/>
        </a:p>
      </dgm:t>
    </dgm:pt>
    <dgm:pt modelId="{2244F376-074C-41CE-A82D-C7167FE90E88}" type="pres">
      <dgm:prSet presAssocID="{0471C11B-B6B4-41FD-BC93-D47959FF8D22}" presName="hierChild3" presStyleCnt="0"/>
      <dgm:spPr/>
      <dgm:t>
        <a:bodyPr/>
        <a:lstStyle/>
        <a:p>
          <a:endParaRPr lang="tr-TR"/>
        </a:p>
      </dgm:t>
    </dgm:pt>
  </dgm:ptLst>
  <dgm:cxnLst>
    <dgm:cxn modelId="{78BF22A5-5698-4EA8-95BB-BBE137948E3A}" type="presOf" srcId="{F96B0BA6-46C7-4F78-B594-453E84ADDF52}" destId="{73804453-A8B1-4CD3-B76B-467A9E631B54}" srcOrd="0" destOrd="0" presId="urn:microsoft.com/office/officeart/2005/8/layout/orgChart1"/>
    <dgm:cxn modelId="{DD9E4A04-91B6-4F8A-8C6D-9A2A90F25826}" type="presOf" srcId="{0471C11B-B6B4-41FD-BC93-D47959FF8D22}" destId="{70E4C5F9-8CE9-4DA8-B635-922BBD4986FA}" srcOrd="1" destOrd="0" presId="urn:microsoft.com/office/officeart/2005/8/layout/orgChart1"/>
    <dgm:cxn modelId="{A6047CE7-961D-40BD-B205-6D5F4D129A27}" type="presOf" srcId="{9A14B392-3F55-4234-ACC5-B9DB90B3447B}" destId="{B0EB5EE3-CACA-4933-AC2A-5DE2DCA2C878}" srcOrd="0" destOrd="0" presId="urn:microsoft.com/office/officeart/2005/8/layout/orgChart1"/>
    <dgm:cxn modelId="{97483E55-C90D-4DE8-99DF-768773D6DE29}" type="presOf" srcId="{70CCFC91-A5FF-4CC4-9978-6AE342005124}" destId="{1EBD7616-65EA-49B2-B0BC-AA5BF59215C1}" srcOrd="0" destOrd="0" presId="urn:microsoft.com/office/officeart/2005/8/layout/orgChart1"/>
    <dgm:cxn modelId="{FDF3F5CA-DE56-4064-97AC-C8DE62F8ABC4}" type="presOf" srcId="{4278C8F5-3802-45B4-95FE-652FC08F7188}" destId="{D5919801-E5BF-4DB3-BC67-A68F65B3A896}" srcOrd="0" destOrd="0" presId="urn:microsoft.com/office/officeart/2005/8/layout/orgChart1"/>
    <dgm:cxn modelId="{357DB121-69D0-42DA-9F20-C4CEE483E55C}" srcId="{9A14B392-3F55-4234-ACC5-B9DB90B3447B}" destId="{0471C11B-B6B4-41FD-BC93-D47959FF8D22}" srcOrd="0" destOrd="0" parTransId="{CB2885D9-6B30-4706-B818-E4BBE54CB914}" sibTransId="{9ECBB1DC-4397-4E83-9E23-226D1AA3D225}"/>
    <dgm:cxn modelId="{92B49C8B-438F-47C7-B85C-513E39A1850F}" type="presOf" srcId="{419211FF-E00B-43AC-8A5B-9FBFFC3E0F30}" destId="{E4A06E5A-A7E2-4598-A5B1-ECE983E89D64}" srcOrd="0" destOrd="0" presId="urn:microsoft.com/office/officeart/2005/8/layout/orgChart1"/>
    <dgm:cxn modelId="{9852ED59-AABD-4E50-B362-983990D95338}" type="presOf" srcId="{675E32B6-2063-44D0-B1F6-C09D56B1D34A}" destId="{8E28056D-16BB-46B1-B1D6-63D05129D44A}" srcOrd="0" destOrd="0" presId="urn:microsoft.com/office/officeart/2005/8/layout/orgChart1"/>
    <dgm:cxn modelId="{AEA5C9BA-979D-42E0-83DC-6327C07F0077}" srcId="{0471C11B-B6B4-41FD-BC93-D47959FF8D22}" destId="{675E32B6-2063-44D0-B1F6-C09D56B1D34A}" srcOrd="2" destOrd="0" parTransId="{4278C8F5-3802-45B4-95FE-652FC08F7188}" sibTransId="{D742BBA1-1811-49DA-B937-546DE599AAFB}"/>
    <dgm:cxn modelId="{0E48E29F-03EE-426B-97B9-A96B6968DB10}" type="presOf" srcId="{8661CEA7-CDBE-400D-A8CC-67A6DFCD3490}" destId="{155D1282-66AE-4B77-AACA-DF1E682ED2AA}" srcOrd="0" destOrd="0" presId="urn:microsoft.com/office/officeart/2005/8/layout/orgChart1"/>
    <dgm:cxn modelId="{D1482BC8-637D-42D2-A9B7-83D589DCD933}" type="presOf" srcId="{EB61EEB0-E528-4CCB-A7A6-F823CC5AD153}" destId="{5D6FB01C-F314-4984-8550-E4E2036EF7CB}" srcOrd="1" destOrd="0" presId="urn:microsoft.com/office/officeart/2005/8/layout/orgChart1"/>
    <dgm:cxn modelId="{2267830E-5049-4CDD-B9A3-38A532209F53}" type="presOf" srcId="{EB61EEB0-E528-4CCB-A7A6-F823CC5AD153}" destId="{52449A40-0306-4089-8A6F-859E449575D8}" srcOrd="0" destOrd="0" presId="urn:microsoft.com/office/officeart/2005/8/layout/orgChart1"/>
    <dgm:cxn modelId="{0DC33CF9-317B-4A67-AF21-A80898D608E7}" type="presOf" srcId="{12CDB45F-70CE-4BDE-A309-0E197B2F8B0F}" destId="{59234558-7E04-4A5D-80EE-29AB3D69EC27}" srcOrd="0" destOrd="0" presId="urn:microsoft.com/office/officeart/2005/8/layout/orgChart1"/>
    <dgm:cxn modelId="{9957A434-6E66-43C7-A8F3-AD9F8E5AA061}" type="presOf" srcId="{675E32B6-2063-44D0-B1F6-C09D56B1D34A}" destId="{39075243-543A-4BDF-9DAE-1B00846EEC00}" srcOrd="1" destOrd="0" presId="urn:microsoft.com/office/officeart/2005/8/layout/orgChart1"/>
    <dgm:cxn modelId="{DAECCE4A-B823-4CCF-B824-09BD5B215620}" type="presOf" srcId="{12CDB45F-70CE-4BDE-A309-0E197B2F8B0F}" destId="{441A76D2-9A0F-40CA-BBB0-2E2C69A14723}" srcOrd="1" destOrd="0" presId="urn:microsoft.com/office/officeart/2005/8/layout/orgChart1"/>
    <dgm:cxn modelId="{C2A9701F-DB15-441F-81AE-70C81D1D6BF8}" srcId="{0471C11B-B6B4-41FD-BC93-D47959FF8D22}" destId="{F96B0BA6-46C7-4F78-B594-453E84ADDF52}" srcOrd="1" destOrd="0" parTransId="{8661CEA7-CDBE-400D-A8CC-67A6DFCD3490}" sibTransId="{A88E559B-3AEA-44B9-809F-04168EB29B4D}"/>
    <dgm:cxn modelId="{022B6C02-6234-41B1-B83E-26C39736259D}" srcId="{0471C11B-B6B4-41FD-BC93-D47959FF8D22}" destId="{EB61EEB0-E528-4CCB-A7A6-F823CC5AD153}" srcOrd="0" destOrd="0" parTransId="{70CCFC91-A5FF-4CC4-9978-6AE342005124}" sibTransId="{B350F809-9162-485A-860E-B92D63876682}"/>
    <dgm:cxn modelId="{C6A9750B-42D0-427C-94BB-6A687B2E4791}" type="presOf" srcId="{F96B0BA6-46C7-4F78-B594-453E84ADDF52}" destId="{69AED3B3-5F63-4BA5-859D-3C541E3B1E9D}" srcOrd="1" destOrd="0" presId="urn:microsoft.com/office/officeart/2005/8/layout/orgChart1"/>
    <dgm:cxn modelId="{C3DEC96F-FB49-402D-BD20-FE242D5165AE}" srcId="{EB61EEB0-E528-4CCB-A7A6-F823CC5AD153}" destId="{12CDB45F-70CE-4BDE-A309-0E197B2F8B0F}" srcOrd="0" destOrd="0" parTransId="{419211FF-E00B-43AC-8A5B-9FBFFC3E0F30}" sibTransId="{70E4E5C2-9BE0-4BC2-BFC1-1641C1656D3A}"/>
    <dgm:cxn modelId="{7D6CB722-886E-4D06-AF01-7516E75BF2E4}" type="presOf" srcId="{0471C11B-B6B4-41FD-BC93-D47959FF8D22}" destId="{39760EEC-11CC-4D7E-9B45-85E969CFE7BE}" srcOrd="0" destOrd="0" presId="urn:microsoft.com/office/officeart/2005/8/layout/orgChart1"/>
    <dgm:cxn modelId="{65D3AE8B-FC19-4A9E-AFAD-B3A26737FDB8}" type="presParOf" srcId="{B0EB5EE3-CACA-4933-AC2A-5DE2DCA2C878}" destId="{E8D8B416-7E09-4C57-977E-54E3AF26FA55}" srcOrd="0" destOrd="0" presId="urn:microsoft.com/office/officeart/2005/8/layout/orgChart1"/>
    <dgm:cxn modelId="{9C07008F-3DE6-4B92-91E0-FC365069FF4B}" type="presParOf" srcId="{E8D8B416-7E09-4C57-977E-54E3AF26FA55}" destId="{63260F56-8FF9-467D-BB2C-FCE2D6463180}" srcOrd="0" destOrd="0" presId="urn:microsoft.com/office/officeart/2005/8/layout/orgChart1"/>
    <dgm:cxn modelId="{E3970CF7-F1A7-40F3-9A53-2796A45C0C1A}" type="presParOf" srcId="{63260F56-8FF9-467D-BB2C-FCE2D6463180}" destId="{39760EEC-11CC-4D7E-9B45-85E969CFE7BE}" srcOrd="0" destOrd="0" presId="urn:microsoft.com/office/officeart/2005/8/layout/orgChart1"/>
    <dgm:cxn modelId="{D9DD27EF-1AF6-47AE-9308-8FB336D5DD1E}" type="presParOf" srcId="{63260F56-8FF9-467D-BB2C-FCE2D6463180}" destId="{70E4C5F9-8CE9-4DA8-B635-922BBD4986FA}" srcOrd="1" destOrd="0" presId="urn:microsoft.com/office/officeart/2005/8/layout/orgChart1"/>
    <dgm:cxn modelId="{1E4F6242-4617-4D3A-84F3-38DA62F227CB}" type="presParOf" srcId="{E8D8B416-7E09-4C57-977E-54E3AF26FA55}" destId="{9311ABA8-EF0C-48EB-9CC0-C5584E6792ED}" srcOrd="1" destOrd="0" presId="urn:microsoft.com/office/officeart/2005/8/layout/orgChart1"/>
    <dgm:cxn modelId="{C8D7C6C0-FF6D-4020-89A4-A19D71F4D4B4}" type="presParOf" srcId="{9311ABA8-EF0C-48EB-9CC0-C5584E6792ED}" destId="{1EBD7616-65EA-49B2-B0BC-AA5BF59215C1}" srcOrd="0" destOrd="0" presId="urn:microsoft.com/office/officeart/2005/8/layout/orgChart1"/>
    <dgm:cxn modelId="{B50B869E-5544-45F1-B34A-36F701FFBD6E}" type="presParOf" srcId="{9311ABA8-EF0C-48EB-9CC0-C5584E6792ED}" destId="{1F20F38C-C106-4FC8-9EF7-E0F621BE4048}" srcOrd="1" destOrd="0" presId="urn:microsoft.com/office/officeart/2005/8/layout/orgChart1"/>
    <dgm:cxn modelId="{B6F085B0-2C4E-4B69-8302-81F98284B731}" type="presParOf" srcId="{1F20F38C-C106-4FC8-9EF7-E0F621BE4048}" destId="{A4DCF147-FBDB-4B32-B5F8-93CD21ED6AD7}" srcOrd="0" destOrd="0" presId="urn:microsoft.com/office/officeart/2005/8/layout/orgChart1"/>
    <dgm:cxn modelId="{678638C7-0B98-41CD-BDC2-D143AD4F8ED9}" type="presParOf" srcId="{A4DCF147-FBDB-4B32-B5F8-93CD21ED6AD7}" destId="{52449A40-0306-4089-8A6F-859E449575D8}" srcOrd="0" destOrd="0" presId="urn:microsoft.com/office/officeart/2005/8/layout/orgChart1"/>
    <dgm:cxn modelId="{3C162AD8-3C8C-47F3-9ADA-CB525C16B7CF}" type="presParOf" srcId="{A4DCF147-FBDB-4B32-B5F8-93CD21ED6AD7}" destId="{5D6FB01C-F314-4984-8550-E4E2036EF7CB}" srcOrd="1" destOrd="0" presId="urn:microsoft.com/office/officeart/2005/8/layout/orgChart1"/>
    <dgm:cxn modelId="{07B010D3-3AAF-4201-83A9-6E78AF61915E}" type="presParOf" srcId="{1F20F38C-C106-4FC8-9EF7-E0F621BE4048}" destId="{A1B74243-A225-48FE-861E-1E6AD775BDC9}" srcOrd="1" destOrd="0" presId="urn:microsoft.com/office/officeart/2005/8/layout/orgChart1"/>
    <dgm:cxn modelId="{487A86A8-BA1C-490D-9030-5EFDBE915FEA}" type="presParOf" srcId="{A1B74243-A225-48FE-861E-1E6AD775BDC9}" destId="{E4A06E5A-A7E2-4598-A5B1-ECE983E89D64}" srcOrd="0" destOrd="0" presId="urn:microsoft.com/office/officeart/2005/8/layout/orgChart1"/>
    <dgm:cxn modelId="{5900BCE7-EC54-452F-AA0D-582EDFCA5B0A}" type="presParOf" srcId="{A1B74243-A225-48FE-861E-1E6AD775BDC9}" destId="{35F6DDE5-0738-47B7-926E-B4E5724E7438}" srcOrd="1" destOrd="0" presId="urn:microsoft.com/office/officeart/2005/8/layout/orgChart1"/>
    <dgm:cxn modelId="{D73AD23D-EFBF-4BAD-925E-E014EB117123}" type="presParOf" srcId="{35F6DDE5-0738-47B7-926E-B4E5724E7438}" destId="{E30EFA0F-9D2F-45C5-8752-C3C46DD01112}" srcOrd="0" destOrd="0" presId="urn:microsoft.com/office/officeart/2005/8/layout/orgChart1"/>
    <dgm:cxn modelId="{6F84AF98-8DBD-482A-90B6-866331A9F2D0}" type="presParOf" srcId="{E30EFA0F-9D2F-45C5-8752-C3C46DD01112}" destId="{59234558-7E04-4A5D-80EE-29AB3D69EC27}" srcOrd="0" destOrd="0" presId="urn:microsoft.com/office/officeart/2005/8/layout/orgChart1"/>
    <dgm:cxn modelId="{CD86B9C7-4E87-4DBD-947E-3590ADE5735F}" type="presParOf" srcId="{E30EFA0F-9D2F-45C5-8752-C3C46DD01112}" destId="{441A76D2-9A0F-40CA-BBB0-2E2C69A14723}" srcOrd="1" destOrd="0" presId="urn:microsoft.com/office/officeart/2005/8/layout/orgChart1"/>
    <dgm:cxn modelId="{FE5B5F7F-C46B-4327-B653-940A1DC2ACEB}" type="presParOf" srcId="{35F6DDE5-0738-47B7-926E-B4E5724E7438}" destId="{9DEC0441-41E8-425A-87A9-10E2DED17DE9}" srcOrd="1" destOrd="0" presId="urn:microsoft.com/office/officeart/2005/8/layout/orgChart1"/>
    <dgm:cxn modelId="{65FB1C7C-9CC3-4EEB-8765-43F7DBAA6AAE}" type="presParOf" srcId="{35F6DDE5-0738-47B7-926E-B4E5724E7438}" destId="{CF45006A-2B39-4DE9-A58E-3D92455A4592}" srcOrd="2" destOrd="0" presId="urn:microsoft.com/office/officeart/2005/8/layout/orgChart1"/>
    <dgm:cxn modelId="{6DE2BB7D-5B96-4A8F-B31E-3F240348178A}" type="presParOf" srcId="{1F20F38C-C106-4FC8-9EF7-E0F621BE4048}" destId="{8DA3C742-16E3-4C8A-9C50-C71CDA48D397}" srcOrd="2" destOrd="0" presId="urn:microsoft.com/office/officeart/2005/8/layout/orgChart1"/>
    <dgm:cxn modelId="{F82A5894-6968-4622-B685-4323EB7C3352}" type="presParOf" srcId="{9311ABA8-EF0C-48EB-9CC0-C5584E6792ED}" destId="{155D1282-66AE-4B77-AACA-DF1E682ED2AA}" srcOrd="2" destOrd="0" presId="urn:microsoft.com/office/officeart/2005/8/layout/orgChart1"/>
    <dgm:cxn modelId="{6031372A-605C-4206-A76E-BDBDF589C166}" type="presParOf" srcId="{9311ABA8-EF0C-48EB-9CC0-C5584E6792ED}" destId="{05668CEB-D57A-4D9C-B2AF-4C51C2005321}" srcOrd="3" destOrd="0" presId="urn:microsoft.com/office/officeart/2005/8/layout/orgChart1"/>
    <dgm:cxn modelId="{CD020F81-11C4-4885-AFC0-568A20DE37F5}" type="presParOf" srcId="{05668CEB-D57A-4D9C-B2AF-4C51C2005321}" destId="{89B52E5B-6F76-45E6-AE50-E7C040272405}" srcOrd="0" destOrd="0" presId="urn:microsoft.com/office/officeart/2005/8/layout/orgChart1"/>
    <dgm:cxn modelId="{03AC23AA-8B4A-4A71-96B7-B0A12224D410}" type="presParOf" srcId="{89B52E5B-6F76-45E6-AE50-E7C040272405}" destId="{73804453-A8B1-4CD3-B76B-467A9E631B54}" srcOrd="0" destOrd="0" presId="urn:microsoft.com/office/officeart/2005/8/layout/orgChart1"/>
    <dgm:cxn modelId="{7535AA3A-7BA5-4054-9488-41327C5C065D}" type="presParOf" srcId="{89B52E5B-6F76-45E6-AE50-E7C040272405}" destId="{69AED3B3-5F63-4BA5-859D-3C541E3B1E9D}" srcOrd="1" destOrd="0" presId="urn:microsoft.com/office/officeart/2005/8/layout/orgChart1"/>
    <dgm:cxn modelId="{13FBF54E-E2A3-4C01-8ED0-A2864751AA3D}" type="presParOf" srcId="{05668CEB-D57A-4D9C-B2AF-4C51C2005321}" destId="{FC3CF67B-E260-4E50-B2A0-02A0CDDCA524}" srcOrd="1" destOrd="0" presId="urn:microsoft.com/office/officeart/2005/8/layout/orgChart1"/>
    <dgm:cxn modelId="{9C1E9C44-D15C-4CF9-9D00-E34D7D999EE6}" type="presParOf" srcId="{05668CEB-D57A-4D9C-B2AF-4C51C2005321}" destId="{DF1DD899-AD58-4E83-B538-F61A44BE7335}" srcOrd="2" destOrd="0" presId="urn:microsoft.com/office/officeart/2005/8/layout/orgChart1"/>
    <dgm:cxn modelId="{F3AB5E62-8528-4F08-8EDC-7A40D07B20FE}" type="presParOf" srcId="{9311ABA8-EF0C-48EB-9CC0-C5584E6792ED}" destId="{D5919801-E5BF-4DB3-BC67-A68F65B3A896}" srcOrd="4" destOrd="0" presId="urn:microsoft.com/office/officeart/2005/8/layout/orgChart1"/>
    <dgm:cxn modelId="{73874B97-BA75-4BCE-B997-73AEF985D00F}" type="presParOf" srcId="{9311ABA8-EF0C-48EB-9CC0-C5584E6792ED}" destId="{95AF7B42-0081-4D91-9222-0F69F2710CEB}" srcOrd="5" destOrd="0" presId="urn:microsoft.com/office/officeart/2005/8/layout/orgChart1"/>
    <dgm:cxn modelId="{8611E5E3-B128-4C94-9337-FC1FADF3738C}" type="presParOf" srcId="{95AF7B42-0081-4D91-9222-0F69F2710CEB}" destId="{D6823EDD-0D15-4730-960A-D5918A09DE1A}" srcOrd="0" destOrd="0" presId="urn:microsoft.com/office/officeart/2005/8/layout/orgChart1"/>
    <dgm:cxn modelId="{5EDCFFB0-A65D-4446-B690-E1014DBF8D5C}" type="presParOf" srcId="{D6823EDD-0D15-4730-960A-D5918A09DE1A}" destId="{8E28056D-16BB-46B1-B1D6-63D05129D44A}" srcOrd="0" destOrd="0" presId="urn:microsoft.com/office/officeart/2005/8/layout/orgChart1"/>
    <dgm:cxn modelId="{64A9E5B9-0E1D-4CE8-87FC-800E6FDD24CE}" type="presParOf" srcId="{D6823EDD-0D15-4730-960A-D5918A09DE1A}" destId="{39075243-543A-4BDF-9DAE-1B00846EEC00}" srcOrd="1" destOrd="0" presId="urn:microsoft.com/office/officeart/2005/8/layout/orgChart1"/>
    <dgm:cxn modelId="{257590D2-ED34-45D5-A6D7-0C7D57A89766}" type="presParOf" srcId="{95AF7B42-0081-4D91-9222-0F69F2710CEB}" destId="{3BEA0ED2-1E40-4527-AC3C-56E201E5CA30}" srcOrd="1" destOrd="0" presId="urn:microsoft.com/office/officeart/2005/8/layout/orgChart1"/>
    <dgm:cxn modelId="{39B0326D-B4F3-4FAB-9254-7E80995E1362}" type="presParOf" srcId="{95AF7B42-0081-4D91-9222-0F69F2710CEB}" destId="{D6081F04-03AB-4615-9F65-656F5D804525}" srcOrd="2" destOrd="0" presId="urn:microsoft.com/office/officeart/2005/8/layout/orgChart1"/>
    <dgm:cxn modelId="{598D2B8D-0896-41CF-9AB0-FB4DF5B65B1F}" type="presParOf" srcId="{E8D8B416-7E09-4C57-977E-54E3AF26FA55}" destId="{2244F376-074C-41CE-A82D-C7167FE90E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A14B392-3F55-4234-ACC5-B9DB90B3447B}"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0471C11B-B6B4-41FD-BC93-D47959FF8D22}">
      <dgm:prSet phldrT="[Metin]" custT="1"/>
      <dgm:spPr/>
      <dgm:t>
        <a:bodyPr/>
        <a:lstStyle/>
        <a:p>
          <a:r>
            <a:rPr lang="tr-TR" sz="2000" b="1" dirty="0" smtClean="0"/>
            <a:t>Tam Kamusal Mal ve Hizmetler</a:t>
          </a:r>
          <a:endParaRPr lang="tr-TR" sz="2000" b="1" dirty="0"/>
        </a:p>
      </dgm:t>
    </dgm:pt>
    <dgm:pt modelId="{CB2885D9-6B30-4706-B818-E4BBE54CB914}" type="parTrans" cxnId="{357DB121-69D0-42DA-9F20-C4CEE483E55C}">
      <dgm:prSet/>
      <dgm:spPr/>
      <dgm:t>
        <a:bodyPr/>
        <a:lstStyle/>
        <a:p>
          <a:endParaRPr lang="tr-TR"/>
        </a:p>
      </dgm:t>
    </dgm:pt>
    <dgm:pt modelId="{9ECBB1DC-4397-4E83-9E23-226D1AA3D225}" type="sibTrans" cxnId="{357DB121-69D0-42DA-9F20-C4CEE483E55C}">
      <dgm:prSet/>
      <dgm:spPr/>
      <dgm:t>
        <a:bodyPr/>
        <a:lstStyle/>
        <a:p>
          <a:endParaRPr lang="tr-TR"/>
        </a:p>
      </dgm:t>
    </dgm:pt>
    <dgm:pt modelId="{E705DAF1-9369-4605-8038-348FF451B7FB}">
      <dgm:prSet phldrT="[Metin]" custT="1"/>
      <dgm:spPr/>
      <dgm:t>
        <a:bodyPr/>
        <a:lstStyle/>
        <a:p>
          <a:r>
            <a:rPr lang="tr-TR" sz="1500" dirty="0" smtClean="0"/>
            <a:t>Fayda bölünemez nitelikte, yani toplam faydadan bireysel faydaya ulaşmak mümkün değil, fayda hesaplanamadığı için fiyatlandırma mümkün değil,  fiyatlandırmanın yapılamadığı yerde özel kesim üretim yapmadığından üretim de rekabet yok</a:t>
          </a:r>
          <a:endParaRPr lang="tr-TR" sz="1500" dirty="0"/>
        </a:p>
      </dgm:t>
    </dgm:pt>
    <dgm:pt modelId="{940C3FC9-794E-470E-9C92-8FC744FA79A5}" type="parTrans" cxnId="{CC8B4ABD-77E1-41E4-99FF-ADD64D0940EF}">
      <dgm:prSet/>
      <dgm:spPr/>
      <dgm:t>
        <a:bodyPr/>
        <a:lstStyle/>
        <a:p>
          <a:endParaRPr lang="tr-TR" dirty="0"/>
        </a:p>
      </dgm:t>
    </dgm:pt>
    <dgm:pt modelId="{A187D760-85C3-496A-BA32-12651BAC6FC3}" type="sibTrans" cxnId="{CC8B4ABD-77E1-41E4-99FF-ADD64D0940EF}">
      <dgm:prSet/>
      <dgm:spPr/>
      <dgm:t>
        <a:bodyPr/>
        <a:lstStyle/>
        <a:p>
          <a:endParaRPr lang="tr-TR"/>
        </a:p>
      </dgm:t>
    </dgm:pt>
    <dgm:pt modelId="{ACC94303-EB05-45F9-A98E-846E871B4A7E}">
      <dgm:prSet custT="1"/>
      <dgm:spPr/>
      <dgm:t>
        <a:bodyPr/>
        <a:lstStyle/>
        <a:p>
          <a:r>
            <a:rPr lang="tr-TR" sz="1500" dirty="0" smtClean="0"/>
            <a:t>Bir bireyin kullanımı diğerinin faydasını azaltmaz, o nedenle tüketimde rekabet yok, ortak (eşit) ve zorunlu tüketim söz konusu , </a:t>
          </a:r>
          <a:r>
            <a:rPr lang="tr-TR" sz="1500" i="0" dirty="0" smtClean="0"/>
            <a:t>dışlama söz konusu değil, bu yüzden bedavacılık yaşanır. </a:t>
          </a:r>
          <a:endParaRPr lang="tr-TR" sz="1500" i="0" dirty="0"/>
        </a:p>
      </dgm:t>
    </dgm:pt>
    <dgm:pt modelId="{4DF8BFAF-F6FB-42F6-A163-A30357B73941}" type="parTrans" cxnId="{7CC8261C-8F1B-435E-A166-ADA0FE2CAC00}">
      <dgm:prSet/>
      <dgm:spPr/>
      <dgm:t>
        <a:bodyPr/>
        <a:lstStyle/>
        <a:p>
          <a:endParaRPr lang="tr-TR" dirty="0"/>
        </a:p>
      </dgm:t>
    </dgm:pt>
    <dgm:pt modelId="{EA35968C-B287-4532-8121-CEAE09CC975F}" type="sibTrans" cxnId="{7CC8261C-8F1B-435E-A166-ADA0FE2CAC00}">
      <dgm:prSet/>
      <dgm:spPr/>
      <dgm:t>
        <a:bodyPr/>
        <a:lstStyle/>
        <a:p>
          <a:endParaRPr lang="tr-TR"/>
        </a:p>
      </dgm:t>
    </dgm:pt>
    <dgm:pt modelId="{26F4797A-66DD-49EE-9660-F042B21A1FA1}">
      <dgm:prSet custT="1"/>
      <dgm:spPr/>
      <dgm:t>
        <a:bodyPr/>
        <a:lstStyle/>
        <a:p>
          <a:r>
            <a:rPr lang="tr-TR" sz="1600" dirty="0" smtClean="0"/>
            <a:t>Genel Bütçe ile finanse edilirler</a:t>
          </a:r>
          <a:endParaRPr lang="tr-TR" sz="1600" dirty="0"/>
        </a:p>
      </dgm:t>
    </dgm:pt>
    <dgm:pt modelId="{638C3C11-B439-4180-88C7-0091A1D0AB8D}" type="parTrans" cxnId="{41A34822-A508-468A-B7FD-2EF3DC4A6441}">
      <dgm:prSet/>
      <dgm:spPr/>
      <dgm:t>
        <a:bodyPr/>
        <a:lstStyle/>
        <a:p>
          <a:endParaRPr lang="tr-TR"/>
        </a:p>
      </dgm:t>
    </dgm:pt>
    <dgm:pt modelId="{D4311F07-3AF1-4B7D-A11C-2B0DD633F34F}" type="sibTrans" cxnId="{41A34822-A508-468A-B7FD-2EF3DC4A6441}">
      <dgm:prSet/>
      <dgm:spPr/>
      <dgm:t>
        <a:bodyPr/>
        <a:lstStyle/>
        <a:p>
          <a:endParaRPr lang="tr-TR"/>
        </a:p>
      </dgm:t>
    </dgm:pt>
    <dgm:pt modelId="{B0EB5EE3-CACA-4933-AC2A-5DE2DCA2C878}" type="pres">
      <dgm:prSet presAssocID="{9A14B392-3F55-4234-ACC5-B9DB90B3447B}" presName="hierChild1" presStyleCnt="0">
        <dgm:presLayoutVars>
          <dgm:orgChart val="1"/>
          <dgm:chPref val="1"/>
          <dgm:dir/>
          <dgm:animOne val="branch"/>
          <dgm:animLvl val="lvl"/>
          <dgm:resizeHandles/>
        </dgm:presLayoutVars>
      </dgm:prSet>
      <dgm:spPr/>
      <dgm:t>
        <a:bodyPr/>
        <a:lstStyle/>
        <a:p>
          <a:endParaRPr lang="tr-TR"/>
        </a:p>
      </dgm:t>
    </dgm:pt>
    <dgm:pt modelId="{E8D8B416-7E09-4C57-977E-54E3AF26FA55}" type="pres">
      <dgm:prSet presAssocID="{0471C11B-B6B4-41FD-BC93-D47959FF8D22}" presName="hierRoot1" presStyleCnt="0">
        <dgm:presLayoutVars>
          <dgm:hierBranch val="init"/>
        </dgm:presLayoutVars>
      </dgm:prSet>
      <dgm:spPr/>
      <dgm:t>
        <a:bodyPr/>
        <a:lstStyle/>
        <a:p>
          <a:endParaRPr lang="tr-TR"/>
        </a:p>
      </dgm:t>
    </dgm:pt>
    <dgm:pt modelId="{63260F56-8FF9-467D-BB2C-FCE2D6463180}" type="pres">
      <dgm:prSet presAssocID="{0471C11B-B6B4-41FD-BC93-D47959FF8D22}" presName="rootComposite1" presStyleCnt="0"/>
      <dgm:spPr/>
      <dgm:t>
        <a:bodyPr/>
        <a:lstStyle/>
        <a:p>
          <a:endParaRPr lang="tr-TR"/>
        </a:p>
      </dgm:t>
    </dgm:pt>
    <dgm:pt modelId="{39760EEC-11CC-4D7E-9B45-85E969CFE7BE}" type="pres">
      <dgm:prSet presAssocID="{0471C11B-B6B4-41FD-BC93-D47959FF8D22}" presName="rootText1" presStyleLbl="node0" presStyleIdx="0" presStyleCnt="1" custScaleX="161614" custScaleY="87741" custLinFactY="-29486" custLinFactNeighborY="-100000">
        <dgm:presLayoutVars>
          <dgm:chPref val="3"/>
        </dgm:presLayoutVars>
      </dgm:prSet>
      <dgm:spPr/>
      <dgm:t>
        <a:bodyPr/>
        <a:lstStyle/>
        <a:p>
          <a:endParaRPr lang="tr-TR"/>
        </a:p>
      </dgm:t>
    </dgm:pt>
    <dgm:pt modelId="{70E4C5F9-8CE9-4DA8-B635-922BBD4986FA}" type="pres">
      <dgm:prSet presAssocID="{0471C11B-B6B4-41FD-BC93-D47959FF8D22}" presName="rootConnector1" presStyleLbl="node1" presStyleIdx="0" presStyleCnt="0"/>
      <dgm:spPr/>
      <dgm:t>
        <a:bodyPr/>
        <a:lstStyle/>
        <a:p>
          <a:endParaRPr lang="tr-TR"/>
        </a:p>
      </dgm:t>
    </dgm:pt>
    <dgm:pt modelId="{9311ABA8-EF0C-48EB-9CC0-C5584E6792ED}" type="pres">
      <dgm:prSet presAssocID="{0471C11B-B6B4-41FD-BC93-D47959FF8D22}" presName="hierChild2" presStyleCnt="0"/>
      <dgm:spPr/>
      <dgm:t>
        <a:bodyPr/>
        <a:lstStyle/>
        <a:p>
          <a:endParaRPr lang="tr-TR"/>
        </a:p>
      </dgm:t>
    </dgm:pt>
    <dgm:pt modelId="{25B1C687-CBDB-4F0D-B3F7-18DB004CC738}" type="pres">
      <dgm:prSet presAssocID="{940C3FC9-794E-470E-9C92-8FC744FA79A5}" presName="Name37" presStyleLbl="parChTrans1D2" presStyleIdx="0" presStyleCnt="3"/>
      <dgm:spPr/>
      <dgm:t>
        <a:bodyPr/>
        <a:lstStyle/>
        <a:p>
          <a:endParaRPr lang="tr-TR"/>
        </a:p>
      </dgm:t>
    </dgm:pt>
    <dgm:pt modelId="{7723AA7F-8E41-43A9-92C6-8B97DD73D5B0}" type="pres">
      <dgm:prSet presAssocID="{E705DAF1-9369-4605-8038-348FF451B7FB}" presName="hierRoot2" presStyleCnt="0">
        <dgm:presLayoutVars>
          <dgm:hierBranch val="init"/>
        </dgm:presLayoutVars>
      </dgm:prSet>
      <dgm:spPr/>
      <dgm:t>
        <a:bodyPr/>
        <a:lstStyle/>
        <a:p>
          <a:endParaRPr lang="tr-TR"/>
        </a:p>
      </dgm:t>
    </dgm:pt>
    <dgm:pt modelId="{26A262E5-D4E3-43D2-A06B-3E4E4EB391B9}" type="pres">
      <dgm:prSet presAssocID="{E705DAF1-9369-4605-8038-348FF451B7FB}" presName="rootComposite" presStyleCnt="0"/>
      <dgm:spPr/>
      <dgm:t>
        <a:bodyPr/>
        <a:lstStyle/>
        <a:p>
          <a:endParaRPr lang="tr-TR"/>
        </a:p>
      </dgm:t>
    </dgm:pt>
    <dgm:pt modelId="{5AEFAF5A-7AEE-4723-B1DC-E0CE4DA56E15}" type="pres">
      <dgm:prSet presAssocID="{E705DAF1-9369-4605-8038-348FF451B7FB}" presName="rootText" presStyleLbl="node2" presStyleIdx="0" presStyleCnt="3" custScaleX="110314" custScaleY="194123" custLinFactNeighborY="-77445">
        <dgm:presLayoutVars>
          <dgm:chPref val="3"/>
        </dgm:presLayoutVars>
      </dgm:prSet>
      <dgm:spPr/>
      <dgm:t>
        <a:bodyPr/>
        <a:lstStyle/>
        <a:p>
          <a:endParaRPr lang="tr-TR"/>
        </a:p>
      </dgm:t>
    </dgm:pt>
    <dgm:pt modelId="{8E901267-F56C-459B-86D6-4FE8BB60969F}" type="pres">
      <dgm:prSet presAssocID="{E705DAF1-9369-4605-8038-348FF451B7FB}" presName="rootConnector" presStyleLbl="node2" presStyleIdx="0" presStyleCnt="3"/>
      <dgm:spPr/>
      <dgm:t>
        <a:bodyPr/>
        <a:lstStyle/>
        <a:p>
          <a:endParaRPr lang="tr-TR"/>
        </a:p>
      </dgm:t>
    </dgm:pt>
    <dgm:pt modelId="{9A8BF486-7D98-41A0-9C39-5CE9D4A3BBF0}" type="pres">
      <dgm:prSet presAssocID="{E705DAF1-9369-4605-8038-348FF451B7FB}" presName="hierChild4" presStyleCnt="0"/>
      <dgm:spPr/>
      <dgm:t>
        <a:bodyPr/>
        <a:lstStyle/>
        <a:p>
          <a:endParaRPr lang="tr-TR"/>
        </a:p>
      </dgm:t>
    </dgm:pt>
    <dgm:pt modelId="{CE196651-456C-4073-B3CD-5546CD9D8A03}" type="pres">
      <dgm:prSet presAssocID="{E705DAF1-9369-4605-8038-348FF451B7FB}" presName="hierChild5" presStyleCnt="0"/>
      <dgm:spPr/>
      <dgm:t>
        <a:bodyPr/>
        <a:lstStyle/>
        <a:p>
          <a:endParaRPr lang="tr-TR"/>
        </a:p>
      </dgm:t>
    </dgm:pt>
    <dgm:pt modelId="{9702967C-C68F-4F8B-A902-6213DE91B7A0}" type="pres">
      <dgm:prSet presAssocID="{4DF8BFAF-F6FB-42F6-A163-A30357B73941}" presName="Name37" presStyleLbl="parChTrans1D2" presStyleIdx="1" presStyleCnt="3"/>
      <dgm:spPr/>
      <dgm:t>
        <a:bodyPr/>
        <a:lstStyle/>
        <a:p>
          <a:endParaRPr lang="tr-TR"/>
        </a:p>
      </dgm:t>
    </dgm:pt>
    <dgm:pt modelId="{A2A8A7DF-34F1-443F-9A66-FCE31CF790BC}" type="pres">
      <dgm:prSet presAssocID="{ACC94303-EB05-45F9-A98E-846E871B4A7E}" presName="hierRoot2" presStyleCnt="0">
        <dgm:presLayoutVars>
          <dgm:hierBranch val="init"/>
        </dgm:presLayoutVars>
      </dgm:prSet>
      <dgm:spPr/>
      <dgm:t>
        <a:bodyPr/>
        <a:lstStyle/>
        <a:p>
          <a:endParaRPr lang="tr-TR"/>
        </a:p>
      </dgm:t>
    </dgm:pt>
    <dgm:pt modelId="{BD71E655-DCDE-4B97-AEEE-35F05548729F}" type="pres">
      <dgm:prSet presAssocID="{ACC94303-EB05-45F9-A98E-846E871B4A7E}" presName="rootComposite" presStyleCnt="0"/>
      <dgm:spPr/>
      <dgm:t>
        <a:bodyPr/>
        <a:lstStyle/>
        <a:p>
          <a:endParaRPr lang="tr-TR"/>
        </a:p>
      </dgm:t>
    </dgm:pt>
    <dgm:pt modelId="{6284FF1C-F246-4C5D-8994-C68A070BEFDA}" type="pres">
      <dgm:prSet presAssocID="{ACC94303-EB05-45F9-A98E-846E871B4A7E}" presName="rootText" presStyleLbl="node2" presStyleIdx="1" presStyleCnt="3" custScaleY="174843" custLinFactNeighborY="-77445">
        <dgm:presLayoutVars>
          <dgm:chPref val="3"/>
        </dgm:presLayoutVars>
      </dgm:prSet>
      <dgm:spPr/>
      <dgm:t>
        <a:bodyPr/>
        <a:lstStyle/>
        <a:p>
          <a:endParaRPr lang="tr-TR"/>
        </a:p>
      </dgm:t>
    </dgm:pt>
    <dgm:pt modelId="{93371F0B-CAE0-4666-BB99-FA3670F3B6DF}" type="pres">
      <dgm:prSet presAssocID="{ACC94303-EB05-45F9-A98E-846E871B4A7E}" presName="rootConnector" presStyleLbl="node2" presStyleIdx="1" presStyleCnt="3"/>
      <dgm:spPr/>
      <dgm:t>
        <a:bodyPr/>
        <a:lstStyle/>
        <a:p>
          <a:endParaRPr lang="tr-TR"/>
        </a:p>
      </dgm:t>
    </dgm:pt>
    <dgm:pt modelId="{642DECA9-E0C4-4DF6-B0C1-267315646025}" type="pres">
      <dgm:prSet presAssocID="{ACC94303-EB05-45F9-A98E-846E871B4A7E}" presName="hierChild4" presStyleCnt="0"/>
      <dgm:spPr/>
      <dgm:t>
        <a:bodyPr/>
        <a:lstStyle/>
        <a:p>
          <a:endParaRPr lang="tr-TR"/>
        </a:p>
      </dgm:t>
    </dgm:pt>
    <dgm:pt modelId="{68668F7F-C54D-41B2-B149-37E656A4457A}" type="pres">
      <dgm:prSet presAssocID="{ACC94303-EB05-45F9-A98E-846E871B4A7E}" presName="hierChild5" presStyleCnt="0"/>
      <dgm:spPr/>
      <dgm:t>
        <a:bodyPr/>
        <a:lstStyle/>
        <a:p>
          <a:endParaRPr lang="tr-TR"/>
        </a:p>
      </dgm:t>
    </dgm:pt>
    <dgm:pt modelId="{72DCE0AF-F794-4A78-8301-59EBB23F0E18}" type="pres">
      <dgm:prSet presAssocID="{638C3C11-B439-4180-88C7-0091A1D0AB8D}" presName="Name37" presStyleLbl="parChTrans1D2" presStyleIdx="2" presStyleCnt="3"/>
      <dgm:spPr/>
      <dgm:t>
        <a:bodyPr/>
        <a:lstStyle/>
        <a:p>
          <a:endParaRPr lang="tr-TR"/>
        </a:p>
      </dgm:t>
    </dgm:pt>
    <dgm:pt modelId="{6ED12177-85E7-40A2-B116-19E7C67D3011}" type="pres">
      <dgm:prSet presAssocID="{26F4797A-66DD-49EE-9660-F042B21A1FA1}" presName="hierRoot2" presStyleCnt="0">
        <dgm:presLayoutVars>
          <dgm:hierBranch val="init"/>
        </dgm:presLayoutVars>
      </dgm:prSet>
      <dgm:spPr/>
      <dgm:t>
        <a:bodyPr/>
        <a:lstStyle/>
        <a:p>
          <a:endParaRPr lang="tr-TR"/>
        </a:p>
      </dgm:t>
    </dgm:pt>
    <dgm:pt modelId="{6C405E4A-4145-4F88-9848-079F025797F2}" type="pres">
      <dgm:prSet presAssocID="{26F4797A-66DD-49EE-9660-F042B21A1FA1}" presName="rootComposite" presStyleCnt="0"/>
      <dgm:spPr/>
      <dgm:t>
        <a:bodyPr/>
        <a:lstStyle/>
        <a:p>
          <a:endParaRPr lang="tr-TR"/>
        </a:p>
      </dgm:t>
    </dgm:pt>
    <dgm:pt modelId="{651B2CAE-261D-4669-BE27-4BDE8C42ECC2}" type="pres">
      <dgm:prSet presAssocID="{26F4797A-66DD-49EE-9660-F042B21A1FA1}" presName="rootText" presStyleLbl="node2" presStyleIdx="2" presStyleCnt="3" custScaleY="174843" custLinFactNeighborY="-77445">
        <dgm:presLayoutVars>
          <dgm:chPref val="3"/>
        </dgm:presLayoutVars>
      </dgm:prSet>
      <dgm:spPr/>
      <dgm:t>
        <a:bodyPr/>
        <a:lstStyle/>
        <a:p>
          <a:endParaRPr lang="tr-TR"/>
        </a:p>
      </dgm:t>
    </dgm:pt>
    <dgm:pt modelId="{D4108EDC-DBC8-4D44-A54C-4DA324CAA0B9}" type="pres">
      <dgm:prSet presAssocID="{26F4797A-66DD-49EE-9660-F042B21A1FA1}" presName="rootConnector" presStyleLbl="node2" presStyleIdx="2" presStyleCnt="3"/>
      <dgm:spPr/>
      <dgm:t>
        <a:bodyPr/>
        <a:lstStyle/>
        <a:p>
          <a:endParaRPr lang="tr-TR"/>
        </a:p>
      </dgm:t>
    </dgm:pt>
    <dgm:pt modelId="{70541460-9191-486F-B731-88EE4BFC06D6}" type="pres">
      <dgm:prSet presAssocID="{26F4797A-66DD-49EE-9660-F042B21A1FA1}" presName="hierChild4" presStyleCnt="0"/>
      <dgm:spPr/>
      <dgm:t>
        <a:bodyPr/>
        <a:lstStyle/>
        <a:p>
          <a:endParaRPr lang="tr-TR"/>
        </a:p>
      </dgm:t>
    </dgm:pt>
    <dgm:pt modelId="{7F4C2777-6324-4705-A4C6-18A955701369}" type="pres">
      <dgm:prSet presAssocID="{26F4797A-66DD-49EE-9660-F042B21A1FA1}" presName="hierChild5" presStyleCnt="0"/>
      <dgm:spPr/>
      <dgm:t>
        <a:bodyPr/>
        <a:lstStyle/>
        <a:p>
          <a:endParaRPr lang="tr-TR"/>
        </a:p>
      </dgm:t>
    </dgm:pt>
    <dgm:pt modelId="{2244F376-074C-41CE-A82D-C7167FE90E88}" type="pres">
      <dgm:prSet presAssocID="{0471C11B-B6B4-41FD-BC93-D47959FF8D22}" presName="hierChild3" presStyleCnt="0"/>
      <dgm:spPr/>
      <dgm:t>
        <a:bodyPr/>
        <a:lstStyle/>
        <a:p>
          <a:endParaRPr lang="tr-TR"/>
        </a:p>
      </dgm:t>
    </dgm:pt>
  </dgm:ptLst>
  <dgm:cxnLst>
    <dgm:cxn modelId="{CC8B4ABD-77E1-41E4-99FF-ADD64D0940EF}" srcId="{0471C11B-B6B4-41FD-BC93-D47959FF8D22}" destId="{E705DAF1-9369-4605-8038-348FF451B7FB}" srcOrd="0" destOrd="0" parTransId="{940C3FC9-794E-470E-9C92-8FC744FA79A5}" sibTransId="{A187D760-85C3-496A-BA32-12651BAC6FC3}"/>
    <dgm:cxn modelId="{2B16B561-2476-4BA8-A6A9-75EE38052B41}" type="presOf" srcId="{ACC94303-EB05-45F9-A98E-846E871B4A7E}" destId="{6284FF1C-F246-4C5D-8994-C68A070BEFDA}" srcOrd="0" destOrd="0" presId="urn:microsoft.com/office/officeart/2005/8/layout/orgChart1"/>
    <dgm:cxn modelId="{D804E3D2-567A-40CD-B1D9-F126322A8024}" type="presOf" srcId="{4DF8BFAF-F6FB-42F6-A163-A30357B73941}" destId="{9702967C-C68F-4F8B-A902-6213DE91B7A0}" srcOrd="0" destOrd="0" presId="urn:microsoft.com/office/officeart/2005/8/layout/orgChart1"/>
    <dgm:cxn modelId="{41A34822-A508-468A-B7FD-2EF3DC4A6441}" srcId="{0471C11B-B6B4-41FD-BC93-D47959FF8D22}" destId="{26F4797A-66DD-49EE-9660-F042B21A1FA1}" srcOrd="2" destOrd="0" parTransId="{638C3C11-B439-4180-88C7-0091A1D0AB8D}" sibTransId="{D4311F07-3AF1-4B7D-A11C-2B0DD633F34F}"/>
    <dgm:cxn modelId="{00AC9E97-4706-4139-83AA-D2313C83C060}" type="presOf" srcId="{E705DAF1-9369-4605-8038-348FF451B7FB}" destId="{8E901267-F56C-459B-86D6-4FE8BB60969F}" srcOrd="1" destOrd="0" presId="urn:microsoft.com/office/officeart/2005/8/layout/orgChart1"/>
    <dgm:cxn modelId="{7CC8261C-8F1B-435E-A166-ADA0FE2CAC00}" srcId="{0471C11B-B6B4-41FD-BC93-D47959FF8D22}" destId="{ACC94303-EB05-45F9-A98E-846E871B4A7E}" srcOrd="1" destOrd="0" parTransId="{4DF8BFAF-F6FB-42F6-A163-A30357B73941}" sibTransId="{EA35968C-B287-4532-8121-CEAE09CC975F}"/>
    <dgm:cxn modelId="{A6DDBCA8-B996-43F3-92EB-EC656BF7DFB5}" type="presOf" srcId="{26F4797A-66DD-49EE-9660-F042B21A1FA1}" destId="{D4108EDC-DBC8-4D44-A54C-4DA324CAA0B9}" srcOrd="1" destOrd="0" presId="urn:microsoft.com/office/officeart/2005/8/layout/orgChart1"/>
    <dgm:cxn modelId="{357DB121-69D0-42DA-9F20-C4CEE483E55C}" srcId="{9A14B392-3F55-4234-ACC5-B9DB90B3447B}" destId="{0471C11B-B6B4-41FD-BC93-D47959FF8D22}" srcOrd="0" destOrd="0" parTransId="{CB2885D9-6B30-4706-B818-E4BBE54CB914}" sibTransId="{9ECBB1DC-4397-4E83-9E23-226D1AA3D225}"/>
    <dgm:cxn modelId="{6642A70A-96AB-4FFC-AE63-0031F5AC7C3D}" type="presOf" srcId="{940C3FC9-794E-470E-9C92-8FC744FA79A5}" destId="{25B1C687-CBDB-4F0D-B3F7-18DB004CC738}" srcOrd="0" destOrd="0" presId="urn:microsoft.com/office/officeart/2005/8/layout/orgChart1"/>
    <dgm:cxn modelId="{8532828C-789A-4636-8DA3-F20CAF16BC46}" type="presOf" srcId="{638C3C11-B439-4180-88C7-0091A1D0AB8D}" destId="{72DCE0AF-F794-4A78-8301-59EBB23F0E18}" srcOrd="0" destOrd="0" presId="urn:microsoft.com/office/officeart/2005/8/layout/orgChart1"/>
    <dgm:cxn modelId="{F6D75E27-2DB5-4A86-B809-D5BB9DA6611A}" type="presOf" srcId="{9A14B392-3F55-4234-ACC5-B9DB90B3447B}" destId="{B0EB5EE3-CACA-4933-AC2A-5DE2DCA2C878}" srcOrd="0" destOrd="0" presId="urn:microsoft.com/office/officeart/2005/8/layout/orgChart1"/>
    <dgm:cxn modelId="{C9D14ABF-BB1A-4675-8E5C-6472C901986A}" type="presOf" srcId="{E705DAF1-9369-4605-8038-348FF451B7FB}" destId="{5AEFAF5A-7AEE-4723-B1DC-E0CE4DA56E15}" srcOrd="0" destOrd="0" presId="urn:microsoft.com/office/officeart/2005/8/layout/orgChart1"/>
    <dgm:cxn modelId="{B6FE4445-AB2E-478F-8AE4-44A00DE9D3F3}" type="presOf" srcId="{0471C11B-B6B4-41FD-BC93-D47959FF8D22}" destId="{39760EEC-11CC-4D7E-9B45-85E969CFE7BE}" srcOrd="0" destOrd="0" presId="urn:microsoft.com/office/officeart/2005/8/layout/orgChart1"/>
    <dgm:cxn modelId="{449BD6D2-3C88-46C8-8360-424D82E13AF4}" type="presOf" srcId="{ACC94303-EB05-45F9-A98E-846E871B4A7E}" destId="{93371F0B-CAE0-4666-BB99-FA3670F3B6DF}" srcOrd="1" destOrd="0" presId="urn:microsoft.com/office/officeart/2005/8/layout/orgChart1"/>
    <dgm:cxn modelId="{80602655-ECEC-46F8-A92A-00CDC640FA1E}" type="presOf" srcId="{26F4797A-66DD-49EE-9660-F042B21A1FA1}" destId="{651B2CAE-261D-4669-BE27-4BDE8C42ECC2}" srcOrd="0" destOrd="0" presId="urn:microsoft.com/office/officeart/2005/8/layout/orgChart1"/>
    <dgm:cxn modelId="{16994A31-D6DD-4599-91A9-66FDAB88C302}" type="presOf" srcId="{0471C11B-B6B4-41FD-BC93-D47959FF8D22}" destId="{70E4C5F9-8CE9-4DA8-B635-922BBD4986FA}" srcOrd="1" destOrd="0" presId="urn:microsoft.com/office/officeart/2005/8/layout/orgChart1"/>
    <dgm:cxn modelId="{BE39CC52-C112-4D6D-9BDF-228466E50C02}" type="presParOf" srcId="{B0EB5EE3-CACA-4933-AC2A-5DE2DCA2C878}" destId="{E8D8B416-7E09-4C57-977E-54E3AF26FA55}" srcOrd="0" destOrd="0" presId="urn:microsoft.com/office/officeart/2005/8/layout/orgChart1"/>
    <dgm:cxn modelId="{6087957B-F8DE-4FD0-9388-EA9468382840}" type="presParOf" srcId="{E8D8B416-7E09-4C57-977E-54E3AF26FA55}" destId="{63260F56-8FF9-467D-BB2C-FCE2D6463180}" srcOrd="0" destOrd="0" presId="urn:microsoft.com/office/officeart/2005/8/layout/orgChart1"/>
    <dgm:cxn modelId="{E34A38FB-40E7-4B76-9C23-7C90DD840DAE}" type="presParOf" srcId="{63260F56-8FF9-467D-BB2C-FCE2D6463180}" destId="{39760EEC-11CC-4D7E-9B45-85E969CFE7BE}" srcOrd="0" destOrd="0" presId="urn:microsoft.com/office/officeart/2005/8/layout/orgChart1"/>
    <dgm:cxn modelId="{178C4EBE-1ED9-4BB2-8A2E-FFEA0C6125C3}" type="presParOf" srcId="{63260F56-8FF9-467D-BB2C-FCE2D6463180}" destId="{70E4C5F9-8CE9-4DA8-B635-922BBD4986FA}" srcOrd="1" destOrd="0" presId="urn:microsoft.com/office/officeart/2005/8/layout/orgChart1"/>
    <dgm:cxn modelId="{18E23DAF-07E4-4C98-974D-822CD8034FFB}" type="presParOf" srcId="{E8D8B416-7E09-4C57-977E-54E3AF26FA55}" destId="{9311ABA8-EF0C-48EB-9CC0-C5584E6792ED}" srcOrd="1" destOrd="0" presId="urn:microsoft.com/office/officeart/2005/8/layout/orgChart1"/>
    <dgm:cxn modelId="{72193C12-276E-4084-B2EB-15AE5451B830}" type="presParOf" srcId="{9311ABA8-EF0C-48EB-9CC0-C5584E6792ED}" destId="{25B1C687-CBDB-4F0D-B3F7-18DB004CC738}" srcOrd="0" destOrd="0" presId="urn:microsoft.com/office/officeart/2005/8/layout/orgChart1"/>
    <dgm:cxn modelId="{2AC53B84-9087-40CD-8158-9936B1C493F5}" type="presParOf" srcId="{9311ABA8-EF0C-48EB-9CC0-C5584E6792ED}" destId="{7723AA7F-8E41-43A9-92C6-8B97DD73D5B0}" srcOrd="1" destOrd="0" presId="urn:microsoft.com/office/officeart/2005/8/layout/orgChart1"/>
    <dgm:cxn modelId="{E6E6E012-32E8-4851-9B83-1BA30E29BB7A}" type="presParOf" srcId="{7723AA7F-8E41-43A9-92C6-8B97DD73D5B0}" destId="{26A262E5-D4E3-43D2-A06B-3E4E4EB391B9}" srcOrd="0" destOrd="0" presId="urn:microsoft.com/office/officeart/2005/8/layout/orgChart1"/>
    <dgm:cxn modelId="{E56139FD-C546-41D8-A0A6-26F680F04058}" type="presParOf" srcId="{26A262E5-D4E3-43D2-A06B-3E4E4EB391B9}" destId="{5AEFAF5A-7AEE-4723-B1DC-E0CE4DA56E15}" srcOrd="0" destOrd="0" presId="urn:microsoft.com/office/officeart/2005/8/layout/orgChart1"/>
    <dgm:cxn modelId="{899DB150-E006-4187-981E-890FEB41F0C5}" type="presParOf" srcId="{26A262E5-D4E3-43D2-A06B-3E4E4EB391B9}" destId="{8E901267-F56C-459B-86D6-4FE8BB60969F}" srcOrd="1" destOrd="0" presId="urn:microsoft.com/office/officeart/2005/8/layout/orgChart1"/>
    <dgm:cxn modelId="{0D8EF609-F954-4942-9EF5-E7D2589B2D01}" type="presParOf" srcId="{7723AA7F-8E41-43A9-92C6-8B97DD73D5B0}" destId="{9A8BF486-7D98-41A0-9C39-5CE9D4A3BBF0}" srcOrd="1" destOrd="0" presId="urn:microsoft.com/office/officeart/2005/8/layout/orgChart1"/>
    <dgm:cxn modelId="{BD89D832-7FE0-4667-B278-E7E55F6D30CC}" type="presParOf" srcId="{7723AA7F-8E41-43A9-92C6-8B97DD73D5B0}" destId="{CE196651-456C-4073-B3CD-5546CD9D8A03}" srcOrd="2" destOrd="0" presId="urn:microsoft.com/office/officeart/2005/8/layout/orgChart1"/>
    <dgm:cxn modelId="{F0F8557A-A7D9-4761-B96F-2035934DC657}" type="presParOf" srcId="{9311ABA8-EF0C-48EB-9CC0-C5584E6792ED}" destId="{9702967C-C68F-4F8B-A902-6213DE91B7A0}" srcOrd="2" destOrd="0" presId="urn:microsoft.com/office/officeart/2005/8/layout/orgChart1"/>
    <dgm:cxn modelId="{7CF897C0-960E-4C9B-99D7-40A66E0C4D0F}" type="presParOf" srcId="{9311ABA8-EF0C-48EB-9CC0-C5584E6792ED}" destId="{A2A8A7DF-34F1-443F-9A66-FCE31CF790BC}" srcOrd="3" destOrd="0" presId="urn:microsoft.com/office/officeart/2005/8/layout/orgChart1"/>
    <dgm:cxn modelId="{AF15F3F1-AEF3-4648-9AF3-BE1A04011FEC}" type="presParOf" srcId="{A2A8A7DF-34F1-443F-9A66-FCE31CF790BC}" destId="{BD71E655-DCDE-4B97-AEEE-35F05548729F}" srcOrd="0" destOrd="0" presId="urn:microsoft.com/office/officeart/2005/8/layout/orgChart1"/>
    <dgm:cxn modelId="{E0019643-B0EE-4506-B874-52DE21AFEE1F}" type="presParOf" srcId="{BD71E655-DCDE-4B97-AEEE-35F05548729F}" destId="{6284FF1C-F246-4C5D-8994-C68A070BEFDA}" srcOrd="0" destOrd="0" presId="urn:microsoft.com/office/officeart/2005/8/layout/orgChart1"/>
    <dgm:cxn modelId="{44CE22E1-1AB1-4D41-87C9-25F282C90F31}" type="presParOf" srcId="{BD71E655-DCDE-4B97-AEEE-35F05548729F}" destId="{93371F0B-CAE0-4666-BB99-FA3670F3B6DF}" srcOrd="1" destOrd="0" presId="urn:microsoft.com/office/officeart/2005/8/layout/orgChart1"/>
    <dgm:cxn modelId="{570E1537-3540-4A7C-A8FA-1F2FF5B63C0E}" type="presParOf" srcId="{A2A8A7DF-34F1-443F-9A66-FCE31CF790BC}" destId="{642DECA9-E0C4-4DF6-B0C1-267315646025}" srcOrd="1" destOrd="0" presId="urn:microsoft.com/office/officeart/2005/8/layout/orgChart1"/>
    <dgm:cxn modelId="{0FD36FC1-A99E-4C97-A9BC-D533EF5B9478}" type="presParOf" srcId="{A2A8A7DF-34F1-443F-9A66-FCE31CF790BC}" destId="{68668F7F-C54D-41B2-B149-37E656A4457A}" srcOrd="2" destOrd="0" presId="urn:microsoft.com/office/officeart/2005/8/layout/orgChart1"/>
    <dgm:cxn modelId="{DB25D532-AD86-46AA-992F-4E25968BC855}" type="presParOf" srcId="{9311ABA8-EF0C-48EB-9CC0-C5584E6792ED}" destId="{72DCE0AF-F794-4A78-8301-59EBB23F0E18}" srcOrd="4" destOrd="0" presId="urn:microsoft.com/office/officeart/2005/8/layout/orgChart1"/>
    <dgm:cxn modelId="{F01857BB-AD7B-463B-88DE-066A6C9C7811}" type="presParOf" srcId="{9311ABA8-EF0C-48EB-9CC0-C5584E6792ED}" destId="{6ED12177-85E7-40A2-B116-19E7C67D3011}" srcOrd="5" destOrd="0" presId="urn:microsoft.com/office/officeart/2005/8/layout/orgChart1"/>
    <dgm:cxn modelId="{15411C32-AB0C-4680-8051-79D623515797}" type="presParOf" srcId="{6ED12177-85E7-40A2-B116-19E7C67D3011}" destId="{6C405E4A-4145-4F88-9848-079F025797F2}" srcOrd="0" destOrd="0" presId="urn:microsoft.com/office/officeart/2005/8/layout/orgChart1"/>
    <dgm:cxn modelId="{926D51DE-AA0E-463B-9CDB-D357435584C4}" type="presParOf" srcId="{6C405E4A-4145-4F88-9848-079F025797F2}" destId="{651B2CAE-261D-4669-BE27-4BDE8C42ECC2}" srcOrd="0" destOrd="0" presId="urn:microsoft.com/office/officeart/2005/8/layout/orgChart1"/>
    <dgm:cxn modelId="{58A7CCC3-D31A-4C3E-9154-F4A27925B795}" type="presParOf" srcId="{6C405E4A-4145-4F88-9848-079F025797F2}" destId="{D4108EDC-DBC8-4D44-A54C-4DA324CAA0B9}" srcOrd="1" destOrd="0" presId="urn:microsoft.com/office/officeart/2005/8/layout/orgChart1"/>
    <dgm:cxn modelId="{CD16138D-2A54-497A-8986-AAF312371306}" type="presParOf" srcId="{6ED12177-85E7-40A2-B116-19E7C67D3011}" destId="{70541460-9191-486F-B731-88EE4BFC06D6}" srcOrd="1" destOrd="0" presId="urn:microsoft.com/office/officeart/2005/8/layout/orgChart1"/>
    <dgm:cxn modelId="{00EA4B23-7975-4E74-8DA9-BA0AC132BF86}" type="presParOf" srcId="{6ED12177-85E7-40A2-B116-19E7C67D3011}" destId="{7F4C2777-6324-4705-A4C6-18A955701369}" srcOrd="2" destOrd="0" presId="urn:microsoft.com/office/officeart/2005/8/layout/orgChart1"/>
    <dgm:cxn modelId="{DD3A79B9-3872-4F80-9A82-87252867F81C}" type="presParOf" srcId="{E8D8B416-7E09-4C57-977E-54E3AF26FA55}" destId="{2244F376-074C-41CE-A82D-C7167FE90E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A14B392-3F55-4234-ACC5-B9DB90B3447B}"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0471C11B-B6B4-41FD-BC93-D47959FF8D22}">
      <dgm:prSet phldrT="[Metin]" custT="1"/>
      <dgm:spPr/>
      <dgm:t>
        <a:bodyPr/>
        <a:lstStyle/>
        <a:p>
          <a:r>
            <a:rPr lang="tr-TR" sz="2000" b="1" dirty="0" smtClean="0"/>
            <a:t>Yarı Kamusal Mal ve Hizmetler</a:t>
          </a:r>
          <a:endParaRPr lang="tr-TR" sz="2000" b="1" dirty="0"/>
        </a:p>
      </dgm:t>
    </dgm:pt>
    <dgm:pt modelId="{CB2885D9-6B30-4706-B818-E4BBE54CB914}" type="parTrans" cxnId="{357DB121-69D0-42DA-9F20-C4CEE483E55C}">
      <dgm:prSet/>
      <dgm:spPr/>
      <dgm:t>
        <a:bodyPr/>
        <a:lstStyle/>
        <a:p>
          <a:endParaRPr lang="tr-TR"/>
        </a:p>
      </dgm:t>
    </dgm:pt>
    <dgm:pt modelId="{9ECBB1DC-4397-4E83-9E23-226D1AA3D225}" type="sibTrans" cxnId="{357DB121-69D0-42DA-9F20-C4CEE483E55C}">
      <dgm:prSet/>
      <dgm:spPr/>
      <dgm:t>
        <a:bodyPr/>
        <a:lstStyle/>
        <a:p>
          <a:endParaRPr lang="tr-TR"/>
        </a:p>
      </dgm:t>
    </dgm:pt>
    <dgm:pt modelId="{EB61EEB0-E528-4CCB-A7A6-F823CC5AD153}">
      <dgm:prSet phldrT="[Metin]"/>
      <dgm:spPr/>
      <dgm:t>
        <a:bodyPr/>
        <a:lstStyle/>
        <a:p>
          <a:r>
            <a:rPr lang="tr-TR" dirty="0" smtClean="0"/>
            <a:t>Hem özel sektör hem de pozitif dışsallıklar nedeniyle devlet tarafından üretilir </a:t>
          </a:r>
          <a:endParaRPr lang="tr-TR" dirty="0"/>
        </a:p>
      </dgm:t>
    </dgm:pt>
    <dgm:pt modelId="{70CCFC91-A5FF-4CC4-9978-6AE342005124}" type="parTrans" cxnId="{022B6C02-6234-41B1-B83E-26C39736259D}">
      <dgm:prSet/>
      <dgm:spPr/>
      <dgm:t>
        <a:bodyPr/>
        <a:lstStyle/>
        <a:p>
          <a:endParaRPr lang="tr-TR" dirty="0"/>
        </a:p>
      </dgm:t>
    </dgm:pt>
    <dgm:pt modelId="{B350F809-9162-485A-860E-B92D63876682}" type="sibTrans" cxnId="{022B6C02-6234-41B1-B83E-26C39736259D}">
      <dgm:prSet/>
      <dgm:spPr/>
      <dgm:t>
        <a:bodyPr/>
        <a:lstStyle/>
        <a:p>
          <a:endParaRPr lang="tr-TR"/>
        </a:p>
      </dgm:t>
    </dgm:pt>
    <dgm:pt modelId="{F96B0BA6-46C7-4F78-B594-453E84ADDF52}">
      <dgm:prSet phldrT="[Metin]"/>
      <dgm:spPr/>
      <dgm:t>
        <a:bodyPr/>
        <a:lstStyle/>
        <a:p>
          <a:r>
            <a:rPr lang="tr-TR" dirty="0" smtClean="0"/>
            <a:t>Faydası bölünebilir , dolayısıyla fiyatlandırılabilir. </a:t>
          </a:r>
          <a:endParaRPr lang="tr-TR" dirty="0"/>
        </a:p>
      </dgm:t>
    </dgm:pt>
    <dgm:pt modelId="{8661CEA7-CDBE-400D-A8CC-67A6DFCD3490}" type="parTrans" cxnId="{C2A9701F-DB15-441F-81AE-70C81D1D6BF8}">
      <dgm:prSet/>
      <dgm:spPr/>
      <dgm:t>
        <a:bodyPr/>
        <a:lstStyle/>
        <a:p>
          <a:endParaRPr lang="tr-TR" dirty="0"/>
        </a:p>
      </dgm:t>
    </dgm:pt>
    <dgm:pt modelId="{A88E559B-3AEA-44B9-809F-04168EB29B4D}" type="sibTrans" cxnId="{C2A9701F-DB15-441F-81AE-70C81D1D6BF8}">
      <dgm:prSet/>
      <dgm:spPr/>
      <dgm:t>
        <a:bodyPr/>
        <a:lstStyle/>
        <a:p>
          <a:endParaRPr lang="tr-TR"/>
        </a:p>
      </dgm:t>
    </dgm:pt>
    <dgm:pt modelId="{7D82FA7F-857D-490E-9FBB-29F1B829FB98}">
      <dgm:prSet/>
      <dgm:spPr/>
      <dgm:t>
        <a:bodyPr/>
        <a:lstStyle/>
        <a:p>
          <a:r>
            <a:rPr lang="tr-TR" dirty="0" smtClean="0"/>
            <a:t>Üretiminde ve tüketiminde rekabet </a:t>
          </a:r>
          <a:r>
            <a:rPr lang="tr-TR" i="1" dirty="0" smtClean="0"/>
            <a:t>(daha ziyade yardımlaşma)</a:t>
          </a:r>
          <a:r>
            <a:rPr lang="tr-TR" dirty="0" smtClean="0"/>
            <a:t> var </a:t>
          </a:r>
          <a:endParaRPr lang="tr-TR" dirty="0"/>
        </a:p>
      </dgm:t>
    </dgm:pt>
    <dgm:pt modelId="{744993B3-060E-4A72-AEBD-CDF26477B691}" type="parTrans" cxnId="{DC85C5FE-156C-4A11-B563-8F80846F5675}">
      <dgm:prSet/>
      <dgm:spPr/>
      <dgm:t>
        <a:bodyPr/>
        <a:lstStyle/>
        <a:p>
          <a:endParaRPr lang="tr-TR" dirty="0"/>
        </a:p>
      </dgm:t>
    </dgm:pt>
    <dgm:pt modelId="{08B84652-538A-4114-9BF2-3DAB45A0DC2F}" type="sibTrans" cxnId="{DC85C5FE-156C-4A11-B563-8F80846F5675}">
      <dgm:prSet/>
      <dgm:spPr/>
      <dgm:t>
        <a:bodyPr/>
        <a:lstStyle/>
        <a:p>
          <a:endParaRPr lang="tr-TR"/>
        </a:p>
      </dgm:t>
    </dgm:pt>
    <dgm:pt modelId="{1BFB7F93-4B89-440D-BCBD-26AC96D935A3}">
      <dgm:prSet/>
      <dgm:spPr/>
      <dgm:t>
        <a:bodyPr/>
        <a:lstStyle/>
        <a:p>
          <a:r>
            <a:rPr lang="tr-TR" dirty="0" smtClean="0"/>
            <a:t>Tüketimden dışlama ya mümkün değil ya da çok maliyetli</a:t>
          </a:r>
          <a:endParaRPr lang="tr-TR" dirty="0"/>
        </a:p>
      </dgm:t>
    </dgm:pt>
    <dgm:pt modelId="{0439BF38-A1C2-487C-B487-0C9FA623CB51}" type="parTrans" cxnId="{3A5FAE2C-6D8C-4704-BDC0-C148B654E420}">
      <dgm:prSet/>
      <dgm:spPr/>
      <dgm:t>
        <a:bodyPr/>
        <a:lstStyle/>
        <a:p>
          <a:endParaRPr lang="tr-TR" dirty="0"/>
        </a:p>
      </dgm:t>
    </dgm:pt>
    <dgm:pt modelId="{929A2B1E-5D56-4B2B-B7AF-922B25BCB6D9}" type="sibTrans" cxnId="{3A5FAE2C-6D8C-4704-BDC0-C148B654E420}">
      <dgm:prSet/>
      <dgm:spPr/>
      <dgm:t>
        <a:bodyPr/>
        <a:lstStyle/>
        <a:p>
          <a:endParaRPr lang="tr-TR"/>
        </a:p>
      </dgm:t>
    </dgm:pt>
    <dgm:pt modelId="{CAAD02CD-21E8-49CC-8428-85DE77DD96DB}">
      <dgm:prSet/>
      <dgm:spPr/>
      <dgm:t>
        <a:bodyPr/>
        <a:lstStyle/>
        <a:p>
          <a:r>
            <a:rPr lang="tr-TR" dirty="0" smtClean="0"/>
            <a:t>Özel bütçe ile finanse edilirler</a:t>
          </a:r>
          <a:endParaRPr lang="tr-TR" dirty="0"/>
        </a:p>
      </dgm:t>
    </dgm:pt>
    <dgm:pt modelId="{44353AE1-6C8A-4A07-ACC8-4AB7C4C71F79}" type="parTrans" cxnId="{AB88F335-DFA8-4BE7-B352-558B9D571048}">
      <dgm:prSet/>
      <dgm:spPr/>
      <dgm:t>
        <a:bodyPr/>
        <a:lstStyle/>
        <a:p>
          <a:endParaRPr lang="tr-TR"/>
        </a:p>
      </dgm:t>
    </dgm:pt>
    <dgm:pt modelId="{7A320141-AF7B-4929-87A1-AFA0068B0931}" type="sibTrans" cxnId="{AB88F335-DFA8-4BE7-B352-558B9D571048}">
      <dgm:prSet/>
      <dgm:spPr/>
      <dgm:t>
        <a:bodyPr/>
        <a:lstStyle/>
        <a:p>
          <a:endParaRPr lang="tr-TR"/>
        </a:p>
      </dgm:t>
    </dgm:pt>
    <dgm:pt modelId="{E1DD6CC8-1EBC-4B84-9AF6-B84CCAC0F9B8}">
      <dgm:prSet/>
      <dgm:spPr/>
      <dgm:t>
        <a:bodyPr/>
        <a:lstStyle/>
        <a:p>
          <a:r>
            <a:rPr lang="tr-TR" dirty="0" smtClean="0"/>
            <a:t>Temel sorun, sıkışıklık sorunu (maliyeti)</a:t>
          </a:r>
          <a:endParaRPr lang="tr-TR" dirty="0"/>
        </a:p>
      </dgm:t>
    </dgm:pt>
    <dgm:pt modelId="{F2A8792F-0228-426D-9DBB-41E32C65725D}" type="parTrans" cxnId="{CCB1993C-8ED4-4F73-A7C2-9636A8051BB2}">
      <dgm:prSet/>
      <dgm:spPr/>
      <dgm:t>
        <a:bodyPr/>
        <a:lstStyle/>
        <a:p>
          <a:endParaRPr lang="tr-TR"/>
        </a:p>
      </dgm:t>
    </dgm:pt>
    <dgm:pt modelId="{E8987744-76FE-4195-8B0C-08AF5AB0033E}" type="sibTrans" cxnId="{CCB1993C-8ED4-4F73-A7C2-9636A8051BB2}">
      <dgm:prSet/>
      <dgm:spPr/>
      <dgm:t>
        <a:bodyPr/>
        <a:lstStyle/>
        <a:p>
          <a:endParaRPr lang="tr-TR"/>
        </a:p>
      </dgm:t>
    </dgm:pt>
    <dgm:pt modelId="{64494DAA-97FE-4132-B9BE-914964AA9BC6}">
      <dgm:prSet/>
      <dgm:spPr/>
      <dgm:t>
        <a:bodyPr/>
        <a:lstStyle/>
        <a:p>
          <a:r>
            <a:rPr lang="tr-TR" dirty="0" smtClean="0"/>
            <a:t>Örnek; eğitim, sağlık, itfaiye hizmetleri, yerel polis hizmetleri, parklar, devlet tiyatrosu, karayolları, kamu yüzme havuzları vb.  </a:t>
          </a:r>
          <a:endParaRPr lang="tr-TR" dirty="0"/>
        </a:p>
      </dgm:t>
    </dgm:pt>
    <dgm:pt modelId="{23E382A2-E8D8-4817-9E05-4C448C6B60B7}" type="parTrans" cxnId="{69668474-765F-442A-9802-F02D58B79DFA}">
      <dgm:prSet/>
      <dgm:spPr/>
      <dgm:t>
        <a:bodyPr/>
        <a:lstStyle/>
        <a:p>
          <a:endParaRPr lang="tr-TR"/>
        </a:p>
      </dgm:t>
    </dgm:pt>
    <dgm:pt modelId="{2B03C6B0-C7BA-48D0-9138-D897B4F8623C}" type="sibTrans" cxnId="{69668474-765F-442A-9802-F02D58B79DFA}">
      <dgm:prSet/>
      <dgm:spPr/>
      <dgm:t>
        <a:bodyPr/>
        <a:lstStyle/>
        <a:p>
          <a:endParaRPr lang="tr-TR"/>
        </a:p>
      </dgm:t>
    </dgm:pt>
    <dgm:pt modelId="{B0EB5EE3-CACA-4933-AC2A-5DE2DCA2C878}" type="pres">
      <dgm:prSet presAssocID="{9A14B392-3F55-4234-ACC5-B9DB90B3447B}" presName="hierChild1" presStyleCnt="0">
        <dgm:presLayoutVars>
          <dgm:orgChart val="1"/>
          <dgm:chPref val="1"/>
          <dgm:dir/>
          <dgm:animOne val="branch"/>
          <dgm:animLvl val="lvl"/>
          <dgm:resizeHandles/>
        </dgm:presLayoutVars>
      </dgm:prSet>
      <dgm:spPr/>
      <dgm:t>
        <a:bodyPr/>
        <a:lstStyle/>
        <a:p>
          <a:endParaRPr lang="tr-TR"/>
        </a:p>
      </dgm:t>
    </dgm:pt>
    <dgm:pt modelId="{E8D8B416-7E09-4C57-977E-54E3AF26FA55}" type="pres">
      <dgm:prSet presAssocID="{0471C11B-B6B4-41FD-BC93-D47959FF8D22}" presName="hierRoot1" presStyleCnt="0">
        <dgm:presLayoutVars>
          <dgm:hierBranch val="init"/>
        </dgm:presLayoutVars>
      </dgm:prSet>
      <dgm:spPr/>
      <dgm:t>
        <a:bodyPr/>
        <a:lstStyle/>
        <a:p>
          <a:endParaRPr lang="tr-TR"/>
        </a:p>
      </dgm:t>
    </dgm:pt>
    <dgm:pt modelId="{63260F56-8FF9-467D-BB2C-FCE2D6463180}" type="pres">
      <dgm:prSet presAssocID="{0471C11B-B6B4-41FD-BC93-D47959FF8D22}" presName="rootComposite1" presStyleCnt="0"/>
      <dgm:spPr/>
      <dgm:t>
        <a:bodyPr/>
        <a:lstStyle/>
        <a:p>
          <a:endParaRPr lang="tr-TR"/>
        </a:p>
      </dgm:t>
    </dgm:pt>
    <dgm:pt modelId="{39760EEC-11CC-4D7E-9B45-85E969CFE7BE}" type="pres">
      <dgm:prSet presAssocID="{0471C11B-B6B4-41FD-BC93-D47959FF8D22}" presName="rootText1" presStyleLbl="node0" presStyleIdx="0" presStyleCnt="1" custScaleX="245319" custScaleY="129381" custLinFactY="-46488" custLinFactNeighborY="-100000">
        <dgm:presLayoutVars>
          <dgm:chPref val="3"/>
        </dgm:presLayoutVars>
      </dgm:prSet>
      <dgm:spPr/>
      <dgm:t>
        <a:bodyPr/>
        <a:lstStyle/>
        <a:p>
          <a:endParaRPr lang="tr-TR"/>
        </a:p>
      </dgm:t>
    </dgm:pt>
    <dgm:pt modelId="{70E4C5F9-8CE9-4DA8-B635-922BBD4986FA}" type="pres">
      <dgm:prSet presAssocID="{0471C11B-B6B4-41FD-BC93-D47959FF8D22}" presName="rootConnector1" presStyleLbl="node1" presStyleIdx="0" presStyleCnt="0"/>
      <dgm:spPr/>
      <dgm:t>
        <a:bodyPr/>
        <a:lstStyle/>
        <a:p>
          <a:endParaRPr lang="tr-TR"/>
        </a:p>
      </dgm:t>
    </dgm:pt>
    <dgm:pt modelId="{9311ABA8-EF0C-48EB-9CC0-C5584E6792ED}" type="pres">
      <dgm:prSet presAssocID="{0471C11B-B6B4-41FD-BC93-D47959FF8D22}" presName="hierChild2" presStyleCnt="0"/>
      <dgm:spPr/>
      <dgm:t>
        <a:bodyPr/>
        <a:lstStyle/>
        <a:p>
          <a:endParaRPr lang="tr-TR"/>
        </a:p>
      </dgm:t>
    </dgm:pt>
    <dgm:pt modelId="{1EBD7616-65EA-49B2-B0BC-AA5BF59215C1}" type="pres">
      <dgm:prSet presAssocID="{70CCFC91-A5FF-4CC4-9978-6AE342005124}" presName="Name37" presStyleLbl="parChTrans1D2" presStyleIdx="0" presStyleCnt="6"/>
      <dgm:spPr/>
      <dgm:t>
        <a:bodyPr/>
        <a:lstStyle/>
        <a:p>
          <a:endParaRPr lang="tr-TR"/>
        </a:p>
      </dgm:t>
    </dgm:pt>
    <dgm:pt modelId="{1F20F38C-C106-4FC8-9EF7-E0F621BE4048}" type="pres">
      <dgm:prSet presAssocID="{EB61EEB0-E528-4CCB-A7A6-F823CC5AD153}" presName="hierRoot2" presStyleCnt="0">
        <dgm:presLayoutVars>
          <dgm:hierBranch val="init"/>
        </dgm:presLayoutVars>
      </dgm:prSet>
      <dgm:spPr/>
      <dgm:t>
        <a:bodyPr/>
        <a:lstStyle/>
        <a:p>
          <a:endParaRPr lang="tr-TR"/>
        </a:p>
      </dgm:t>
    </dgm:pt>
    <dgm:pt modelId="{A4DCF147-FBDB-4B32-B5F8-93CD21ED6AD7}" type="pres">
      <dgm:prSet presAssocID="{EB61EEB0-E528-4CCB-A7A6-F823CC5AD153}" presName="rootComposite" presStyleCnt="0"/>
      <dgm:spPr/>
      <dgm:t>
        <a:bodyPr/>
        <a:lstStyle/>
        <a:p>
          <a:endParaRPr lang="tr-TR"/>
        </a:p>
      </dgm:t>
    </dgm:pt>
    <dgm:pt modelId="{52449A40-0306-4089-8A6F-859E449575D8}" type="pres">
      <dgm:prSet presAssocID="{EB61EEB0-E528-4CCB-A7A6-F823CC5AD153}" presName="rootText" presStyleLbl="node2" presStyleIdx="0" presStyleCnt="6" custScaleY="174843">
        <dgm:presLayoutVars>
          <dgm:chPref val="3"/>
        </dgm:presLayoutVars>
      </dgm:prSet>
      <dgm:spPr/>
      <dgm:t>
        <a:bodyPr/>
        <a:lstStyle/>
        <a:p>
          <a:endParaRPr lang="tr-TR"/>
        </a:p>
      </dgm:t>
    </dgm:pt>
    <dgm:pt modelId="{5D6FB01C-F314-4984-8550-E4E2036EF7CB}" type="pres">
      <dgm:prSet presAssocID="{EB61EEB0-E528-4CCB-A7A6-F823CC5AD153}" presName="rootConnector" presStyleLbl="node2" presStyleIdx="0" presStyleCnt="6"/>
      <dgm:spPr/>
      <dgm:t>
        <a:bodyPr/>
        <a:lstStyle/>
        <a:p>
          <a:endParaRPr lang="tr-TR"/>
        </a:p>
      </dgm:t>
    </dgm:pt>
    <dgm:pt modelId="{A1B74243-A225-48FE-861E-1E6AD775BDC9}" type="pres">
      <dgm:prSet presAssocID="{EB61EEB0-E528-4CCB-A7A6-F823CC5AD153}" presName="hierChild4" presStyleCnt="0"/>
      <dgm:spPr/>
      <dgm:t>
        <a:bodyPr/>
        <a:lstStyle/>
        <a:p>
          <a:endParaRPr lang="tr-TR"/>
        </a:p>
      </dgm:t>
    </dgm:pt>
    <dgm:pt modelId="{5DBAF75F-652F-44D5-8786-2BE518780F25}" type="pres">
      <dgm:prSet presAssocID="{23E382A2-E8D8-4817-9E05-4C448C6B60B7}" presName="Name37" presStyleLbl="parChTrans1D3" presStyleIdx="0" presStyleCnt="1"/>
      <dgm:spPr/>
      <dgm:t>
        <a:bodyPr/>
        <a:lstStyle/>
        <a:p>
          <a:endParaRPr lang="tr-TR"/>
        </a:p>
      </dgm:t>
    </dgm:pt>
    <dgm:pt modelId="{7A58E397-1248-4FB1-96B6-CA6C3E2ECB79}" type="pres">
      <dgm:prSet presAssocID="{64494DAA-97FE-4132-B9BE-914964AA9BC6}" presName="hierRoot2" presStyleCnt="0">
        <dgm:presLayoutVars>
          <dgm:hierBranch val="init"/>
        </dgm:presLayoutVars>
      </dgm:prSet>
      <dgm:spPr/>
      <dgm:t>
        <a:bodyPr/>
        <a:lstStyle/>
        <a:p>
          <a:endParaRPr lang="tr-TR"/>
        </a:p>
      </dgm:t>
    </dgm:pt>
    <dgm:pt modelId="{6C7EBF05-3D76-4772-96C6-10DC61A570BB}" type="pres">
      <dgm:prSet presAssocID="{64494DAA-97FE-4132-B9BE-914964AA9BC6}" presName="rootComposite" presStyleCnt="0"/>
      <dgm:spPr/>
      <dgm:t>
        <a:bodyPr/>
        <a:lstStyle/>
        <a:p>
          <a:endParaRPr lang="tr-TR"/>
        </a:p>
      </dgm:t>
    </dgm:pt>
    <dgm:pt modelId="{139542D3-0E64-4BC1-938D-3EC4D2BC6B0B}" type="pres">
      <dgm:prSet presAssocID="{64494DAA-97FE-4132-B9BE-914964AA9BC6}" presName="rootText" presStyleLbl="node3" presStyleIdx="0" presStyleCnt="1" custScaleX="209336" custScaleY="213985">
        <dgm:presLayoutVars>
          <dgm:chPref val="3"/>
        </dgm:presLayoutVars>
      </dgm:prSet>
      <dgm:spPr/>
      <dgm:t>
        <a:bodyPr/>
        <a:lstStyle/>
        <a:p>
          <a:endParaRPr lang="tr-TR"/>
        </a:p>
      </dgm:t>
    </dgm:pt>
    <dgm:pt modelId="{183CD16D-79D8-4F37-8404-A2AD0A453C26}" type="pres">
      <dgm:prSet presAssocID="{64494DAA-97FE-4132-B9BE-914964AA9BC6}" presName="rootConnector" presStyleLbl="node3" presStyleIdx="0" presStyleCnt="1"/>
      <dgm:spPr/>
      <dgm:t>
        <a:bodyPr/>
        <a:lstStyle/>
        <a:p>
          <a:endParaRPr lang="tr-TR"/>
        </a:p>
      </dgm:t>
    </dgm:pt>
    <dgm:pt modelId="{82BDB035-09D4-437E-986B-5FB5428FCC9F}" type="pres">
      <dgm:prSet presAssocID="{64494DAA-97FE-4132-B9BE-914964AA9BC6}" presName="hierChild4" presStyleCnt="0"/>
      <dgm:spPr/>
      <dgm:t>
        <a:bodyPr/>
        <a:lstStyle/>
        <a:p>
          <a:endParaRPr lang="tr-TR"/>
        </a:p>
      </dgm:t>
    </dgm:pt>
    <dgm:pt modelId="{642D66A0-3149-4468-AA9C-F0A44DB41A95}" type="pres">
      <dgm:prSet presAssocID="{64494DAA-97FE-4132-B9BE-914964AA9BC6}" presName="hierChild5" presStyleCnt="0"/>
      <dgm:spPr/>
      <dgm:t>
        <a:bodyPr/>
        <a:lstStyle/>
        <a:p>
          <a:endParaRPr lang="tr-TR"/>
        </a:p>
      </dgm:t>
    </dgm:pt>
    <dgm:pt modelId="{8DA3C742-16E3-4C8A-9C50-C71CDA48D397}" type="pres">
      <dgm:prSet presAssocID="{EB61EEB0-E528-4CCB-A7A6-F823CC5AD153}" presName="hierChild5" presStyleCnt="0"/>
      <dgm:spPr/>
      <dgm:t>
        <a:bodyPr/>
        <a:lstStyle/>
        <a:p>
          <a:endParaRPr lang="tr-TR"/>
        </a:p>
      </dgm:t>
    </dgm:pt>
    <dgm:pt modelId="{155D1282-66AE-4B77-AACA-DF1E682ED2AA}" type="pres">
      <dgm:prSet presAssocID="{8661CEA7-CDBE-400D-A8CC-67A6DFCD3490}" presName="Name37" presStyleLbl="parChTrans1D2" presStyleIdx="1" presStyleCnt="6"/>
      <dgm:spPr/>
      <dgm:t>
        <a:bodyPr/>
        <a:lstStyle/>
        <a:p>
          <a:endParaRPr lang="tr-TR"/>
        </a:p>
      </dgm:t>
    </dgm:pt>
    <dgm:pt modelId="{05668CEB-D57A-4D9C-B2AF-4C51C2005321}" type="pres">
      <dgm:prSet presAssocID="{F96B0BA6-46C7-4F78-B594-453E84ADDF52}" presName="hierRoot2" presStyleCnt="0">
        <dgm:presLayoutVars>
          <dgm:hierBranch val="init"/>
        </dgm:presLayoutVars>
      </dgm:prSet>
      <dgm:spPr/>
      <dgm:t>
        <a:bodyPr/>
        <a:lstStyle/>
        <a:p>
          <a:endParaRPr lang="tr-TR"/>
        </a:p>
      </dgm:t>
    </dgm:pt>
    <dgm:pt modelId="{89B52E5B-6F76-45E6-AE50-E7C040272405}" type="pres">
      <dgm:prSet presAssocID="{F96B0BA6-46C7-4F78-B594-453E84ADDF52}" presName="rootComposite" presStyleCnt="0"/>
      <dgm:spPr/>
      <dgm:t>
        <a:bodyPr/>
        <a:lstStyle/>
        <a:p>
          <a:endParaRPr lang="tr-TR"/>
        </a:p>
      </dgm:t>
    </dgm:pt>
    <dgm:pt modelId="{73804453-A8B1-4CD3-B76B-467A9E631B54}" type="pres">
      <dgm:prSet presAssocID="{F96B0BA6-46C7-4F78-B594-453E84ADDF52}" presName="rootText" presStyleLbl="node2" presStyleIdx="1" presStyleCnt="6" custScaleY="174843">
        <dgm:presLayoutVars>
          <dgm:chPref val="3"/>
        </dgm:presLayoutVars>
      </dgm:prSet>
      <dgm:spPr/>
      <dgm:t>
        <a:bodyPr/>
        <a:lstStyle/>
        <a:p>
          <a:endParaRPr lang="tr-TR"/>
        </a:p>
      </dgm:t>
    </dgm:pt>
    <dgm:pt modelId="{69AED3B3-5F63-4BA5-859D-3C541E3B1E9D}" type="pres">
      <dgm:prSet presAssocID="{F96B0BA6-46C7-4F78-B594-453E84ADDF52}" presName="rootConnector" presStyleLbl="node2" presStyleIdx="1" presStyleCnt="6"/>
      <dgm:spPr/>
      <dgm:t>
        <a:bodyPr/>
        <a:lstStyle/>
        <a:p>
          <a:endParaRPr lang="tr-TR"/>
        </a:p>
      </dgm:t>
    </dgm:pt>
    <dgm:pt modelId="{FC3CF67B-E260-4E50-B2A0-02A0CDDCA524}" type="pres">
      <dgm:prSet presAssocID="{F96B0BA6-46C7-4F78-B594-453E84ADDF52}" presName="hierChild4" presStyleCnt="0"/>
      <dgm:spPr/>
      <dgm:t>
        <a:bodyPr/>
        <a:lstStyle/>
        <a:p>
          <a:endParaRPr lang="tr-TR"/>
        </a:p>
      </dgm:t>
    </dgm:pt>
    <dgm:pt modelId="{DF1DD899-AD58-4E83-B538-F61A44BE7335}" type="pres">
      <dgm:prSet presAssocID="{F96B0BA6-46C7-4F78-B594-453E84ADDF52}" presName="hierChild5" presStyleCnt="0"/>
      <dgm:spPr/>
      <dgm:t>
        <a:bodyPr/>
        <a:lstStyle/>
        <a:p>
          <a:endParaRPr lang="tr-TR"/>
        </a:p>
      </dgm:t>
    </dgm:pt>
    <dgm:pt modelId="{4C689463-B60D-4691-BBB8-CF991C53B8F8}" type="pres">
      <dgm:prSet presAssocID="{744993B3-060E-4A72-AEBD-CDF26477B691}" presName="Name37" presStyleLbl="parChTrans1D2" presStyleIdx="2" presStyleCnt="6"/>
      <dgm:spPr/>
      <dgm:t>
        <a:bodyPr/>
        <a:lstStyle/>
        <a:p>
          <a:endParaRPr lang="tr-TR"/>
        </a:p>
      </dgm:t>
    </dgm:pt>
    <dgm:pt modelId="{74221F16-C3F3-403E-9341-A6A95BD1C7A2}" type="pres">
      <dgm:prSet presAssocID="{7D82FA7F-857D-490E-9FBB-29F1B829FB98}" presName="hierRoot2" presStyleCnt="0">
        <dgm:presLayoutVars>
          <dgm:hierBranch val="init"/>
        </dgm:presLayoutVars>
      </dgm:prSet>
      <dgm:spPr/>
      <dgm:t>
        <a:bodyPr/>
        <a:lstStyle/>
        <a:p>
          <a:endParaRPr lang="tr-TR"/>
        </a:p>
      </dgm:t>
    </dgm:pt>
    <dgm:pt modelId="{94ABCC4A-F461-4BA1-8B23-3E596B491951}" type="pres">
      <dgm:prSet presAssocID="{7D82FA7F-857D-490E-9FBB-29F1B829FB98}" presName="rootComposite" presStyleCnt="0"/>
      <dgm:spPr/>
      <dgm:t>
        <a:bodyPr/>
        <a:lstStyle/>
        <a:p>
          <a:endParaRPr lang="tr-TR"/>
        </a:p>
      </dgm:t>
    </dgm:pt>
    <dgm:pt modelId="{947E611B-B1FC-452C-ABC6-1036CF7B9565}" type="pres">
      <dgm:prSet presAssocID="{7D82FA7F-857D-490E-9FBB-29F1B829FB98}" presName="rootText" presStyleLbl="node2" presStyleIdx="2" presStyleCnt="6" custScaleY="174843">
        <dgm:presLayoutVars>
          <dgm:chPref val="3"/>
        </dgm:presLayoutVars>
      </dgm:prSet>
      <dgm:spPr/>
      <dgm:t>
        <a:bodyPr/>
        <a:lstStyle/>
        <a:p>
          <a:endParaRPr lang="tr-TR"/>
        </a:p>
      </dgm:t>
    </dgm:pt>
    <dgm:pt modelId="{926B5C3B-308C-4061-8C63-73B7AB080B10}" type="pres">
      <dgm:prSet presAssocID="{7D82FA7F-857D-490E-9FBB-29F1B829FB98}" presName="rootConnector" presStyleLbl="node2" presStyleIdx="2" presStyleCnt="6"/>
      <dgm:spPr/>
      <dgm:t>
        <a:bodyPr/>
        <a:lstStyle/>
        <a:p>
          <a:endParaRPr lang="tr-TR"/>
        </a:p>
      </dgm:t>
    </dgm:pt>
    <dgm:pt modelId="{F10F0814-3272-425E-8966-613A2D5360ED}" type="pres">
      <dgm:prSet presAssocID="{7D82FA7F-857D-490E-9FBB-29F1B829FB98}" presName="hierChild4" presStyleCnt="0"/>
      <dgm:spPr/>
      <dgm:t>
        <a:bodyPr/>
        <a:lstStyle/>
        <a:p>
          <a:endParaRPr lang="tr-TR"/>
        </a:p>
      </dgm:t>
    </dgm:pt>
    <dgm:pt modelId="{1D57F67C-1352-4E45-8105-A1423950F088}" type="pres">
      <dgm:prSet presAssocID="{7D82FA7F-857D-490E-9FBB-29F1B829FB98}" presName="hierChild5" presStyleCnt="0"/>
      <dgm:spPr/>
      <dgm:t>
        <a:bodyPr/>
        <a:lstStyle/>
        <a:p>
          <a:endParaRPr lang="tr-TR"/>
        </a:p>
      </dgm:t>
    </dgm:pt>
    <dgm:pt modelId="{C68C2096-CF59-4E1B-AB6C-F5C451021B97}" type="pres">
      <dgm:prSet presAssocID="{0439BF38-A1C2-487C-B487-0C9FA623CB51}" presName="Name37" presStyleLbl="parChTrans1D2" presStyleIdx="3" presStyleCnt="6"/>
      <dgm:spPr/>
      <dgm:t>
        <a:bodyPr/>
        <a:lstStyle/>
        <a:p>
          <a:endParaRPr lang="tr-TR"/>
        </a:p>
      </dgm:t>
    </dgm:pt>
    <dgm:pt modelId="{5210C2E2-EF29-449A-B1AB-EDB97B56FD59}" type="pres">
      <dgm:prSet presAssocID="{1BFB7F93-4B89-440D-BCBD-26AC96D935A3}" presName="hierRoot2" presStyleCnt="0">
        <dgm:presLayoutVars>
          <dgm:hierBranch val="init"/>
        </dgm:presLayoutVars>
      </dgm:prSet>
      <dgm:spPr/>
      <dgm:t>
        <a:bodyPr/>
        <a:lstStyle/>
        <a:p>
          <a:endParaRPr lang="tr-TR"/>
        </a:p>
      </dgm:t>
    </dgm:pt>
    <dgm:pt modelId="{ACB514A8-9894-448B-8277-9B3032D6B705}" type="pres">
      <dgm:prSet presAssocID="{1BFB7F93-4B89-440D-BCBD-26AC96D935A3}" presName="rootComposite" presStyleCnt="0"/>
      <dgm:spPr/>
      <dgm:t>
        <a:bodyPr/>
        <a:lstStyle/>
        <a:p>
          <a:endParaRPr lang="tr-TR"/>
        </a:p>
      </dgm:t>
    </dgm:pt>
    <dgm:pt modelId="{3E47826D-0485-4B0C-A41F-B70AA872FFB2}" type="pres">
      <dgm:prSet presAssocID="{1BFB7F93-4B89-440D-BCBD-26AC96D935A3}" presName="rootText" presStyleLbl="node2" presStyleIdx="3" presStyleCnt="6" custScaleY="174843">
        <dgm:presLayoutVars>
          <dgm:chPref val="3"/>
        </dgm:presLayoutVars>
      </dgm:prSet>
      <dgm:spPr/>
      <dgm:t>
        <a:bodyPr/>
        <a:lstStyle/>
        <a:p>
          <a:endParaRPr lang="tr-TR"/>
        </a:p>
      </dgm:t>
    </dgm:pt>
    <dgm:pt modelId="{FEA33591-2BB0-4B19-B1F6-51D8D3DFD737}" type="pres">
      <dgm:prSet presAssocID="{1BFB7F93-4B89-440D-BCBD-26AC96D935A3}" presName="rootConnector" presStyleLbl="node2" presStyleIdx="3" presStyleCnt="6"/>
      <dgm:spPr/>
      <dgm:t>
        <a:bodyPr/>
        <a:lstStyle/>
        <a:p>
          <a:endParaRPr lang="tr-TR"/>
        </a:p>
      </dgm:t>
    </dgm:pt>
    <dgm:pt modelId="{3F25372F-0A62-40C6-AF4E-23F1E7F0A3EA}" type="pres">
      <dgm:prSet presAssocID="{1BFB7F93-4B89-440D-BCBD-26AC96D935A3}" presName="hierChild4" presStyleCnt="0"/>
      <dgm:spPr/>
      <dgm:t>
        <a:bodyPr/>
        <a:lstStyle/>
        <a:p>
          <a:endParaRPr lang="tr-TR"/>
        </a:p>
      </dgm:t>
    </dgm:pt>
    <dgm:pt modelId="{E866D110-D702-4850-B6CA-20FA82449B31}" type="pres">
      <dgm:prSet presAssocID="{1BFB7F93-4B89-440D-BCBD-26AC96D935A3}" presName="hierChild5" presStyleCnt="0"/>
      <dgm:spPr/>
      <dgm:t>
        <a:bodyPr/>
        <a:lstStyle/>
        <a:p>
          <a:endParaRPr lang="tr-TR"/>
        </a:p>
      </dgm:t>
    </dgm:pt>
    <dgm:pt modelId="{B8BCBA5A-EF7E-42EF-9293-E3A364946737}" type="pres">
      <dgm:prSet presAssocID="{F2A8792F-0228-426D-9DBB-41E32C65725D}" presName="Name37" presStyleLbl="parChTrans1D2" presStyleIdx="4" presStyleCnt="6"/>
      <dgm:spPr/>
      <dgm:t>
        <a:bodyPr/>
        <a:lstStyle/>
        <a:p>
          <a:endParaRPr lang="tr-TR"/>
        </a:p>
      </dgm:t>
    </dgm:pt>
    <dgm:pt modelId="{ACA146C9-9987-4EF3-B28A-562A618D7278}" type="pres">
      <dgm:prSet presAssocID="{E1DD6CC8-1EBC-4B84-9AF6-B84CCAC0F9B8}" presName="hierRoot2" presStyleCnt="0">
        <dgm:presLayoutVars>
          <dgm:hierBranch val="init"/>
        </dgm:presLayoutVars>
      </dgm:prSet>
      <dgm:spPr/>
      <dgm:t>
        <a:bodyPr/>
        <a:lstStyle/>
        <a:p>
          <a:endParaRPr lang="tr-TR"/>
        </a:p>
      </dgm:t>
    </dgm:pt>
    <dgm:pt modelId="{602694A0-769F-4085-A166-492AD38B8B50}" type="pres">
      <dgm:prSet presAssocID="{E1DD6CC8-1EBC-4B84-9AF6-B84CCAC0F9B8}" presName="rootComposite" presStyleCnt="0"/>
      <dgm:spPr/>
      <dgm:t>
        <a:bodyPr/>
        <a:lstStyle/>
        <a:p>
          <a:endParaRPr lang="tr-TR"/>
        </a:p>
      </dgm:t>
    </dgm:pt>
    <dgm:pt modelId="{902A62F4-4586-4EAD-B2B7-DB708EA84270}" type="pres">
      <dgm:prSet presAssocID="{E1DD6CC8-1EBC-4B84-9AF6-B84CCAC0F9B8}" presName="rootText" presStyleLbl="node2" presStyleIdx="4" presStyleCnt="6" custScaleY="174844">
        <dgm:presLayoutVars>
          <dgm:chPref val="3"/>
        </dgm:presLayoutVars>
      </dgm:prSet>
      <dgm:spPr/>
      <dgm:t>
        <a:bodyPr/>
        <a:lstStyle/>
        <a:p>
          <a:endParaRPr lang="tr-TR"/>
        </a:p>
      </dgm:t>
    </dgm:pt>
    <dgm:pt modelId="{DDE607F8-7C71-4824-9406-313CC64662D2}" type="pres">
      <dgm:prSet presAssocID="{E1DD6CC8-1EBC-4B84-9AF6-B84CCAC0F9B8}" presName="rootConnector" presStyleLbl="node2" presStyleIdx="4" presStyleCnt="6"/>
      <dgm:spPr/>
      <dgm:t>
        <a:bodyPr/>
        <a:lstStyle/>
        <a:p>
          <a:endParaRPr lang="tr-TR"/>
        </a:p>
      </dgm:t>
    </dgm:pt>
    <dgm:pt modelId="{95DA6830-2099-4228-8421-A6707FFC76E9}" type="pres">
      <dgm:prSet presAssocID="{E1DD6CC8-1EBC-4B84-9AF6-B84CCAC0F9B8}" presName="hierChild4" presStyleCnt="0"/>
      <dgm:spPr/>
      <dgm:t>
        <a:bodyPr/>
        <a:lstStyle/>
        <a:p>
          <a:endParaRPr lang="tr-TR"/>
        </a:p>
      </dgm:t>
    </dgm:pt>
    <dgm:pt modelId="{1E835504-0A40-401D-81E5-74851C82A8E6}" type="pres">
      <dgm:prSet presAssocID="{E1DD6CC8-1EBC-4B84-9AF6-B84CCAC0F9B8}" presName="hierChild5" presStyleCnt="0"/>
      <dgm:spPr/>
      <dgm:t>
        <a:bodyPr/>
        <a:lstStyle/>
        <a:p>
          <a:endParaRPr lang="tr-TR"/>
        </a:p>
      </dgm:t>
    </dgm:pt>
    <dgm:pt modelId="{92A2737B-1FFE-4846-ABAE-8595D57A347C}" type="pres">
      <dgm:prSet presAssocID="{44353AE1-6C8A-4A07-ACC8-4AB7C4C71F79}" presName="Name37" presStyleLbl="parChTrans1D2" presStyleIdx="5" presStyleCnt="6"/>
      <dgm:spPr/>
      <dgm:t>
        <a:bodyPr/>
        <a:lstStyle/>
        <a:p>
          <a:endParaRPr lang="tr-TR"/>
        </a:p>
      </dgm:t>
    </dgm:pt>
    <dgm:pt modelId="{398F3F6B-614D-4E93-A8BA-03856EBBD384}" type="pres">
      <dgm:prSet presAssocID="{CAAD02CD-21E8-49CC-8428-85DE77DD96DB}" presName="hierRoot2" presStyleCnt="0">
        <dgm:presLayoutVars>
          <dgm:hierBranch val="init"/>
        </dgm:presLayoutVars>
      </dgm:prSet>
      <dgm:spPr/>
      <dgm:t>
        <a:bodyPr/>
        <a:lstStyle/>
        <a:p>
          <a:endParaRPr lang="tr-TR"/>
        </a:p>
      </dgm:t>
    </dgm:pt>
    <dgm:pt modelId="{700E8520-5805-412F-8777-60B1504F8B90}" type="pres">
      <dgm:prSet presAssocID="{CAAD02CD-21E8-49CC-8428-85DE77DD96DB}" presName="rootComposite" presStyleCnt="0"/>
      <dgm:spPr/>
      <dgm:t>
        <a:bodyPr/>
        <a:lstStyle/>
        <a:p>
          <a:endParaRPr lang="tr-TR"/>
        </a:p>
      </dgm:t>
    </dgm:pt>
    <dgm:pt modelId="{2E6E5EDD-02C6-4313-87CD-4468DF2249A1}" type="pres">
      <dgm:prSet presAssocID="{CAAD02CD-21E8-49CC-8428-85DE77DD96DB}" presName="rootText" presStyleLbl="node2" presStyleIdx="5" presStyleCnt="6" custScaleY="173120">
        <dgm:presLayoutVars>
          <dgm:chPref val="3"/>
        </dgm:presLayoutVars>
      </dgm:prSet>
      <dgm:spPr/>
      <dgm:t>
        <a:bodyPr/>
        <a:lstStyle/>
        <a:p>
          <a:endParaRPr lang="tr-TR"/>
        </a:p>
      </dgm:t>
    </dgm:pt>
    <dgm:pt modelId="{5A24BB61-D28F-4EB7-9C7B-8EAF0F2AB148}" type="pres">
      <dgm:prSet presAssocID="{CAAD02CD-21E8-49CC-8428-85DE77DD96DB}" presName="rootConnector" presStyleLbl="node2" presStyleIdx="5" presStyleCnt="6"/>
      <dgm:spPr/>
      <dgm:t>
        <a:bodyPr/>
        <a:lstStyle/>
        <a:p>
          <a:endParaRPr lang="tr-TR"/>
        </a:p>
      </dgm:t>
    </dgm:pt>
    <dgm:pt modelId="{CE8D2B84-BB4E-4C1B-BB32-ABA78D29A4F1}" type="pres">
      <dgm:prSet presAssocID="{CAAD02CD-21E8-49CC-8428-85DE77DD96DB}" presName="hierChild4" presStyleCnt="0"/>
      <dgm:spPr/>
      <dgm:t>
        <a:bodyPr/>
        <a:lstStyle/>
        <a:p>
          <a:endParaRPr lang="tr-TR"/>
        </a:p>
      </dgm:t>
    </dgm:pt>
    <dgm:pt modelId="{1DCC5D00-4B3F-4174-B833-22C031A8EF6E}" type="pres">
      <dgm:prSet presAssocID="{CAAD02CD-21E8-49CC-8428-85DE77DD96DB}" presName="hierChild5" presStyleCnt="0"/>
      <dgm:spPr/>
      <dgm:t>
        <a:bodyPr/>
        <a:lstStyle/>
        <a:p>
          <a:endParaRPr lang="tr-TR"/>
        </a:p>
      </dgm:t>
    </dgm:pt>
    <dgm:pt modelId="{2244F376-074C-41CE-A82D-C7167FE90E88}" type="pres">
      <dgm:prSet presAssocID="{0471C11B-B6B4-41FD-BC93-D47959FF8D22}" presName="hierChild3" presStyleCnt="0"/>
      <dgm:spPr/>
      <dgm:t>
        <a:bodyPr/>
        <a:lstStyle/>
        <a:p>
          <a:endParaRPr lang="tr-TR"/>
        </a:p>
      </dgm:t>
    </dgm:pt>
  </dgm:ptLst>
  <dgm:cxnLst>
    <dgm:cxn modelId="{C2A9701F-DB15-441F-81AE-70C81D1D6BF8}" srcId="{0471C11B-B6B4-41FD-BC93-D47959FF8D22}" destId="{F96B0BA6-46C7-4F78-B594-453E84ADDF52}" srcOrd="1" destOrd="0" parTransId="{8661CEA7-CDBE-400D-A8CC-67A6DFCD3490}" sibTransId="{A88E559B-3AEA-44B9-809F-04168EB29B4D}"/>
    <dgm:cxn modelId="{DDE65D82-9839-43A0-8970-4699FE7704F6}" type="presOf" srcId="{1BFB7F93-4B89-440D-BCBD-26AC96D935A3}" destId="{FEA33591-2BB0-4B19-B1F6-51D8D3DFD737}" srcOrd="1" destOrd="0" presId="urn:microsoft.com/office/officeart/2005/8/layout/orgChart1"/>
    <dgm:cxn modelId="{022B6C02-6234-41B1-B83E-26C39736259D}" srcId="{0471C11B-B6B4-41FD-BC93-D47959FF8D22}" destId="{EB61EEB0-E528-4CCB-A7A6-F823CC5AD153}" srcOrd="0" destOrd="0" parTransId="{70CCFC91-A5FF-4CC4-9978-6AE342005124}" sibTransId="{B350F809-9162-485A-860E-B92D63876682}"/>
    <dgm:cxn modelId="{DC85C5FE-156C-4A11-B563-8F80846F5675}" srcId="{0471C11B-B6B4-41FD-BC93-D47959FF8D22}" destId="{7D82FA7F-857D-490E-9FBB-29F1B829FB98}" srcOrd="2" destOrd="0" parTransId="{744993B3-060E-4A72-AEBD-CDF26477B691}" sibTransId="{08B84652-538A-4114-9BF2-3DAB45A0DC2F}"/>
    <dgm:cxn modelId="{E9939D14-F18D-4326-9113-1AD04979E1A5}" type="presOf" srcId="{E1DD6CC8-1EBC-4B84-9AF6-B84CCAC0F9B8}" destId="{902A62F4-4586-4EAD-B2B7-DB708EA84270}" srcOrd="0" destOrd="0" presId="urn:microsoft.com/office/officeart/2005/8/layout/orgChart1"/>
    <dgm:cxn modelId="{CCB1993C-8ED4-4F73-A7C2-9636A8051BB2}" srcId="{0471C11B-B6B4-41FD-BC93-D47959FF8D22}" destId="{E1DD6CC8-1EBC-4B84-9AF6-B84CCAC0F9B8}" srcOrd="4" destOrd="0" parTransId="{F2A8792F-0228-426D-9DBB-41E32C65725D}" sibTransId="{E8987744-76FE-4195-8B0C-08AF5AB0033E}"/>
    <dgm:cxn modelId="{D34B069C-AE63-4361-B1CF-45DFE857DC98}" type="presOf" srcId="{7D82FA7F-857D-490E-9FBB-29F1B829FB98}" destId="{947E611B-B1FC-452C-ABC6-1036CF7B9565}" srcOrd="0" destOrd="0" presId="urn:microsoft.com/office/officeart/2005/8/layout/orgChart1"/>
    <dgm:cxn modelId="{955ABF10-000F-42C3-8BB5-55799D61973E}" type="presOf" srcId="{0471C11B-B6B4-41FD-BC93-D47959FF8D22}" destId="{39760EEC-11CC-4D7E-9B45-85E969CFE7BE}" srcOrd="0" destOrd="0" presId="urn:microsoft.com/office/officeart/2005/8/layout/orgChart1"/>
    <dgm:cxn modelId="{EEFA788A-FB61-4DCE-8284-447D2CF7853F}" type="presOf" srcId="{8661CEA7-CDBE-400D-A8CC-67A6DFCD3490}" destId="{155D1282-66AE-4B77-AACA-DF1E682ED2AA}" srcOrd="0" destOrd="0" presId="urn:microsoft.com/office/officeart/2005/8/layout/orgChart1"/>
    <dgm:cxn modelId="{80CE672A-A660-44BA-B145-B64AA63F7195}" type="presOf" srcId="{F96B0BA6-46C7-4F78-B594-453E84ADDF52}" destId="{73804453-A8B1-4CD3-B76B-467A9E631B54}" srcOrd="0" destOrd="0" presId="urn:microsoft.com/office/officeart/2005/8/layout/orgChart1"/>
    <dgm:cxn modelId="{B715C444-2CB2-47D5-811F-122013C2BAD9}" type="presOf" srcId="{CAAD02CD-21E8-49CC-8428-85DE77DD96DB}" destId="{5A24BB61-D28F-4EB7-9C7B-8EAF0F2AB148}" srcOrd="1" destOrd="0" presId="urn:microsoft.com/office/officeart/2005/8/layout/orgChart1"/>
    <dgm:cxn modelId="{AB88F335-DFA8-4BE7-B352-558B9D571048}" srcId="{0471C11B-B6B4-41FD-BC93-D47959FF8D22}" destId="{CAAD02CD-21E8-49CC-8428-85DE77DD96DB}" srcOrd="5" destOrd="0" parTransId="{44353AE1-6C8A-4A07-ACC8-4AB7C4C71F79}" sibTransId="{7A320141-AF7B-4929-87A1-AFA0068B0931}"/>
    <dgm:cxn modelId="{357DB121-69D0-42DA-9F20-C4CEE483E55C}" srcId="{9A14B392-3F55-4234-ACC5-B9DB90B3447B}" destId="{0471C11B-B6B4-41FD-BC93-D47959FF8D22}" srcOrd="0" destOrd="0" parTransId="{CB2885D9-6B30-4706-B818-E4BBE54CB914}" sibTransId="{9ECBB1DC-4397-4E83-9E23-226D1AA3D225}"/>
    <dgm:cxn modelId="{1D7D288A-8BA4-4C33-91D0-52221762DB9F}" type="presOf" srcId="{64494DAA-97FE-4132-B9BE-914964AA9BC6}" destId="{139542D3-0E64-4BC1-938D-3EC4D2BC6B0B}" srcOrd="0" destOrd="0" presId="urn:microsoft.com/office/officeart/2005/8/layout/orgChart1"/>
    <dgm:cxn modelId="{3A5FAE2C-6D8C-4704-BDC0-C148B654E420}" srcId="{0471C11B-B6B4-41FD-BC93-D47959FF8D22}" destId="{1BFB7F93-4B89-440D-BCBD-26AC96D935A3}" srcOrd="3" destOrd="0" parTransId="{0439BF38-A1C2-487C-B487-0C9FA623CB51}" sibTransId="{929A2B1E-5D56-4B2B-B7AF-922B25BCB6D9}"/>
    <dgm:cxn modelId="{2CC00CE2-DFD1-49B0-8159-5D5355BC69DA}" type="presOf" srcId="{44353AE1-6C8A-4A07-ACC8-4AB7C4C71F79}" destId="{92A2737B-1FFE-4846-ABAE-8595D57A347C}" srcOrd="0" destOrd="0" presId="urn:microsoft.com/office/officeart/2005/8/layout/orgChart1"/>
    <dgm:cxn modelId="{70514665-C23F-4A37-B676-F62836A29C7B}" type="presOf" srcId="{9A14B392-3F55-4234-ACC5-B9DB90B3447B}" destId="{B0EB5EE3-CACA-4933-AC2A-5DE2DCA2C878}" srcOrd="0" destOrd="0" presId="urn:microsoft.com/office/officeart/2005/8/layout/orgChart1"/>
    <dgm:cxn modelId="{0AE66941-CC42-4CF1-B525-A6B34F3D6835}" type="presOf" srcId="{64494DAA-97FE-4132-B9BE-914964AA9BC6}" destId="{183CD16D-79D8-4F37-8404-A2AD0A453C26}" srcOrd="1" destOrd="0" presId="urn:microsoft.com/office/officeart/2005/8/layout/orgChart1"/>
    <dgm:cxn modelId="{7B2A07DC-5324-4B34-9F89-CE7D5D7CBCD7}" type="presOf" srcId="{F96B0BA6-46C7-4F78-B594-453E84ADDF52}" destId="{69AED3B3-5F63-4BA5-859D-3C541E3B1E9D}" srcOrd="1" destOrd="0" presId="urn:microsoft.com/office/officeart/2005/8/layout/orgChart1"/>
    <dgm:cxn modelId="{135D349B-7E76-405C-B8FF-B88262E451CE}" type="presOf" srcId="{7D82FA7F-857D-490E-9FBB-29F1B829FB98}" destId="{926B5C3B-308C-4061-8C63-73B7AB080B10}" srcOrd="1" destOrd="0" presId="urn:microsoft.com/office/officeart/2005/8/layout/orgChart1"/>
    <dgm:cxn modelId="{16F1F0D5-42C5-4390-8412-1CE4FD3F9F7E}" type="presOf" srcId="{0439BF38-A1C2-487C-B487-0C9FA623CB51}" destId="{C68C2096-CF59-4E1B-AB6C-F5C451021B97}" srcOrd="0" destOrd="0" presId="urn:microsoft.com/office/officeart/2005/8/layout/orgChart1"/>
    <dgm:cxn modelId="{AA06677F-35E3-4907-AFA3-4B05E4B6B7E7}" type="presOf" srcId="{0471C11B-B6B4-41FD-BC93-D47959FF8D22}" destId="{70E4C5F9-8CE9-4DA8-B635-922BBD4986FA}" srcOrd="1" destOrd="0" presId="urn:microsoft.com/office/officeart/2005/8/layout/orgChart1"/>
    <dgm:cxn modelId="{5EF55070-F5B6-4E4F-8B70-C5006105DCBD}" type="presOf" srcId="{F2A8792F-0228-426D-9DBB-41E32C65725D}" destId="{B8BCBA5A-EF7E-42EF-9293-E3A364946737}" srcOrd="0" destOrd="0" presId="urn:microsoft.com/office/officeart/2005/8/layout/orgChart1"/>
    <dgm:cxn modelId="{20E32C0C-B2C6-4192-9682-273A7BB0E077}" type="presOf" srcId="{EB61EEB0-E528-4CCB-A7A6-F823CC5AD153}" destId="{5D6FB01C-F314-4984-8550-E4E2036EF7CB}" srcOrd="1" destOrd="0" presId="urn:microsoft.com/office/officeart/2005/8/layout/orgChart1"/>
    <dgm:cxn modelId="{799D617A-6A8A-4404-B66F-A9013B4D8199}" type="presOf" srcId="{CAAD02CD-21E8-49CC-8428-85DE77DD96DB}" destId="{2E6E5EDD-02C6-4313-87CD-4468DF2249A1}" srcOrd="0" destOrd="0" presId="urn:microsoft.com/office/officeart/2005/8/layout/orgChart1"/>
    <dgm:cxn modelId="{F65251A4-50A9-471E-9E52-65AF6D489787}" type="presOf" srcId="{744993B3-060E-4A72-AEBD-CDF26477B691}" destId="{4C689463-B60D-4691-BBB8-CF991C53B8F8}" srcOrd="0" destOrd="0" presId="urn:microsoft.com/office/officeart/2005/8/layout/orgChart1"/>
    <dgm:cxn modelId="{A880903F-6B72-4513-99A9-6036562A19E4}" type="presOf" srcId="{E1DD6CC8-1EBC-4B84-9AF6-B84CCAC0F9B8}" destId="{DDE607F8-7C71-4824-9406-313CC64662D2}" srcOrd="1" destOrd="0" presId="urn:microsoft.com/office/officeart/2005/8/layout/orgChart1"/>
    <dgm:cxn modelId="{41B65555-04D6-4186-9746-79874D66107D}" type="presOf" srcId="{1BFB7F93-4B89-440D-BCBD-26AC96D935A3}" destId="{3E47826D-0485-4B0C-A41F-B70AA872FFB2}" srcOrd="0" destOrd="0" presId="urn:microsoft.com/office/officeart/2005/8/layout/orgChart1"/>
    <dgm:cxn modelId="{BA957546-351E-4186-B18F-2301C8966279}" type="presOf" srcId="{23E382A2-E8D8-4817-9E05-4C448C6B60B7}" destId="{5DBAF75F-652F-44D5-8786-2BE518780F25}" srcOrd="0" destOrd="0" presId="urn:microsoft.com/office/officeart/2005/8/layout/orgChart1"/>
    <dgm:cxn modelId="{E78ADCBF-9C4F-41FF-B466-10B15A80C63F}" type="presOf" srcId="{EB61EEB0-E528-4CCB-A7A6-F823CC5AD153}" destId="{52449A40-0306-4089-8A6F-859E449575D8}" srcOrd="0" destOrd="0" presId="urn:microsoft.com/office/officeart/2005/8/layout/orgChart1"/>
    <dgm:cxn modelId="{69668474-765F-442A-9802-F02D58B79DFA}" srcId="{EB61EEB0-E528-4CCB-A7A6-F823CC5AD153}" destId="{64494DAA-97FE-4132-B9BE-914964AA9BC6}" srcOrd="0" destOrd="0" parTransId="{23E382A2-E8D8-4817-9E05-4C448C6B60B7}" sibTransId="{2B03C6B0-C7BA-48D0-9138-D897B4F8623C}"/>
    <dgm:cxn modelId="{B7FEB040-C2DB-4316-8E3B-A78F45F83E69}" type="presOf" srcId="{70CCFC91-A5FF-4CC4-9978-6AE342005124}" destId="{1EBD7616-65EA-49B2-B0BC-AA5BF59215C1}" srcOrd="0" destOrd="0" presId="urn:microsoft.com/office/officeart/2005/8/layout/orgChart1"/>
    <dgm:cxn modelId="{0BE71177-AFF2-4359-A72F-77969853B624}" type="presParOf" srcId="{B0EB5EE3-CACA-4933-AC2A-5DE2DCA2C878}" destId="{E8D8B416-7E09-4C57-977E-54E3AF26FA55}" srcOrd="0" destOrd="0" presId="urn:microsoft.com/office/officeart/2005/8/layout/orgChart1"/>
    <dgm:cxn modelId="{E2C75EEE-7C13-4436-86AD-436784A5C7F8}" type="presParOf" srcId="{E8D8B416-7E09-4C57-977E-54E3AF26FA55}" destId="{63260F56-8FF9-467D-BB2C-FCE2D6463180}" srcOrd="0" destOrd="0" presId="urn:microsoft.com/office/officeart/2005/8/layout/orgChart1"/>
    <dgm:cxn modelId="{68DBCB7F-3763-4B08-A79D-ACED889489CB}" type="presParOf" srcId="{63260F56-8FF9-467D-BB2C-FCE2D6463180}" destId="{39760EEC-11CC-4D7E-9B45-85E969CFE7BE}" srcOrd="0" destOrd="0" presId="urn:microsoft.com/office/officeart/2005/8/layout/orgChart1"/>
    <dgm:cxn modelId="{CB691991-FBE1-49CC-AEE6-02F60F1A8633}" type="presParOf" srcId="{63260F56-8FF9-467D-BB2C-FCE2D6463180}" destId="{70E4C5F9-8CE9-4DA8-B635-922BBD4986FA}" srcOrd="1" destOrd="0" presId="urn:microsoft.com/office/officeart/2005/8/layout/orgChart1"/>
    <dgm:cxn modelId="{9D6DA1F6-5A95-4536-A2F1-BC969A4C1CFD}" type="presParOf" srcId="{E8D8B416-7E09-4C57-977E-54E3AF26FA55}" destId="{9311ABA8-EF0C-48EB-9CC0-C5584E6792ED}" srcOrd="1" destOrd="0" presId="urn:microsoft.com/office/officeart/2005/8/layout/orgChart1"/>
    <dgm:cxn modelId="{A4C7179C-7419-4379-ADE6-2B03E05F6E28}" type="presParOf" srcId="{9311ABA8-EF0C-48EB-9CC0-C5584E6792ED}" destId="{1EBD7616-65EA-49B2-B0BC-AA5BF59215C1}" srcOrd="0" destOrd="0" presId="urn:microsoft.com/office/officeart/2005/8/layout/orgChart1"/>
    <dgm:cxn modelId="{7E2F0620-7AB1-498A-8D05-E7564FFBD64D}" type="presParOf" srcId="{9311ABA8-EF0C-48EB-9CC0-C5584E6792ED}" destId="{1F20F38C-C106-4FC8-9EF7-E0F621BE4048}" srcOrd="1" destOrd="0" presId="urn:microsoft.com/office/officeart/2005/8/layout/orgChart1"/>
    <dgm:cxn modelId="{D822AD14-D391-4758-998C-226C7BAAA228}" type="presParOf" srcId="{1F20F38C-C106-4FC8-9EF7-E0F621BE4048}" destId="{A4DCF147-FBDB-4B32-B5F8-93CD21ED6AD7}" srcOrd="0" destOrd="0" presId="urn:microsoft.com/office/officeart/2005/8/layout/orgChart1"/>
    <dgm:cxn modelId="{1F7DC56C-FA52-4DC8-A223-D5B18CE7B866}" type="presParOf" srcId="{A4DCF147-FBDB-4B32-B5F8-93CD21ED6AD7}" destId="{52449A40-0306-4089-8A6F-859E449575D8}" srcOrd="0" destOrd="0" presId="urn:microsoft.com/office/officeart/2005/8/layout/orgChart1"/>
    <dgm:cxn modelId="{1F8DBAD5-CFB4-4FAA-9367-22E90C3794E0}" type="presParOf" srcId="{A4DCF147-FBDB-4B32-B5F8-93CD21ED6AD7}" destId="{5D6FB01C-F314-4984-8550-E4E2036EF7CB}" srcOrd="1" destOrd="0" presId="urn:microsoft.com/office/officeart/2005/8/layout/orgChart1"/>
    <dgm:cxn modelId="{ACB5DFDA-C4A4-4686-AD26-4E5B473ADF71}" type="presParOf" srcId="{1F20F38C-C106-4FC8-9EF7-E0F621BE4048}" destId="{A1B74243-A225-48FE-861E-1E6AD775BDC9}" srcOrd="1" destOrd="0" presId="urn:microsoft.com/office/officeart/2005/8/layout/orgChart1"/>
    <dgm:cxn modelId="{60DC20DD-4E6E-4618-8752-C4069DE4AA8C}" type="presParOf" srcId="{A1B74243-A225-48FE-861E-1E6AD775BDC9}" destId="{5DBAF75F-652F-44D5-8786-2BE518780F25}" srcOrd="0" destOrd="0" presId="urn:microsoft.com/office/officeart/2005/8/layout/orgChart1"/>
    <dgm:cxn modelId="{A392D5FF-C785-430B-93FB-0A2BE69EA93E}" type="presParOf" srcId="{A1B74243-A225-48FE-861E-1E6AD775BDC9}" destId="{7A58E397-1248-4FB1-96B6-CA6C3E2ECB79}" srcOrd="1" destOrd="0" presId="urn:microsoft.com/office/officeart/2005/8/layout/orgChart1"/>
    <dgm:cxn modelId="{326EEF56-2A44-4803-A435-87803F25AC6D}" type="presParOf" srcId="{7A58E397-1248-4FB1-96B6-CA6C3E2ECB79}" destId="{6C7EBF05-3D76-4772-96C6-10DC61A570BB}" srcOrd="0" destOrd="0" presId="urn:microsoft.com/office/officeart/2005/8/layout/orgChart1"/>
    <dgm:cxn modelId="{8A3804D3-8D25-4927-A680-8505B03091CB}" type="presParOf" srcId="{6C7EBF05-3D76-4772-96C6-10DC61A570BB}" destId="{139542D3-0E64-4BC1-938D-3EC4D2BC6B0B}" srcOrd="0" destOrd="0" presId="urn:microsoft.com/office/officeart/2005/8/layout/orgChart1"/>
    <dgm:cxn modelId="{B3EA37EC-AA00-49E1-940A-A9C7DA9E25F7}" type="presParOf" srcId="{6C7EBF05-3D76-4772-96C6-10DC61A570BB}" destId="{183CD16D-79D8-4F37-8404-A2AD0A453C26}" srcOrd="1" destOrd="0" presId="urn:microsoft.com/office/officeart/2005/8/layout/orgChart1"/>
    <dgm:cxn modelId="{7A91B3F8-3259-43E0-9E26-E8E0DE7C6617}" type="presParOf" srcId="{7A58E397-1248-4FB1-96B6-CA6C3E2ECB79}" destId="{82BDB035-09D4-437E-986B-5FB5428FCC9F}" srcOrd="1" destOrd="0" presId="urn:microsoft.com/office/officeart/2005/8/layout/orgChart1"/>
    <dgm:cxn modelId="{FF21A6C0-4A4E-4D5F-A219-4D99BA4C49FE}" type="presParOf" srcId="{7A58E397-1248-4FB1-96B6-CA6C3E2ECB79}" destId="{642D66A0-3149-4468-AA9C-F0A44DB41A95}" srcOrd="2" destOrd="0" presId="urn:microsoft.com/office/officeart/2005/8/layout/orgChart1"/>
    <dgm:cxn modelId="{529EE3A4-E1F6-4DB7-BA17-CA909152F552}" type="presParOf" srcId="{1F20F38C-C106-4FC8-9EF7-E0F621BE4048}" destId="{8DA3C742-16E3-4C8A-9C50-C71CDA48D397}" srcOrd="2" destOrd="0" presId="urn:microsoft.com/office/officeart/2005/8/layout/orgChart1"/>
    <dgm:cxn modelId="{DB73E641-A26F-44D3-8A13-54E240F2F210}" type="presParOf" srcId="{9311ABA8-EF0C-48EB-9CC0-C5584E6792ED}" destId="{155D1282-66AE-4B77-AACA-DF1E682ED2AA}" srcOrd="2" destOrd="0" presId="urn:microsoft.com/office/officeart/2005/8/layout/orgChart1"/>
    <dgm:cxn modelId="{23402366-90FB-4E36-811F-3203B2BBB45D}" type="presParOf" srcId="{9311ABA8-EF0C-48EB-9CC0-C5584E6792ED}" destId="{05668CEB-D57A-4D9C-B2AF-4C51C2005321}" srcOrd="3" destOrd="0" presId="urn:microsoft.com/office/officeart/2005/8/layout/orgChart1"/>
    <dgm:cxn modelId="{1C1D6CEE-C1A4-4190-BA46-4AB5EC259BE4}" type="presParOf" srcId="{05668CEB-D57A-4D9C-B2AF-4C51C2005321}" destId="{89B52E5B-6F76-45E6-AE50-E7C040272405}" srcOrd="0" destOrd="0" presId="urn:microsoft.com/office/officeart/2005/8/layout/orgChart1"/>
    <dgm:cxn modelId="{2F128165-938F-4805-A620-6C73B293B8D3}" type="presParOf" srcId="{89B52E5B-6F76-45E6-AE50-E7C040272405}" destId="{73804453-A8B1-4CD3-B76B-467A9E631B54}" srcOrd="0" destOrd="0" presId="urn:microsoft.com/office/officeart/2005/8/layout/orgChart1"/>
    <dgm:cxn modelId="{B8B1938E-C786-4AE0-A112-187FD3D87271}" type="presParOf" srcId="{89B52E5B-6F76-45E6-AE50-E7C040272405}" destId="{69AED3B3-5F63-4BA5-859D-3C541E3B1E9D}" srcOrd="1" destOrd="0" presId="urn:microsoft.com/office/officeart/2005/8/layout/orgChart1"/>
    <dgm:cxn modelId="{E22BF1C7-EDBB-4D97-A3D7-64EC4BE38CCD}" type="presParOf" srcId="{05668CEB-D57A-4D9C-B2AF-4C51C2005321}" destId="{FC3CF67B-E260-4E50-B2A0-02A0CDDCA524}" srcOrd="1" destOrd="0" presId="urn:microsoft.com/office/officeart/2005/8/layout/orgChart1"/>
    <dgm:cxn modelId="{4878B9D2-E047-46CF-AB15-9433367C1714}" type="presParOf" srcId="{05668CEB-D57A-4D9C-B2AF-4C51C2005321}" destId="{DF1DD899-AD58-4E83-B538-F61A44BE7335}" srcOrd="2" destOrd="0" presId="urn:microsoft.com/office/officeart/2005/8/layout/orgChart1"/>
    <dgm:cxn modelId="{51324A17-6F5C-4112-89A2-CA8256B8B268}" type="presParOf" srcId="{9311ABA8-EF0C-48EB-9CC0-C5584E6792ED}" destId="{4C689463-B60D-4691-BBB8-CF991C53B8F8}" srcOrd="4" destOrd="0" presId="urn:microsoft.com/office/officeart/2005/8/layout/orgChart1"/>
    <dgm:cxn modelId="{3D2F6F07-59FD-4418-BE13-1B1ACAC8F063}" type="presParOf" srcId="{9311ABA8-EF0C-48EB-9CC0-C5584E6792ED}" destId="{74221F16-C3F3-403E-9341-A6A95BD1C7A2}" srcOrd="5" destOrd="0" presId="urn:microsoft.com/office/officeart/2005/8/layout/orgChart1"/>
    <dgm:cxn modelId="{0C07F01E-C932-4DE9-9922-DF73B7BDB9CD}" type="presParOf" srcId="{74221F16-C3F3-403E-9341-A6A95BD1C7A2}" destId="{94ABCC4A-F461-4BA1-8B23-3E596B491951}" srcOrd="0" destOrd="0" presId="urn:microsoft.com/office/officeart/2005/8/layout/orgChart1"/>
    <dgm:cxn modelId="{93A4E80B-EB92-49E0-BA45-C621B0DC7A36}" type="presParOf" srcId="{94ABCC4A-F461-4BA1-8B23-3E596B491951}" destId="{947E611B-B1FC-452C-ABC6-1036CF7B9565}" srcOrd="0" destOrd="0" presId="urn:microsoft.com/office/officeart/2005/8/layout/orgChart1"/>
    <dgm:cxn modelId="{98D78A94-75B9-4C17-9BB7-F9DB3151257F}" type="presParOf" srcId="{94ABCC4A-F461-4BA1-8B23-3E596B491951}" destId="{926B5C3B-308C-4061-8C63-73B7AB080B10}" srcOrd="1" destOrd="0" presId="urn:microsoft.com/office/officeart/2005/8/layout/orgChart1"/>
    <dgm:cxn modelId="{E12EB167-03AB-4D55-8F5E-C463E1EEE5F1}" type="presParOf" srcId="{74221F16-C3F3-403E-9341-A6A95BD1C7A2}" destId="{F10F0814-3272-425E-8966-613A2D5360ED}" srcOrd="1" destOrd="0" presId="urn:microsoft.com/office/officeart/2005/8/layout/orgChart1"/>
    <dgm:cxn modelId="{74FB4AA2-E7DD-4CF1-B4AA-DEB8B42DA52B}" type="presParOf" srcId="{74221F16-C3F3-403E-9341-A6A95BD1C7A2}" destId="{1D57F67C-1352-4E45-8105-A1423950F088}" srcOrd="2" destOrd="0" presId="urn:microsoft.com/office/officeart/2005/8/layout/orgChart1"/>
    <dgm:cxn modelId="{DCA664B9-6E4E-422B-88F0-F983F8E91B3B}" type="presParOf" srcId="{9311ABA8-EF0C-48EB-9CC0-C5584E6792ED}" destId="{C68C2096-CF59-4E1B-AB6C-F5C451021B97}" srcOrd="6" destOrd="0" presId="urn:microsoft.com/office/officeart/2005/8/layout/orgChart1"/>
    <dgm:cxn modelId="{A852295A-3EC5-49B0-BFBF-E0883C2CB364}" type="presParOf" srcId="{9311ABA8-EF0C-48EB-9CC0-C5584E6792ED}" destId="{5210C2E2-EF29-449A-B1AB-EDB97B56FD59}" srcOrd="7" destOrd="0" presId="urn:microsoft.com/office/officeart/2005/8/layout/orgChart1"/>
    <dgm:cxn modelId="{A31F809B-1E36-4ACC-96CF-67D6C69E6EED}" type="presParOf" srcId="{5210C2E2-EF29-449A-B1AB-EDB97B56FD59}" destId="{ACB514A8-9894-448B-8277-9B3032D6B705}" srcOrd="0" destOrd="0" presId="urn:microsoft.com/office/officeart/2005/8/layout/orgChart1"/>
    <dgm:cxn modelId="{E9D7FF9B-003F-48E3-8E40-57EEEAE07B53}" type="presParOf" srcId="{ACB514A8-9894-448B-8277-9B3032D6B705}" destId="{3E47826D-0485-4B0C-A41F-B70AA872FFB2}" srcOrd="0" destOrd="0" presId="urn:microsoft.com/office/officeart/2005/8/layout/orgChart1"/>
    <dgm:cxn modelId="{F15AB95E-3B36-405F-8E2A-2862FD7BC7A3}" type="presParOf" srcId="{ACB514A8-9894-448B-8277-9B3032D6B705}" destId="{FEA33591-2BB0-4B19-B1F6-51D8D3DFD737}" srcOrd="1" destOrd="0" presId="urn:microsoft.com/office/officeart/2005/8/layout/orgChart1"/>
    <dgm:cxn modelId="{1E6CB8C4-220C-4FC4-B1C4-112921A86185}" type="presParOf" srcId="{5210C2E2-EF29-449A-B1AB-EDB97B56FD59}" destId="{3F25372F-0A62-40C6-AF4E-23F1E7F0A3EA}" srcOrd="1" destOrd="0" presId="urn:microsoft.com/office/officeart/2005/8/layout/orgChart1"/>
    <dgm:cxn modelId="{32753020-EE9F-4DC4-AB83-52B995CE5FC5}" type="presParOf" srcId="{5210C2E2-EF29-449A-B1AB-EDB97B56FD59}" destId="{E866D110-D702-4850-B6CA-20FA82449B31}" srcOrd="2" destOrd="0" presId="urn:microsoft.com/office/officeart/2005/8/layout/orgChart1"/>
    <dgm:cxn modelId="{A7EE0B5E-E4C2-4E02-80C8-7ADABE15A063}" type="presParOf" srcId="{9311ABA8-EF0C-48EB-9CC0-C5584E6792ED}" destId="{B8BCBA5A-EF7E-42EF-9293-E3A364946737}" srcOrd="8" destOrd="0" presId="urn:microsoft.com/office/officeart/2005/8/layout/orgChart1"/>
    <dgm:cxn modelId="{335A0964-7513-43F0-B2BB-FBF742342CC2}" type="presParOf" srcId="{9311ABA8-EF0C-48EB-9CC0-C5584E6792ED}" destId="{ACA146C9-9987-4EF3-B28A-562A618D7278}" srcOrd="9" destOrd="0" presId="urn:microsoft.com/office/officeart/2005/8/layout/orgChart1"/>
    <dgm:cxn modelId="{13933790-D6E3-4533-9550-35DEB2A7DB5C}" type="presParOf" srcId="{ACA146C9-9987-4EF3-B28A-562A618D7278}" destId="{602694A0-769F-4085-A166-492AD38B8B50}" srcOrd="0" destOrd="0" presId="urn:microsoft.com/office/officeart/2005/8/layout/orgChart1"/>
    <dgm:cxn modelId="{FDEB2098-D1B4-4E5B-B57B-C245F262D9D9}" type="presParOf" srcId="{602694A0-769F-4085-A166-492AD38B8B50}" destId="{902A62F4-4586-4EAD-B2B7-DB708EA84270}" srcOrd="0" destOrd="0" presId="urn:microsoft.com/office/officeart/2005/8/layout/orgChart1"/>
    <dgm:cxn modelId="{96F286FC-65A8-4575-BDF9-B997C17DF794}" type="presParOf" srcId="{602694A0-769F-4085-A166-492AD38B8B50}" destId="{DDE607F8-7C71-4824-9406-313CC64662D2}" srcOrd="1" destOrd="0" presId="urn:microsoft.com/office/officeart/2005/8/layout/orgChart1"/>
    <dgm:cxn modelId="{EAB21ADB-3F0F-4DA9-85D3-27807224325D}" type="presParOf" srcId="{ACA146C9-9987-4EF3-B28A-562A618D7278}" destId="{95DA6830-2099-4228-8421-A6707FFC76E9}" srcOrd="1" destOrd="0" presId="urn:microsoft.com/office/officeart/2005/8/layout/orgChart1"/>
    <dgm:cxn modelId="{A7B6BF34-11A6-4AF6-9072-C08F8F1E23DF}" type="presParOf" srcId="{ACA146C9-9987-4EF3-B28A-562A618D7278}" destId="{1E835504-0A40-401D-81E5-74851C82A8E6}" srcOrd="2" destOrd="0" presId="urn:microsoft.com/office/officeart/2005/8/layout/orgChart1"/>
    <dgm:cxn modelId="{9A7E1C07-9DEA-4654-AB62-68310EFBADEF}" type="presParOf" srcId="{9311ABA8-EF0C-48EB-9CC0-C5584E6792ED}" destId="{92A2737B-1FFE-4846-ABAE-8595D57A347C}" srcOrd="10" destOrd="0" presId="urn:microsoft.com/office/officeart/2005/8/layout/orgChart1"/>
    <dgm:cxn modelId="{6D1A5E02-7C2A-49E2-9BB5-ACFBC9BE4BA9}" type="presParOf" srcId="{9311ABA8-EF0C-48EB-9CC0-C5584E6792ED}" destId="{398F3F6B-614D-4E93-A8BA-03856EBBD384}" srcOrd="11" destOrd="0" presId="urn:microsoft.com/office/officeart/2005/8/layout/orgChart1"/>
    <dgm:cxn modelId="{E1A66EB4-B45D-4BB5-8D11-D409E46A5E81}" type="presParOf" srcId="{398F3F6B-614D-4E93-A8BA-03856EBBD384}" destId="{700E8520-5805-412F-8777-60B1504F8B90}" srcOrd="0" destOrd="0" presId="urn:microsoft.com/office/officeart/2005/8/layout/orgChart1"/>
    <dgm:cxn modelId="{CAFEC3A6-D14F-4BB2-BCF3-0ED00600FAE4}" type="presParOf" srcId="{700E8520-5805-412F-8777-60B1504F8B90}" destId="{2E6E5EDD-02C6-4313-87CD-4468DF2249A1}" srcOrd="0" destOrd="0" presId="urn:microsoft.com/office/officeart/2005/8/layout/orgChart1"/>
    <dgm:cxn modelId="{2CB0D164-7CD0-462B-A61E-9C06F92535C8}" type="presParOf" srcId="{700E8520-5805-412F-8777-60B1504F8B90}" destId="{5A24BB61-D28F-4EB7-9C7B-8EAF0F2AB148}" srcOrd="1" destOrd="0" presId="urn:microsoft.com/office/officeart/2005/8/layout/orgChart1"/>
    <dgm:cxn modelId="{048DBA97-C40D-45EC-A91B-C2E8154406F7}" type="presParOf" srcId="{398F3F6B-614D-4E93-A8BA-03856EBBD384}" destId="{CE8D2B84-BB4E-4C1B-BB32-ABA78D29A4F1}" srcOrd="1" destOrd="0" presId="urn:microsoft.com/office/officeart/2005/8/layout/orgChart1"/>
    <dgm:cxn modelId="{3EF06603-079C-4013-8D37-5406CFF871DD}" type="presParOf" srcId="{398F3F6B-614D-4E93-A8BA-03856EBBD384}" destId="{1DCC5D00-4B3F-4174-B833-22C031A8EF6E}" srcOrd="2" destOrd="0" presId="urn:microsoft.com/office/officeart/2005/8/layout/orgChart1"/>
    <dgm:cxn modelId="{C7F90E07-82E4-4E84-83A2-F674CC23BAC9}" type="presParOf" srcId="{E8D8B416-7E09-4C57-977E-54E3AF26FA55}" destId="{2244F376-074C-41CE-A82D-C7167FE90E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A14B392-3F55-4234-ACC5-B9DB90B3447B}"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0471C11B-B6B4-41FD-BC93-D47959FF8D22}">
      <dgm:prSet phldrT="[Metin]" custT="1"/>
      <dgm:spPr/>
      <dgm:t>
        <a:bodyPr/>
        <a:lstStyle/>
        <a:p>
          <a:r>
            <a:rPr lang="tr-TR" sz="1600" b="1" dirty="0" smtClean="0"/>
            <a:t>Erdemli Mallar</a:t>
          </a:r>
        </a:p>
      </dgm:t>
    </dgm:pt>
    <dgm:pt modelId="{CB2885D9-6B30-4706-B818-E4BBE54CB914}" type="parTrans" cxnId="{357DB121-69D0-42DA-9F20-C4CEE483E55C}">
      <dgm:prSet/>
      <dgm:spPr/>
      <dgm:t>
        <a:bodyPr/>
        <a:lstStyle/>
        <a:p>
          <a:endParaRPr lang="tr-TR" sz="1400"/>
        </a:p>
      </dgm:t>
    </dgm:pt>
    <dgm:pt modelId="{9ECBB1DC-4397-4E83-9E23-226D1AA3D225}" type="sibTrans" cxnId="{357DB121-69D0-42DA-9F20-C4CEE483E55C}">
      <dgm:prSet/>
      <dgm:spPr/>
      <dgm:t>
        <a:bodyPr/>
        <a:lstStyle/>
        <a:p>
          <a:endParaRPr lang="tr-TR" sz="1400"/>
        </a:p>
      </dgm:t>
    </dgm:pt>
    <dgm:pt modelId="{EB61EEB0-E528-4CCB-A7A6-F823CC5AD153}">
      <dgm:prSet phldrT="[Metin]" custT="1"/>
      <dgm:spPr/>
      <dgm:t>
        <a:bodyPr/>
        <a:lstStyle/>
        <a:p>
          <a:r>
            <a:rPr lang="tr-TR" sz="1600" dirty="0" smtClean="0"/>
            <a:t>Toplum için faydalı özel mallar</a:t>
          </a:r>
        </a:p>
        <a:p>
          <a:r>
            <a:rPr lang="tr-TR" sz="1200" i="1" dirty="0" smtClean="0"/>
            <a:t>Birincil  faydası bireye, ikincil faydası topluma</a:t>
          </a:r>
          <a:endParaRPr lang="tr-TR" sz="1200" i="1" dirty="0"/>
        </a:p>
      </dgm:t>
    </dgm:pt>
    <dgm:pt modelId="{70CCFC91-A5FF-4CC4-9978-6AE342005124}" type="parTrans" cxnId="{022B6C02-6234-41B1-B83E-26C39736259D}">
      <dgm:prSet/>
      <dgm:spPr/>
      <dgm:t>
        <a:bodyPr/>
        <a:lstStyle/>
        <a:p>
          <a:endParaRPr lang="tr-TR" sz="1400" dirty="0"/>
        </a:p>
      </dgm:t>
    </dgm:pt>
    <dgm:pt modelId="{B350F809-9162-485A-860E-B92D63876682}" type="sibTrans" cxnId="{022B6C02-6234-41B1-B83E-26C39736259D}">
      <dgm:prSet/>
      <dgm:spPr/>
      <dgm:t>
        <a:bodyPr/>
        <a:lstStyle/>
        <a:p>
          <a:endParaRPr lang="tr-TR" sz="1400"/>
        </a:p>
      </dgm:t>
    </dgm:pt>
    <dgm:pt modelId="{F96B0BA6-46C7-4F78-B594-453E84ADDF52}">
      <dgm:prSet phldrT="[Metin]" custT="1"/>
      <dgm:spPr/>
      <dgm:t>
        <a:bodyPr/>
        <a:lstStyle/>
        <a:p>
          <a:r>
            <a:rPr lang="tr-TR" sz="1400" dirty="0" smtClean="0"/>
            <a:t>Tüketildiklerinde dışsal fayda doğar </a:t>
          </a:r>
          <a:endParaRPr lang="tr-TR" sz="1400" dirty="0"/>
        </a:p>
      </dgm:t>
    </dgm:pt>
    <dgm:pt modelId="{8661CEA7-CDBE-400D-A8CC-67A6DFCD3490}" type="parTrans" cxnId="{C2A9701F-DB15-441F-81AE-70C81D1D6BF8}">
      <dgm:prSet/>
      <dgm:spPr/>
      <dgm:t>
        <a:bodyPr/>
        <a:lstStyle/>
        <a:p>
          <a:endParaRPr lang="tr-TR" sz="1400" dirty="0"/>
        </a:p>
      </dgm:t>
    </dgm:pt>
    <dgm:pt modelId="{A88E559B-3AEA-44B9-809F-04168EB29B4D}" type="sibTrans" cxnId="{C2A9701F-DB15-441F-81AE-70C81D1D6BF8}">
      <dgm:prSet/>
      <dgm:spPr/>
      <dgm:t>
        <a:bodyPr/>
        <a:lstStyle/>
        <a:p>
          <a:endParaRPr lang="tr-TR" sz="1400"/>
        </a:p>
      </dgm:t>
    </dgm:pt>
    <dgm:pt modelId="{E705DAF1-9369-4605-8038-348FF451B7FB}">
      <dgm:prSet phldrT="[Metin]" custT="1"/>
      <dgm:spPr/>
      <dgm:t>
        <a:bodyPr/>
        <a:lstStyle/>
        <a:p>
          <a:r>
            <a:rPr lang="tr-TR" sz="1600" dirty="0" smtClean="0"/>
            <a:t>Piyasa fiyatının altında veya parasız olarak sunulurlar </a:t>
          </a:r>
          <a:endParaRPr lang="tr-TR" sz="1600" dirty="0"/>
        </a:p>
      </dgm:t>
    </dgm:pt>
    <dgm:pt modelId="{940C3FC9-794E-470E-9C92-8FC744FA79A5}" type="parTrans" cxnId="{CC8B4ABD-77E1-41E4-99FF-ADD64D0940EF}">
      <dgm:prSet/>
      <dgm:spPr/>
      <dgm:t>
        <a:bodyPr/>
        <a:lstStyle/>
        <a:p>
          <a:endParaRPr lang="tr-TR" sz="1400" dirty="0"/>
        </a:p>
      </dgm:t>
    </dgm:pt>
    <dgm:pt modelId="{A187D760-85C3-496A-BA32-12651BAC6FC3}" type="sibTrans" cxnId="{CC8B4ABD-77E1-41E4-99FF-ADD64D0940EF}">
      <dgm:prSet/>
      <dgm:spPr/>
      <dgm:t>
        <a:bodyPr/>
        <a:lstStyle/>
        <a:p>
          <a:endParaRPr lang="tr-TR" sz="1400"/>
        </a:p>
      </dgm:t>
    </dgm:pt>
    <dgm:pt modelId="{ECCFA83D-A2C3-4054-8BAF-C7E576B163E7}">
      <dgm:prSet phldrT="[Metin]" custT="1"/>
      <dgm:spPr/>
      <dgm:t>
        <a:bodyPr/>
        <a:lstStyle/>
        <a:p>
          <a:r>
            <a:rPr lang="tr-TR" sz="1600" dirty="0" smtClean="0"/>
            <a:t>Paternalistik bir devlet anlayışını içerir </a:t>
          </a:r>
          <a:endParaRPr lang="tr-TR" sz="1600" dirty="0"/>
        </a:p>
      </dgm:t>
    </dgm:pt>
    <dgm:pt modelId="{E8728120-1104-4E9A-9023-F813E1490B5B}" type="parTrans" cxnId="{A706ED5D-4970-4318-B156-6F28D4C13E7A}">
      <dgm:prSet/>
      <dgm:spPr/>
      <dgm:t>
        <a:bodyPr/>
        <a:lstStyle/>
        <a:p>
          <a:endParaRPr lang="tr-TR" sz="1400" dirty="0"/>
        </a:p>
      </dgm:t>
    </dgm:pt>
    <dgm:pt modelId="{91FF4E13-DDC2-4BA9-8335-FB9A2BED05A3}" type="sibTrans" cxnId="{A706ED5D-4970-4318-B156-6F28D4C13E7A}">
      <dgm:prSet/>
      <dgm:spPr/>
      <dgm:t>
        <a:bodyPr/>
        <a:lstStyle/>
        <a:p>
          <a:endParaRPr lang="tr-TR" sz="1400"/>
        </a:p>
      </dgm:t>
    </dgm:pt>
    <dgm:pt modelId="{75CAE7A0-06B0-4237-AF7B-500AD283288B}">
      <dgm:prSet custT="1"/>
      <dgm:spPr/>
      <dgm:t>
        <a:bodyPr/>
        <a:lstStyle/>
        <a:p>
          <a:r>
            <a:rPr lang="tr-TR" sz="1200" smtClean="0"/>
            <a:t>Devlet müdahalesi olmadığında </a:t>
          </a:r>
          <a:r>
            <a:rPr lang="tr-TR" sz="1200" b="1" smtClean="0">
              <a:latin typeface="Bradley Hand ITC" pitchFamily="66" charset="0"/>
            </a:rPr>
            <a:t>tercih çarpıklığı </a:t>
          </a:r>
          <a:r>
            <a:rPr lang="tr-TR" sz="1200" smtClean="0"/>
            <a:t>(eksik talep) ortaya çıkar. </a:t>
          </a:r>
          <a:endParaRPr lang="tr-TR" sz="1200" dirty="0"/>
        </a:p>
      </dgm:t>
    </dgm:pt>
    <dgm:pt modelId="{AC2C6AF7-BB49-4B8F-9CDE-020110552507}" type="parTrans" cxnId="{9498CC10-6BEF-4F2A-BFDE-0E109B4BD8F3}">
      <dgm:prSet/>
      <dgm:spPr/>
      <dgm:t>
        <a:bodyPr/>
        <a:lstStyle/>
        <a:p>
          <a:endParaRPr lang="tr-TR" sz="1400"/>
        </a:p>
      </dgm:t>
    </dgm:pt>
    <dgm:pt modelId="{97803C19-3B5E-40A8-9803-6C8826B2C5D7}" type="sibTrans" cxnId="{9498CC10-6BEF-4F2A-BFDE-0E109B4BD8F3}">
      <dgm:prSet/>
      <dgm:spPr/>
      <dgm:t>
        <a:bodyPr/>
        <a:lstStyle/>
        <a:p>
          <a:endParaRPr lang="tr-TR" sz="1400"/>
        </a:p>
      </dgm:t>
    </dgm:pt>
    <dgm:pt modelId="{46960E61-364B-45EB-99CE-ABE12676F793}">
      <dgm:prSet custT="1"/>
      <dgm:spPr/>
      <dgm:t>
        <a:bodyPr/>
        <a:lstStyle/>
        <a:p>
          <a:r>
            <a:rPr lang="tr-TR" sz="1200" dirty="0" smtClean="0"/>
            <a:t>Örnek; toplu konut, zorunlu aşı hizmetleri,  parasız süt dağıtımı, herkese açık spor ve dinlenme tesisleri,  parklar, kreşler, devlet yurtları, vb. </a:t>
          </a:r>
        </a:p>
      </dgm:t>
    </dgm:pt>
    <dgm:pt modelId="{16874734-2EC0-4A78-B4E2-D30034EBBB76}" type="parTrans" cxnId="{57C37980-FBD4-4865-8738-B4B53D612948}">
      <dgm:prSet/>
      <dgm:spPr/>
      <dgm:t>
        <a:bodyPr/>
        <a:lstStyle/>
        <a:p>
          <a:endParaRPr lang="tr-TR"/>
        </a:p>
      </dgm:t>
    </dgm:pt>
    <dgm:pt modelId="{8EBB7E73-18A3-465D-B9A5-6E0484F371AA}" type="sibTrans" cxnId="{57C37980-FBD4-4865-8738-B4B53D612948}">
      <dgm:prSet/>
      <dgm:spPr/>
      <dgm:t>
        <a:bodyPr/>
        <a:lstStyle/>
        <a:p>
          <a:endParaRPr lang="tr-TR"/>
        </a:p>
      </dgm:t>
    </dgm:pt>
    <dgm:pt modelId="{B0EB5EE3-CACA-4933-AC2A-5DE2DCA2C878}" type="pres">
      <dgm:prSet presAssocID="{9A14B392-3F55-4234-ACC5-B9DB90B3447B}" presName="hierChild1" presStyleCnt="0">
        <dgm:presLayoutVars>
          <dgm:orgChart val="1"/>
          <dgm:chPref val="1"/>
          <dgm:dir/>
          <dgm:animOne val="branch"/>
          <dgm:animLvl val="lvl"/>
          <dgm:resizeHandles/>
        </dgm:presLayoutVars>
      </dgm:prSet>
      <dgm:spPr/>
      <dgm:t>
        <a:bodyPr/>
        <a:lstStyle/>
        <a:p>
          <a:endParaRPr lang="tr-TR"/>
        </a:p>
      </dgm:t>
    </dgm:pt>
    <dgm:pt modelId="{E8D8B416-7E09-4C57-977E-54E3AF26FA55}" type="pres">
      <dgm:prSet presAssocID="{0471C11B-B6B4-41FD-BC93-D47959FF8D22}" presName="hierRoot1" presStyleCnt="0">
        <dgm:presLayoutVars>
          <dgm:hierBranch val="init"/>
        </dgm:presLayoutVars>
      </dgm:prSet>
      <dgm:spPr/>
      <dgm:t>
        <a:bodyPr/>
        <a:lstStyle/>
        <a:p>
          <a:endParaRPr lang="tr-TR"/>
        </a:p>
      </dgm:t>
    </dgm:pt>
    <dgm:pt modelId="{63260F56-8FF9-467D-BB2C-FCE2D6463180}" type="pres">
      <dgm:prSet presAssocID="{0471C11B-B6B4-41FD-BC93-D47959FF8D22}" presName="rootComposite1" presStyleCnt="0"/>
      <dgm:spPr/>
      <dgm:t>
        <a:bodyPr/>
        <a:lstStyle/>
        <a:p>
          <a:endParaRPr lang="tr-TR"/>
        </a:p>
      </dgm:t>
    </dgm:pt>
    <dgm:pt modelId="{39760EEC-11CC-4D7E-9B45-85E969CFE7BE}" type="pres">
      <dgm:prSet presAssocID="{0471C11B-B6B4-41FD-BC93-D47959FF8D22}" presName="rootText1" presStyleLbl="node0" presStyleIdx="0" presStyleCnt="1" custScaleX="152111" custScaleY="187407" custLinFactY="-46488" custLinFactNeighborY="-100000">
        <dgm:presLayoutVars>
          <dgm:chPref val="3"/>
        </dgm:presLayoutVars>
      </dgm:prSet>
      <dgm:spPr/>
      <dgm:t>
        <a:bodyPr/>
        <a:lstStyle/>
        <a:p>
          <a:endParaRPr lang="tr-TR"/>
        </a:p>
      </dgm:t>
    </dgm:pt>
    <dgm:pt modelId="{70E4C5F9-8CE9-4DA8-B635-922BBD4986FA}" type="pres">
      <dgm:prSet presAssocID="{0471C11B-B6B4-41FD-BC93-D47959FF8D22}" presName="rootConnector1" presStyleLbl="node1" presStyleIdx="0" presStyleCnt="0"/>
      <dgm:spPr/>
      <dgm:t>
        <a:bodyPr/>
        <a:lstStyle/>
        <a:p>
          <a:endParaRPr lang="tr-TR"/>
        </a:p>
      </dgm:t>
    </dgm:pt>
    <dgm:pt modelId="{9311ABA8-EF0C-48EB-9CC0-C5584E6792ED}" type="pres">
      <dgm:prSet presAssocID="{0471C11B-B6B4-41FD-BC93-D47959FF8D22}" presName="hierChild2" presStyleCnt="0"/>
      <dgm:spPr/>
      <dgm:t>
        <a:bodyPr/>
        <a:lstStyle/>
        <a:p>
          <a:endParaRPr lang="tr-TR"/>
        </a:p>
      </dgm:t>
    </dgm:pt>
    <dgm:pt modelId="{1EBD7616-65EA-49B2-B0BC-AA5BF59215C1}" type="pres">
      <dgm:prSet presAssocID="{70CCFC91-A5FF-4CC4-9978-6AE342005124}" presName="Name37" presStyleLbl="parChTrans1D2" presStyleIdx="0" presStyleCnt="5"/>
      <dgm:spPr/>
      <dgm:t>
        <a:bodyPr/>
        <a:lstStyle/>
        <a:p>
          <a:endParaRPr lang="tr-TR"/>
        </a:p>
      </dgm:t>
    </dgm:pt>
    <dgm:pt modelId="{1F20F38C-C106-4FC8-9EF7-E0F621BE4048}" type="pres">
      <dgm:prSet presAssocID="{EB61EEB0-E528-4CCB-A7A6-F823CC5AD153}" presName="hierRoot2" presStyleCnt="0">
        <dgm:presLayoutVars>
          <dgm:hierBranch val="init"/>
        </dgm:presLayoutVars>
      </dgm:prSet>
      <dgm:spPr/>
      <dgm:t>
        <a:bodyPr/>
        <a:lstStyle/>
        <a:p>
          <a:endParaRPr lang="tr-TR"/>
        </a:p>
      </dgm:t>
    </dgm:pt>
    <dgm:pt modelId="{A4DCF147-FBDB-4B32-B5F8-93CD21ED6AD7}" type="pres">
      <dgm:prSet presAssocID="{EB61EEB0-E528-4CCB-A7A6-F823CC5AD153}" presName="rootComposite" presStyleCnt="0"/>
      <dgm:spPr/>
      <dgm:t>
        <a:bodyPr/>
        <a:lstStyle/>
        <a:p>
          <a:endParaRPr lang="tr-TR"/>
        </a:p>
      </dgm:t>
    </dgm:pt>
    <dgm:pt modelId="{52449A40-0306-4089-8A6F-859E449575D8}" type="pres">
      <dgm:prSet presAssocID="{EB61EEB0-E528-4CCB-A7A6-F823CC5AD153}" presName="rootText" presStyleLbl="node2" presStyleIdx="0" presStyleCnt="5" custScaleX="123652" custScaleY="190629">
        <dgm:presLayoutVars>
          <dgm:chPref val="3"/>
        </dgm:presLayoutVars>
      </dgm:prSet>
      <dgm:spPr/>
      <dgm:t>
        <a:bodyPr/>
        <a:lstStyle/>
        <a:p>
          <a:endParaRPr lang="tr-TR"/>
        </a:p>
      </dgm:t>
    </dgm:pt>
    <dgm:pt modelId="{5D6FB01C-F314-4984-8550-E4E2036EF7CB}" type="pres">
      <dgm:prSet presAssocID="{EB61EEB0-E528-4CCB-A7A6-F823CC5AD153}" presName="rootConnector" presStyleLbl="node2" presStyleIdx="0" presStyleCnt="5"/>
      <dgm:spPr/>
      <dgm:t>
        <a:bodyPr/>
        <a:lstStyle/>
        <a:p>
          <a:endParaRPr lang="tr-TR"/>
        </a:p>
      </dgm:t>
    </dgm:pt>
    <dgm:pt modelId="{A1B74243-A225-48FE-861E-1E6AD775BDC9}" type="pres">
      <dgm:prSet presAssocID="{EB61EEB0-E528-4CCB-A7A6-F823CC5AD153}" presName="hierChild4" presStyleCnt="0"/>
      <dgm:spPr/>
      <dgm:t>
        <a:bodyPr/>
        <a:lstStyle/>
        <a:p>
          <a:endParaRPr lang="tr-TR"/>
        </a:p>
      </dgm:t>
    </dgm:pt>
    <dgm:pt modelId="{271E891E-13F3-4480-B1DA-827185B2015D}" type="pres">
      <dgm:prSet presAssocID="{16874734-2EC0-4A78-B4E2-D30034EBBB76}" presName="Name37" presStyleLbl="parChTrans1D3" presStyleIdx="0" presStyleCnt="1"/>
      <dgm:spPr/>
      <dgm:t>
        <a:bodyPr/>
        <a:lstStyle/>
        <a:p>
          <a:endParaRPr lang="tr-TR"/>
        </a:p>
      </dgm:t>
    </dgm:pt>
    <dgm:pt modelId="{866FE8C1-A28D-4948-AE1F-0E24B3DC15F2}" type="pres">
      <dgm:prSet presAssocID="{46960E61-364B-45EB-99CE-ABE12676F793}" presName="hierRoot2" presStyleCnt="0">
        <dgm:presLayoutVars>
          <dgm:hierBranch val="init"/>
        </dgm:presLayoutVars>
      </dgm:prSet>
      <dgm:spPr/>
      <dgm:t>
        <a:bodyPr/>
        <a:lstStyle/>
        <a:p>
          <a:endParaRPr lang="tr-TR"/>
        </a:p>
      </dgm:t>
    </dgm:pt>
    <dgm:pt modelId="{2C5CC9D2-C888-491C-B3DA-B08FCB40D7AD}" type="pres">
      <dgm:prSet presAssocID="{46960E61-364B-45EB-99CE-ABE12676F793}" presName="rootComposite" presStyleCnt="0"/>
      <dgm:spPr/>
      <dgm:t>
        <a:bodyPr/>
        <a:lstStyle/>
        <a:p>
          <a:endParaRPr lang="tr-TR"/>
        </a:p>
      </dgm:t>
    </dgm:pt>
    <dgm:pt modelId="{EE9A9718-BF27-4625-A4B4-3ED73B3C4BA4}" type="pres">
      <dgm:prSet presAssocID="{46960E61-364B-45EB-99CE-ABE12676F793}" presName="rootText" presStyleLbl="node3" presStyleIdx="0" presStyleCnt="1" custScaleX="182763" custScaleY="232952">
        <dgm:presLayoutVars>
          <dgm:chPref val="3"/>
        </dgm:presLayoutVars>
      </dgm:prSet>
      <dgm:spPr/>
      <dgm:t>
        <a:bodyPr/>
        <a:lstStyle/>
        <a:p>
          <a:endParaRPr lang="tr-TR"/>
        </a:p>
      </dgm:t>
    </dgm:pt>
    <dgm:pt modelId="{DBBC4612-BEA4-4B24-8CD6-B319E90A4EA0}" type="pres">
      <dgm:prSet presAssocID="{46960E61-364B-45EB-99CE-ABE12676F793}" presName="rootConnector" presStyleLbl="node3" presStyleIdx="0" presStyleCnt="1"/>
      <dgm:spPr/>
      <dgm:t>
        <a:bodyPr/>
        <a:lstStyle/>
        <a:p>
          <a:endParaRPr lang="tr-TR"/>
        </a:p>
      </dgm:t>
    </dgm:pt>
    <dgm:pt modelId="{0509DE27-B746-4EF8-87B1-16989D6C8568}" type="pres">
      <dgm:prSet presAssocID="{46960E61-364B-45EB-99CE-ABE12676F793}" presName="hierChild4" presStyleCnt="0"/>
      <dgm:spPr/>
      <dgm:t>
        <a:bodyPr/>
        <a:lstStyle/>
        <a:p>
          <a:endParaRPr lang="tr-TR"/>
        </a:p>
      </dgm:t>
    </dgm:pt>
    <dgm:pt modelId="{5395C54D-0F8A-47A9-B345-1A10A1DB2CA6}" type="pres">
      <dgm:prSet presAssocID="{46960E61-364B-45EB-99CE-ABE12676F793}" presName="hierChild5" presStyleCnt="0"/>
      <dgm:spPr/>
      <dgm:t>
        <a:bodyPr/>
        <a:lstStyle/>
        <a:p>
          <a:endParaRPr lang="tr-TR"/>
        </a:p>
      </dgm:t>
    </dgm:pt>
    <dgm:pt modelId="{8DA3C742-16E3-4C8A-9C50-C71CDA48D397}" type="pres">
      <dgm:prSet presAssocID="{EB61EEB0-E528-4CCB-A7A6-F823CC5AD153}" presName="hierChild5" presStyleCnt="0"/>
      <dgm:spPr/>
      <dgm:t>
        <a:bodyPr/>
        <a:lstStyle/>
        <a:p>
          <a:endParaRPr lang="tr-TR"/>
        </a:p>
      </dgm:t>
    </dgm:pt>
    <dgm:pt modelId="{155D1282-66AE-4B77-AACA-DF1E682ED2AA}" type="pres">
      <dgm:prSet presAssocID="{8661CEA7-CDBE-400D-A8CC-67A6DFCD3490}" presName="Name37" presStyleLbl="parChTrans1D2" presStyleIdx="1" presStyleCnt="5"/>
      <dgm:spPr/>
      <dgm:t>
        <a:bodyPr/>
        <a:lstStyle/>
        <a:p>
          <a:endParaRPr lang="tr-TR"/>
        </a:p>
      </dgm:t>
    </dgm:pt>
    <dgm:pt modelId="{05668CEB-D57A-4D9C-B2AF-4C51C2005321}" type="pres">
      <dgm:prSet presAssocID="{F96B0BA6-46C7-4F78-B594-453E84ADDF52}" presName="hierRoot2" presStyleCnt="0">
        <dgm:presLayoutVars>
          <dgm:hierBranch val="init"/>
        </dgm:presLayoutVars>
      </dgm:prSet>
      <dgm:spPr/>
      <dgm:t>
        <a:bodyPr/>
        <a:lstStyle/>
        <a:p>
          <a:endParaRPr lang="tr-TR"/>
        </a:p>
      </dgm:t>
    </dgm:pt>
    <dgm:pt modelId="{89B52E5B-6F76-45E6-AE50-E7C040272405}" type="pres">
      <dgm:prSet presAssocID="{F96B0BA6-46C7-4F78-B594-453E84ADDF52}" presName="rootComposite" presStyleCnt="0"/>
      <dgm:spPr/>
      <dgm:t>
        <a:bodyPr/>
        <a:lstStyle/>
        <a:p>
          <a:endParaRPr lang="tr-TR"/>
        </a:p>
      </dgm:t>
    </dgm:pt>
    <dgm:pt modelId="{73804453-A8B1-4CD3-B76B-467A9E631B54}" type="pres">
      <dgm:prSet presAssocID="{F96B0BA6-46C7-4F78-B594-453E84ADDF52}" presName="rootText" presStyleLbl="node2" presStyleIdx="1" presStyleCnt="5" custScaleX="110893" custScaleY="174843">
        <dgm:presLayoutVars>
          <dgm:chPref val="3"/>
        </dgm:presLayoutVars>
      </dgm:prSet>
      <dgm:spPr/>
      <dgm:t>
        <a:bodyPr/>
        <a:lstStyle/>
        <a:p>
          <a:endParaRPr lang="tr-TR"/>
        </a:p>
      </dgm:t>
    </dgm:pt>
    <dgm:pt modelId="{69AED3B3-5F63-4BA5-859D-3C541E3B1E9D}" type="pres">
      <dgm:prSet presAssocID="{F96B0BA6-46C7-4F78-B594-453E84ADDF52}" presName="rootConnector" presStyleLbl="node2" presStyleIdx="1" presStyleCnt="5"/>
      <dgm:spPr/>
      <dgm:t>
        <a:bodyPr/>
        <a:lstStyle/>
        <a:p>
          <a:endParaRPr lang="tr-TR"/>
        </a:p>
      </dgm:t>
    </dgm:pt>
    <dgm:pt modelId="{FC3CF67B-E260-4E50-B2A0-02A0CDDCA524}" type="pres">
      <dgm:prSet presAssocID="{F96B0BA6-46C7-4F78-B594-453E84ADDF52}" presName="hierChild4" presStyleCnt="0"/>
      <dgm:spPr/>
      <dgm:t>
        <a:bodyPr/>
        <a:lstStyle/>
        <a:p>
          <a:endParaRPr lang="tr-TR"/>
        </a:p>
      </dgm:t>
    </dgm:pt>
    <dgm:pt modelId="{DF1DD899-AD58-4E83-B538-F61A44BE7335}" type="pres">
      <dgm:prSet presAssocID="{F96B0BA6-46C7-4F78-B594-453E84ADDF52}" presName="hierChild5" presStyleCnt="0"/>
      <dgm:spPr/>
      <dgm:t>
        <a:bodyPr/>
        <a:lstStyle/>
        <a:p>
          <a:endParaRPr lang="tr-TR"/>
        </a:p>
      </dgm:t>
    </dgm:pt>
    <dgm:pt modelId="{25B1C687-CBDB-4F0D-B3F7-18DB004CC738}" type="pres">
      <dgm:prSet presAssocID="{940C3FC9-794E-470E-9C92-8FC744FA79A5}" presName="Name37" presStyleLbl="parChTrans1D2" presStyleIdx="2" presStyleCnt="5"/>
      <dgm:spPr/>
      <dgm:t>
        <a:bodyPr/>
        <a:lstStyle/>
        <a:p>
          <a:endParaRPr lang="tr-TR"/>
        </a:p>
      </dgm:t>
    </dgm:pt>
    <dgm:pt modelId="{7723AA7F-8E41-43A9-92C6-8B97DD73D5B0}" type="pres">
      <dgm:prSet presAssocID="{E705DAF1-9369-4605-8038-348FF451B7FB}" presName="hierRoot2" presStyleCnt="0">
        <dgm:presLayoutVars>
          <dgm:hierBranch val="init"/>
        </dgm:presLayoutVars>
      </dgm:prSet>
      <dgm:spPr/>
      <dgm:t>
        <a:bodyPr/>
        <a:lstStyle/>
        <a:p>
          <a:endParaRPr lang="tr-TR"/>
        </a:p>
      </dgm:t>
    </dgm:pt>
    <dgm:pt modelId="{26A262E5-D4E3-43D2-A06B-3E4E4EB391B9}" type="pres">
      <dgm:prSet presAssocID="{E705DAF1-9369-4605-8038-348FF451B7FB}" presName="rootComposite" presStyleCnt="0"/>
      <dgm:spPr/>
      <dgm:t>
        <a:bodyPr/>
        <a:lstStyle/>
        <a:p>
          <a:endParaRPr lang="tr-TR"/>
        </a:p>
      </dgm:t>
    </dgm:pt>
    <dgm:pt modelId="{5AEFAF5A-7AEE-4723-B1DC-E0CE4DA56E15}" type="pres">
      <dgm:prSet presAssocID="{E705DAF1-9369-4605-8038-348FF451B7FB}" presName="rootText" presStyleLbl="node2" presStyleIdx="2" presStyleCnt="5" custScaleX="121099" custScaleY="174843">
        <dgm:presLayoutVars>
          <dgm:chPref val="3"/>
        </dgm:presLayoutVars>
      </dgm:prSet>
      <dgm:spPr/>
      <dgm:t>
        <a:bodyPr/>
        <a:lstStyle/>
        <a:p>
          <a:endParaRPr lang="tr-TR"/>
        </a:p>
      </dgm:t>
    </dgm:pt>
    <dgm:pt modelId="{8E901267-F56C-459B-86D6-4FE8BB60969F}" type="pres">
      <dgm:prSet presAssocID="{E705DAF1-9369-4605-8038-348FF451B7FB}" presName="rootConnector" presStyleLbl="node2" presStyleIdx="2" presStyleCnt="5"/>
      <dgm:spPr/>
      <dgm:t>
        <a:bodyPr/>
        <a:lstStyle/>
        <a:p>
          <a:endParaRPr lang="tr-TR"/>
        </a:p>
      </dgm:t>
    </dgm:pt>
    <dgm:pt modelId="{9A8BF486-7D98-41A0-9C39-5CE9D4A3BBF0}" type="pres">
      <dgm:prSet presAssocID="{E705DAF1-9369-4605-8038-348FF451B7FB}" presName="hierChild4" presStyleCnt="0"/>
      <dgm:spPr/>
      <dgm:t>
        <a:bodyPr/>
        <a:lstStyle/>
        <a:p>
          <a:endParaRPr lang="tr-TR"/>
        </a:p>
      </dgm:t>
    </dgm:pt>
    <dgm:pt modelId="{CE196651-456C-4073-B3CD-5546CD9D8A03}" type="pres">
      <dgm:prSet presAssocID="{E705DAF1-9369-4605-8038-348FF451B7FB}" presName="hierChild5" presStyleCnt="0"/>
      <dgm:spPr/>
      <dgm:t>
        <a:bodyPr/>
        <a:lstStyle/>
        <a:p>
          <a:endParaRPr lang="tr-TR"/>
        </a:p>
      </dgm:t>
    </dgm:pt>
    <dgm:pt modelId="{896A0BA8-677F-4D1E-B269-582016B1FE35}" type="pres">
      <dgm:prSet presAssocID="{E8728120-1104-4E9A-9023-F813E1490B5B}" presName="Name37" presStyleLbl="parChTrans1D2" presStyleIdx="3" presStyleCnt="5"/>
      <dgm:spPr/>
      <dgm:t>
        <a:bodyPr/>
        <a:lstStyle/>
        <a:p>
          <a:endParaRPr lang="tr-TR"/>
        </a:p>
      </dgm:t>
    </dgm:pt>
    <dgm:pt modelId="{287F4F83-1761-4B26-8AF4-A12BEEEBE148}" type="pres">
      <dgm:prSet presAssocID="{ECCFA83D-A2C3-4054-8BAF-C7E576B163E7}" presName="hierRoot2" presStyleCnt="0">
        <dgm:presLayoutVars>
          <dgm:hierBranch val="init"/>
        </dgm:presLayoutVars>
      </dgm:prSet>
      <dgm:spPr/>
      <dgm:t>
        <a:bodyPr/>
        <a:lstStyle/>
        <a:p>
          <a:endParaRPr lang="tr-TR"/>
        </a:p>
      </dgm:t>
    </dgm:pt>
    <dgm:pt modelId="{62510CFF-281D-4B49-9CB4-0FDA8781C97E}" type="pres">
      <dgm:prSet presAssocID="{ECCFA83D-A2C3-4054-8BAF-C7E576B163E7}" presName="rootComposite" presStyleCnt="0"/>
      <dgm:spPr/>
      <dgm:t>
        <a:bodyPr/>
        <a:lstStyle/>
        <a:p>
          <a:endParaRPr lang="tr-TR"/>
        </a:p>
      </dgm:t>
    </dgm:pt>
    <dgm:pt modelId="{0938F0CA-466A-4B4A-BE71-32226303DEEF}" type="pres">
      <dgm:prSet presAssocID="{ECCFA83D-A2C3-4054-8BAF-C7E576B163E7}" presName="rootText" presStyleLbl="node2" presStyleIdx="3" presStyleCnt="5" custScaleX="124585" custScaleY="174843">
        <dgm:presLayoutVars>
          <dgm:chPref val="3"/>
        </dgm:presLayoutVars>
      </dgm:prSet>
      <dgm:spPr/>
      <dgm:t>
        <a:bodyPr/>
        <a:lstStyle/>
        <a:p>
          <a:endParaRPr lang="tr-TR"/>
        </a:p>
      </dgm:t>
    </dgm:pt>
    <dgm:pt modelId="{6091B303-DE9D-4DF9-A1CE-40C6E7774AEF}" type="pres">
      <dgm:prSet presAssocID="{ECCFA83D-A2C3-4054-8BAF-C7E576B163E7}" presName="rootConnector" presStyleLbl="node2" presStyleIdx="3" presStyleCnt="5"/>
      <dgm:spPr/>
      <dgm:t>
        <a:bodyPr/>
        <a:lstStyle/>
        <a:p>
          <a:endParaRPr lang="tr-TR"/>
        </a:p>
      </dgm:t>
    </dgm:pt>
    <dgm:pt modelId="{A1740031-F8C2-491B-B6F0-BDC0770017F0}" type="pres">
      <dgm:prSet presAssocID="{ECCFA83D-A2C3-4054-8BAF-C7E576B163E7}" presName="hierChild4" presStyleCnt="0"/>
      <dgm:spPr/>
      <dgm:t>
        <a:bodyPr/>
        <a:lstStyle/>
        <a:p>
          <a:endParaRPr lang="tr-TR"/>
        </a:p>
      </dgm:t>
    </dgm:pt>
    <dgm:pt modelId="{A1809AFB-2D93-4E23-BE81-35680D321786}" type="pres">
      <dgm:prSet presAssocID="{ECCFA83D-A2C3-4054-8BAF-C7E576B163E7}" presName="hierChild5" presStyleCnt="0"/>
      <dgm:spPr/>
      <dgm:t>
        <a:bodyPr/>
        <a:lstStyle/>
        <a:p>
          <a:endParaRPr lang="tr-TR"/>
        </a:p>
      </dgm:t>
    </dgm:pt>
    <dgm:pt modelId="{4EFDD976-045E-4F8C-B221-21BF890EBB39}" type="pres">
      <dgm:prSet presAssocID="{AC2C6AF7-BB49-4B8F-9CDE-020110552507}" presName="Name37" presStyleLbl="parChTrans1D2" presStyleIdx="4" presStyleCnt="5"/>
      <dgm:spPr/>
      <dgm:t>
        <a:bodyPr/>
        <a:lstStyle/>
        <a:p>
          <a:endParaRPr lang="tr-TR"/>
        </a:p>
      </dgm:t>
    </dgm:pt>
    <dgm:pt modelId="{0EDED14F-D243-4FA8-A8AA-9F0B4D694845}" type="pres">
      <dgm:prSet presAssocID="{75CAE7A0-06B0-4237-AF7B-500AD283288B}" presName="hierRoot2" presStyleCnt="0">
        <dgm:presLayoutVars>
          <dgm:hierBranch val="init"/>
        </dgm:presLayoutVars>
      </dgm:prSet>
      <dgm:spPr/>
      <dgm:t>
        <a:bodyPr/>
        <a:lstStyle/>
        <a:p>
          <a:endParaRPr lang="tr-TR"/>
        </a:p>
      </dgm:t>
    </dgm:pt>
    <dgm:pt modelId="{D5D4545A-63FC-4B70-911C-D026111BE46D}" type="pres">
      <dgm:prSet presAssocID="{75CAE7A0-06B0-4237-AF7B-500AD283288B}" presName="rootComposite" presStyleCnt="0"/>
      <dgm:spPr/>
      <dgm:t>
        <a:bodyPr/>
        <a:lstStyle/>
        <a:p>
          <a:endParaRPr lang="tr-TR"/>
        </a:p>
      </dgm:t>
    </dgm:pt>
    <dgm:pt modelId="{12AFABA5-AC84-47B6-9A47-885842CC1166}" type="pres">
      <dgm:prSet presAssocID="{75CAE7A0-06B0-4237-AF7B-500AD283288B}" presName="rootText" presStyleLbl="node2" presStyleIdx="4" presStyleCnt="5" custScaleX="115304" custScaleY="182146" custLinFactNeighborX="312" custLinFactNeighborY="5534">
        <dgm:presLayoutVars>
          <dgm:chPref val="3"/>
        </dgm:presLayoutVars>
      </dgm:prSet>
      <dgm:spPr/>
      <dgm:t>
        <a:bodyPr/>
        <a:lstStyle/>
        <a:p>
          <a:endParaRPr lang="tr-TR"/>
        </a:p>
      </dgm:t>
    </dgm:pt>
    <dgm:pt modelId="{060900B5-EE40-443E-82E4-6D9B91924EFF}" type="pres">
      <dgm:prSet presAssocID="{75CAE7A0-06B0-4237-AF7B-500AD283288B}" presName="rootConnector" presStyleLbl="node2" presStyleIdx="4" presStyleCnt="5"/>
      <dgm:spPr/>
      <dgm:t>
        <a:bodyPr/>
        <a:lstStyle/>
        <a:p>
          <a:endParaRPr lang="tr-TR"/>
        </a:p>
      </dgm:t>
    </dgm:pt>
    <dgm:pt modelId="{398ADD54-F11B-41EE-B2E6-0CC7A3A35B02}" type="pres">
      <dgm:prSet presAssocID="{75CAE7A0-06B0-4237-AF7B-500AD283288B}" presName="hierChild4" presStyleCnt="0"/>
      <dgm:spPr/>
      <dgm:t>
        <a:bodyPr/>
        <a:lstStyle/>
        <a:p>
          <a:endParaRPr lang="tr-TR"/>
        </a:p>
      </dgm:t>
    </dgm:pt>
    <dgm:pt modelId="{80705463-361B-40FC-99F6-4E4536892771}" type="pres">
      <dgm:prSet presAssocID="{75CAE7A0-06B0-4237-AF7B-500AD283288B}" presName="hierChild5" presStyleCnt="0"/>
      <dgm:spPr/>
      <dgm:t>
        <a:bodyPr/>
        <a:lstStyle/>
        <a:p>
          <a:endParaRPr lang="tr-TR"/>
        </a:p>
      </dgm:t>
    </dgm:pt>
    <dgm:pt modelId="{2244F376-074C-41CE-A82D-C7167FE90E88}" type="pres">
      <dgm:prSet presAssocID="{0471C11B-B6B4-41FD-BC93-D47959FF8D22}" presName="hierChild3" presStyleCnt="0"/>
      <dgm:spPr/>
      <dgm:t>
        <a:bodyPr/>
        <a:lstStyle/>
        <a:p>
          <a:endParaRPr lang="tr-TR"/>
        </a:p>
      </dgm:t>
    </dgm:pt>
  </dgm:ptLst>
  <dgm:cxnLst>
    <dgm:cxn modelId="{C2A9701F-DB15-441F-81AE-70C81D1D6BF8}" srcId="{0471C11B-B6B4-41FD-BC93-D47959FF8D22}" destId="{F96B0BA6-46C7-4F78-B594-453E84ADDF52}" srcOrd="1" destOrd="0" parTransId="{8661CEA7-CDBE-400D-A8CC-67A6DFCD3490}" sibTransId="{A88E559B-3AEA-44B9-809F-04168EB29B4D}"/>
    <dgm:cxn modelId="{1410943C-2048-4ECE-8CC2-D731F81E87EA}" type="presOf" srcId="{E705DAF1-9369-4605-8038-348FF451B7FB}" destId="{8E901267-F56C-459B-86D6-4FE8BB60969F}" srcOrd="1" destOrd="0" presId="urn:microsoft.com/office/officeart/2005/8/layout/orgChart1"/>
    <dgm:cxn modelId="{022B6C02-6234-41B1-B83E-26C39736259D}" srcId="{0471C11B-B6B4-41FD-BC93-D47959FF8D22}" destId="{EB61EEB0-E528-4CCB-A7A6-F823CC5AD153}" srcOrd="0" destOrd="0" parTransId="{70CCFC91-A5FF-4CC4-9978-6AE342005124}" sibTransId="{B350F809-9162-485A-860E-B92D63876682}"/>
    <dgm:cxn modelId="{11BC6DCF-207E-4C91-AEAB-46A6273BD3FC}" type="presOf" srcId="{F96B0BA6-46C7-4F78-B594-453E84ADDF52}" destId="{73804453-A8B1-4CD3-B76B-467A9E631B54}" srcOrd="0" destOrd="0" presId="urn:microsoft.com/office/officeart/2005/8/layout/orgChart1"/>
    <dgm:cxn modelId="{6FD67A13-1D15-43CB-9178-DDDC66CE4069}" type="presOf" srcId="{E8728120-1104-4E9A-9023-F813E1490B5B}" destId="{896A0BA8-677F-4D1E-B269-582016B1FE35}" srcOrd="0" destOrd="0" presId="urn:microsoft.com/office/officeart/2005/8/layout/orgChart1"/>
    <dgm:cxn modelId="{061248E3-FF96-413A-88DF-B83760FCFF06}" type="presOf" srcId="{ECCFA83D-A2C3-4054-8BAF-C7E576B163E7}" destId="{0938F0CA-466A-4B4A-BE71-32226303DEEF}" srcOrd="0" destOrd="0" presId="urn:microsoft.com/office/officeart/2005/8/layout/orgChart1"/>
    <dgm:cxn modelId="{A706ED5D-4970-4318-B156-6F28D4C13E7A}" srcId="{0471C11B-B6B4-41FD-BC93-D47959FF8D22}" destId="{ECCFA83D-A2C3-4054-8BAF-C7E576B163E7}" srcOrd="3" destOrd="0" parTransId="{E8728120-1104-4E9A-9023-F813E1490B5B}" sibTransId="{91FF4E13-DDC2-4BA9-8335-FB9A2BED05A3}"/>
    <dgm:cxn modelId="{2FAA9E89-8473-428A-AA25-39B8A6B7B4A6}" type="presOf" srcId="{E705DAF1-9369-4605-8038-348FF451B7FB}" destId="{5AEFAF5A-7AEE-4723-B1DC-E0CE4DA56E15}" srcOrd="0" destOrd="0" presId="urn:microsoft.com/office/officeart/2005/8/layout/orgChart1"/>
    <dgm:cxn modelId="{1135CAAE-A28E-4585-A37E-596784A52ED1}" type="presOf" srcId="{16874734-2EC0-4A78-B4E2-D30034EBBB76}" destId="{271E891E-13F3-4480-B1DA-827185B2015D}" srcOrd="0" destOrd="0" presId="urn:microsoft.com/office/officeart/2005/8/layout/orgChart1"/>
    <dgm:cxn modelId="{FD291E30-AE60-42CC-A657-9E01D9A6FC65}" type="presOf" srcId="{9A14B392-3F55-4234-ACC5-B9DB90B3447B}" destId="{B0EB5EE3-CACA-4933-AC2A-5DE2DCA2C878}" srcOrd="0" destOrd="0" presId="urn:microsoft.com/office/officeart/2005/8/layout/orgChart1"/>
    <dgm:cxn modelId="{27BB6F73-D575-4401-9615-26BFAA6F3226}" type="presOf" srcId="{75CAE7A0-06B0-4237-AF7B-500AD283288B}" destId="{060900B5-EE40-443E-82E4-6D9B91924EFF}" srcOrd="1" destOrd="0" presId="urn:microsoft.com/office/officeart/2005/8/layout/orgChart1"/>
    <dgm:cxn modelId="{2967CA08-4152-4271-815D-EE1A95AFF211}" type="presOf" srcId="{70CCFC91-A5FF-4CC4-9978-6AE342005124}" destId="{1EBD7616-65EA-49B2-B0BC-AA5BF59215C1}" srcOrd="0" destOrd="0" presId="urn:microsoft.com/office/officeart/2005/8/layout/orgChart1"/>
    <dgm:cxn modelId="{7C8687ED-B747-44D9-919F-408838555F23}" type="presOf" srcId="{AC2C6AF7-BB49-4B8F-9CDE-020110552507}" destId="{4EFDD976-045E-4F8C-B221-21BF890EBB39}" srcOrd="0" destOrd="0" presId="urn:microsoft.com/office/officeart/2005/8/layout/orgChart1"/>
    <dgm:cxn modelId="{539B3C8C-E083-4AF5-8D38-FF3D6190CD58}" type="presOf" srcId="{EB61EEB0-E528-4CCB-A7A6-F823CC5AD153}" destId="{52449A40-0306-4089-8A6F-859E449575D8}" srcOrd="0" destOrd="0" presId="urn:microsoft.com/office/officeart/2005/8/layout/orgChart1"/>
    <dgm:cxn modelId="{3FC1BA65-7F67-4F53-A398-2201C427C668}" type="presOf" srcId="{46960E61-364B-45EB-99CE-ABE12676F793}" destId="{EE9A9718-BF27-4625-A4B4-3ED73B3C4BA4}" srcOrd="0" destOrd="0" presId="urn:microsoft.com/office/officeart/2005/8/layout/orgChart1"/>
    <dgm:cxn modelId="{E980F13C-77EF-4A9E-BA01-50DB8DD874AC}" type="presOf" srcId="{EB61EEB0-E528-4CCB-A7A6-F823CC5AD153}" destId="{5D6FB01C-F314-4984-8550-E4E2036EF7CB}" srcOrd="1" destOrd="0" presId="urn:microsoft.com/office/officeart/2005/8/layout/orgChart1"/>
    <dgm:cxn modelId="{357DB121-69D0-42DA-9F20-C4CEE483E55C}" srcId="{9A14B392-3F55-4234-ACC5-B9DB90B3447B}" destId="{0471C11B-B6B4-41FD-BC93-D47959FF8D22}" srcOrd="0" destOrd="0" parTransId="{CB2885D9-6B30-4706-B818-E4BBE54CB914}" sibTransId="{9ECBB1DC-4397-4E83-9E23-226D1AA3D225}"/>
    <dgm:cxn modelId="{5E54A776-67FE-467F-B884-6E6772F86233}" type="presOf" srcId="{F96B0BA6-46C7-4F78-B594-453E84ADDF52}" destId="{69AED3B3-5F63-4BA5-859D-3C541E3B1E9D}" srcOrd="1" destOrd="0" presId="urn:microsoft.com/office/officeart/2005/8/layout/orgChart1"/>
    <dgm:cxn modelId="{CC134C58-D215-481F-8555-63F0AE896970}" type="presOf" srcId="{0471C11B-B6B4-41FD-BC93-D47959FF8D22}" destId="{70E4C5F9-8CE9-4DA8-B635-922BBD4986FA}" srcOrd="1" destOrd="0" presId="urn:microsoft.com/office/officeart/2005/8/layout/orgChart1"/>
    <dgm:cxn modelId="{C583AF74-7E44-48E5-978B-921CF6043A80}" type="presOf" srcId="{8661CEA7-CDBE-400D-A8CC-67A6DFCD3490}" destId="{155D1282-66AE-4B77-AACA-DF1E682ED2AA}" srcOrd="0" destOrd="0" presId="urn:microsoft.com/office/officeart/2005/8/layout/orgChart1"/>
    <dgm:cxn modelId="{9498CC10-6BEF-4F2A-BFDE-0E109B4BD8F3}" srcId="{0471C11B-B6B4-41FD-BC93-D47959FF8D22}" destId="{75CAE7A0-06B0-4237-AF7B-500AD283288B}" srcOrd="4" destOrd="0" parTransId="{AC2C6AF7-BB49-4B8F-9CDE-020110552507}" sibTransId="{97803C19-3B5E-40A8-9803-6C8826B2C5D7}"/>
    <dgm:cxn modelId="{CC8B4ABD-77E1-41E4-99FF-ADD64D0940EF}" srcId="{0471C11B-B6B4-41FD-BC93-D47959FF8D22}" destId="{E705DAF1-9369-4605-8038-348FF451B7FB}" srcOrd="2" destOrd="0" parTransId="{940C3FC9-794E-470E-9C92-8FC744FA79A5}" sibTransId="{A187D760-85C3-496A-BA32-12651BAC6FC3}"/>
    <dgm:cxn modelId="{1A2D9B65-8636-46EB-B806-BB5169200FCC}" type="presOf" srcId="{75CAE7A0-06B0-4237-AF7B-500AD283288B}" destId="{12AFABA5-AC84-47B6-9A47-885842CC1166}" srcOrd="0" destOrd="0" presId="urn:microsoft.com/office/officeart/2005/8/layout/orgChart1"/>
    <dgm:cxn modelId="{2BB2CC4F-48E7-4459-AA06-EB8E24A938FD}" type="presOf" srcId="{ECCFA83D-A2C3-4054-8BAF-C7E576B163E7}" destId="{6091B303-DE9D-4DF9-A1CE-40C6E7774AEF}" srcOrd="1" destOrd="0" presId="urn:microsoft.com/office/officeart/2005/8/layout/orgChart1"/>
    <dgm:cxn modelId="{6959AB86-9E0B-4E38-BBD4-AF429783D028}" type="presOf" srcId="{940C3FC9-794E-470E-9C92-8FC744FA79A5}" destId="{25B1C687-CBDB-4F0D-B3F7-18DB004CC738}" srcOrd="0" destOrd="0" presId="urn:microsoft.com/office/officeart/2005/8/layout/orgChart1"/>
    <dgm:cxn modelId="{57C37980-FBD4-4865-8738-B4B53D612948}" srcId="{EB61EEB0-E528-4CCB-A7A6-F823CC5AD153}" destId="{46960E61-364B-45EB-99CE-ABE12676F793}" srcOrd="0" destOrd="0" parTransId="{16874734-2EC0-4A78-B4E2-D30034EBBB76}" sibTransId="{8EBB7E73-18A3-465D-B9A5-6E0484F371AA}"/>
    <dgm:cxn modelId="{98131D2A-F222-4984-8962-9303F38C0861}" type="presOf" srcId="{0471C11B-B6B4-41FD-BC93-D47959FF8D22}" destId="{39760EEC-11CC-4D7E-9B45-85E969CFE7BE}" srcOrd="0" destOrd="0" presId="urn:microsoft.com/office/officeart/2005/8/layout/orgChart1"/>
    <dgm:cxn modelId="{17E9D57E-1535-4459-B985-046C2D6F08CF}" type="presOf" srcId="{46960E61-364B-45EB-99CE-ABE12676F793}" destId="{DBBC4612-BEA4-4B24-8CD6-B319E90A4EA0}" srcOrd="1" destOrd="0" presId="urn:microsoft.com/office/officeart/2005/8/layout/orgChart1"/>
    <dgm:cxn modelId="{31AC539E-6B84-4E36-AAB8-E9E9123F7B20}" type="presParOf" srcId="{B0EB5EE3-CACA-4933-AC2A-5DE2DCA2C878}" destId="{E8D8B416-7E09-4C57-977E-54E3AF26FA55}" srcOrd="0" destOrd="0" presId="urn:microsoft.com/office/officeart/2005/8/layout/orgChart1"/>
    <dgm:cxn modelId="{F944A97A-0FE0-4802-949C-7D227A3218CE}" type="presParOf" srcId="{E8D8B416-7E09-4C57-977E-54E3AF26FA55}" destId="{63260F56-8FF9-467D-BB2C-FCE2D6463180}" srcOrd="0" destOrd="0" presId="urn:microsoft.com/office/officeart/2005/8/layout/orgChart1"/>
    <dgm:cxn modelId="{E8B65D72-20BC-416C-ACCE-C32B900F8754}" type="presParOf" srcId="{63260F56-8FF9-467D-BB2C-FCE2D6463180}" destId="{39760EEC-11CC-4D7E-9B45-85E969CFE7BE}" srcOrd="0" destOrd="0" presId="urn:microsoft.com/office/officeart/2005/8/layout/orgChart1"/>
    <dgm:cxn modelId="{257F35EE-73DF-4070-9AD5-83699478C862}" type="presParOf" srcId="{63260F56-8FF9-467D-BB2C-FCE2D6463180}" destId="{70E4C5F9-8CE9-4DA8-B635-922BBD4986FA}" srcOrd="1" destOrd="0" presId="urn:microsoft.com/office/officeart/2005/8/layout/orgChart1"/>
    <dgm:cxn modelId="{1F34687D-CD0F-45DD-A063-A93ABA6FAC9C}" type="presParOf" srcId="{E8D8B416-7E09-4C57-977E-54E3AF26FA55}" destId="{9311ABA8-EF0C-48EB-9CC0-C5584E6792ED}" srcOrd="1" destOrd="0" presId="urn:microsoft.com/office/officeart/2005/8/layout/orgChart1"/>
    <dgm:cxn modelId="{EEDCE170-6626-4B46-B80D-B19AF689D527}" type="presParOf" srcId="{9311ABA8-EF0C-48EB-9CC0-C5584E6792ED}" destId="{1EBD7616-65EA-49B2-B0BC-AA5BF59215C1}" srcOrd="0" destOrd="0" presId="urn:microsoft.com/office/officeart/2005/8/layout/orgChart1"/>
    <dgm:cxn modelId="{B348BD4C-3D46-4E77-831D-5CA71F3BE14B}" type="presParOf" srcId="{9311ABA8-EF0C-48EB-9CC0-C5584E6792ED}" destId="{1F20F38C-C106-4FC8-9EF7-E0F621BE4048}" srcOrd="1" destOrd="0" presId="urn:microsoft.com/office/officeart/2005/8/layout/orgChart1"/>
    <dgm:cxn modelId="{470E6428-D356-4F51-BDDE-5A216391B21E}" type="presParOf" srcId="{1F20F38C-C106-4FC8-9EF7-E0F621BE4048}" destId="{A4DCF147-FBDB-4B32-B5F8-93CD21ED6AD7}" srcOrd="0" destOrd="0" presId="urn:microsoft.com/office/officeart/2005/8/layout/orgChart1"/>
    <dgm:cxn modelId="{EBE1FBFE-B5C0-4D13-B500-AB72FEABB36E}" type="presParOf" srcId="{A4DCF147-FBDB-4B32-B5F8-93CD21ED6AD7}" destId="{52449A40-0306-4089-8A6F-859E449575D8}" srcOrd="0" destOrd="0" presId="urn:microsoft.com/office/officeart/2005/8/layout/orgChart1"/>
    <dgm:cxn modelId="{ED14DC10-34E3-4204-9631-6DCEA106B771}" type="presParOf" srcId="{A4DCF147-FBDB-4B32-B5F8-93CD21ED6AD7}" destId="{5D6FB01C-F314-4984-8550-E4E2036EF7CB}" srcOrd="1" destOrd="0" presId="urn:microsoft.com/office/officeart/2005/8/layout/orgChart1"/>
    <dgm:cxn modelId="{B8150D94-6F7B-4869-A85B-17CE51CF635E}" type="presParOf" srcId="{1F20F38C-C106-4FC8-9EF7-E0F621BE4048}" destId="{A1B74243-A225-48FE-861E-1E6AD775BDC9}" srcOrd="1" destOrd="0" presId="urn:microsoft.com/office/officeart/2005/8/layout/orgChart1"/>
    <dgm:cxn modelId="{89BDAC3C-193A-4E8B-979A-C35172AB8340}" type="presParOf" srcId="{A1B74243-A225-48FE-861E-1E6AD775BDC9}" destId="{271E891E-13F3-4480-B1DA-827185B2015D}" srcOrd="0" destOrd="0" presId="urn:microsoft.com/office/officeart/2005/8/layout/orgChart1"/>
    <dgm:cxn modelId="{CF16992C-0FEE-4529-8708-05CCA8F85C0E}" type="presParOf" srcId="{A1B74243-A225-48FE-861E-1E6AD775BDC9}" destId="{866FE8C1-A28D-4948-AE1F-0E24B3DC15F2}" srcOrd="1" destOrd="0" presId="urn:microsoft.com/office/officeart/2005/8/layout/orgChart1"/>
    <dgm:cxn modelId="{E7DE23EC-CD9F-46DC-B1F1-E7FBA4B1DC82}" type="presParOf" srcId="{866FE8C1-A28D-4948-AE1F-0E24B3DC15F2}" destId="{2C5CC9D2-C888-491C-B3DA-B08FCB40D7AD}" srcOrd="0" destOrd="0" presId="urn:microsoft.com/office/officeart/2005/8/layout/orgChart1"/>
    <dgm:cxn modelId="{FC43D9E7-7310-42C6-9DED-4427EB2D50A2}" type="presParOf" srcId="{2C5CC9D2-C888-491C-B3DA-B08FCB40D7AD}" destId="{EE9A9718-BF27-4625-A4B4-3ED73B3C4BA4}" srcOrd="0" destOrd="0" presId="urn:microsoft.com/office/officeart/2005/8/layout/orgChart1"/>
    <dgm:cxn modelId="{BC575836-04C5-4FA1-BF05-58CD23964305}" type="presParOf" srcId="{2C5CC9D2-C888-491C-B3DA-B08FCB40D7AD}" destId="{DBBC4612-BEA4-4B24-8CD6-B319E90A4EA0}" srcOrd="1" destOrd="0" presId="urn:microsoft.com/office/officeart/2005/8/layout/orgChart1"/>
    <dgm:cxn modelId="{1F41FE8E-6F44-4F22-B6A9-A3CF1DA21FA3}" type="presParOf" srcId="{866FE8C1-A28D-4948-AE1F-0E24B3DC15F2}" destId="{0509DE27-B746-4EF8-87B1-16989D6C8568}" srcOrd="1" destOrd="0" presId="urn:microsoft.com/office/officeart/2005/8/layout/orgChart1"/>
    <dgm:cxn modelId="{3825D90F-7D5A-4663-B551-48EE3A4BE479}" type="presParOf" srcId="{866FE8C1-A28D-4948-AE1F-0E24B3DC15F2}" destId="{5395C54D-0F8A-47A9-B345-1A10A1DB2CA6}" srcOrd="2" destOrd="0" presId="urn:microsoft.com/office/officeart/2005/8/layout/orgChart1"/>
    <dgm:cxn modelId="{4A008DD3-6AD6-486C-BBAA-0A9C8211CF43}" type="presParOf" srcId="{1F20F38C-C106-4FC8-9EF7-E0F621BE4048}" destId="{8DA3C742-16E3-4C8A-9C50-C71CDA48D397}" srcOrd="2" destOrd="0" presId="urn:microsoft.com/office/officeart/2005/8/layout/orgChart1"/>
    <dgm:cxn modelId="{911D161E-D32D-4B93-BCD3-F1D4AB536F32}" type="presParOf" srcId="{9311ABA8-EF0C-48EB-9CC0-C5584E6792ED}" destId="{155D1282-66AE-4B77-AACA-DF1E682ED2AA}" srcOrd="2" destOrd="0" presId="urn:microsoft.com/office/officeart/2005/8/layout/orgChart1"/>
    <dgm:cxn modelId="{58C558B0-5ECD-4CD8-A8C4-2B7E3465EEEA}" type="presParOf" srcId="{9311ABA8-EF0C-48EB-9CC0-C5584E6792ED}" destId="{05668CEB-D57A-4D9C-B2AF-4C51C2005321}" srcOrd="3" destOrd="0" presId="urn:microsoft.com/office/officeart/2005/8/layout/orgChart1"/>
    <dgm:cxn modelId="{5F1E408F-4C7C-413B-8A12-372B607C7AD0}" type="presParOf" srcId="{05668CEB-D57A-4D9C-B2AF-4C51C2005321}" destId="{89B52E5B-6F76-45E6-AE50-E7C040272405}" srcOrd="0" destOrd="0" presId="urn:microsoft.com/office/officeart/2005/8/layout/orgChart1"/>
    <dgm:cxn modelId="{D5CC00EB-EF3A-4085-A868-9B9028D52815}" type="presParOf" srcId="{89B52E5B-6F76-45E6-AE50-E7C040272405}" destId="{73804453-A8B1-4CD3-B76B-467A9E631B54}" srcOrd="0" destOrd="0" presId="urn:microsoft.com/office/officeart/2005/8/layout/orgChart1"/>
    <dgm:cxn modelId="{8C78483C-B2B1-46E9-BC9B-F429A52E7557}" type="presParOf" srcId="{89B52E5B-6F76-45E6-AE50-E7C040272405}" destId="{69AED3B3-5F63-4BA5-859D-3C541E3B1E9D}" srcOrd="1" destOrd="0" presId="urn:microsoft.com/office/officeart/2005/8/layout/orgChart1"/>
    <dgm:cxn modelId="{F124A681-06E5-4F7D-907A-F3B24FF57C87}" type="presParOf" srcId="{05668CEB-D57A-4D9C-B2AF-4C51C2005321}" destId="{FC3CF67B-E260-4E50-B2A0-02A0CDDCA524}" srcOrd="1" destOrd="0" presId="urn:microsoft.com/office/officeart/2005/8/layout/orgChart1"/>
    <dgm:cxn modelId="{ECDA9BA8-C955-44C8-AAA2-023B88A43683}" type="presParOf" srcId="{05668CEB-D57A-4D9C-B2AF-4C51C2005321}" destId="{DF1DD899-AD58-4E83-B538-F61A44BE7335}" srcOrd="2" destOrd="0" presId="urn:microsoft.com/office/officeart/2005/8/layout/orgChart1"/>
    <dgm:cxn modelId="{4523E7EA-504A-451F-90AE-68CDF5E15A26}" type="presParOf" srcId="{9311ABA8-EF0C-48EB-9CC0-C5584E6792ED}" destId="{25B1C687-CBDB-4F0D-B3F7-18DB004CC738}" srcOrd="4" destOrd="0" presId="urn:microsoft.com/office/officeart/2005/8/layout/orgChart1"/>
    <dgm:cxn modelId="{56551CF2-2C58-4157-A5BC-614AA53F1F88}" type="presParOf" srcId="{9311ABA8-EF0C-48EB-9CC0-C5584E6792ED}" destId="{7723AA7F-8E41-43A9-92C6-8B97DD73D5B0}" srcOrd="5" destOrd="0" presId="urn:microsoft.com/office/officeart/2005/8/layout/orgChart1"/>
    <dgm:cxn modelId="{CFC5C235-7641-46FC-B703-B2070B659F53}" type="presParOf" srcId="{7723AA7F-8E41-43A9-92C6-8B97DD73D5B0}" destId="{26A262E5-D4E3-43D2-A06B-3E4E4EB391B9}" srcOrd="0" destOrd="0" presId="urn:microsoft.com/office/officeart/2005/8/layout/orgChart1"/>
    <dgm:cxn modelId="{5F9D04C7-017D-4CE1-B930-D13FC3423068}" type="presParOf" srcId="{26A262E5-D4E3-43D2-A06B-3E4E4EB391B9}" destId="{5AEFAF5A-7AEE-4723-B1DC-E0CE4DA56E15}" srcOrd="0" destOrd="0" presId="urn:microsoft.com/office/officeart/2005/8/layout/orgChart1"/>
    <dgm:cxn modelId="{65FFF788-49B3-4BA6-9463-600B351C580C}" type="presParOf" srcId="{26A262E5-D4E3-43D2-A06B-3E4E4EB391B9}" destId="{8E901267-F56C-459B-86D6-4FE8BB60969F}" srcOrd="1" destOrd="0" presId="urn:microsoft.com/office/officeart/2005/8/layout/orgChart1"/>
    <dgm:cxn modelId="{FDADF7A0-5C43-45FB-8748-60864BBF89C8}" type="presParOf" srcId="{7723AA7F-8E41-43A9-92C6-8B97DD73D5B0}" destId="{9A8BF486-7D98-41A0-9C39-5CE9D4A3BBF0}" srcOrd="1" destOrd="0" presId="urn:microsoft.com/office/officeart/2005/8/layout/orgChart1"/>
    <dgm:cxn modelId="{E3A18DEB-42BA-4752-BDC9-023AC848A32A}" type="presParOf" srcId="{7723AA7F-8E41-43A9-92C6-8B97DD73D5B0}" destId="{CE196651-456C-4073-B3CD-5546CD9D8A03}" srcOrd="2" destOrd="0" presId="urn:microsoft.com/office/officeart/2005/8/layout/orgChart1"/>
    <dgm:cxn modelId="{0E4BE75A-7190-4D13-ADBD-56A648D39279}" type="presParOf" srcId="{9311ABA8-EF0C-48EB-9CC0-C5584E6792ED}" destId="{896A0BA8-677F-4D1E-B269-582016B1FE35}" srcOrd="6" destOrd="0" presId="urn:microsoft.com/office/officeart/2005/8/layout/orgChart1"/>
    <dgm:cxn modelId="{2B05521E-4E2A-4444-A69A-283BAF2CD832}" type="presParOf" srcId="{9311ABA8-EF0C-48EB-9CC0-C5584E6792ED}" destId="{287F4F83-1761-4B26-8AF4-A12BEEEBE148}" srcOrd="7" destOrd="0" presId="urn:microsoft.com/office/officeart/2005/8/layout/orgChart1"/>
    <dgm:cxn modelId="{FB8CC613-9A6F-4F34-AD1B-22C9D142A813}" type="presParOf" srcId="{287F4F83-1761-4B26-8AF4-A12BEEEBE148}" destId="{62510CFF-281D-4B49-9CB4-0FDA8781C97E}" srcOrd="0" destOrd="0" presId="urn:microsoft.com/office/officeart/2005/8/layout/orgChart1"/>
    <dgm:cxn modelId="{6D9F8AD4-2DCD-49D3-BE8B-F3B519984900}" type="presParOf" srcId="{62510CFF-281D-4B49-9CB4-0FDA8781C97E}" destId="{0938F0CA-466A-4B4A-BE71-32226303DEEF}" srcOrd="0" destOrd="0" presId="urn:microsoft.com/office/officeart/2005/8/layout/orgChart1"/>
    <dgm:cxn modelId="{9FFCE82B-6E22-4A75-8CBF-9A0C5AB059E1}" type="presParOf" srcId="{62510CFF-281D-4B49-9CB4-0FDA8781C97E}" destId="{6091B303-DE9D-4DF9-A1CE-40C6E7774AEF}" srcOrd="1" destOrd="0" presId="urn:microsoft.com/office/officeart/2005/8/layout/orgChart1"/>
    <dgm:cxn modelId="{465C7F3A-8E3F-4950-A8E1-1547E46CC501}" type="presParOf" srcId="{287F4F83-1761-4B26-8AF4-A12BEEEBE148}" destId="{A1740031-F8C2-491B-B6F0-BDC0770017F0}" srcOrd="1" destOrd="0" presId="urn:microsoft.com/office/officeart/2005/8/layout/orgChart1"/>
    <dgm:cxn modelId="{1D2C2219-A4F2-4648-8623-B95F4A0D88E8}" type="presParOf" srcId="{287F4F83-1761-4B26-8AF4-A12BEEEBE148}" destId="{A1809AFB-2D93-4E23-BE81-35680D321786}" srcOrd="2" destOrd="0" presId="urn:microsoft.com/office/officeart/2005/8/layout/orgChart1"/>
    <dgm:cxn modelId="{ED002522-F24E-4F05-A949-B9CE04AD84B7}" type="presParOf" srcId="{9311ABA8-EF0C-48EB-9CC0-C5584E6792ED}" destId="{4EFDD976-045E-4F8C-B221-21BF890EBB39}" srcOrd="8" destOrd="0" presId="urn:microsoft.com/office/officeart/2005/8/layout/orgChart1"/>
    <dgm:cxn modelId="{9A96584D-77C3-498F-AA97-546F2109F75D}" type="presParOf" srcId="{9311ABA8-EF0C-48EB-9CC0-C5584E6792ED}" destId="{0EDED14F-D243-4FA8-A8AA-9F0B4D694845}" srcOrd="9" destOrd="0" presId="urn:microsoft.com/office/officeart/2005/8/layout/orgChart1"/>
    <dgm:cxn modelId="{74141972-D355-4F6A-B41F-AF6FD2227C00}" type="presParOf" srcId="{0EDED14F-D243-4FA8-A8AA-9F0B4D694845}" destId="{D5D4545A-63FC-4B70-911C-D026111BE46D}" srcOrd="0" destOrd="0" presId="urn:microsoft.com/office/officeart/2005/8/layout/orgChart1"/>
    <dgm:cxn modelId="{82DBCAC9-4D01-4FF8-BE0F-01ECF3873248}" type="presParOf" srcId="{D5D4545A-63FC-4B70-911C-D026111BE46D}" destId="{12AFABA5-AC84-47B6-9A47-885842CC1166}" srcOrd="0" destOrd="0" presId="urn:microsoft.com/office/officeart/2005/8/layout/orgChart1"/>
    <dgm:cxn modelId="{73F6A106-669A-4079-BD3C-AC9541CE3402}" type="presParOf" srcId="{D5D4545A-63FC-4B70-911C-D026111BE46D}" destId="{060900B5-EE40-443E-82E4-6D9B91924EFF}" srcOrd="1" destOrd="0" presId="urn:microsoft.com/office/officeart/2005/8/layout/orgChart1"/>
    <dgm:cxn modelId="{CD82AD6F-8880-4AFB-B57F-C832312ED425}" type="presParOf" srcId="{0EDED14F-D243-4FA8-A8AA-9F0B4D694845}" destId="{398ADD54-F11B-41EE-B2E6-0CC7A3A35B02}" srcOrd="1" destOrd="0" presId="urn:microsoft.com/office/officeart/2005/8/layout/orgChart1"/>
    <dgm:cxn modelId="{6530956E-AC39-4A88-9BF9-59EA9406E082}" type="presParOf" srcId="{0EDED14F-D243-4FA8-A8AA-9F0B4D694845}" destId="{80705463-361B-40FC-99F6-4E4536892771}" srcOrd="2" destOrd="0" presId="urn:microsoft.com/office/officeart/2005/8/layout/orgChart1"/>
    <dgm:cxn modelId="{9A30EF68-5E2E-4DCD-BE93-681FDD04220B}" type="presParOf" srcId="{E8D8B416-7E09-4C57-977E-54E3AF26FA55}" destId="{2244F376-074C-41CE-A82D-C7167FE90E8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4808B9-E865-465C-8BB8-2F65C956A656}">
      <dsp:nvSpPr>
        <dsp:cNvPr id="0" name=""/>
        <dsp:cNvSpPr/>
      </dsp:nvSpPr>
      <dsp:spPr>
        <a:xfrm>
          <a:off x="4114799" y="1202996"/>
          <a:ext cx="2911251" cy="1312614"/>
        </a:xfrm>
        <a:custGeom>
          <a:avLst/>
          <a:gdLst/>
          <a:ahLst/>
          <a:cxnLst/>
          <a:rect l="0" t="0" r="0" b="0"/>
          <a:pathLst>
            <a:path>
              <a:moveTo>
                <a:pt x="0" y="0"/>
              </a:moveTo>
              <a:lnTo>
                <a:pt x="0" y="1059985"/>
              </a:lnTo>
              <a:lnTo>
                <a:pt x="2911251" y="1059985"/>
              </a:lnTo>
              <a:lnTo>
                <a:pt x="2911251" y="13126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70E148-CC4C-482C-A41B-69BE8716E184}">
      <dsp:nvSpPr>
        <dsp:cNvPr id="0" name=""/>
        <dsp:cNvSpPr/>
      </dsp:nvSpPr>
      <dsp:spPr>
        <a:xfrm>
          <a:off x="4069079" y="1202996"/>
          <a:ext cx="91440" cy="1312614"/>
        </a:xfrm>
        <a:custGeom>
          <a:avLst/>
          <a:gdLst/>
          <a:ahLst/>
          <a:cxnLst/>
          <a:rect l="0" t="0" r="0" b="0"/>
          <a:pathLst>
            <a:path>
              <a:moveTo>
                <a:pt x="45720" y="0"/>
              </a:moveTo>
              <a:lnTo>
                <a:pt x="45720" y="13126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095BB5-85A0-4780-8699-1AFF3D301950}">
      <dsp:nvSpPr>
        <dsp:cNvPr id="0" name=""/>
        <dsp:cNvSpPr/>
      </dsp:nvSpPr>
      <dsp:spPr>
        <a:xfrm>
          <a:off x="1202996" y="1202996"/>
          <a:ext cx="2911803" cy="1312614"/>
        </a:xfrm>
        <a:custGeom>
          <a:avLst/>
          <a:gdLst/>
          <a:ahLst/>
          <a:cxnLst/>
          <a:rect l="0" t="0" r="0" b="0"/>
          <a:pathLst>
            <a:path>
              <a:moveTo>
                <a:pt x="2911803" y="0"/>
              </a:moveTo>
              <a:lnTo>
                <a:pt x="2911803" y="1059985"/>
              </a:lnTo>
              <a:lnTo>
                <a:pt x="0" y="1059985"/>
              </a:lnTo>
              <a:lnTo>
                <a:pt x="0" y="13126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93F5C6-1F5E-4DB6-BA36-0DB23ECCA048}">
      <dsp:nvSpPr>
        <dsp:cNvPr id="0" name=""/>
        <dsp:cNvSpPr/>
      </dsp:nvSpPr>
      <dsp:spPr>
        <a:xfrm>
          <a:off x="2911803" y="0"/>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b="1" kern="1200" dirty="0" smtClean="0"/>
            <a:t>Kamusal Mal ve Hizmetler</a:t>
          </a:r>
          <a:endParaRPr lang="tr-TR" sz="2400" b="1" kern="1200" dirty="0"/>
        </a:p>
      </dsp:txBody>
      <dsp:txXfrm>
        <a:off x="2911803" y="0"/>
        <a:ext cx="2405992" cy="1202996"/>
      </dsp:txXfrm>
    </dsp:sp>
    <dsp:sp modelId="{2568D5FC-7C7B-4037-9C12-FA97A24E64C5}">
      <dsp:nvSpPr>
        <dsp:cNvPr id="0" name=""/>
        <dsp:cNvSpPr/>
      </dsp:nvSpPr>
      <dsp:spPr>
        <a:xfrm>
          <a:off x="0" y="2515610"/>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Yerel Kamusal</a:t>
          </a:r>
          <a:endParaRPr lang="tr-TR" sz="2400" kern="1200" dirty="0"/>
        </a:p>
      </dsp:txBody>
      <dsp:txXfrm>
        <a:off x="0" y="2515610"/>
        <a:ext cx="2405992" cy="1202996"/>
      </dsp:txXfrm>
    </dsp:sp>
    <dsp:sp modelId="{BAD53A23-2FE8-4449-8FB2-C607DD9E9F80}">
      <dsp:nvSpPr>
        <dsp:cNvPr id="0" name=""/>
        <dsp:cNvSpPr/>
      </dsp:nvSpPr>
      <dsp:spPr>
        <a:xfrm>
          <a:off x="2911803" y="2515610"/>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Ulusal Kamusal</a:t>
          </a:r>
          <a:endParaRPr lang="tr-TR" sz="2400" kern="1200" dirty="0"/>
        </a:p>
      </dsp:txBody>
      <dsp:txXfrm>
        <a:off x="2911803" y="2515610"/>
        <a:ext cx="2405992" cy="1202996"/>
      </dsp:txXfrm>
    </dsp:sp>
    <dsp:sp modelId="{45A55176-18B3-439C-AF1A-E40C617B118C}">
      <dsp:nvSpPr>
        <dsp:cNvPr id="0" name=""/>
        <dsp:cNvSpPr/>
      </dsp:nvSpPr>
      <dsp:spPr>
        <a:xfrm>
          <a:off x="5823054" y="2515610"/>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Küresel Kamusal</a:t>
          </a:r>
          <a:endParaRPr lang="tr-TR" sz="2400" kern="1200" dirty="0"/>
        </a:p>
      </dsp:txBody>
      <dsp:txXfrm>
        <a:off x="5823054" y="2515610"/>
        <a:ext cx="2405992" cy="120299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9DEA36-4365-4892-931B-10BABBB5CAB0}">
      <dsp:nvSpPr>
        <dsp:cNvPr id="0" name=""/>
        <dsp:cNvSpPr/>
      </dsp:nvSpPr>
      <dsp:spPr>
        <a:xfrm>
          <a:off x="4114800" y="1623804"/>
          <a:ext cx="3145245" cy="881895"/>
        </a:xfrm>
        <a:custGeom>
          <a:avLst/>
          <a:gdLst/>
          <a:ahLst/>
          <a:cxnLst/>
          <a:rect l="0" t="0" r="0" b="0"/>
          <a:pathLst>
            <a:path>
              <a:moveTo>
                <a:pt x="0" y="0"/>
              </a:moveTo>
              <a:lnTo>
                <a:pt x="0" y="699939"/>
              </a:lnTo>
              <a:lnTo>
                <a:pt x="3145245" y="699939"/>
              </a:lnTo>
              <a:lnTo>
                <a:pt x="3145245" y="8818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D4E07C-B422-4A8F-B06E-B0DAB11B35DD}">
      <dsp:nvSpPr>
        <dsp:cNvPr id="0" name=""/>
        <dsp:cNvSpPr/>
      </dsp:nvSpPr>
      <dsp:spPr>
        <a:xfrm>
          <a:off x="4114800" y="1623804"/>
          <a:ext cx="948200" cy="881895"/>
        </a:xfrm>
        <a:custGeom>
          <a:avLst/>
          <a:gdLst/>
          <a:ahLst/>
          <a:cxnLst/>
          <a:rect l="0" t="0" r="0" b="0"/>
          <a:pathLst>
            <a:path>
              <a:moveTo>
                <a:pt x="0" y="0"/>
              </a:moveTo>
              <a:lnTo>
                <a:pt x="0" y="699939"/>
              </a:lnTo>
              <a:lnTo>
                <a:pt x="948200" y="699939"/>
              </a:lnTo>
              <a:lnTo>
                <a:pt x="948200" y="8818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5D1282-66AE-4B77-AACA-DF1E682ED2AA}">
      <dsp:nvSpPr>
        <dsp:cNvPr id="0" name=""/>
        <dsp:cNvSpPr/>
      </dsp:nvSpPr>
      <dsp:spPr>
        <a:xfrm>
          <a:off x="2966170" y="1623804"/>
          <a:ext cx="1148629" cy="881895"/>
        </a:xfrm>
        <a:custGeom>
          <a:avLst/>
          <a:gdLst/>
          <a:ahLst/>
          <a:cxnLst/>
          <a:rect l="0" t="0" r="0" b="0"/>
          <a:pathLst>
            <a:path>
              <a:moveTo>
                <a:pt x="1148629" y="0"/>
              </a:moveTo>
              <a:lnTo>
                <a:pt x="1148629" y="699939"/>
              </a:lnTo>
              <a:lnTo>
                <a:pt x="0" y="699939"/>
              </a:lnTo>
              <a:lnTo>
                <a:pt x="0" y="8818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1C4797-2734-4402-B9B7-8D91791984F8}">
      <dsp:nvSpPr>
        <dsp:cNvPr id="0" name=""/>
        <dsp:cNvSpPr/>
      </dsp:nvSpPr>
      <dsp:spPr>
        <a:xfrm>
          <a:off x="176173" y="4020642"/>
          <a:ext cx="259937" cy="797142"/>
        </a:xfrm>
        <a:custGeom>
          <a:avLst/>
          <a:gdLst/>
          <a:ahLst/>
          <a:cxnLst/>
          <a:rect l="0" t="0" r="0" b="0"/>
          <a:pathLst>
            <a:path>
              <a:moveTo>
                <a:pt x="0" y="0"/>
              </a:moveTo>
              <a:lnTo>
                <a:pt x="0" y="797142"/>
              </a:lnTo>
              <a:lnTo>
                <a:pt x="259937" y="79714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BD7616-65EA-49B2-B0BC-AA5BF59215C1}">
      <dsp:nvSpPr>
        <dsp:cNvPr id="0" name=""/>
        <dsp:cNvSpPr/>
      </dsp:nvSpPr>
      <dsp:spPr>
        <a:xfrm>
          <a:off x="869340" y="1623804"/>
          <a:ext cx="3245459" cy="881895"/>
        </a:xfrm>
        <a:custGeom>
          <a:avLst/>
          <a:gdLst/>
          <a:ahLst/>
          <a:cxnLst/>
          <a:rect l="0" t="0" r="0" b="0"/>
          <a:pathLst>
            <a:path>
              <a:moveTo>
                <a:pt x="3245459" y="0"/>
              </a:moveTo>
              <a:lnTo>
                <a:pt x="3245459" y="699939"/>
              </a:lnTo>
              <a:lnTo>
                <a:pt x="0" y="699939"/>
              </a:lnTo>
              <a:lnTo>
                <a:pt x="0" y="8818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760EEC-11CC-4D7E-9B45-85E969CFE7BE}">
      <dsp:nvSpPr>
        <dsp:cNvPr id="0" name=""/>
        <dsp:cNvSpPr/>
      </dsp:nvSpPr>
      <dsp:spPr>
        <a:xfrm>
          <a:off x="2796820" y="0"/>
          <a:ext cx="2635958" cy="162380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t>Erdemsiz Mallar</a:t>
          </a:r>
        </a:p>
      </dsp:txBody>
      <dsp:txXfrm>
        <a:off x="2796820" y="0"/>
        <a:ext cx="2635958" cy="1623804"/>
      </dsp:txXfrm>
    </dsp:sp>
    <dsp:sp modelId="{52449A40-0306-4089-8A6F-859E449575D8}">
      <dsp:nvSpPr>
        <dsp:cNvPr id="0" name=""/>
        <dsp:cNvSpPr/>
      </dsp:nvSpPr>
      <dsp:spPr>
        <a:xfrm>
          <a:off x="2881" y="2505700"/>
          <a:ext cx="1732917" cy="151494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Toplum için zararlı özel mallar</a:t>
          </a:r>
        </a:p>
        <a:p>
          <a:pPr lvl="0" algn="ctr" defTabSz="800100">
            <a:lnSpc>
              <a:spcPct val="90000"/>
            </a:lnSpc>
            <a:spcBef>
              <a:spcPct val="0"/>
            </a:spcBef>
            <a:spcAft>
              <a:spcPct val="35000"/>
            </a:spcAft>
          </a:pPr>
          <a:r>
            <a:rPr lang="tr-TR" sz="1400" i="1" kern="1200" dirty="0" smtClean="0"/>
            <a:t>Birincil  zararı bireye, ikincil zararı topluma</a:t>
          </a:r>
          <a:endParaRPr lang="tr-TR" sz="1400" kern="1200" dirty="0"/>
        </a:p>
      </dsp:txBody>
      <dsp:txXfrm>
        <a:off x="2881" y="2505700"/>
        <a:ext cx="1732917" cy="1514942"/>
      </dsp:txXfrm>
    </dsp:sp>
    <dsp:sp modelId="{4691F12A-4562-47F0-8D8A-CBD468AD60A5}">
      <dsp:nvSpPr>
        <dsp:cNvPr id="0" name=""/>
        <dsp:cNvSpPr/>
      </dsp:nvSpPr>
      <dsp:spPr>
        <a:xfrm>
          <a:off x="436110" y="4384555"/>
          <a:ext cx="1732917" cy="86645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Örneğin, uyuşturucu, alkol, sigara, esrar, vb. </a:t>
          </a:r>
          <a:endParaRPr lang="tr-TR" sz="1400" kern="1200" dirty="0"/>
        </a:p>
      </dsp:txBody>
      <dsp:txXfrm>
        <a:off x="436110" y="4384555"/>
        <a:ext cx="1732917" cy="866458"/>
      </dsp:txXfrm>
    </dsp:sp>
    <dsp:sp modelId="{73804453-A8B1-4CD3-B76B-467A9E631B54}">
      <dsp:nvSpPr>
        <dsp:cNvPr id="0" name=""/>
        <dsp:cNvSpPr/>
      </dsp:nvSpPr>
      <dsp:spPr>
        <a:xfrm>
          <a:off x="2099711" y="2505700"/>
          <a:ext cx="1732917" cy="151494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Tüketildiklerinde negatif dışsallık doğar </a:t>
          </a:r>
          <a:endParaRPr lang="tr-TR" sz="1800" kern="1200" dirty="0"/>
        </a:p>
      </dsp:txBody>
      <dsp:txXfrm>
        <a:off x="2099711" y="2505700"/>
        <a:ext cx="1732917" cy="1514942"/>
      </dsp:txXfrm>
    </dsp:sp>
    <dsp:sp modelId="{8BE3FE75-6EE6-4C0C-A718-2BC76186D4D2}">
      <dsp:nvSpPr>
        <dsp:cNvPr id="0" name=""/>
        <dsp:cNvSpPr/>
      </dsp:nvSpPr>
      <dsp:spPr>
        <a:xfrm>
          <a:off x="4196541" y="2505700"/>
          <a:ext cx="1732917" cy="151494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Paternalistik (baba, himaye eden) bir devlet anlayışını içerir </a:t>
          </a:r>
          <a:endParaRPr lang="tr-TR" sz="1800" kern="1200" dirty="0"/>
        </a:p>
      </dsp:txBody>
      <dsp:txXfrm>
        <a:off x="4196541" y="2505700"/>
        <a:ext cx="1732917" cy="1514942"/>
      </dsp:txXfrm>
    </dsp:sp>
    <dsp:sp modelId="{6CF30DFD-874E-41FD-96F4-4E3FA0E3D0C8}">
      <dsp:nvSpPr>
        <dsp:cNvPr id="0" name=""/>
        <dsp:cNvSpPr/>
      </dsp:nvSpPr>
      <dsp:spPr>
        <a:xfrm>
          <a:off x="6293371" y="2505700"/>
          <a:ext cx="1933346" cy="157821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smtClean="0"/>
            <a:t>Devlet müdahalesi olmadığında</a:t>
          </a:r>
          <a:r>
            <a:rPr lang="tr-TR" sz="1800" b="1" kern="1200" smtClean="0">
              <a:latin typeface="Bradley Hand ITC" pitchFamily="66" charset="0"/>
            </a:rPr>
            <a:t> tercih çarpıklığı</a:t>
          </a:r>
          <a:r>
            <a:rPr lang="tr-TR" sz="1800" kern="1200" smtClean="0"/>
            <a:t> (aşırı talep) ortaya çıkar. </a:t>
          </a:r>
          <a:endParaRPr lang="tr-TR" sz="1800" kern="1200" dirty="0"/>
        </a:p>
      </dsp:txBody>
      <dsp:txXfrm>
        <a:off x="6293371" y="2505700"/>
        <a:ext cx="1933346" cy="157821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9F770A-EF6B-47FB-8F93-D542D2AB9163}">
      <dsp:nvSpPr>
        <dsp:cNvPr id="0" name=""/>
        <dsp:cNvSpPr/>
      </dsp:nvSpPr>
      <dsp:spPr>
        <a:xfrm>
          <a:off x="4114800" y="1726721"/>
          <a:ext cx="3409628" cy="1327838"/>
        </a:xfrm>
        <a:custGeom>
          <a:avLst/>
          <a:gdLst/>
          <a:ahLst/>
          <a:cxnLst/>
          <a:rect l="0" t="0" r="0" b="0"/>
          <a:pathLst>
            <a:path>
              <a:moveTo>
                <a:pt x="0" y="0"/>
              </a:moveTo>
              <a:lnTo>
                <a:pt x="0" y="1179900"/>
              </a:lnTo>
              <a:lnTo>
                <a:pt x="3409628" y="1179900"/>
              </a:lnTo>
              <a:lnTo>
                <a:pt x="3409628" y="13278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689463-B60D-4691-BBB8-CF991C53B8F8}">
      <dsp:nvSpPr>
        <dsp:cNvPr id="0" name=""/>
        <dsp:cNvSpPr/>
      </dsp:nvSpPr>
      <dsp:spPr>
        <a:xfrm>
          <a:off x="4114800" y="1726721"/>
          <a:ext cx="1704814" cy="1327838"/>
        </a:xfrm>
        <a:custGeom>
          <a:avLst/>
          <a:gdLst/>
          <a:ahLst/>
          <a:cxnLst/>
          <a:rect l="0" t="0" r="0" b="0"/>
          <a:pathLst>
            <a:path>
              <a:moveTo>
                <a:pt x="0" y="0"/>
              </a:moveTo>
              <a:lnTo>
                <a:pt x="0" y="1179900"/>
              </a:lnTo>
              <a:lnTo>
                <a:pt x="1704814" y="1179900"/>
              </a:lnTo>
              <a:lnTo>
                <a:pt x="1704814" y="13278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B1C687-CBDB-4F0D-B3F7-18DB004CC738}">
      <dsp:nvSpPr>
        <dsp:cNvPr id="0" name=""/>
        <dsp:cNvSpPr/>
      </dsp:nvSpPr>
      <dsp:spPr>
        <a:xfrm>
          <a:off x="4069080" y="1726721"/>
          <a:ext cx="91440" cy="1327838"/>
        </a:xfrm>
        <a:custGeom>
          <a:avLst/>
          <a:gdLst/>
          <a:ahLst/>
          <a:cxnLst/>
          <a:rect l="0" t="0" r="0" b="0"/>
          <a:pathLst>
            <a:path>
              <a:moveTo>
                <a:pt x="45720" y="0"/>
              </a:moveTo>
              <a:lnTo>
                <a:pt x="45720" y="13278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5D1282-66AE-4B77-AACA-DF1E682ED2AA}">
      <dsp:nvSpPr>
        <dsp:cNvPr id="0" name=""/>
        <dsp:cNvSpPr/>
      </dsp:nvSpPr>
      <dsp:spPr>
        <a:xfrm>
          <a:off x="2409985" y="1726721"/>
          <a:ext cx="1704814" cy="1327838"/>
        </a:xfrm>
        <a:custGeom>
          <a:avLst/>
          <a:gdLst/>
          <a:ahLst/>
          <a:cxnLst/>
          <a:rect l="0" t="0" r="0" b="0"/>
          <a:pathLst>
            <a:path>
              <a:moveTo>
                <a:pt x="1704814" y="0"/>
              </a:moveTo>
              <a:lnTo>
                <a:pt x="1704814" y="1179900"/>
              </a:lnTo>
              <a:lnTo>
                <a:pt x="0" y="1179900"/>
              </a:lnTo>
              <a:lnTo>
                <a:pt x="0" y="13278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BD7616-65EA-49B2-B0BC-AA5BF59215C1}">
      <dsp:nvSpPr>
        <dsp:cNvPr id="0" name=""/>
        <dsp:cNvSpPr/>
      </dsp:nvSpPr>
      <dsp:spPr>
        <a:xfrm>
          <a:off x="705171" y="1726721"/>
          <a:ext cx="3409628" cy="1327838"/>
        </a:xfrm>
        <a:custGeom>
          <a:avLst/>
          <a:gdLst/>
          <a:ahLst/>
          <a:cxnLst/>
          <a:rect l="0" t="0" r="0" b="0"/>
          <a:pathLst>
            <a:path>
              <a:moveTo>
                <a:pt x="3409628" y="0"/>
              </a:moveTo>
              <a:lnTo>
                <a:pt x="3409628" y="1179900"/>
              </a:lnTo>
              <a:lnTo>
                <a:pt x="0" y="1179900"/>
              </a:lnTo>
              <a:lnTo>
                <a:pt x="0" y="13278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760EEC-11CC-4D7E-9B45-85E969CFE7BE}">
      <dsp:nvSpPr>
        <dsp:cNvPr id="0" name=""/>
        <dsp:cNvSpPr/>
      </dsp:nvSpPr>
      <dsp:spPr>
        <a:xfrm>
          <a:off x="3043225" y="406498"/>
          <a:ext cx="2143148" cy="132022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smtClean="0"/>
            <a:t>Kulüp Mal ve Hizmetler</a:t>
          </a:r>
        </a:p>
      </dsp:txBody>
      <dsp:txXfrm>
        <a:off x="3043225" y="406498"/>
        <a:ext cx="2143148" cy="1320223"/>
      </dsp:txXfrm>
    </dsp:sp>
    <dsp:sp modelId="{52449A40-0306-4089-8A6F-859E449575D8}">
      <dsp:nvSpPr>
        <dsp:cNvPr id="0" name=""/>
        <dsp:cNvSpPr/>
      </dsp:nvSpPr>
      <dsp:spPr>
        <a:xfrm>
          <a:off x="703" y="3054560"/>
          <a:ext cx="1408937" cy="123171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Pozitif dışsallıkları olan mallardır</a:t>
          </a:r>
          <a:endParaRPr lang="tr-TR" sz="1600" kern="1200" dirty="0"/>
        </a:p>
      </dsp:txBody>
      <dsp:txXfrm>
        <a:off x="703" y="3054560"/>
        <a:ext cx="1408937" cy="1231714"/>
      </dsp:txXfrm>
    </dsp:sp>
    <dsp:sp modelId="{73804453-A8B1-4CD3-B76B-467A9E631B54}">
      <dsp:nvSpPr>
        <dsp:cNvPr id="0" name=""/>
        <dsp:cNvSpPr/>
      </dsp:nvSpPr>
      <dsp:spPr>
        <a:xfrm>
          <a:off x="1705517" y="3054560"/>
          <a:ext cx="1408937" cy="123171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Pozitif dışsallıktan sadece belirli bir grup faydalanır</a:t>
          </a:r>
          <a:endParaRPr lang="tr-TR" sz="1600" kern="1200" dirty="0"/>
        </a:p>
      </dsp:txBody>
      <dsp:txXfrm>
        <a:off x="1705517" y="3054560"/>
        <a:ext cx="1408937" cy="1231714"/>
      </dsp:txXfrm>
    </dsp:sp>
    <dsp:sp modelId="{5AEFAF5A-7AEE-4723-B1DC-E0CE4DA56E15}">
      <dsp:nvSpPr>
        <dsp:cNvPr id="0" name=""/>
        <dsp:cNvSpPr/>
      </dsp:nvSpPr>
      <dsp:spPr>
        <a:xfrm>
          <a:off x="3410331" y="3054560"/>
          <a:ext cx="1408937" cy="123171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Fiyatlandırılabilir </a:t>
          </a:r>
          <a:endParaRPr lang="tr-TR" sz="1600" kern="1200" dirty="0"/>
        </a:p>
      </dsp:txBody>
      <dsp:txXfrm>
        <a:off x="3410331" y="3054560"/>
        <a:ext cx="1408937" cy="1231714"/>
      </dsp:txXfrm>
    </dsp:sp>
    <dsp:sp modelId="{947E611B-B1FC-452C-ABC6-1036CF7B9565}">
      <dsp:nvSpPr>
        <dsp:cNvPr id="0" name=""/>
        <dsp:cNvSpPr/>
      </dsp:nvSpPr>
      <dsp:spPr>
        <a:xfrm>
          <a:off x="5115145" y="3054560"/>
          <a:ext cx="1408937" cy="123171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Dışlama söz konusudur </a:t>
          </a:r>
          <a:endParaRPr lang="tr-TR" sz="1600" kern="1200" dirty="0"/>
        </a:p>
      </dsp:txBody>
      <dsp:txXfrm>
        <a:off x="5115145" y="3054560"/>
        <a:ext cx="1408937" cy="1231714"/>
      </dsp:txXfrm>
    </dsp:sp>
    <dsp:sp modelId="{5308E06E-31EE-4BA7-B207-3265847DD299}">
      <dsp:nvSpPr>
        <dsp:cNvPr id="0" name=""/>
        <dsp:cNvSpPr/>
      </dsp:nvSpPr>
      <dsp:spPr>
        <a:xfrm>
          <a:off x="6819959" y="3054560"/>
          <a:ext cx="1408937" cy="127597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tr-TR" sz="1100" kern="1200" dirty="0" smtClean="0"/>
            <a:t>Kapasite sınırına kadar MM=0, kapasite sınırından sonra hizmet sunumunda tıkanıklık (kalabalıklaşma maliyeti) ortaya çıkar </a:t>
          </a:r>
        </a:p>
        <a:p>
          <a:pPr lvl="0" algn="ctr" defTabSz="488950">
            <a:lnSpc>
              <a:spcPct val="90000"/>
            </a:lnSpc>
            <a:spcBef>
              <a:spcPct val="0"/>
            </a:spcBef>
            <a:spcAft>
              <a:spcPct val="35000"/>
            </a:spcAft>
          </a:pPr>
          <a:endParaRPr lang="tr-TR" sz="1100" kern="1200" dirty="0"/>
        </a:p>
      </dsp:txBody>
      <dsp:txXfrm>
        <a:off x="6819959" y="3054560"/>
        <a:ext cx="1408937" cy="127597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689463-B60D-4691-BBB8-CF991C53B8F8}">
      <dsp:nvSpPr>
        <dsp:cNvPr id="0" name=""/>
        <dsp:cNvSpPr/>
      </dsp:nvSpPr>
      <dsp:spPr>
        <a:xfrm>
          <a:off x="4192191" y="1633217"/>
          <a:ext cx="3163478" cy="1489038"/>
        </a:xfrm>
        <a:custGeom>
          <a:avLst/>
          <a:gdLst/>
          <a:ahLst/>
          <a:cxnLst/>
          <a:rect l="0" t="0" r="0" b="0"/>
          <a:pathLst>
            <a:path>
              <a:moveTo>
                <a:pt x="0" y="0"/>
              </a:moveTo>
              <a:lnTo>
                <a:pt x="0" y="1306027"/>
              </a:lnTo>
              <a:lnTo>
                <a:pt x="3163478" y="1306027"/>
              </a:lnTo>
              <a:lnTo>
                <a:pt x="3163478" y="14890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B1C687-CBDB-4F0D-B3F7-18DB004CC738}">
      <dsp:nvSpPr>
        <dsp:cNvPr id="0" name=""/>
        <dsp:cNvSpPr/>
      </dsp:nvSpPr>
      <dsp:spPr>
        <a:xfrm>
          <a:off x="4192191" y="1633217"/>
          <a:ext cx="1054492" cy="1489038"/>
        </a:xfrm>
        <a:custGeom>
          <a:avLst/>
          <a:gdLst/>
          <a:ahLst/>
          <a:cxnLst/>
          <a:rect l="0" t="0" r="0" b="0"/>
          <a:pathLst>
            <a:path>
              <a:moveTo>
                <a:pt x="0" y="0"/>
              </a:moveTo>
              <a:lnTo>
                <a:pt x="0" y="1306027"/>
              </a:lnTo>
              <a:lnTo>
                <a:pt x="1054492" y="1306027"/>
              </a:lnTo>
              <a:lnTo>
                <a:pt x="1054492" y="14890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5D1282-66AE-4B77-AACA-DF1E682ED2AA}">
      <dsp:nvSpPr>
        <dsp:cNvPr id="0" name=""/>
        <dsp:cNvSpPr/>
      </dsp:nvSpPr>
      <dsp:spPr>
        <a:xfrm>
          <a:off x="3137699" y="1633217"/>
          <a:ext cx="1054492" cy="1489038"/>
        </a:xfrm>
        <a:custGeom>
          <a:avLst/>
          <a:gdLst/>
          <a:ahLst/>
          <a:cxnLst/>
          <a:rect l="0" t="0" r="0" b="0"/>
          <a:pathLst>
            <a:path>
              <a:moveTo>
                <a:pt x="1054492" y="0"/>
              </a:moveTo>
              <a:lnTo>
                <a:pt x="1054492" y="1306027"/>
              </a:lnTo>
              <a:lnTo>
                <a:pt x="0" y="1306027"/>
              </a:lnTo>
              <a:lnTo>
                <a:pt x="0" y="14890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BD7616-65EA-49B2-B0BC-AA5BF59215C1}">
      <dsp:nvSpPr>
        <dsp:cNvPr id="0" name=""/>
        <dsp:cNvSpPr/>
      </dsp:nvSpPr>
      <dsp:spPr>
        <a:xfrm>
          <a:off x="1028713" y="1633217"/>
          <a:ext cx="3163478" cy="1489038"/>
        </a:xfrm>
        <a:custGeom>
          <a:avLst/>
          <a:gdLst/>
          <a:ahLst/>
          <a:cxnLst/>
          <a:rect l="0" t="0" r="0" b="0"/>
          <a:pathLst>
            <a:path>
              <a:moveTo>
                <a:pt x="3163478" y="0"/>
              </a:moveTo>
              <a:lnTo>
                <a:pt x="3163478" y="1306027"/>
              </a:lnTo>
              <a:lnTo>
                <a:pt x="0" y="1306027"/>
              </a:lnTo>
              <a:lnTo>
                <a:pt x="0" y="14890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9275C1A-ADBF-4E65-832C-616B12351A58}">
      <dsp:nvSpPr>
        <dsp:cNvPr id="0" name=""/>
        <dsp:cNvSpPr/>
      </dsp:nvSpPr>
      <dsp:spPr>
        <a:xfrm>
          <a:off x="0" y="508848"/>
          <a:ext cx="2498102" cy="162342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Devlet 3 nedenle özel mal ve hizmet üretir; </a:t>
          </a:r>
        </a:p>
        <a:p>
          <a:pPr lvl="0" algn="ctr" defTabSz="622300">
            <a:lnSpc>
              <a:spcPct val="90000"/>
            </a:lnSpc>
            <a:spcBef>
              <a:spcPct val="0"/>
            </a:spcBef>
            <a:spcAft>
              <a:spcPct val="35000"/>
            </a:spcAft>
          </a:pPr>
          <a:r>
            <a:rPr lang="tr-TR" sz="1400" kern="1200" dirty="0" smtClean="0"/>
            <a:t>1. Özel sektörün optimal düzeyde üretim yapmaması</a:t>
          </a:r>
        </a:p>
        <a:p>
          <a:pPr lvl="0" algn="ctr" defTabSz="622300">
            <a:lnSpc>
              <a:spcPct val="90000"/>
            </a:lnSpc>
            <a:spcBef>
              <a:spcPct val="0"/>
            </a:spcBef>
            <a:spcAft>
              <a:spcPct val="35000"/>
            </a:spcAft>
          </a:pPr>
          <a:r>
            <a:rPr lang="tr-TR" sz="1400" kern="1200" dirty="0" smtClean="0"/>
            <a:t>2. Sosyo ekonomik faktörler</a:t>
          </a:r>
        </a:p>
        <a:p>
          <a:pPr lvl="0" algn="ctr" defTabSz="622300">
            <a:lnSpc>
              <a:spcPct val="90000"/>
            </a:lnSpc>
            <a:spcBef>
              <a:spcPct val="0"/>
            </a:spcBef>
            <a:spcAft>
              <a:spcPct val="35000"/>
            </a:spcAft>
          </a:pPr>
          <a:r>
            <a:rPr lang="tr-TR" sz="1400" kern="1200" dirty="0" smtClean="0"/>
            <a:t>3. Dışsal fayda sağlaması</a:t>
          </a:r>
          <a:endParaRPr lang="tr-TR" sz="1400" kern="1200" dirty="0"/>
        </a:p>
      </dsp:txBody>
      <dsp:txXfrm>
        <a:off x="0" y="508848"/>
        <a:ext cx="2498102" cy="1623422"/>
      </dsp:txXfrm>
    </dsp:sp>
    <dsp:sp modelId="{39760EEC-11CC-4D7E-9B45-85E969CFE7BE}">
      <dsp:nvSpPr>
        <dsp:cNvPr id="0" name=""/>
        <dsp:cNvSpPr/>
      </dsp:nvSpPr>
      <dsp:spPr>
        <a:xfrm>
          <a:off x="2866572" y="0"/>
          <a:ext cx="2651239" cy="163321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smtClean="0"/>
            <a:t>Özel Mal ve Hizmetler</a:t>
          </a:r>
          <a:endParaRPr lang="tr-TR" sz="2000" b="1" kern="1200" dirty="0"/>
        </a:p>
      </dsp:txBody>
      <dsp:txXfrm>
        <a:off x="2866572" y="0"/>
        <a:ext cx="2651239" cy="1633217"/>
      </dsp:txXfrm>
    </dsp:sp>
    <dsp:sp modelId="{52449A40-0306-4089-8A6F-859E449575D8}">
      <dsp:nvSpPr>
        <dsp:cNvPr id="0" name=""/>
        <dsp:cNvSpPr/>
      </dsp:nvSpPr>
      <dsp:spPr>
        <a:xfrm>
          <a:off x="157231" y="3122256"/>
          <a:ext cx="1742963" cy="152372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Pazarlanabilir </a:t>
          </a:r>
          <a:endParaRPr lang="tr-TR" sz="1900" kern="1200" dirty="0"/>
        </a:p>
      </dsp:txBody>
      <dsp:txXfrm>
        <a:off x="157231" y="3122256"/>
        <a:ext cx="1742963" cy="1523724"/>
      </dsp:txXfrm>
    </dsp:sp>
    <dsp:sp modelId="{73804453-A8B1-4CD3-B76B-467A9E631B54}">
      <dsp:nvSpPr>
        <dsp:cNvPr id="0" name=""/>
        <dsp:cNvSpPr/>
      </dsp:nvSpPr>
      <dsp:spPr>
        <a:xfrm>
          <a:off x="2266217" y="3122256"/>
          <a:ext cx="1742963" cy="152372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Faydası bölünebilir </a:t>
          </a:r>
          <a:endParaRPr lang="tr-TR" sz="1900" kern="1200" dirty="0"/>
        </a:p>
      </dsp:txBody>
      <dsp:txXfrm>
        <a:off x="2266217" y="3122256"/>
        <a:ext cx="1742963" cy="1523724"/>
      </dsp:txXfrm>
    </dsp:sp>
    <dsp:sp modelId="{5AEFAF5A-7AEE-4723-B1DC-E0CE4DA56E15}">
      <dsp:nvSpPr>
        <dsp:cNvPr id="0" name=""/>
        <dsp:cNvSpPr/>
      </dsp:nvSpPr>
      <dsp:spPr>
        <a:xfrm>
          <a:off x="4375203" y="3122256"/>
          <a:ext cx="1742963" cy="152372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Fiyatlandırılabilir </a:t>
          </a:r>
          <a:endParaRPr lang="tr-TR" sz="1900" kern="1200" dirty="0"/>
        </a:p>
      </dsp:txBody>
      <dsp:txXfrm>
        <a:off x="4375203" y="3122256"/>
        <a:ext cx="1742963" cy="1523724"/>
      </dsp:txXfrm>
    </dsp:sp>
    <dsp:sp modelId="{947E611B-B1FC-452C-ABC6-1036CF7B9565}">
      <dsp:nvSpPr>
        <dsp:cNvPr id="0" name=""/>
        <dsp:cNvSpPr/>
      </dsp:nvSpPr>
      <dsp:spPr>
        <a:xfrm>
          <a:off x="6484188" y="3122256"/>
          <a:ext cx="1742963" cy="152372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İçsel fayda söz konusudur</a:t>
          </a:r>
          <a:endParaRPr lang="tr-TR" sz="1900" kern="1200" dirty="0"/>
        </a:p>
      </dsp:txBody>
      <dsp:txXfrm>
        <a:off x="6484188" y="3122256"/>
        <a:ext cx="1742963" cy="152372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BD7616-65EA-49B2-B0BC-AA5BF59215C1}">
      <dsp:nvSpPr>
        <dsp:cNvPr id="0" name=""/>
        <dsp:cNvSpPr/>
      </dsp:nvSpPr>
      <dsp:spPr>
        <a:xfrm>
          <a:off x="4069080" y="2112257"/>
          <a:ext cx="91440" cy="721729"/>
        </a:xfrm>
        <a:custGeom>
          <a:avLst/>
          <a:gdLst/>
          <a:ahLst/>
          <a:cxnLst/>
          <a:rect l="0" t="0" r="0" b="0"/>
          <a:pathLst>
            <a:path>
              <a:moveTo>
                <a:pt x="45720" y="0"/>
              </a:moveTo>
              <a:lnTo>
                <a:pt x="45720" y="72172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760EEC-11CC-4D7E-9B45-85E969CFE7BE}">
      <dsp:nvSpPr>
        <dsp:cNvPr id="0" name=""/>
        <dsp:cNvSpPr/>
      </dsp:nvSpPr>
      <dsp:spPr>
        <a:xfrm>
          <a:off x="2298842" y="959965"/>
          <a:ext cx="3631915" cy="115229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smtClean="0"/>
            <a:t>Global Mal ve Hizmetler</a:t>
          </a:r>
          <a:endParaRPr lang="tr-TR" sz="2000" b="1" kern="1200" dirty="0"/>
        </a:p>
      </dsp:txBody>
      <dsp:txXfrm>
        <a:off x="2298842" y="959965"/>
        <a:ext cx="3631915" cy="1152291"/>
      </dsp:txXfrm>
    </dsp:sp>
    <dsp:sp modelId="{52449A40-0306-4089-8A6F-859E449575D8}">
      <dsp:nvSpPr>
        <dsp:cNvPr id="0" name=""/>
        <dsp:cNvSpPr/>
      </dsp:nvSpPr>
      <dsp:spPr>
        <a:xfrm>
          <a:off x="2097069" y="2833986"/>
          <a:ext cx="4035461" cy="13580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tr-TR" sz="2000" kern="1200" dirty="0" smtClean="0"/>
        </a:p>
        <a:p>
          <a:pPr lvl="0" algn="ctr" defTabSz="889000">
            <a:lnSpc>
              <a:spcPct val="90000"/>
            </a:lnSpc>
            <a:spcBef>
              <a:spcPct val="0"/>
            </a:spcBef>
            <a:spcAft>
              <a:spcPct val="35000"/>
            </a:spcAft>
          </a:pPr>
          <a:endParaRPr lang="tr-TR" sz="2000" kern="1200" dirty="0" smtClean="0"/>
        </a:p>
        <a:p>
          <a:pPr lvl="0" algn="ctr" defTabSz="889000">
            <a:lnSpc>
              <a:spcPct val="90000"/>
            </a:lnSpc>
            <a:spcBef>
              <a:spcPct val="0"/>
            </a:spcBef>
            <a:spcAft>
              <a:spcPct val="35000"/>
            </a:spcAft>
          </a:pPr>
          <a:r>
            <a:rPr lang="tr-TR" sz="2000" kern="1200" dirty="0" smtClean="0"/>
            <a:t>Fayda alanı tek bir ülkeden daha fazla alanı kapsar . Örneğin, okyanuslar, doğal çevre,  atmosfer vb. </a:t>
          </a:r>
        </a:p>
        <a:p>
          <a:pPr lvl="0" algn="ctr" defTabSz="889000">
            <a:lnSpc>
              <a:spcPct val="90000"/>
            </a:lnSpc>
            <a:spcBef>
              <a:spcPct val="0"/>
            </a:spcBef>
            <a:spcAft>
              <a:spcPct val="35000"/>
            </a:spcAft>
          </a:pPr>
          <a:endParaRPr lang="tr-TR" sz="2000" kern="1200" dirty="0" smtClean="0"/>
        </a:p>
        <a:p>
          <a:pPr lvl="0" algn="ctr" defTabSz="889000">
            <a:lnSpc>
              <a:spcPct val="90000"/>
            </a:lnSpc>
            <a:spcBef>
              <a:spcPct val="0"/>
            </a:spcBef>
            <a:spcAft>
              <a:spcPct val="35000"/>
            </a:spcAft>
          </a:pPr>
          <a:endParaRPr lang="tr-TR" sz="2000" kern="1200" dirty="0"/>
        </a:p>
      </dsp:txBody>
      <dsp:txXfrm>
        <a:off x="2097069" y="2833986"/>
        <a:ext cx="4035461" cy="13580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E99847-DAE9-45C7-9BF2-D5AAD2FB61FC}">
      <dsp:nvSpPr>
        <dsp:cNvPr id="0" name=""/>
        <dsp:cNvSpPr/>
      </dsp:nvSpPr>
      <dsp:spPr>
        <a:xfrm>
          <a:off x="4114800" y="1249694"/>
          <a:ext cx="3222736" cy="989797"/>
        </a:xfrm>
        <a:custGeom>
          <a:avLst/>
          <a:gdLst/>
          <a:ahLst/>
          <a:cxnLst/>
          <a:rect l="0" t="0" r="0" b="0"/>
          <a:pathLst>
            <a:path>
              <a:moveTo>
                <a:pt x="0" y="0"/>
              </a:moveTo>
              <a:lnTo>
                <a:pt x="0" y="803358"/>
              </a:lnTo>
              <a:lnTo>
                <a:pt x="3222736" y="803358"/>
              </a:lnTo>
              <a:lnTo>
                <a:pt x="3222736" y="9897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4808B9-E865-465C-8BB8-2F65C956A656}">
      <dsp:nvSpPr>
        <dsp:cNvPr id="0" name=""/>
        <dsp:cNvSpPr/>
      </dsp:nvSpPr>
      <dsp:spPr>
        <a:xfrm>
          <a:off x="4114800" y="1249694"/>
          <a:ext cx="1074245" cy="989797"/>
        </a:xfrm>
        <a:custGeom>
          <a:avLst/>
          <a:gdLst/>
          <a:ahLst/>
          <a:cxnLst/>
          <a:rect l="0" t="0" r="0" b="0"/>
          <a:pathLst>
            <a:path>
              <a:moveTo>
                <a:pt x="0" y="0"/>
              </a:moveTo>
              <a:lnTo>
                <a:pt x="0" y="803358"/>
              </a:lnTo>
              <a:lnTo>
                <a:pt x="1074245" y="803358"/>
              </a:lnTo>
              <a:lnTo>
                <a:pt x="1074245" y="9897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70E148-CC4C-482C-A41B-69BE8716E184}">
      <dsp:nvSpPr>
        <dsp:cNvPr id="0" name=""/>
        <dsp:cNvSpPr/>
      </dsp:nvSpPr>
      <dsp:spPr>
        <a:xfrm>
          <a:off x="3040554" y="1249694"/>
          <a:ext cx="1074245" cy="989797"/>
        </a:xfrm>
        <a:custGeom>
          <a:avLst/>
          <a:gdLst/>
          <a:ahLst/>
          <a:cxnLst/>
          <a:rect l="0" t="0" r="0" b="0"/>
          <a:pathLst>
            <a:path>
              <a:moveTo>
                <a:pt x="1074245" y="0"/>
              </a:moveTo>
              <a:lnTo>
                <a:pt x="1074245" y="803358"/>
              </a:lnTo>
              <a:lnTo>
                <a:pt x="0" y="803358"/>
              </a:lnTo>
              <a:lnTo>
                <a:pt x="0" y="9897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CC00A1-A8A2-4F01-8DFC-666B739F478C}">
      <dsp:nvSpPr>
        <dsp:cNvPr id="0" name=""/>
        <dsp:cNvSpPr/>
      </dsp:nvSpPr>
      <dsp:spPr>
        <a:xfrm>
          <a:off x="177561" y="3127298"/>
          <a:ext cx="270598" cy="816781"/>
        </a:xfrm>
        <a:custGeom>
          <a:avLst/>
          <a:gdLst/>
          <a:ahLst/>
          <a:cxnLst/>
          <a:rect l="0" t="0" r="0" b="0"/>
          <a:pathLst>
            <a:path>
              <a:moveTo>
                <a:pt x="0" y="0"/>
              </a:moveTo>
              <a:lnTo>
                <a:pt x="0" y="816781"/>
              </a:lnTo>
              <a:lnTo>
                <a:pt x="270598" y="8167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095BB5-85A0-4780-8699-1AFF3D301950}">
      <dsp:nvSpPr>
        <dsp:cNvPr id="0" name=""/>
        <dsp:cNvSpPr/>
      </dsp:nvSpPr>
      <dsp:spPr>
        <a:xfrm>
          <a:off x="887806" y="1249694"/>
          <a:ext cx="3226993" cy="989797"/>
        </a:xfrm>
        <a:custGeom>
          <a:avLst/>
          <a:gdLst/>
          <a:ahLst/>
          <a:cxnLst/>
          <a:rect l="0" t="0" r="0" b="0"/>
          <a:pathLst>
            <a:path>
              <a:moveTo>
                <a:pt x="3226993" y="0"/>
              </a:moveTo>
              <a:lnTo>
                <a:pt x="3226993" y="803358"/>
              </a:lnTo>
              <a:lnTo>
                <a:pt x="0" y="803358"/>
              </a:lnTo>
              <a:lnTo>
                <a:pt x="0" y="9897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93F5C6-1F5E-4DB6-BA36-0DB23ECCA048}">
      <dsp:nvSpPr>
        <dsp:cNvPr id="0" name=""/>
        <dsp:cNvSpPr/>
      </dsp:nvSpPr>
      <dsp:spPr>
        <a:xfrm>
          <a:off x="2962667" y="361888"/>
          <a:ext cx="2304265"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t>Yerel Kamusal Mal ve Hizmetler</a:t>
          </a:r>
          <a:endParaRPr lang="tr-TR" sz="1800" b="1" kern="1200" dirty="0"/>
        </a:p>
      </dsp:txBody>
      <dsp:txXfrm>
        <a:off x="2962667" y="361888"/>
        <a:ext cx="2304265" cy="887806"/>
      </dsp:txXfrm>
    </dsp:sp>
    <dsp:sp modelId="{2568D5FC-7C7B-4037-9C12-FA97A24E64C5}">
      <dsp:nvSpPr>
        <dsp:cNvPr id="0" name=""/>
        <dsp:cNvSpPr/>
      </dsp:nvSpPr>
      <dsp:spPr>
        <a:xfrm>
          <a:off x="0" y="2239492"/>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Fayda alanı belli bir coğrafya ile sınırlıdır</a:t>
          </a:r>
          <a:endParaRPr lang="tr-TR" sz="1600" kern="1200" dirty="0"/>
        </a:p>
      </dsp:txBody>
      <dsp:txXfrm>
        <a:off x="0" y="2239492"/>
        <a:ext cx="1775612" cy="887806"/>
      </dsp:txXfrm>
    </dsp:sp>
    <dsp:sp modelId="{4DBFD3E0-9EE4-4D41-9A1A-7EFAE39A749E}">
      <dsp:nvSpPr>
        <dsp:cNvPr id="0" name=""/>
        <dsp:cNvSpPr/>
      </dsp:nvSpPr>
      <dsp:spPr>
        <a:xfrm>
          <a:off x="448160" y="3500177"/>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Parklar, şehir içi yollar, şehir içi trafik hizmetleri vb. </a:t>
          </a:r>
          <a:endParaRPr lang="tr-TR" sz="1400" kern="1200" dirty="0"/>
        </a:p>
      </dsp:txBody>
      <dsp:txXfrm>
        <a:off x="448160" y="3500177"/>
        <a:ext cx="1775612" cy="887806"/>
      </dsp:txXfrm>
    </dsp:sp>
    <dsp:sp modelId="{BAD53A23-2FE8-4449-8FB2-C607DD9E9F80}">
      <dsp:nvSpPr>
        <dsp:cNvPr id="0" name=""/>
        <dsp:cNvSpPr/>
      </dsp:nvSpPr>
      <dsp:spPr>
        <a:xfrm>
          <a:off x="2152748" y="2239492"/>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Yerel yönetimler tarafından sunulur</a:t>
          </a:r>
          <a:endParaRPr lang="tr-TR" sz="1400" kern="1200" dirty="0"/>
        </a:p>
      </dsp:txBody>
      <dsp:txXfrm>
        <a:off x="2152748" y="2239492"/>
        <a:ext cx="1775612" cy="887806"/>
      </dsp:txXfrm>
    </dsp:sp>
    <dsp:sp modelId="{45A55176-18B3-439C-AF1A-E40C617B118C}">
      <dsp:nvSpPr>
        <dsp:cNvPr id="0" name=""/>
        <dsp:cNvSpPr/>
      </dsp:nvSpPr>
      <dsp:spPr>
        <a:xfrm>
          <a:off x="4301239" y="2239492"/>
          <a:ext cx="1775612" cy="237438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Bireyler kendi tercihlerini yansıtacak hizmet bölgelerine yerleşerek faydalarını en çoklaştırmaya </a:t>
          </a:r>
          <a:r>
            <a:rPr lang="tr-TR" sz="1400" kern="1200" dirty="0" smtClean="0"/>
            <a:t>çalışırlar.</a:t>
          </a:r>
          <a:endParaRPr lang="tr-TR" sz="1400" kern="1200" dirty="0" smtClean="0"/>
        </a:p>
      </dsp:txBody>
      <dsp:txXfrm>
        <a:off x="4301239" y="2239492"/>
        <a:ext cx="1775612" cy="2374384"/>
      </dsp:txXfrm>
    </dsp:sp>
    <dsp:sp modelId="{A52F80B3-EA64-4974-8C72-AF985C4EBA78}">
      <dsp:nvSpPr>
        <dsp:cNvPr id="0" name=""/>
        <dsp:cNvSpPr/>
      </dsp:nvSpPr>
      <dsp:spPr>
        <a:xfrm>
          <a:off x="6449730" y="2239492"/>
          <a:ext cx="1775612" cy="141269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Tüketimde dışlama söz konusu değildir ancak sıkışma maliyeti söz konusu olabilir. </a:t>
          </a:r>
          <a:endParaRPr lang="tr-TR" sz="1400" kern="1200" dirty="0"/>
        </a:p>
      </dsp:txBody>
      <dsp:txXfrm>
        <a:off x="6449730" y="2239492"/>
        <a:ext cx="1775612" cy="14126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90268-F702-4F72-90D9-542EB4608801}">
      <dsp:nvSpPr>
        <dsp:cNvPr id="0" name=""/>
        <dsp:cNvSpPr/>
      </dsp:nvSpPr>
      <dsp:spPr>
        <a:xfrm>
          <a:off x="4114800" y="1177881"/>
          <a:ext cx="2850473" cy="496159"/>
        </a:xfrm>
        <a:custGeom>
          <a:avLst/>
          <a:gdLst/>
          <a:ahLst/>
          <a:cxnLst/>
          <a:rect l="0" t="0" r="0" b="0"/>
          <a:pathLst>
            <a:path>
              <a:moveTo>
                <a:pt x="0" y="0"/>
              </a:moveTo>
              <a:lnTo>
                <a:pt x="0" y="248803"/>
              </a:lnTo>
              <a:lnTo>
                <a:pt x="2850473" y="248803"/>
              </a:lnTo>
              <a:lnTo>
                <a:pt x="2850473" y="4961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70E148-CC4C-482C-A41B-69BE8716E184}">
      <dsp:nvSpPr>
        <dsp:cNvPr id="0" name=""/>
        <dsp:cNvSpPr/>
      </dsp:nvSpPr>
      <dsp:spPr>
        <a:xfrm>
          <a:off x="4069080" y="1177881"/>
          <a:ext cx="91440" cy="496159"/>
        </a:xfrm>
        <a:custGeom>
          <a:avLst/>
          <a:gdLst/>
          <a:ahLst/>
          <a:cxnLst/>
          <a:rect l="0" t="0" r="0" b="0"/>
          <a:pathLst>
            <a:path>
              <a:moveTo>
                <a:pt x="45720" y="0"/>
              </a:moveTo>
              <a:lnTo>
                <a:pt x="45720" y="4961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85CB8-E3B3-488C-968A-A6023450FBE5}">
      <dsp:nvSpPr>
        <dsp:cNvPr id="0" name=""/>
        <dsp:cNvSpPr/>
      </dsp:nvSpPr>
      <dsp:spPr>
        <a:xfrm>
          <a:off x="235576" y="2851922"/>
          <a:ext cx="439809" cy="1083651"/>
        </a:xfrm>
        <a:custGeom>
          <a:avLst/>
          <a:gdLst/>
          <a:ahLst/>
          <a:cxnLst/>
          <a:rect l="0" t="0" r="0" b="0"/>
          <a:pathLst>
            <a:path>
              <a:moveTo>
                <a:pt x="0" y="0"/>
              </a:moveTo>
              <a:lnTo>
                <a:pt x="0" y="1083651"/>
              </a:lnTo>
              <a:lnTo>
                <a:pt x="439809" y="108365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095BB5-85A0-4780-8699-1AFF3D301950}">
      <dsp:nvSpPr>
        <dsp:cNvPr id="0" name=""/>
        <dsp:cNvSpPr/>
      </dsp:nvSpPr>
      <dsp:spPr>
        <a:xfrm>
          <a:off x="1177881" y="1177881"/>
          <a:ext cx="2936918" cy="496159"/>
        </a:xfrm>
        <a:custGeom>
          <a:avLst/>
          <a:gdLst/>
          <a:ahLst/>
          <a:cxnLst/>
          <a:rect l="0" t="0" r="0" b="0"/>
          <a:pathLst>
            <a:path>
              <a:moveTo>
                <a:pt x="2936918" y="0"/>
              </a:moveTo>
              <a:lnTo>
                <a:pt x="2936918" y="248803"/>
              </a:lnTo>
              <a:lnTo>
                <a:pt x="0" y="248803"/>
              </a:lnTo>
              <a:lnTo>
                <a:pt x="0" y="4961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93F5C6-1F5E-4DB6-BA36-0DB23ECCA048}">
      <dsp:nvSpPr>
        <dsp:cNvPr id="0" name=""/>
        <dsp:cNvSpPr/>
      </dsp:nvSpPr>
      <dsp:spPr>
        <a:xfrm>
          <a:off x="2936918" y="0"/>
          <a:ext cx="2355763" cy="117788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b="1" kern="1200" dirty="0" smtClean="0"/>
            <a:t>Ulusal Kamusal Mal ve Hizmetler</a:t>
          </a:r>
          <a:endParaRPr lang="tr-TR" sz="2400" b="1" kern="1200" dirty="0"/>
        </a:p>
      </dsp:txBody>
      <dsp:txXfrm>
        <a:off x="2936918" y="0"/>
        <a:ext cx="2355763" cy="1177881"/>
      </dsp:txXfrm>
    </dsp:sp>
    <dsp:sp modelId="{2568D5FC-7C7B-4037-9C12-FA97A24E64C5}">
      <dsp:nvSpPr>
        <dsp:cNvPr id="0" name=""/>
        <dsp:cNvSpPr/>
      </dsp:nvSpPr>
      <dsp:spPr>
        <a:xfrm>
          <a:off x="0" y="1674040"/>
          <a:ext cx="2355763" cy="117788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Fayda alanı ülke sınırlarıdır</a:t>
          </a:r>
          <a:endParaRPr lang="tr-TR" sz="1800" kern="1200" dirty="0"/>
        </a:p>
      </dsp:txBody>
      <dsp:txXfrm>
        <a:off x="0" y="1674040"/>
        <a:ext cx="2355763" cy="1177881"/>
      </dsp:txXfrm>
    </dsp:sp>
    <dsp:sp modelId="{71A4628E-5828-455C-8822-33D55331D576}">
      <dsp:nvSpPr>
        <dsp:cNvPr id="0" name=""/>
        <dsp:cNvSpPr/>
      </dsp:nvSpPr>
      <dsp:spPr>
        <a:xfrm>
          <a:off x="675385" y="3346632"/>
          <a:ext cx="2355763" cy="117788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Ulusal savunma, adalet hizmetleri vb. </a:t>
          </a:r>
          <a:endParaRPr lang="tr-TR" sz="1800" kern="1200" dirty="0"/>
        </a:p>
      </dsp:txBody>
      <dsp:txXfrm>
        <a:off x="675385" y="3346632"/>
        <a:ext cx="2355763" cy="1177881"/>
      </dsp:txXfrm>
    </dsp:sp>
    <dsp:sp modelId="{BAD53A23-2FE8-4449-8FB2-C607DD9E9F80}">
      <dsp:nvSpPr>
        <dsp:cNvPr id="0" name=""/>
        <dsp:cNvSpPr/>
      </dsp:nvSpPr>
      <dsp:spPr>
        <a:xfrm>
          <a:off x="2936918" y="1674040"/>
          <a:ext cx="2355763" cy="117788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Merkezi yönetim tarafından sunulur</a:t>
          </a:r>
          <a:endParaRPr lang="tr-TR" sz="1800" kern="1200" dirty="0"/>
        </a:p>
      </dsp:txBody>
      <dsp:txXfrm>
        <a:off x="2936918" y="1674040"/>
        <a:ext cx="2355763" cy="1177881"/>
      </dsp:txXfrm>
    </dsp:sp>
    <dsp:sp modelId="{3418A5BB-4202-45DD-BCBE-C7A9214A043D}">
      <dsp:nvSpPr>
        <dsp:cNvPr id="0" name=""/>
        <dsp:cNvSpPr/>
      </dsp:nvSpPr>
      <dsp:spPr>
        <a:xfrm>
          <a:off x="5787391" y="1674040"/>
          <a:ext cx="2355763" cy="117788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Dışlanamama özelliği sadece ülke sınırları için geçerlidir. </a:t>
          </a:r>
          <a:endParaRPr lang="tr-TR" sz="1800" kern="1200" dirty="0"/>
        </a:p>
      </dsp:txBody>
      <dsp:txXfrm>
        <a:off x="5787391" y="1674040"/>
        <a:ext cx="2355763" cy="11778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A13362-4883-4CD1-85E2-5B2CD38DD04F}">
      <dsp:nvSpPr>
        <dsp:cNvPr id="0" name=""/>
        <dsp:cNvSpPr/>
      </dsp:nvSpPr>
      <dsp:spPr>
        <a:xfrm>
          <a:off x="4114800" y="1362641"/>
          <a:ext cx="3222736" cy="989797"/>
        </a:xfrm>
        <a:custGeom>
          <a:avLst/>
          <a:gdLst/>
          <a:ahLst/>
          <a:cxnLst/>
          <a:rect l="0" t="0" r="0" b="0"/>
          <a:pathLst>
            <a:path>
              <a:moveTo>
                <a:pt x="0" y="0"/>
              </a:moveTo>
              <a:lnTo>
                <a:pt x="0" y="803358"/>
              </a:lnTo>
              <a:lnTo>
                <a:pt x="3222736" y="803358"/>
              </a:lnTo>
              <a:lnTo>
                <a:pt x="3222736" y="9897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6B136C-E32C-471C-A884-A9FFA1A3275B}">
      <dsp:nvSpPr>
        <dsp:cNvPr id="0" name=""/>
        <dsp:cNvSpPr/>
      </dsp:nvSpPr>
      <dsp:spPr>
        <a:xfrm>
          <a:off x="4114800" y="1362641"/>
          <a:ext cx="1074245" cy="989797"/>
        </a:xfrm>
        <a:custGeom>
          <a:avLst/>
          <a:gdLst/>
          <a:ahLst/>
          <a:cxnLst/>
          <a:rect l="0" t="0" r="0" b="0"/>
          <a:pathLst>
            <a:path>
              <a:moveTo>
                <a:pt x="0" y="0"/>
              </a:moveTo>
              <a:lnTo>
                <a:pt x="0" y="803358"/>
              </a:lnTo>
              <a:lnTo>
                <a:pt x="1074245" y="803358"/>
              </a:lnTo>
              <a:lnTo>
                <a:pt x="1074245" y="9897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70E148-CC4C-482C-A41B-69BE8716E184}">
      <dsp:nvSpPr>
        <dsp:cNvPr id="0" name=""/>
        <dsp:cNvSpPr/>
      </dsp:nvSpPr>
      <dsp:spPr>
        <a:xfrm>
          <a:off x="3040554" y="1362641"/>
          <a:ext cx="1074245" cy="989797"/>
        </a:xfrm>
        <a:custGeom>
          <a:avLst/>
          <a:gdLst/>
          <a:ahLst/>
          <a:cxnLst/>
          <a:rect l="0" t="0" r="0" b="0"/>
          <a:pathLst>
            <a:path>
              <a:moveTo>
                <a:pt x="1074245" y="0"/>
              </a:moveTo>
              <a:lnTo>
                <a:pt x="1074245" y="803358"/>
              </a:lnTo>
              <a:lnTo>
                <a:pt x="0" y="803358"/>
              </a:lnTo>
              <a:lnTo>
                <a:pt x="0" y="9897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8B9574-C3E2-4FF2-8D74-190C95CE7E16}">
      <dsp:nvSpPr>
        <dsp:cNvPr id="0" name=""/>
        <dsp:cNvSpPr/>
      </dsp:nvSpPr>
      <dsp:spPr>
        <a:xfrm>
          <a:off x="177561" y="3240245"/>
          <a:ext cx="270598" cy="816781"/>
        </a:xfrm>
        <a:custGeom>
          <a:avLst/>
          <a:gdLst/>
          <a:ahLst/>
          <a:cxnLst/>
          <a:rect l="0" t="0" r="0" b="0"/>
          <a:pathLst>
            <a:path>
              <a:moveTo>
                <a:pt x="0" y="0"/>
              </a:moveTo>
              <a:lnTo>
                <a:pt x="0" y="816781"/>
              </a:lnTo>
              <a:lnTo>
                <a:pt x="270598" y="8167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095BB5-85A0-4780-8699-1AFF3D301950}">
      <dsp:nvSpPr>
        <dsp:cNvPr id="0" name=""/>
        <dsp:cNvSpPr/>
      </dsp:nvSpPr>
      <dsp:spPr>
        <a:xfrm>
          <a:off x="887806" y="1362641"/>
          <a:ext cx="3226993" cy="989797"/>
        </a:xfrm>
        <a:custGeom>
          <a:avLst/>
          <a:gdLst/>
          <a:ahLst/>
          <a:cxnLst/>
          <a:rect l="0" t="0" r="0" b="0"/>
          <a:pathLst>
            <a:path>
              <a:moveTo>
                <a:pt x="3226993" y="0"/>
              </a:moveTo>
              <a:lnTo>
                <a:pt x="3226993" y="803358"/>
              </a:lnTo>
              <a:lnTo>
                <a:pt x="0" y="803358"/>
              </a:lnTo>
              <a:lnTo>
                <a:pt x="0" y="98979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93F5C6-1F5E-4DB6-BA36-0DB23ECCA048}">
      <dsp:nvSpPr>
        <dsp:cNvPr id="0" name=""/>
        <dsp:cNvSpPr/>
      </dsp:nvSpPr>
      <dsp:spPr>
        <a:xfrm>
          <a:off x="3226993" y="474835"/>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t>Küresel Kamusal Mal ve Hizmetler</a:t>
          </a:r>
          <a:endParaRPr lang="tr-TR" sz="1800" b="1" kern="1200" dirty="0"/>
        </a:p>
      </dsp:txBody>
      <dsp:txXfrm>
        <a:off x="3226993" y="474835"/>
        <a:ext cx="1775612" cy="887806"/>
      </dsp:txXfrm>
    </dsp:sp>
    <dsp:sp modelId="{2568D5FC-7C7B-4037-9C12-FA97A24E64C5}">
      <dsp:nvSpPr>
        <dsp:cNvPr id="0" name=""/>
        <dsp:cNvSpPr/>
      </dsp:nvSpPr>
      <dsp:spPr>
        <a:xfrm>
          <a:off x="0" y="2352438"/>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Sınır ötesi dışsallıklara sahiptir</a:t>
          </a:r>
          <a:endParaRPr lang="tr-TR" sz="1600" kern="1200" dirty="0"/>
        </a:p>
      </dsp:txBody>
      <dsp:txXfrm>
        <a:off x="0" y="2352438"/>
        <a:ext cx="1775612" cy="887806"/>
      </dsp:txXfrm>
    </dsp:sp>
    <dsp:sp modelId="{CBA09AC2-851F-4E0F-9B5C-70AAD40B0C72}">
      <dsp:nvSpPr>
        <dsp:cNvPr id="0" name=""/>
        <dsp:cNvSpPr/>
      </dsp:nvSpPr>
      <dsp:spPr>
        <a:xfrm>
          <a:off x="448160" y="3613123"/>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Okyanuslar, doğal çevre, atmosfer vb. </a:t>
          </a:r>
          <a:endParaRPr lang="tr-TR" sz="1600" kern="1200" dirty="0"/>
        </a:p>
      </dsp:txBody>
      <dsp:txXfrm>
        <a:off x="448160" y="3613123"/>
        <a:ext cx="1775612" cy="887806"/>
      </dsp:txXfrm>
    </dsp:sp>
    <dsp:sp modelId="{BAD53A23-2FE8-4449-8FB2-C607DD9E9F80}">
      <dsp:nvSpPr>
        <dsp:cNvPr id="0" name=""/>
        <dsp:cNvSpPr/>
      </dsp:nvSpPr>
      <dsp:spPr>
        <a:xfrm>
          <a:off x="2152748" y="2352438"/>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Uluslar arası örgütler tarafından sunulur</a:t>
          </a:r>
          <a:endParaRPr lang="tr-TR" sz="1600" kern="1200" dirty="0"/>
        </a:p>
      </dsp:txBody>
      <dsp:txXfrm>
        <a:off x="2152748" y="2352438"/>
        <a:ext cx="1775612" cy="887806"/>
      </dsp:txXfrm>
    </dsp:sp>
    <dsp:sp modelId="{EA23A992-0B13-4367-BE8D-E0A72379C892}">
      <dsp:nvSpPr>
        <dsp:cNvPr id="0" name=""/>
        <dsp:cNvSpPr/>
      </dsp:nvSpPr>
      <dsp:spPr>
        <a:xfrm>
          <a:off x="4301239" y="2352438"/>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Tüketiminde rekabet yoktur. </a:t>
          </a:r>
          <a:endParaRPr lang="tr-TR" sz="1600" kern="1200" dirty="0"/>
        </a:p>
      </dsp:txBody>
      <dsp:txXfrm>
        <a:off x="4301239" y="2352438"/>
        <a:ext cx="1775612" cy="887806"/>
      </dsp:txXfrm>
    </dsp:sp>
    <dsp:sp modelId="{FF04B3F5-98C3-4622-8C10-F48E00C4057F}">
      <dsp:nvSpPr>
        <dsp:cNvPr id="0" name=""/>
        <dsp:cNvSpPr/>
      </dsp:nvSpPr>
      <dsp:spPr>
        <a:xfrm>
          <a:off x="6449730" y="2352438"/>
          <a:ext cx="1775612" cy="88780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Dışlama söz konusu değildir. </a:t>
          </a:r>
          <a:endParaRPr lang="tr-TR" sz="1600" kern="1200" dirty="0"/>
        </a:p>
      </dsp:txBody>
      <dsp:txXfrm>
        <a:off x="6449730" y="2352438"/>
        <a:ext cx="1775612" cy="8878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30A2A-BD29-49E5-9383-FDEE68BDCF2E}">
      <dsp:nvSpPr>
        <dsp:cNvPr id="0" name=""/>
        <dsp:cNvSpPr/>
      </dsp:nvSpPr>
      <dsp:spPr>
        <a:xfrm>
          <a:off x="4114800" y="1791323"/>
          <a:ext cx="3584015" cy="768056"/>
        </a:xfrm>
        <a:custGeom>
          <a:avLst/>
          <a:gdLst/>
          <a:ahLst/>
          <a:cxnLst/>
          <a:rect l="0" t="0" r="0" b="0"/>
          <a:pathLst>
            <a:path>
              <a:moveTo>
                <a:pt x="0" y="0"/>
              </a:moveTo>
              <a:lnTo>
                <a:pt x="0" y="690922"/>
              </a:lnTo>
              <a:lnTo>
                <a:pt x="3584015" y="690922"/>
              </a:lnTo>
              <a:lnTo>
                <a:pt x="3584015" y="7680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71DE6D-A0EF-49C1-B9E6-F5BEFE04208F}">
      <dsp:nvSpPr>
        <dsp:cNvPr id="0" name=""/>
        <dsp:cNvSpPr/>
      </dsp:nvSpPr>
      <dsp:spPr>
        <a:xfrm>
          <a:off x="4114800" y="1791323"/>
          <a:ext cx="2372929" cy="768056"/>
        </a:xfrm>
        <a:custGeom>
          <a:avLst/>
          <a:gdLst/>
          <a:ahLst/>
          <a:cxnLst/>
          <a:rect l="0" t="0" r="0" b="0"/>
          <a:pathLst>
            <a:path>
              <a:moveTo>
                <a:pt x="0" y="0"/>
              </a:moveTo>
              <a:lnTo>
                <a:pt x="0" y="690922"/>
              </a:lnTo>
              <a:lnTo>
                <a:pt x="2372929" y="690922"/>
              </a:lnTo>
              <a:lnTo>
                <a:pt x="2372929" y="7680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EB4143-91F8-45AE-8156-6433E2E9C135}">
      <dsp:nvSpPr>
        <dsp:cNvPr id="0" name=""/>
        <dsp:cNvSpPr/>
      </dsp:nvSpPr>
      <dsp:spPr>
        <a:xfrm>
          <a:off x="4114800" y="1791323"/>
          <a:ext cx="1161842" cy="768056"/>
        </a:xfrm>
        <a:custGeom>
          <a:avLst/>
          <a:gdLst/>
          <a:ahLst/>
          <a:cxnLst/>
          <a:rect l="0" t="0" r="0" b="0"/>
          <a:pathLst>
            <a:path>
              <a:moveTo>
                <a:pt x="0" y="0"/>
              </a:moveTo>
              <a:lnTo>
                <a:pt x="0" y="690922"/>
              </a:lnTo>
              <a:lnTo>
                <a:pt x="1161842" y="690922"/>
              </a:lnTo>
              <a:lnTo>
                <a:pt x="1161842" y="7680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F3FC2F-BA2B-40FE-BE84-FE19C8FF2A78}">
      <dsp:nvSpPr>
        <dsp:cNvPr id="0" name=""/>
        <dsp:cNvSpPr/>
      </dsp:nvSpPr>
      <dsp:spPr>
        <a:xfrm>
          <a:off x="4019835" y="1791323"/>
          <a:ext cx="91440" cy="768056"/>
        </a:xfrm>
        <a:custGeom>
          <a:avLst/>
          <a:gdLst/>
          <a:ahLst/>
          <a:cxnLst/>
          <a:rect l="0" t="0" r="0" b="0"/>
          <a:pathLst>
            <a:path>
              <a:moveTo>
                <a:pt x="94964" y="0"/>
              </a:moveTo>
              <a:lnTo>
                <a:pt x="94964" y="690922"/>
              </a:lnTo>
              <a:lnTo>
                <a:pt x="45720" y="690922"/>
              </a:lnTo>
              <a:lnTo>
                <a:pt x="45720" y="7680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49ED53-3B47-4EA8-B6D5-CB9A11A52373}">
      <dsp:nvSpPr>
        <dsp:cNvPr id="0" name=""/>
        <dsp:cNvSpPr/>
      </dsp:nvSpPr>
      <dsp:spPr>
        <a:xfrm>
          <a:off x="2854468" y="1791323"/>
          <a:ext cx="1260331" cy="768056"/>
        </a:xfrm>
        <a:custGeom>
          <a:avLst/>
          <a:gdLst/>
          <a:ahLst/>
          <a:cxnLst/>
          <a:rect l="0" t="0" r="0" b="0"/>
          <a:pathLst>
            <a:path>
              <a:moveTo>
                <a:pt x="1260331" y="0"/>
              </a:moveTo>
              <a:lnTo>
                <a:pt x="1260331" y="690922"/>
              </a:lnTo>
              <a:lnTo>
                <a:pt x="0" y="690922"/>
              </a:lnTo>
              <a:lnTo>
                <a:pt x="0" y="7680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C804B8-22A9-46F1-A8A5-8931EA16AC80}">
      <dsp:nvSpPr>
        <dsp:cNvPr id="0" name=""/>
        <dsp:cNvSpPr/>
      </dsp:nvSpPr>
      <dsp:spPr>
        <a:xfrm>
          <a:off x="1643382" y="1791323"/>
          <a:ext cx="2471417" cy="768056"/>
        </a:xfrm>
        <a:custGeom>
          <a:avLst/>
          <a:gdLst/>
          <a:ahLst/>
          <a:cxnLst/>
          <a:rect l="0" t="0" r="0" b="0"/>
          <a:pathLst>
            <a:path>
              <a:moveTo>
                <a:pt x="2471417" y="0"/>
              </a:moveTo>
              <a:lnTo>
                <a:pt x="2471417" y="690922"/>
              </a:lnTo>
              <a:lnTo>
                <a:pt x="0" y="690922"/>
              </a:lnTo>
              <a:lnTo>
                <a:pt x="0" y="76805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FA9790-59C4-4C79-898C-1FD41C93A56C}">
      <dsp:nvSpPr>
        <dsp:cNvPr id="0" name=""/>
        <dsp:cNvSpPr/>
      </dsp:nvSpPr>
      <dsp:spPr>
        <a:xfrm>
          <a:off x="481539" y="1791323"/>
          <a:ext cx="3633260" cy="725170"/>
        </a:xfrm>
        <a:custGeom>
          <a:avLst/>
          <a:gdLst/>
          <a:ahLst/>
          <a:cxnLst/>
          <a:rect l="0" t="0" r="0" b="0"/>
          <a:pathLst>
            <a:path>
              <a:moveTo>
                <a:pt x="3633260" y="0"/>
              </a:moveTo>
              <a:lnTo>
                <a:pt x="3633260" y="648036"/>
              </a:lnTo>
              <a:lnTo>
                <a:pt x="0" y="648036"/>
              </a:lnTo>
              <a:lnTo>
                <a:pt x="0" y="7251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6E55E9-382E-478E-BCDE-A78CFBF0669F}">
      <dsp:nvSpPr>
        <dsp:cNvPr id="0" name=""/>
        <dsp:cNvSpPr/>
      </dsp:nvSpPr>
      <dsp:spPr>
        <a:xfrm>
          <a:off x="3063835" y="828383"/>
          <a:ext cx="2101929" cy="96294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smtClean="0"/>
            <a:t>Kamusal Mal ve Hizmetler</a:t>
          </a:r>
        </a:p>
      </dsp:txBody>
      <dsp:txXfrm>
        <a:off x="3063835" y="828383"/>
        <a:ext cx="2101929" cy="962940"/>
      </dsp:txXfrm>
    </dsp:sp>
    <dsp:sp modelId="{8578A22B-2A68-4F7A-8583-7E43E24CAC7E}">
      <dsp:nvSpPr>
        <dsp:cNvPr id="0" name=""/>
        <dsp:cNvSpPr/>
      </dsp:nvSpPr>
      <dsp:spPr>
        <a:xfrm>
          <a:off x="2374" y="2516494"/>
          <a:ext cx="958330" cy="100832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Ortak Kamusal</a:t>
          </a:r>
          <a:endParaRPr lang="tr-TR" sz="1600" kern="1200" dirty="0"/>
        </a:p>
      </dsp:txBody>
      <dsp:txXfrm>
        <a:off x="2374" y="2516494"/>
        <a:ext cx="958330" cy="1008320"/>
      </dsp:txXfrm>
    </dsp:sp>
    <dsp:sp modelId="{65D09C57-BE59-45BA-9F5A-690305F75FE6}">
      <dsp:nvSpPr>
        <dsp:cNvPr id="0" name=""/>
        <dsp:cNvSpPr/>
      </dsp:nvSpPr>
      <dsp:spPr>
        <a:xfrm>
          <a:off x="1114972" y="2559380"/>
          <a:ext cx="1056819" cy="96294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Tam Kamusal</a:t>
          </a:r>
          <a:endParaRPr lang="tr-TR" sz="1600" kern="1200" dirty="0"/>
        </a:p>
      </dsp:txBody>
      <dsp:txXfrm>
        <a:off x="1114972" y="2559380"/>
        <a:ext cx="1056819" cy="962940"/>
      </dsp:txXfrm>
    </dsp:sp>
    <dsp:sp modelId="{15823FB0-DADE-43D3-86FF-BA8041D4C5EA}">
      <dsp:nvSpPr>
        <dsp:cNvPr id="0" name=""/>
        <dsp:cNvSpPr/>
      </dsp:nvSpPr>
      <dsp:spPr>
        <a:xfrm>
          <a:off x="2326059" y="2559380"/>
          <a:ext cx="1056819" cy="96294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Yarı </a:t>
          </a:r>
        </a:p>
        <a:p>
          <a:pPr lvl="0" algn="ctr" defTabSz="711200">
            <a:lnSpc>
              <a:spcPct val="90000"/>
            </a:lnSpc>
            <a:spcBef>
              <a:spcPct val="0"/>
            </a:spcBef>
            <a:spcAft>
              <a:spcPct val="35000"/>
            </a:spcAft>
          </a:pPr>
          <a:r>
            <a:rPr lang="tr-TR" sz="1600" kern="1200" dirty="0" smtClean="0"/>
            <a:t>Kamusal</a:t>
          </a:r>
          <a:endParaRPr lang="tr-TR" sz="1600" kern="1200" dirty="0"/>
        </a:p>
      </dsp:txBody>
      <dsp:txXfrm>
        <a:off x="2326059" y="2559380"/>
        <a:ext cx="1056819" cy="962940"/>
      </dsp:txXfrm>
    </dsp:sp>
    <dsp:sp modelId="{4DAA8743-2492-4DE9-B0D4-ACFE3BEA1A62}">
      <dsp:nvSpPr>
        <dsp:cNvPr id="0" name=""/>
        <dsp:cNvSpPr/>
      </dsp:nvSpPr>
      <dsp:spPr>
        <a:xfrm>
          <a:off x="3537145" y="2559380"/>
          <a:ext cx="1056819" cy="96294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Global</a:t>
          </a:r>
          <a:endParaRPr lang="tr-TR" sz="1600" kern="1200" dirty="0"/>
        </a:p>
      </dsp:txBody>
      <dsp:txXfrm>
        <a:off x="3537145" y="2559380"/>
        <a:ext cx="1056819" cy="962940"/>
      </dsp:txXfrm>
    </dsp:sp>
    <dsp:sp modelId="{4B368C0C-4316-4626-BB33-01560F4A031B}">
      <dsp:nvSpPr>
        <dsp:cNvPr id="0" name=""/>
        <dsp:cNvSpPr/>
      </dsp:nvSpPr>
      <dsp:spPr>
        <a:xfrm>
          <a:off x="4748232" y="2559380"/>
          <a:ext cx="1056819" cy="96294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Kulüp</a:t>
          </a:r>
          <a:endParaRPr lang="tr-TR" sz="1600" kern="1200" dirty="0"/>
        </a:p>
      </dsp:txBody>
      <dsp:txXfrm>
        <a:off x="4748232" y="2559380"/>
        <a:ext cx="1056819" cy="962940"/>
      </dsp:txXfrm>
    </dsp:sp>
    <dsp:sp modelId="{7E11E8BB-73A8-43CF-A50E-EB0A6DEC82F3}">
      <dsp:nvSpPr>
        <dsp:cNvPr id="0" name=""/>
        <dsp:cNvSpPr/>
      </dsp:nvSpPr>
      <dsp:spPr>
        <a:xfrm>
          <a:off x="5959319" y="2559380"/>
          <a:ext cx="1056819" cy="96294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Özel</a:t>
          </a:r>
          <a:endParaRPr lang="tr-TR" sz="1600" kern="1200" dirty="0"/>
        </a:p>
      </dsp:txBody>
      <dsp:txXfrm>
        <a:off x="5959319" y="2559380"/>
        <a:ext cx="1056819" cy="962940"/>
      </dsp:txXfrm>
    </dsp:sp>
    <dsp:sp modelId="{D2099157-7570-4D69-B403-8A12DB232D85}">
      <dsp:nvSpPr>
        <dsp:cNvPr id="0" name=""/>
        <dsp:cNvSpPr/>
      </dsp:nvSpPr>
      <dsp:spPr>
        <a:xfrm>
          <a:off x="7170406" y="2559380"/>
          <a:ext cx="1056819" cy="96294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Erdemli</a:t>
          </a:r>
        </a:p>
        <a:p>
          <a:pPr lvl="0" algn="ctr" defTabSz="711200">
            <a:lnSpc>
              <a:spcPct val="90000"/>
            </a:lnSpc>
            <a:spcBef>
              <a:spcPct val="0"/>
            </a:spcBef>
            <a:spcAft>
              <a:spcPct val="35000"/>
            </a:spcAft>
          </a:pPr>
          <a:r>
            <a:rPr lang="tr-TR" sz="1600" kern="1200" dirty="0" smtClean="0"/>
            <a:t>(+Erdemsiz)</a:t>
          </a:r>
          <a:endParaRPr lang="tr-TR" sz="1600" kern="1200" dirty="0"/>
        </a:p>
      </dsp:txBody>
      <dsp:txXfrm>
        <a:off x="7170406" y="2559380"/>
        <a:ext cx="1056819" cy="9629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919801-E5BF-4DB3-BC67-A68F65B3A896}">
      <dsp:nvSpPr>
        <dsp:cNvPr id="0" name=""/>
        <dsp:cNvSpPr/>
      </dsp:nvSpPr>
      <dsp:spPr>
        <a:xfrm>
          <a:off x="4114800" y="1183745"/>
          <a:ext cx="2707175" cy="918377"/>
        </a:xfrm>
        <a:custGeom>
          <a:avLst/>
          <a:gdLst/>
          <a:ahLst/>
          <a:cxnLst/>
          <a:rect l="0" t="0" r="0" b="0"/>
          <a:pathLst>
            <a:path>
              <a:moveTo>
                <a:pt x="0" y="0"/>
              </a:moveTo>
              <a:lnTo>
                <a:pt x="0" y="639905"/>
              </a:lnTo>
              <a:lnTo>
                <a:pt x="2707175" y="639905"/>
              </a:lnTo>
              <a:lnTo>
                <a:pt x="2707175" y="91837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5D1282-66AE-4B77-AACA-DF1E682ED2AA}">
      <dsp:nvSpPr>
        <dsp:cNvPr id="0" name=""/>
        <dsp:cNvSpPr/>
      </dsp:nvSpPr>
      <dsp:spPr>
        <a:xfrm>
          <a:off x="3782861" y="1183745"/>
          <a:ext cx="331938" cy="918377"/>
        </a:xfrm>
        <a:custGeom>
          <a:avLst/>
          <a:gdLst/>
          <a:ahLst/>
          <a:cxnLst/>
          <a:rect l="0" t="0" r="0" b="0"/>
          <a:pathLst>
            <a:path>
              <a:moveTo>
                <a:pt x="331938" y="0"/>
              </a:moveTo>
              <a:lnTo>
                <a:pt x="331938" y="639905"/>
              </a:lnTo>
              <a:lnTo>
                <a:pt x="0" y="639905"/>
              </a:lnTo>
              <a:lnTo>
                <a:pt x="0" y="91837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A06E5A-A7E2-4598-A5B1-ECE983E89D64}">
      <dsp:nvSpPr>
        <dsp:cNvPr id="0" name=""/>
        <dsp:cNvSpPr/>
      </dsp:nvSpPr>
      <dsp:spPr>
        <a:xfrm>
          <a:off x="215593" y="3524560"/>
          <a:ext cx="322534" cy="1219973"/>
        </a:xfrm>
        <a:custGeom>
          <a:avLst/>
          <a:gdLst/>
          <a:ahLst/>
          <a:cxnLst/>
          <a:rect l="0" t="0" r="0" b="0"/>
          <a:pathLst>
            <a:path>
              <a:moveTo>
                <a:pt x="0" y="0"/>
              </a:moveTo>
              <a:lnTo>
                <a:pt x="0" y="1219973"/>
              </a:lnTo>
              <a:lnTo>
                <a:pt x="322534" y="121997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BD7616-65EA-49B2-B0BC-AA5BF59215C1}">
      <dsp:nvSpPr>
        <dsp:cNvPr id="0" name=""/>
        <dsp:cNvSpPr/>
      </dsp:nvSpPr>
      <dsp:spPr>
        <a:xfrm>
          <a:off x="1075685" y="1183745"/>
          <a:ext cx="3039114" cy="918377"/>
        </a:xfrm>
        <a:custGeom>
          <a:avLst/>
          <a:gdLst/>
          <a:ahLst/>
          <a:cxnLst/>
          <a:rect l="0" t="0" r="0" b="0"/>
          <a:pathLst>
            <a:path>
              <a:moveTo>
                <a:pt x="3039114" y="0"/>
              </a:moveTo>
              <a:lnTo>
                <a:pt x="3039114" y="639905"/>
              </a:lnTo>
              <a:lnTo>
                <a:pt x="0" y="639905"/>
              </a:lnTo>
              <a:lnTo>
                <a:pt x="0" y="91837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760EEC-11CC-4D7E-9B45-85E969CFE7BE}">
      <dsp:nvSpPr>
        <dsp:cNvPr id="0" name=""/>
        <dsp:cNvSpPr/>
      </dsp:nvSpPr>
      <dsp:spPr>
        <a:xfrm>
          <a:off x="2944022" y="0"/>
          <a:ext cx="2341554" cy="118374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t>Ortak Kamusal Mal ve Hizmetler</a:t>
          </a:r>
          <a:endParaRPr lang="tr-TR" sz="1800" b="1" kern="1200" dirty="0"/>
        </a:p>
      </dsp:txBody>
      <dsp:txXfrm>
        <a:off x="2944022" y="0"/>
        <a:ext cx="2341554" cy="1183745"/>
      </dsp:txXfrm>
    </dsp:sp>
    <dsp:sp modelId="{52449A40-0306-4089-8A6F-859E449575D8}">
      <dsp:nvSpPr>
        <dsp:cNvPr id="0" name=""/>
        <dsp:cNvSpPr/>
      </dsp:nvSpPr>
      <dsp:spPr>
        <a:xfrm>
          <a:off x="570" y="2102123"/>
          <a:ext cx="2150230" cy="142243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Tüketiminde rekabet var</a:t>
          </a:r>
          <a:endParaRPr lang="tr-TR" sz="1800" kern="1200" dirty="0"/>
        </a:p>
      </dsp:txBody>
      <dsp:txXfrm>
        <a:off x="570" y="2102123"/>
        <a:ext cx="2150230" cy="1422436"/>
      </dsp:txXfrm>
    </dsp:sp>
    <dsp:sp modelId="{59234558-7E04-4A5D-80EE-29AB3D69EC27}">
      <dsp:nvSpPr>
        <dsp:cNvPr id="0" name=""/>
        <dsp:cNvSpPr/>
      </dsp:nvSpPr>
      <dsp:spPr>
        <a:xfrm>
          <a:off x="538128" y="4081505"/>
          <a:ext cx="2652117" cy="132605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Örneğin, mera, denizler, ırmaklar, avlanma alanları, radyo ve televizyon yayın alanları, petrol ve maden kaynakları vb. </a:t>
          </a:r>
          <a:endParaRPr lang="tr-TR" sz="1600" kern="1200" dirty="0"/>
        </a:p>
      </dsp:txBody>
      <dsp:txXfrm>
        <a:off x="538128" y="4081505"/>
        <a:ext cx="2652117" cy="1326058"/>
      </dsp:txXfrm>
    </dsp:sp>
    <dsp:sp modelId="{73804453-A8B1-4CD3-B76B-467A9E631B54}">
      <dsp:nvSpPr>
        <dsp:cNvPr id="0" name=""/>
        <dsp:cNvSpPr/>
      </dsp:nvSpPr>
      <dsp:spPr>
        <a:xfrm>
          <a:off x="2707745" y="2102123"/>
          <a:ext cx="2150230" cy="137424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Tüketimden mahrum bırakılma söz konusu değil</a:t>
          </a:r>
          <a:endParaRPr lang="tr-TR" sz="1800" kern="1200" dirty="0"/>
        </a:p>
      </dsp:txBody>
      <dsp:txXfrm>
        <a:off x="2707745" y="2102123"/>
        <a:ext cx="2150230" cy="1374247"/>
      </dsp:txXfrm>
    </dsp:sp>
    <dsp:sp modelId="{8E28056D-16BB-46B1-B1D6-63D05129D44A}">
      <dsp:nvSpPr>
        <dsp:cNvPr id="0" name=""/>
        <dsp:cNvSpPr/>
      </dsp:nvSpPr>
      <dsp:spPr>
        <a:xfrm>
          <a:off x="5414920" y="2102123"/>
          <a:ext cx="2814108" cy="169039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smtClean="0"/>
            <a:t>Ortak mal kullanımı sırasında ortaya çıkan sorunlar; </a:t>
          </a:r>
          <a:r>
            <a:rPr lang="tr-TR" sz="1800" b="1" kern="1200" smtClean="0">
              <a:latin typeface="Bradley Hand ITC" pitchFamily="66" charset="0"/>
            </a:rPr>
            <a:t>mahkum çıkmazı ve ortakların trajedisi</a:t>
          </a:r>
          <a:r>
            <a:rPr lang="tr-TR" sz="1800" kern="1200" smtClean="0">
              <a:latin typeface="Bradley Hand ITC" pitchFamily="66" charset="0"/>
            </a:rPr>
            <a:t> </a:t>
          </a:r>
          <a:r>
            <a:rPr lang="tr-TR" sz="1800" kern="1200" smtClean="0"/>
            <a:t>olarak adlandırılır. </a:t>
          </a:r>
          <a:endParaRPr lang="tr-TR" sz="1800" kern="1200" dirty="0"/>
        </a:p>
      </dsp:txBody>
      <dsp:txXfrm>
        <a:off x="5414920" y="2102123"/>
        <a:ext cx="2814108" cy="169039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DCE0AF-F794-4A78-8301-59EBB23F0E18}">
      <dsp:nvSpPr>
        <dsp:cNvPr id="0" name=""/>
        <dsp:cNvSpPr/>
      </dsp:nvSpPr>
      <dsp:spPr>
        <a:xfrm>
          <a:off x="4114800" y="1024670"/>
          <a:ext cx="2946612" cy="350992"/>
        </a:xfrm>
        <a:custGeom>
          <a:avLst/>
          <a:gdLst/>
          <a:ahLst/>
          <a:cxnLst/>
          <a:rect l="0" t="0" r="0" b="0"/>
          <a:pathLst>
            <a:path>
              <a:moveTo>
                <a:pt x="0" y="0"/>
              </a:moveTo>
              <a:lnTo>
                <a:pt x="0" y="105746"/>
              </a:lnTo>
              <a:lnTo>
                <a:pt x="2946612" y="105746"/>
              </a:lnTo>
              <a:lnTo>
                <a:pt x="2946612" y="3509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02967C-C68F-4F8B-A902-6213DE91B7A0}">
      <dsp:nvSpPr>
        <dsp:cNvPr id="0" name=""/>
        <dsp:cNvSpPr/>
      </dsp:nvSpPr>
      <dsp:spPr>
        <a:xfrm>
          <a:off x="4114800" y="1024670"/>
          <a:ext cx="120450" cy="350992"/>
        </a:xfrm>
        <a:custGeom>
          <a:avLst/>
          <a:gdLst/>
          <a:ahLst/>
          <a:cxnLst/>
          <a:rect l="0" t="0" r="0" b="0"/>
          <a:pathLst>
            <a:path>
              <a:moveTo>
                <a:pt x="0" y="0"/>
              </a:moveTo>
              <a:lnTo>
                <a:pt x="0" y="105746"/>
              </a:lnTo>
              <a:lnTo>
                <a:pt x="120450" y="105746"/>
              </a:lnTo>
              <a:lnTo>
                <a:pt x="120450" y="3509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B1C687-CBDB-4F0D-B3F7-18DB004CC738}">
      <dsp:nvSpPr>
        <dsp:cNvPr id="0" name=""/>
        <dsp:cNvSpPr/>
      </dsp:nvSpPr>
      <dsp:spPr>
        <a:xfrm>
          <a:off x="1288637" y="1024670"/>
          <a:ext cx="2826162" cy="350992"/>
        </a:xfrm>
        <a:custGeom>
          <a:avLst/>
          <a:gdLst/>
          <a:ahLst/>
          <a:cxnLst/>
          <a:rect l="0" t="0" r="0" b="0"/>
          <a:pathLst>
            <a:path>
              <a:moveTo>
                <a:pt x="2826162" y="0"/>
              </a:moveTo>
              <a:lnTo>
                <a:pt x="2826162" y="105746"/>
              </a:lnTo>
              <a:lnTo>
                <a:pt x="0" y="105746"/>
              </a:lnTo>
              <a:lnTo>
                <a:pt x="0" y="3509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760EEC-11CC-4D7E-9B45-85E969CFE7BE}">
      <dsp:nvSpPr>
        <dsp:cNvPr id="0" name=""/>
        <dsp:cNvSpPr/>
      </dsp:nvSpPr>
      <dsp:spPr>
        <a:xfrm>
          <a:off x="2227414" y="0"/>
          <a:ext cx="3774771" cy="102467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smtClean="0"/>
            <a:t>Tam Kamusal Mal ve Hizmetler</a:t>
          </a:r>
          <a:endParaRPr lang="tr-TR" sz="2000" b="1" kern="1200" dirty="0"/>
        </a:p>
      </dsp:txBody>
      <dsp:txXfrm>
        <a:off x="2227414" y="0"/>
        <a:ext cx="3774771" cy="1024670"/>
      </dsp:txXfrm>
    </dsp:sp>
    <dsp:sp modelId="{5AEFAF5A-7AEE-4723-B1DC-E0CE4DA56E15}">
      <dsp:nvSpPr>
        <dsp:cNvPr id="0" name=""/>
        <dsp:cNvSpPr/>
      </dsp:nvSpPr>
      <dsp:spPr>
        <a:xfrm>
          <a:off x="351" y="1375663"/>
          <a:ext cx="2576572" cy="226703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tr-TR" sz="1500" kern="1200" dirty="0" smtClean="0"/>
            <a:t>Fayda bölünemez nitelikte, yani toplam faydadan bireysel faydaya ulaşmak mümkün değil, fayda hesaplanamadığı için fiyatlandırma mümkün değil,  fiyatlandırmanın yapılamadığı yerde özel kesim üretim yapmadığından üretim de rekabet yok</a:t>
          </a:r>
          <a:endParaRPr lang="tr-TR" sz="1500" kern="1200" dirty="0"/>
        </a:p>
      </dsp:txBody>
      <dsp:txXfrm>
        <a:off x="351" y="1375663"/>
        <a:ext cx="2576572" cy="2267037"/>
      </dsp:txXfrm>
    </dsp:sp>
    <dsp:sp modelId="{6284FF1C-F246-4C5D-8994-C68A070BEFDA}">
      <dsp:nvSpPr>
        <dsp:cNvPr id="0" name=""/>
        <dsp:cNvSpPr/>
      </dsp:nvSpPr>
      <dsp:spPr>
        <a:xfrm>
          <a:off x="3067414" y="1375663"/>
          <a:ext cx="2335671" cy="204187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tr-TR" sz="1500" kern="1200" dirty="0" smtClean="0"/>
            <a:t>Bir bireyin kullanımı diğerinin faydasını azaltmaz, o nedenle tüketimde rekabet yok, ortak (eşit) ve zorunlu tüketim söz konusu , </a:t>
          </a:r>
          <a:r>
            <a:rPr lang="tr-TR" sz="1500" i="0" kern="1200" dirty="0" smtClean="0"/>
            <a:t>dışlama söz konusu değil, bu yüzden bedavacılık yaşanır. </a:t>
          </a:r>
          <a:endParaRPr lang="tr-TR" sz="1500" i="0" kern="1200" dirty="0"/>
        </a:p>
      </dsp:txBody>
      <dsp:txXfrm>
        <a:off x="3067414" y="1375663"/>
        <a:ext cx="2335671" cy="2041878"/>
      </dsp:txXfrm>
    </dsp:sp>
    <dsp:sp modelId="{651B2CAE-261D-4669-BE27-4BDE8C42ECC2}">
      <dsp:nvSpPr>
        <dsp:cNvPr id="0" name=""/>
        <dsp:cNvSpPr/>
      </dsp:nvSpPr>
      <dsp:spPr>
        <a:xfrm>
          <a:off x="5893577" y="1375663"/>
          <a:ext cx="2335671" cy="204187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Genel Bütçe ile finanse edilirler</a:t>
          </a:r>
          <a:endParaRPr lang="tr-TR" sz="1600" kern="1200" dirty="0"/>
        </a:p>
      </dsp:txBody>
      <dsp:txXfrm>
        <a:off x="5893577" y="1375663"/>
        <a:ext cx="2335671" cy="20418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A2737B-1FFE-4846-ABAE-8595D57A347C}">
      <dsp:nvSpPr>
        <dsp:cNvPr id="0" name=""/>
        <dsp:cNvSpPr/>
      </dsp:nvSpPr>
      <dsp:spPr>
        <a:xfrm>
          <a:off x="4114800" y="1028402"/>
          <a:ext cx="3528904" cy="1099431"/>
        </a:xfrm>
        <a:custGeom>
          <a:avLst/>
          <a:gdLst/>
          <a:ahLst/>
          <a:cxnLst/>
          <a:rect l="0" t="0" r="0" b="0"/>
          <a:pathLst>
            <a:path>
              <a:moveTo>
                <a:pt x="0" y="0"/>
              </a:moveTo>
              <a:lnTo>
                <a:pt x="0" y="976940"/>
              </a:lnTo>
              <a:lnTo>
                <a:pt x="3528904" y="976940"/>
              </a:lnTo>
              <a:lnTo>
                <a:pt x="3528904" y="10994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BCBA5A-EF7E-42EF-9293-E3A364946737}">
      <dsp:nvSpPr>
        <dsp:cNvPr id="0" name=""/>
        <dsp:cNvSpPr/>
      </dsp:nvSpPr>
      <dsp:spPr>
        <a:xfrm>
          <a:off x="4114800" y="1028402"/>
          <a:ext cx="2117342" cy="1099431"/>
        </a:xfrm>
        <a:custGeom>
          <a:avLst/>
          <a:gdLst/>
          <a:ahLst/>
          <a:cxnLst/>
          <a:rect l="0" t="0" r="0" b="0"/>
          <a:pathLst>
            <a:path>
              <a:moveTo>
                <a:pt x="0" y="0"/>
              </a:moveTo>
              <a:lnTo>
                <a:pt x="0" y="976940"/>
              </a:lnTo>
              <a:lnTo>
                <a:pt x="2117342" y="976940"/>
              </a:lnTo>
              <a:lnTo>
                <a:pt x="2117342" y="10994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8C2096-CF59-4E1B-AB6C-F5C451021B97}">
      <dsp:nvSpPr>
        <dsp:cNvPr id="0" name=""/>
        <dsp:cNvSpPr/>
      </dsp:nvSpPr>
      <dsp:spPr>
        <a:xfrm>
          <a:off x="4114800" y="1028402"/>
          <a:ext cx="705780" cy="1099431"/>
        </a:xfrm>
        <a:custGeom>
          <a:avLst/>
          <a:gdLst/>
          <a:ahLst/>
          <a:cxnLst/>
          <a:rect l="0" t="0" r="0" b="0"/>
          <a:pathLst>
            <a:path>
              <a:moveTo>
                <a:pt x="0" y="0"/>
              </a:moveTo>
              <a:lnTo>
                <a:pt x="0" y="976940"/>
              </a:lnTo>
              <a:lnTo>
                <a:pt x="705780" y="976940"/>
              </a:lnTo>
              <a:lnTo>
                <a:pt x="705780" y="10994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689463-B60D-4691-BBB8-CF991C53B8F8}">
      <dsp:nvSpPr>
        <dsp:cNvPr id="0" name=""/>
        <dsp:cNvSpPr/>
      </dsp:nvSpPr>
      <dsp:spPr>
        <a:xfrm>
          <a:off x="3409019" y="1028402"/>
          <a:ext cx="705780" cy="1099431"/>
        </a:xfrm>
        <a:custGeom>
          <a:avLst/>
          <a:gdLst/>
          <a:ahLst/>
          <a:cxnLst/>
          <a:rect l="0" t="0" r="0" b="0"/>
          <a:pathLst>
            <a:path>
              <a:moveTo>
                <a:pt x="705780" y="0"/>
              </a:moveTo>
              <a:lnTo>
                <a:pt x="705780" y="976940"/>
              </a:lnTo>
              <a:lnTo>
                <a:pt x="0" y="976940"/>
              </a:lnTo>
              <a:lnTo>
                <a:pt x="0" y="10994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5D1282-66AE-4B77-AACA-DF1E682ED2AA}">
      <dsp:nvSpPr>
        <dsp:cNvPr id="0" name=""/>
        <dsp:cNvSpPr/>
      </dsp:nvSpPr>
      <dsp:spPr>
        <a:xfrm>
          <a:off x="1997457" y="1028402"/>
          <a:ext cx="2117342" cy="1099431"/>
        </a:xfrm>
        <a:custGeom>
          <a:avLst/>
          <a:gdLst/>
          <a:ahLst/>
          <a:cxnLst/>
          <a:rect l="0" t="0" r="0" b="0"/>
          <a:pathLst>
            <a:path>
              <a:moveTo>
                <a:pt x="2117342" y="0"/>
              </a:moveTo>
              <a:lnTo>
                <a:pt x="2117342" y="976940"/>
              </a:lnTo>
              <a:lnTo>
                <a:pt x="0" y="976940"/>
              </a:lnTo>
              <a:lnTo>
                <a:pt x="0" y="10994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BAF75F-652F-44D5-8786-2BE518780F25}">
      <dsp:nvSpPr>
        <dsp:cNvPr id="0" name=""/>
        <dsp:cNvSpPr/>
      </dsp:nvSpPr>
      <dsp:spPr>
        <a:xfrm>
          <a:off x="119263" y="3147676"/>
          <a:ext cx="174986" cy="869058"/>
        </a:xfrm>
        <a:custGeom>
          <a:avLst/>
          <a:gdLst/>
          <a:ahLst/>
          <a:cxnLst/>
          <a:rect l="0" t="0" r="0" b="0"/>
          <a:pathLst>
            <a:path>
              <a:moveTo>
                <a:pt x="0" y="0"/>
              </a:moveTo>
              <a:lnTo>
                <a:pt x="0" y="869058"/>
              </a:lnTo>
              <a:lnTo>
                <a:pt x="174986" y="86905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BD7616-65EA-49B2-B0BC-AA5BF59215C1}">
      <dsp:nvSpPr>
        <dsp:cNvPr id="0" name=""/>
        <dsp:cNvSpPr/>
      </dsp:nvSpPr>
      <dsp:spPr>
        <a:xfrm>
          <a:off x="585895" y="1028402"/>
          <a:ext cx="3528904" cy="1099431"/>
        </a:xfrm>
        <a:custGeom>
          <a:avLst/>
          <a:gdLst/>
          <a:ahLst/>
          <a:cxnLst/>
          <a:rect l="0" t="0" r="0" b="0"/>
          <a:pathLst>
            <a:path>
              <a:moveTo>
                <a:pt x="3528904" y="0"/>
              </a:moveTo>
              <a:lnTo>
                <a:pt x="3528904" y="976940"/>
              </a:lnTo>
              <a:lnTo>
                <a:pt x="0" y="976940"/>
              </a:lnTo>
              <a:lnTo>
                <a:pt x="0" y="109943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760EEC-11CC-4D7E-9B45-85E969CFE7BE}">
      <dsp:nvSpPr>
        <dsp:cNvPr id="0" name=""/>
        <dsp:cNvSpPr/>
      </dsp:nvSpPr>
      <dsp:spPr>
        <a:xfrm>
          <a:off x="2683878" y="273736"/>
          <a:ext cx="2861842" cy="75466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b="1" kern="1200" dirty="0" smtClean="0"/>
            <a:t>Yarı Kamusal Mal ve Hizmetler</a:t>
          </a:r>
          <a:endParaRPr lang="tr-TR" sz="2000" b="1" kern="1200" dirty="0"/>
        </a:p>
      </dsp:txBody>
      <dsp:txXfrm>
        <a:off x="2683878" y="273736"/>
        <a:ext cx="2861842" cy="754666"/>
      </dsp:txXfrm>
    </dsp:sp>
    <dsp:sp modelId="{52449A40-0306-4089-8A6F-859E449575D8}">
      <dsp:nvSpPr>
        <dsp:cNvPr id="0" name=""/>
        <dsp:cNvSpPr/>
      </dsp:nvSpPr>
      <dsp:spPr>
        <a:xfrm>
          <a:off x="2605" y="2127834"/>
          <a:ext cx="1166579" cy="101984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kern="1200" dirty="0" smtClean="0"/>
            <a:t>Hem özel sektör hem de pozitif dışsallıklar nedeniyle devlet tarafından üretilir </a:t>
          </a:r>
          <a:endParaRPr lang="tr-TR" sz="1200" kern="1200" dirty="0"/>
        </a:p>
      </dsp:txBody>
      <dsp:txXfrm>
        <a:off x="2605" y="2127834"/>
        <a:ext cx="1166579" cy="1019841"/>
      </dsp:txXfrm>
    </dsp:sp>
    <dsp:sp modelId="{139542D3-0E64-4BC1-938D-3EC4D2BC6B0B}">
      <dsp:nvSpPr>
        <dsp:cNvPr id="0" name=""/>
        <dsp:cNvSpPr/>
      </dsp:nvSpPr>
      <dsp:spPr>
        <a:xfrm>
          <a:off x="294250" y="3392657"/>
          <a:ext cx="2442071" cy="124815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kern="1200" dirty="0" smtClean="0"/>
            <a:t>Örnek; eğitim, sağlık, itfaiye hizmetleri, yerel polis hizmetleri, parklar, devlet tiyatrosu, karayolları, kamu yüzme havuzları vb.  </a:t>
          </a:r>
          <a:endParaRPr lang="tr-TR" sz="1200" kern="1200" dirty="0"/>
        </a:p>
      </dsp:txBody>
      <dsp:txXfrm>
        <a:off x="294250" y="3392657"/>
        <a:ext cx="2442071" cy="1248153"/>
      </dsp:txXfrm>
    </dsp:sp>
    <dsp:sp modelId="{73804453-A8B1-4CD3-B76B-467A9E631B54}">
      <dsp:nvSpPr>
        <dsp:cNvPr id="0" name=""/>
        <dsp:cNvSpPr/>
      </dsp:nvSpPr>
      <dsp:spPr>
        <a:xfrm>
          <a:off x="1414167" y="2127834"/>
          <a:ext cx="1166579" cy="101984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kern="1200" dirty="0" smtClean="0"/>
            <a:t>Faydası bölünebilir , dolayısıyla fiyatlandırılabilir. </a:t>
          </a:r>
          <a:endParaRPr lang="tr-TR" sz="1200" kern="1200" dirty="0"/>
        </a:p>
      </dsp:txBody>
      <dsp:txXfrm>
        <a:off x="1414167" y="2127834"/>
        <a:ext cx="1166579" cy="1019841"/>
      </dsp:txXfrm>
    </dsp:sp>
    <dsp:sp modelId="{947E611B-B1FC-452C-ABC6-1036CF7B9565}">
      <dsp:nvSpPr>
        <dsp:cNvPr id="0" name=""/>
        <dsp:cNvSpPr/>
      </dsp:nvSpPr>
      <dsp:spPr>
        <a:xfrm>
          <a:off x="2825729" y="2127834"/>
          <a:ext cx="1166579" cy="101984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kern="1200" dirty="0" smtClean="0"/>
            <a:t>Üretiminde ve tüketiminde rekabet </a:t>
          </a:r>
          <a:r>
            <a:rPr lang="tr-TR" sz="1200" i="1" kern="1200" dirty="0" smtClean="0"/>
            <a:t>(daha ziyade yardımlaşma)</a:t>
          </a:r>
          <a:r>
            <a:rPr lang="tr-TR" sz="1200" kern="1200" dirty="0" smtClean="0"/>
            <a:t> var </a:t>
          </a:r>
          <a:endParaRPr lang="tr-TR" sz="1200" kern="1200" dirty="0"/>
        </a:p>
      </dsp:txBody>
      <dsp:txXfrm>
        <a:off x="2825729" y="2127834"/>
        <a:ext cx="1166579" cy="1019841"/>
      </dsp:txXfrm>
    </dsp:sp>
    <dsp:sp modelId="{3E47826D-0485-4B0C-A41F-B70AA872FFB2}">
      <dsp:nvSpPr>
        <dsp:cNvPr id="0" name=""/>
        <dsp:cNvSpPr/>
      </dsp:nvSpPr>
      <dsp:spPr>
        <a:xfrm>
          <a:off x="4237290" y="2127834"/>
          <a:ext cx="1166579" cy="101984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kern="1200" dirty="0" smtClean="0"/>
            <a:t>Tüketimden dışlama ya mümkün değil ya da çok maliyetli</a:t>
          </a:r>
          <a:endParaRPr lang="tr-TR" sz="1200" kern="1200" dirty="0"/>
        </a:p>
      </dsp:txBody>
      <dsp:txXfrm>
        <a:off x="4237290" y="2127834"/>
        <a:ext cx="1166579" cy="1019841"/>
      </dsp:txXfrm>
    </dsp:sp>
    <dsp:sp modelId="{902A62F4-4586-4EAD-B2B7-DB708EA84270}">
      <dsp:nvSpPr>
        <dsp:cNvPr id="0" name=""/>
        <dsp:cNvSpPr/>
      </dsp:nvSpPr>
      <dsp:spPr>
        <a:xfrm>
          <a:off x="5648852" y="2127834"/>
          <a:ext cx="1166579" cy="101984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kern="1200" dirty="0" smtClean="0"/>
            <a:t>Temel sorun, sıkışıklık sorunu (maliyeti)</a:t>
          </a:r>
          <a:endParaRPr lang="tr-TR" sz="1200" kern="1200" dirty="0"/>
        </a:p>
      </dsp:txBody>
      <dsp:txXfrm>
        <a:off x="5648852" y="2127834"/>
        <a:ext cx="1166579" cy="1019847"/>
      </dsp:txXfrm>
    </dsp:sp>
    <dsp:sp modelId="{2E6E5EDD-02C6-4313-87CD-4468DF2249A1}">
      <dsp:nvSpPr>
        <dsp:cNvPr id="0" name=""/>
        <dsp:cNvSpPr/>
      </dsp:nvSpPr>
      <dsp:spPr>
        <a:xfrm>
          <a:off x="7060414" y="2127834"/>
          <a:ext cx="1166579" cy="100979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kern="1200" dirty="0" smtClean="0"/>
            <a:t>Özel bütçe ile finanse edilirler</a:t>
          </a:r>
          <a:endParaRPr lang="tr-TR" sz="1200" kern="1200" dirty="0"/>
        </a:p>
      </dsp:txBody>
      <dsp:txXfrm>
        <a:off x="7060414" y="2127834"/>
        <a:ext cx="1166579" cy="100979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FDD976-045E-4F8C-B221-21BF890EBB39}">
      <dsp:nvSpPr>
        <dsp:cNvPr id="0" name=""/>
        <dsp:cNvSpPr/>
      </dsp:nvSpPr>
      <dsp:spPr>
        <a:xfrm>
          <a:off x="4114799" y="1134309"/>
          <a:ext cx="3416904" cy="1068944"/>
        </a:xfrm>
        <a:custGeom>
          <a:avLst/>
          <a:gdLst/>
          <a:ahLst/>
          <a:cxnLst/>
          <a:rect l="0" t="0" r="0" b="0"/>
          <a:pathLst>
            <a:path>
              <a:moveTo>
                <a:pt x="0" y="0"/>
              </a:moveTo>
              <a:lnTo>
                <a:pt x="0" y="941838"/>
              </a:lnTo>
              <a:lnTo>
                <a:pt x="3416904" y="941838"/>
              </a:lnTo>
              <a:lnTo>
                <a:pt x="3416904" y="106894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6A0BA8-677F-4D1E-B269-582016B1FE35}">
      <dsp:nvSpPr>
        <dsp:cNvPr id="0" name=""/>
        <dsp:cNvSpPr/>
      </dsp:nvSpPr>
      <dsp:spPr>
        <a:xfrm>
          <a:off x="4114799" y="1134309"/>
          <a:ext cx="1708906" cy="1035449"/>
        </a:xfrm>
        <a:custGeom>
          <a:avLst/>
          <a:gdLst/>
          <a:ahLst/>
          <a:cxnLst/>
          <a:rect l="0" t="0" r="0" b="0"/>
          <a:pathLst>
            <a:path>
              <a:moveTo>
                <a:pt x="0" y="0"/>
              </a:moveTo>
              <a:lnTo>
                <a:pt x="0" y="908343"/>
              </a:lnTo>
              <a:lnTo>
                <a:pt x="1708906" y="908343"/>
              </a:lnTo>
              <a:lnTo>
                <a:pt x="1708906" y="103544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B1C687-CBDB-4F0D-B3F7-18DB004CC738}">
      <dsp:nvSpPr>
        <dsp:cNvPr id="0" name=""/>
        <dsp:cNvSpPr/>
      </dsp:nvSpPr>
      <dsp:spPr>
        <a:xfrm>
          <a:off x="4036734" y="1134309"/>
          <a:ext cx="91440" cy="1035449"/>
        </a:xfrm>
        <a:custGeom>
          <a:avLst/>
          <a:gdLst/>
          <a:ahLst/>
          <a:cxnLst/>
          <a:rect l="0" t="0" r="0" b="0"/>
          <a:pathLst>
            <a:path>
              <a:moveTo>
                <a:pt x="78065" y="0"/>
              </a:moveTo>
              <a:lnTo>
                <a:pt x="78065" y="908343"/>
              </a:lnTo>
              <a:lnTo>
                <a:pt x="45720" y="908343"/>
              </a:lnTo>
              <a:lnTo>
                <a:pt x="45720" y="103544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5D1282-66AE-4B77-AACA-DF1E682ED2AA}">
      <dsp:nvSpPr>
        <dsp:cNvPr id="0" name=""/>
        <dsp:cNvSpPr/>
      </dsp:nvSpPr>
      <dsp:spPr>
        <a:xfrm>
          <a:off x="2424075" y="1134309"/>
          <a:ext cx="1690724" cy="1035449"/>
        </a:xfrm>
        <a:custGeom>
          <a:avLst/>
          <a:gdLst/>
          <a:ahLst/>
          <a:cxnLst/>
          <a:rect l="0" t="0" r="0" b="0"/>
          <a:pathLst>
            <a:path>
              <a:moveTo>
                <a:pt x="1690724" y="0"/>
              </a:moveTo>
              <a:lnTo>
                <a:pt x="1690724" y="908343"/>
              </a:lnTo>
              <a:lnTo>
                <a:pt x="0" y="908343"/>
              </a:lnTo>
              <a:lnTo>
                <a:pt x="0" y="103544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1E891E-13F3-4480-B1DA-827185B2015D}">
      <dsp:nvSpPr>
        <dsp:cNvPr id="0" name=""/>
        <dsp:cNvSpPr/>
      </dsp:nvSpPr>
      <dsp:spPr>
        <a:xfrm>
          <a:off x="151506" y="3323570"/>
          <a:ext cx="224526" cy="959200"/>
        </a:xfrm>
        <a:custGeom>
          <a:avLst/>
          <a:gdLst/>
          <a:ahLst/>
          <a:cxnLst/>
          <a:rect l="0" t="0" r="0" b="0"/>
          <a:pathLst>
            <a:path>
              <a:moveTo>
                <a:pt x="0" y="0"/>
              </a:moveTo>
              <a:lnTo>
                <a:pt x="0" y="959200"/>
              </a:lnTo>
              <a:lnTo>
                <a:pt x="224526" y="9592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BD7616-65EA-49B2-B0BC-AA5BF59215C1}">
      <dsp:nvSpPr>
        <dsp:cNvPr id="0" name=""/>
        <dsp:cNvSpPr/>
      </dsp:nvSpPr>
      <dsp:spPr>
        <a:xfrm>
          <a:off x="750244" y="1134309"/>
          <a:ext cx="3364555" cy="1035449"/>
        </a:xfrm>
        <a:custGeom>
          <a:avLst/>
          <a:gdLst/>
          <a:ahLst/>
          <a:cxnLst/>
          <a:rect l="0" t="0" r="0" b="0"/>
          <a:pathLst>
            <a:path>
              <a:moveTo>
                <a:pt x="3364555" y="0"/>
              </a:moveTo>
              <a:lnTo>
                <a:pt x="3364555" y="908343"/>
              </a:lnTo>
              <a:lnTo>
                <a:pt x="0" y="908343"/>
              </a:lnTo>
              <a:lnTo>
                <a:pt x="0" y="103544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760EEC-11CC-4D7E-9B45-85E969CFE7BE}">
      <dsp:nvSpPr>
        <dsp:cNvPr id="0" name=""/>
        <dsp:cNvSpPr/>
      </dsp:nvSpPr>
      <dsp:spPr>
        <a:xfrm>
          <a:off x="3194124" y="0"/>
          <a:ext cx="1841350" cy="113430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b="1" kern="1200" dirty="0" smtClean="0"/>
            <a:t>Erdemli Mallar</a:t>
          </a:r>
        </a:p>
      </dsp:txBody>
      <dsp:txXfrm>
        <a:off x="3194124" y="0"/>
        <a:ext cx="1841350" cy="1134309"/>
      </dsp:txXfrm>
    </dsp:sp>
    <dsp:sp modelId="{52449A40-0306-4089-8A6F-859E449575D8}">
      <dsp:nvSpPr>
        <dsp:cNvPr id="0" name=""/>
        <dsp:cNvSpPr/>
      </dsp:nvSpPr>
      <dsp:spPr>
        <a:xfrm>
          <a:off x="1821" y="2169758"/>
          <a:ext cx="1496845" cy="115381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Toplum için faydalı özel mallar</a:t>
          </a:r>
        </a:p>
        <a:p>
          <a:pPr lvl="0" algn="ctr" defTabSz="711200">
            <a:lnSpc>
              <a:spcPct val="90000"/>
            </a:lnSpc>
            <a:spcBef>
              <a:spcPct val="0"/>
            </a:spcBef>
            <a:spcAft>
              <a:spcPct val="35000"/>
            </a:spcAft>
          </a:pPr>
          <a:r>
            <a:rPr lang="tr-TR" sz="1200" i="1" kern="1200" dirty="0" smtClean="0"/>
            <a:t>Birincil  faydası bireye, ikincil faydası topluma</a:t>
          </a:r>
          <a:endParaRPr lang="tr-TR" sz="1200" i="1" kern="1200" dirty="0"/>
        </a:p>
      </dsp:txBody>
      <dsp:txXfrm>
        <a:off x="1821" y="2169758"/>
        <a:ext cx="1496845" cy="1153811"/>
      </dsp:txXfrm>
    </dsp:sp>
    <dsp:sp modelId="{EE9A9718-BF27-4625-A4B4-3ED73B3C4BA4}">
      <dsp:nvSpPr>
        <dsp:cNvPr id="0" name=""/>
        <dsp:cNvSpPr/>
      </dsp:nvSpPr>
      <dsp:spPr>
        <a:xfrm>
          <a:off x="376033" y="3577781"/>
          <a:ext cx="2212402" cy="140997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kern="1200" dirty="0" smtClean="0"/>
            <a:t>Örnek; toplu konut, zorunlu aşı hizmetleri,  parasız süt dağıtımı, herkese açık spor ve dinlenme tesisleri,  parklar, kreşler, devlet yurtları, vb. </a:t>
          </a:r>
        </a:p>
      </dsp:txBody>
      <dsp:txXfrm>
        <a:off x="376033" y="3577781"/>
        <a:ext cx="2212402" cy="1409977"/>
      </dsp:txXfrm>
    </dsp:sp>
    <dsp:sp modelId="{73804453-A8B1-4CD3-B76B-467A9E631B54}">
      <dsp:nvSpPr>
        <dsp:cNvPr id="0" name=""/>
        <dsp:cNvSpPr/>
      </dsp:nvSpPr>
      <dsp:spPr>
        <a:xfrm>
          <a:off x="1752878" y="2169758"/>
          <a:ext cx="1342393" cy="105826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Tüketildiklerinde dışsal fayda doğar </a:t>
          </a:r>
          <a:endParaRPr lang="tr-TR" sz="1400" kern="1200" dirty="0"/>
        </a:p>
      </dsp:txBody>
      <dsp:txXfrm>
        <a:off x="1752878" y="2169758"/>
        <a:ext cx="1342393" cy="1058264"/>
      </dsp:txXfrm>
    </dsp:sp>
    <dsp:sp modelId="{5AEFAF5A-7AEE-4723-B1DC-E0CE4DA56E15}">
      <dsp:nvSpPr>
        <dsp:cNvPr id="0" name=""/>
        <dsp:cNvSpPr/>
      </dsp:nvSpPr>
      <dsp:spPr>
        <a:xfrm>
          <a:off x="3349484" y="2169758"/>
          <a:ext cx="1465940" cy="105826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Piyasa fiyatının altında veya parasız olarak sunulurlar </a:t>
          </a:r>
          <a:endParaRPr lang="tr-TR" sz="1600" kern="1200" dirty="0"/>
        </a:p>
      </dsp:txBody>
      <dsp:txXfrm>
        <a:off x="3349484" y="2169758"/>
        <a:ext cx="1465940" cy="1058264"/>
      </dsp:txXfrm>
    </dsp:sp>
    <dsp:sp modelId="{0938F0CA-466A-4B4A-BE71-32226303DEEF}">
      <dsp:nvSpPr>
        <dsp:cNvPr id="0" name=""/>
        <dsp:cNvSpPr/>
      </dsp:nvSpPr>
      <dsp:spPr>
        <a:xfrm>
          <a:off x="5069636" y="2169758"/>
          <a:ext cx="1508139" cy="105826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Paternalistik bir devlet anlayışını içerir </a:t>
          </a:r>
          <a:endParaRPr lang="tr-TR" sz="1600" kern="1200" dirty="0"/>
        </a:p>
      </dsp:txBody>
      <dsp:txXfrm>
        <a:off x="5069636" y="2169758"/>
        <a:ext cx="1508139" cy="1058264"/>
      </dsp:txXfrm>
    </dsp:sp>
    <dsp:sp modelId="{12AFABA5-AC84-47B6-9A47-885842CC1166}">
      <dsp:nvSpPr>
        <dsp:cNvPr id="0" name=""/>
        <dsp:cNvSpPr/>
      </dsp:nvSpPr>
      <dsp:spPr>
        <a:xfrm>
          <a:off x="6833809" y="2203254"/>
          <a:ext cx="1395790" cy="110246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tr-TR" sz="1200" kern="1200" smtClean="0"/>
            <a:t>Devlet müdahalesi olmadığında </a:t>
          </a:r>
          <a:r>
            <a:rPr lang="tr-TR" sz="1200" b="1" kern="1200" smtClean="0">
              <a:latin typeface="Bradley Hand ITC" pitchFamily="66" charset="0"/>
            </a:rPr>
            <a:t>tercih çarpıklığı </a:t>
          </a:r>
          <a:r>
            <a:rPr lang="tr-TR" sz="1200" kern="1200" smtClean="0"/>
            <a:t>(eksik talep) ortaya çıkar. </a:t>
          </a:r>
          <a:endParaRPr lang="tr-TR" sz="1200" kern="1200" dirty="0"/>
        </a:p>
      </dsp:txBody>
      <dsp:txXfrm>
        <a:off x="6833809" y="2203254"/>
        <a:ext cx="1395790" cy="110246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A9C9BBAC-B052-49E4-9AAA-30B4B046875C}" type="datetimeFigureOut">
              <a:rPr lang="tr-TR" smtClean="0"/>
              <a:pPr/>
              <a:t>04.11.2021</a:t>
            </a:fld>
            <a:endParaRPr lang="tr-TR"/>
          </a:p>
        </p:txBody>
      </p:sp>
      <p:sp>
        <p:nvSpPr>
          <p:cNvPr id="4" name="Altbilgi Yer Tutucusu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63A2AB08-12ED-4EB6-BAEA-0EABDF0FEB28}" type="slidenum">
              <a:rPr lang="tr-TR" smtClean="0"/>
              <a:pPr/>
              <a:t>‹#›</a:t>
            </a:fld>
            <a:endParaRPr lang="tr-TR"/>
          </a:p>
        </p:txBody>
      </p:sp>
    </p:spTree>
    <p:extLst>
      <p:ext uri="{BB962C8B-B14F-4D97-AF65-F5344CB8AC3E}">
        <p14:creationId xmlns:p14="http://schemas.microsoft.com/office/powerpoint/2010/main" val="17514182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87CEB392-6C72-45E0-B97D-7525F65F9D5E}" type="datetimeFigureOut">
              <a:rPr lang="tr-TR" smtClean="0"/>
              <a:pPr/>
              <a:t>04.11.2021</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7982B6F1-8115-4DA6-8FF9-D25BAD76E8D3}" type="slidenum">
              <a:rPr lang="tr-TR" smtClean="0"/>
              <a:pPr/>
              <a:t>‹#›</a:t>
            </a:fld>
            <a:endParaRPr lang="tr-TR"/>
          </a:p>
        </p:txBody>
      </p:sp>
    </p:spTree>
    <p:extLst>
      <p:ext uri="{BB962C8B-B14F-4D97-AF65-F5344CB8AC3E}">
        <p14:creationId xmlns:p14="http://schemas.microsoft.com/office/powerpoint/2010/main" val="1999773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1799898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550836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346077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2974681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2312031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3834389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3519263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2994247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3987309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4165996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A076F-4D52-4E12-9242-51080A08E950}" type="datetimeFigureOut">
              <a:rPr lang="tr-TR" smtClean="0"/>
              <a:pPr/>
              <a:t>04.11.2021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B02FEF9-E3C5-466C-84DC-CE101FB15136}" type="slidenum">
              <a:rPr lang="tr-TR" smtClean="0"/>
              <a:pPr/>
              <a:t>‹#›</a:t>
            </a:fld>
            <a:endParaRPr lang="tr-TR"/>
          </a:p>
        </p:txBody>
      </p:sp>
    </p:spTree>
    <p:extLst>
      <p:ext uri="{BB962C8B-B14F-4D97-AF65-F5344CB8AC3E}">
        <p14:creationId xmlns:p14="http://schemas.microsoft.com/office/powerpoint/2010/main" val="1712218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EA076F-4D52-4E12-9242-51080A08E950}" type="datetimeFigureOut">
              <a:rPr lang="tr-TR" smtClean="0"/>
              <a:pPr/>
              <a:t>04.11.2021</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02FEF9-E3C5-466C-84DC-CE101FB15136}" type="slidenum">
              <a:rPr lang="tr-TR" smtClean="0"/>
              <a:pPr/>
              <a:t>‹#›</a:t>
            </a:fld>
            <a:endParaRPr lang="tr-TR"/>
          </a:p>
        </p:txBody>
      </p:sp>
    </p:spTree>
    <p:extLst>
      <p:ext uri="{BB962C8B-B14F-4D97-AF65-F5344CB8AC3E}">
        <p14:creationId xmlns:p14="http://schemas.microsoft.com/office/powerpoint/2010/main" val="2295692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p:txBody>
          <a:bodyPr>
            <a:normAutofit fontScale="90000"/>
          </a:bodyPr>
          <a:lstStyle/>
          <a:p>
            <a:pPr marL="484188" eaLnBrk="1" hangingPunct="1"/>
            <a:r>
              <a:rPr lang="tr-TR" altLang="tr-TR" dirty="0" smtClean="0"/>
              <a:t/>
            </a:r>
            <a:br>
              <a:rPr lang="tr-TR" altLang="tr-TR" dirty="0" smtClean="0"/>
            </a:br>
            <a:r>
              <a:rPr lang="tr-TR" altLang="tr-TR" dirty="0" smtClean="0"/>
              <a:t/>
            </a:r>
            <a:br>
              <a:rPr lang="tr-TR" altLang="tr-TR" dirty="0" smtClean="0"/>
            </a:br>
            <a:r>
              <a:rPr lang="tr-TR" altLang="tr-TR" dirty="0" smtClean="0"/>
              <a:t>Devlet (Kamu) Ekonomik ve Sosyal Hayata Niçin Müdahale Eder?</a:t>
            </a:r>
            <a:br>
              <a:rPr lang="tr-TR" altLang="tr-TR" dirty="0" smtClean="0"/>
            </a:br>
            <a:r>
              <a:rPr lang="tr-TR" altLang="tr-TR" dirty="0"/>
              <a:t/>
            </a:r>
            <a:br>
              <a:rPr lang="tr-TR" altLang="tr-TR" dirty="0"/>
            </a:br>
            <a:r>
              <a:rPr lang="tr-TR" altLang="tr-TR" dirty="0" smtClean="0"/>
              <a:t>1. Piyasa Başarısızlıkları Kuramı</a:t>
            </a:r>
            <a:br>
              <a:rPr lang="tr-TR" altLang="tr-TR" dirty="0" smtClean="0"/>
            </a:br>
            <a:r>
              <a:rPr lang="tr-TR" altLang="tr-TR" dirty="0" smtClean="0"/>
              <a:t>2. Fonksiyonel Devlet Kuramı </a:t>
            </a:r>
            <a:br>
              <a:rPr lang="tr-TR" altLang="tr-TR" dirty="0" smtClean="0"/>
            </a:br>
            <a:endParaRPr lang="tr-TR" altLang="tr-TR" dirty="0" smtClean="0"/>
          </a:p>
        </p:txBody>
      </p:sp>
    </p:spTree>
    <p:extLst>
      <p:ext uri="{BB962C8B-B14F-4D97-AF65-F5344CB8AC3E}">
        <p14:creationId xmlns:p14="http://schemas.microsoft.com/office/powerpoint/2010/main" val="2403717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911443972"/>
              </p:ext>
            </p:extLst>
          </p:nvPr>
        </p:nvGraphicFramePr>
        <p:xfrm>
          <a:off x="457200" y="126876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87094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473965493"/>
              </p:ext>
            </p:extLst>
          </p:nvPr>
        </p:nvGraphicFramePr>
        <p:xfrm>
          <a:off x="457200" y="428604"/>
          <a:ext cx="8229600" cy="55926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3664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3 Başlık"/>
          <p:cNvSpPr>
            <a:spLocks noGrp="1"/>
          </p:cNvSpPr>
          <p:nvPr>
            <p:ph type="ctrTitle"/>
          </p:nvPr>
        </p:nvSpPr>
        <p:spPr/>
        <p:txBody>
          <a:bodyPr/>
          <a:lstStyle/>
          <a:p>
            <a:r>
              <a:rPr lang="tr-TR" altLang="tr-TR" smtClean="0"/>
              <a:t>Niteliğine Göre Kamusal Mallar</a:t>
            </a:r>
          </a:p>
        </p:txBody>
      </p:sp>
    </p:spTree>
    <p:extLst>
      <p:ext uri="{BB962C8B-B14F-4D97-AF65-F5344CB8AC3E}">
        <p14:creationId xmlns:p14="http://schemas.microsoft.com/office/powerpoint/2010/main" val="998531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1"/>
            <p:extLst>
              <p:ext uri="{D42A27DB-BD31-4B8C-83A1-F6EECF244321}">
                <p14:modId xmlns:p14="http://schemas.microsoft.com/office/powerpoint/2010/main" val="4072052308"/>
              </p:ext>
            </p:extLst>
          </p:nvPr>
        </p:nvGraphicFramePr>
        <p:xfrm>
          <a:off x="457200" y="285728"/>
          <a:ext cx="8229600" cy="6215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44573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extLst>
              <p:ext uri="{D42A27DB-BD31-4B8C-83A1-F6EECF244321}">
                <p14:modId xmlns:p14="http://schemas.microsoft.com/office/powerpoint/2010/main" val="646768518"/>
              </p:ext>
            </p:extLst>
          </p:nvPr>
        </p:nvGraphicFramePr>
        <p:xfrm>
          <a:off x="428596" y="285728"/>
          <a:ext cx="8229600" cy="5768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74406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34201706812\Desktop\Screenshot.png"/>
          <p:cNvPicPr>
            <a:picLocks noChangeAspect="1" noChangeArrowheads="1"/>
          </p:cNvPicPr>
          <p:nvPr/>
        </p:nvPicPr>
        <p:blipFill rotWithShape="1">
          <a:blip r:embed="rId2">
            <a:extLst>
              <a:ext uri="{28A0092B-C50C-407E-A947-70E740481C1C}">
                <a14:useLocalDpi xmlns:a14="http://schemas.microsoft.com/office/drawing/2010/main" val="0"/>
              </a:ext>
            </a:extLst>
          </a:blip>
          <a:srcRect t="1" b="46737"/>
          <a:stretch/>
        </p:blipFill>
        <p:spPr bwMode="auto">
          <a:xfrm>
            <a:off x="683552" y="476672"/>
            <a:ext cx="7907230" cy="413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89398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34201706812\Desktop\MAHKUM AÇMAZ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27176"/>
            <a:ext cx="8264627" cy="3132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2" name="Oval 1"/>
          <p:cNvSpPr/>
          <p:nvPr/>
        </p:nvSpPr>
        <p:spPr>
          <a:xfrm>
            <a:off x="1187624" y="3573016"/>
            <a:ext cx="288032"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A</a:t>
            </a:r>
            <a:endParaRPr lang="tr-TR" dirty="0"/>
          </a:p>
        </p:txBody>
      </p:sp>
      <p:sp>
        <p:nvSpPr>
          <p:cNvPr id="4" name="Oval 3"/>
          <p:cNvSpPr/>
          <p:nvPr/>
        </p:nvSpPr>
        <p:spPr>
          <a:xfrm>
            <a:off x="5436096" y="2204864"/>
            <a:ext cx="288032"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B</a:t>
            </a:r>
            <a:endParaRPr lang="tr-TR" dirty="0" smtClean="0"/>
          </a:p>
        </p:txBody>
      </p:sp>
      <p:sp>
        <p:nvSpPr>
          <p:cNvPr id="5" name="Oval 4"/>
          <p:cNvSpPr/>
          <p:nvPr/>
        </p:nvSpPr>
        <p:spPr>
          <a:xfrm>
            <a:off x="6372200" y="3284984"/>
            <a:ext cx="288032"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a:t>
            </a:r>
          </a:p>
        </p:txBody>
      </p:sp>
      <p:sp>
        <p:nvSpPr>
          <p:cNvPr id="6" name="Oval 5"/>
          <p:cNvSpPr/>
          <p:nvPr/>
        </p:nvSpPr>
        <p:spPr>
          <a:xfrm>
            <a:off x="4139952" y="3284984"/>
            <a:ext cx="288032"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5</a:t>
            </a:r>
          </a:p>
        </p:txBody>
      </p:sp>
      <p:sp>
        <p:nvSpPr>
          <p:cNvPr id="7" name="Oval 6"/>
          <p:cNvSpPr/>
          <p:nvPr/>
        </p:nvSpPr>
        <p:spPr>
          <a:xfrm>
            <a:off x="4644008" y="3284984"/>
            <a:ext cx="288032"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5</a:t>
            </a:r>
          </a:p>
        </p:txBody>
      </p:sp>
      <p:sp>
        <p:nvSpPr>
          <p:cNvPr id="8" name="Oval 7"/>
          <p:cNvSpPr/>
          <p:nvPr/>
        </p:nvSpPr>
        <p:spPr>
          <a:xfrm>
            <a:off x="6876256" y="3140968"/>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t>10</a:t>
            </a:r>
          </a:p>
        </p:txBody>
      </p:sp>
      <p:sp>
        <p:nvSpPr>
          <p:cNvPr id="9" name="Oval 8"/>
          <p:cNvSpPr/>
          <p:nvPr/>
        </p:nvSpPr>
        <p:spPr>
          <a:xfrm>
            <a:off x="4139952" y="4005064"/>
            <a:ext cx="5040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t>10</a:t>
            </a:r>
          </a:p>
        </p:txBody>
      </p:sp>
      <p:sp>
        <p:nvSpPr>
          <p:cNvPr id="10" name="Oval 9"/>
          <p:cNvSpPr/>
          <p:nvPr/>
        </p:nvSpPr>
        <p:spPr>
          <a:xfrm>
            <a:off x="4788024" y="4149080"/>
            <a:ext cx="288032"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2</a:t>
            </a:r>
          </a:p>
        </p:txBody>
      </p:sp>
      <p:sp>
        <p:nvSpPr>
          <p:cNvPr id="11" name="Oval 10"/>
          <p:cNvSpPr/>
          <p:nvPr/>
        </p:nvSpPr>
        <p:spPr>
          <a:xfrm>
            <a:off x="6444208" y="4149080"/>
            <a:ext cx="288032"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1</a:t>
            </a:r>
          </a:p>
        </p:txBody>
      </p:sp>
      <p:sp>
        <p:nvSpPr>
          <p:cNvPr id="12" name="Oval 11"/>
          <p:cNvSpPr/>
          <p:nvPr/>
        </p:nvSpPr>
        <p:spPr>
          <a:xfrm>
            <a:off x="6948264" y="4149080"/>
            <a:ext cx="288032" cy="3600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1</a:t>
            </a:r>
          </a:p>
        </p:txBody>
      </p:sp>
      <p:sp>
        <p:nvSpPr>
          <p:cNvPr id="13" name="Oval 12"/>
          <p:cNvSpPr/>
          <p:nvPr/>
        </p:nvSpPr>
        <p:spPr>
          <a:xfrm>
            <a:off x="4331516" y="2909208"/>
            <a:ext cx="288032" cy="36004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B</a:t>
            </a:r>
            <a:endParaRPr lang="tr-TR" dirty="0" smtClean="0"/>
          </a:p>
        </p:txBody>
      </p:sp>
      <p:sp>
        <p:nvSpPr>
          <p:cNvPr id="14" name="Oval 13"/>
          <p:cNvSpPr/>
          <p:nvPr/>
        </p:nvSpPr>
        <p:spPr>
          <a:xfrm>
            <a:off x="6588224" y="2879316"/>
            <a:ext cx="288032" cy="36004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B</a:t>
            </a:r>
            <a:endParaRPr lang="tr-TR" dirty="0" smtClean="0"/>
          </a:p>
        </p:txBody>
      </p:sp>
      <p:sp>
        <p:nvSpPr>
          <p:cNvPr id="15" name="Oval 14"/>
          <p:cNvSpPr/>
          <p:nvPr/>
        </p:nvSpPr>
        <p:spPr>
          <a:xfrm>
            <a:off x="4527849" y="3753036"/>
            <a:ext cx="288032" cy="36004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B</a:t>
            </a:r>
            <a:endParaRPr lang="tr-TR" dirty="0" smtClean="0"/>
          </a:p>
        </p:txBody>
      </p:sp>
      <p:sp>
        <p:nvSpPr>
          <p:cNvPr id="16" name="Oval 15"/>
          <p:cNvSpPr/>
          <p:nvPr/>
        </p:nvSpPr>
        <p:spPr>
          <a:xfrm>
            <a:off x="6628017" y="3789628"/>
            <a:ext cx="288032" cy="36004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B</a:t>
            </a:r>
            <a:endParaRPr lang="tr-TR" dirty="0" smtClean="0"/>
          </a:p>
        </p:txBody>
      </p:sp>
    </p:spTree>
    <p:extLst>
      <p:ext uri="{BB962C8B-B14F-4D97-AF65-F5344CB8AC3E}">
        <p14:creationId xmlns:p14="http://schemas.microsoft.com/office/powerpoint/2010/main" val="16745284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34201706812\Desktop\Screenshot.png"/>
          <p:cNvPicPr>
            <a:picLocks noChangeAspect="1" noChangeArrowheads="1"/>
          </p:cNvPicPr>
          <p:nvPr/>
        </p:nvPicPr>
        <p:blipFill rotWithShape="1">
          <a:blip r:embed="rId2">
            <a:extLst>
              <a:ext uri="{28A0092B-C50C-407E-A947-70E740481C1C}">
                <a14:useLocalDpi xmlns:a14="http://schemas.microsoft.com/office/drawing/2010/main" val="0"/>
              </a:ext>
            </a:extLst>
          </a:blip>
          <a:srcRect t="77886"/>
          <a:stretch/>
        </p:blipFill>
        <p:spPr bwMode="auto">
          <a:xfrm>
            <a:off x="395536" y="908720"/>
            <a:ext cx="7704856" cy="1944216"/>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4" name="3 Yuvarlatılmış Dikdörtgen"/>
          <p:cNvSpPr/>
          <p:nvPr/>
        </p:nvSpPr>
        <p:spPr>
          <a:xfrm>
            <a:off x="6572264" y="1643050"/>
            <a:ext cx="1143008"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t>10 yıl hapis</a:t>
            </a:r>
            <a:endParaRPr lang="tr-TR" sz="1000" dirty="0"/>
          </a:p>
        </p:txBody>
      </p:sp>
      <p:sp>
        <p:nvSpPr>
          <p:cNvPr id="5" name="4 Yuvarlatılmış Dikdörtgen"/>
          <p:cNvSpPr/>
          <p:nvPr/>
        </p:nvSpPr>
        <p:spPr>
          <a:xfrm>
            <a:off x="3428992" y="1928802"/>
            <a:ext cx="92869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000" dirty="0" smtClean="0"/>
              <a:t>5’er yıl hapis</a:t>
            </a:r>
            <a:endParaRPr lang="tr-TR" sz="1000" dirty="0"/>
          </a:p>
        </p:txBody>
      </p:sp>
    </p:spTree>
    <p:extLst>
      <p:ext uri="{BB962C8B-B14F-4D97-AF65-F5344CB8AC3E}">
        <p14:creationId xmlns:p14="http://schemas.microsoft.com/office/powerpoint/2010/main" val="14580187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extLst>
              <p:ext uri="{D42A27DB-BD31-4B8C-83A1-F6EECF244321}">
                <p14:modId xmlns:p14="http://schemas.microsoft.com/office/powerpoint/2010/main" val="3772678531"/>
              </p:ext>
            </p:extLst>
          </p:nvPr>
        </p:nvGraphicFramePr>
        <p:xfrm>
          <a:off x="457200" y="1357297"/>
          <a:ext cx="8229600" cy="53120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93500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extLst>
              <p:ext uri="{D42A27DB-BD31-4B8C-83A1-F6EECF244321}">
                <p14:modId xmlns:p14="http://schemas.microsoft.com/office/powerpoint/2010/main" val="1348128550"/>
              </p:ext>
            </p:extLst>
          </p:nvPr>
        </p:nvGraphicFramePr>
        <p:xfrm>
          <a:off x="457200" y="660399"/>
          <a:ext cx="8229600" cy="5768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29557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pPr marL="484188" eaLnBrk="1" hangingPunct="1"/>
            <a:r>
              <a:rPr lang="tr-TR" altLang="tr-TR" dirty="0" smtClean="0"/>
              <a:t>Piyasa Başarısızlıkları Kuramı</a:t>
            </a:r>
          </a:p>
        </p:txBody>
      </p:sp>
      <p:sp>
        <p:nvSpPr>
          <p:cNvPr id="1806339" name="Rectangle 3"/>
          <p:cNvSpPr>
            <a:spLocks noGrp="1" noChangeArrowheads="1"/>
          </p:cNvSpPr>
          <p:nvPr>
            <p:ph idx="1"/>
          </p:nvPr>
        </p:nvSpPr>
        <p:spPr/>
        <p:txBody>
          <a:bodyPr rtlCol="0">
            <a:noAutofit/>
          </a:bodyPr>
          <a:lstStyle/>
          <a:p>
            <a:pPr marL="448056" indent="-384048" algn="just" eaLnBrk="1" fontAlgn="auto" hangingPunct="1">
              <a:spcAft>
                <a:spcPts val="0"/>
              </a:spcAft>
              <a:buFont typeface="Arial" charset="0"/>
              <a:buNone/>
              <a:defRPr/>
            </a:pPr>
            <a:r>
              <a:rPr lang="tr-TR" dirty="0" smtClean="0">
                <a:latin typeface="+mj-lt"/>
              </a:rPr>
              <a:t>Piyasa; </a:t>
            </a:r>
          </a:p>
          <a:p>
            <a:pPr marL="448056" indent="-384048" algn="just" eaLnBrk="1" fontAlgn="auto" hangingPunct="1">
              <a:spcAft>
                <a:spcPts val="0"/>
              </a:spcAft>
              <a:buFont typeface="Arial" charset="0"/>
              <a:buNone/>
              <a:defRPr/>
            </a:pPr>
            <a:endParaRPr lang="tr-TR" dirty="0" smtClean="0">
              <a:latin typeface="+mj-lt"/>
            </a:endParaRPr>
          </a:p>
          <a:p>
            <a:pPr marL="921258" lvl="1" indent="-457200" algn="just" eaLnBrk="1" fontAlgn="auto" hangingPunct="1">
              <a:spcAft>
                <a:spcPts val="0"/>
              </a:spcAft>
              <a:buFont typeface="+mj-lt"/>
              <a:buAutoNum type="alphaLcPeriod"/>
              <a:defRPr/>
            </a:pPr>
            <a:r>
              <a:rPr lang="tr-TR" sz="3200" dirty="0" smtClean="0">
                <a:latin typeface="+mj-lt"/>
              </a:rPr>
              <a:t>Kamusal mal ve hizmet üretimi</a:t>
            </a:r>
          </a:p>
          <a:p>
            <a:pPr marL="921258" lvl="1" indent="-457200" algn="just" eaLnBrk="1" fontAlgn="auto" hangingPunct="1">
              <a:spcAft>
                <a:spcPts val="0"/>
              </a:spcAft>
              <a:buFont typeface="+mj-lt"/>
              <a:buAutoNum type="alphaLcPeriod"/>
              <a:defRPr/>
            </a:pPr>
            <a:r>
              <a:rPr lang="tr-TR" sz="3200" dirty="0" smtClean="0">
                <a:latin typeface="+mj-lt"/>
              </a:rPr>
              <a:t>Dışsallıklar </a:t>
            </a:r>
          </a:p>
          <a:p>
            <a:pPr marL="921258" lvl="1" indent="-457200" algn="just" eaLnBrk="1" fontAlgn="auto" hangingPunct="1">
              <a:spcAft>
                <a:spcPts val="0"/>
              </a:spcAft>
              <a:buFont typeface="+mj-lt"/>
              <a:buAutoNum type="alphaLcPeriod"/>
              <a:defRPr/>
            </a:pPr>
            <a:r>
              <a:rPr lang="tr-TR" sz="3200" dirty="0" smtClean="0">
                <a:latin typeface="+mj-lt"/>
              </a:rPr>
              <a:t>Doğal tekeller</a:t>
            </a:r>
          </a:p>
          <a:p>
            <a:pPr marL="921258" lvl="1" indent="-457200" algn="just" eaLnBrk="1" fontAlgn="auto" hangingPunct="1">
              <a:spcAft>
                <a:spcPts val="0"/>
              </a:spcAft>
              <a:buFont typeface="+mj-lt"/>
              <a:buAutoNum type="alphaLcPeriod"/>
              <a:defRPr/>
            </a:pPr>
            <a:r>
              <a:rPr lang="tr-TR" sz="3200" dirty="0" smtClean="0">
                <a:latin typeface="+mj-lt"/>
              </a:rPr>
              <a:t>Tam rekabetten sapmalar </a:t>
            </a:r>
          </a:p>
          <a:p>
            <a:pPr marL="921258" lvl="1" indent="-457200" algn="just" eaLnBrk="1" fontAlgn="auto" hangingPunct="1">
              <a:spcAft>
                <a:spcPts val="0"/>
              </a:spcAft>
              <a:buFont typeface="+mj-lt"/>
              <a:buAutoNum type="alphaLcPeriod"/>
              <a:defRPr/>
            </a:pPr>
            <a:endParaRPr lang="tr-TR" sz="3200" dirty="0">
              <a:latin typeface="+mj-lt"/>
            </a:endParaRPr>
          </a:p>
          <a:p>
            <a:pPr marL="464058" lvl="1" indent="0" algn="just" eaLnBrk="1" fontAlgn="auto" hangingPunct="1">
              <a:spcAft>
                <a:spcPts val="0"/>
              </a:spcAft>
              <a:buNone/>
              <a:defRPr/>
            </a:pPr>
            <a:r>
              <a:rPr lang="tr-TR" sz="3200" dirty="0" smtClean="0">
                <a:latin typeface="+mj-lt"/>
              </a:rPr>
              <a:t>konularında başarısızdır. </a:t>
            </a:r>
          </a:p>
        </p:txBody>
      </p:sp>
    </p:spTree>
    <p:extLst>
      <p:ext uri="{BB962C8B-B14F-4D97-AF65-F5344CB8AC3E}">
        <p14:creationId xmlns:p14="http://schemas.microsoft.com/office/powerpoint/2010/main" val="2755778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extLst>
              <p:ext uri="{D42A27DB-BD31-4B8C-83A1-F6EECF244321}">
                <p14:modId xmlns:p14="http://schemas.microsoft.com/office/powerpoint/2010/main" val="3205731569"/>
              </p:ext>
            </p:extLst>
          </p:nvPr>
        </p:nvGraphicFramePr>
        <p:xfrm>
          <a:off x="457200" y="660399"/>
          <a:ext cx="8229600" cy="5768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3889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extLst>
              <p:ext uri="{D42A27DB-BD31-4B8C-83A1-F6EECF244321}">
                <p14:modId xmlns:p14="http://schemas.microsoft.com/office/powerpoint/2010/main" val="2465212499"/>
              </p:ext>
            </p:extLst>
          </p:nvPr>
        </p:nvGraphicFramePr>
        <p:xfrm>
          <a:off x="457200" y="660399"/>
          <a:ext cx="8229600" cy="5768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30335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extLst>
              <p:ext uri="{D42A27DB-BD31-4B8C-83A1-F6EECF244321}">
                <p14:modId xmlns:p14="http://schemas.microsoft.com/office/powerpoint/2010/main" val="1392274678"/>
              </p:ext>
            </p:extLst>
          </p:nvPr>
        </p:nvGraphicFramePr>
        <p:xfrm>
          <a:off x="457200" y="660399"/>
          <a:ext cx="8229600" cy="5768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27502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extLst>
              <p:ext uri="{D42A27DB-BD31-4B8C-83A1-F6EECF244321}">
                <p14:modId xmlns:p14="http://schemas.microsoft.com/office/powerpoint/2010/main" val="2542109471"/>
              </p:ext>
            </p:extLst>
          </p:nvPr>
        </p:nvGraphicFramePr>
        <p:xfrm>
          <a:off x="457200" y="660399"/>
          <a:ext cx="8229600" cy="5768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4246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extLst>
              <p:ext uri="{D42A27DB-BD31-4B8C-83A1-F6EECF244321}">
                <p14:modId xmlns:p14="http://schemas.microsoft.com/office/powerpoint/2010/main" val="519881486"/>
              </p:ext>
            </p:extLst>
          </p:nvPr>
        </p:nvGraphicFramePr>
        <p:xfrm>
          <a:off x="457200" y="660399"/>
          <a:ext cx="8229600" cy="54832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73304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Başlık"/>
          <p:cNvSpPr>
            <a:spLocks noGrp="1"/>
          </p:cNvSpPr>
          <p:nvPr>
            <p:ph type="ctrTitle"/>
          </p:nvPr>
        </p:nvSpPr>
        <p:spPr/>
        <p:txBody>
          <a:bodyPr>
            <a:normAutofit fontScale="90000"/>
          </a:bodyPr>
          <a:lstStyle/>
          <a:p>
            <a:r>
              <a:rPr lang="tr-TR" altLang="tr-TR" u="sng" dirty="0" smtClean="0"/>
              <a:t>Dışsallıklar</a:t>
            </a:r>
            <a:br>
              <a:rPr lang="tr-TR" altLang="tr-TR" u="sng" dirty="0" smtClean="0"/>
            </a:br>
            <a:r>
              <a:rPr lang="tr-TR" altLang="tr-TR" dirty="0" smtClean="0"/>
              <a:t/>
            </a:r>
            <a:br>
              <a:rPr lang="tr-TR" altLang="tr-TR" dirty="0" smtClean="0"/>
            </a:br>
            <a:r>
              <a:rPr lang="tr-TR" altLang="tr-TR" dirty="0" smtClean="0"/>
              <a:t>söz konusu olduğunda piyasa neden başarısızdır?</a:t>
            </a:r>
          </a:p>
        </p:txBody>
      </p:sp>
    </p:spTree>
    <p:extLst>
      <p:ext uri="{BB962C8B-B14F-4D97-AF65-F5344CB8AC3E}">
        <p14:creationId xmlns:p14="http://schemas.microsoft.com/office/powerpoint/2010/main" val="1413178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marL="484188" eaLnBrk="1" hangingPunct="1"/>
            <a:r>
              <a:rPr lang="tr-TR" altLang="tr-TR" smtClean="0"/>
              <a:t>Dışsallıklar-Tanım</a:t>
            </a:r>
            <a:endParaRPr lang="en-US" altLang="tr-TR" smtClean="0"/>
          </a:p>
        </p:txBody>
      </p:sp>
      <p:sp>
        <p:nvSpPr>
          <p:cNvPr id="1319939" name="Rectangle 3"/>
          <p:cNvSpPr>
            <a:spLocks noGrp="1" noChangeArrowheads="1"/>
          </p:cNvSpPr>
          <p:nvPr>
            <p:ph idx="1"/>
          </p:nvPr>
        </p:nvSpPr>
        <p:spPr>
          <a:xfrm>
            <a:off x="457200" y="1500188"/>
            <a:ext cx="8229600" cy="4525962"/>
          </a:xfrm>
        </p:spPr>
        <p:txBody>
          <a:bodyPr rtlCol="0">
            <a:noAutofit/>
          </a:bodyPr>
          <a:lstStyle/>
          <a:p>
            <a:pPr marL="406908" algn="just" fontAlgn="auto">
              <a:spcAft>
                <a:spcPts val="0"/>
              </a:spcAft>
              <a:buFont typeface="Wingdings" panose="05000000000000000000" pitchFamily="2" charset="2"/>
              <a:buChar char="§"/>
              <a:defRPr/>
            </a:pPr>
            <a:r>
              <a:rPr lang="tr-TR" dirty="0" smtClean="0">
                <a:latin typeface="+mj-lt"/>
              </a:rPr>
              <a:t>Bir ekonomik birimin (ekonomik amaçlarına ulaşırken) üretim ve tüketim faaliyetine bağlı olarak diğer ekonomik birim veya birimlerin üretim ve tüketim faaliyetleri üzerinde </a:t>
            </a:r>
            <a:r>
              <a:rPr lang="tr-TR" b="1" dirty="0" smtClean="0">
                <a:solidFill>
                  <a:srgbClr val="FF0000"/>
                </a:solidFill>
                <a:latin typeface="+mj-lt"/>
              </a:rPr>
              <a:t>(kendiliğinden) </a:t>
            </a:r>
            <a:r>
              <a:rPr lang="tr-TR" dirty="0" smtClean="0">
                <a:latin typeface="+mj-lt"/>
              </a:rPr>
              <a:t>ortaya çıkan olumlu veya olumsuz etkilerdir. </a:t>
            </a:r>
          </a:p>
        </p:txBody>
      </p:sp>
    </p:spTree>
    <p:extLst>
      <p:ext uri="{BB962C8B-B14F-4D97-AF65-F5344CB8AC3E}">
        <p14:creationId xmlns:p14="http://schemas.microsoft.com/office/powerpoint/2010/main" val="2478525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Üretim Dışsallıkları</a:t>
            </a:r>
            <a:endParaRPr lang="tr-TR" dirty="0"/>
          </a:p>
        </p:txBody>
      </p:sp>
      <p:sp>
        <p:nvSpPr>
          <p:cNvPr id="3" name="İçerik Yer Tutucusu 2"/>
          <p:cNvSpPr>
            <a:spLocks noGrp="1"/>
          </p:cNvSpPr>
          <p:nvPr>
            <p:ph idx="1"/>
          </p:nvPr>
        </p:nvSpPr>
        <p:spPr/>
        <p:txBody>
          <a:bodyPr>
            <a:noAutofit/>
          </a:bodyPr>
          <a:lstStyle/>
          <a:p>
            <a:pPr algn="just" fontAlgn="base"/>
            <a:r>
              <a:rPr lang="tr-TR" i="1" dirty="0" smtClean="0"/>
              <a:t>Üreticiden </a:t>
            </a:r>
            <a:r>
              <a:rPr lang="tr-TR" i="1" dirty="0"/>
              <a:t>üreticiye pozitif </a:t>
            </a:r>
            <a:r>
              <a:rPr lang="tr-TR" i="1" dirty="0" smtClean="0"/>
              <a:t>dışsallık</a:t>
            </a:r>
            <a:r>
              <a:rPr lang="tr-TR" dirty="0" smtClean="0"/>
              <a:t>: </a:t>
            </a:r>
            <a:r>
              <a:rPr lang="tr-TR" dirty="0"/>
              <a:t>Bal üreticilerinin meyve bahçelerinin sahiplerine ağaçlardaki tozlanma sayesinde katkıda bulunması.</a:t>
            </a:r>
          </a:p>
          <a:p>
            <a:pPr algn="just" fontAlgn="base"/>
            <a:r>
              <a:rPr lang="tr-TR" i="1" dirty="0"/>
              <a:t>Üreticiden üreticiye negatif </a:t>
            </a:r>
            <a:r>
              <a:rPr lang="tr-TR" i="1" dirty="0" smtClean="0"/>
              <a:t>dışsallık</a:t>
            </a:r>
            <a:r>
              <a:rPr lang="tr-TR" dirty="0" smtClean="0"/>
              <a:t>: </a:t>
            </a:r>
            <a:r>
              <a:rPr lang="tr-TR" dirty="0"/>
              <a:t>Fabrika atıklarının nehre bırakılması sonucu bölgede yaşayan çiftçilerin bundan zarar görmesi</a:t>
            </a:r>
            <a:r>
              <a:rPr lang="tr-TR" dirty="0" smtClean="0"/>
              <a:t>.</a:t>
            </a:r>
            <a:endParaRPr lang="tr-TR" dirty="0"/>
          </a:p>
        </p:txBody>
      </p:sp>
    </p:spTree>
    <p:extLst>
      <p:ext uri="{BB962C8B-B14F-4D97-AF65-F5344CB8AC3E}">
        <p14:creationId xmlns:p14="http://schemas.microsoft.com/office/powerpoint/2010/main" val="40927409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Üretim Dışsallıkları</a:t>
            </a:r>
            <a:endParaRPr lang="tr-TR" dirty="0"/>
          </a:p>
        </p:txBody>
      </p:sp>
      <p:sp>
        <p:nvSpPr>
          <p:cNvPr id="3" name="İçerik Yer Tutucusu 2"/>
          <p:cNvSpPr>
            <a:spLocks noGrp="1"/>
          </p:cNvSpPr>
          <p:nvPr>
            <p:ph idx="1"/>
          </p:nvPr>
        </p:nvSpPr>
        <p:spPr/>
        <p:txBody>
          <a:bodyPr>
            <a:noAutofit/>
          </a:bodyPr>
          <a:lstStyle/>
          <a:p>
            <a:pPr algn="just" fontAlgn="base"/>
            <a:r>
              <a:rPr lang="tr-TR" i="1" dirty="0" smtClean="0"/>
              <a:t>Üreticiden </a:t>
            </a:r>
            <a:r>
              <a:rPr lang="tr-TR" i="1" dirty="0"/>
              <a:t>tüketiciye pozitif </a:t>
            </a:r>
            <a:r>
              <a:rPr lang="tr-TR" i="1" dirty="0" smtClean="0"/>
              <a:t>dışsallık</a:t>
            </a:r>
            <a:r>
              <a:rPr lang="tr-TR" dirty="0" smtClean="0"/>
              <a:t>: </a:t>
            </a:r>
            <a:r>
              <a:rPr lang="tr-TR" dirty="0"/>
              <a:t>Bir yere kurulan termik santral sayesinde yeni yolların yapılması.</a:t>
            </a:r>
          </a:p>
          <a:p>
            <a:pPr algn="just" fontAlgn="base"/>
            <a:r>
              <a:rPr lang="tr-TR" i="1" dirty="0"/>
              <a:t>Üreticiden tüketiciye negatif </a:t>
            </a:r>
            <a:r>
              <a:rPr lang="tr-TR" i="1" dirty="0" smtClean="0"/>
              <a:t>dışsallık</a:t>
            </a:r>
            <a:r>
              <a:rPr lang="tr-TR" dirty="0" smtClean="0"/>
              <a:t>: </a:t>
            </a:r>
            <a:r>
              <a:rPr lang="tr-TR" dirty="0"/>
              <a:t>Kurulan termik santrallerin çevre kirliliğine neden olması.</a:t>
            </a:r>
          </a:p>
          <a:p>
            <a:pPr algn="just"/>
            <a:endParaRPr lang="tr-TR" dirty="0"/>
          </a:p>
        </p:txBody>
      </p:sp>
    </p:spTree>
    <p:extLst>
      <p:ext uri="{BB962C8B-B14F-4D97-AF65-F5344CB8AC3E}">
        <p14:creationId xmlns:p14="http://schemas.microsoft.com/office/powerpoint/2010/main" val="15227387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Tüketim Dışsallıkları</a:t>
            </a:r>
            <a:endParaRPr lang="tr-TR" dirty="0"/>
          </a:p>
        </p:txBody>
      </p:sp>
      <p:sp>
        <p:nvSpPr>
          <p:cNvPr id="3" name="İçerik Yer Tutucusu 2"/>
          <p:cNvSpPr>
            <a:spLocks noGrp="1"/>
          </p:cNvSpPr>
          <p:nvPr>
            <p:ph idx="1"/>
          </p:nvPr>
        </p:nvSpPr>
        <p:spPr/>
        <p:txBody>
          <a:bodyPr>
            <a:noAutofit/>
          </a:bodyPr>
          <a:lstStyle/>
          <a:p>
            <a:pPr algn="just" fontAlgn="base"/>
            <a:r>
              <a:rPr lang="tr-TR" i="1" dirty="0"/>
              <a:t>Tüketiciden tüketiciye pozitif dışsallık</a:t>
            </a:r>
            <a:r>
              <a:rPr lang="tr-TR" dirty="0"/>
              <a:t> : Evinin bahçesini botanik bahçesine çevirmesi sayesinde yoldan geçenlerin olumlu etkilenmesi.</a:t>
            </a:r>
          </a:p>
          <a:p>
            <a:pPr algn="just" fontAlgn="base"/>
            <a:r>
              <a:rPr lang="tr-TR" i="1" dirty="0"/>
              <a:t>Tüketiciden tüketiciye negatif dışsallık</a:t>
            </a:r>
            <a:r>
              <a:rPr lang="tr-TR" dirty="0"/>
              <a:t> : Aracın egzozundan çıkan gazın çevredekilere zarar vermesi.</a:t>
            </a:r>
          </a:p>
          <a:p>
            <a:pPr algn="just"/>
            <a:endParaRPr lang="tr-TR" dirty="0"/>
          </a:p>
        </p:txBody>
      </p:sp>
    </p:spTree>
    <p:extLst>
      <p:ext uri="{BB962C8B-B14F-4D97-AF65-F5344CB8AC3E}">
        <p14:creationId xmlns:p14="http://schemas.microsoft.com/office/powerpoint/2010/main" val="256785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a:bodyPr>
          <a:lstStyle/>
          <a:p>
            <a:pPr marL="484188" eaLnBrk="1" hangingPunct="1"/>
            <a:r>
              <a:rPr lang="tr-TR" altLang="tr-TR" dirty="0" smtClean="0"/>
              <a:t>Fonksiyonel Devlet Kuramı</a:t>
            </a:r>
          </a:p>
        </p:txBody>
      </p:sp>
      <p:sp>
        <p:nvSpPr>
          <p:cNvPr id="1806339" name="Rectangle 3"/>
          <p:cNvSpPr>
            <a:spLocks noGrp="1" noChangeArrowheads="1"/>
          </p:cNvSpPr>
          <p:nvPr>
            <p:ph idx="1"/>
          </p:nvPr>
        </p:nvSpPr>
        <p:spPr/>
        <p:txBody>
          <a:bodyPr rtlCol="0">
            <a:noAutofit/>
          </a:bodyPr>
          <a:lstStyle/>
          <a:p>
            <a:pPr marL="448056" indent="-384048" algn="just" eaLnBrk="1" fontAlgn="auto" hangingPunct="1">
              <a:spcAft>
                <a:spcPts val="0"/>
              </a:spcAft>
              <a:buFont typeface="Arial" charset="0"/>
              <a:buNone/>
              <a:defRPr/>
            </a:pPr>
            <a:r>
              <a:rPr lang="tr-TR" dirty="0" smtClean="0">
                <a:latin typeface="+mj-lt"/>
              </a:rPr>
              <a:t>Kamu;</a:t>
            </a:r>
          </a:p>
          <a:p>
            <a:pPr marL="921258" lvl="1" indent="-457200" algn="just" eaLnBrk="1" fontAlgn="auto" hangingPunct="1">
              <a:spcAft>
                <a:spcPts val="0"/>
              </a:spcAft>
              <a:buFont typeface="Wingdings" panose="05000000000000000000" pitchFamily="2" charset="2"/>
              <a:buChar char="Ø"/>
              <a:defRPr/>
            </a:pPr>
            <a:r>
              <a:rPr lang="tr-TR" sz="3200" dirty="0" smtClean="0"/>
              <a:t>Kaynak kullanımında etkinlik sağlama </a:t>
            </a:r>
          </a:p>
          <a:p>
            <a:pPr marL="921258" lvl="1" indent="-457200" algn="just" eaLnBrk="1" fontAlgn="auto" hangingPunct="1">
              <a:spcAft>
                <a:spcPts val="0"/>
              </a:spcAft>
              <a:buFont typeface="Wingdings" panose="05000000000000000000" pitchFamily="2" charset="2"/>
              <a:buChar char="Ø"/>
              <a:defRPr/>
            </a:pPr>
            <a:r>
              <a:rPr lang="tr-TR" sz="3200" dirty="0" smtClean="0">
                <a:latin typeface="+mj-lt"/>
              </a:rPr>
              <a:t>Gelir dağılımında etkinlik sağlama</a:t>
            </a:r>
          </a:p>
          <a:p>
            <a:pPr marL="921258" lvl="1" indent="-457200" algn="just" eaLnBrk="1" fontAlgn="auto" hangingPunct="1">
              <a:spcAft>
                <a:spcPts val="0"/>
              </a:spcAft>
              <a:buFont typeface="Wingdings" panose="05000000000000000000" pitchFamily="2" charset="2"/>
              <a:buChar char="Ø"/>
              <a:defRPr/>
            </a:pPr>
            <a:r>
              <a:rPr lang="tr-TR" sz="3200" dirty="0" smtClean="0">
                <a:latin typeface="+mj-lt"/>
              </a:rPr>
              <a:t>Ekonomik istikrar sağlama</a:t>
            </a:r>
          </a:p>
          <a:p>
            <a:pPr marL="921258" lvl="1" indent="-457200" algn="just" eaLnBrk="1" fontAlgn="auto" hangingPunct="1">
              <a:spcAft>
                <a:spcPts val="0"/>
              </a:spcAft>
              <a:buFont typeface="Wingdings" panose="05000000000000000000" pitchFamily="2" charset="2"/>
              <a:buChar char="Ø"/>
              <a:defRPr/>
            </a:pPr>
            <a:r>
              <a:rPr lang="tr-TR" sz="3200" dirty="0" smtClean="0">
                <a:latin typeface="+mj-lt"/>
              </a:rPr>
              <a:t>Ekonomik büyüme ve kalkınma sağlama</a:t>
            </a:r>
          </a:p>
          <a:p>
            <a:pPr marL="921258" lvl="1" indent="-457200" algn="just" eaLnBrk="1" fontAlgn="auto" hangingPunct="1">
              <a:spcAft>
                <a:spcPts val="0"/>
              </a:spcAft>
              <a:buFont typeface="Wingdings" panose="05000000000000000000" pitchFamily="2" charset="2"/>
              <a:buChar char="Ø"/>
              <a:defRPr/>
            </a:pPr>
            <a:r>
              <a:rPr lang="tr-TR" sz="3200" dirty="0" smtClean="0">
                <a:latin typeface="+mj-lt"/>
              </a:rPr>
              <a:t>Ödemeler dengesinde denklik sağlama, </a:t>
            </a:r>
          </a:p>
          <a:p>
            <a:pPr marL="464058" lvl="1" indent="0" algn="just" eaLnBrk="1" fontAlgn="auto" hangingPunct="1">
              <a:spcAft>
                <a:spcPts val="0"/>
              </a:spcAft>
              <a:buNone/>
              <a:defRPr/>
            </a:pPr>
            <a:endParaRPr lang="tr-TR" sz="3200" dirty="0" smtClean="0">
              <a:latin typeface="+mj-lt"/>
            </a:endParaRPr>
          </a:p>
          <a:p>
            <a:pPr marL="464058" lvl="1" indent="0" algn="just" eaLnBrk="1" fontAlgn="auto" hangingPunct="1">
              <a:spcAft>
                <a:spcPts val="0"/>
              </a:spcAft>
              <a:buNone/>
              <a:defRPr/>
            </a:pPr>
            <a:r>
              <a:rPr lang="tr-TR" sz="3200" dirty="0" smtClean="0">
                <a:latin typeface="+mj-lt"/>
              </a:rPr>
              <a:t>amaçlarıyla ekonomik ve sosyal hayata müdahale etmelidir.  </a:t>
            </a:r>
          </a:p>
        </p:txBody>
      </p:sp>
    </p:spTree>
    <p:extLst>
      <p:ext uri="{BB962C8B-B14F-4D97-AF65-F5344CB8AC3E}">
        <p14:creationId xmlns:p14="http://schemas.microsoft.com/office/powerpoint/2010/main" val="4273484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Tüketim Dışsallıkları</a:t>
            </a:r>
            <a:endParaRPr lang="tr-TR" dirty="0"/>
          </a:p>
        </p:txBody>
      </p:sp>
      <p:sp>
        <p:nvSpPr>
          <p:cNvPr id="3" name="İçerik Yer Tutucusu 2"/>
          <p:cNvSpPr>
            <a:spLocks noGrp="1"/>
          </p:cNvSpPr>
          <p:nvPr>
            <p:ph idx="1"/>
          </p:nvPr>
        </p:nvSpPr>
        <p:spPr/>
        <p:txBody>
          <a:bodyPr>
            <a:noAutofit/>
          </a:bodyPr>
          <a:lstStyle/>
          <a:p>
            <a:pPr algn="just" fontAlgn="base"/>
            <a:r>
              <a:rPr lang="tr-TR" i="1" dirty="0" smtClean="0"/>
              <a:t>Tüketiciden </a:t>
            </a:r>
            <a:r>
              <a:rPr lang="tr-TR" i="1" dirty="0"/>
              <a:t>üreticiye pozitif dışsallık</a:t>
            </a:r>
            <a:r>
              <a:rPr lang="tr-TR" dirty="0"/>
              <a:t> : Bir kişinin aldığı bir ürüne olumlu yorum yapması.</a:t>
            </a:r>
          </a:p>
          <a:p>
            <a:pPr algn="just" fontAlgn="base"/>
            <a:r>
              <a:rPr lang="tr-TR" i="1" dirty="0"/>
              <a:t>Tüketiciden üreticiye negatif dışsallık</a:t>
            </a:r>
            <a:r>
              <a:rPr lang="tr-TR" dirty="0"/>
              <a:t> : Alınan bir mala olumsuz yorum yapılması.</a:t>
            </a:r>
          </a:p>
          <a:p>
            <a:pPr algn="just"/>
            <a:endParaRPr lang="tr-TR" dirty="0"/>
          </a:p>
        </p:txBody>
      </p:sp>
    </p:spTree>
    <p:extLst>
      <p:ext uri="{BB962C8B-B14F-4D97-AF65-F5344CB8AC3E}">
        <p14:creationId xmlns:p14="http://schemas.microsoft.com/office/powerpoint/2010/main" val="24202364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marL="484188" algn="l" eaLnBrk="1" hangingPunct="1"/>
            <a:r>
              <a:rPr lang="tr-TR" altLang="tr-TR" smtClean="0"/>
              <a:t>Dışsallıklar-Özellikleri</a:t>
            </a:r>
            <a:endParaRPr lang="en-US" altLang="tr-TR" smtClean="0"/>
          </a:p>
        </p:txBody>
      </p:sp>
      <p:sp>
        <p:nvSpPr>
          <p:cNvPr id="1319939" name="Rectangle 3"/>
          <p:cNvSpPr>
            <a:spLocks noGrp="1" noChangeArrowheads="1"/>
          </p:cNvSpPr>
          <p:nvPr>
            <p:ph idx="1"/>
          </p:nvPr>
        </p:nvSpPr>
        <p:spPr/>
        <p:txBody>
          <a:bodyPr rtlCol="0">
            <a:noAutofit/>
          </a:bodyPr>
          <a:lstStyle/>
          <a:p>
            <a:pPr marL="448056" indent="-384048" algn="just" eaLnBrk="1" fontAlgn="auto" hangingPunct="1">
              <a:spcAft>
                <a:spcPts val="0"/>
              </a:spcAft>
              <a:buFont typeface="Wingdings 2"/>
              <a:buChar char=""/>
              <a:defRPr/>
            </a:pPr>
            <a:r>
              <a:rPr lang="tr-TR" dirty="0" smtClean="0">
                <a:latin typeface="+mj-lt"/>
              </a:rPr>
              <a:t>Bu nedenle, dışsallıklar, </a:t>
            </a:r>
            <a:r>
              <a:rPr lang="tr-TR" b="1" dirty="0" smtClean="0">
                <a:solidFill>
                  <a:srgbClr val="FF0000"/>
                </a:solidFill>
                <a:latin typeface="+mj-lt"/>
              </a:rPr>
              <a:t>özel ve sosyal fayda ve özel ve sosyal maliyet arasında sapma </a:t>
            </a:r>
            <a:r>
              <a:rPr lang="tr-TR" dirty="0" smtClean="0">
                <a:latin typeface="+mj-lt"/>
              </a:rPr>
              <a:t>olarak ifade edilmektedir.</a:t>
            </a:r>
          </a:p>
          <a:p>
            <a:pPr marL="448056" indent="-384048" algn="just" eaLnBrk="1" fontAlgn="auto" hangingPunct="1">
              <a:spcAft>
                <a:spcPts val="0"/>
              </a:spcAft>
              <a:buFont typeface="Wingdings 2"/>
              <a:buChar char=""/>
              <a:defRPr/>
            </a:pPr>
            <a:r>
              <a:rPr lang="tr-TR" dirty="0" smtClean="0">
                <a:latin typeface="+mj-lt"/>
              </a:rPr>
              <a:t>Dışsallıklar, dış fayda ya da maliyet şeklinde olabilir.</a:t>
            </a:r>
          </a:p>
          <a:p>
            <a:pPr marL="448056" indent="-384048" algn="just" eaLnBrk="1" fontAlgn="auto" hangingPunct="1">
              <a:spcAft>
                <a:spcPts val="0"/>
              </a:spcAft>
              <a:buFont typeface="Arial" charset="0"/>
              <a:buNone/>
              <a:defRPr/>
            </a:pPr>
            <a:r>
              <a:rPr lang="tr-TR" sz="2800" i="1" dirty="0" smtClean="0">
                <a:latin typeface="+mj-lt"/>
              </a:rPr>
              <a:t>	Sosyal Fayda=Özel Fayda + Dışsal Fayda</a:t>
            </a:r>
          </a:p>
          <a:p>
            <a:pPr marL="448056" indent="-384048" algn="just" eaLnBrk="1" fontAlgn="auto" hangingPunct="1">
              <a:spcAft>
                <a:spcPts val="0"/>
              </a:spcAft>
              <a:buFont typeface="Arial" charset="0"/>
              <a:buNone/>
              <a:defRPr/>
            </a:pPr>
            <a:r>
              <a:rPr lang="tr-TR" sz="2800" i="1" dirty="0" smtClean="0">
                <a:latin typeface="+mj-lt"/>
              </a:rPr>
              <a:t>	</a:t>
            </a:r>
            <a:r>
              <a:rPr lang="tr-TR" sz="2800" i="1" dirty="0" smtClean="0"/>
              <a:t> Sosyal Maliyet=Özel Maliyet + Dışsal Maliyet</a:t>
            </a:r>
            <a:endParaRPr lang="tr-TR" sz="2800" i="1" dirty="0" smtClean="0">
              <a:latin typeface="+mj-lt"/>
            </a:endParaRPr>
          </a:p>
        </p:txBody>
      </p:sp>
    </p:spTree>
    <p:extLst>
      <p:ext uri="{BB962C8B-B14F-4D97-AF65-F5344CB8AC3E}">
        <p14:creationId xmlns:p14="http://schemas.microsoft.com/office/powerpoint/2010/main" val="19985087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marL="484188" algn="l" eaLnBrk="1" hangingPunct="1"/>
            <a:r>
              <a:rPr lang="tr-TR" altLang="tr-TR" smtClean="0"/>
              <a:t>Dışsallıklar-Özellikleri</a:t>
            </a:r>
            <a:endParaRPr lang="en-US" altLang="tr-TR" smtClean="0"/>
          </a:p>
        </p:txBody>
      </p:sp>
      <p:sp>
        <p:nvSpPr>
          <p:cNvPr id="1319939" name="Rectangle 3"/>
          <p:cNvSpPr>
            <a:spLocks noGrp="1" noChangeArrowheads="1"/>
          </p:cNvSpPr>
          <p:nvPr>
            <p:ph idx="1"/>
          </p:nvPr>
        </p:nvSpPr>
        <p:spPr/>
        <p:txBody>
          <a:bodyPr rtlCol="0">
            <a:noAutofit/>
          </a:bodyPr>
          <a:lstStyle/>
          <a:p>
            <a:pPr marL="448056" indent="-384048" algn="just" eaLnBrk="1" fontAlgn="auto" hangingPunct="1">
              <a:spcAft>
                <a:spcPts val="0"/>
              </a:spcAft>
              <a:buFont typeface="Wingdings 2"/>
              <a:buChar char=""/>
              <a:defRPr/>
            </a:pPr>
            <a:r>
              <a:rPr lang="tr-TR" dirty="0" smtClean="0">
                <a:latin typeface="+mj-lt"/>
              </a:rPr>
              <a:t>Negatif dışsallıklarda; </a:t>
            </a:r>
          </a:p>
          <a:p>
            <a:pPr marL="448056" indent="-384048" algn="just" eaLnBrk="1" fontAlgn="auto" hangingPunct="1">
              <a:spcAft>
                <a:spcPts val="0"/>
              </a:spcAft>
              <a:buFont typeface="Arial" charset="0"/>
              <a:buNone/>
              <a:defRPr/>
            </a:pPr>
            <a:r>
              <a:rPr lang="tr-TR" dirty="0" smtClean="0">
                <a:latin typeface="+mj-lt"/>
              </a:rPr>
              <a:t>	Sosyal Maliyet&gt;Özel Maliyet</a:t>
            </a:r>
          </a:p>
          <a:p>
            <a:pPr marL="448056" indent="-384048" algn="just" eaLnBrk="1" fontAlgn="auto" hangingPunct="1">
              <a:spcAft>
                <a:spcPts val="0"/>
              </a:spcAft>
              <a:buFont typeface="Wingdings 2"/>
              <a:buChar char=""/>
              <a:defRPr/>
            </a:pPr>
            <a:r>
              <a:rPr lang="tr-TR" dirty="0" smtClean="0">
                <a:latin typeface="+mj-lt"/>
              </a:rPr>
              <a:t>Pozitif dışsallıklarda; </a:t>
            </a:r>
          </a:p>
          <a:p>
            <a:pPr marL="448056" indent="-384048" algn="just" eaLnBrk="1" fontAlgn="auto" hangingPunct="1">
              <a:spcAft>
                <a:spcPts val="0"/>
              </a:spcAft>
              <a:buFont typeface="Arial" charset="0"/>
              <a:buNone/>
              <a:defRPr/>
            </a:pPr>
            <a:r>
              <a:rPr lang="tr-TR" dirty="0" smtClean="0">
                <a:latin typeface="+mj-lt"/>
              </a:rPr>
              <a:t>	Sosyal Fayda&gt;Özel Fayda</a:t>
            </a:r>
          </a:p>
          <a:p>
            <a:pPr marL="448056" indent="-384048" algn="just" eaLnBrk="1" fontAlgn="auto" hangingPunct="1">
              <a:spcAft>
                <a:spcPts val="0"/>
              </a:spcAft>
              <a:buFont typeface="Wingdings" pitchFamily="2" charset="2"/>
              <a:buChar char="Ø"/>
              <a:defRPr/>
            </a:pPr>
            <a:endParaRPr lang="tr-TR" dirty="0" smtClean="0">
              <a:latin typeface="+mj-lt"/>
            </a:endParaRPr>
          </a:p>
          <a:p>
            <a:pPr marL="448056" indent="-384048" algn="just" eaLnBrk="1" fontAlgn="auto" hangingPunct="1">
              <a:spcAft>
                <a:spcPts val="0"/>
              </a:spcAft>
              <a:buFont typeface="Wingdings" pitchFamily="2" charset="2"/>
              <a:buChar char="Ø"/>
              <a:defRPr/>
            </a:pPr>
            <a:r>
              <a:rPr lang="tr-TR" b="1" dirty="0" smtClean="0">
                <a:solidFill>
                  <a:srgbClr val="FF0000"/>
                </a:solidFill>
                <a:latin typeface="+mj-lt"/>
              </a:rPr>
              <a:t>Etkin üretim düzeyinde, SF=SM olacaktır. </a:t>
            </a:r>
          </a:p>
          <a:p>
            <a:pPr marL="448056" indent="-384048" algn="just" eaLnBrk="1" fontAlgn="auto" hangingPunct="1">
              <a:spcAft>
                <a:spcPts val="0"/>
              </a:spcAft>
              <a:buFont typeface="Arial" charset="0"/>
              <a:buNone/>
              <a:defRPr/>
            </a:pPr>
            <a:endParaRPr lang="tr-TR" dirty="0" smtClean="0">
              <a:latin typeface="+mj-lt"/>
            </a:endParaRPr>
          </a:p>
        </p:txBody>
      </p:sp>
    </p:spTree>
    <p:extLst>
      <p:ext uri="{BB962C8B-B14F-4D97-AF65-F5344CB8AC3E}">
        <p14:creationId xmlns:p14="http://schemas.microsoft.com/office/powerpoint/2010/main" val="8364567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2 Başlık"/>
          <p:cNvSpPr>
            <a:spLocks noGrp="1"/>
          </p:cNvSpPr>
          <p:nvPr>
            <p:ph type="title"/>
          </p:nvPr>
        </p:nvSpPr>
        <p:spPr/>
        <p:txBody>
          <a:bodyPr/>
          <a:lstStyle/>
          <a:p>
            <a:pPr algn="l"/>
            <a:r>
              <a:rPr lang="tr-TR" altLang="tr-TR" smtClean="0"/>
              <a:t>Dışsallıkların Çözüm Yolları</a:t>
            </a:r>
          </a:p>
        </p:txBody>
      </p:sp>
      <p:sp>
        <p:nvSpPr>
          <p:cNvPr id="59395" name="Rectangle 3"/>
          <p:cNvSpPr>
            <a:spLocks noGrp="1" noChangeArrowheads="1"/>
          </p:cNvSpPr>
          <p:nvPr>
            <p:ph idx="1"/>
          </p:nvPr>
        </p:nvSpPr>
        <p:spPr/>
        <p:txBody>
          <a:bodyPr rtlCol="0">
            <a:noAutofit/>
          </a:bodyPr>
          <a:lstStyle/>
          <a:p>
            <a:pPr marL="0" indent="0" algn="just" eaLnBrk="1" fontAlgn="auto" hangingPunct="1">
              <a:spcAft>
                <a:spcPts val="0"/>
              </a:spcAft>
              <a:buNone/>
              <a:defRPr/>
            </a:pPr>
            <a:r>
              <a:rPr lang="tr-TR" dirty="0" smtClean="0">
                <a:latin typeface="+mj-lt"/>
              </a:rPr>
              <a:t>Pigou (Pigouvian) ve Plott (Düzenleyici Vergiler) Yöntemi</a:t>
            </a:r>
          </a:p>
          <a:p>
            <a:pPr lvl="1" algn="just" eaLnBrk="1" fontAlgn="auto" hangingPunct="1">
              <a:spcAft>
                <a:spcPts val="0"/>
              </a:spcAft>
              <a:buFont typeface="Arial" pitchFamily="34" charset="0"/>
              <a:buChar char="•"/>
              <a:defRPr/>
            </a:pPr>
            <a:r>
              <a:rPr lang="tr-TR" sz="2000" b="1" dirty="0" smtClean="0">
                <a:solidFill>
                  <a:srgbClr val="FF0000"/>
                </a:solidFill>
                <a:latin typeface="Bradley Hand ITC" pitchFamily="66" charset="0"/>
              </a:rPr>
              <a:t>Bir kamu kesimi çözümü</a:t>
            </a:r>
            <a:r>
              <a:rPr lang="tr-TR" sz="2000" dirty="0" smtClean="0">
                <a:latin typeface="+mj-lt"/>
              </a:rPr>
              <a:t>dür. </a:t>
            </a:r>
          </a:p>
          <a:p>
            <a:pPr lvl="1" algn="just" eaLnBrk="1" fontAlgn="auto" hangingPunct="1">
              <a:spcAft>
                <a:spcPts val="0"/>
              </a:spcAft>
              <a:buFont typeface="Arial" pitchFamily="34" charset="0"/>
              <a:buChar char="•"/>
              <a:defRPr/>
            </a:pPr>
            <a:r>
              <a:rPr lang="tr-TR" sz="2000" dirty="0" smtClean="0">
                <a:latin typeface="+mj-lt"/>
              </a:rPr>
              <a:t>Özel mülkiyet ile optimal çıktıya ulaşılamaz. Devlet faaliyetlerine ihtiyaç vardır. </a:t>
            </a:r>
            <a:r>
              <a:rPr lang="tr-TR" sz="2000" b="1" dirty="0" smtClean="0">
                <a:latin typeface="+mj-lt"/>
              </a:rPr>
              <a:t>Devlet negatif dışsallıkları fiyat mekanizması aracılığıyla içselleştirir.</a:t>
            </a:r>
            <a:r>
              <a:rPr lang="tr-TR" sz="2000" dirty="0" smtClean="0">
                <a:latin typeface="+mj-lt"/>
              </a:rPr>
              <a:t> </a:t>
            </a:r>
          </a:p>
          <a:p>
            <a:pPr lvl="1" algn="just" eaLnBrk="1" fontAlgn="auto" hangingPunct="1">
              <a:spcAft>
                <a:spcPts val="0"/>
              </a:spcAft>
              <a:buFont typeface="Arial" pitchFamily="34" charset="0"/>
              <a:buChar char="•"/>
              <a:defRPr/>
            </a:pPr>
            <a:r>
              <a:rPr lang="tr-TR" sz="2000" dirty="0" smtClean="0">
                <a:latin typeface="+mj-lt"/>
              </a:rPr>
              <a:t>Dışsallıklara sebebiyet veren mallar üzerine vergi konulmasını savunur. </a:t>
            </a:r>
            <a:r>
              <a:rPr lang="tr-TR" sz="2000" dirty="0" smtClean="0"/>
              <a:t>Genel olarak dolaylı vergiler önerilir. </a:t>
            </a:r>
            <a:endParaRPr lang="tr-TR" sz="2000" dirty="0" smtClean="0">
              <a:latin typeface="+mj-lt"/>
            </a:endParaRPr>
          </a:p>
          <a:p>
            <a:pPr lvl="1" algn="just" eaLnBrk="1" fontAlgn="auto" hangingPunct="1">
              <a:spcAft>
                <a:spcPts val="0"/>
              </a:spcAft>
              <a:buFont typeface="Arial" pitchFamily="34" charset="0"/>
              <a:buChar char="•"/>
              <a:defRPr/>
            </a:pPr>
            <a:r>
              <a:rPr lang="tr-TR" sz="2000" dirty="0" smtClean="0">
                <a:latin typeface="+mj-lt"/>
              </a:rPr>
              <a:t>Böylece toplumsal ve özel maliyetler arasındaki fark ortadan kalkar. </a:t>
            </a:r>
          </a:p>
          <a:p>
            <a:pPr lvl="1" algn="just" eaLnBrk="1" fontAlgn="auto" hangingPunct="1">
              <a:spcAft>
                <a:spcPts val="0"/>
              </a:spcAft>
              <a:buFont typeface="Arial" pitchFamily="34" charset="0"/>
              <a:buChar char="•"/>
              <a:defRPr/>
            </a:pPr>
            <a:r>
              <a:rPr lang="tr-TR" sz="2000" dirty="0" smtClean="0">
                <a:latin typeface="+mj-lt"/>
              </a:rPr>
              <a:t>Kaynaklar optimal dağılmış olur. </a:t>
            </a:r>
            <a:endParaRPr lang="en-US" sz="2000" dirty="0" smtClean="0">
              <a:latin typeface="+mj-lt"/>
            </a:endParaRPr>
          </a:p>
        </p:txBody>
      </p:sp>
    </p:spTree>
    <p:extLst>
      <p:ext uri="{BB962C8B-B14F-4D97-AF65-F5344CB8AC3E}">
        <p14:creationId xmlns:p14="http://schemas.microsoft.com/office/powerpoint/2010/main" val="1920203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1 Başlık"/>
          <p:cNvSpPr>
            <a:spLocks noGrp="1"/>
          </p:cNvSpPr>
          <p:nvPr>
            <p:ph type="ctrTitle"/>
          </p:nvPr>
        </p:nvSpPr>
        <p:spPr/>
        <p:txBody>
          <a:bodyPr>
            <a:normAutofit fontScale="90000"/>
          </a:bodyPr>
          <a:lstStyle/>
          <a:p>
            <a:r>
              <a:rPr lang="tr-TR" altLang="tr-TR" sz="4800" u="sng" dirty="0" smtClean="0"/>
              <a:t>Doğal Tekeller</a:t>
            </a:r>
            <a:br>
              <a:rPr lang="tr-TR" altLang="tr-TR" sz="4800" u="sng" dirty="0" smtClean="0"/>
            </a:br>
            <a:r>
              <a:rPr lang="tr-TR" altLang="tr-TR" sz="4800" dirty="0" smtClean="0"/>
              <a:t/>
            </a:r>
            <a:br>
              <a:rPr lang="tr-TR" altLang="tr-TR" sz="4800" dirty="0" smtClean="0"/>
            </a:br>
            <a:r>
              <a:rPr lang="tr-TR" altLang="tr-TR" sz="4800" dirty="0" smtClean="0"/>
              <a:t>söz konusu olduğunda piyasa neden başarısızdır?</a:t>
            </a:r>
          </a:p>
        </p:txBody>
      </p:sp>
    </p:spTree>
    <p:extLst>
      <p:ext uri="{BB962C8B-B14F-4D97-AF65-F5344CB8AC3E}">
        <p14:creationId xmlns:p14="http://schemas.microsoft.com/office/powerpoint/2010/main" val="23333303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marL="484188" algn="l" eaLnBrk="1" hangingPunct="1"/>
            <a:r>
              <a:rPr lang="tr-TR" altLang="tr-TR" smtClean="0"/>
              <a:t>Doğal Tekeller</a:t>
            </a:r>
            <a:endParaRPr lang="en-US" altLang="tr-TR" smtClean="0"/>
          </a:p>
        </p:txBody>
      </p:sp>
      <p:sp>
        <p:nvSpPr>
          <p:cNvPr id="51203" name="Rectangle 3"/>
          <p:cNvSpPr>
            <a:spLocks noGrp="1" noChangeArrowheads="1"/>
          </p:cNvSpPr>
          <p:nvPr>
            <p:ph idx="1"/>
          </p:nvPr>
        </p:nvSpPr>
        <p:spPr>
          <a:xfrm>
            <a:off x="457200" y="1484313"/>
            <a:ext cx="8229600" cy="4525962"/>
          </a:xfrm>
        </p:spPr>
        <p:txBody>
          <a:bodyPr rtlCol="0">
            <a:noAutofit/>
          </a:bodyPr>
          <a:lstStyle/>
          <a:p>
            <a:pPr marL="448056" indent="-384048" algn="just" eaLnBrk="1" fontAlgn="auto" hangingPunct="1">
              <a:spcAft>
                <a:spcPts val="0"/>
              </a:spcAft>
              <a:buFont typeface="Wingdings 2"/>
              <a:buChar char=""/>
              <a:defRPr/>
            </a:pPr>
            <a:r>
              <a:rPr lang="tr-TR" dirty="0" smtClean="0">
                <a:latin typeface="+mj-lt"/>
              </a:rPr>
              <a:t>Doğal tekeller, tüketimden mahrum bırakma ve faydada rekabet özelliklerine sahip olan özel mal ve hizmet üretirler. </a:t>
            </a:r>
          </a:p>
          <a:p>
            <a:pPr marL="448056" indent="-384048" algn="just" eaLnBrk="1" fontAlgn="auto" hangingPunct="1">
              <a:spcAft>
                <a:spcPts val="0"/>
              </a:spcAft>
              <a:buFont typeface="Wingdings 2"/>
              <a:buChar char=""/>
              <a:defRPr/>
            </a:pPr>
            <a:r>
              <a:rPr lang="tr-TR" dirty="0" smtClean="0">
                <a:latin typeface="+mj-lt"/>
              </a:rPr>
              <a:t>Doğal tekel, bazı mal ve hizmetlerin üretiminde </a:t>
            </a:r>
            <a:r>
              <a:rPr lang="tr-TR" b="1" dirty="0" smtClean="0">
                <a:solidFill>
                  <a:srgbClr val="FF0000"/>
                </a:solidFill>
                <a:latin typeface="+mj-lt"/>
              </a:rPr>
              <a:t>ekonomik etkinlik</a:t>
            </a:r>
            <a:r>
              <a:rPr lang="tr-TR" dirty="0" smtClean="0">
                <a:solidFill>
                  <a:srgbClr val="FF0000"/>
                </a:solidFill>
                <a:latin typeface="+mj-lt"/>
              </a:rPr>
              <a:t> </a:t>
            </a:r>
            <a:r>
              <a:rPr lang="tr-TR" dirty="0" smtClean="0">
                <a:latin typeface="+mj-lt"/>
              </a:rPr>
              <a:t>bakımından sadece tek bir firmanın üretimde bulunmasını gerektiren doğal şartların geçerli olmasıdır.</a:t>
            </a:r>
          </a:p>
        </p:txBody>
      </p:sp>
    </p:spTree>
    <p:extLst>
      <p:ext uri="{BB962C8B-B14F-4D97-AF65-F5344CB8AC3E}">
        <p14:creationId xmlns:p14="http://schemas.microsoft.com/office/powerpoint/2010/main" val="34216048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marL="484188" algn="l" eaLnBrk="1" hangingPunct="1"/>
            <a:r>
              <a:rPr lang="tr-TR" altLang="tr-TR" smtClean="0"/>
              <a:t>Doğal Tekeller</a:t>
            </a:r>
            <a:endParaRPr lang="en-US" altLang="tr-TR" smtClean="0"/>
          </a:p>
        </p:txBody>
      </p:sp>
      <p:sp>
        <p:nvSpPr>
          <p:cNvPr id="51203" name="Rectangle 3"/>
          <p:cNvSpPr>
            <a:spLocks noGrp="1" noChangeArrowheads="1"/>
          </p:cNvSpPr>
          <p:nvPr>
            <p:ph idx="1"/>
          </p:nvPr>
        </p:nvSpPr>
        <p:spPr>
          <a:xfrm>
            <a:off x="457200" y="1484313"/>
            <a:ext cx="8229600" cy="4525962"/>
          </a:xfrm>
        </p:spPr>
        <p:txBody>
          <a:bodyPr rtlCol="0">
            <a:noAutofit/>
          </a:bodyPr>
          <a:lstStyle/>
          <a:p>
            <a:pPr marL="448056" indent="-384048" algn="just" eaLnBrk="1" fontAlgn="auto" hangingPunct="1">
              <a:spcAft>
                <a:spcPts val="0"/>
              </a:spcAft>
              <a:buFont typeface="Wingdings 2"/>
              <a:buChar char=""/>
              <a:defRPr/>
            </a:pPr>
            <a:r>
              <a:rPr lang="tr-TR" dirty="0" smtClean="0">
                <a:latin typeface="+mj-lt"/>
              </a:rPr>
              <a:t>Doğal tekele konu olan mal ve hizmetlerde, </a:t>
            </a:r>
            <a:r>
              <a:rPr lang="tr-TR" b="1" dirty="0" smtClean="0">
                <a:solidFill>
                  <a:srgbClr val="FF0000"/>
                </a:solidFill>
                <a:latin typeface="+mj-lt"/>
              </a:rPr>
              <a:t>sabit maliyetler</a:t>
            </a:r>
            <a:r>
              <a:rPr lang="tr-TR" dirty="0" smtClean="0">
                <a:latin typeface="+mj-lt"/>
              </a:rPr>
              <a:t>in toplam maliyetler içindeki yeri çok büyüktür. </a:t>
            </a:r>
          </a:p>
        </p:txBody>
      </p:sp>
    </p:spTree>
    <p:extLst>
      <p:ext uri="{BB962C8B-B14F-4D97-AF65-F5344CB8AC3E}">
        <p14:creationId xmlns:p14="http://schemas.microsoft.com/office/powerpoint/2010/main" val="455720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marL="484188" algn="l" eaLnBrk="1" hangingPunct="1"/>
            <a:r>
              <a:rPr lang="tr-TR" altLang="tr-TR" smtClean="0"/>
              <a:t>Doğal Tekeller</a:t>
            </a:r>
            <a:endParaRPr lang="en-US" altLang="tr-TR" smtClean="0"/>
          </a:p>
        </p:txBody>
      </p:sp>
      <p:sp>
        <p:nvSpPr>
          <p:cNvPr id="51203" name="Rectangle 3"/>
          <p:cNvSpPr>
            <a:spLocks noGrp="1" noChangeArrowheads="1"/>
          </p:cNvSpPr>
          <p:nvPr>
            <p:ph idx="1"/>
          </p:nvPr>
        </p:nvSpPr>
        <p:spPr>
          <a:xfrm>
            <a:off x="457200" y="1484313"/>
            <a:ext cx="8229600" cy="4525962"/>
          </a:xfrm>
        </p:spPr>
        <p:txBody>
          <a:bodyPr rtlCol="0">
            <a:noAutofit/>
          </a:bodyPr>
          <a:lstStyle/>
          <a:p>
            <a:pPr marL="448056" indent="-384048" algn="just" eaLnBrk="1" fontAlgn="auto" hangingPunct="1">
              <a:spcAft>
                <a:spcPts val="0"/>
              </a:spcAft>
              <a:buFont typeface="Wingdings 2"/>
              <a:buChar char=""/>
              <a:defRPr/>
            </a:pPr>
            <a:r>
              <a:rPr lang="tr-TR" dirty="0" smtClean="0"/>
              <a:t>Bu endüstrilerde, </a:t>
            </a:r>
            <a:r>
              <a:rPr lang="tr-TR" b="1" dirty="0" smtClean="0">
                <a:solidFill>
                  <a:srgbClr val="FF0000"/>
                </a:solidFill>
              </a:rPr>
              <a:t>pozitif ölçek ekonomileri</a:t>
            </a:r>
            <a:r>
              <a:rPr lang="tr-TR" dirty="0" smtClean="0"/>
              <a:t> ve </a:t>
            </a:r>
            <a:r>
              <a:rPr lang="tr-TR" b="1" dirty="0" smtClean="0">
                <a:solidFill>
                  <a:srgbClr val="FF0000"/>
                </a:solidFill>
              </a:rPr>
              <a:t>azalan maliyet koşulları</a:t>
            </a:r>
            <a:r>
              <a:rPr lang="tr-TR" dirty="0" smtClean="0"/>
              <a:t> geçerlidir. Kapasite sınırına kadar üretim arttıkça birim başına maliyetler azalır. Böylece oluşan fiyat birim maliyetin altında kalır. Bu durumda firma zarar eder. Örneğin, demiryolu taşımacılığı, metro, telefon, su, elektrik, doğalgaz ve internet hizmetleri vb.</a:t>
            </a:r>
            <a:endParaRPr lang="tr-TR" dirty="0" smtClean="0">
              <a:latin typeface="+mj-lt"/>
            </a:endParaRPr>
          </a:p>
        </p:txBody>
      </p:sp>
    </p:spTree>
    <p:extLst>
      <p:ext uri="{BB962C8B-B14F-4D97-AF65-F5344CB8AC3E}">
        <p14:creationId xmlns:p14="http://schemas.microsoft.com/office/powerpoint/2010/main" val="13783506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2 Başlık"/>
          <p:cNvSpPr>
            <a:spLocks noGrp="1"/>
          </p:cNvSpPr>
          <p:nvPr>
            <p:ph type="title"/>
          </p:nvPr>
        </p:nvSpPr>
        <p:spPr/>
        <p:txBody>
          <a:bodyPr/>
          <a:lstStyle/>
          <a:p>
            <a:pPr algn="l"/>
            <a:r>
              <a:rPr lang="tr-TR" altLang="tr-TR" smtClean="0"/>
              <a:t>Doğal Tekeller</a:t>
            </a:r>
          </a:p>
        </p:txBody>
      </p:sp>
      <p:sp>
        <p:nvSpPr>
          <p:cNvPr id="65539" name="Rectangle 3"/>
          <p:cNvSpPr>
            <a:spLocks noGrp="1" noChangeArrowheads="1"/>
          </p:cNvSpPr>
          <p:nvPr>
            <p:ph idx="1"/>
          </p:nvPr>
        </p:nvSpPr>
        <p:spPr/>
        <p:txBody>
          <a:bodyPr rtlCol="0">
            <a:noAutofit/>
          </a:bodyPr>
          <a:lstStyle/>
          <a:p>
            <a:pPr algn="just" eaLnBrk="1" fontAlgn="auto" hangingPunct="1">
              <a:spcAft>
                <a:spcPts val="0"/>
              </a:spcAft>
              <a:buFont typeface="Arial" pitchFamily="34" charset="0"/>
              <a:buChar char="•"/>
              <a:defRPr/>
            </a:pPr>
            <a:r>
              <a:rPr lang="tr-TR" dirty="0" smtClean="0">
                <a:latin typeface="+mj-lt"/>
              </a:rPr>
              <a:t>Üretim piyasaya bırakılır ise, tekel üretici üretimi kısarak karını maksimize etmeye çalışır. Böylece optimum üretim genişliğine ulaşılamayacaktır. </a:t>
            </a:r>
            <a:r>
              <a:rPr lang="tr-TR" b="1" dirty="0" smtClean="0">
                <a:solidFill>
                  <a:srgbClr val="FF0000"/>
                </a:solidFill>
                <a:latin typeface="+mj-lt"/>
              </a:rPr>
              <a:t>(Eksik Üretim) </a:t>
            </a:r>
            <a:r>
              <a:rPr lang="tr-TR" dirty="0" smtClean="0">
                <a:latin typeface="+mj-lt"/>
              </a:rPr>
              <a:t>Mal veya hizmetin (veya girdinin) fiyatı da yükselecektir. </a:t>
            </a:r>
            <a:r>
              <a:rPr lang="tr-TR" b="1" dirty="0" smtClean="0">
                <a:solidFill>
                  <a:srgbClr val="FF0000"/>
                </a:solidFill>
                <a:latin typeface="+mj-lt"/>
              </a:rPr>
              <a:t>(Enflasyonda Artış)</a:t>
            </a:r>
            <a:r>
              <a:rPr lang="tr-TR" dirty="0" smtClean="0">
                <a:latin typeface="+mj-lt"/>
              </a:rPr>
              <a:t> Yani toplum, ölçek ekonomilerinden ve azalan maliyet avantajlarından mahrum kalacak, sosyal refah kaybı oluşacaktır.  </a:t>
            </a:r>
            <a:r>
              <a:rPr lang="tr-TR" b="1" dirty="0" smtClean="0">
                <a:solidFill>
                  <a:srgbClr val="FF0000"/>
                </a:solidFill>
                <a:latin typeface="+mj-lt"/>
              </a:rPr>
              <a:t>(Kaynak Tahsisinde Bozulma)</a:t>
            </a:r>
            <a:r>
              <a:rPr lang="tr-TR" dirty="0" smtClean="0">
                <a:latin typeface="+mj-lt"/>
              </a:rPr>
              <a:t> </a:t>
            </a:r>
          </a:p>
        </p:txBody>
      </p:sp>
    </p:spTree>
    <p:extLst>
      <p:ext uri="{BB962C8B-B14F-4D97-AF65-F5344CB8AC3E}">
        <p14:creationId xmlns:p14="http://schemas.microsoft.com/office/powerpoint/2010/main" val="2355258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2 Başlık"/>
          <p:cNvSpPr>
            <a:spLocks noGrp="1"/>
          </p:cNvSpPr>
          <p:nvPr>
            <p:ph type="title"/>
          </p:nvPr>
        </p:nvSpPr>
        <p:spPr/>
        <p:txBody>
          <a:bodyPr/>
          <a:lstStyle/>
          <a:p>
            <a:pPr algn="l"/>
            <a:r>
              <a:rPr lang="tr-TR" altLang="tr-TR" smtClean="0"/>
              <a:t>Doğal Tekeller</a:t>
            </a:r>
          </a:p>
        </p:txBody>
      </p:sp>
      <p:sp>
        <p:nvSpPr>
          <p:cNvPr id="65539" name="Rectangle 3"/>
          <p:cNvSpPr>
            <a:spLocks noGrp="1" noChangeArrowheads="1"/>
          </p:cNvSpPr>
          <p:nvPr>
            <p:ph idx="1"/>
          </p:nvPr>
        </p:nvSpPr>
        <p:spPr/>
        <p:txBody>
          <a:bodyPr rtlCol="0">
            <a:noAutofit/>
          </a:bodyPr>
          <a:lstStyle/>
          <a:p>
            <a:pPr algn="just" eaLnBrk="1" fontAlgn="auto" hangingPunct="1">
              <a:spcAft>
                <a:spcPts val="0"/>
              </a:spcAft>
              <a:buFont typeface="Arial" pitchFamily="34" charset="0"/>
              <a:buChar char="•"/>
              <a:defRPr/>
            </a:pPr>
            <a:r>
              <a:rPr lang="tr-TR" dirty="0" smtClean="0"/>
              <a:t>Bu durumda devlet ya fiyata müdahale edecektir (üretimi firmaya bırakacaktır) ya üretimi (zarar etme pahasına) doğrudan üstlenerek optimum üretim seviyesine çekecektir ya da (optimal düzeyde üretim yapamamakla birlikte hizmet bedelini tüketicilere ödetecek) OM fiyatlaması yapacaktır. Örneğin, DDY, BOTAŞ, PTT.</a:t>
            </a:r>
            <a:endParaRPr lang="tr-TR" dirty="0" smtClean="0">
              <a:latin typeface="+mj-lt"/>
            </a:endParaRPr>
          </a:p>
        </p:txBody>
      </p:sp>
    </p:spTree>
    <p:extLst>
      <p:ext uri="{BB962C8B-B14F-4D97-AF65-F5344CB8AC3E}">
        <p14:creationId xmlns:p14="http://schemas.microsoft.com/office/powerpoint/2010/main" val="17572716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altLang="tr-TR" dirty="0"/>
              <a:t>Piyasa Başarısızlıkları Kuramı</a:t>
            </a:r>
            <a:endParaRPr lang="tr-TR" dirty="0"/>
          </a:p>
        </p:txBody>
      </p:sp>
    </p:spTree>
    <p:extLst>
      <p:ext uri="{BB962C8B-B14F-4D97-AF65-F5344CB8AC3E}">
        <p14:creationId xmlns:p14="http://schemas.microsoft.com/office/powerpoint/2010/main" val="319728454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1 Başlık"/>
          <p:cNvSpPr>
            <a:spLocks noGrp="1"/>
          </p:cNvSpPr>
          <p:nvPr>
            <p:ph type="ctrTitle"/>
          </p:nvPr>
        </p:nvSpPr>
        <p:spPr/>
        <p:txBody>
          <a:bodyPr>
            <a:normAutofit fontScale="90000"/>
          </a:bodyPr>
          <a:lstStyle/>
          <a:p>
            <a:r>
              <a:rPr lang="tr-TR" altLang="tr-TR" b="1" u="sng" dirty="0" smtClean="0"/>
              <a:t>Tam Rekabetten Sapmalar</a:t>
            </a:r>
            <a:r>
              <a:rPr lang="tr-TR" altLang="tr-TR" dirty="0" smtClean="0"/>
              <a:t/>
            </a:r>
            <a:br>
              <a:rPr lang="tr-TR" altLang="tr-TR" dirty="0" smtClean="0"/>
            </a:br>
            <a:r>
              <a:rPr lang="tr-TR" altLang="tr-TR" dirty="0" smtClean="0"/>
              <a:t/>
            </a:r>
            <a:br>
              <a:rPr lang="tr-TR" altLang="tr-TR" dirty="0" smtClean="0"/>
            </a:br>
            <a:r>
              <a:rPr lang="tr-TR" altLang="tr-TR" dirty="0" smtClean="0"/>
              <a:t>söz konusu olduğunda piyasa neden başarısızdır?</a:t>
            </a:r>
          </a:p>
        </p:txBody>
      </p:sp>
    </p:spTree>
    <p:extLst>
      <p:ext uri="{BB962C8B-B14F-4D97-AF65-F5344CB8AC3E}">
        <p14:creationId xmlns:p14="http://schemas.microsoft.com/office/powerpoint/2010/main" val="14892365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marL="484188" algn="l" eaLnBrk="1" hangingPunct="1"/>
            <a:r>
              <a:rPr lang="tr-TR" altLang="tr-TR" smtClean="0"/>
              <a:t>Risk ve Belirsizlik</a:t>
            </a:r>
            <a:endParaRPr lang="en-US" altLang="tr-TR" smtClean="0"/>
          </a:p>
        </p:txBody>
      </p:sp>
      <p:sp>
        <p:nvSpPr>
          <p:cNvPr id="66563" name="Rectangle 3"/>
          <p:cNvSpPr>
            <a:spLocks noGrp="1" noChangeArrowheads="1"/>
          </p:cNvSpPr>
          <p:nvPr>
            <p:ph idx="1"/>
          </p:nvPr>
        </p:nvSpPr>
        <p:spPr>
          <a:xfrm>
            <a:off x="457200" y="1484784"/>
            <a:ext cx="8229600" cy="4997450"/>
          </a:xfrm>
        </p:spPr>
        <p:txBody>
          <a:bodyPr rtlCol="0">
            <a:noAutofit/>
          </a:bodyPr>
          <a:lstStyle/>
          <a:p>
            <a:pPr algn="just" eaLnBrk="1" fontAlgn="auto" hangingPunct="1">
              <a:spcAft>
                <a:spcPts val="0"/>
              </a:spcAft>
              <a:buFont typeface="Arial" pitchFamily="34" charset="0"/>
              <a:buChar char="•"/>
              <a:defRPr/>
            </a:pPr>
            <a:r>
              <a:rPr lang="tr-TR" dirty="0" smtClean="0">
                <a:latin typeface="+mj-lt"/>
              </a:rPr>
              <a:t>J. Stiglitz tarafından literatüre kazandırılmıştır. </a:t>
            </a:r>
          </a:p>
          <a:p>
            <a:pPr algn="just" eaLnBrk="1" fontAlgn="auto" hangingPunct="1">
              <a:spcAft>
                <a:spcPts val="0"/>
              </a:spcAft>
              <a:buFont typeface="Arial" pitchFamily="34" charset="0"/>
              <a:buChar char="•"/>
              <a:defRPr/>
            </a:pPr>
            <a:r>
              <a:rPr lang="tr-TR" dirty="0" smtClean="0">
                <a:latin typeface="+mj-lt"/>
              </a:rPr>
              <a:t>Aksak rekabet piyasalarının varlığı devletin ekonomiye müdahalesini gerekli kılar. (Fonksiyonel Maliye Anlayışı)</a:t>
            </a:r>
          </a:p>
          <a:p>
            <a:pPr algn="just" eaLnBrk="1" fontAlgn="auto" hangingPunct="1">
              <a:spcAft>
                <a:spcPts val="0"/>
              </a:spcAft>
              <a:buFont typeface="Arial" pitchFamily="34" charset="0"/>
              <a:buChar char="•"/>
              <a:defRPr/>
            </a:pPr>
            <a:r>
              <a:rPr lang="tr-TR" dirty="0" smtClean="0">
                <a:latin typeface="+mj-lt"/>
              </a:rPr>
              <a:t>Tam bilgi varsayımında, risk ve belirsizlik faktörleri nedeniyle yaşanan sorunlar nedeniyle tam rekabetçi piyasalara ulaşılmaz. Risk ve belirsizliğin asimetrik bilgi nedeniyle tam rekabetçi piyasalarda yarattığı en önemli iki sorun; </a:t>
            </a:r>
          </a:p>
        </p:txBody>
      </p:sp>
    </p:spTree>
    <p:extLst>
      <p:ext uri="{BB962C8B-B14F-4D97-AF65-F5344CB8AC3E}">
        <p14:creationId xmlns:p14="http://schemas.microsoft.com/office/powerpoint/2010/main" val="3940390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marL="484188" algn="l" eaLnBrk="1" hangingPunct="1"/>
            <a:r>
              <a:rPr lang="tr-TR" altLang="tr-TR" smtClean="0"/>
              <a:t>Risk ve Belirsizlik</a:t>
            </a:r>
            <a:endParaRPr lang="en-US" altLang="tr-TR" smtClean="0"/>
          </a:p>
        </p:txBody>
      </p:sp>
      <p:sp>
        <p:nvSpPr>
          <p:cNvPr id="66563" name="Rectangle 3"/>
          <p:cNvSpPr>
            <a:spLocks noGrp="1" noChangeArrowheads="1"/>
          </p:cNvSpPr>
          <p:nvPr>
            <p:ph idx="1"/>
          </p:nvPr>
        </p:nvSpPr>
        <p:spPr>
          <a:xfrm>
            <a:off x="457200" y="1600200"/>
            <a:ext cx="8229600" cy="4997450"/>
          </a:xfrm>
        </p:spPr>
        <p:txBody>
          <a:bodyPr rtlCol="0">
            <a:noAutofit/>
          </a:bodyPr>
          <a:lstStyle/>
          <a:p>
            <a:pPr lvl="2" algn="just" eaLnBrk="1" fontAlgn="auto" hangingPunct="1">
              <a:spcAft>
                <a:spcPts val="0"/>
              </a:spcAft>
              <a:buFont typeface="Arial" pitchFamily="34" charset="0"/>
              <a:buChar char="•"/>
              <a:defRPr/>
            </a:pPr>
            <a:r>
              <a:rPr lang="tr-TR" sz="2800" dirty="0" smtClean="0">
                <a:latin typeface="+mj-lt"/>
              </a:rPr>
              <a:t>Ters seçim </a:t>
            </a:r>
            <a:r>
              <a:rPr lang="tr-TR" sz="2800" i="1" dirty="0" smtClean="0">
                <a:latin typeface="+mj-lt"/>
              </a:rPr>
              <a:t>(Başlangıçta risk farklılığının belirlenememesi)</a:t>
            </a:r>
            <a:endParaRPr lang="tr-TR" sz="2800" dirty="0" smtClean="0">
              <a:latin typeface="+mj-lt"/>
            </a:endParaRPr>
          </a:p>
          <a:p>
            <a:pPr lvl="2" algn="just" eaLnBrk="1" fontAlgn="auto" hangingPunct="1">
              <a:spcAft>
                <a:spcPts val="0"/>
              </a:spcAft>
              <a:buFont typeface="Arial" pitchFamily="34" charset="0"/>
              <a:buChar char="•"/>
              <a:defRPr/>
            </a:pPr>
            <a:r>
              <a:rPr lang="tr-TR" sz="2800" dirty="0" smtClean="0">
                <a:latin typeface="+mj-lt"/>
              </a:rPr>
              <a:t>Ahlaki tehlikedir. </a:t>
            </a:r>
            <a:r>
              <a:rPr lang="tr-TR" sz="2800" i="1" dirty="0" smtClean="0">
                <a:latin typeface="+mj-lt"/>
              </a:rPr>
              <a:t>(Kaynağı kullanan kişinin tedbiri elden bırakması)</a:t>
            </a:r>
          </a:p>
        </p:txBody>
      </p:sp>
    </p:spTree>
    <p:extLst>
      <p:ext uri="{BB962C8B-B14F-4D97-AF65-F5344CB8AC3E}">
        <p14:creationId xmlns:p14="http://schemas.microsoft.com/office/powerpoint/2010/main" val="3594247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marL="484188" algn="l" eaLnBrk="1" hangingPunct="1"/>
            <a:r>
              <a:rPr lang="tr-TR" altLang="tr-TR" smtClean="0"/>
              <a:t>Risk ve Belirsizlik</a:t>
            </a:r>
            <a:endParaRPr lang="en-US" altLang="tr-TR" smtClean="0"/>
          </a:p>
        </p:txBody>
      </p:sp>
      <p:sp>
        <p:nvSpPr>
          <p:cNvPr id="66563" name="Rectangle 3"/>
          <p:cNvSpPr>
            <a:spLocks noGrp="1" noChangeArrowheads="1"/>
          </p:cNvSpPr>
          <p:nvPr>
            <p:ph idx="1"/>
          </p:nvPr>
        </p:nvSpPr>
        <p:spPr>
          <a:xfrm>
            <a:off x="467544" y="1556792"/>
            <a:ext cx="8229600" cy="4997450"/>
          </a:xfrm>
        </p:spPr>
        <p:txBody>
          <a:bodyPr rtlCol="0">
            <a:normAutofit/>
          </a:bodyPr>
          <a:lstStyle/>
          <a:p>
            <a:pPr algn="just" eaLnBrk="1" fontAlgn="auto" hangingPunct="1">
              <a:spcAft>
                <a:spcPts val="0"/>
              </a:spcAft>
              <a:buFont typeface="Arial" pitchFamily="34" charset="0"/>
              <a:buChar char="•"/>
              <a:defRPr/>
            </a:pPr>
            <a:r>
              <a:rPr lang="tr-TR" dirty="0" smtClean="0">
                <a:latin typeface="+mj-lt"/>
              </a:rPr>
              <a:t>Devlet, kaynak dağılımında etkinliği sağlamak amacıyla, ekonomik ve sosyal alanlarda düzenlemelere girer. </a:t>
            </a:r>
          </a:p>
          <a:p>
            <a:pPr lvl="2" algn="just" eaLnBrk="1" fontAlgn="auto" hangingPunct="1">
              <a:spcAft>
                <a:spcPts val="0"/>
              </a:spcAft>
              <a:buFont typeface="Arial" pitchFamily="34" charset="0"/>
              <a:buChar char="•"/>
              <a:defRPr/>
            </a:pPr>
            <a:r>
              <a:rPr lang="tr-TR" sz="2000" dirty="0" smtClean="0">
                <a:latin typeface="+mj-lt"/>
              </a:rPr>
              <a:t>İşsizlik fonunun oluşturulması, </a:t>
            </a:r>
          </a:p>
          <a:p>
            <a:pPr lvl="2" algn="just" eaLnBrk="1" fontAlgn="auto" hangingPunct="1">
              <a:spcAft>
                <a:spcPts val="0"/>
              </a:spcAft>
              <a:buFont typeface="Arial" pitchFamily="34" charset="0"/>
              <a:buChar char="•"/>
              <a:defRPr/>
            </a:pPr>
            <a:r>
              <a:rPr lang="tr-TR" sz="2000" dirty="0" smtClean="0">
                <a:latin typeface="+mj-lt"/>
              </a:rPr>
              <a:t>Sağlık sigortası,</a:t>
            </a:r>
          </a:p>
          <a:p>
            <a:pPr lvl="2" algn="just" eaLnBrk="1" fontAlgn="auto" hangingPunct="1">
              <a:spcAft>
                <a:spcPts val="0"/>
              </a:spcAft>
              <a:buFont typeface="Arial" pitchFamily="34" charset="0"/>
              <a:buChar char="•"/>
              <a:defRPr/>
            </a:pPr>
            <a:r>
              <a:rPr lang="tr-TR" sz="2000" dirty="0" smtClean="0">
                <a:latin typeface="+mj-lt"/>
              </a:rPr>
              <a:t>Sosyal güvenlik hizmetlerinin yürütülmesi vb. </a:t>
            </a:r>
            <a:endParaRPr lang="en-US" sz="2000" dirty="0" smtClean="0">
              <a:latin typeface="+mj-lt"/>
            </a:endParaRPr>
          </a:p>
        </p:txBody>
      </p:sp>
    </p:spTree>
    <p:extLst>
      <p:ext uri="{BB962C8B-B14F-4D97-AF65-F5344CB8AC3E}">
        <p14:creationId xmlns:p14="http://schemas.microsoft.com/office/powerpoint/2010/main" val="40364513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1 Başlık"/>
          <p:cNvSpPr>
            <a:spLocks noGrp="1"/>
          </p:cNvSpPr>
          <p:nvPr>
            <p:ph type="title"/>
          </p:nvPr>
        </p:nvSpPr>
        <p:spPr>
          <a:xfrm>
            <a:off x="457200" y="571500"/>
            <a:ext cx="8229600" cy="1143000"/>
          </a:xfrm>
        </p:spPr>
        <p:txBody>
          <a:bodyPr>
            <a:normAutofit fontScale="90000"/>
          </a:bodyPr>
          <a:lstStyle/>
          <a:p>
            <a:pPr algn="l"/>
            <a:r>
              <a:rPr lang="tr-TR" altLang="tr-TR" smtClean="0"/>
              <a:t>Piyasa Aksaklıklarının Giderilmesinde Devletin Müdahale Araçları</a:t>
            </a:r>
          </a:p>
        </p:txBody>
      </p:sp>
      <p:sp>
        <p:nvSpPr>
          <p:cNvPr id="107523" name="2 İçerik Yer Tutucusu"/>
          <p:cNvSpPr>
            <a:spLocks noGrp="1"/>
          </p:cNvSpPr>
          <p:nvPr>
            <p:ph idx="1"/>
          </p:nvPr>
        </p:nvSpPr>
        <p:spPr>
          <a:xfrm>
            <a:off x="457200" y="2260600"/>
            <a:ext cx="8229600" cy="4525963"/>
          </a:xfrm>
        </p:spPr>
        <p:txBody>
          <a:bodyPr>
            <a:normAutofit/>
          </a:bodyPr>
          <a:lstStyle/>
          <a:p>
            <a:pPr algn="just"/>
            <a:r>
              <a:rPr lang="tr-TR" altLang="tr-TR" dirty="0" smtClean="0"/>
              <a:t>Kamu ekonomisi piyasa aksaklıklarının giderilmesinde önemli araçlar kullanır; </a:t>
            </a:r>
          </a:p>
          <a:p>
            <a:pPr lvl="1" algn="just">
              <a:buFont typeface="Wingdings" pitchFamily="2" charset="2"/>
              <a:buChar char="q"/>
            </a:pPr>
            <a:r>
              <a:rPr lang="tr-TR" altLang="tr-TR" dirty="0" smtClean="0"/>
              <a:t>Kamu mallarının üretimi veya sunulması</a:t>
            </a:r>
          </a:p>
          <a:p>
            <a:pPr lvl="1" algn="just">
              <a:buFont typeface="Wingdings" pitchFamily="2" charset="2"/>
              <a:buChar char="q"/>
            </a:pPr>
            <a:r>
              <a:rPr lang="tr-TR" altLang="tr-TR" dirty="0" smtClean="0"/>
              <a:t>Kamu mallarının finansmanı</a:t>
            </a:r>
          </a:p>
          <a:p>
            <a:pPr lvl="2" algn="just">
              <a:buFont typeface="Wingdings" pitchFamily="2" charset="2"/>
              <a:buChar char="q"/>
            </a:pPr>
            <a:r>
              <a:rPr lang="tr-TR" altLang="tr-TR" sz="2000" dirty="0" smtClean="0"/>
              <a:t>Özel kesime sipariş verilmesi ve finansmanın bütçeden sağlanması (eğitim ve sağlık hizmetleri gibi)</a:t>
            </a:r>
          </a:p>
          <a:p>
            <a:pPr lvl="2" algn="just">
              <a:buFont typeface="Wingdings" pitchFamily="2" charset="2"/>
              <a:buChar char="q"/>
            </a:pPr>
            <a:r>
              <a:rPr lang="tr-TR" altLang="tr-TR" sz="2000" dirty="0" smtClean="0"/>
              <a:t>Üretimin kamu tarafından sağlanması ancak finansmanın özel kesim tarafından sağlanması (elektrik, su hizmetleri gibi)</a:t>
            </a:r>
          </a:p>
        </p:txBody>
      </p:sp>
    </p:spTree>
    <p:extLst>
      <p:ext uri="{BB962C8B-B14F-4D97-AF65-F5344CB8AC3E}">
        <p14:creationId xmlns:p14="http://schemas.microsoft.com/office/powerpoint/2010/main" val="1708861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4 Başlık"/>
          <p:cNvSpPr>
            <a:spLocks noGrp="1"/>
          </p:cNvSpPr>
          <p:nvPr>
            <p:ph type="ctrTitle"/>
          </p:nvPr>
        </p:nvSpPr>
        <p:spPr/>
        <p:txBody>
          <a:bodyPr>
            <a:normAutofit fontScale="90000"/>
          </a:bodyPr>
          <a:lstStyle/>
          <a:p>
            <a:pPr marL="484188" eaLnBrk="1" hangingPunct="1">
              <a:defRPr/>
            </a:pPr>
            <a:r>
              <a:rPr lang="tr-TR" dirty="0" smtClean="0"/>
              <a:t/>
            </a:r>
            <a:br>
              <a:rPr lang="tr-TR" dirty="0" smtClean="0"/>
            </a:br>
            <a:r>
              <a:rPr lang="tr-TR" dirty="0" smtClean="0"/>
              <a:t/>
            </a:r>
            <a:br>
              <a:rPr lang="tr-TR" dirty="0" smtClean="0"/>
            </a:br>
            <a:r>
              <a:rPr lang="tr-TR" u="sng" dirty="0" smtClean="0"/>
              <a:t>Kamusal Mal ve Hizmet Üretimi </a:t>
            </a:r>
            <a:br>
              <a:rPr lang="tr-TR" u="sng" dirty="0" smtClean="0"/>
            </a:br>
            <a:r>
              <a:rPr lang="tr-TR" u="sng" dirty="0"/>
              <a:t/>
            </a:r>
            <a:br>
              <a:rPr lang="tr-TR" u="sng" dirty="0"/>
            </a:br>
            <a:r>
              <a:rPr lang="tr-TR" dirty="0" smtClean="0"/>
              <a:t>konusunda piyasa neden başarısızdır?</a:t>
            </a:r>
            <a:br>
              <a:rPr lang="tr-TR" dirty="0" smtClean="0"/>
            </a:br>
            <a:r>
              <a:rPr lang="tr-TR" dirty="0" smtClean="0"/>
              <a:t/>
            </a:r>
            <a:br>
              <a:rPr lang="tr-TR" dirty="0" smtClean="0"/>
            </a:br>
            <a:endParaRPr lang="tr-TR" sz="1050" dirty="0" smtClean="0"/>
          </a:p>
        </p:txBody>
      </p:sp>
    </p:spTree>
    <p:extLst>
      <p:ext uri="{BB962C8B-B14F-4D97-AF65-F5344CB8AC3E}">
        <p14:creationId xmlns:p14="http://schemas.microsoft.com/office/powerpoint/2010/main" val="17933682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Başlık"/>
          <p:cNvSpPr>
            <a:spLocks noGrp="1"/>
          </p:cNvSpPr>
          <p:nvPr>
            <p:ph type="title"/>
          </p:nvPr>
        </p:nvSpPr>
        <p:spPr/>
        <p:txBody>
          <a:bodyPr/>
          <a:lstStyle/>
          <a:p>
            <a:r>
              <a:rPr lang="tr-TR" altLang="tr-TR" dirty="0" smtClean="0"/>
              <a:t>Kamusal Malların Sınıflandırılması</a:t>
            </a:r>
          </a:p>
        </p:txBody>
      </p:sp>
      <p:sp>
        <p:nvSpPr>
          <p:cNvPr id="30723" name="2 İçerik Yer Tutucusu"/>
          <p:cNvSpPr>
            <a:spLocks noGrp="1"/>
          </p:cNvSpPr>
          <p:nvPr>
            <p:ph idx="1"/>
          </p:nvPr>
        </p:nvSpPr>
        <p:spPr/>
        <p:txBody>
          <a:bodyPr>
            <a:normAutofit/>
          </a:bodyPr>
          <a:lstStyle/>
          <a:p>
            <a:pPr marL="514350" indent="-514350" algn="just">
              <a:buFont typeface="Calibri" pitchFamily="34" charset="0"/>
              <a:buAutoNum type="alphaLcPeriod"/>
            </a:pPr>
            <a:r>
              <a:rPr lang="tr-TR" altLang="tr-TR" smtClean="0"/>
              <a:t>Kamusal malın faydasının yayılma alanına göre</a:t>
            </a:r>
          </a:p>
          <a:p>
            <a:pPr marL="514350" indent="-514350" algn="just">
              <a:buFont typeface="Calibri" pitchFamily="34" charset="0"/>
              <a:buAutoNum type="alphaLcPeriod"/>
            </a:pPr>
            <a:r>
              <a:rPr lang="tr-TR" altLang="tr-TR" smtClean="0"/>
              <a:t>Kamusal malın niteliğine göre</a:t>
            </a:r>
          </a:p>
        </p:txBody>
      </p:sp>
    </p:spTree>
    <p:extLst>
      <p:ext uri="{BB962C8B-B14F-4D97-AF65-F5344CB8AC3E}">
        <p14:creationId xmlns:p14="http://schemas.microsoft.com/office/powerpoint/2010/main" val="38822976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3 Başlık"/>
          <p:cNvSpPr>
            <a:spLocks noGrp="1"/>
          </p:cNvSpPr>
          <p:nvPr>
            <p:ph type="ctrTitle"/>
          </p:nvPr>
        </p:nvSpPr>
        <p:spPr/>
        <p:txBody>
          <a:bodyPr/>
          <a:lstStyle/>
          <a:p>
            <a:r>
              <a:rPr lang="tr-TR" altLang="tr-TR" smtClean="0"/>
              <a:t>Fayda Alanına Göre Kamusal Mallar</a:t>
            </a:r>
          </a:p>
        </p:txBody>
      </p:sp>
    </p:spTree>
    <p:extLst>
      <p:ext uri="{BB962C8B-B14F-4D97-AF65-F5344CB8AC3E}">
        <p14:creationId xmlns:p14="http://schemas.microsoft.com/office/powerpoint/2010/main" val="27525501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2593753300"/>
              </p:ext>
            </p:extLst>
          </p:nvPr>
        </p:nvGraphicFramePr>
        <p:xfrm>
          <a:off x="457200" y="1423317"/>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28931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2217219339"/>
              </p:ext>
            </p:extLst>
          </p:nvPr>
        </p:nvGraphicFramePr>
        <p:xfrm>
          <a:off x="457200" y="428604"/>
          <a:ext cx="8229600" cy="55926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53079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11442</TotalTime>
  <Words>1286</Words>
  <Application>Microsoft Office PowerPoint</Application>
  <PresentationFormat>Ekran Gösterisi (4:3)</PresentationFormat>
  <Paragraphs>189</Paragraphs>
  <Slides>44</Slides>
  <Notes>0</Notes>
  <HiddenSlides>0</HiddenSlides>
  <MMClips>0</MMClips>
  <ScaleCrop>false</ScaleCrop>
  <HeadingPairs>
    <vt:vector size="4" baseType="variant">
      <vt:variant>
        <vt:lpstr>Tema</vt:lpstr>
      </vt:variant>
      <vt:variant>
        <vt:i4>1</vt:i4>
      </vt:variant>
      <vt:variant>
        <vt:lpstr>Slayt Başlıkları</vt:lpstr>
      </vt:variant>
      <vt:variant>
        <vt:i4>44</vt:i4>
      </vt:variant>
    </vt:vector>
  </HeadingPairs>
  <TitlesOfParts>
    <vt:vector size="45" baseType="lpstr">
      <vt:lpstr>Ofis Teması</vt:lpstr>
      <vt:lpstr>  Devlet (Kamu) Ekonomik ve Sosyal Hayata Niçin Müdahale Eder?  1. Piyasa Başarısızlıkları Kuramı 2. Fonksiyonel Devlet Kuramı  </vt:lpstr>
      <vt:lpstr>Piyasa Başarısızlıkları Kuramı</vt:lpstr>
      <vt:lpstr>Fonksiyonel Devlet Kuramı</vt:lpstr>
      <vt:lpstr>Piyasa Başarısızlıkları Kuramı</vt:lpstr>
      <vt:lpstr>  Kamusal Mal ve Hizmet Üretimi   konusunda piyasa neden başarısızdır?  </vt:lpstr>
      <vt:lpstr>Kamusal Malların Sınıflandırılması</vt:lpstr>
      <vt:lpstr>Fayda Alanına Göre Kamusal Mallar</vt:lpstr>
      <vt:lpstr>PowerPoint Sunusu</vt:lpstr>
      <vt:lpstr>PowerPoint Sunusu</vt:lpstr>
      <vt:lpstr>PowerPoint Sunusu</vt:lpstr>
      <vt:lpstr>PowerPoint Sunusu</vt:lpstr>
      <vt:lpstr>Niteliğine Göre Kamusal Mallar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Dışsallıklar  söz konusu olduğunda piyasa neden başarısızdır?</vt:lpstr>
      <vt:lpstr>Dışsallıklar-Tanım</vt:lpstr>
      <vt:lpstr>Üretim Dışsallıkları</vt:lpstr>
      <vt:lpstr>Üretim Dışsallıkları</vt:lpstr>
      <vt:lpstr>Tüketim Dışsallıkları</vt:lpstr>
      <vt:lpstr>Tüketim Dışsallıkları</vt:lpstr>
      <vt:lpstr>Dışsallıklar-Özellikleri</vt:lpstr>
      <vt:lpstr>Dışsallıklar-Özellikleri</vt:lpstr>
      <vt:lpstr>Dışsallıkların Çözüm Yolları</vt:lpstr>
      <vt:lpstr>Doğal Tekeller  söz konusu olduğunda piyasa neden başarısızdır?</vt:lpstr>
      <vt:lpstr>Doğal Tekeller</vt:lpstr>
      <vt:lpstr>Doğal Tekeller</vt:lpstr>
      <vt:lpstr>Doğal Tekeller</vt:lpstr>
      <vt:lpstr>Doğal Tekeller</vt:lpstr>
      <vt:lpstr>Doğal Tekeller</vt:lpstr>
      <vt:lpstr>Tam Rekabetten Sapmalar  söz konusu olduğunda piyasa neden başarısızdır?</vt:lpstr>
      <vt:lpstr>Risk ve Belirsizlik</vt:lpstr>
      <vt:lpstr>Risk ve Belirsizlik</vt:lpstr>
      <vt:lpstr>Risk ve Belirsizlik</vt:lpstr>
      <vt:lpstr>Piyasa Aksaklıklarının Giderilmesinde Devletin Müdahale Araçları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Mali Hukuk</dc:title>
  <dc:creator>Senol KANDEMIR</dc:creator>
  <cp:lastModifiedBy>Senol KANDEMIR</cp:lastModifiedBy>
  <cp:revision>131</cp:revision>
  <cp:lastPrinted>2018-10-23T06:57:33Z</cp:lastPrinted>
  <dcterms:created xsi:type="dcterms:W3CDTF">2017-09-15T05:55:16Z</dcterms:created>
  <dcterms:modified xsi:type="dcterms:W3CDTF">2021-11-04T13:44:33Z</dcterms:modified>
</cp:coreProperties>
</file>