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p:scale>
          <a:sx n="70" d="100"/>
          <a:sy n="70" d="100"/>
        </p:scale>
        <p:origin x="-151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D9286D-2EE9-4634-AF63-DED3B02991B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249F462-A7A5-49DB-8B52-47CEF8F7555A}">
      <dgm:prSet phldrT="[Metin]"/>
      <dgm:spPr/>
      <dgm:t>
        <a:bodyPr/>
        <a:lstStyle/>
        <a:p>
          <a:r>
            <a:rPr lang="tr-TR" dirty="0" err="1" smtClean="0"/>
            <a:t>Crime</a:t>
          </a:r>
          <a:endParaRPr lang="en-US" dirty="0"/>
        </a:p>
      </dgm:t>
    </dgm:pt>
    <dgm:pt modelId="{1ACCE660-305C-4C31-9176-8EFEA253B1B2}" type="parTrans" cxnId="{3795A4EB-72D3-4E1C-8902-25F5697592C6}">
      <dgm:prSet/>
      <dgm:spPr/>
      <dgm:t>
        <a:bodyPr/>
        <a:lstStyle/>
        <a:p>
          <a:endParaRPr lang="en-US"/>
        </a:p>
      </dgm:t>
    </dgm:pt>
    <dgm:pt modelId="{14CFC86A-296D-4B61-975C-EF4070D9D49A}" type="sibTrans" cxnId="{3795A4EB-72D3-4E1C-8902-25F5697592C6}">
      <dgm:prSet/>
      <dgm:spPr/>
      <dgm:t>
        <a:bodyPr/>
        <a:lstStyle/>
        <a:p>
          <a:endParaRPr lang="en-US"/>
        </a:p>
      </dgm:t>
    </dgm:pt>
    <dgm:pt modelId="{CDF01E71-1D7A-4361-893C-46CA4B64FA9B}">
      <dgm:prSet phldrT="[Metin]"/>
      <dgm:spPr/>
      <dgm:t>
        <a:bodyPr/>
        <a:lstStyle/>
        <a:p>
          <a:r>
            <a:rPr lang="en-US" b="0" dirty="0" smtClean="0"/>
            <a:t>An offense is any act that violates the law, which can include both minor and serious acts. The term "offense" is broader, covering everything from minor breaches, like parking violations, to more serious crimes. In legal systems, "offense" can refer to any punishable act, from a simple fine to prison time, and includes both civil and criminal violations.</a:t>
          </a:r>
          <a:endParaRPr lang="en-US" b="0" dirty="0"/>
        </a:p>
      </dgm:t>
    </dgm:pt>
    <dgm:pt modelId="{C8555901-763A-4FD3-A34B-4CFC07EF491E}">
      <dgm:prSet phldrT="[Metin]"/>
      <dgm:spPr/>
      <dgm:t>
        <a:bodyPr/>
        <a:lstStyle/>
        <a:p>
          <a:r>
            <a:rPr lang="tr-TR" dirty="0" err="1" smtClean="0"/>
            <a:t>Offence</a:t>
          </a:r>
          <a:endParaRPr lang="en-US" dirty="0"/>
        </a:p>
      </dgm:t>
    </dgm:pt>
    <dgm:pt modelId="{CDC02FE0-C6FA-4469-B90E-FA4D48D675DB}" type="sibTrans" cxnId="{7EAF06B0-74E1-465C-BC27-F3BFCE3399D2}">
      <dgm:prSet/>
      <dgm:spPr/>
      <dgm:t>
        <a:bodyPr/>
        <a:lstStyle/>
        <a:p>
          <a:endParaRPr lang="en-US"/>
        </a:p>
      </dgm:t>
    </dgm:pt>
    <dgm:pt modelId="{CC9585EB-C9DB-4216-9DB0-24A17A1329CD}" type="parTrans" cxnId="{7EAF06B0-74E1-465C-BC27-F3BFCE3399D2}">
      <dgm:prSet/>
      <dgm:spPr/>
      <dgm:t>
        <a:bodyPr/>
        <a:lstStyle/>
        <a:p>
          <a:endParaRPr lang="en-US"/>
        </a:p>
      </dgm:t>
    </dgm:pt>
    <dgm:pt modelId="{D4BEEA11-A549-4D0F-9DF2-4790B4F57D0F}" type="sibTrans" cxnId="{6839363C-3BF4-4A86-B783-80094C327A37}">
      <dgm:prSet/>
      <dgm:spPr/>
      <dgm:t>
        <a:bodyPr/>
        <a:lstStyle/>
        <a:p>
          <a:endParaRPr lang="en-US"/>
        </a:p>
      </dgm:t>
    </dgm:pt>
    <dgm:pt modelId="{CE162B5B-9371-42C0-889A-08F92282B497}" type="parTrans" cxnId="{6839363C-3BF4-4A86-B783-80094C327A37}">
      <dgm:prSet/>
      <dgm:spPr/>
      <dgm:t>
        <a:bodyPr/>
        <a:lstStyle/>
        <a:p>
          <a:endParaRPr lang="en-US"/>
        </a:p>
      </dgm:t>
    </dgm:pt>
    <dgm:pt modelId="{CB3AF22A-F09F-4F4F-B64B-1214B54D3F5E}">
      <dgm:prSet phldrT="[Metin]"/>
      <dgm:spPr/>
      <dgm:t>
        <a:bodyPr/>
        <a:lstStyle/>
        <a:p>
          <a:r>
            <a:rPr lang="en-US" dirty="0" smtClean="0"/>
            <a:t>A crime is a serious act that is against the law and harms society as a whole. Crimes include actions like theft, assault, or murder. Criminal law typically addresses these acts, and they can lead to prosecution, where the state or government seeks to punish the wrongdoer.</a:t>
          </a:r>
          <a:endParaRPr lang="en-US" dirty="0"/>
        </a:p>
      </dgm:t>
    </dgm:pt>
    <dgm:pt modelId="{D7ABBAFB-DBB8-4742-9F7C-FEC19E99AFBD}" type="sibTrans" cxnId="{0B45B8EC-446A-422A-B662-BFA6FE7B6041}">
      <dgm:prSet/>
      <dgm:spPr/>
      <dgm:t>
        <a:bodyPr/>
        <a:lstStyle/>
        <a:p>
          <a:endParaRPr lang="en-US"/>
        </a:p>
      </dgm:t>
    </dgm:pt>
    <dgm:pt modelId="{FC1DF45E-EB3C-4E2C-89F1-BD95AFD4BA2E}" type="parTrans" cxnId="{0B45B8EC-446A-422A-B662-BFA6FE7B6041}">
      <dgm:prSet/>
      <dgm:spPr/>
      <dgm:t>
        <a:bodyPr/>
        <a:lstStyle/>
        <a:p>
          <a:endParaRPr lang="en-US"/>
        </a:p>
      </dgm:t>
    </dgm:pt>
    <dgm:pt modelId="{D921FB24-68D7-4553-9C19-4938A34265D7}" type="pres">
      <dgm:prSet presAssocID="{87D9286D-2EE9-4634-AF63-DED3B02991BF}" presName="linear" presStyleCnt="0">
        <dgm:presLayoutVars>
          <dgm:animLvl val="lvl"/>
          <dgm:resizeHandles val="exact"/>
        </dgm:presLayoutVars>
      </dgm:prSet>
      <dgm:spPr/>
      <dgm:t>
        <a:bodyPr/>
        <a:lstStyle/>
        <a:p>
          <a:endParaRPr lang="en-US"/>
        </a:p>
      </dgm:t>
    </dgm:pt>
    <dgm:pt modelId="{5260ECA4-6D85-475A-9ED1-EF284FCF33DF}" type="pres">
      <dgm:prSet presAssocID="{C249F462-A7A5-49DB-8B52-47CEF8F7555A}" presName="parentText" presStyleLbl="node1" presStyleIdx="0" presStyleCnt="2">
        <dgm:presLayoutVars>
          <dgm:chMax val="0"/>
          <dgm:bulletEnabled val="1"/>
        </dgm:presLayoutVars>
      </dgm:prSet>
      <dgm:spPr/>
      <dgm:t>
        <a:bodyPr/>
        <a:lstStyle/>
        <a:p>
          <a:endParaRPr lang="en-US"/>
        </a:p>
      </dgm:t>
    </dgm:pt>
    <dgm:pt modelId="{2B12EF0B-34C1-4747-966C-A83A76707B6E}" type="pres">
      <dgm:prSet presAssocID="{C249F462-A7A5-49DB-8B52-47CEF8F7555A}" presName="childText" presStyleLbl="revTx" presStyleIdx="0" presStyleCnt="2">
        <dgm:presLayoutVars>
          <dgm:bulletEnabled val="1"/>
        </dgm:presLayoutVars>
      </dgm:prSet>
      <dgm:spPr/>
      <dgm:t>
        <a:bodyPr/>
        <a:lstStyle/>
        <a:p>
          <a:endParaRPr lang="en-US"/>
        </a:p>
      </dgm:t>
    </dgm:pt>
    <dgm:pt modelId="{56CF4A5D-4B7D-4EA4-8FC0-9DAB7CB69BC2}" type="pres">
      <dgm:prSet presAssocID="{C8555901-763A-4FD3-A34B-4CFC07EF491E}" presName="parentText" presStyleLbl="node1" presStyleIdx="1" presStyleCnt="2">
        <dgm:presLayoutVars>
          <dgm:chMax val="0"/>
          <dgm:bulletEnabled val="1"/>
        </dgm:presLayoutVars>
      </dgm:prSet>
      <dgm:spPr/>
      <dgm:t>
        <a:bodyPr/>
        <a:lstStyle/>
        <a:p>
          <a:endParaRPr lang="en-US"/>
        </a:p>
      </dgm:t>
    </dgm:pt>
    <dgm:pt modelId="{3092684E-2192-44DF-BD0F-96DCCC65008C}" type="pres">
      <dgm:prSet presAssocID="{C8555901-763A-4FD3-A34B-4CFC07EF491E}" presName="childText" presStyleLbl="revTx" presStyleIdx="1" presStyleCnt="2">
        <dgm:presLayoutVars>
          <dgm:bulletEnabled val="1"/>
        </dgm:presLayoutVars>
      </dgm:prSet>
      <dgm:spPr/>
      <dgm:t>
        <a:bodyPr/>
        <a:lstStyle/>
        <a:p>
          <a:endParaRPr lang="en-US"/>
        </a:p>
      </dgm:t>
    </dgm:pt>
  </dgm:ptLst>
  <dgm:cxnLst>
    <dgm:cxn modelId="{89C119A1-F014-415E-8E65-AC21C05E4A5C}" type="presOf" srcId="{C8555901-763A-4FD3-A34B-4CFC07EF491E}" destId="{56CF4A5D-4B7D-4EA4-8FC0-9DAB7CB69BC2}" srcOrd="0" destOrd="0" presId="urn:microsoft.com/office/officeart/2005/8/layout/vList2"/>
    <dgm:cxn modelId="{075F7259-21AD-47B3-9D8C-D7BFD7EC9AC7}" type="presOf" srcId="{C249F462-A7A5-49DB-8B52-47CEF8F7555A}" destId="{5260ECA4-6D85-475A-9ED1-EF284FCF33DF}" srcOrd="0" destOrd="0" presId="urn:microsoft.com/office/officeart/2005/8/layout/vList2"/>
    <dgm:cxn modelId="{3795A4EB-72D3-4E1C-8902-25F5697592C6}" srcId="{87D9286D-2EE9-4634-AF63-DED3B02991BF}" destId="{C249F462-A7A5-49DB-8B52-47CEF8F7555A}" srcOrd="0" destOrd="0" parTransId="{1ACCE660-305C-4C31-9176-8EFEA253B1B2}" sibTransId="{14CFC86A-296D-4B61-975C-EF4070D9D49A}"/>
    <dgm:cxn modelId="{054D486F-D2C6-47E6-A3D5-B4694CFDFE69}" type="presOf" srcId="{CB3AF22A-F09F-4F4F-B64B-1214B54D3F5E}" destId="{2B12EF0B-34C1-4747-966C-A83A76707B6E}" srcOrd="0" destOrd="0" presId="urn:microsoft.com/office/officeart/2005/8/layout/vList2"/>
    <dgm:cxn modelId="{7385BEB6-F276-4D5B-B85F-2AC2DADB9A9F}" type="presOf" srcId="{87D9286D-2EE9-4634-AF63-DED3B02991BF}" destId="{D921FB24-68D7-4553-9C19-4938A34265D7}" srcOrd="0" destOrd="0" presId="urn:microsoft.com/office/officeart/2005/8/layout/vList2"/>
    <dgm:cxn modelId="{0B45B8EC-446A-422A-B662-BFA6FE7B6041}" srcId="{C249F462-A7A5-49DB-8B52-47CEF8F7555A}" destId="{CB3AF22A-F09F-4F4F-B64B-1214B54D3F5E}" srcOrd="0" destOrd="0" parTransId="{FC1DF45E-EB3C-4E2C-89F1-BD95AFD4BA2E}" sibTransId="{D7ABBAFB-DBB8-4742-9F7C-FEC19E99AFBD}"/>
    <dgm:cxn modelId="{6839363C-3BF4-4A86-B783-80094C327A37}" srcId="{C8555901-763A-4FD3-A34B-4CFC07EF491E}" destId="{CDF01E71-1D7A-4361-893C-46CA4B64FA9B}" srcOrd="0" destOrd="0" parTransId="{CE162B5B-9371-42C0-889A-08F92282B497}" sibTransId="{D4BEEA11-A549-4D0F-9DF2-4790B4F57D0F}"/>
    <dgm:cxn modelId="{848AA74A-F6A7-4068-BE76-34D8B0074552}" type="presOf" srcId="{CDF01E71-1D7A-4361-893C-46CA4B64FA9B}" destId="{3092684E-2192-44DF-BD0F-96DCCC65008C}" srcOrd="0" destOrd="0" presId="urn:microsoft.com/office/officeart/2005/8/layout/vList2"/>
    <dgm:cxn modelId="{7EAF06B0-74E1-465C-BC27-F3BFCE3399D2}" srcId="{87D9286D-2EE9-4634-AF63-DED3B02991BF}" destId="{C8555901-763A-4FD3-A34B-4CFC07EF491E}" srcOrd="1" destOrd="0" parTransId="{CC9585EB-C9DB-4216-9DB0-24A17A1329CD}" sibTransId="{CDC02FE0-C6FA-4469-B90E-FA4D48D675DB}"/>
    <dgm:cxn modelId="{364B9492-E52A-4BB1-BD27-0904AE96850C}" type="presParOf" srcId="{D921FB24-68D7-4553-9C19-4938A34265D7}" destId="{5260ECA4-6D85-475A-9ED1-EF284FCF33DF}" srcOrd="0" destOrd="0" presId="urn:microsoft.com/office/officeart/2005/8/layout/vList2"/>
    <dgm:cxn modelId="{E0DC53AC-80B6-4042-8FA8-36CB3EDF2755}" type="presParOf" srcId="{D921FB24-68D7-4553-9C19-4938A34265D7}" destId="{2B12EF0B-34C1-4747-966C-A83A76707B6E}" srcOrd="1" destOrd="0" presId="urn:microsoft.com/office/officeart/2005/8/layout/vList2"/>
    <dgm:cxn modelId="{815B8BBA-3AB5-460C-964D-EDB0AA2DC15A}" type="presParOf" srcId="{D921FB24-68D7-4553-9C19-4938A34265D7}" destId="{56CF4A5D-4B7D-4EA4-8FC0-9DAB7CB69BC2}" srcOrd="2" destOrd="0" presId="urn:microsoft.com/office/officeart/2005/8/layout/vList2"/>
    <dgm:cxn modelId="{9C6AF3CF-83F7-45BF-AE63-9450EF37102C}" type="presParOf" srcId="{D921FB24-68D7-4553-9C19-4938A34265D7}" destId="{3092684E-2192-44DF-BD0F-96DCCC65008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11B004-E7CD-4C6E-8306-5BE2DDCCC69C}" type="doc">
      <dgm:prSet loTypeId="urn:microsoft.com/office/officeart/2005/8/layout/hProcess9" loCatId="process" qsTypeId="urn:microsoft.com/office/officeart/2005/8/quickstyle/simple1" qsCatId="simple" csTypeId="urn:microsoft.com/office/officeart/2005/8/colors/accent1_2" csCatId="accent1" phldr="1"/>
      <dgm:spPr/>
    </dgm:pt>
    <dgm:pt modelId="{A977A65E-759D-4DCE-B97A-616E24F75BB9}">
      <dgm:prSet phldrT="[Metin]"/>
      <dgm:spPr/>
      <dgm:t>
        <a:bodyPr/>
        <a:lstStyle/>
        <a:p>
          <a:r>
            <a:rPr lang="tr-TR" dirty="0" err="1" smtClean="0"/>
            <a:t>Offences</a:t>
          </a:r>
          <a:r>
            <a:rPr lang="tr-TR" dirty="0" smtClean="0"/>
            <a:t> </a:t>
          </a:r>
          <a:r>
            <a:rPr lang="tr-TR" dirty="0" err="1" smtClean="0"/>
            <a:t>against</a:t>
          </a:r>
          <a:r>
            <a:rPr lang="tr-TR" dirty="0" smtClean="0"/>
            <a:t> </a:t>
          </a:r>
          <a:r>
            <a:rPr lang="tr-TR" dirty="0" err="1" smtClean="0"/>
            <a:t>the</a:t>
          </a:r>
          <a:r>
            <a:rPr lang="tr-TR" dirty="0" smtClean="0"/>
            <a:t> </a:t>
          </a:r>
          <a:r>
            <a:rPr lang="tr-TR" dirty="0" err="1" smtClean="0"/>
            <a:t>person</a:t>
          </a:r>
          <a:endParaRPr lang="en-US" dirty="0"/>
        </a:p>
      </dgm:t>
    </dgm:pt>
    <dgm:pt modelId="{9671882E-856A-4C75-B8D1-8DF0B92450FF}" type="parTrans" cxnId="{EB0BF272-0CEC-4DE4-B113-B5ADCBFB3B64}">
      <dgm:prSet/>
      <dgm:spPr/>
      <dgm:t>
        <a:bodyPr/>
        <a:lstStyle/>
        <a:p>
          <a:endParaRPr lang="en-US"/>
        </a:p>
      </dgm:t>
    </dgm:pt>
    <dgm:pt modelId="{4163167C-6426-4A52-9117-AA4ED266739F}" type="sibTrans" cxnId="{EB0BF272-0CEC-4DE4-B113-B5ADCBFB3B64}">
      <dgm:prSet/>
      <dgm:spPr/>
      <dgm:t>
        <a:bodyPr/>
        <a:lstStyle/>
        <a:p>
          <a:endParaRPr lang="en-US"/>
        </a:p>
      </dgm:t>
    </dgm:pt>
    <dgm:pt modelId="{A55580F1-93F5-4062-93DD-E7F915EE7BB6}">
      <dgm:prSet phldrT="[Metin]"/>
      <dgm:spPr/>
      <dgm:t>
        <a:bodyPr/>
        <a:lstStyle/>
        <a:p>
          <a:r>
            <a:rPr lang="tr-TR" dirty="0" err="1" smtClean="0"/>
            <a:t>Offences</a:t>
          </a:r>
          <a:r>
            <a:rPr lang="tr-TR" dirty="0" smtClean="0"/>
            <a:t> </a:t>
          </a:r>
          <a:r>
            <a:rPr lang="tr-TR" dirty="0" err="1" smtClean="0"/>
            <a:t>against</a:t>
          </a:r>
          <a:r>
            <a:rPr lang="tr-TR" dirty="0" smtClean="0"/>
            <a:t> </a:t>
          </a:r>
          <a:r>
            <a:rPr lang="tr-TR" dirty="0" err="1" smtClean="0"/>
            <a:t>the</a:t>
          </a:r>
          <a:r>
            <a:rPr lang="tr-TR" dirty="0" smtClean="0"/>
            <a:t> </a:t>
          </a:r>
          <a:r>
            <a:rPr lang="tr-TR" dirty="0" err="1" smtClean="0"/>
            <a:t>property</a:t>
          </a:r>
          <a:endParaRPr lang="en-US" dirty="0"/>
        </a:p>
      </dgm:t>
    </dgm:pt>
    <dgm:pt modelId="{B20263AE-7862-4CB5-A424-9D86DEC17E66}" type="parTrans" cxnId="{AFB31056-0836-4EF6-9CA3-5CF680F7BF3B}">
      <dgm:prSet/>
      <dgm:spPr/>
      <dgm:t>
        <a:bodyPr/>
        <a:lstStyle/>
        <a:p>
          <a:endParaRPr lang="en-US"/>
        </a:p>
      </dgm:t>
    </dgm:pt>
    <dgm:pt modelId="{E7AB8A5A-3F0B-45E9-9090-AE80421C2504}" type="sibTrans" cxnId="{AFB31056-0836-4EF6-9CA3-5CF680F7BF3B}">
      <dgm:prSet/>
      <dgm:spPr/>
      <dgm:t>
        <a:bodyPr/>
        <a:lstStyle/>
        <a:p>
          <a:endParaRPr lang="en-US"/>
        </a:p>
      </dgm:t>
    </dgm:pt>
    <dgm:pt modelId="{75668328-1CA4-4ADD-AF8F-8A6CA73EA398}">
      <dgm:prSet phldrT="[Metin]"/>
      <dgm:spPr/>
      <dgm:t>
        <a:bodyPr/>
        <a:lstStyle/>
        <a:p>
          <a:r>
            <a:rPr lang="tr-TR" dirty="0" err="1" smtClean="0"/>
            <a:t>Public-order</a:t>
          </a:r>
          <a:r>
            <a:rPr lang="tr-TR" dirty="0" smtClean="0"/>
            <a:t> </a:t>
          </a:r>
          <a:r>
            <a:rPr lang="tr-TR" dirty="0" err="1" smtClean="0"/>
            <a:t>crimes</a:t>
          </a:r>
          <a:endParaRPr lang="en-US" dirty="0"/>
        </a:p>
      </dgm:t>
    </dgm:pt>
    <dgm:pt modelId="{1FBAAA3A-A425-445C-AC88-990A52D3C857}" type="parTrans" cxnId="{9AC45E6C-BE1A-4AAA-B7EF-A8E789DB9A67}">
      <dgm:prSet/>
      <dgm:spPr/>
      <dgm:t>
        <a:bodyPr/>
        <a:lstStyle/>
        <a:p>
          <a:endParaRPr lang="en-US"/>
        </a:p>
      </dgm:t>
    </dgm:pt>
    <dgm:pt modelId="{45960628-7911-4244-904F-84B820267613}" type="sibTrans" cxnId="{9AC45E6C-BE1A-4AAA-B7EF-A8E789DB9A67}">
      <dgm:prSet/>
      <dgm:spPr/>
      <dgm:t>
        <a:bodyPr/>
        <a:lstStyle/>
        <a:p>
          <a:endParaRPr lang="en-US"/>
        </a:p>
      </dgm:t>
    </dgm:pt>
    <dgm:pt modelId="{3BCCFFFD-8E28-4053-ABE4-DD8EB6E44D7F}">
      <dgm:prSet phldrT="[Metin]"/>
      <dgm:spPr/>
      <dgm:t>
        <a:bodyPr/>
        <a:lstStyle/>
        <a:p>
          <a:r>
            <a:rPr lang="tr-TR" dirty="0" smtClean="0"/>
            <a:t>Business </a:t>
          </a:r>
          <a:r>
            <a:rPr lang="tr-TR" dirty="0" err="1" smtClean="0"/>
            <a:t>crimes</a:t>
          </a:r>
          <a:endParaRPr lang="en-US" dirty="0"/>
        </a:p>
      </dgm:t>
    </dgm:pt>
    <dgm:pt modelId="{FD3CF6A9-5612-4688-8FCD-73151485BDB8}" type="parTrans" cxnId="{7BF1BA50-003E-4D20-A321-6CDD608ADA51}">
      <dgm:prSet/>
      <dgm:spPr/>
      <dgm:t>
        <a:bodyPr/>
        <a:lstStyle/>
        <a:p>
          <a:endParaRPr lang="en-US"/>
        </a:p>
      </dgm:t>
    </dgm:pt>
    <dgm:pt modelId="{BCE4C529-E0B7-46AB-81D9-44BEE16E4F35}" type="sibTrans" cxnId="{7BF1BA50-003E-4D20-A321-6CDD608ADA51}">
      <dgm:prSet/>
      <dgm:spPr/>
      <dgm:t>
        <a:bodyPr/>
        <a:lstStyle/>
        <a:p>
          <a:endParaRPr lang="en-US"/>
        </a:p>
      </dgm:t>
    </dgm:pt>
    <dgm:pt modelId="{89D2D75C-63F2-48FB-B5D1-4399B127CBF9}" type="pres">
      <dgm:prSet presAssocID="{B711B004-E7CD-4C6E-8306-5BE2DDCCC69C}" presName="CompostProcess" presStyleCnt="0">
        <dgm:presLayoutVars>
          <dgm:dir/>
          <dgm:resizeHandles val="exact"/>
        </dgm:presLayoutVars>
      </dgm:prSet>
      <dgm:spPr/>
    </dgm:pt>
    <dgm:pt modelId="{8260696C-4AF9-4284-B51C-382C55D4480C}" type="pres">
      <dgm:prSet presAssocID="{B711B004-E7CD-4C6E-8306-5BE2DDCCC69C}" presName="arrow" presStyleLbl="bgShp" presStyleIdx="0" presStyleCnt="1"/>
      <dgm:spPr/>
    </dgm:pt>
    <dgm:pt modelId="{BBD9A21B-0B8E-4357-A137-B4D59301FD45}" type="pres">
      <dgm:prSet presAssocID="{B711B004-E7CD-4C6E-8306-5BE2DDCCC69C}" presName="linearProcess" presStyleCnt="0"/>
      <dgm:spPr/>
    </dgm:pt>
    <dgm:pt modelId="{410C81AA-7FE0-4E3B-9BC9-A2CCD57F0098}" type="pres">
      <dgm:prSet presAssocID="{A977A65E-759D-4DCE-B97A-616E24F75BB9}" presName="textNode" presStyleLbl="node1" presStyleIdx="0" presStyleCnt="4">
        <dgm:presLayoutVars>
          <dgm:bulletEnabled val="1"/>
        </dgm:presLayoutVars>
      </dgm:prSet>
      <dgm:spPr/>
      <dgm:t>
        <a:bodyPr/>
        <a:lstStyle/>
        <a:p>
          <a:endParaRPr lang="en-US"/>
        </a:p>
      </dgm:t>
    </dgm:pt>
    <dgm:pt modelId="{AD75CFA7-BEDB-43E4-BF22-39634406EA3B}" type="pres">
      <dgm:prSet presAssocID="{4163167C-6426-4A52-9117-AA4ED266739F}" presName="sibTrans" presStyleCnt="0"/>
      <dgm:spPr/>
    </dgm:pt>
    <dgm:pt modelId="{EE5D66DF-53E3-4B4A-87CF-79070BB881EA}" type="pres">
      <dgm:prSet presAssocID="{A55580F1-93F5-4062-93DD-E7F915EE7BB6}" presName="textNode" presStyleLbl="node1" presStyleIdx="1" presStyleCnt="4">
        <dgm:presLayoutVars>
          <dgm:bulletEnabled val="1"/>
        </dgm:presLayoutVars>
      </dgm:prSet>
      <dgm:spPr/>
      <dgm:t>
        <a:bodyPr/>
        <a:lstStyle/>
        <a:p>
          <a:endParaRPr lang="en-US"/>
        </a:p>
      </dgm:t>
    </dgm:pt>
    <dgm:pt modelId="{F07C4547-7F38-437F-A38F-2D3EB42DC2AE}" type="pres">
      <dgm:prSet presAssocID="{E7AB8A5A-3F0B-45E9-9090-AE80421C2504}" presName="sibTrans" presStyleCnt="0"/>
      <dgm:spPr/>
    </dgm:pt>
    <dgm:pt modelId="{3EB49F79-23EA-4CD0-BC44-1240EDB05841}" type="pres">
      <dgm:prSet presAssocID="{75668328-1CA4-4ADD-AF8F-8A6CA73EA398}" presName="textNode" presStyleLbl="node1" presStyleIdx="2" presStyleCnt="4">
        <dgm:presLayoutVars>
          <dgm:bulletEnabled val="1"/>
        </dgm:presLayoutVars>
      </dgm:prSet>
      <dgm:spPr/>
      <dgm:t>
        <a:bodyPr/>
        <a:lstStyle/>
        <a:p>
          <a:endParaRPr lang="en-US"/>
        </a:p>
      </dgm:t>
    </dgm:pt>
    <dgm:pt modelId="{BD481812-109A-4F20-A97E-A413F8E6EF3C}" type="pres">
      <dgm:prSet presAssocID="{45960628-7911-4244-904F-84B820267613}" presName="sibTrans" presStyleCnt="0"/>
      <dgm:spPr/>
    </dgm:pt>
    <dgm:pt modelId="{82DAFCF6-0C5E-4B34-93F7-3FDC382FB1B4}" type="pres">
      <dgm:prSet presAssocID="{3BCCFFFD-8E28-4053-ABE4-DD8EB6E44D7F}" presName="textNode" presStyleLbl="node1" presStyleIdx="3" presStyleCnt="4">
        <dgm:presLayoutVars>
          <dgm:bulletEnabled val="1"/>
        </dgm:presLayoutVars>
      </dgm:prSet>
      <dgm:spPr/>
      <dgm:t>
        <a:bodyPr/>
        <a:lstStyle/>
        <a:p>
          <a:endParaRPr lang="en-US"/>
        </a:p>
      </dgm:t>
    </dgm:pt>
  </dgm:ptLst>
  <dgm:cxnLst>
    <dgm:cxn modelId="{4667FB60-BCEB-4144-8077-CF538C994358}" type="presOf" srcId="{3BCCFFFD-8E28-4053-ABE4-DD8EB6E44D7F}" destId="{82DAFCF6-0C5E-4B34-93F7-3FDC382FB1B4}" srcOrd="0" destOrd="0" presId="urn:microsoft.com/office/officeart/2005/8/layout/hProcess9"/>
    <dgm:cxn modelId="{AFB31056-0836-4EF6-9CA3-5CF680F7BF3B}" srcId="{B711B004-E7CD-4C6E-8306-5BE2DDCCC69C}" destId="{A55580F1-93F5-4062-93DD-E7F915EE7BB6}" srcOrd="1" destOrd="0" parTransId="{B20263AE-7862-4CB5-A424-9D86DEC17E66}" sibTransId="{E7AB8A5A-3F0B-45E9-9090-AE80421C2504}"/>
    <dgm:cxn modelId="{7BF1BA50-003E-4D20-A321-6CDD608ADA51}" srcId="{B711B004-E7CD-4C6E-8306-5BE2DDCCC69C}" destId="{3BCCFFFD-8E28-4053-ABE4-DD8EB6E44D7F}" srcOrd="3" destOrd="0" parTransId="{FD3CF6A9-5612-4688-8FCD-73151485BDB8}" sibTransId="{BCE4C529-E0B7-46AB-81D9-44BEE16E4F35}"/>
    <dgm:cxn modelId="{2F5FF4EE-B384-4D9E-A343-1C5EE9F897CC}" type="presOf" srcId="{75668328-1CA4-4ADD-AF8F-8A6CA73EA398}" destId="{3EB49F79-23EA-4CD0-BC44-1240EDB05841}" srcOrd="0" destOrd="0" presId="urn:microsoft.com/office/officeart/2005/8/layout/hProcess9"/>
    <dgm:cxn modelId="{50469177-DCBF-4828-83CF-8E44EE6203BE}" type="presOf" srcId="{B711B004-E7CD-4C6E-8306-5BE2DDCCC69C}" destId="{89D2D75C-63F2-48FB-B5D1-4399B127CBF9}" srcOrd="0" destOrd="0" presId="urn:microsoft.com/office/officeart/2005/8/layout/hProcess9"/>
    <dgm:cxn modelId="{66B904BC-92C8-4914-8580-CDA15F30120A}" type="presOf" srcId="{A977A65E-759D-4DCE-B97A-616E24F75BB9}" destId="{410C81AA-7FE0-4E3B-9BC9-A2CCD57F0098}" srcOrd="0" destOrd="0" presId="urn:microsoft.com/office/officeart/2005/8/layout/hProcess9"/>
    <dgm:cxn modelId="{9AC45E6C-BE1A-4AAA-B7EF-A8E789DB9A67}" srcId="{B711B004-E7CD-4C6E-8306-5BE2DDCCC69C}" destId="{75668328-1CA4-4ADD-AF8F-8A6CA73EA398}" srcOrd="2" destOrd="0" parTransId="{1FBAAA3A-A425-445C-AC88-990A52D3C857}" sibTransId="{45960628-7911-4244-904F-84B820267613}"/>
    <dgm:cxn modelId="{EB0BF272-0CEC-4DE4-B113-B5ADCBFB3B64}" srcId="{B711B004-E7CD-4C6E-8306-5BE2DDCCC69C}" destId="{A977A65E-759D-4DCE-B97A-616E24F75BB9}" srcOrd="0" destOrd="0" parTransId="{9671882E-856A-4C75-B8D1-8DF0B92450FF}" sibTransId="{4163167C-6426-4A52-9117-AA4ED266739F}"/>
    <dgm:cxn modelId="{C29C82CD-5E42-4371-B36C-155617825F4B}" type="presOf" srcId="{A55580F1-93F5-4062-93DD-E7F915EE7BB6}" destId="{EE5D66DF-53E3-4B4A-87CF-79070BB881EA}" srcOrd="0" destOrd="0" presId="urn:microsoft.com/office/officeart/2005/8/layout/hProcess9"/>
    <dgm:cxn modelId="{D8FC22E2-6F0B-4432-88E8-36D57AC69B1B}" type="presParOf" srcId="{89D2D75C-63F2-48FB-B5D1-4399B127CBF9}" destId="{8260696C-4AF9-4284-B51C-382C55D4480C}" srcOrd="0" destOrd="0" presId="urn:microsoft.com/office/officeart/2005/8/layout/hProcess9"/>
    <dgm:cxn modelId="{9C57E3EC-3F21-40D8-BEAF-4175DA12BB06}" type="presParOf" srcId="{89D2D75C-63F2-48FB-B5D1-4399B127CBF9}" destId="{BBD9A21B-0B8E-4357-A137-B4D59301FD45}" srcOrd="1" destOrd="0" presId="urn:microsoft.com/office/officeart/2005/8/layout/hProcess9"/>
    <dgm:cxn modelId="{E1CF1D89-C612-48D4-9F84-B2D8C0DCFA26}" type="presParOf" srcId="{BBD9A21B-0B8E-4357-A137-B4D59301FD45}" destId="{410C81AA-7FE0-4E3B-9BC9-A2CCD57F0098}" srcOrd="0" destOrd="0" presId="urn:microsoft.com/office/officeart/2005/8/layout/hProcess9"/>
    <dgm:cxn modelId="{BECF4FA1-A672-43BE-8445-3C1B269F0CB2}" type="presParOf" srcId="{BBD9A21B-0B8E-4357-A137-B4D59301FD45}" destId="{AD75CFA7-BEDB-43E4-BF22-39634406EA3B}" srcOrd="1" destOrd="0" presId="urn:microsoft.com/office/officeart/2005/8/layout/hProcess9"/>
    <dgm:cxn modelId="{05BDCB2A-68E8-4D31-A0DE-85CF043C2141}" type="presParOf" srcId="{BBD9A21B-0B8E-4357-A137-B4D59301FD45}" destId="{EE5D66DF-53E3-4B4A-87CF-79070BB881EA}" srcOrd="2" destOrd="0" presId="urn:microsoft.com/office/officeart/2005/8/layout/hProcess9"/>
    <dgm:cxn modelId="{2D13CA1C-EDC4-4D09-B74E-ED672990CC30}" type="presParOf" srcId="{BBD9A21B-0B8E-4357-A137-B4D59301FD45}" destId="{F07C4547-7F38-437F-A38F-2D3EB42DC2AE}" srcOrd="3" destOrd="0" presId="urn:microsoft.com/office/officeart/2005/8/layout/hProcess9"/>
    <dgm:cxn modelId="{C59BBCB2-C963-4AED-9E8A-5E9C1E11ED18}" type="presParOf" srcId="{BBD9A21B-0B8E-4357-A137-B4D59301FD45}" destId="{3EB49F79-23EA-4CD0-BC44-1240EDB05841}" srcOrd="4" destOrd="0" presId="urn:microsoft.com/office/officeart/2005/8/layout/hProcess9"/>
    <dgm:cxn modelId="{8A21F5B5-4C92-4D13-8551-26C4103B667D}" type="presParOf" srcId="{BBD9A21B-0B8E-4357-A137-B4D59301FD45}" destId="{BD481812-109A-4F20-A97E-A413F8E6EF3C}" srcOrd="5" destOrd="0" presId="urn:microsoft.com/office/officeart/2005/8/layout/hProcess9"/>
    <dgm:cxn modelId="{5CCD2CE6-C257-4FAC-B546-59F5EF6737A1}" type="presParOf" srcId="{BBD9A21B-0B8E-4357-A137-B4D59301FD45}" destId="{82DAFCF6-0C5E-4B34-93F7-3FDC382FB1B4}"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97E3BC-9B31-405B-9370-965FA8B5904B}"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4A7FEFCA-0843-479D-948C-A171B3D02452}">
      <dgm:prSet phldrT="[Metin]"/>
      <dgm:spPr/>
      <dgm:t>
        <a:bodyPr/>
        <a:lstStyle/>
        <a:p>
          <a:r>
            <a:rPr lang="tr-TR" dirty="0" err="1" smtClean="0"/>
            <a:t>Felony</a:t>
          </a:r>
          <a:endParaRPr lang="en-US" dirty="0"/>
        </a:p>
      </dgm:t>
    </dgm:pt>
    <dgm:pt modelId="{60A20888-B946-4CC7-AFC2-18558F549F5C}" type="parTrans" cxnId="{5B28F71D-05CE-402A-8D2C-CB3F75F8F5A6}">
      <dgm:prSet/>
      <dgm:spPr/>
      <dgm:t>
        <a:bodyPr/>
        <a:lstStyle/>
        <a:p>
          <a:endParaRPr lang="en-US"/>
        </a:p>
      </dgm:t>
    </dgm:pt>
    <dgm:pt modelId="{5755C8FA-DD6C-4201-9FCE-172D9509B4DC}" type="sibTrans" cxnId="{5B28F71D-05CE-402A-8D2C-CB3F75F8F5A6}">
      <dgm:prSet/>
      <dgm:spPr/>
      <dgm:t>
        <a:bodyPr/>
        <a:lstStyle/>
        <a:p>
          <a:endParaRPr lang="en-US"/>
        </a:p>
      </dgm:t>
    </dgm:pt>
    <dgm:pt modelId="{863A6F1A-4082-4F88-9F37-A25C6B930437}">
      <dgm:prSet phldrT="[Metin]"/>
      <dgm:spPr/>
      <dgm:t>
        <a:bodyPr/>
        <a:lstStyle/>
        <a:p>
          <a:r>
            <a:rPr lang="en-US" dirty="0" smtClean="0"/>
            <a:t>Felonies typically carry harsher penalties, such as long prison sentences (often over a year), heavy fines, or even the death penalty in some jurisdictions.</a:t>
          </a:r>
          <a:endParaRPr lang="en-US" dirty="0"/>
        </a:p>
      </dgm:t>
    </dgm:pt>
    <dgm:pt modelId="{DA2D1E2D-D864-42AB-BDEF-26B5DCFF8DCF}" type="parTrans" cxnId="{DC48F502-B865-4D84-AA4A-1FDD42D49569}">
      <dgm:prSet/>
      <dgm:spPr/>
      <dgm:t>
        <a:bodyPr/>
        <a:lstStyle/>
        <a:p>
          <a:endParaRPr lang="en-US"/>
        </a:p>
      </dgm:t>
    </dgm:pt>
    <dgm:pt modelId="{79C952FE-AC43-4EE7-A2C6-49FBDDBBF4BD}" type="sibTrans" cxnId="{DC48F502-B865-4D84-AA4A-1FDD42D49569}">
      <dgm:prSet/>
      <dgm:spPr/>
      <dgm:t>
        <a:bodyPr/>
        <a:lstStyle/>
        <a:p>
          <a:endParaRPr lang="en-US"/>
        </a:p>
      </dgm:t>
    </dgm:pt>
    <dgm:pt modelId="{FD3B29B3-923C-4A82-B420-122E9965E03E}">
      <dgm:prSet phldrT="[Metin]"/>
      <dgm:spPr/>
      <dgm:t>
        <a:bodyPr/>
        <a:lstStyle/>
        <a:p>
          <a:r>
            <a:rPr lang="tr-TR" dirty="0" err="1" smtClean="0"/>
            <a:t>Misdemeanour</a:t>
          </a:r>
          <a:endParaRPr lang="en-US" dirty="0"/>
        </a:p>
      </dgm:t>
    </dgm:pt>
    <dgm:pt modelId="{CF75C9D2-6215-415C-AD34-7E9D977E954C}" type="parTrans" cxnId="{91EFD45A-FDED-452F-9C95-DCF47A0248AA}">
      <dgm:prSet/>
      <dgm:spPr/>
      <dgm:t>
        <a:bodyPr/>
        <a:lstStyle/>
        <a:p>
          <a:endParaRPr lang="en-US"/>
        </a:p>
      </dgm:t>
    </dgm:pt>
    <dgm:pt modelId="{8E384D16-F16D-4AA0-9740-5A2C3754E772}" type="sibTrans" cxnId="{91EFD45A-FDED-452F-9C95-DCF47A0248AA}">
      <dgm:prSet/>
      <dgm:spPr/>
      <dgm:t>
        <a:bodyPr/>
        <a:lstStyle/>
        <a:p>
          <a:endParaRPr lang="en-US"/>
        </a:p>
      </dgm:t>
    </dgm:pt>
    <dgm:pt modelId="{137D26B0-5EB6-4601-B8A8-F43B53F471BD}">
      <dgm:prSet phldrT="[Metin]"/>
      <dgm:spPr/>
      <dgm:t>
        <a:bodyPr/>
        <a:lstStyle/>
        <a:p>
          <a:r>
            <a:rPr lang="tr-TR" dirty="0" smtClean="0"/>
            <a:t>L</a:t>
          </a:r>
          <a:r>
            <a:rPr lang="en-US" dirty="0" err="1" smtClean="0"/>
            <a:t>ess</a:t>
          </a:r>
          <a:r>
            <a:rPr lang="en-US" dirty="0" smtClean="0"/>
            <a:t> severe offenses, usually involving minor harm or lesser financial loss. Common examples of misdemeanors include petty theft, simple assault, vandalism, and some driving offenses like DUI</a:t>
          </a:r>
          <a:endParaRPr lang="en-US" dirty="0"/>
        </a:p>
      </dgm:t>
    </dgm:pt>
    <dgm:pt modelId="{2B6AC636-566E-451F-BADA-5EB1EC7BA87D}" type="parTrans" cxnId="{97E61E39-5693-41C0-A4B5-8D2BCD81BF2D}">
      <dgm:prSet/>
      <dgm:spPr/>
      <dgm:t>
        <a:bodyPr/>
        <a:lstStyle/>
        <a:p>
          <a:endParaRPr lang="en-US"/>
        </a:p>
      </dgm:t>
    </dgm:pt>
    <dgm:pt modelId="{B03A2ADF-018B-4214-AECA-319E427F2FEA}" type="sibTrans" cxnId="{97E61E39-5693-41C0-A4B5-8D2BCD81BF2D}">
      <dgm:prSet/>
      <dgm:spPr/>
      <dgm:t>
        <a:bodyPr/>
        <a:lstStyle/>
        <a:p>
          <a:endParaRPr lang="en-US"/>
        </a:p>
      </dgm:t>
    </dgm:pt>
    <dgm:pt modelId="{0A5A642E-1456-41C9-AC22-53508623AFD5}">
      <dgm:prSet phldrT="[Metin]"/>
      <dgm:spPr/>
      <dgm:t>
        <a:bodyPr/>
        <a:lstStyle/>
        <a:p>
          <a:r>
            <a:rPr lang="en-US" dirty="0" smtClean="0"/>
            <a:t>Misdemeanor punishments are generally lighter, often including short jail time (typically less than a year), smaller fines, or community service</a:t>
          </a:r>
          <a:endParaRPr lang="en-US" dirty="0"/>
        </a:p>
      </dgm:t>
    </dgm:pt>
    <dgm:pt modelId="{2DE145F3-8A33-49A6-B503-D8F1ED91BD8A}" type="parTrans" cxnId="{5EEF5F10-99CA-49C3-B2A0-35DC87B235EE}">
      <dgm:prSet/>
      <dgm:spPr/>
      <dgm:t>
        <a:bodyPr/>
        <a:lstStyle/>
        <a:p>
          <a:endParaRPr lang="en-US"/>
        </a:p>
      </dgm:t>
    </dgm:pt>
    <dgm:pt modelId="{6D278F3D-4AAD-4E9C-9A28-99AEAED4B761}" type="sibTrans" cxnId="{5EEF5F10-99CA-49C3-B2A0-35DC87B235EE}">
      <dgm:prSet/>
      <dgm:spPr/>
      <dgm:t>
        <a:bodyPr/>
        <a:lstStyle/>
        <a:p>
          <a:endParaRPr lang="en-US"/>
        </a:p>
      </dgm:t>
    </dgm:pt>
    <dgm:pt modelId="{CF88C79A-5467-48ED-8ABC-7355ED2072FE}">
      <dgm:prSet/>
      <dgm:spPr/>
      <dgm:t>
        <a:bodyPr/>
        <a:lstStyle/>
        <a:p>
          <a:r>
            <a:rPr lang="tr-TR" dirty="0" smtClean="0"/>
            <a:t>T</a:t>
          </a:r>
          <a:r>
            <a:rPr lang="en-US" dirty="0" smtClean="0"/>
            <a:t>he more serious crimes and often involve violence, significant harm, or major financial loss. Examples of felonies include murder, robbery, rape, and serious drug offenses.</a:t>
          </a:r>
          <a:endParaRPr lang="en-US" dirty="0"/>
        </a:p>
      </dgm:t>
    </dgm:pt>
    <dgm:pt modelId="{3F72D143-64FC-48C0-8091-89A264AE0B33}" type="parTrans" cxnId="{29847171-2807-4294-BE40-D19ECCDFBB88}">
      <dgm:prSet/>
      <dgm:spPr/>
      <dgm:t>
        <a:bodyPr/>
        <a:lstStyle/>
        <a:p>
          <a:endParaRPr lang="en-US"/>
        </a:p>
      </dgm:t>
    </dgm:pt>
    <dgm:pt modelId="{01E9B7F2-3C9C-4418-A63D-7E2259A46006}" type="sibTrans" cxnId="{29847171-2807-4294-BE40-D19ECCDFBB88}">
      <dgm:prSet/>
      <dgm:spPr/>
      <dgm:t>
        <a:bodyPr/>
        <a:lstStyle/>
        <a:p>
          <a:endParaRPr lang="en-US"/>
        </a:p>
      </dgm:t>
    </dgm:pt>
    <dgm:pt modelId="{C4E43ACB-D9B9-4D55-88A5-6F46D7C2AF4A}" type="pres">
      <dgm:prSet presAssocID="{0697E3BC-9B31-405B-9370-965FA8B5904B}" presName="diagram" presStyleCnt="0">
        <dgm:presLayoutVars>
          <dgm:chPref val="1"/>
          <dgm:dir/>
          <dgm:animOne val="branch"/>
          <dgm:animLvl val="lvl"/>
          <dgm:resizeHandles/>
        </dgm:presLayoutVars>
      </dgm:prSet>
      <dgm:spPr/>
      <dgm:t>
        <a:bodyPr/>
        <a:lstStyle/>
        <a:p>
          <a:endParaRPr lang="en-US"/>
        </a:p>
      </dgm:t>
    </dgm:pt>
    <dgm:pt modelId="{8B417D28-0AE8-4A06-94C5-492B2CCA8FD7}" type="pres">
      <dgm:prSet presAssocID="{4A7FEFCA-0843-479D-948C-A171B3D02452}" presName="root" presStyleCnt="0"/>
      <dgm:spPr/>
    </dgm:pt>
    <dgm:pt modelId="{F80DAE1B-DD03-47DF-9B64-7891F13FA28B}" type="pres">
      <dgm:prSet presAssocID="{4A7FEFCA-0843-479D-948C-A171B3D02452}" presName="rootComposite" presStyleCnt="0"/>
      <dgm:spPr/>
    </dgm:pt>
    <dgm:pt modelId="{F79E8272-FAAD-4833-9233-5DE891B49E35}" type="pres">
      <dgm:prSet presAssocID="{4A7FEFCA-0843-479D-948C-A171B3D02452}" presName="rootText" presStyleLbl="node1" presStyleIdx="0" presStyleCnt="2"/>
      <dgm:spPr/>
      <dgm:t>
        <a:bodyPr/>
        <a:lstStyle/>
        <a:p>
          <a:endParaRPr lang="en-US"/>
        </a:p>
      </dgm:t>
    </dgm:pt>
    <dgm:pt modelId="{188119D8-5B2C-428F-AD27-8E5911FF2BB8}" type="pres">
      <dgm:prSet presAssocID="{4A7FEFCA-0843-479D-948C-A171B3D02452}" presName="rootConnector" presStyleLbl="node1" presStyleIdx="0" presStyleCnt="2"/>
      <dgm:spPr/>
      <dgm:t>
        <a:bodyPr/>
        <a:lstStyle/>
        <a:p>
          <a:endParaRPr lang="en-US"/>
        </a:p>
      </dgm:t>
    </dgm:pt>
    <dgm:pt modelId="{115392A3-624C-49CC-BB85-8B8CD86A6799}" type="pres">
      <dgm:prSet presAssocID="{4A7FEFCA-0843-479D-948C-A171B3D02452}" presName="childShape" presStyleCnt="0"/>
      <dgm:spPr/>
    </dgm:pt>
    <dgm:pt modelId="{BC5467CC-0321-4A35-B54B-937059D0294F}" type="pres">
      <dgm:prSet presAssocID="{3F72D143-64FC-48C0-8091-89A264AE0B33}" presName="Name13" presStyleLbl="parChTrans1D2" presStyleIdx="0" presStyleCnt="4"/>
      <dgm:spPr/>
      <dgm:t>
        <a:bodyPr/>
        <a:lstStyle/>
        <a:p>
          <a:endParaRPr lang="en-US"/>
        </a:p>
      </dgm:t>
    </dgm:pt>
    <dgm:pt modelId="{C2C58D71-07CE-4C16-A32A-D489EAA02746}" type="pres">
      <dgm:prSet presAssocID="{CF88C79A-5467-48ED-8ABC-7355ED2072FE}" presName="childText" presStyleLbl="bgAcc1" presStyleIdx="0" presStyleCnt="4">
        <dgm:presLayoutVars>
          <dgm:bulletEnabled val="1"/>
        </dgm:presLayoutVars>
      </dgm:prSet>
      <dgm:spPr/>
      <dgm:t>
        <a:bodyPr/>
        <a:lstStyle/>
        <a:p>
          <a:endParaRPr lang="en-US"/>
        </a:p>
      </dgm:t>
    </dgm:pt>
    <dgm:pt modelId="{5C3A82D2-C890-4C47-960D-08B40B437C01}" type="pres">
      <dgm:prSet presAssocID="{DA2D1E2D-D864-42AB-BDEF-26B5DCFF8DCF}" presName="Name13" presStyleLbl="parChTrans1D2" presStyleIdx="1" presStyleCnt="4"/>
      <dgm:spPr/>
      <dgm:t>
        <a:bodyPr/>
        <a:lstStyle/>
        <a:p>
          <a:endParaRPr lang="en-US"/>
        </a:p>
      </dgm:t>
    </dgm:pt>
    <dgm:pt modelId="{67DAFFBB-FC85-4110-A810-59947A62D906}" type="pres">
      <dgm:prSet presAssocID="{863A6F1A-4082-4F88-9F37-A25C6B930437}" presName="childText" presStyleLbl="bgAcc1" presStyleIdx="1" presStyleCnt="4">
        <dgm:presLayoutVars>
          <dgm:bulletEnabled val="1"/>
        </dgm:presLayoutVars>
      </dgm:prSet>
      <dgm:spPr/>
      <dgm:t>
        <a:bodyPr/>
        <a:lstStyle/>
        <a:p>
          <a:endParaRPr lang="en-US"/>
        </a:p>
      </dgm:t>
    </dgm:pt>
    <dgm:pt modelId="{4274A5C8-B844-4A55-A309-BDCA9BB119F2}" type="pres">
      <dgm:prSet presAssocID="{FD3B29B3-923C-4A82-B420-122E9965E03E}" presName="root" presStyleCnt="0"/>
      <dgm:spPr/>
    </dgm:pt>
    <dgm:pt modelId="{2C74A6FB-A6AA-4391-80E4-DCAED60F82B7}" type="pres">
      <dgm:prSet presAssocID="{FD3B29B3-923C-4A82-B420-122E9965E03E}" presName="rootComposite" presStyleCnt="0"/>
      <dgm:spPr/>
    </dgm:pt>
    <dgm:pt modelId="{EEC699B5-3EC3-4358-96BA-63341116A308}" type="pres">
      <dgm:prSet presAssocID="{FD3B29B3-923C-4A82-B420-122E9965E03E}" presName="rootText" presStyleLbl="node1" presStyleIdx="1" presStyleCnt="2"/>
      <dgm:spPr/>
      <dgm:t>
        <a:bodyPr/>
        <a:lstStyle/>
        <a:p>
          <a:endParaRPr lang="en-US"/>
        </a:p>
      </dgm:t>
    </dgm:pt>
    <dgm:pt modelId="{7530C6D6-4BCF-4125-841B-865D60B408BC}" type="pres">
      <dgm:prSet presAssocID="{FD3B29B3-923C-4A82-B420-122E9965E03E}" presName="rootConnector" presStyleLbl="node1" presStyleIdx="1" presStyleCnt="2"/>
      <dgm:spPr/>
      <dgm:t>
        <a:bodyPr/>
        <a:lstStyle/>
        <a:p>
          <a:endParaRPr lang="en-US"/>
        </a:p>
      </dgm:t>
    </dgm:pt>
    <dgm:pt modelId="{2BEC190D-3667-43BF-B81A-A8AA1E75D961}" type="pres">
      <dgm:prSet presAssocID="{FD3B29B3-923C-4A82-B420-122E9965E03E}" presName="childShape" presStyleCnt="0"/>
      <dgm:spPr/>
    </dgm:pt>
    <dgm:pt modelId="{6C99348B-79B5-4551-8AA4-2BBA4C621967}" type="pres">
      <dgm:prSet presAssocID="{2B6AC636-566E-451F-BADA-5EB1EC7BA87D}" presName="Name13" presStyleLbl="parChTrans1D2" presStyleIdx="2" presStyleCnt="4"/>
      <dgm:spPr/>
      <dgm:t>
        <a:bodyPr/>
        <a:lstStyle/>
        <a:p>
          <a:endParaRPr lang="en-US"/>
        </a:p>
      </dgm:t>
    </dgm:pt>
    <dgm:pt modelId="{7849C2E6-9D89-42AF-BCAA-C901B1BCF10B}" type="pres">
      <dgm:prSet presAssocID="{137D26B0-5EB6-4601-B8A8-F43B53F471BD}" presName="childText" presStyleLbl="bgAcc1" presStyleIdx="2" presStyleCnt="4">
        <dgm:presLayoutVars>
          <dgm:bulletEnabled val="1"/>
        </dgm:presLayoutVars>
      </dgm:prSet>
      <dgm:spPr/>
      <dgm:t>
        <a:bodyPr/>
        <a:lstStyle/>
        <a:p>
          <a:endParaRPr lang="en-US"/>
        </a:p>
      </dgm:t>
    </dgm:pt>
    <dgm:pt modelId="{F7AE067B-260A-4749-AA71-B3EE9FF343BB}" type="pres">
      <dgm:prSet presAssocID="{2DE145F3-8A33-49A6-B503-D8F1ED91BD8A}" presName="Name13" presStyleLbl="parChTrans1D2" presStyleIdx="3" presStyleCnt="4"/>
      <dgm:spPr/>
      <dgm:t>
        <a:bodyPr/>
        <a:lstStyle/>
        <a:p>
          <a:endParaRPr lang="en-US"/>
        </a:p>
      </dgm:t>
    </dgm:pt>
    <dgm:pt modelId="{AF4F28A9-7A53-4220-9441-ABDA85D193A4}" type="pres">
      <dgm:prSet presAssocID="{0A5A642E-1456-41C9-AC22-53508623AFD5}" presName="childText" presStyleLbl="bgAcc1" presStyleIdx="3" presStyleCnt="4">
        <dgm:presLayoutVars>
          <dgm:bulletEnabled val="1"/>
        </dgm:presLayoutVars>
      </dgm:prSet>
      <dgm:spPr/>
      <dgm:t>
        <a:bodyPr/>
        <a:lstStyle/>
        <a:p>
          <a:endParaRPr lang="en-US"/>
        </a:p>
      </dgm:t>
    </dgm:pt>
  </dgm:ptLst>
  <dgm:cxnLst>
    <dgm:cxn modelId="{5B28F71D-05CE-402A-8D2C-CB3F75F8F5A6}" srcId="{0697E3BC-9B31-405B-9370-965FA8B5904B}" destId="{4A7FEFCA-0843-479D-948C-A171B3D02452}" srcOrd="0" destOrd="0" parTransId="{60A20888-B946-4CC7-AFC2-18558F549F5C}" sibTransId="{5755C8FA-DD6C-4201-9FCE-172D9509B4DC}"/>
    <dgm:cxn modelId="{97E61E39-5693-41C0-A4B5-8D2BCD81BF2D}" srcId="{FD3B29B3-923C-4A82-B420-122E9965E03E}" destId="{137D26B0-5EB6-4601-B8A8-F43B53F471BD}" srcOrd="0" destOrd="0" parTransId="{2B6AC636-566E-451F-BADA-5EB1EC7BA87D}" sibTransId="{B03A2ADF-018B-4214-AECA-319E427F2FEA}"/>
    <dgm:cxn modelId="{7C1694E5-76DF-4B13-933B-9BC28BC397A5}" type="presOf" srcId="{4A7FEFCA-0843-479D-948C-A171B3D02452}" destId="{188119D8-5B2C-428F-AD27-8E5911FF2BB8}" srcOrd="1" destOrd="0" presId="urn:microsoft.com/office/officeart/2005/8/layout/hierarchy3"/>
    <dgm:cxn modelId="{3A831F1C-814E-418D-823F-6FE058F06B8F}" type="presOf" srcId="{DA2D1E2D-D864-42AB-BDEF-26B5DCFF8DCF}" destId="{5C3A82D2-C890-4C47-960D-08B40B437C01}" srcOrd="0" destOrd="0" presId="urn:microsoft.com/office/officeart/2005/8/layout/hierarchy3"/>
    <dgm:cxn modelId="{29847171-2807-4294-BE40-D19ECCDFBB88}" srcId="{4A7FEFCA-0843-479D-948C-A171B3D02452}" destId="{CF88C79A-5467-48ED-8ABC-7355ED2072FE}" srcOrd="0" destOrd="0" parTransId="{3F72D143-64FC-48C0-8091-89A264AE0B33}" sibTransId="{01E9B7F2-3C9C-4418-A63D-7E2259A46006}"/>
    <dgm:cxn modelId="{DC48F502-B865-4D84-AA4A-1FDD42D49569}" srcId="{4A7FEFCA-0843-479D-948C-A171B3D02452}" destId="{863A6F1A-4082-4F88-9F37-A25C6B930437}" srcOrd="1" destOrd="0" parTransId="{DA2D1E2D-D864-42AB-BDEF-26B5DCFF8DCF}" sibTransId="{79C952FE-AC43-4EE7-A2C6-49FBDDBBF4BD}"/>
    <dgm:cxn modelId="{91EFD45A-FDED-452F-9C95-DCF47A0248AA}" srcId="{0697E3BC-9B31-405B-9370-965FA8B5904B}" destId="{FD3B29B3-923C-4A82-B420-122E9965E03E}" srcOrd="1" destOrd="0" parTransId="{CF75C9D2-6215-415C-AD34-7E9D977E954C}" sibTransId="{8E384D16-F16D-4AA0-9740-5A2C3754E772}"/>
    <dgm:cxn modelId="{ED153410-C72D-473C-BDC4-B5C6515F2B27}" type="presOf" srcId="{3F72D143-64FC-48C0-8091-89A264AE0B33}" destId="{BC5467CC-0321-4A35-B54B-937059D0294F}" srcOrd="0" destOrd="0" presId="urn:microsoft.com/office/officeart/2005/8/layout/hierarchy3"/>
    <dgm:cxn modelId="{401B6880-D0E0-4859-819C-B9BCE9471C00}" type="presOf" srcId="{FD3B29B3-923C-4A82-B420-122E9965E03E}" destId="{7530C6D6-4BCF-4125-841B-865D60B408BC}" srcOrd="1" destOrd="0" presId="urn:microsoft.com/office/officeart/2005/8/layout/hierarchy3"/>
    <dgm:cxn modelId="{2FC4877F-AA12-46C5-83B1-7AD697F982BF}" type="presOf" srcId="{2DE145F3-8A33-49A6-B503-D8F1ED91BD8A}" destId="{F7AE067B-260A-4749-AA71-B3EE9FF343BB}" srcOrd="0" destOrd="0" presId="urn:microsoft.com/office/officeart/2005/8/layout/hierarchy3"/>
    <dgm:cxn modelId="{6E0A7BB6-9ADD-434C-8BC7-D71D9E317911}" type="presOf" srcId="{0697E3BC-9B31-405B-9370-965FA8B5904B}" destId="{C4E43ACB-D9B9-4D55-88A5-6F46D7C2AF4A}" srcOrd="0" destOrd="0" presId="urn:microsoft.com/office/officeart/2005/8/layout/hierarchy3"/>
    <dgm:cxn modelId="{2EC50FB0-8E0A-4466-AC62-CBC57C115180}" type="presOf" srcId="{CF88C79A-5467-48ED-8ABC-7355ED2072FE}" destId="{C2C58D71-07CE-4C16-A32A-D489EAA02746}" srcOrd="0" destOrd="0" presId="urn:microsoft.com/office/officeart/2005/8/layout/hierarchy3"/>
    <dgm:cxn modelId="{48020148-5126-44BC-9D2E-00B350D3DF00}" type="presOf" srcId="{FD3B29B3-923C-4A82-B420-122E9965E03E}" destId="{EEC699B5-3EC3-4358-96BA-63341116A308}" srcOrd="0" destOrd="0" presId="urn:microsoft.com/office/officeart/2005/8/layout/hierarchy3"/>
    <dgm:cxn modelId="{81A23175-B7E0-4F8E-BC41-C866D83AD9DB}" type="presOf" srcId="{4A7FEFCA-0843-479D-948C-A171B3D02452}" destId="{F79E8272-FAAD-4833-9233-5DE891B49E35}" srcOrd="0" destOrd="0" presId="urn:microsoft.com/office/officeart/2005/8/layout/hierarchy3"/>
    <dgm:cxn modelId="{5EEF5F10-99CA-49C3-B2A0-35DC87B235EE}" srcId="{FD3B29B3-923C-4A82-B420-122E9965E03E}" destId="{0A5A642E-1456-41C9-AC22-53508623AFD5}" srcOrd="1" destOrd="0" parTransId="{2DE145F3-8A33-49A6-B503-D8F1ED91BD8A}" sibTransId="{6D278F3D-4AAD-4E9C-9A28-99AEAED4B761}"/>
    <dgm:cxn modelId="{2727CFC8-583A-4B02-B1A4-FC29AB61FBEB}" type="presOf" srcId="{137D26B0-5EB6-4601-B8A8-F43B53F471BD}" destId="{7849C2E6-9D89-42AF-BCAA-C901B1BCF10B}" srcOrd="0" destOrd="0" presId="urn:microsoft.com/office/officeart/2005/8/layout/hierarchy3"/>
    <dgm:cxn modelId="{B36F570B-A3A6-4309-8BBB-1142D56B45ED}" type="presOf" srcId="{0A5A642E-1456-41C9-AC22-53508623AFD5}" destId="{AF4F28A9-7A53-4220-9441-ABDA85D193A4}" srcOrd="0" destOrd="0" presId="urn:microsoft.com/office/officeart/2005/8/layout/hierarchy3"/>
    <dgm:cxn modelId="{E70706E6-F77A-46CC-9524-2BBE7E55E0BF}" type="presOf" srcId="{863A6F1A-4082-4F88-9F37-A25C6B930437}" destId="{67DAFFBB-FC85-4110-A810-59947A62D906}" srcOrd="0" destOrd="0" presId="urn:microsoft.com/office/officeart/2005/8/layout/hierarchy3"/>
    <dgm:cxn modelId="{EF337C23-FAAA-4CB8-8960-3F5BAAC8FE64}" type="presOf" srcId="{2B6AC636-566E-451F-BADA-5EB1EC7BA87D}" destId="{6C99348B-79B5-4551-8AA4-2BBA4C621967}" srcOrd="0" destOrd="0" presId="urn:microsoft.com/office/officeart/2005/8/layout/hierarchy3"/>
    <dgm:cxn modelId="{E1D1E253-707C-4E40-BC00-42DA0A7F8172}" type="presParOf" srcId="{C4E43ACB-D9B9-4D55-88A5-6F46D7C2AF4A}" destId="{8B417D28-0AE8-4A06-94C5-492B2CCA8FD7}" srcOrd="0" destOrd="0" presId="urn:microsoft.com/office/officeart/2005/8/layout/hierarchy3"/>
    <dgm:cxn modelId="{E283094D-8CAB-4008-B5C2-0AFDAE042853}" type="presParOf" srcId="{8B417D28-0AE8-4A06-94C5-492B2CCA8FD7}" destId="{F80DAE1B-DD03-47DF-9B64-7891F13FA28B}" srcOrd="0" destOrd="0" presId="urn:microsoft.com/office/officeart/2005/8/layout/hierarchy3"/>
    <dgm:cxn modelId="{7812FE0E-1BA3-49B4-8F71-1ED36BBBEDD0}" type="presParOf" srcId="{F80DAE1B-DD03-47DF-9B64-7891F13FA28B}" destId="{F79E8272-FAAD-4833-9233-5DE891B49E35}" srcOrd="0" destOrd="0" presId="urn:microsoft.com/office/officeart/2005/8/layout/hierarchy3"/>
    <dgm:cxn modelId="{D1B7291D-EDFF-4CF0-84F5-71A99854CF3A}" type="presParOf" srcId="{F80DAE1B-DD03-47DF-9B64-7891F13FA28B}" destId="{188119D8-5B2C-428F-AD27-8E5911FF2BB8}" srcOrd="1" destOrd="0" presId="urn:microsoft.com/office/officeart/2005/8/layout/hierarchy3"/>
    <dgm:cxn modelId="{0B2A141A-AD34-4622-8694-0A903EA69187}" type="presParOf" srcId="{8B417D28-0AE8-4A06-94C5-492B2CCA8FD7}" destId="{115392A3-624C-49CC-BB85-8B8CD86A6799}" srcOrd="1" destOrd="0" presId="urn:microsoft.com/office/officeart/2005/8/layout/hierarchy3"/>
    <dgm:cxn modelId="{06DDF771-FA9F-4101-A413-A50D26E9B849}" type="presParOf" srcId="{115392A3-624C-49CC-BB85-8B8CD86A6799}" destId="{BC5467CC-0321-4A35-B54B-937059D0294F}" srcOrd="0" destOrd="0" presId="urn:microsoft.com/office/officeart/2005/8/layout/hierarchy3"/>
    <dgm:cxn modelId="{0423AAD2-C7A9-4BC9-97C0-CB99B1148F4E}" type="presParOf" srcId="{115392A3-624C-49CC-BB85-8B8CD86A6799}" destId="{C2C58D71-07CE-4C16-A32A-D489EAA02746}" srcOrd="1" destOrd="0" presId="urn:microsoft.com/office/officeart/2005/8/layout/hierarchy3"/>
    <dgm:cxn modelId="{3CED9697-5F59-48A6-B95D-2706F8645DE4}" type="presParOf" srcId="{115392A3-624C-49CC-BB85-8B8CD86A6799}" destId="{5C3A82D2-C890-4C47-960D-08B40B437C01}" srcOrd="2" destOrd="0" presId="urn:microsoft.com/office/officeart/2005/8/layout/hierarchy3"/>
    <dgm:cxn modelId="{743DC7D2-337D-4C0E-B28F-9EE7842FC473}" type="presParOf" srcId="{115392A3-624C-49CC-BB85-8B8CD86A6799}" destId="{67DAFFBB-FC85-4110-A810-59947A62D906}" srcOrd="3" destOrd="0" presId="urn:microsoft.com/office/officeart/2005/8/layout/hierarchy3"/>
    <dgm:cxn modelId="{F464FFD4-74BC-4C77-B55C-2826E6CC92FF}" type="presParOf" srcId="{C4E43ACB-D9B9-4D55-88A5-6F46D7C2AF4A}" destId="{4274A5C8-B844-4A55-A309-BDCA9BB119F2}" srcOrd="1" destOrd="0" presId="urn:microsoft.com/office/officeart/2005/8/layout/hierarchy3"/>
    <dgm:cxn modelId="{FEF4CE2D-5008-4164-BA19-1847A7C9782A}" type="presParOf" srcId="{4274A5C8-B844-4A55-A309-BDCA9BB119F2}" destId="{2C74A6FB-A6AA-4391-80E4-DCAED60F82B7}" srcOrd="0" destOrd="0" presId="urn:microsoft.com/office/officeart/2005/8/layout/hierarchy3"/>
    <dgm:cxn modelId="{DF51EC44-6F19-40DE-A872-5FE25E1D1E00}" type="presParOf" srcId="{2C74A6FB-A6AA-4391-80E4-DCAED60F82B7}" destId="{EEC699B5-3EC3-4358-96BA-63341116A308}" srcOrd="0" destOrd="0" presId="urn:microsoft.com/office/officeart/2005/8/layout/hierarchy3"/>
    <dgm:cxn modelId="{807F9CF2-4F26-48DD-9015-11987C1C5E40}" type="presParOf" srcId="{2C74A6FB-A6AA-4391-80E4-DCAED60F82B7}" destId="{7530C6D6-4BCF-4125-841B-865D60B408BC}" srcOrd="1" destOrd="0" presId="urn:microsoft.com/office/officeart/2005/8/layout/hierarchy3"/>
    <dgm:cxn modelId="{300BB83B-A4E7-4BA0-8144-B38E7C5FAA62}" type="presParOf" srcId="{4274A5C8-B844-4A55-A309-BDCA9BB119F2}" destId="{2BEC190D-3667-43BF-B81A-A8AA1E75D961}" srcOrd="1" destOrd="0" presId="urn:microsoft.com/office/officeart/2005/8/layout/hierarchy3"/>
    <dgm:cxn modelId="{045D9125-82D0-4436-A7E2-DC2D9F751559}" type="presParOf" srcId="{2BEC190D-3667-43BF-B81A-A8AA1E75D961}" destId="{6C99348B-79B5-4551-8AA4-2BBA4C621967}" srcOrd="0" destOrd="0" presId="urn:microsoft.com/office/officeart/2005/8/layout/hierarchy3"/>
    <dgm:cxn modelId="{7A3B81F7-6CEC-4E0D-B655-9AFBCE67975C}" type="presParOf" srcId="{2BEC190D-3667-43BF-B81A-A8AA1E75D961}" destId="{7849C2E6-9D89-42AF-BCAA-C901B1BCF10B}" srcOrd="1" destOrd="0" presId="urn:microsoft.com/office/officeart/2005/8/layout/hierarchy3"/>
    <dgm:cxn modelId="{7ACE2403-140A-4D2C-AD6D-041FC8683F5A}" type="presParOf" srcId="{2BEC190D-3667-43BF-B81A-A8AA1E75D961}" destId="{F7AE067B-260A-4749-AA71-B3EE9FF343BB}" srcOrd="2" destOrd="0" presId="urn:microsoft.com/office/officeart/2005/8/layout/hierarchy3"/>
    <dgm:cxn modelId="{745A45FA-8C26-40E1-9980-F57ADF818AC3}" type="presParOf" srcId="{2BEC190D-3667-43BF-B81A-A8AA1E75D961}" destId="{AF4F28A9-7A53-4220-9441-ABDA85D193A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3E62075-342A-4958-B23A-F019AA712F14}"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F61E847B-3D0B-4D4D-87F6-C298D63D2830}">
      <dgm:prSet phldrT="[Metin]"/>
      <dgm:spPr/>
      <dgm:t>
        <a:bodyPr/>
        <a:lstStyle/>
        <a:p>
          <a:r>
            <a:rPr lang="tr-TR" dirty="0" smtClean="0"/>
            <a:t>Active </a:t>
          </a:r>
          <a:r>
            <a:rPr lang="tr-TR" dirty="0" err="1" smtClean="0"/>
            <a:t>Sentences</a:t>
          </a:r>
          <a:endParaRPr lang="en-US" dirty="0"/>
        </a:p>
      </dgm:t>
    </dgm:pt>
    <dgm:pt modelId="{D6A8F4AD-E780-4585-B9CF-7FA4E1B5CA48}" type="parTrans" cxnId="{5B7AB7AA-807B-40AA-82E0-24A7A9AB938B}">
      <dgm:prSet/>
      <dgm:spPr/>
      <dgm:t>
        <a:bodyPr/>
        <a:lstStyle/>
        <a:p>
          <a:endParaRPr lang="en-US"/>
        </a:p>
      </dgm:t>
    </dgm:pt>
    <dgm:pt modelId="{5345DDA4-62FC-458B-87EF-DD24F95ADBD5}" type="sibTrans" cxnId="{5B7AB7AA-807B-40AA-82E0-24A7A9AB938B}">
      <dgm:prSet/>
      <dgm:spPr/>
      <dgm:t>
        <a:bodyPr/>
        <a:lstStyle/>
        <a:p>
          <a:endParaRPr lang="en-US"/>
        </a:p>
      </dgm:t>
    </dgm:pt>
    <dgm:pt modelId="{7CB30C93-E30E-4243-82CF-845EE1D55FBA}">
      <dgm:prSet phldrT="[Metin]"/>
      <dgm:spPr>
        <a:ln>
          <a:solidFill>
            <a:schemeClr val="tx1">
              <a:alpha val="90000"/>
            </a:schemeClr>
          </a:solidFill>
        </a:ln>
      </dgm:spPr>
      <dgm:t>
        <a:bodyPr/>
        <a:lstStyle/>
        <a:p>
          <a:r>
            <a:rPr lang="en-US" dirty="0" smtClean="0"/>
            <a:t>The judge </a:t>
          </a:r>
          <a:r>
            <a:rPr lang="en-US" u="sng" dirty="0" smtClean="0"/>
            <a:t>sentences</a:t>
          </a:r>
          <a:r>
            <a:rPr lang="en-US" dirty="0" smtClean="0"/>
            <a:t> the criminal.</a:t>
          </a:r>
          <a:endParaRPr lang="en-US" dirty="0"/>
        </a:p>
      </dgm:t>
    </dgm:pt>
    <dgm:pt modelId="{18C885D1-809C-47CC-AF1E-E049677741E8}" type="parTrans" cxnId="{7F3DF49D-562F-4866-8178-93D6FCA87B04}">
      <dgm:prSet/>
      <dgm:spPr/>
      <dgm:t>
        <a:bodyPr/>
        <a:lstStyle/>
        <a:p>
          <a:endParaRPr lang="en-US"/>
        </a:p>
      </dgm:t>
    </dgm:pt>
    <dgm:pt modelId="{8C5341B1-DAF3-45ED-8E9C-F8E569507204}" type="sibTrans" cxnId="{7F3DF49D-562F-4866-8178-93D6FCA87B04}">
      <dgm:prSet/>
      <dgm:spPr/>
      <dgm:t>
        <a:bodyPr/>
        <a:lstStyle/>
        <a:p>
          <a:endParaRPr lang="en-US"/>
        </a:p>
      </dgm:t>
    </dgm:pt>
    <dgm:pt modelId="{7B9145A4-1679-4AE6-A09E-B61F22CE6586}">
      <dgm:prSet phldrT="[Metin]"/>
      <dgm:spPr>
        <a:ln>
          <a:solidFill>
            <a:schemeClr val="tx1">
              <a:alpha val="90000"/>
            </a:schemeClr>
          </a:solidFill>
        </a:ln>
      </dgm:spPr>
      <dgm:t>
        <a:bodyPr/>
        <a:lstStyle/>
        <a:p>
          <a:r>
            <a:rPr lang="en-US" dirty="0" smtClean="0"/>
            <a:t>The police </a:t>
          </a:r>
          <a:r>
            <a:rPr lang="en-US" u="sng" dirty="0" smtClean="0"/>
            <a:t>arrest</a:t>
          </a:r>
          <a:r>
            <a:rPr lang="tr-TR" u="sng" dirty="0" err="1" smtClean="0"/>
            <a:t>ed</a:t>
          </a:r>
          <a:r>
            <a:rPr lang="en-US" u="sng" dirty="0" smtClean="0"/>
            <a:t> </a:t>
          </a:r>
          <a:r>
            <a:rPr lang="en-US" dirty="0" smtClean="0"/>
            <a:t>the suspect.</a:t>
          </a:r>
          <a:endParaRPr lang="en-US" dirty="0"/>
        </a:p>
      </dgm:t>
    </dgm:pt>
    <dgm:pt modelId="{82D9D92D-A65F-4714-A7DC-C6AA63FADFB1}" type="parTrans" cxnId="{89E73E3D-6A1B-4EBC-A747-D02ADD647CCF}">
      <dgm:prSet/>
      <dgm:spPr/>
      <dgm:t>
        <a:bodyPr/>
        <a:lstStyle/>
        <a:p>
          <a:endParaRPr lang="en-US"/>
        </a:p>
      </dgm:t>
    </dgm:pt>
    <dgm:pt modelId="{DC137AB3-08F2-4FB8-AC5E-ED586524D8EB}" type="sibTrans" cxnId="{89E73E3D-6A1B-4EBC-A747-D02ADD647CCF}">
      <dgm:prSet/>
      <dgm:spPr/>
      <dgm:t>
        <a:bodyPr/>
        <a:lstStyle/>
        <a:p>
          <a:endParaRPr lang="en-US"/>
        </a:p>
      </dgm:t>
    </dgm:pt>
    <dgm:pt modelId="{E70E8A1E-191D-4E9F-B812-C2F2D68E4270}">
      <dgm:prSet phldrT="[Metin]"/>
      <dgm:spPr>
        <a:ln>
          <a:solidFill>
            <a:schemeClr val="tx1">
              <a:alpha val="90000"/>
            </a:schemeClr>
          </a:solidFill>
        </a:ln>
      </dgm:spPr>
      <dgm:t>
        <a:bodyPr/>
        <a:lstStyle/>
        <a:p>
          <a:r>
            <a:rPr lang="en-US" dirty="0" smtClean="0"/>
            <a:t>Witnesses </a:t>
          </a:r>
          <a:r>
            <a:rPr lang="en-US" u="sng" dirty="0" smtClean="0"/>
            <a:t>give</a:t>
          </a:r>
          <a:r>
            <a:rPr lang="en-US" dirty="0" smtClean="0"/>
            <a:t> testimony in the trial.</a:t>
          </a:r>
          <a:endParaRPr lang="en-US" dirty="0"/>
        </a:p>
      </dgm:t>
    </dgm:pt>
    <dgm:pt modelId="{4E0A2840-4A7A-44C5-9A1F-492AE5FCFD6D}" type="parTrans" cxnId="{C81C5BF2-6B3F-45B7-8876-F20228F9248A}">
      <dgm:prSet/>
      <dgm:spPr/>
      <dgm:t>
        <a:bodyPr/>
        <a:lstStyle/>
        <a:p>
          <a:endParaRPr lang="en-US"/>
        </a:p>
      </dgm:t>
    </dgm:pt>
    <dgm:pt modelId="{A8D1BF04-B79B-455E-8FDE-87B6700276D0}" type="sibTrans" cxnId="{C81C5BF2-6B3F-45B7-8876-F20228F9248A}">
      <dgm:prSet/>
      <dgm:spPr/>
      <dgm:t>
        <a:bodyPr/>
        <a:lstStyle/>
        <a:p>
          <a:endParaRPr lang="en-US"/>
        </a:p>
      </dgm:t>
    </dgm:pt>
    <dgm:pt modelId="{31237852-ACC4-45F1-B77C-92099382FD56}">
      <dgm:prSet phldrT="[Metin]"/>
      <dgm:spPr>
        <a:ln>
          <a:solidFill>
            <a:schemeClr val="tx1">
              <a:alpha val="90000"/>
            </a:schemeClr>
          </a:solidFill>
        </a:ln>
      </dgm:spPr>
      <dgm:t>
        <a:bodyPr/>
        <a:lstStyle/>
        <a:p>
          <a:r>
            <a:rPr lang="en-US" dirty="0" smtClean="0"/>
            <a:t>Lawyers </a:t>
          </a:r>
          <a:r>
            <a:rPr lang="en-US" u="sng" dirty="0" smtClean="0"/>
            <a:t>prepare</a:t>
          </a:r>
          <a:r>
            <a:rPr lang="en-US" dirty="0" smtClean="0"/>
            <a:t> the case for court.</a:t>
          </a:r>
          <a:endParaRPr lang="en-US" dirty="0"/>
        </a:p>
      </dgm:t>
    </dgm:pt>
    <dgm:pt modelId="{BB419366-FF95-4F84-AF3C-B0B1D860FE9C}" type="parTrans" cxnId="{00ADA9F2-1FC0-4F0F-855C-97DD63C72C41}">
      <dgm:prSet/>
      <dgm:spPr/>
      <dgm:t>
        <a:bodyPr/>
        <a:lstStyle/>
        <a:p>
          <a:endParaRPr lang="en-US"/>
        </a:p>
      </dgm:t>
    </dgm:pt>
    <dgm:pt modelId="{D790F401-BE0E-482C-81FA-DAF7E5B5DDF6}" type="sibTrans" cxnId="{00ADA9F2-1FC0-4F0F-855C-97DD63C72C41}">
      <dgm:prSet/>
      <dgm:spPr/>
      <dgm:t>
        <a:bodyPr/>
        <a:lstStyle/>
        <a:p>
          <a:endParaRPr lang="en-US"/>
        </a:p>
      </dgm:t>
    </dgm:pt>
    <dgm:pt modelId="{8C27C46C-B047-4913-BE65-8BEA3E131621}">
      <dgm:prSet phldrT="[Metin]"/>
      <dgm:spPr>
        <a:ln>
          <a:solidFill>
            <a:schemeClr val="tx1">
              <a:alpha val="90000"/>
            </a:schemeClr>
          </a:solidFill>
        </a:ln>
      </dgm:spPr>
      <dgm:t>
        <a:bodyPr/>
        <a:lstStyle/>
        <a:p>
          <a:r>
            <a:rPr lang="en-US" dirty="0" smtClean="0"/>
            <a:t>The jury </a:t>
          </a:r>
          <a:r>
            <a:rPr lang="en-US" u="sng" dirty="0" smtClean="0"/>
            <a:t>review</a:t>
          </a:r>
          <a:r>
            <a:rPr lang="tr-TR" u="sng" dirty="0" err="1" smtClean="0"/>
            <a:t>ed</a:t>
          </a:r>
          <a:r>
            <a:rPr lang="en-US" dirty="0" smtClean="0"/>
            <a:t> the evidence</a:t>
          </a:r>
          <a:r>
            <a:rPr lang="tr-TR" dirty="0" smtClean="0"/>
            <a:t> </a:t>
          </a:r>
          <a:r>
            <a:rPr lang="tr-TR" dirty="0" err="1" smtClean="0"/>
            <a:t>yesterday</a:t>
          </a:r>
          <a:r>
            <a:rPr lang="en-US" dirty="0" smtClean="0"/>
            <a:t>.</a:t>
          </a:r>
          <a:endParaRPr lang="en-US" dirty="0"/>
        </a:p>
      </dgm:t>
    </dgm:pt>
    <dgm:pt modelId="{A3B518EF-7EA6-4232-AEDC-C23BE9B70B36}" type="parTrans" cxnId="{CFE2808B-867A-4BE2-8730-6B92A81097AC}">
      <dgm:prSet/>
      <dgm:spPr/>
      <dgm:t>
        <a:bodyPr/>
        <a:lstStyle/>
        <a:p>
          <a:endParaRPr lang="en-US"/>
        </a:p>
      </dgm:t>
    </dgm:pt>
    <dgm:pt modelId="{335CE276-8FE7-4802-A64E-F16088AB1221}" type="sibTrans" cxnId="{CFE2808B-867A-4BE2-8730-6B92A81097AC}">
      <dgm:prSet/>
      <dgm:spPr/>
      <dgm:t>
        <a:bodyPr/>
        <a:lstStyle/>
        <a:p>
          <a:endParaRPr lang="en-US"/>
        </a:p>
      </dgm:t>
    </dgm:pt>
    <dgm:pt modelId="{94A8C3C9-26AD-4312-A952-4D79E8FBD783}" type="pres">
      <dgm:prSet presAssocID="{83E62075-342A-4958-B23A-F019AA712F14}" presName="list" presStyleCnt="0">
        <dgm:presLayoutVars>
          <dgm:dir/>
          <dgm:animLvl val="lvl"/>
        </dgm:presLayoutVars>
      </dgm:prSet>
      <dgm:spPr/>
      <dgm:t>
        <a:bodyPr/>
        <a:lstStyle/>
        <a:p>
          <a:endParaRPr lang="en-US"/>
        </a:p>
      </dgm:t>
    </dgm:pt>
    <dgm:pt modelId="{40382586-2768-473A-9E1F-249A4F12D692}" type="pres">
      <dgm:prSet presAssocID="{F61E847B-3D0B-4D4D-87F6-C298D63D2830}" presName="posSpace" presStyleCnt="0"/>
      <dgm:spPr/>
    </dgm:pt>
    <dgm:pt modelId="{1AB8685D-FB7A-450B-AE10-D6427F18E341}" type="pres">
      <dgm:prSet presAssocID="{F61E847B-3D0B-4D4D-87F6-C298D63D2830}" presName="vertFlow" presStyleCnt="0"/>
      <dgm:spPr/>
    </dgm:pt>
    <dgm:pt modelId="{AFD96DCB-D853-49F6-AB12-412601E1D833}" type="pres">
      <dgm:prSet presAssocID="{F61E847B-3D0B-4D4D-87F6-C298D63D2830}" presName="topSpace" presStyleCnt="0"/>
      <dgm:spPr/>
    </dgm:pt>
    <dgm:pt modelId="{D1432FEC-C770-4E7F-9E63-AB946EE0AA52}" type="pres">
      <dgm:prSet presAssocID="{F61E847B-3D0B-4D4D-87F6-C298D63D2830}" presName="firstComp" presStyleCnt="0"/>
      <dgm:spPr/>
    </dgm:pt>
    <dgm:pt modelId="{D8D0924E-B96F-467C-B66F-2E3F49D1CD9E}" type="pres">
      <dgm:prSet presAssocID="{F61E847B-3D0B-4D4D-87F6-C298D63D2830}" presName="firstChild" presStyleLbl="bgAccFollowNode1" presStyleIdx="0" presStyleCnt="5" custScaleX="116842" custLinFactNeighborX="-37752" custLinFactNeighborY="2814"/>
      <dgm:spPr/>
      <dgm:t>
        <a:bodyPr/>
        <a:lstStyle/>
        <a:p>
          <a:endParaRPr lang="en-US"/>
        </a:p>
      </dgm:t>
    </dgm:pt>
    <dgm:pt modelId="{5C9EBC51-AAB1-4E09-A4E4-ECA5E6A384EC}" type="pres">
      <dgm:prSet presAssocID="{F61E847B-3D0B-4D4D-87F6-C298D63D2830}" presName="firstChildTx" presStyleLbl="bgAccFollowNode1" presStyleIdx="0" presStyleCnt="5">
        <dgm:presLayoutVars>
          <dgm:bulletEnabled val="1"/>
        </dgm:presLayoutVars>
      </dgm:prSet>
      <dgm:spPr/>
      <dgm:t>
        <a:bodyPr/>
        <a:lstStyle/>
        <a:p>
          <a:endParaRPr lang="en-US"/>
        </a:p>
      </dgm:t>
    </dgm:pt>
    <dgm:pt modelId="{669A3270-7893-4BD6-BBA2-50E0F0CD1B23}" type="pres">
      <dgm:prSet presAssocID="{7B9145A4-1679-4AE6-A09E-B61F22CE6586}" presName="comp" presStyleCnt="0"/>
      <dgm:spPr/>
    </dgm:pt>
    <dgm:pt modelId="{E785E22E-FF04-46A8-93A7-395F01E83D1B}" type="pres">
      <dgm:prSet presAssocID="{7B9145A4-1679-4AE6-A09E-B61F22CE6586}" presName="child" presStyleLbl="bgAccFollowNode1" presStyleIdx="1" presStyleCnt="5" custScaleX="117160" custLinFactNeighborX="-37593" custLinFactNeighborY="1061"/>
      <dgm:spPr/>
      <dgm:t>
        <a:bodyPr/>
        <a:lstStyle/>
        <a:p>
          <a:endParaRPr lang="en-US"/>
        </a:p>
      </dgm:t>
    </dgm:pt>
    <dgm:pt modelId="{771C3AAD-7DA7-4FA6-A312-F938206B2DE6}" type="pres">
      <dgm:prSet presAssocID="{7B9145A4-1679-4AE6-A09E-B61F22CE6586}" presName="childTx" presStyleLbl="bgAccFollowNode1" presStyleIdx="1" presStyleCnt="5">
        <dgm:presLayoutVars>
          <dgm:bulletEnabled val="1"/>
        </dgm:presLayoutVars>
      </dgm:prSet>
      <dgm:spPr/>
      <dgm:t>
        <a:bodyPr/>
        <a:lstStyle/>
        <a:p>
          <a:endParaRPr lang="en-US"/>
        </a:p>
      </dgm:t>
    </dgm:pt>
    <dgm:pt modelId="{D8355737-BFB1-4598-9336-7C70371BAB02}" type="pres">
      <dgm:prSet presAssocID="{31237852-ACC4-45F1-B77C-92099382FD56}" presName="comp" presStyleCnt="0"/>
      <dgm:spPr/>
    </dgm:pt>
    <dgm:pt modelId="{23B36A1B-7DA2-489A-A095-8397FB89F7F3}" type="pres">
      <dgm:prSet presAssocID="{31237852-ACC4-45F1-B77C-92099382FD56}" presName="child" presStyleLbl="bgAccFollowNode1" presStyleIdx="2" presStyleCnt="5" custScaleX="117107" custLinFactNeighborX="-37619" custLinFactNeighborY="-692"/>
      <dgm:spPr/>
      <dgm:t>
        <a:bodyPr/>
        <a:lstStyle/>
        <a:p>
          <a:endParaRPr lang="en-US"/>
        </a:p>
      </dgm:t>
    </dgm:pt>
    <dgm:pt modelId="{85814F4D-BB9C-4DE1-A10A-74043A86C472}" type="pres">
      <dgm:prSet presAssocID="{31237852-ACC4-45F1-B77C-92099382FD56}" presName="childTx" presStyleLbl="bgAccFollowNode1" presStyleIdx="2" presStyleCnt="5">
        <dgm:presLayoutVars>
          <dgm:bulletEnabled val="1"/>
        </dgm:presLayoutVars>
      </dgm:prSet>
      <dgm:spPr/>
      <dgm:t>
        <a:bodyPr/>
        <a:lstStyle/>
        <a:p>
          <a:endParaRPr lang="en-US"/>
        </a:p>
      </dgm:t>
    </dgm:pt>
    <dgm:pt modelId="{805F665D-3B01-4E7B-B44B-30EA8A145DDA}" type="pres">
      <dgm:prSet presAssocID="{8C27C46C-B047-4913-BE65-8BEA3E131621}" presName="comp" presStyleCnt="0"/>
      <dgm:spPr/>
    </dgm:pt>
    <dgm:pt modelId="{569258A8-1600-4F7C-B373-8D6DBA6DA5FB}" type="pres">
      <dgm:prSet presAssocID="{8C27C46C-B047-4913-BE65-8BEA3E131621}" presName="child" presStyleLbl="bgAccFollowNode1" presStyleIdx="3" presStyleCnt="5" custScaleX="116795" custLinFactNeighborX="-37775" custLinFactNeighborY="-2445"/>
      <dgm:spPr/>
      <dgm:t>
        <a:bodyPr/>
        <a:lstStyle/>
        <a:p>
          <a:endParaRPr lang="en-US"/>
        </a:p>
      </dgm:t>
    </dgm:pt>
    <dgm:pt modelId="{AD539C18-7CD5-475A-B9E5-D219B04483DA}" type="pres">
      <dgm:prSet presAssocID="{8C27C46C-B047-4913-BE65-8BEA3E131621}" presName="childTx" presStyleLbl="bgAccFollowNode1" presStyleIdx="3" presStyleCnt="5">
        <dgm:presLayoutVars>
          <dgm:bulletEnabled val="1"/>
        </dgm:presLayoutVars>
      </dgm:prSet>
      <dgm:spPr/>
      <dgm:t>
        <a:bodyPr/>
        <a:lstStyle/>
        <a:p>
          <a:endParaRPr lang="en-US"/>
        </a:p>
      </dgm:t>
    </dgm:pt>
    <dgm:pt modelId="{04DA668C-21F4-4896-AB2A-AFA860131A5D}" type="pres">
      <dgm:prSet presAssocID="{E70E8A1E-191D-4E9F-B812-C2F2D68E4270}" presName="comp" presStyleCnt="0"/>
      <dgm:spPr/>
    </dgm:pt>
    <dgm:pt modelId="{88BC0815-369C-48A9-90BE-5F2CB3C3B100}" type="pres">
      <dgm:prSet presAssocID="{E70E8A1E-191D-4E9F-B812-C2F2D68E4270}" presName="child" presStyleLbl="bgAccFollowNode1" presStyleIdx="4" presStyleCnt="5" custScaleX="116795" custLinFactNeighborX="-37775" custLinFactNeighborY="-4198"/>
      <dgm:spPr/>
      <dgm:t>
        <a:bodyPr/>
        <a:lstStyle/>
        <a:p>
          <a:endParaRPr lang="en-US"/>
        </a:p>
      </dgm:t>
    </dgm:pt>
    <dgm:pt modelId="{04EA38E6-2AAB-46EA-85DE-49A56E9DAFDD}" type="pres">
      <dgm:prSet presAssocID="{E70E8A1E-191D-4E9F-B812-C2F2D68E4270}" presName="childTx" presStyleLbl="bgAccFollowNode1" presStyleIdx="4" presStyleCnt="5">
        <dgm:presLayoutVars>
          <dgm:bulletEnabled val="1"/>
        </dgm:presLayoutVars>
      </dgm:prSet>
      <dgm:spPr/>
      <dgm:t>
        <a:bodyPr/>
        <a:lstStyle/>
        <a:p>
          <a:endParaRPr lang="en-US"/>
        </a:p>
      </dgm:t>
    </dgm:pt>
    <dgm:pt modelId="{E38FE8E5-4C47-4754-9D1E-E0B763A720CA}" type="pres">
      <dgm:prSet presAssocID="{F61E847B-3D0B-4D4D-87F6-C298D63D2830}" presName="negSpace" presStyleCnt="0"/>
      <dgm:spPr/>
    </dgm:pt>
    <dgm:pt modelId="{45BA3752-24EC-4517-B7B7-1731C48C75E6}" type="pres">
      <dgm:prSet presAssocID="{F61E847B-3D0B-4D4D-87F6-C298D63D2830}" presName="circle" presStyleLbl="node1" presStyleIdx="0" presStyleCnt="1" custLinFactX="-24443" custLinFactNeighborX="-100000" custLinFactNeighborY="12031"/>
      <dgm:spPr/>
      <dgm:t>
        <a:bodyPr/>
        <a:lstStyle/>
        <a:p>
          <a:endParaRPr lang="en-US"/>
        </a:p>
      </dgm:t>
    </dgm:pt>
  </dgm:ptLst>
  <dgm:cxnLst>
    <dgm:cxn modelId="{5B7AB7AA-807B-40AA-82E0-24A7A9AB938B}" srcId="{83E62075-342A-4958-B23A-F019AA712F14}" destId="{F61E847B-3D0B-4D4D-87F6-C298D63D2830}" srcOrd="0" destOrd="0" parTransId="{D6A8F4AD-E780-4585-B9CF-7FA4E1B5CA48}" sibTransId="{5345DDA4-62FC-458B-87EF-DD24F95ADBD5}"/>
    <dgm:cxn modelId="{7FFAB0F9-AA7E-4BE6-88B6-E5F22A8FB329}" type="presOf" srcId="{F61E847B-3D0B-4D4D-87F6-C298D63D2830}" destId="{45BA3752-24EC-4517-B7B7-1731C48C75E6}" srcOrd="0" destOrd="0" presId="urn:microsoft.com/office/officeart/2005/8/layout/hList9"/>
    <dgm:cxn modelId="{7F3DF49D-562F-4866-8178-93D6FCA87B04}" srcId="{F61E847B-3D0B-4D4D-87F6-C298D63D2830}" destId="{7CB30C93-E30E-4243-82CF-845EE1D55FBA}" srcOrd="0" destOrd="0" parTransId="{18C885D1-809C-47CC-AF1E-E049677741E8}" sibTransId="{8C5341B1-DAF3-45ED-8E9C-F8E569507204}"/>
    <dgm:cxn modelId="{00ADA9F2-1FC0-4F0F-855C-97DD63C72C41}" srcId="{F61E847B-3D0B-4D4D-87F6-C298D63D2830}" destId="{31237852-ACC4-45F1-B77C-92099382FD56}" srcOrd="2" destOrd="0" parTransId="{BB419366-FF95-4F84-AF3C-B0B1D860FE9C}" sibTransId="{D790F401-BE0E-482C-81FA-DAF7E5B5DDF6}"/>
    <dgm:cxn modelId="{0552D0AA-BCE7-439C-8719-B5BD84EC9648}" type="presOf" srcId="{83E62075-342A-4958-B23A-F019AA712F14}" destId="{94A8C3C9-26AD-4312-A952-4D79E8FBD783}" srcOrd="0" destOrd="0" presId="urn:microsoft.com/office/officeart/2005/8/layout/hList9"/>
    <dgm:cxn modelId="{89E73E3D-6A1B-4EBC-A747-D02ADD647CCF}" srcId="{F61E847B-3D0B-4D4D-87F6-C298D63D2830}" destId="{7B9145A4-1679-4AE6-A09E-B61F22CE6586}" srcOrd="1" destOrd="0" parTransId="{82D9D92D-A65F-4714-A7DC-C6AA63FADFB1}" sibTransId="{DC137AB3-08F2-4FB8-AC5E-ED586524D8EB}"/>
    <dgm:cxn modelId="{C81C5BF2-6B3F-45B7-8876-F20228F9248A}" srcId="{F61E847B-3D0B-4D4D-87F6-C298D63D2830}" destId="{E70E8A1E-191D-4E9F-B812-C2F2D68E4270}" srcOrd="4" destOrd="0" parTransId="{4E0A2840-4A7A-44C5-9A1F-492AE5FCFD6D}" sibTransId="{A8D1BF04-B79B-455E-8FDE-87B6700276D0}"/>
    <dgm:cxn modelId="{EF0F2CBE-0CD5-44EF-A673-0699A7E31546}" type="presOf" srcId="{7B9145A4-1679-4AE6-A09E-B61F22CE6586}" destId="{771C3AAD-7DA7-4FA6-A312-F938206B2DE6}" srcOrd="1" destOrd="0" presId="urn:microsoft.com/office/officeart/2005/8/layout/hList9"/>
    <dgm:cxn modelId="{EFB3FB86-1A31-4954-AC03-42F3E0AC6D88}" type="presOf" srcId="{E70E8A1E-191D-4E9F-B812-C2F2D68E4270}" destId="{04EA38E6-2AAB-46EA-85DE-49A56E9DAFDD}" srcOrd="1" destOrd="0" presId="urn:microsoft.com/office/officeart/2005/8/layout/hList9"/>
    <dgm:cxn modelId="{55CFCA54-D585-46A0-B4AB-FC7F677A7CF8}" type="presOf" srcId="{8C27C46C-B047-4913-BE65-8BEA3E131621}" destId="{AD539C18-7CD5-475A-B9E5-D219B04483DA}" srcOrd="1" destOrd="0" presId="urn:microsoft.com/office/officeart/2005/8/layout/hList9"/>
    <dgm:cxn modelId="{71BCF3A2-9285-418F-8000-C4D31EBC2CCA}" type="presOf" srcId="{31237852-ACC4-45F1-B77C-92099382FD56}" destId="{85814F4D-BB9C-4DE1-A10A-74043A86C472}" srcOrd="1" destOrd="0" presId="urn:microsoft.com/office/officeart/2005/8/layout/hList9"/>
    <dgm:cxn modelId="{CFE2808B-867A-4BE2-8730-6B92A81097AC}" srcId="{F61E847B-3D0B-4D4D-87F6-C298D63D2830}" destId="{8C27C46C-B047-4913-BE65-8BEA3E131621}" srcOrd="3" destOrd="0" parTransId="{A3B518EF-7EA6-4232-AEDC-C23BE9B70B36}" sibTransId="{335CE276-8FE7-4802-A64E-F16088AB1221}"/>
    <dgm:cxn modelId="{7AD02C4C-5C83-4EB5-92CF-FBD988978550}" type="presOf" srcId="{7B9145A4-1679-4AE6-A09E-B61F22CE6586}" destId="{E785E22E-FF04-46A8-93A7-395F01E83D1B}" srcOrd="0" destOrd="0" presId="urn:microsoft.com/office/officeart/2005/8/layout/hList9"/>
    <dgm:cxn modelId="{2A44B7A6-AB0A-4B72-989D-47F06123BE27}" type="presOf" srcId="{31237852-ACC4-45F1-B77C-92099382FD56}" destId="{23B36A1B-7DA2-489A-A095-8397FB89F7F3}" srcOrd="0" destOrd="0" presId="urn:microsoft.com/office/officeart/2005/8/layout/hList9"/>
    <dgm:cxn modelId="{BE08D266-FF63-4E22-97DD-2D1078B9319F}" type="presOf" srcId="{8C27C46C-B047-4913-BE65-8BEA3E131621}" destId="{569258A8-1600-4F7C-B373-8D6DBA6DA5FB}" srcOrd="0" destOrd="0" presId="urn:microsoft.com/office/officeart/2005/8/layout/hList9"/>
    <dgm:cxn modelId="{36E97F44-63D0-47DB-8391-8984B96AD1F4}" type="presOf" srcId="{7CB30C93-E30E-4243-82CF-845EE1D55FBA}" destId="{D8D0924E-B96F-467C-B66F-2E3F49D1CD9E}" srcOrd="0" destOrd="0" presId="urn:microsoft.com/office/officeart/2005/8/layout/hList9"/>
    <dgm:cxn modelId="{1D73353F-82A0-4844-890A-D5BB0753A4B1}" type="presOf" srcId="{7CB30C93-E30E-4243-82CF-845EE1D55FBA}" destId="{5C9EBC51-AAB1-4E09-A4E4-ECA5E6A384EC}" srcOrd="1" destOrd="0" presId="urn:microsoft.com/office/officeart/2005/8/layout/hList9"/>
    <dgm:cxn modelId="{F2F4F668-41B5-4793-A0CA-7655F88DC5C3}" type="presOf" srcId="{E70E8A1E-191D-4E9F-B812-C2F2D68E4270}" destId="{88BC0815-369C-48A9-90BE-5F2CB3C3B100}" srcOrd="0" destOrd="0" presId="urn:microsoft.com/office/officeart/2005/8/layout/hList9"/>
    <dgm:cxn modelId="{8FDA6E73-0F47-4640-8047-3FE83B2F1445}" type="presParOf" srcId="{94A8C3C9-26AD-4312-A952-4D79E8FBD783}" destId="{40382586-2768-473A-9E1F-249A4F12D692}" srcOrd="0" destOrd="0" presId="urn:microsoft.com/office/officeart/2005/8/layout/hList9"/>
    <dgm:cxn modelId="{EB48E230-2B39-4C93-AF65-9A4161FDFFA1}" type="presParOf" srcId="{94A8C3C9-26AD-4312-A952-4D79E8FBD783}" destId="{1AB8685D-FB7A-450B-AE10-D6427F18E341}" srcOrd="1" destOrd="0" presId="urn:microsoft.com/office/officeart/2005/8/layout/hList9"/>
    <dgm:cxn modelId="{A132610E-7D63-4868-B327-149AA9951B0C}" type="presParOf" srcId="{1AB8685D-FB7A-450B-AE10-D6427F18E341}" destId="{AFD96DCB-D853-49F6-AB12-412601E1D833}" srcOrd="0" destOrd="0" presId="urn:microsoft.com/office/officeart/2005/8/layout/hList9"/>
    <dgm:cxn modelId="{F70C0D3F-6137-4C00-9024-A51A558692E6}" type="presParOf" srcId="{1AB8685D-FB7A-450B-AE10-D6427F18E341}" destId="{D1432FEC-C770-4E7F-9E63-AB946EE0AA52}" srcOrd="1" destOrd="0" presId="urn:microsoft.com/office/officeart/2005/8/layout/hList9"/>
    <dgm:cxn modelId="{0ED37603-F31F-4D8C-8CA6-D6E8E3D46735}" type="presParOf" srcId="{D1432FEC-C770-4E7F-9E63-AB946EE0AA52}" destId="{D8D0924E-B96F-467C-B66F-2E3F49D1CD9E}" srcOrd="0" destOrd="0" presId="urn:microsoft.com/office/officeart/2005/8/layout/hList9"/>
    <dgm:cxn modelId="{8848F456-5FD9-416F-9DD7-FB480859B243}" type="presParOf" srcId="{D1432FEC-C770-4E7F-9E63-AB946EE0AA52}" destId="{5C9EBC51-AAB1-4E09-A4E4-ECA5E6A384EC}" srcOrd="1" destOrd="0" presId="urn:microsoft.com/office/officeart/2005/8/layout/hList9"/>
    <dgm:cxn modelId="{1F1B805C-D35B-43A7-B613-0287D4629FD5}" type="presParOf" srcId="{1AB8685D-FB7A-450B-AE10-D6427F18E341}" destId="{669A3270-7893-4BD6-BBA2-50E0F0CD1B23}" srcOrd="2" destOrd="0" presId="urn:microsoft.com/office/officeart/2005/8/layout/hList9"/>
    <dgm:cxn modelId="{E6497CC1-303F-4694-8501-3F9210135F9C}" type="presParOf" srcId="{669A3270-7893-4BD6-BBA2-50E0F0CD1B23}" destId="{E785E22E-FF04-46A8-93A7-395F01E83D1B}" srcOrd="0" destOrd="0" presId="urn:microsoft.com/office/officeart/2005/8/layout/hList9"/>
    <dgm:cxn modelId="{8EDE5127-2F9D-41BF-9FC8-C491CB59A9AF}" type="presParOf" srcId="{669A3270-7893-4BD6-BBA2-50E0F0CD1B23}" destId="{771C3AAD-7DA7-4FA6-A312-F938206B2DE6}" srcOrd="1" destOrd="0" presId="urn:microsoft.com/office/officeart/2005/8/layout/hList9"/>
    <dgm:cxn modelId="{F49FA498-9ABA-4607-91E7-1DFA90DF6B7C}" type="presParOf" srcId="{1AB8685D-FB7A-450B-AE10-D6427F18E341}" destId="{D8355737-BFB1-4598-9336-7C70371BAB02}" srcOrd="3" destOrd="0" presId="urn:microsoft.com/office/officeart/2005/8/layout/hList9"/>
    <dgm:cxn modelId="{498A29FF-36DB-4E57-AFF9-73749F3129B4}" type="presParOf" srcId="{D8355737-BFB1-4598-9336-7C70371BAB02}" destId="{23B36A1B-7DA2-489A-A095-8397FB89F7F3}" srcOrd="0" destOrd="0" presId="urn:microsoft.com/office/officeart/2005/8/layout/hList9"/>
    <dgm:cxn modelId="{F50588F6-9C14-4DDD-B5E0-386BDF6C8E02}" type="presParOf" srcId="{D8355737-BFB1-4598-9336-7C70371BAB02}" destId="{85814F4D-BB9C-4DE1-A10A-74043A86C472}" srcOrd="1" destOrd="0" presId="urn:microsoft.com/office/officeart/2005/8/layout/hList9"/>
    <dgm:cxn modelId="{A5DA9875-E9A8-4024-AAE4-F776C4CD4731}" type="presParOf" srcId="{1AB8685D-FB7A-450B-AE10-D6427F18E341}" destId="{805F665D-3B01-4E7B-B44B-30EA8A145DDA}" srcOrd="4" destOrd="0" presId="urn:microsoft.com/office/officeart/2005/8/layout/hList9"/>
    <dgm:cxn modelId="{A226AECF-68EC-473B-A410-991FF665A14E}" type="presParOf" srcId="{805F665D-3B01-4E7B-B44B-30EA8A145DDA}" destId="{569258A8-1600-4F7C-B373-8D6DBA6DA5FB}" srcOrd="0" destOrd="0" presId="urn:microsoft.com/office/officeart/2005/8/layout/hList9"/>
    <dgm:cxn modelId="{9404BDB0-7B41-46B4-8BE1-D31340ED8DDE}" type="presParOf" srcId="{805F665D-3B01-4E7B-B44B-30EA8A145DDA}" destId="{AD539C18-7CD5-475A-B9E5-D219B04483DA}" srcOrd="1" destOrd="0" presId="urn:microsoft.com/office/officeart/2005/8/layout/hList9"/>
    <dgm:cxn modelId="{EFFE19CC-A6ED-4293-B41E-08898A7011E0}" type="presParOf" srcId="{1AB8685D-FB7A-450B-AE10-D6427F18E341}" destId="{04DA668C-21F4-4896-AB2A-AFA860131A5D}" srcOrd="5" destOrd="0" presId="urn:microsoft.com/office/officeart/2005/8/layout/hList9"/>
    <dgm:cxn modelId="{DB0B3D49-06C5-407C-A5D8-494AE9567D20}" type="presParOf" srcId="{04DA668C-21F4-4896-AB2A-AFA860131A5D}" destId="{88BC0815-369C-48A9-90BE-5F2CB3C3B100}" srcOrd="0" destOrd="0" presId="urn:microsoft.com/office/officeart/2005/8/layout/hList9"/>
    <dgm:cxn modelId="{56D670F3-A4E1-450C-AE56-7C4A97ED9342}" type="presParOf" srcId="{04DA668C-21F4-4896-AB2A-AFA860131A5D}" destId="{04EA38E6-2AAB-46EA-85DE-49A56E9DAFDD}" srcOrd="1" destOrd="0" presId="urn:microsoft.com/office/officeart/2005/8/layout/hList9"/>
    <dgm:cxn modelId="{67FE646F-3A7E-4CFF-8A5D-15BB6AB5A6FE}" type="presParOf" srcId="{94A8C3C9-26AD-4312-A952-4D79E8FBD783}" destId="{E38FE8E5-4C47-4754-9D1E-E0B763A720CA}" srcOrd="2" destOrd="0" presId="urn:microsoft.com/office/officeart/2005/8/layout/hList9"/>
    <dgm:cxn modelId="{DA1FA15C-B5F7-40ED-83C3-FCC03934FB0D}" type="presParOf" srcId="{94A8C3C9-26AD-4312-A952-4D79E8FBD783}" destId="{45BA3752-24EC-4517-B7B7-1731C48C75E6}" srcOrd="3"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45600F-89EE-4951-BECA-B1701F35C32C}"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tr-TR"/>
        </a:p>
      </dgm:t>
    </dgm:pt>
    <dgm:pt modelId="{281CBD8B-55CA-4713-8710-9989DBCB706D}">
      <dgm:prSet phldrT="[Metin]"/>
      <dgm:spPr/>
      <dgm:t>
        <a:bodyPr/>
        <a:lstStyle/>
        <a:p>
          <a:r>
            <a:rPr lang="tr-TR" dirty="0" err="1" smtClean="0"/>
            <a:t>Passive</a:t>
          </a:r>
          <a:r>
            <a:rPr lang="tr-TR" dirty="0" smtClean="0"/>
            <a:t> </a:t>
          </a:r>
          <a:r>
            <a:rPr lang="tr-TR" dirty="0" err="1" smtClean="0"/>
            <a:t>Sentences</a:t>
          </a:r>
          <a:endParaRPr lang="tr-TR" dirty="0"/>
        </a:p>
      </dgm:t>
    </dgm:pt>
    <dgm:pt modelId="{D780A8C1-A7B6-4DA0-96D7-80321CCBD134}" type="parTrans" cxnId="{50EB2AD4-3121-45A5-98C3-BCDB2C378A60}">
      <dgm:prSet/>
      <dgm:spPr/>
      <dgm:t>
        <a:bodyPr/>
        <a:lstStyle/>
        <a:p>
          <a:endParaRPr lang="tr-TR"/>
        </a:p>
      </dgm:t>
    </dgm:pt>
    <dgm:pt modelId="{FC40C101-0322-43D9-9312-C6D222105DBF}" type="sibTrans" cxnId="{50EB2AD4-3121-45A5-98C3-BCDB2C378A60}">
      <dgm:prSet/>
      <dgm:spPr/>
      <dgm:t>
        <a:bodyPr/>
        <a:lstStyle/>
        <a:p>
          <a:endParaRPr lang="tr-TR"/>
        </a:p>
      </dgm:t>
    </dgm:pt>
    <dgm:pt modelId="{810F4418-8167-4915-A820-C8D2C2502345}">
      <dgm:prSet phldrT="[Metin]"/>
      <dgm:spPr>
        <a:ln>
          <a:solidFill>
            <a:schemeClr val="tx1"/>
          </a:solidFill>
        </a:ln>
      </dgm:spPr>
      <dgm:t>
        <a:bodyPr/>
        <a:lstStyle/>
        <a:p>
          <a:r>
            <a:rPr lang="en-US" dirty="0" smtClean="0"/>
            <a:t>The criminal </a:t>
          </a:r>
          <a:r>
            <a:rPr lang="en-US" dirty="0" smtClean="0">
              <a:solidFill>
                <a:srgbClr val="FF0000"/>
              </a:solidFill>
            </a:rPr>
            <a:t>is sentenced</a:t>
          </a:r>
          <a:r>
            <a:rPr lang="en-US" dirty="0" smtClean="0"/>
            <a:t> by the judge.</a:t>
          </a:r>
          <a:endParaRPr lang="en-US" dirty="0"/>
        </a:p>
      </dgm:t>
    </dgm:pt>
    <dgm:pt modelId="{4C1873B3-824D-4000-BE19-832CC92AF9F6}" type="parTrans" cxnId="{318B647D-BDA8-4A7B-B502-FB79E5C3B696}">
      <dgm:prSet/>
      <dgm:spPr/>
      <dgm:t>
        <a:bodyPr/>
        <a:lstStyle/>
        <a:p>
          <a:endParaRPr lang="tr-TR"/>
        </a:p>
      </dgm:t>
    </dgm:pt>
    <dgm:pt modelId="{78ED0AB7-998A-442E-9A6F-4ED35D9292F6}" type="sibTrans" cxnId="{318B647D-BDA8-4A7B-B502-FB79E5C3B696}">
      <dgm:prSet/>
      <dgm:spPr/>
      <dgm:t>
        <a:bodyPr/>
        <a:lstStyle/>
        <a:p>
          <a:endParaRPr lang="tr-TR"/>
        </a:p>
      </dgm:t>
    </dgm:pt>
    <dgm:pt modelId="{385F1C07-1407-4384-8E5E-5B7501B56E7C}">
      <dgm:prSet phldrT="[Metin]"/>
      <dgm:spPr>
        <a:ln>
          <a:solidFill>
            <a:schemeClr val="tx1"/>
          </a:solidFill>
        </a:ln>
      </dgm:spPr>
      <dgm:t>
        <a:bodyPr/>
        <a:lstStyle/>
        <a:p>
          <a:r>
            <a:rPr lang="en-US" dirty="0" smtClean="0"/>
            <a:t>The suspect </a:t>
          </a:r>
          <a:r>
            <a:rPr lang="tr-TR" dirty="0" err="1" smtClean="0">
              <a:solidFill>
                <a:srgbClr val="FF0000"/>
              </a:solidFill>
            </a:rPr>
            <a:t>was</a:t>
          </a:r>
          <a:r>
            <a:rPr lang="en-US" dirty="0" smtClean="0">
              <a:solidFill>
                <a:srgbClr val="FF0000"/>
              </a:solidFill>
            </a:rPr>
            <a:t> arrested</a:t>
          </a:r>
          <a:r>
            <a:rPr lang="en-US" dirty="0" smtClean="0"/>
            <a:t> by the police.</a:t>
          </a:r>
          <a:endParaRPr lang="en-US" dirty="0"/>
        </a:p>
      </dgm:t>
    </dgm:pt>
    <dgm:pt modelId="{9EC4BD8F-F8CE-4F09-B17C-448528332172}" type="parTrans" cxnId="{401B03A8-94C2-4F77-A79E-1F8D14E310E6}">
      <dgm:prSet/>
      <dgm:spPr/>
      <dgm:t>
        <a:bodyPr/>
        <a:lstStyle/>
        <a:p>
          <a:endParaRPr lang="tr-TR"/>
        </a:p>
      </dgm:t>
    </dgm:pt>
    <dgm:pt modelId="{C8DA41DA-B577-4AB2-8623-72DD9F7FC990}" type="sibTrans" cxnId="{401B03A8-94C2-4F77-A79E-1F8D14E310E6}">
      <dgm:prSet/>
      <dgm:spPr/>
      <dgm:t>
        <a:bodyPr/>
        <a:lstStyle/>
        <a:p>
          <a:endParaRPr lang="tr-TR"/>
        </a:p>
      </dgm:t>
    </dgm:pt>
    <dgm:pt modelId="{FCE23493-429B-4614-9542-F3AE7F423357}">
      <dgm:prSet phldrT="[Metin]"/>
      <dgm:spPr>
        <a:ln>
          <a:solidFill>
            <a:schemeClr val="tx1"/>
          </a:solidFill>
        </a:ln>
      </dgm:spPr>
      <dgm:t>
        <a:bodyPr/>
        <a:lstStyle/>
        <a:p>
          <a:r>
            <a:rPr lang="en-US" dirty="0" smtClean="0"/>
            <a:t>The </a:t>
          </a:r>
          <a:r>
            <a:rPr lang="en-US" dirty="0" smtClean="0">
              <a:solidFill>
                <a:srgbClr val="FF0000"/>
              </a:solidFill>
            </a:rPr>
            <a:t>case is prepared</a:t>
          </a:r>
          <a:r>
            <a:rPr lang="en-US" dirty="0" smtClean="0"/>
            <a:t> for court by lawyers.</a:t>
          </a:r>
          <a:endParaRPr lang="en-US" dirty="0"/>
        </a:p>
      </dgm:t>
    </dgm:pt>
    <dgm:pt modelId="{47C7E9FE-29E0-47CC-953F-2C0700F607D8}" type="parTrans" cxnId="{86F54DFC-DB9B-4F39-919C-27F849AE5412}">
      <dgm:prSet/>
      <dgm:spPr/>
      <dgm:t>
        <a:bodyPr/>
        <a:lstStyle/>
        <a:p>
          <a:endParaRPr lang="tr-TR"/>
        </a:p>
      </dgm:t>
    </dgm:pt>
    <dgm:pt modelId="{DB62963A-A25A-4DDC-ACFA-27BAD122BC67}" type="sibTrans" cxnId="{86F54DFC-DB9B-4F39-919C-27F849AE5412}">
      <dgm:prSet/>
      <dgm:spPr/>
      <dgm:t>
        <a:bodyPr/>
        <a:lstStyle/>
        <a:p>
          <a:endParaRPr lang="tr-TR"/>
        </a:p>
      </dgm:t>
    </dgm:pt>
    <dgm:pt modelId="{210B58E2-69E6-412A-94ED-125460F74C09}">
      <dgm:prSet phldrT="[Metin]"/>
      <dgm:spPr>
        <a:ln>
          <a:solidFill>
            <a:schemeClr val="tx1"/>
          </a:solidFill>
        </a:ln>
      </dgm:spPr>
      <dgm:t>
        <a:bodyPr/>
        <a:lstStyle/>
        <a:p>
          <a:r>
            <a:rPr lang="en-US" dirty="0" smtClean="0"/>
            <a:t>The evidence </a:t>
          </a:r>
          <a:r>
            <a:rPr lang="tr-TR" dirty="0" err="1" smtClean="0">
              <a:solidFill>
                <a:srgbClr val="FF0000"/>
              </a:solidFill>
            </a:rPr>
            <a:t>was</a:t>
          </a:r>
          <a:r>
            <a:rPr lang="en-US" dirty="0" smtClean="0">
              <a:solidFill>
                <a:srgbClr val="FF0000"/>
              </a:solidFill>
            </a:rPr>
            <a:t> reviewed</a:t>
          </a:r>
          <a:r>
            <a:rPr lang="en-US" dirty="0" smtClean="0"/>
            <a:t> by the jury</a:t>
          </a:r>
          <a:r>
            <a:rPr lang="tr-TR" dirty="0" smtClean="0"/>
            <a:t> </a:t>
          </a:r>
          <a:r>
            <a:rPr lang="tr-TR" dirty="0" err="1" smtClean="0"/>
            <a:t>yesterday</a:t>
          </a:r>
          <a:r>
            <a:rPr lang="tr-TR" dirty="0" smtClean="0"/>
            <a:t>.</a:t>
          </a:r>
          <a:endParaRPr lang="en-US" dirty="0"/>
        </a:p>
      </dgm:t>
    </dgm:pt>
    <dgm:pt modelId="{69C730A1-B640-4B1C-9472-3CA8D8FBE8BD}" type="parTrans" cxnId="{0089663F-B812-4B10-9D55-D4D5B395F05A}">
      <dgm:prSet/>
      <dgm:spPr/>
      <dgm:t>
        <a:bodyPr/>
        <a:lstStyle/>
        <a:p>
          <a:endParaRPr lang="tr-TR"/>
        </a:p>
      </dgm:t>
    </dgm:pt>
    <dgm:pt modelId="{8752C696-DDB8-410D-BCE5-A6E7746BE3F8}" type="sibTrans" cxnId="{0089663F-B812-4B10-9D55-D4D5B395F05A}">
      <dgm:prSet/>
      <dgm:spPr/>
      <dgm:t>
        <a:bodyPr/>
        <a:lstStyle/>
        <a:p>
          <a:endParaRPr lang="tr-TR"/>
        </a:p>
      </dgm:t>
    </dgm:pt>
    <dgm:pt modelId="{4DDD9E98-8932-4FF3-AC43-DD349A26E07C}">
      <dgm:prSet phldrT="[Metin]"/>
      <dgm:spPr>
        <a:ln>
          <a:solidFill>
            <a:schemeClr val="tx1"/>
          </a:solidFill>
        </a:ln>
      </dgm:spPr>
      <dgm:t>
        <a:bodyPr/>
        <a:lstStyle/>
        <a:p>
          <a:r>
            <a:rPr lang="en-US" dirty="0" smtClean="0"/>
            <a:t>Testimony </a:t>
          </a:r>
          <a:r>
            <a:rPr lang="en-US" dirty="0" smtClean="0">
              <a:solidFill>
                <a:srgbClr val="FF0000"/>
              </a:solidFill>
            </a:rPr>
            <a:t>is given </a:t>
          </a:r>
          <a:r>
            <a:rPr lang="en-US" dirty="0" smtClean="0"/>
            <a:t>in the trial by witnesses.</a:t>
          </a:r>
          <a:endParaRPr lang="en-US" dirty="0"/>
        </a:p>
      </dgm:t>
    </dgm:pt>
    <dgm:pt modelId="{497C6A90-A708-4CB7-92C5-2B1155E2DCA4}" type="parTrans" cxnId="{3C79D8C7-6680-474B-B2F7-6603E983A304}">
      <dgm:prSet/>
      <dgm:spPr/>
      <dgm:t>
        <a:bodyPr/>
        <a:lstStyle/>
        <a:p>
          <a:endParaRPr lang="tr-TR"/>
        </a:p>
      </dgm:t>
    </dgm:pt>
    <dgm:pt modelId="{3462207D-8F7E-4D94-B2BD-6AA0D0C1E4EF}" type="sibTrans" cxnId="{3C79D8C7-6680-474B-B2F7-6603E983A304}">
      <dgm:prSet/>
      <dgm:spPr/>
      <dgm:t>
        <a:bodyPr/>
        <a:lstStyle/>
        <a:p>
          <a:endParaRPr lang="tr-TR"/>
        </a:p>
      </dgm:t>
    </dgm:pt>
    <dgm:pt modelId="{F4CA0D6F-18D9-415B-8095-31ED0C60C7A9}" type="pres">
      <dgm:prSet presAssocID="{D345600F-89EE-4951-BECA-B1701F35C32C}" presName="list" presStyleCnt="0">
        <dgm:presLayoutVars>
          <dgm:dir/>
          <dgm:animLvl val="lvl"/>
        </dgm:presLayoutVars>
      </dgm:prSet>
      <dgm:spPr/>
    </dgm:pt>
    <dgm:pt modelId="{68468D84-A8A0-42AC-988B-CC4F814EA03F}" type="pres">
      <dgm:prSet presAssocID="{281CBD8B-55CA-4713-8710-9989DBCB706D}" presName="posSpace" presStyleCnt="0"/>
      <dgm:spPr/>
    </dgm:pt>
    <dgm:pt modelId="{CE829719-2119-4C52-860A-C39A20614015}" type="pres">
      <dgm:prSet presAssocID="{281CBD8B-55CA-4713-8710-9989DBCB706D}" presName="vertFlow" presStyleCnt="0"/>
      <dgm:spPr/>
    </dgm:pt>
    <dgm:pt modelId="{E585BB5C-F78C-40B4-A5CE-BACC0E1A2921}" type="pres">
      <dgm:prSet presAssocID="{281CBD8B-55CA-4713-8710-9989DBCB706D}" presName="topSpace" presStyleCnt="0"/>
      <dgm:spPr/>
    </dgm:pt>
    <dgm:pt modelId="{97F1A850-8C49-4FE3-AC57-415E469A2357}" type="pres">
      <dgm:prSet presAssocID="{281CBD8B-55CA-4713-8710-9989DBCB706D}" presName="firstComp" presStyleCnt="0"/>
      <dgm:spPr/>
    </dgm:pt>
    <dgm:pt modelId="{7D263159-020F-40DF-9E37-DB67CD31AB74}" type="pres">
      <dgm:prSet presAssocID="{281CBD8B-55CA-4713-8710-9989DBCB706D}" presName="firstChild" presStyleLbl="bgAccFollowNode1" presStyleIdx="0" presStyleCnt="5" custScaleX="112477"/>
      <dgm:spPr/>
      <dgm:t>
        <a:bodyPr/>
        <a:lstStyle/>
        <a:p>
          <a:endParaRPr lang="tr-TR"/>
        </a:p>
      </dgm:t>
    </dgm:pt>
    <dgm:pt modelId="{0C161D1B-F7EE-4FFB-90EE-B92AE1D58879}" type="pres">
      <dgm:prSet presAssocID="{281CBD8B-55CA-4713-8710-9989DBCB706D}" presName="firstChildTx" presStyleLbl="bgAccFollowNode1" presStyleIdx="0" presStyleCnt="5">
        <dgm:presLayoutVars>
          <dgm:bulletEnabled val="1"/>
        </dgm:presLayoutVars>
      </dgm:prSet>
      <dgm:spPr/>
      <dgm:t>
        <a:bodyPr/>
        <a:lstStyle/>
        <a:p>
          <a:endParaRPr lang="tr-TR"/>
        </a:p>
      </dgm:t>
    </dgm:pt>
    <dgm:pt modelId="{ED1248EF-E6B0-4785-B631-22C4DEE3EE76}" type="pres">
      <dgm:prSet presAssocID="{385F1C07-1407-4384-8E5E-5B7501B56E7C}" presName="comp" presStyleCnt="0"/>
      <dgm:spPr/>
    </dgm:pt>
    <dgm:pt modelId="{5BDD58C6-E528-4ECF-808B-BB8A24AE35E6}" type="pres">
      <dgm:prSet presAssocID="{385F1C07-1407-4384-8E5E-5B7501B56E7C}" presName="child" presStyleLbl="bgAccFollowNode1" presStyleIdx="1" presStyleCnt="5" custScaleX="112477"/>
      <dgm:spPr/>
      <dgm:t>
        <a:bodyPr/>
        <a:lstStyle/>
        <a:p>
          <a:endParaRPr lang="tr-TR"/>
        </a:p>
      </dgm:t>
    </dgm:pt>
    <dgm:pt modelId="{E67E0F42-76B0-4D77-8575-0EFC4A88E48E}" type="pres">
      <dgm:prSet presAssocID="{385F1C07-1407-4384-8E5E-5B7501B56E7C}" presName="childTx" presStyleLbl="bgAccFollowNode1" presStyleIdx="1" presStyleCnt="5">
        <dgm:presLayoutVars>
          <dgm:bulletEnabled val="1"/>
        </dgm:presLayoutVars>
      </dgm:prSet>
      <dgm:spPr/>
      <dgm:t>
        <a:bodyPr/>
        <a:lstStyle/>
        <a:p>
          <a:endParaRPr lang="tr-TR"/>
        </a:p>
      </dgm:t>
    </dgm:pt>
    <dgm:pt modelId="{B74F1A85-9F17-49C4-A361-FFFF6BBE117F}" type="pres">
      <dgm:prSet presAssocID="{FCE23493-429B-4614-9542-F3AE7F423357}" presName="comp" presStyleCnt="0"/>
      <dgm:spPr/>
    </dgm:pt>
    <dgm:pt modelId="{018BA5E8-B402-43BC-A47F-A741E405E83F}" type="pres">
      <dgm:prSet presAssocID="{FCE23493-429B-4614-9542-F3AE7F423357}" presName="child" presStyleLbl="bgAccFollowNode1" presStyleIdx="2" presStyleCnt="5" custScaleX="112477"/>
      <dgm:spPr/>
      <dgm:t>
        <a:bodyPr/>
        <a:lstStyle/>
        <a:p>
          <a:endParaRPr lang="tr-TR"/>
        </a:p>
      </dgm:t>
    </dgm:pt>
    <dgm:pt modelId="{4903DF16-2A4F-41F8-A295-F09490F85024}" type="pres">
      <dgm:prSet presAssocID="{FCE23493-429B-4614-9542-F3AE7F423357}" presName="childTx" presStyleLbl="bgAccFollowNode1" presStyleIdx="2" presStyleCnt="5">
        <dgm:presLayoutVars>
          <dgm:bulletEnabled val="1"/>
        </dgm:presLayoutVars>
      </dgm:prSet>
      <dgm:spPr/>
      <dgm:t>
        <a:bodyPr/>
        <a:lstStyle/>
        <a:p>
          <a:endParaRPr lang="tr-TR"/>
        </a:p>
      </dgm:t>
    </dgm:pt>
    <dgm:pt modelId="{4EADF57B-4435-4CA2-8B83-C86F523A0199}" type="pres">
      <dgm:prSet presAssocID="{210B58E2-69E6-412A-94ED-125460F74C09}" presName="comp" presStyleCnt="0"/>
      <dgm:spPr/>
    </dgm:pt>
    <dgm:pt modelId="{535E64DB-2F8A-4595-85CF-E7670AFBD448}" type="pres">
      <dgm:prSet presAssocID="{210B58E2-69E6-412A-94ED-125460F74C09}" presName="child" presStyleLbl="bgAccFollowNode1" presStyleIdx="3" presStyleCnt="5" custScaleX="112477"/>
      <dgm:spPr/>
      <dgm:t>
        <a:bodyPr/>
        <a:lstStyle/>
        <a:p>
          <a:endParaRPr lang="tr-TR"/>
        </a:p>
      </dgm:t>
    </dgm:pt>
    <dgm:pt modelId="{223A105A-93A3-418C-A5E9-BB855BF213A3}" type="pres">
      <dgm:prSet presAssocID="{210B58E2-69E6-412A-94ED-125460F74C09}" presName="childTx" presStyleLbl="bgAccFollowNode1" presStyleIdx="3" presStyleCnt="5">
        <dgm:presLayoutVars>
          <dgm:bulletEnabled val="1"/>
        </dgm:presLayoutVars>
      </dgm:prSet>
      <dgm:spPr/>
      <dgm:t>
        <a:bodyPr/>
        <a:lstStyle/>
        <a:p>
          <a:endParaRPr lang="tr-TR"/>
        </a:p>
      </dgm:t>
    </dgm:pt>
    <dgm:pt modelId="{36189EB0-C60A-4077-8F91-F67324C3707D}" type="pres">
      <dgm:prSet presAssocID="{4DDD9E98-8932-4FF3-AC43-DD349A26E07C}" presName="comp" presStyleCnt="0"/>
      <dgm:spPr/>
    </dgm:pt>
    <dgm:pt modelId="{EC820F3B-B7BD-41BC-A339-27685BED71EB}" type="pres">
      <dgm:prSet presAssocID="{4DDD9E98-8932-4FF3-AC43-DD349A26E07C}" presName="child" presStyleLbl="bgAccFollowNode1" presStyleIdx="4" presStyleCnt="5" custScaleX="112477"/>
      <dgm:spPr/>
      <dgm:t>
        <a:bodyPr/>
        <a:lstStyle/>
        <a:p>
          <a:endParaRPr lang="tr-TR"/>
        </a:p>
      </dgm:t>
    </dgm:pt>
    <dgm:pt modelId="{F89CC501-C2C5-4D4F-BE43-1F01276ABE50}" type="pres">
      <dgm:prSet presAssocID="{4DDD9E98-8932-4FF3-AC43-DD349A26E07C}" presName="childTx" presStyleLbl="bgAccFollowNode1" presStyleIdx="4" presStyleCnt="5">
        <dgm:presLayoutVars>
          <dgm:bulletEnabled val="1"/>
        </dgm:presLayoutVars>
      </dgm:prSet>
      <dgm:spPr/>
      <dgm:t>
        <a:bodyPr/>
        <a:lstStyle/>
        <a:p>
          <a:endParaRPr lang="tr-TR"/>
        </a:p>
      </dgm:t>
    </dgm:pt>
    <dgm:pt modelId="{F4F32542-B550-4BD9-AF9F-ED79BCCA417A}" type="pres">
      <dgm:prSet presAssocID="{281CBD8B-55CA-4713-8710-9989DBCB706D}" presName="negSpace" presStyleCnt="0"/>
      <dgm:spPr/>
    </dgm:pt>
    <dgm:pt modelId="{6B52488B-B88A-4008-9A70-75E9DD09D157}" type="pres">
      <dgm:prSet presAssocID="{281CBD8B-55CA-4713-8710-9989DBCB706D}" presName="circle" presStyleLbl="node1" presStyleIdx="0" presStyleCnt="1" custLinFactNeighborX="-24000" custLinFactNeighborY="12031"/>
      <dgm:spPr/>
      <dgm:t>
        <a:bodyPr/>
        <a:lstStyle/>
        <a:p>
          <a:endParaRPr lang="tr-TR"/>
        </a:p>
      </dgm:t>
    </dgm:pt>
  </dgm:ptLst>
  <dgm:cxnLst>
    <dgm:cxn modelId="{0089663F-B812-4B10-9D55-D4D5B395F05A}" srcId="{281CBD8B-55CA-4713-8710-9989DBCB706D}" destId="{210B58E2-69E6-412A-94ED-125460F74C09}" srcOrd="3" destOrd="0" parTransId="{69C730A1-B640-4B1C-9472-3CA8D8FBE8BD}" sibTransId="{8752C696-DDB8-410D-BCE5-A6E7746BE3F8}"/>
    <dgm:cxn modelId="{83AC88A9-7332-49CE-A1E2-C7958B619C29}" type="presOf" srcId="{385F1C07-1407-4384-8E5E-5B7501B56E7C}" destId="{5BDD58C6-E528-4ECF-808B-BB8A24AE35E6}" srcOrd="0" destOrd="0" presId="urn:microsoft.com/office/officeart/2005/8/layout/hList9"/>
    <dgm:cxn modelId="{401B03A8-94C2-4F77-A79E-1F8D14E310E6}" srcId="{281CBD8B-55CA-4713-8710-9989DBCB706D}" destId="{385F1C07-1407-4384-8E5E-5B7501B56E7C}" srcOrd="1" destOrd="0" parTransId="{9EC4BD8F-F8CE-4F09-B17C-448528332172}" sibTransId="{C8DA41DA-B577-4AB2-8623-72DD9F7FC990}"/>
    <dgm:cxn modelId="{41DF5102-FC48-4271-B11F-0CF44492E1D0}" type="presOf" srcId="{4DDD9E98-8932-4FF3-AC43-DD349A26E07C}" destId="{EC820F3B-B7BD-41BC-A339-27685BED71EB}" srcOrd="0" destOrd="0" presId="urn:microsoft.com/office/officeart/2005/8/layout/hList9"/>
    <dgm:cxn modelId="{50EB2AD4-3121-45A5-98C3-BCDB2C378A60}" srcId="{D345600F-89EE-4951-BECA-B1701F35C32C}" destId="{281CBD8B-55CA-4713-8710-9989DBCB706D}" srcOrd="0" destOrd="0" parTransId="{D780A8C1-A7B6-4DA0-96D7-80321CCBD134}" sibTransId="{FC40C101-0322-43D9-9312-C6D222105DBF}"/>
    <dgm:cxn modelId="{F5D12422-F098-43FB-BA73-6A1D8A1B0801}" type="presOf" srcId="{385F1C07-1407-4384-8E5E-5B7501B56E7C}" destId="{E67E0F42-76B0-4D77-8575-0EFC4A88E48E}" srcOrd="1" destOrd="0" presId="urn:microsoft.com/office/officeart/2005/8/layout/hList9"/>
    <dgm:cxn modelId="{C4A7453E-19F3-41BB-AE9E-DFF413403ECC}" type="presOf" srcId="{D345600F-89EE-4951-BECA-B1701F35C32C}" destId="{F4CA0D6F-18D9-415B-8095-31ED0C60C7A9}" srcOrd="0" destOrd="0" presId="urn:microsoft.com/office/officeart/2005/8/layout/hList9"/>
    <dgm:cxn modelId="{86F54DFC-DB9B-4F39-919C-27F849AE5412}" srcId="{281CBD8B-55CA-4713-8710-9989DBCB706D}" destId="{FCE23493-429B-4614-9542-F3AE7F423357}" srcOrd="2" destOrd="0" parTransId="{47C7E9FE-29E0-47CC-953F-2C0700F607D8}" sibTransId="{DB62963A-A25A-4DDC-ACFA-27BAD122BC67}"/>
    <dgm:cxn modelId="{66E63F52-4977-4505-BFA0-793159632BCA}" type="presOf" srcId="{210B58E2-69E6-412A-94ED-125460F74C09}" destId="{535E64DB-2F8A-4595-85CF-E7670AFBD448}" srcOrd="0" destOrd="0" presId="urn:microsoft.com/office/officeart/2005/8/layout/hList9"/>
    <dgm:cxn modelId="{5A66C752-E892-4B88-B28B-C64EA6DB1FED}" type="presOf" srcId="{281CBD8B-55CA-4713-8710-9989DBCB706D}" destId="{6B52488B-B88A-4008-9A70-75E9DD09D157}" srcOrd="0" destOrd="0" presId="urn:microsoft.com/office/officeart/2005/8/layout/hList9"/>
    <dgm:cxn modelId="{9D27D11D-9D1D-469F-B673-A56A8965F315}" type="presOf" srcId="{810F4418-8167-4915-A820-C8D2C2502345}" destId="{7D263159-020F-40DF-9E37-DB67CD31AB74}" srcOrd="0" destOrd="0" presId="urn:microsoft.com/office/officeart/2005/8/layout/hList9"/>
    <dgm:cxn modelId="{8B30A9F9-BC9C-4535-B320-C2248BD8590B}" type="presOf" srcId="{4DDD9E98-8932-4FF3-AC43-DD349A26E07C}" destId="{F89CC501-C2C5-4D4F-BE43-1F01276ABE50}" srcOrd="1" destOrd="0" presId="urn:microsoft.com/office/officeart/2005/8/layout/hList9"/>
    <dgm:cxn modelId="{7B5D015E-733C-424D-A0C0-327472D5EA34}" type="presOf" srcId="{FCE23493-429B-4614-9542-F3AE7F423357}" destId="{4903DF16-2A4F-41F8-A295-F09490F85024}" srcOrd="1" destOrd="0" presId="urn:microsoft.com/office/officeart/2005/8/layout/hList9"/>
    <dgm:cxn modelId="{A0E625B4-E66D-4A7C-8A34-F2E5F0E3B9D3}" type="presOf" srcId="{FCE23493-429B-4614-9542-F3AE7F423357}" destId="{018BA5E8-B402-43BC-A47F-A741E405E83F}" srcOrd="0" destOrd="0" presId="urn:microsoft.com/office/officeart/2005/8/layout/hList9"/>
    <dgm:cxn modelId="{3C79D8C7-6680-474B-B2F7-6603E983A304}" srcId="{281CBD8B-55CA-4713-8710-9989DBCB706D}" destId="{4DDD9E98-8932-4FF3-AC43-DD349A26E07C}" srcOrd="4" destOrd="0" parTransId="{497C6A90-A708-4CB7-92C5-2B1155E2DCA4}" sibTransId="{3462207D-8F7E-4D94-B2BD-6AA0D0C1E4EF}"/>
    <dgm:cxn modelId="{43928088-79F3-46D0-B2E5-9C23A3729D8B}" type="presOf" srcId="{210B58E2-69E6-412A-94ED-125460F74C09}" destId="{223A105A-93A3-418C-A5E9-BB855BF213A3}" srcOrd="1" destOrd="0" presId="urn:microsoft.com/office/officeart/2005/8/layout/hList9"/>
    <dgm:cxn modelId="{281DD880-C6D1-43C0-9903-6B9001229E0B}" type="presOf" srcId="{810F4418-8167-4915-A820-C8D2C2502345}" destId="{0C161D1B-F7EE-4FFB-90EE-B92AE1D58879}" srcOrd="1" destOrd="0" presId="urn:microsoft.com/office/officeart/2005/8/layout/hList9"/>
    <dgm:cxn modelId="{318B647D-BDA8-4A7B-B502-FB79E5C3B696}" srcId="{281CBD8B-55CA-4713-8710-9989DBCB706D}" destId="{810F4418-8167-4915-A820-C8D2C2502345}" srcOrd="0" destOrd="0" parTransId="{4C1873B3-824D-4000-BE19-832CC92AF9F6}" sibTransId="{78ED0AB7-998A-442E-9A6F-4ED35D9292F6}"/>
    <dgm:cxn modelId="{6341BCC5-93F3-4BCA-AB3F-6841121035E8}" type="presParOf" srcId="{F4CA0D6F-18D9-415B-8095-31ED0C60C7A9}" destId="{68468D84-A8A0-42AC-988B-CC4F814EA03F}" srcOrd="0" destOrd="0" presId="urn:microsoft.com/office/officeart/2005/8/layout/hList9"/>
    <dgm:cxn modelId="{0DF9FEB3-8A4D-486A-BB68-08389542E7C4}" type="presParOf" srcId="{F4CA0D6F-18D9-415B-8095-31ED0C60C7A9}" destId="{CE829719-2119-4C52-860A-C39A20614015}" srcOrd="1" destOrd="0" presId="urn:microsoft.com/office/officeart/2005/8/layout/hList9"/>
    <dgm:cxn modelId="{FE89F6AF-E48A-4723-BDD5-BA5F934DDE74}" type="presParOf" srcId="{CE829719-2119-4C52-860A-C39A20614015}" destId="{E585BB5C-F78C-40B4-A5CE-BACC0E1A2921}" srcOrd="0" destOrd="0" presId="urn:microsoft.com/office/officeart/2005/8/layout/hList9"/>
    <dgm:cxn modelId="{FCF5F519-EC63-40D6-AE27-CF841E1AD91B}" type="presParOf" srcId="{CE829719-2119-4C52-860A-C39A20614015}" destId="{97F1A850-8C49-4FE3-AC57-415E469A2357}" srcOrd="1" destOrd="0" presId="urn:microsoft.com/office/officeart/2005/8/layout/hList9"/>
    <dgm:cxn modelId="{CEA5BDF2-9E80-4096-ACC2-F2D86D4AB5E6}" type="presParOf" srcId="{97F1A850-8C49-4FE3-AC57-415E469A2357}" destId="{7D263159-020F-40DF-9E37-DB67CD31AB74}" srcOrd="0" destOrd="0" presId="urn:microsoft.com/office/officeart/2005/8/layout/hList9"/>
    <dgm:cxn modelId="{541DD824-FAED-4ADB-A59D-5F694C1F997E}" type="presParOf" srcId="{97F1A850-8C49-4FE3-AC57-415E469A2357}" destId="{0C161D1B-F7EE-4FFB-90EE-B92AE1D58879}" srcOrd="1" destOrd="0" presId="urn:microsoft.com/office/officeart/2005/8/layout/hList9"/>
    <dgm:cxn modelId="{2B7E1E60-E20C-4BDB-A3C8-A663E643F5FD}" type="presParOf" srcId="{CE829719-2119-4C52-860A-C39A20614015}" destId="{ED1248EF-E6B0-4785-B631-22C4DEE3EE76}" srcOrd="2" destOrd="0" presId="urn:microsoft.com/office/officeart/2005/8/layout/hList9"/>
    <dgm:cxn modelId="{C8082F40-6528-4732-AB63-EA0F9E6435CC}" type="presParOf" srcId="{ED1248EF-E6B0-4785-B631-22C4DEE3EE76}" destId="{5BDD58C6-E528-4ECF-808B-BB8A24AE35E6}" srcOrd="0" destOrd="0" presId="urn:microsoft.com/office/officeart/2005/8/layout/hList9"/>
    <dgm:cxn modelId="{4A708275-E91C-4833-B496-16E982CF958D}" type="presParOf" srcId="{ED1248EF-E6B0-4785-B631-22C4DEE3EE76}" destId="{E67E0F42-76B0-4D77-8575-0EFC4A88E48E}" srcOrd="1" destOrd="0" presId="urn:microsoft.com/office/officeart/2005/8/layout/hList9"/>
    <dgm:cxn modelId="{D4C13401-8D24-4950-9F22-780B35DD2610}" type="presParOf" srcId="{CE829719-2119-4C52-860A-C39A20614015}" destId="{B74F1A85-9F17-49C4-A361-FFFF6BBE117F}" srcOrd="3" destOrd="0" presId="urn:microsoft.com/office/officeart/2005/8/layout/hList9"/>
    <dgm:cxn modelId="{118E807A-A164-4D8B-ABB6-CB6258940FBC}" type="presParOf" srcId="{B74F1A85-9F17-49C4-A361-FFFF6BBE117F}" destId="{018BA5E8-B402-43BC-A47F-A741E405E83F}" srcOrd="0" destOrd="0" presId="urn:microsoft.com/office/officeart/2005/8/layout/hList9"/>
    <dgm:cxn modelId="{FC580EF6-D62F-45C7-A3BD-CA647417941A}" type="presParOf" srcId="{B74F1A85-9F17-49C4-A361-FFFF6BBE117F}" destId="{4903DF16-2A4F-41F8-A295-F09490F85024}" srcOrd="1" destOrd="0" presId="urn:microsoft.com/office/officeart/2005/8/layout/hList9"/>
    <dgm:cxn modelId="{FAE2CD2A-B8B7-43E7-851A-78665E7A5F38}" type="presParOf" srcId="{CE829719-2119-4C52-860A-C39A20614015}" destId="{4EADF57B-4435-4CA2-8B83-C86F523A0199}" srcOrd="4" destOrd="0" presId="urn:microsoft.com/office/officeart/2005/8/layout/hList9"/>
    <dgm:cxn modelId="{BF043C1D-5434-4870-A59D-EE09ED1D08C0}" type="presParOf" srcId="{4EADF57B-4435-4CA2-8B83-C86F523A0199}" destId="{535E64DB-2F8A-4595-85CF-E7670AFBD448}" srcOrd="0" destOrd="0" presId="urn:microsoft.com/office/officeart/2005/8/layout/hList9"/>
    <dgm:cxn modelId="{1C5B6B50-4814-47AF-9EF4-F0CD48596438}" type="presParOf" srcId="{4EADF57B-4435-4CA2-8B83-C86F523A0199}" destId="{223A105A-93A3-418C-A5E9-BB855BF213A3}" srcOrd="1" destOrd="0" presId="urn:microsoft.com/office/officeart/2005/8/layout/hList9"/>
    <dgm:cxn modelId="{1BFB3C03-ED6A-4A4C-8450-870C3A242A64}" type="presParOf" srcId="{CE829719-2119-4C52-860A-C39A20614015}" destId="{36189EB0-C60A-4077-8F91-F67324C3707D}" srcOrd="5" destOrd="0" presId="urn:microsoft.com/office/officeart/2005/8/layout/hList9"/>
    <dgm:cxn modelId="{F301383A-B493-4F09-99E3-7363322F50FC}" type="presParOf" srcId="{36189EB0-C60A-4077-8F91-F67324C3707D}" destId="{EC820F3B-B7BD-41BC-A339-27685BED71EB}" srcOrd="0" destOrd="0" presId="urn:microsoft.com/office/officeart/2005/8/layout/hList9"/>
    <dgm:cxn modelId="{04B5A7C3-7B21-4775-A1F9-6E02AC6ED897}" type="presParOf" srcId="{36189EB0-C60A-4077-8F91-F67324C3707D}" destId="{F89CC501-C2C5-4D4F-BE43-1F01276ABE50}" srcOrd="1" destOrd="0" presId="urn:microsoft.com/office/officeart/2005/8/layout/hList9"/>
    <dgm:cxn modelId="{FA11AC56-7C9E-4255-BB1D-9B30496C4CF5}" type="presParOf" srcId="{F4CA0D6F-18D9-415B-8095-31ED0C60C7A9}" destId="{F4F32542-B550-4BD9-AF9F-ED79BCCA417A}" srcOrd="2" destOrd="0" presId="urn:microsoft.com/office/officeart/2005/8/layout/hList9"/>
    <dgm:cxn modelId="{828C1B58-843A-4266-9AC7-FD7301CAD17B}" type="presParOf" srcId="{F4CA0D6F-18D9-415B-8095-31ED0C60C7A9}" destId="{6B52488B-B88A-4008-9A70-75E9DD09D157}" srcOrd="3" destOrd="0" presId="urn:microsoft.com/office/officeart/2005/8/layout/hList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13DB5FD-1F46-49D0-856B-271FD6656C1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E1D0894-B31E-4BFA-BA63-C79308791EAC}">
      <dgm:prSet phldrT="[Metin]"/>
      <dgm:spPr/>
      <dgm:t>
        <a:bodyPr/>
        <a:lstStyle/>
        <a:p>
          <a:r>
            <a:rPr lang="tr-TR" dirty="0" smtClean="0"/>
            <a:t>MUST</a:t>
          </a:r>
          <a:endParaRPr lang="en-US" dirty="0"/>
        </a:p>
      </dgm:t>
    </dgm:pt>
    <dgm:pt modelId="{AF8045C8-8E0E-4719-BC78-FB91B35FE368}" type="parTrans" cxnId="{9CF850AB-05C1-4393-BE2E-FED3740102C9}">
      <dgm:prSet/>
      <dgm:spPr/>
      <dgm:t>
        <a:bodyPr/>
        <a:lstStyle/>
        <a:p>
          <a:endParaRPr lang="en-US"/>
        </a:p>
      </dgm:t>
    </dgm:pt>
    <dgm:pt modelId="{88EBEB4A-860C-4E3E-84F3-AC1B561970F5}" type="sibTrans" cxnId="{9CF850AB-05C1-4393-BE2E-FED3740102C9}">
      <dgm:prSet/>
      <dgm:spPr/>
      <dgm:t>
        <a:bodyPr/>
        <a:lstStyle/>
        <a:p>
          <a:endParaRPr lang="en-US"/>
        </a:p>
      </dgm:t>
    </dgm:pt>
    <dgm:pt modelId="{521D11D1-7834-4E67-B5BC-B4CD8B12B9C2}">
      <dgm:prSet phldrT="[Metin]"/>
      <dgm:spPr/>
      <dgm:t>
        <a:bodyPr/>
        <a:lstStyle/>
        <a:p>
          <a:r>
            <a:rPr lang="tr-TR" dirty="0" err="1" smtClean="0"/>
            <a:t>If</a:t>
          </a:r>
          <a:r>
            <a:rPr lang="tr-TR" dirty="0" smtClean="0"/>
            <a:t> </a:t>
          </a:r>
          <a:r>
            <a:rPr lang="tr-TR" dirty="0" err="1" smtClean="0"/>
            <a:t>the</a:t>
          </a:r>
          <a:r>
            <a:rPr lang="tr-TR" dirty="0" smtClean="0"/>
            <a:t> </a:t>
          </a:r>
          <a:r>
            <a:rPr lang="tr-TR" dirty="0" err="1" smtClean="0"/>
            <a:t>obligation</a:t>
          </a:r>
          <a:r>
            <a:rPr lang="tr-TR" dirty="0" smtClean="0"/>
            <a:t> </a:t>
          </a:r>
          <a:r>
            <a:rPr lang="tr-TR" dirty="0" err="1" smtClean="0"/>
            <a:t>comes</a:t>
          </a:r>
          <a:r>
            <a:rPr lang="tr-TR" dirty="0" smtClean="0"/>
            <a:t> </a:t>
          </a:r>
          <a:r>
            <a:rPr lang="tr-TR" dirty="0" err="1" smtClean="0"/>
            <a:t>from</a:t>
          </a:r>
          <a:r>
            <a:rPr lang="tr-TR" dirty="0" smtClean="0"/>
            <a:t> </a:t>
          </a:r>
          <a:r>
            <a:rPr lang="tr-TR" dirty="0" err="1" smtClean="0"/>
            <a:t>the</a:t>
          </a:r>
          <a:r>
            <a:rPr lang="tr-TR" dirty="0" smtClean="0"/>
            <a:t> </a:t>
          </a:r>
          <a:r>
            <a:rPr lang="tr-TR" dirty="0" err="1" smtClean="0"/>
            <a:t>speaker</a:t>
          </a:r>
          <a:r>
            <a:rPr lang="tr-TR" dirty="0" smtClean="0"/>
            <a:t> mut is </a:t>
          </a:r>
          <a:r>
            <a:rPr lang="tr-TR" dirty="0" err="1" smtClean="0"/>
            <a:t>more</a:t>
          </a:r>
          <a:r>
            <a:rPr lang="tr-TR" dirty="0" smtClean="0"/>
            <a:t> </a:t>
          </a:r>
          <a:r>
            <a:rPr lang="tr-TR" dirty="0" err="1" smtClean="0"/>
            <a:t>suitable</a:t>
          </a:r>
          <a:endParaRPr lang="en-US" dirty="0"/>
        </a:p>
      </dgm:t>
    </dgm:pt>
    <dgm:pt modelId="{0DBB32C7-146D-4DA4-A061-EE5081C06DD8}" type="parTrans" cxnId="{BD861B56-C3FD-45CB-908D-2C3299ECE586}">
      <dgm:prSet/>
      <dgm:spPr/>
      <dgm:t>
        <a:bodyPr/>
        <a:lstStyle/>
        <a:p>
          <a:endParaRPr lang="en-US"/>
        </a:p>
      </dgm:t>
    </dgm:pt>
    <dgm:pt modelId="{51CD9ED9-A308-488F-898B-1BA25840744F}" type="sibTrans" cxnId="{BD861B56-C3FD-45CB-908D-2C3299ECE586}">
      <dgm:prSet/>
      <dgm:spPr/>
      <dgm:t>
        <a:bodyPr/>
        <a:lstStyle/>
        <a:p>
          <a:endParaRPr lang="en-US"/>
        </a:p>
      </dgm:t>
    </dgm:pt>
    <dgm:pt modelId="{FE2AFE85-301D-4C01-B6DB-C8F995F62D9A}">
      <dgm:prSet phldrT="[Metin]"/>
      <dgm:spPr/>
      <dgm:t>
        <a:bodyPr/>
        <a:lstStyle/>
        <a:p>
          <a:r>
            <a:rPr lang="tr-TR" dirty="0" smtClean="0"/>
            <a:t>HAVE TO</a:t>
          </a:r>
          <a:endParaRPr lang="en-US" dirty="0"/>
        </a:p>
      </dgm:t>
    </dgm:pt>
    <dgm:pt modelId="{4831A177-1AE8-499C-9680-2634035ABB6C}" type="parTrans" cxnId="{F1E48E0C-C241-4CD0-AB1A-A8765F92A953}">
      <dgm:prSet/>
      <dgm:spPr/>
      <dgm:t>
        <a:bodyPr/>
        <a:lstStyle/>
        <a:p>
          <a:endParaRPr lang="en-US"/>
        </a:p>
      </dgm:t>
    </dgm:pt>
    <dgm:pt modelId="{08F6A466-B47C-4084-BE75-2678D77CBB94}" type="sibTrans" cxnId="{F1E48E0C-C241-4CD0-AB1A-A8765F92A953}">
      <dgm:prSet/>
      <dgm:spPr/>
      <dgm:t>
        <a:bodyPr/>
        <a:lstStyle/>
        <a:p>
          <a:endParaRPr lang="en-US"/>
        </a:p>
      </dgm:t>
    </dgm:pt>
    <dgm:pt modelId="{0179E7E2-FA2A-475F-AA27-0C56E3E5FBDA}">
      <dgm:prSet phldrT="[Metin]"/>
      <dgm:spPr/>
      <dgm:t>
        <a:bodyPr/>
        <a:lstStyle/>
        <a:p>
          <a:r>
            <a:rPr lang="tr-TR" dirty="0" err="1" smtClean="0"/>
            <a:t>If</a:t>
          </a:r>
          <a:r>
            <a:rPr lang="tr-TR" dirty="0" smtClean="0"/>
            <a:t> </a:t>
          </a:r>
          <a:r>
            <a:rPr lang="tr-TR" dirty="0" err="1" smtClean="0"/>
            <a:t>the</a:t>
          </a:r>
          <a:r>
            <a:rPr lang="tr-TR" dirty="0" smtClean="0"/>
            <a:t> </a:t>
          </a:r>
          <a:r>
            <a:rPr lang="tr-TR" dirty="0" err="1" smtClean="0"/>
            <a:t>speaker</a:t>
          </a:r>
          <a:r>
            <a:rPr lang="tr-TR" dirty="0" smtClean="0"/>
            <a:t> is </a:t>
          </a:r>
          <a:r>
            <a:rPr lang="tr-TR" dirty="0" err="1" smtClean="0"/>
            <a:t>talking</a:t>
          </a:r>
          <a:r>
            <a:rPr lang="tr-TR" dirty="0" smtClean="0"/>
            <a:t> </a:t>
          </a:r>
          <a:r>
            <a:rPr lang="tr-TR" dirty="0" err="1" smtClean="0"/>
            <a:t>about</a:t>
          </a:r>
          <a:r>
            <a:rPr lang="tr-TR" dirty="0" smtClean="0"/>
            <a:t> an </a:t>
          </a:r>
          <a:r>
            <a:rPr lang="tr-TR" dirty="0" err="1" smtClean="0"/>
            <a:t>obligation</a:t>
          </a:r>
          <a:r>
            <a:rPr lang="tr-TR" dirty="0" smtClean="0"/>
            <a:t> </a:t>
          </a:r>
          <a:r>
            <a:rPr lang="tr-TR" dirty="0" err="1" smtClean="0"/>
            <a:t>imposed</a:t>
          </a:r>
          <a:r>
            <a:rPr lang="tr-TR" dirty="0" smtClean="0"/>
            <a:t> </a:t>
          </a:r>
          <a:r>
            <a:rPr lang="tr-TR" dirty="0" err="1" smtClean="0"/>
            <a:t>by</a:t>
          </a:r>
          <a:r>
            <a:rPr lang="tr-TR" dirty="0" smtClean="0"/>
            <a:t> </a:t>
          </a:r>
          <a:r>
            <a:rPr lang="tr-TR" dirty="0" err="1" smtClean="0"/>
            <a:t>another</a:t>
          </a:r>
          <a:r>
            <a:rPr lang="tr-TR" dirty="0" smtClean="0"/>
            <a:t> </a:t>
          </a:r>
          <a:r>
            <a:rPr lang="tr-TR" dirty="0" err="1" smtClean="0"/>
            <a:t>person</a:t>
          </a:r>
          <a:r>
            <a:rPr lang="tr-TR" dirty="0" smtClean="0"/>
            <a:t> </a:t>
          </a:r>
          <a:r>
            <a:rPr lang="tr-TR" dirty="0" err="1" smtClean="0"/>
            <a:t>have</a:t>
          </a:r>
          <a:r>
            <a:rPr lang="tr-TR" dirty="0" smtClean="0"/>
            <a:t> </a:t>
          </a:r>
          <a:r>
            <a:rPr lang="tr-TR" dirty="0" err="1" smtClean="0"/>
            <a:t>to</a:t>
          </a:r>
          <a:r>
            <a:rPr lang="tr-TR" dirty="0" smtClean="0"/>
            <a:t> is </a:t>
          </a:r>
          <a:r>
            <a:rPr lang="tr-TR" dirty="0" err="1" smtClean="0"/>
            <a:t>more</a:t>
          </a:r>
          <a:r>
            <a:rPr lang="tr-TR" dirty="0" smtClean="0"/>
            <a:t> </a:t>
          </a:r>
          <a:r>
            <a:rPr lang="tr-TR" dirty="0" err="1" smtClean="0"/>
            <a:t>suitable</a:t>
          </a:r>
          <a:endParaRPr lang="en-US" dirty="0"/>
        </a:p>
      </dgm:t>
    </dgm:pt>
    <dgm:pt modelId="{E0A04380-03DB-4636-B364-96F312615EBE}" type="parTrans" cxnId="{75773BD4-FE49-4CAF-8768-8BF653851AD5}">
      <dgm:prSet/>
      <dgm:spPr/>
      <dgm:t>
        <a:bodyPr/>
        <a:lstStyle/>
        <a:p>
          <a:endParaRPr lang="en-US"/>
        </a:p>
      </dgm:t>
    </dgm:pt>
    <dgm:pt modelId="{408D4A35-73EC-48BD-8BA0-EAD180CEE354}" type="sibTrans" cxnId="{75773BD4-FE49-4CAF-8768-8BF653851AD5}">
      <dgm:prSet/>
      <dgm:spPr/>
      <dgm:t>
        <a:bodyPr/>
        <a:lstStyle/>
        <a:p>
          <a:endParaRPr lang="en-US"/>
        </a:p>
      </dgm:t>
    </dgm:pt>
    <dgm:pt modelId="{32C1A775-23E3-455D-B36E-BF286C164262}">
      <dgm:prSet phldrT="[Metin]"/>
      <dgm:spPr/>
      <dgm:t>
        <a:bodyPr/>
        <a:lstStyle/>
        <a:p>
          <a:r>
            <a:rPr lang="tr-TR" dirty="0" err="1" smtClean="0"/>
            <a:t>Must</a:t>
          </a:r>
          <a:r>
            <a:rPr lang="tr-TR" dirty="0" smtClean="0"/>
            <a:t> is </a:t>
          </a:r>
          <a:r>
            <a:rPr lang="tr-TR" dirty="0" err="1" smtClean="0"/>
            <a:t>also</a:t>
          </a:r>
          <a:r>
            <a:rPr lang="tr-TR" dirty="0" smtClean="0"/>
            <a:t> </a:t>
          </a:r>
          <a:r>
            <a:rPr lang="tr-TR" dirty="0" err="1" smtClean="0"/>
            <a:t>used</a:t>
          </a:r>
          <a:r>
            <a:rPr lang="tr-TR" dirty="0" smtClean="0"/>
            <a:t> </a:t>
          </a:r>
          <a:r>
            <a:rPr lang="tr-TR" dirty="0" err="1" smtClean="0"/>
            <a:t>for</a:t>
          </a:r>
          <a:r>
            <a:rPr lang="tr-TR" dirty="0" smtClean="0"/>
            <a:t> </a:t>
          </a:r>
          <a:r>
            <a:rPr lang="tr-TR" dirty="0" err="1" smtClean="0"/>
            <a:t>talking</a:t>
          </a:r>
          <a:r>
            <a:rPr lang="tr-TR" dirty="0" smtClean="0"/>
            <a:t> </a:t>
          </a:r>
          <a:r>
            <a:rPr lang="tr-TR" dirty="0" err="1" smtClean="0"/>
            <a:t>about</a:t>
          </a:r>
          <a:r>
            <a:rPr lang="tr-TR" dirty="0" smtClean="0"/>
            <a:t> </a:t>
          </a:r>
          <a:r>
            <a:rPr lang="tr-TR" dirty="0" err="1" smtClean="0"/>
            <a:t>probability</a:t>
          </a:r>
          <a:endParaRPr lang="en-US" dirty="0"/>
        </a:p>
      </dgm:t>
    </dgm:pt>
    <dgm:pt modelId="{8205C539-FA43-477F-B22A-80FA0BAC4F4F}" type="parTrans" cxnId="{31E244AE-7D9F-4C7F-8B5A-0F20C7B16A79}">
      <dgm:prSet/>
      <dgm:spPr/>
      <dgm:t>
        <a:bodyPr/>
        <a:lstStyle/>
        <a:p>
          <a:endParaRPr lang="en-US"/>
        </a:p>
      </dgm:t>
    </dgm:pt>
    <dgm:pt modelId="{55B71EE3-6099-4618-AC56-061571C57797}" type="sibTrans" cxnId="{31E244AE-7D9F-4C7F-8B5A-0F20C7B16A79}">
      <dgm:prSet/>
      <dgm:spPr/>
      <dgm:t>
        <a:bodyPr/>
        <a:lstStyle/>
        <a:p>
          <a:endParaRPr lang="en-US"/>
        </a:p>
      </dgm:t>
    </dgm:pt>
    <dgm:pt modelId="{74BEE5BE-5FCF-4553-8D85-ACD64B47101F}" type="pres">
      <dgm:prSet presAssocID="{813DB5FD-1F46-49D0-856B-271FD6656C14}" presName="linear" presStyleCnt="0">
        <dgm:presLayoutVars>
          <dgm:animLvl val="lvl"/>
          <dgm:resizeHandles val="exact"/>
        </dgm:presLayoutVars>
      </dgm:prSet>
      <dgm:spPr/>
      <dgm:t>
        <a:bodyPr/>
        <a:lstStyle/>
        <a:p>
          <a:endParaRPr lang="tr-TR"/>
        </a:p>
      </dgm:t>
    </dgm:pt>
    <dgm:pt modelId="{1A70C980-7AE9-4F00-A50A-45AB4304E3B8}" type="pres">
      <dgm:prSet presAssocID="{9E1D0894-B31E-4BFA-BA63-C79308791EAC}" presName="parentText" presStyleLbl="node1" presStyleIdx="0" presStyleCnt="2">
        <dgm:presLayoutVars>
          <dgm:chMax val="0"/>
          <dgm:bulletEnabled val="1"/>
        </dgm:presLayoutVars>
      </dgm:prSet>
      <dgm:spPr/>
      <dgm:t>
        <a:bodyPr/>
        <a:lstStyle/>
        <a:p>
          <a:endParaRPr lang="tr-TR"/>
        </a:p>
      </dgm:t>
    </dgm:pt>
    <dgm:pt modelId="{BE56F64A-2ED7-4512-9E36-8769944F062C}" type="pres">
      <dgm:prSet presAssocID="{9E1D0894-B31E-4BFA-BA63-C79308791EAC}" presName="childText" presStyleLbl="revTx" presStyleIdx="0" presStyleCnt="2">
        <dgm:presLayoutVars>
          <dgm:bulletEnabled val="1"/>
        </dgm:presLayoutVars>
      </dgm:prSet>
      <dgm:spPr/>
      <dgm:t>
        <a:bodyPr/>
        <a:lstStyle/>
        <a:p>
          <a:endParaRPr lang="en-US"/>
        </a:p>
      </dgm:t>
    </dgm:pt>
    <dgm:pt modelId="{8ADC3C17-F325-42CE-9C1D-E66671DC63B1}" type="pres">
      <dgm:prSet presAssocID="{FE2AFE85-301D-4C01-B6DB-C8F995F62D9A}" presName="parentText" presStyleLbl="node1" presStyleIdx="1" presStyleCnt="2">
        <dgm:presLayoutVars>
          <dgm:chMax val="0"/>
          <dgm:bulletEnabled val="1"/>
        </dgm:presLayoutVars>
      </dgm:prSet>
      <dgm:spPr/>
      <dgm:t>
        <a:bodyPr/>
        <a:lstStyle/>
        <a:p>
          <a:endParaRPr lang="tr-TR"/>
        </a:p>
      </dgm:t>
    </dgm:pt>
    <dgm:pt modelId="{9E2F7FCC-5437-43EB-918A-450078E48F8B}" type="pres">
      <dgm:prSet presAssocID="{FE2AFE85-301D-4C01-B6DB-C8F995F62D9A}" presName="childText" presStyleLbl="revTx" presStyleIdx="1" presStyleCnt="2">
        <dgm:presLayoutVars>
          <dgm:bulletEnabled val="1"/>
        </dgm:presLayoutVars>
      </dgm:prSet>
      <dgm:spPr/>
      <dgm:t>
        <a:bodyPr/>
        <a:lstStyle/>
        <a:p>
          <a:endParaRPr lang="en-US"/>
        </a:p>
      </dgm:t>
    </dgm:pt>
  </dgm:ptLst>
  <dgm:cxnLst>
    <dgm:cxn modelId="{BD861B56-C3FD-45CB-908D-2C3299ECE586}" srcId="{9E1D0894-B31E-4BFA-BA63-C79308791EAC}" destId="{521D11D1-7834-4E67-B5BC-B4CD8B12B9C2}" srcOrd="0" destOrd="0" parTransId="{0DBB32C7-146D-4DA4-A061-EE5081C06DD8}" sibTransId="{51CD9ED9-A308-488F-898B-1BA25840744F}"/>
    <dgm:cxn modelId="{213F2018-CB2F-4833-8FE4-67AEEEE55ABF}" type="presOf" srcId="{0179E7E2-FA2A-475F-AA27-0C56E3E5FBDA}" destId="{9E2F7FCC-5437-43EB-918A-450078E48F8B}" srcOrd="0" destOrd="0" presId="urn:microsoft.com/office/officeart/2005/8/layout/vList2"/>
    <dgm:cxn modelId="{1F12D0B8-50A3-4594-92FF-D845D70924E8}" type="presOf" srcId="{FE2AFE85-301D-4C01-B6DB-C8F995F62D9A}" destId="{8ADC3C17-F325-42CE-9C1D-E66671DC63B1}" srcOrd="0" destOrd="0" presId="urn:microsoft.com/office/officeart/2005/8/layout/vList2"/>
    <dgm:cxn modelId="{75773BD4-FE49-4CAF-8768-8BF653851AD5}" srcId="{FE2AFE85-301D-4C01-B6DB-C8F995F62D9A}" destId="{0179E7E2-FA2A-475F-AA27-0C56E3E5FBDA}" srcOrd="0" destOrd="0" parTransId="{E0A04380-03DB-4636-B364-96F312615EBE}" sibTransId="{408D4A35-73EC-48BD-8BA0-EAD180CEE354}"/>
    <dgm:cxn modelId="{9CF850AB-05C1-4393-BE2E-FED3740102C9}" srcId="{813DB5FD-1F46-49D0-856B-271FD6656C14}" destId="{9E1D0894-B31E-4BFA-BA63-C79308791EAC}" srcOrd="0" destOrd="0" parTransId="{AF8045C8-8E0E-4719-BC78-FB91B35FE368}" sibTransId="{88EBEB4A-860C-4E3E-84F3-AC1B561970F5}"/>
    <dgm:cxn modelId="{F1E48E0C-C241-4CD0-AB1A-A8765F92A953}" srcId="{813DB5FD-1F46-49D0-856B-271FD6656C14}" destId="{FE2AFE85-301D-4C01-B6DB-C8F995F62D9A}" srcOrd="1" destOrd="0" parTransId="{4831A177-1AE8-499C-9680-2634035ABB6C}" sibTransId="{08F6A466-B47C-4084-BE75-2678D77CBB94}"/>
    <dgm:cxn modelId="{C3BB7BD2-4293-4BE1-9308-B3F9153B3454}" type="presOf" srcId="{32C1A775-23E3-455D-B36E-BF286C164262}" destId="{BE56F64A-2ED7-4512-9E36-8769944F062C}" srcOrd="0" destOrd="1" presId="urn:microsoft.com/office/officeart/2005/8/layout/vList2"/>
    <dgm:cxn modelId="{94B9B734-625E-48ED-8ED8-785CAD989E15}" type="presOf" srcId="{813DB5FD-1F46-49D0-856B-271FD6656C14}" destId="{74BEE5BE-5FCF-4553-8D85-ACD64B47101F}" srcOrd="0" destOrd="0" presId="urn:microsoft.com/office/officeart/2005/8/layout/vList2"/>
    <dgm:cxn modelId="{F3BA439D-967B-47E7-8839-03CD70019D7C}" type="presOf" srcId="{9E1D0894-B31E-4BFA-BA63-C79308791EAC}" destId="{1A70C980-7AE9-4F00-A50A-45AB4304E3B8}" srcOrd="0" destOrd="0" presId="urn:microsoft.com/office/officeart/2005/8/layout/vList2"/>
    <dgm:cxn modelId="{362455D0-3D96-4DBB-8EF1-76E4DAC4A44A}" type="presOf" srcId="{521D11D1-7834-4E67-B5BC-B4CD8B12B9C2}" destId="{BE56F64A-2ED7-4512-9E36-8769944F062C}" srcOrd="0" destOrd="0" presId="urn:microsoft.com/office/officeart/2005/8/layout/vList2"/>
    <dgm:cxn modelId="{31E244AE-7D9F-4C7F-8B5A-0F20C7B16A79}" srcId="{9E1D0894-B31E-4BFA-BA63-C79308791EAC}" destId="{32C1A775-23E3-455D-B36E-BF286C164262}" srcOrd="1" destOrd="0" parTransId="{8205C539-FA43-477F-B22A-80FA0BAC4F4F}" sibTransId="{55B71EE3-6099-4618-AC56-061571C57797}"/>
    <dgm:cxn modelId="{E8188343-BFF5-4E71-87EE-97514F9406B1}" type="presParOf" srcId="{74BEE5BE-5FCF-4553-8D85-ACD64B47101F}" destId="{1A70C980-7AE9-4F00-A50A-45AB4304E3B8}" srcOrd="0" destOrd="0" presId="urn:microsoft.com/office/officeart/2005/8/layout/vList2"/>
    <dgm:cxn modelId="{F2AE7D5A-754F-4039-A8CC-E10E764426D0}" type="presParOf" srcId="{74BEE5BE-5FCF-4553-8D85-ACD64B47101F}" destId="{BE56F64A-2ED7-4512-9E36-8769944F062C}" srcOrd="1" destOrd="0" presId="urn:microsoft.com/office/officeart/2005/8/layout/vList2"/>
    <dgm:cxn modelId="{04BCBEEC-490F-4A14-9049-CB939DA48E3B}" type="presParOf" srcId="{74BEE5BE-5FCF-4553-8D85-ACD64B47101F}" destId="{8ADC3C17-F325-42CE-9C1D-E66671DC63B1}" srcOrd="2" destOrd="0" presId="urn:microsoft.com/office/officeart/2005/8/layout/vList2"/>
    <dgm:cxn modelId="{5FDCF4B6-A840-4128-87D9-ACC7645B56CC}" type="presParOf" srcId="{74BEE5BE-5FCF-4553-8D85-ACD64B47101F}" destId="{9E2F7FCC-5437-43EB-918A-450078E48F8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2DE5DF-85D8-4D23-9942-8F402C06B37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8C76807-CCE2-4FAE-A497-9A8891D92101}">
      <dgm:prSet phldrT="[Metin]"/>
      <dgm:spPr/>
      <dgm:t>
        <a:bodyPr/>
        <a:lstStyle/>
        <a:p>
          <a:r>
            <a:rPr lang="tr-TR" dirty="0" smtClean="0"/>
            <a:t>MUSTN’T</a:t>
          </a:r>
          <a:endParaRPr lang="en-US" dirty="0"/>
        </a:p>
      </dgm:t>
    </dgm:pt>
    <dgm:pt modelId="{3E3B1A37-E573-4B08-AE1E-6088EF0B6804}" type="parTrans" cxnId="{E922F0D1-4EFB-4618-BA35-03A3C9EA0382}">
      <dgm:prSet/>
      <dgm:spPr/>
      <dgm:t>
        <a:bodyPr/>
        <a:lstStyle/>
        <a:p>
          <a:endParaRPr lang="en-US"/>
        </a:p>
      </dgm:t>
    </dgm:pt>
    <dgm:pt modelId="{2D6C5FEE-104A-4ED6-B4FF-1246F65962D5}" type="sibTrans" cxnId="{E922F0D1-4EFB-4618-BA35-03A3C9EA0382}">
      <dgm:prSet/>
      <dgm:spPr/>
      <dgm:t>
        <a:bodyPr/>
        <a:lstStyle/>
        <a:p>
          <a:endParaRPr lang="en-US"/>
        </a:p>
      </dgm:t>
    </dgm:pt>
    <dgm:pt modelId="{B2281273-BC6D-464B-8D1B-FEE3947CE732}">
      <dgm:prSet phldrT="[Metin]"/>
      <dgm:spPr/>
      <dgm:t>
        <a:bodyPr/>
        <a:lstStyle/>
        <a:p>
          <a:r>
            <a:rPr lang="tr-TR" dirty="0" err="1" smtClean="0"/>
            <a:t>Expresses</a:t>
          </a:r>
          <a:r>
            <a:rPr lang="tr-TR" dirty="0" smtClean="0"/>
            <a:t> an </a:t>
          </a:r>
          <a:r>
            <a:rPr lang="tr-TR" dirty="0" err="1" smtClean="0"/>
            <a:t>obligation</a:t>
          </a:r>
          <a:r>
            <a:rPr lang="tr-TR" dirty="0" smtClean="0"/>
            <a:t> not </a:t>
          </a:r>
          <a:r>
            <a:rPr lang="tr-TR" dirty="0" err="1" smtClean="0"/>
            <a:t>to</a:t>
          </a:r>
          <a:r>
            <a:rPr lang="tr-TR" dirty="0" smtClean="0"/>
            <a:t> do </a:t>
          </a:r>
          <a:r>
            <a:rPr lang="tr-TR" dirty="0" err="1" smtClean="0"/>
            <a:t>something</a:t>
          </a:r>
          <a:r>
            <a:rPr lang="tr-TR" dirty="0" smtClean="0"/>
            <a:t> ( </a:t>
          </a:r>
          <a:r>
            <a:rPr lang="tr-TR" b="1" dirty="0" err="1" smtClean="0"/>
            <a:t>e.g</a:t>
          </a:r>
          <a:r>
            <a:rPr lang="tr-TR" b="1" dirty="0" smtClean="0"/>
            <a:t>. </a:t>
          </a:r>
          <a:r>
            <a:rPr lang="tr-TR" i="1" dirty="0" err="1" smtClean="0"/>
            <a:t>You</a:t>
          </a:r>
          <a:r>
            <a:rPr lang="tr-TR" i="1" dirty="0" smtClean="0"/>
            <a:t> </a:t>
          </a:r>
          <a:r>
            <a:rPr lang="tr-TR" i="1" dirty="0" err="1" smtClean="0"/>
            <a:t>mustn’t</a:t>
          </a:r>
          <a:r>
            <a:rPr lang="tr-TR" i="1" dirty="0" smtClean="0"/>
            <a:t> </a:t>
          </a:r>
          <a:r>
            <a:rPr lang="tr-TR" i="1" dirty="0" err="1" smtClean="0"/>
            <a:t>take</a:t>
          </a:r>
          <a:r>
            <a:rPr lang="tr-TR" i="1" dirty="0" smtClean="0"/>
            <a:t> </a:t>
          </a:r>
          <a:r>
            <a:rPr lang="tr-TR" i="1" dirty="0" err="1" smtClean="0"/>
            <a:t>sensitive</a:t>
          </a:r>
          <a:r>
            <a:rPr lang="tr-TR" i="1" dirty="0" smtClean="0"/>
            <a:t> data </a:t>
          </a:r>
          <a:r>
            <a:rPr lang="tr-TR" i="1" dirty="0" err="1" smtClean="0"/>
            <a:t>out</a:t>
          </a:r>
          <a:r>
            <a:rPr lang="tr-TR" i="1" dirty="0" smtClean="0"/>
            <a:t> of </a:t>
          </a:r>
          <a:r>
            <a:rPr lang="tr-TR" i="1" dirty="0" err="1" smtClean="0"/>
            <a:t>the</a:t>
          </a:r>
          <a:r>
            <a:rPr lang="tr-TR" i="1" dirty="0" smtClean="0"/>
            <a:t> </a:t>
          </a:r>
          <a:r>
            <a:rPr lang="tr-TR" i="1" dirty="0" err="1" smtClean="0"/>
            <a:t>building</a:t>
          </a:r>
          <a:r>
            <a:rPr lang="tr-TR" dirty="0" smtClean="0"/>
            <a:t>)</a:t>
          </a:r>
          <a:endParaRPr lang="en-US" dirty="0"/>
        </a:p>
      </dgm:t>
    </dgm:pt>
    <dgm:pt modelId="{5BEF55EC-11A1-4B57-9236-32A827EDFDAD}" type="parTrans" cxnId="{2AF46CD0-C2EF-465D-84D8-492F7BD6EF3D}">
      <dgm:prSet/>
      <dgm:spPr/>
      <dgm:t>
        <a:bodyPr/>
        <a:lstStyle/>
        <a:p>
          <a:endParaRPr lang="en-US"/>
        </a:p>
      </dgm:t>
    </dgm:pt>
    <dgm:pt modelId="{59BB0841-3901-4180-8B4A-4327FD52FAC5}" type="sibTrans" cxnId="{2AF46CD0-C2EF-465D-84D8-492F7BD6EF3D}">
      <dgm:prSet/>
      <dgm:spPr/>
      <dgm:t>
        <a:bodyPr/>
        <a:lstStyle/>
        <a:p>
          <a:endParaRPr lang="en-US"/>
        </a:p>
      </dgm:t>
    </dgm:pt>
    <dgm:pt modelId="{893E581C-17B0-465E-9D63-314004EA1E4F}">
      <dgm:prSet phldrT="[Metin]"/>
      <dgm:spPr/>
      <dgm:t>
        <a:bodyPr/>
        <a:lstStyle/>
        <a:p>
          <a:r>
            <a:rPr lang="tr-TR" dirty="0" smtClean="0"/>
            <a:t>DON’T HAVE TO</a:t>
          </a:r>
          <a:endParaRPr lang="en-US" dirty="0"/>
        </a:p>
      </dgm:t>
    </dgm:pt>
    <dgm:pt modelId="{9C87A206-2822-431F-86AD-F232F98E2263}" type="parTrans" cxnId="{01D4B542-1DB5-46AF-97CA-DC8A09A61171}">
      <dgm:prSet/>
      <dgm:spPr/>
      <dgm:t>
        <a:bodyPr/>
        <a:lstStyle/>
        <a:p>
          <a:endParaRPr lang="en-US"/>
        </a:p>
      </dgm:t>
    </dgm:pt>
    <dgm:pt modelId="{BB72EDB9-6BD6-49D0-BCFA-A8F39558D480}" type="sibTrans" cxnId="{01D4B542-1DB5-46AF-97CA-DC8A09A61171}">
      <dgm:prSet/>
      <dgm:spPr/>
      <dgm:t>
        <a:bodyPr/>
        <a:lstStyle/>
        <a:p>
          <a:endParaRPr lang="en-US"/>
        </a:p>
      </dgm:t>
    </dgm:pt>
    <dgm:pt modelId="{4E097AE0-21DA-40B1-BB52-55830C0681A2}">
      <dgm:prSet phldrT="[Metin]"/>
      <dgm:spPr/>
      <dgm:t>
        <a:bodyPr/>
        <a:lstStyle/>
        <a:p>
          <a:r>
            <a:rPr lang="tr-TR" dirty="0" err="1" smtClean="0"/>
            <a:t>Expresses</a:t>
          </a:r>
          <a:r>
            <a:rPr lang="tr-TR" dirty="0" smtClean="0"/>
            <a:t> a </a:t>
          </a:r>
          <a:r>
            <a:rPr lang="tr-TR" dirty="0" err="1" smtClean="0"/>
            <a:t>lack</a:t>
          </a:r>
          <a:r>
            <a:rPr lang="tr-TR" dirty="0" smtClean="0"/>
            <a:t> of </a:t>
          </a:r>
          <a:r>
            <a:rPr lang="tr-TR" dirty="0" err="1" smtClean="0"/>
            <a:t>obligation</a:t>
          </a:r>
          <a:endParaRPr lang="en-US" dirty="0"/>
        </a:p>
      </dgm:t>
    </dgm:pt>
    <dgm:pt modelId="{D68A3D10-5473-41DD-9495-F398A2A3A1EE}" type="parTrans" cxnId="{0A5ACD8B-7A7F-40C3-BDB1-FCF7E8654AAE}">
      <dgm:prSet/>
      <dgm:spPr/>
      <dgm:t>
        <a:bodyPr/>
        <a:lstStyle/>
        <a:p>
          <a:endParaRPr lang="en-US"/>
        </a:p>
      </dgm:t>
    </dgm:pt>
    <dgm:pt modelId="{1D285D50-F931-4286-BF50-ADBB9EEB96E7}" type="sibTrans" cxnId="{0A5ACD8B-7A7F-40C3-BDB1-FCF7E8654AAE}">
      <dgm:prSet/>
      <dgm:spPr/>
      <dgm:t>
        <a:bodyPr/>
        <a:lstStyle/>
        <a:p>
          <a:endParaRPr lang="en-US"/>
        </a:p>
      </dgm:t>
    </dgm:pt>
    <dgm:pt modelId="{6E7F428F-2770-494B-B913-9C2EFDE04C26}" type="pres">
      <dgm:prSet presAssocID="{7D2DE5DF-85D8-4D23-9942-8F402C06B379}" presName="linear" presStyleCnt="0">
        <dgm:presLayoutVars>
          <dgm:animLvl val="lvl"/>
          <dgm:resizeHandles val="exact"/>
        </dgm:presLayoutVars>
      </dgm:prSet>
      <dgm:spPr/>
      <dgm:t>
        <a:bodyPr/>
        <a:lstStyle/>
        <a:p>
          <a:endParaRPr lang="tr-TR"/>
        </a:p>
      </dgm:t>
    </dgm:pt>
    <dgm:pt modelId="{B1848C52-9D91-4F84-845A-C9B94F670C6E}" type="pres">
      <dgm:prSet presAssocID="{B8C76807-CCE2-4FAE-A497-9A8891D92101}" presName="parentText" presStyleLbl="node1" presStyleIdx="0" presStyleCnt="2">
        <dgm:presLayoutVars>
          <dgm:chMax val="0"/>
          <dgm:bulletEnabled val="1"/>
        </dgm:presLayoutVars>
      </dgm:prSet>
      <dgm:spPr/>
      <dgm:t>
        <a:bodyPr/>
        <a:lstStyle/>
        <a:p>
          <a:endParaRPr lang="en-US"/>
        </a:p>
      </dgm:t>
    </dgm:pt>
    <dgm:pt modelId="{1A27ABF4-288A-48C4-A68C-9C711938C379}" type="pres">
      <dgm:prSet presAssocID="{B8C76807-CCE2-4FAE-A497-9A8891D92101}" presName="childText" presStyleLbl="revTx" presStyleIdx="0" presStyleCnt="2">
        <dgm:presLayoutVars>
          <dgm:bulletEnabled val="1"/>
        </dgm:presLayoutVars>
      </dgm:prSet>
      <dgm:spPr/>
      <dgm:t>
        <a:bodyPr/>
        <a:lstStyle/>
        <a:p>
          <a:endParaRPr lang="en-US"/>
        </a:p>
      </dgm:t>
    </dgm:pt>
    <dgm:pt modelId="{77C6F5B7-B973-4D27-AD6E-19C34A0C3719}" type="pres">
      <dgm:prSet presAssocID="{893E581C-17B0-465E-9D63-314004EA1E4F}" presName="parentText" presStyleLbl="node1" presStyleIdx="1" presStyleCnt="2">
        <dgm:presLayoutVars>
          <dgm:chMax val="0"/>
          <dgm:bulletEnabled val="1"/>
        </dgm:presLayoutVars>
      </dgm:prSet>
      <dgm:spPr/>
      <dgm:t>
        <a:bodyPr/>
        <a:lstStyle/>
        <a:p>
          <a:endParaRPr lang="en-US"/>
        </a:p>
      </dgm:t>
    </dgm:pt>
    <dgm:pt modelId="{13122A48-5E28-4E55-A289-1C3615982E1A}" type="pres">
      <dgm:prSet presAssocID="{893E581C-17B0-465E-9D63-314004EA1E4F}" presName="childText" presStyleLbl="revTx" presStyleIdx="1" presStyleCnt="2">
        <dgm:presLayoutVars>
          <dgm:bulletEnabled val="1"/>
        </dgm:presLayoutVars>
      </dgm:prSet>
      <dgm:spPr/>
      <dgm:t>
        <a:bodyPr/>
        <a:lstStyle/>
        <a:p>
          <a:endParaRPr lang="tr-TR"/>
        </a:p>
      </dgm:t>
    </dgm:pt>
  </dgm:ptLst>
  <dgm:cxnLst>
    <dgm:cxn modelId="{3A49838F-B84A-4A3C-B3C2-23F86DE62309}" type="presOf" srcId="{B2281273-BC6D-464B-8D1B-FEE3947CE732}" destId="{1A27ABF4-288A-48C4-A68C-9C711938C379}" srcOrd="0" destOrd="0" presId="urn:microsoft.com/office/officeart/2005/8/layout/vList2"/>
    <dgm:cxn modelId="{2F5E7971-7239-46FB-BBC4-09799377BAAC}" type="presOf" srcId="{893E581C-17B0-465E-9D63-314004EA1E4F}" destId="{77C6F5B7-B973-4D27-AD6E-19C34A0C3719}" srcOrd="0" destOrd="0" presId="urn:microsoft.com/office/officeart/2005/8/layout/vList2"/>
    <dgm:cxn modelId="{01D4B542-1DB5-46AF-97CA-DC8A09A61171}" srcId="{7D2DE5DF-85D8-4D23-9942-8F402C06B379}" destId="{893E581C-17B0-465E-9D63-314004EA1E4F}" srcOrd="1" destOrd="0" parTransId="{9C87A206-2822-431F-86AD-F232F98E2263}" sibTransId="{BB72EDB9-6BD6-49D0-BCFA-A8F39558D480}"/>
    <dgm:cxn modelId="{C969EAA7-E00E-470F-80A1-082CA9F06941}" type="presOf" srcId="{B8C76807-CCE2-4FAE-A497-9A8891D92101}" destId="{B1848C52-9D91-4F84-845A-C9B94F670C6E}" srcOrd="0" destOrd="0" presId="urn:microsoft.com/office/officeart/2005/8/layout/vList2"/>
    <dgm:cxn modelId="{CD6F29A2-9917-4706-B953-547B8F4DB279}" type="presOf" srcId="{7D2DE5DF-85D8-4D23-9942-8F402C06B379}" destId="{6E7F428F-2770-494B-B913-9C2EFDE04C26}" srcOrd="0" destOrd="0" presId="urn:microsoft.com/office/officeart/2005/8/layout/vList2"/>
    <dgm:cxn modelId="{CC0A89B0-7A31-42EF-894C-AFB7E5EF806F}" type="presOf" srcId="{4E097AE0-21DA-40B1-BB52-55830C0681A2}" destId="{13122A48-5E28-4E55-A289-1C3615982E1A}" srcOrd="0" destOrd="0" presId="urn:microsoft.com/office/officeart/2005/8/layout/vList2"/>
    <dgm:cxn modelId="{E922F0D1-4EFB-4618-BA35-03A3C9EA0382}" srcId="{7D2DE5DF-85D8-4D23-9942-8F402C06B379}" destId="{B8C76807-CCE2-4FAE-A497-9A8891D92101}" srcOrd="0" destOrd="0" parTransId="{3E3B1A37-E573-4B08-AE1E-6088EF0B6804}" sibTransId="{2D6C5FEE-104A-4ED6-B4FF-1246F65962D5}"/>
    <dgm:cxn modelId="{2AF46CD0-C2EF-465D-84D8-492F7BD6EF3D}" srcId="{B8C76807-CCE2-4FAE-A497-9A8891D92101}" destId="{B2281273-BC6D-464B-8D1B-FEE3947CE732}" srcOrd="0" destOrd="0" parTransId="{5BEF55EC-11A1-4B57-9236-32A827EDFDAD}" sibTransId="{59BB0841-3901-4180-8B4A-4327FD52FAC5}"/>
    <dgm:cxn modelId="{0A5ACD8B-7A7F-40C3-BDB1-FCF7E8654AAE}" srcId="{893E581C-17B0-465E-9D63-314004EA1E4F}" destId="{4E097AE0-21DA-40B1-BB52-55830C0681A2}" srcOrd="0" destOrd="0" parTransId="{D68A3D10-5473-41DD-9495-F398A2A3A1EE}" sibTransId="{1D285D50-F931-4286-BF50-ADBB9EEB96E7}"/>
    <dgm:cxn modelId="{16ECEAA4-69F9-4747-9EA8-DC140654B0E3}" type="presParOf" srcId="{6E7F428F-2770-494B-B913-9C2EFDE04C26}" destId="{B1848C52-9D91-4F84-845A-C9B94F670C6E}" srcOrd="0" destOrd="0" presId="urn:microsoft.com/office/officeart/2005/8/layout/vList2"/>
    <dgm:cxn modelId="{3177E888-BD04-489E-9ABF-4BC3F3A51742}" type="presParOf" srcId="{6E7F428F-2770-494B-B913-9C2EFDE04C26}" destId="{1A27ABF4-288A-48C4-A68C-9C711938C379}" srcOrd="1" destOrd="0" presId="urn:microsoft.com/office/officeart/2005/8/layout/vList2"/>
    <dgm:cxn modelId="{F5054592-F801-499C-B960-DFC199705CA5}" type="presParOf" srcId="{6E7F428F-2770-494B-B913-9C2EFDE04C26}" destId="{77C6F5B7-B973-4D27-AD6E-19C34A0C3719}" srcOrd="2" destOrd="0" presId="urn:microsoft.com/office/officeart/2005/8/layout/vList2"/>
    <dgm:cxn modelId="{427BBBC8-A1D7-4D8C-BED8-DF625F89FEAF}" type="presParOf" srcId="{6E7F428F-2770-494B-B913-9C2EFDE04C26}" destId="{13122A48-5E28-4E55-A289-1C3615982E1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0ECA4-6D85-475A-9ED1-EF284FCF33DF}">
      <dsp:nvSpPr>
        <dsp:cNvPr id="0" name=""/>
        <dsp:cNvSpPr/>
      </dsp:nvSpPr>
      <dsp:spPr>
        <a:xfrm>
          <a:off x="0" y="176196"/>
          <a:ext cx="8856984"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err="1" smtClean="0"/>
            <a:t>Crime</a:t>
          </a:r>
          <a:endParaRPr lang="en-US" sz="2700" kern="1200" dirty="0"/>
        </a:p>
      </dsp:txBody>
      <dsp:txXfrm>
        <a:off x="31613" y="207809"/>
        <a:ext cx="8793758" cy="584369"/>
      </dsp:txXfrm>
    </dsp:sp>
    <dsp:sp modelId="{2B12EF0B-34C1-4747-966C-A83A76707B6E}">
      <dsp:nvSpPr>
        <dsp:cNvPr id="0" name=""/>
        <dsp:cNvSpPr/>
      </dsp:nvSpPr>
      <dsp:spPr>
        <a:xfrm>
          <a:off x="0" y="823791"/>
          <a:ext cx="8856984" cy="1257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209"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smtClean="0"/>
            <a:t>A crime is a serious act that is against the law and harms society as a whole. Crimes include actions like theft, assault, or murder. Criminal law typically addresses these acts, and they can lead to prosecution, where the state or government seeks to punish the wrongdoer.</a:t>
          </a:r>
          <a:endParaRPr lang="en-US" sz="2100" kern="1200" dirty="0"/>
        </a:p>
      </dsp:txBody>
      <dsp:txXfrm>
        <a:off x="0" y="823791"/>
        <a:ext cx="8856984" cy="1257525"/>
      </dsp:txXfrm>
    </dsp:sp>
    <dsp:sp modelId="{56CF4A5D-4B7D-4EA4-8FC0-9DAB7CB69BC2}">
      <dsp:nvSpPr>
        <dsp:cNvPr id="0" name=""/>
        <dsp:cNvSpPr/>
      </dsp:nvSpPr>
      <dsp:spPr>
        <a:xfrm>
          <a:off x="0" y="2081316"/>
          <a:ext cx="8856984"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tr-TR" sz="2700" kern="1200" dirty="0" err="1" smtClean="0"/>
            <a:t>Offence</a:t>
          </a:r>
          <a:endParaRPr lang="en-US" sz="2700" kern="1200" dirty="0"/>
        </a:p>
      </dsp:txBody>
      <dsp:txXfrm>
        <a:off x="31613" y="2112929"/>
        <a:ext cx="8793758" cy="584369"/>
      </dsp:txXfrm>
    </dsp:sp>
    <dsp:sp modelId="{3092684E-2192-44DF-BD0F-96DCCC65008C}">
      <dsp:nvSpPr>
        <dsp:cNvPr id="0" name=""/>
        <dsp:cNvSpPr/>
      </dsp:nvSpPr>
      <dsp:spPr>
        <a:xfrm>
          <a:off x="0" y="2728911"/>
          <a:ext cx="8856984" cy="18443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209"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b="0" kern="1200" dirty="0" smtClean="0"/>
            <a:t>An offense is any act that violates the law, which can include both minor and serious acts. The term "offense" is broader, covering everything from minor breaches, like parking violations, to more serious crimes. In legal systems, "offense" can refer to any punishable act, from a simple fine to prison time, and includes both civil and criminal violations.</a:t>
          </a:r>
          <a:endParaRPr lang="en-US" sz="2100" b="0" kern="1200" dirty="0"/>
        </a:p>
      </dsp:txBody>
      <dsp:txXfrm>
        <a:off x="0" y="2728911"/>
        <a:ext cx="8856984" cy="18443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0696C-4AF9-4284-B51C-382C55D4480C}">
      <dsp:nvSpPr>
        <dsp:cNvPr id="0" name=""/>
        <dsp:cNvSpPr/>
      </dsp:nvSpPr>
      <dsp:spPr>
        <a:xfrm>
          <a:off x="631870" y="0"/>
          <a:ext cx="7161195" cy="172819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0C81AA-7FE0-4E3B-9BC9-A2CCD57F0098}">
      <dsp:nvSpPr>
        <dsp:cNvPr id="0" name=""/>
        <dsp:cNvSpPr/>
      </dsp:nvSpPr>
      <dsp:spPr>
        <a:xfrm>
          <a:off x="4216" y="518457"/>
          <a:ext cx="2028072" cy="6912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dirty="0" err="1" smtClean="0"/>
            <a:t>Offences</a:t>
          </a:r>
          <a:r>
            <a:rPr lang="tr-TR" sz="1700" kern="1200" dirty="0" smtClean="0"/>
            <a:t> </a:t>
          </a:r>
          <a:r>
            <a:rPr lang="tr-TR" sz="1700" kern="1200" dirty="0" err="1" smtClean="0"/>
            <a:t>against</a:t>
          </a:r>
          <a:r>
            <a:rPr lang="tr-TR" sz="1700" kern="1200" dirty="0" smtClean="0"/>
            <a:t> </a:t>
          </a:r>
          <a:r>
            <a:rPr lang="tr-TR" sz="1700" kern="1200" dirty="0" err="1" smtClean="0"/>
            <a:t>the</a:t>
          </a:r>
          <a:r>
            <a:rPr lang="tr-TR" sz="1700" kern="1200" dirty="0" smtClean="0"/>
            <a:t> </a:t>
          </a:r>
          <a:r>
            <a:rPr lang="tr-TR" sz="1700" kern="1200" dirty="0" err="1" smtClean="0"/>
            <a:t>person</a:t>
          </a:r>
          <a:endParaRPr lang="en-US" sz="1700" kern="1200" dirty="0"/>
        </a:p>
      </dsp:txBody>
      <dsp:txXfrm>
        <a:off x="37961" y="552202"/>
        <a:ext cx="1960582" cy="623786"/>
      </dsp:txXfrm>
    </dsp:sp>
    <dsp:sp modelId="{EE5D66DF-53E3-4B4A-87CF-79070BB881EA}">
      <dsp:nvSpPr>
        <dsp:cNvPr id="0" name=""/>
        <dsp:cNvSpPr/>
      </dsp:nvSpPr>
      <dsp:spPr>
        <a:xfrm>
          <a:off x="2133693" y="518457"/>
          <a:ext cx="2028072" cy="6912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dirty="0" err="1" smtClean="0"/>
            <a:t>Offences</a:t>
          </a:r>
          <a:r>
            <a:rPr lang="tr-TR" sz="1700" kern="1200" dirty="0" smtClean="0"/>
            <a:t> </a:t>
          </a:r>
          <a:r>
            <a:rPr lang="tr-TR" sz="1700" kern="1200" dirty="0" err="1" smtClean="0"/>
            <a:t>against</a:t>
          </a:r>
          <a:r>
            <a:rPr lang="tr-TR" sz="1700" kern="1200" dirty="0" smtClean="0"/>
            <a:t> </a:t>
          </a:r>
          <a:r>
            <a:rPr lang="tr-TR" sz="1700" kern="1200" dirty="0" err="1" smtClean="0"/>
            <a:t>the</a:t>
          </a:r>
          <a:r>
            <a:rPr lang="tr-TR" sz="1700" kern="1200" dirty="0" smtClean="0"/>
            <a:t> </a:t>
          </a:r>
          <a:r>
            <a:rPr lang="tr-TR" sz="1700" kern="1200" dirty="0" err="1" smtClean="0"/>
            <a:t>property</a:t>
          </a:r>
          <a:endParaRPr lang="en-US" sz="1700" kern="1200" dirty="0"/>
        </a:p>
      </dsp:txBody>
      <dsp:txXfrm>
        <a:off x="2167438" y="552202"/>
        <a:ext cx="1960582" cy="623786"/>
      </dsp:txXfrm>
    </dsp:sp>
    <dsp:sp modelId="{3EB49F79-23EA-4CD0-BC44-1240EDB05841}">
      <dsp:nvSpPr>
        <dsp:cNvPr id="0" name=""/>
        <dsp:cNvSpPr/>
      </dsp:nvSpPr>
      <dsp:spPr>
        <a:xfrm>
          <a:off x="4263169" y="518457"/>
          <a:ext cx="2028072" cy="6912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dirty="0" err="1" smtClean="0"/>
            <a:t>Public-order</a:t>
          </a:r>
          <a:r>
            <a:rPr lang="tr-TR" sz="1700" kern="1200" dirty="0" smtClean="0"/>
            <a:t> </a:t>
          </a:r>
          <a:r>
            <a:rPr lang="tr-TR" sz="1700" kern="1200" dirty="0" err="1" smtClean="0"/>
            <a:t>crimes</a:t>
          </a:r>
          <a:endParaRPr lang="en-US" sz="1700" kern="1200" dirty="0"/>
        </a:p>
      </dsp:txBody>
      <dsp:txXfrm>
        <a:off x="4296914" y="552202"/>
        <a:ext cx="1960582" cy="623786"/>
      </dsp:txXfrm>
    </dsp:sp>
    <dsp:sp modelId="{82DAFCF6-0C5E-4B34-93F7-3FDC382FB1B4}">
      <dsp:nvSpPr>
        <dsp:cNvPr id="0" name=""/>
        <dsp:cNvSpPr/>
      </dsp:nvSpPr>
      <dsp:spPr>
        <a:xfrm>
          <a:off x="6392646" y="518457"/>
          <a:ext cx="2028072" cy="6912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tr-TR" sz="1700" kern="1200" dirty="0" smtClean="0"/>
            <a:t>Business </a:t>
          </a:r>
          <a:r>
            <a:rPr lang="tr-TR" sz="1700" kern="1200" dirty="0" err="1" smtClean="0"/>
            <a:t>crimes</a:t>
          </a:r>
          <a:endParaRPr lang="en-US" sz="1700" kern="1200" dirty="0"/>
        </a:p>
      </dsp:txBody>
      <dsp:txXfrm>
        <a:off x="6426391" y="552202"/>
        <a:ext cx="1960582" cy="6237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E8272-FAAD-4833-9233-5DE891B49E35}">
      <dsp:nvSpPr>
        <dsp:cNvPr id="0" name=""/>
        <dsp:cNvSpPr/>
      </dsp:nvSpPr>
      <dsp:spPr>
        <a:xfrm>
          <a:off x="737871" y="2662"/>
          <a:ext cx="3001714" cy="15008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lang="tr-TR" sz="3300" kern="1200" dirty="0" err="1" smtClean="0"/>
            <a:t>Felony</a:t>
          </a:r>
          <a:endParaRPr lang="en-US" sz="3300" kern="1200" dirty="0"/>
        </a:p>
      </dsp:txBody>
      <dsp:txXfrm>
        <a:off x="781830" y="46621"/>
        <a:ext cx="2913796" cy="1412939"/>
      </dsp:txXfrm>
    </dsp:sp>
    <dsp:sp modelId="{BC5467CC-0321-4A35-B54B-937059D0294F}">
      <dsp:nvSpPr>
        <dsp:cNvPr id="0" name=""/>
        <dsp:cNvSpPr/>
      </dsp:nvSpPr>
      <dsp:spPr>
        <a:xfrm>
          <a:off x="1038042" y="1503519"/>
          <a:ext cx="300171" cy="1125642"/>
        </a:xfrm>
        <a:custGeom>
          <a:avLst/>
          <a:gdLst/>
          <a:ahLst/>
          <a:cxnLst/>
          <a:rect l="0" t="0" r="0" b="0"/>
          <a:pathLst>
            <a:path>
              <a:moveTo>
                <a:pt x="0" y="0"/>
              </a:moveTo>
              <a:lnTo>
                <a:pt x="0" y="1125642"/>
              </a:lnTo>
              <a:lnTo>
                <a:pt x="300171" y="11256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C58D71-07CE-4C16-A32A-D489EAA02746}">
      <dsp:nvSpPr>
        <dsp:cNvPr id="0" name=""/>
        <dsp:cNvSpPr/>
      </dsp:nvSpPr>
      <dsp:spPr>
        <a:xfrm>
          <a:off x="1338214" y="1878733"/>
          <a:ext cx="2401371" cy="1500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tr-TR" sz="1300" kern="1200" dirty="0" smtClean="0"/>
            <a:t>T</a:t>
          </a:r>
          <a:r>
            <a:rPr lang="en-US" sz="1300" kern="1200" dirty="0" smtClean="0"/>
            <a:t>he more serious crimes and often involve violence, significant harm, or major financial loss. Examples of felonies include murder, robbery, rape, and serious drug offenses.</a:t>
          </a:r>
          <a:endParaRPr lang="en-US" sz="1300" kern="1200" dirty="0"/>
        </a:p>
      </dsp:txBody>
      <dsp:txXfrm>
        <a:off x="1382173" y="1922692"/>
        <a:ext cx="2313453" cy="1412939"/>
      </dsp:txXfrm>
    </dsp:sp>
    <dsp:sp modelId="{5C3A82D2-C890-4C47-960D-08B40B437C01}">
      <dsp:nvSpPr>
        <dsp:cNvPr id="0" name=""/>
        <dsp:cNvSpPr/>
      </dsp:nvSpPr>
      <dsp:spPr>
        <a:xfrm>
          <a:off x="1038042" y="1503519"/>
          <a:ext cx="300171" cy="3001714"/>
        </a:xfrm>
        <a:custGeom>
          <a:avLst/>
          <a:gdLst/>
          <a:ahLst/>
          <a:cxnLst/>
          <a:rect l="0" t="0" r="0" b="0"/>
          <a:pathLst>
            <a:path>
              <a:moveTo>
                <a:pt x="0" y="0"/>
              </a:moveTo>
              <a:lnTo>
                <a:pt x="0" y="3001714"/>
              </a:lnTo>
              <a:lnTo>
                <a:pt x="300171" y="30017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DAFFBB-FC85-4110-A810-59947A62D906}">
      <dsp:nvSpPr>
        <dsp:cNvPr id="0" name=""/>
        <dsp:cNvSpPr/>
      </dsp:nvSpPr>
      <dsp:spPr>
        <a:xfrm>
          <a:off x="1338214" y="3754805"/>
          <a:ext cx="2401371" cy="1500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Felonies typically carry harsher penalties, such as long prison sentences (often over a year), heavy fines, or even the death penalty in some jurisdictions.</a:t>
          </a:r>
          <a:endParaRPr lang="en-US" sz="1300" kern="1200" dirty="0"/>
        </a:p>
      </dsp:txBody>
      <dsp:txXfrm>
        <a:off x="1382173" y="3798764"/>
        <a:ext cx="2313453" cy="1412939"/>
      </dsp:txXfrm>
    </dsp:sp>
    <dsp:sp modelId="{EEC699B5-3EC3-4358-96BA-63341116A308}">
      <dsp:nvSpPr>
        <dsp:cNvPr id="0" name=""/>
        <dsp:cNvSpPr/>
      </dsp:nvSpPr>
      <dsp:spPr>
        <a:xfrm>
          <a:off x="4490014" y="2662"/>
          <a:ext cx="3001714" cy="15008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lvl="0" algn="ctr" defTabSz="1466850">
            <a:lnSpc>
              <a:spcPct val="90000"/>
            </a:lnSpc>
            <a:spcBef>
              <a:spcPct val="0"/>
            </a:spcBef>
            <a:spcAft>
              <a:spcPct val="35000"/>
            </a:spcAft>
          </a:pPr>
          <a:r>
            <a:rPr lang="tr-TR" sz="3300" kern="1200" dirty="0" err="1" smtClean="0"/>
            <a:t>Misdemeanour</a:t>
          </a:r>
          <a:endParaRPr lang="en-US" sz="3300" kern="1200" dirty="0"/>
        </a:p>
      </dsp:txBody>
      <dsp:txXfrm>
        <a:off x="4533973" y="46621"/>
        <a:ext cx="2913796" cy="1412939"/>
      </dsp:txXfrm>
    </dsp:sp>
    <dsp:sp modelId="{6C99348B-79B5-4551-8AA4-2BBA4C621967}">
      <dsp:nvSpPr>
        <dsp:cNvPr id="0" name=""/>
        <dsp:cNvSpPr/>
      </dsp:nvSpPr>
      <dsp:spPr>
        <a:xfrm>
          <a:off x="4790185" y="1503519"/>
          <a:ext cx="300171" cy="1125642"/>
        </a:xfrm>
        <a:custGeom>
          <a:avLst/>
          <a:gdLst/>
          <a:ahLst/>
          <a:cxnLst/>
          <a:rect l="0" t="0" r="0" b="0"/>
          <a:pathLst>
            <a:path>
              <a:moveTo>
                <a:pt x="0" y="0"/>
              </a:moveTo>
              <a:lnTo>
                <a:pt x="0" y="1125642"/>
              </a:lnTo>
              <a:lnTo>
                <a:pt x="300171" y="11256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49C2E6-9D89-42AF-BCAA-C901B1BCF10B}">
      <dsp:nvSpPr>
        <dsp:cNvPr id="0" name=""/>
        <dsp:cNvSpPr/>
      </dsp:nvSpPr>
      <dsp:spPr>
        <a:xfrm>
          <a:off x="5090357" y="1878733"/>
          <a:ext cx="2401371" cy="1500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tr-TR" sz="1300" kern="1200" dirty="0" smtClean="0"/>
            <a:t>L</a:t>
          </a:r>
          <a:r>
            <a:rPr lang="en-US" sz="1300" kern="1200" dirty="0" err="1" smtClean="0"/>
            <a:t>ess</a:t>
          </a:r>
          <a:r>
            <a:rPr lang="en-US" sz="1300" kern="1200" dirty="0" smtClean="0"/>
            <a:t> severe offenses, usually involving minor harm or lesser financial loss. Common examples of misdemeanors include petty theft, simple assault, vandalism, and some driving offenses like DUI</a:t>
          </a:r>
          <a:endParaRPr lang="en-US" sz="1300" kern="1200" dirty="0"/>
        </a:p>
      </dsp:txBody>
      <dsp:txXfrm>
        <a:off x="5134316" y="1922692"/>
        <a:ext cx="2313453" cy="1412939"/>
      </dsp:txXfrm>
    </dsp:sp>
    <dsp:sp modelId="{F7AE067B-260A-4749-AA71-B3EE9FF343BB}">
      <dsp:nvSpPr>
        <dsp:cNvPr id="0" name=""/>
        <dsp:cNvSpPr/>
      </dsp:nvSpPr>
      <dsp:spPr>
        <a:xfrm>
          <a:off x="4790185" y="1503519"/>
          <a:ext cx="300171" cy="3001714"/>
        </a:xfrm>
        <a:custGeom>
          <a:avLst/>
          <a:gdLst/>
          <a:ahLst/>
          <a:cxnLst/>
          <a:rect l="0" t="0" r="0" b="0"/>
          <a:pathLst>
            <a:path>
              <a:moveTo>
                <a:pt x="0" y="0"/>
              </a:moveTo>
              <a:lnTo>
                <a:pt x="0" y="3001714"/>
              </a:lnTo>
              <a:lnTo>
                <a:pt x="300171" y="30017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4F28A9-7A53-4220-9441-ABDA85D193A4}">
      <dsp:nvSpPr>
        <dsp:cNvPr id="0" name=""/>
        <dsp:cNvSpPr/>
      </dsp:nvSpPr>
      <dsp:spPr>
        <a:xfrm>
          <a:off x="5090357" y="3754805"/>
          <a:ext cx="2401371" cy="15008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Misdemeanor punishments are generally lighter, often including short jail time (typically less than a year), smaller fines, or community service</a:t>
          </a:r>
          <a:endParaRPr lang="en-US" sz="1300" kern="1200" dirty="0"/>
        </a:p>
      </dsp:txBody>
      <dsp:txXfrm>
        <a:off x="5134316" y="3798764"/>
        <a:ext cx="2313453" cy="14129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0924E-B96F-467C-B66F-2E3F49D1CD9E}">
      <dsp:nvSpPr>
        <dsp:cNvPr id="0" name=""/>
        <dsp:cNvSpPr/>
      </dsp:nvSpPr>
      <dsp:spPr>
        <a:xfrm>
          <a:off x="1080111" y="504058"/>
          <a:ext cx="2406766" cy="1172685"/>
        </a:xfrm>
        <a:prstGeom prst="rect">
          <a:avLst/>
        </a:prstGeom>
        <a:solidFill>
          <a:schemeClr val="accent1">
            <a:alpha val="90000"/>
            <a:tint val="40000"/>
            <a:hueOff val="0"/>
            <a:satOff val="0"/>
            <a:lumOff val="0"/>
            <a:alphaOff val="0"/>
          </a:scheme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35128" rIns="135128" bIns="135128" numCol="1" spcCol="1270" anchor="ctr" anchorCtr="0">
          <a:noAutofit/>
        </a:bodyPr>
        <a:lstStyle/>
        <a:p>
          <a:pPr lvl="0" algn="l" defTabSz="844550">
            <a:lnSpc>
              <a:spcPct val="90000"/>
            </a:lnSpc>
            <a:spcBef>
              <a:spcPct val="0"/>
            </a:spcBef>
            <a:spcAft>
              <a:spcPct val="35000"/>
            </a:spcAft>
          </a:pPr>
          <a:r>
            <a:rPr lang="en-US" sz="1900" kern="1200" dirty="0" smtClean="0"/>
            <a:t>The judge </a:t>
          </a:r>
          <a:r>
            <a:rPr lang="en-US" sz="1900" u="sng" kern="1200" dirty="0" smtClean="0"/>
            <a:t>sentences</a:t>
          </a:r>
          <a:r>
            <a:rPr lang="en-US" sz="1900" kern="1200" dirty="0" smtClean="0"/>
            <a:t> the criminal.</a:t>
          </a:r>
          <a:endParaRPr lang="en-US" sz="1900" kern="1200" dirty="0"/>
        </a:p>
      </dsp:txBody>
      <dsp:txXfrm>
        <a:off x="1465193" y="504058"/>
        <a:ext cx="2021683" cy="1172685"/>
      </dsp:txXfrm>
    </dsp:sp>
    <dsp:sp modelId="{E785E22E-FF04-46A8-93A7-395F01E83D1B}">
      <dsp:nvSpPr>
        <dsp:cNvPr id="0" name=""/>
        <dsp:cNvSpPr/>
      </dsp:nvSpPr>
      <dsp:spPr>
        <a:xfrm>
          <a:off x="1080111" y="1656186"/>
          <a:ext cx="2413316" cy="1172685"/>
        </a:xfrm>
        <a:prstGeom prst="rect">
          <a:avLst/>
        </a:prstGeom>
        <a:solidFill>
          <a:schemeClr val="accent1">
            <a:alpha val="90000"/>
            <a:tint val="40000"/>
            <a:hueOff val="0"/>
            <a:satOff val="0"/>
            <a:lumOff val="0"/>
            <a:alphaOff val="0"/>
          </a:scheme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35128" rIns="135128" bIns="135128" numCol="1" spcCol="1270" anchor="ctr" anchorCtr="0">
          <a:noAutofit/>
        </a:bodyPr>
        <a:lstStyle/>
        <a:p>
          <a:pPr lvl="0" algn="l" defTabSz="844550">
            <a:lnSpc>
              <a:spcPct val="90000"/>
            </a:lnSpc>
            <a:spcBef>
              <a:spcPct val="0"/>
            </a:spcBef>
            <a:spcAft>
              <a:spcPct val="35000"/>
            </a:spcAft>
          </a:pPr>
          <a:r>
            <a:rPr lang="en-US" sz="1900" kern="1200" dirty="0" smtClean="0"/>
            <a:t>The police </a:t>
          </a:r>
          <a:r>
            <a:rPr lang="en-US" sz="1900" u="sng" kern="1200" dirty="0" smtClean="0"/>
            <a:t>arrest</a:t>
          </a:r>
          <a:r>
            <a:rPr lang="tr-TR" sz="1900" u="sng" kern="1200" dirty="0" err="1" smtClean="0"/>
            <a:t>ed</a:t>
          </a:r>
          <a:r>
            <a:rPr lang="en-US" sz="1900" u="sng" kern="1200" dirty="0" smtClean="0"/>
            <a:t> </a:t>
          </a:r>
          <a:r>
            <a:rPr lang="en-US" sz="1900" kern="1200" dirty="0" smtClean="0"/>
            <a:t>the suspect.</a:t>
          </a:r>
          <a:endParaRPr lang="en-US" sz="1900" kern="1200" dirty="0"/>
        </a:p>
      </dsp:txBody>
      <dsp:txXfrm>
        <a:off x="1466241" y="1656186"/>
        <a:ext cx="2027185" cy="1172685"/>
      </dsp:txXfrm>
    </dsp:sp>
    <dsp:sp modelId="{23B36A1B-7DA2-489A-A095-8397FB89F7F3}">
      <dsp:nvSpPr>
        <dsp:cNvPr id="0" name=""/>
        <dsp:cNvSpPr/>
      </dsp:nvSpPr>
      <dsp:spPr>
        <a:xfrm>
          <a:off x="1080121" y="2808314"/>
          <a:ext cx="2412224" cy="1172685"/>
        </a:xfrm>
        <a:prstGeom prst="rect">
          <a:avLst/>
        </a:prstGeom>
        <a:solidFill>
          <a:schemeClr val="accent1">
            <a:alpha val="90000"/>
            <a:tint val="40000"/>
            <a:hueOff val="0"/>
            <a:satOff val="0"/>
            <a:lumOff val="0"/>
            <a:alphaOff val="0"/>
          </a:scheme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35128" rIns="135128" bIns="135128" numCol="1" spcCol="1270" anchor="ctr" anchorCtr="0">
          <a:noAutofit/>
        </a:bodyPr>
        <a:lstStyle/>
        <a:p>
          <a:pPr lvl="0" algn="l" defTabSz="844550">
            <a:lnSpc>
              <a:spcPct val="90000"/>
            </a:lnSpc>
            <a:spcBef>
              <a:spcPct val="0"/>
            </a:spcBef>
            <a:spcAft>
              <a:spcPct val="35000"/>
            </a:spcAft>
          </a:pPr>
          <a:r>
            <a:rPr lang="en-US" sz="1900" kern="1200" dirty="0" smtClean="0"/>
            <a:t>Lawyers </a:t>
          </a:r>
          <a:r>
            <a:rPr lang="en-US" sz="1900" u="sng" kern="1200" dirty="0" smtClean="0"/>
            <a:t>prepare</a:t>
          </a:r>
          <a:r>
            <a:rPr lang="en-US" sz="1900" kern="1200" dirty="0" smtClean="0"/>
            <a:t> the case for court.</a:t>
          </a:r>
          <a:endParaRPr lang="en-US" sz="1900" kern="1200" dirty="0"/>
        </a:p>
      </dsp:txBody>
      <dsp:txXfrm>
        <a:off x="1466077" y="2808314"/>
        <a:ext cx="2026268" cy="1172685"/>
      </dsp:txXfrm>
    </dsp:sp>
    <dsp:sp modelId="{569258A8-1600-4F7C-B373-8D6DBA6DA5FB}">
      <dsp:nvSpPr>
        <dsp:cNvPr id="0" name=""/>
        <dsp:cNvSpPr/>
      </dsp:nvSpPr>
      <dsp:spPr>
        <a:xfrm>
          <a:off x="1080121" y="3960442"/>
          <a:ext cx="2405797" cy="1172685"/>
        </a:xfrm>
        <a:prstGeom prst="rect">
          <a:avLst/>
        </a:prstGeom>
        <a:solidFill>
          <a:schemeClr val="accent1">
            <a:alpha val="90000"/>
            <a:tint val="40000"/>
            <a:hueOff val="0"/>
            <a:satOff val="0"/>
            <a:lumOff val="0"/>
            <a:alphaOff val="0"/>
          </a:scheme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35128" rIns="135128" bIns="135128" numCol="1" spcCol="1270" anchor="ctr" anchorCtr="0">
          <a:noAutofit/>
        </a:bodyPr>
        <a:lstStyle/>
        <a:p>
          <a:pPr lvl="0" algn="l" defTabSz="844550">
            <a:lnSpc>
              <a:spcPct val="90000"/>
            </a:lnSpc>
            <a:spcBef>
              <a:spcPct val="0"/>
            </a:spcBef>
            <a:spcAft>
              <a:spcPct val="35000"/>
            </a:spcAft>
          </a:pPr>
          <a:r>
            <a:rPr lang="en-US" sz="1900" kern="1200" dirty="0" smtClean="0"/>
            <a:t>The jury </a:t>
          </a:r>
          <a:r>
            <a:rPr lang="en-US" sz="1900" u="sng" kern="1200" dirty="0" smtClean="0"/>
            <a:t>review</a:t>
          </a:r>
          <a:r>
            <a:rPr lang="tr-TR" sz="1900" u="sng" kern="1200" dirty="0" err="1" smtClean="0"/>
            <a:t>ed</a:t>
          </a:r>
          <a:r>
            <a:rPr lang="en-US" sz="1900" kern="1200" dirty="0" smtClean="0"/>
            <a:t> the evidence</a:t>
          </a:r>
          <a:r>
            <a:rPr lang="tr-TR" sz="1900" kern="1200" dirty="0" smtClean="0"/>
            <a:t> </a:t>
          </a:r>
          <a:r>
            <a:rPr lang="tr-TR" sz="1900" kern="1200" dirty="0" err="1" smtClean="0"/>
            <a:t>yesterday</a:t>
          </a:r>
          <a:r>
            <a:rPr lang="en-US" sz="1900" kern="1200" dirty="0" smtClean="0"/>
            <a:t>.</a:t>
          </a:r>
          <a:endParaRPr lang="en-US" sz="1900" kern="1200" dirty="0"/>
        </a:p>
      </dsp:txBody>
      <dsp:txXfrm>
        <a:off x="1465049" y="3960442"/>
        <a:ext cx="2020870" cy="1172685"/>
      </dsp:txXfrm>
    </dsp:sp>
    <dsp:sp modelId="{88BC0815-369C-48A9-90BE-5F2CB3C3B100}">
      <dsp:nvSpPr>
        <dsp:cNvPr id="0" name=""/>
        <dsp:cNvSpPr/>
      </dsp:nvSpPr>
      <dsp:spPr>
        <a:xfrm>
          <a:off x="1080121" y="5112570"/>
          <a:ext cx="2405797" cy="1172685"/>
        </a:xfrm>
        <a:prstGeom prst="rect">
          <a:avLst/>
        </a:prstGeom>
        <a:solidFill>
          <a:schemeClr val="accent1">
            <a:alpha val="90000"/>
            <a:tint val="40000"/>
            <a:hueOff val="0"/>
            <a:satOff val="0"/>
            <a:lumOff val="0"/>
            <a:alphaOff val="0"/>
          </a:schemeClr>
        </a:solidFill>
        <a:ln w="25400"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35128" rIns="135128" bIns="135128" numCol="1" spcCol="1270" anchor="ctr" anchorCtr="0">
          <a:noAutofit/>
        </a:bodyPr>
        <a:lstStyle/>
        <a:p>
          <a:pPr lvl="0" algn="l" defTabSz="844550">
            <a:lnSpc>
              <a:spcPct val="90000"/>
            </a:lnSpc>
            <a:spcBef>
              <a:spcPct val="0"/>
            </a:spcBef>
            <a:spcAft>
              <a:spcPct val="35000"/>
            </a:spcAft>
          </a:pPr>
          <a:r>
            <a:rPr lang="en-US" sz="1900" kern="1200" dirty="0" smtClean="0"/>
            <a:t>Witnesses </a:t>
          </a:r>
          <a:r>
            <a:rPr lang="en-US" sz="1900" u="sng" kern="1200" dirty="0" smtClean="0"/>
            <a:t>give</a:t>
          </a:r>
          <a:r>
            <a:rPr lang="en-US" sz="1900" kern="1200" dirty="0" smtClean="0"/>
            <a:t> testimony in the trial.</a:t>
          </a:r>
          <a:endParaRPr lang="en-US" sz="1900" kern="1200" dirty="0"/>
        </a:p>
      </dsp:txBody>
      <dsp:txXfrm>
        <a:off x="1465049" y="5112570"/>
        <a:ext cx="2020870" cy="1172685"/>
      </dsp:txXfrm>
    </dsp:sp>
    <dsp:sp modelId="{45BA3752-24EC-4517-B7B7-1731C48C75E6}">
      <dsp:nvSpPr>
        <dsp:cNvPr id="0" name=""/>
        <dsp:cNvSpPr/>
      </dsp:nvSpPr>
      <dsp:spPr>
        <a:xfrm>
          <a:off x="0" y="143234"/>
          <a:ext cx="1172098" cy="11720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tr-TR" sz="1500" kern="1200" dirty="0" smtClean="0"/>
            <a:t>Active </a:t>
          </a:r>
          <a:r>
            <a:rPr lang="tr-TR" sz="1500" kern="1200" dirty="0" err="1" smtClean="0"/>
            <a:t>Sentences</a:t>
          </a:r>
          <a:endParaRPr lang="en-US" sz="1500" kern="1200" dirty="0"/>
        </a:p>
      </dsp:txBody>
      <dsp:txXfrm>
        <a:off x="171650" y="314884"/>
        <a:ext cx="828798" cy="8287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63159-020F-40DF-9E37-DB67CD31AB74}">
      <dsp:nvSpPr>
        <dsp:cNvPr id="0" name=""/>
        <dsp:cNvSpPr/>
      </dsp:nvSpPr>
      <dsp:spPr>
        <a:xfrm>
          <a:off x="1394861" y="454963"/>
          <a:ext cx="2148450" cy="1132723"/>
        </a:xfrm>
        <a:prstGeom prst="rect">
          <a:avLst/>
        </a:prstGeom>
        <a:solidFill>
          <a:schemeClr val="accent1">
            <a:alpha val="90000"/>
            <a:tint val="4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t>The criminal </a:t>
          </a:r>
          <a:r>
            <a:rPr lang="en-US" sz="1600" kern="1200" dirty="0" smtClean="0">
              <a:solidFill>
                <a:srgbClr val="FF0000"/>
              </a:solidFill>
            </a:rPr>
            <a:t>is sentenced</a:t>
          </a:r>
          <a:r>
            <a:rPr lang="en-US" sz="1600" kern="1200" dirty="0" smtClean="0"/>
            <a:t> by the judge.</a:t>
          </a:r>
          <a:endParaRPr lang="en-US" sz="1600" kern="1200" dirty="0"/>
        </a:p>
      </dsp:txBody>
      <dsp:txXfrm>
        <a:off x="1738613" y="454963"/>
        <a:ext cx="1804698" cy="1132723"/>
      </dsp:txXfrm>
    </dsp:sp>
    <dsp:sp modelId="{5BDD58C6-E528-4ECF-808B-BB8A24AE35E6}">
      <dsp:nvSpPr>
        <dsp:cNvPr id="0" name=""/>
        <dsp:cNvSpPr/>
      </dsp:nvSpPr>
      <dsp:spPr>
        <a:xfrm>
          <a:off x="1394861" y="1587686"/>
          <a:ext cx="2148450" cy="1132723"/>
        </a:xfrm>
        <a:prstGeom prst="rect">
          <a:avLst/>
        </a:prstGeom>
        <a:solidFill>
          <a:schemeClr val="accent1">
            <a:alpha val="90000"/>
            <a:tint val="4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t>The suspect </a:t>
          </a:r>
          <a:r>
            <a:rPr lang="tr-TR" sz="1600" kern="1200" dirty="0" err="1" smtClean="0">
              <a:solidFill>
                <a:srgbClr val="FF0000"/>
              </a:solidFill>
            </a:rPr>
            <a:t>was</a:t>
          </a:r>
          <a:r>
            <a:rPr lang="en-US" sz="1600" kern="1200" dirty="0" smtClean="0">
              <a:solidFill>
                <a:srgbClr val="FF0000"/>
              </a:solidFill>
            </a:rPr>
            <a:t> arrested</a:t>
          </a:r>
          <a:r>
            <a:rPr lang="en-US" sz="1600" kern="1200" dirty="0" smtClean="0"/>
            <a:t> by the police.</a:t>
          </a:r>
          <a:endParaRPr lang="en-US" sz="1600" kern="1200" dirty="0"/>
        </a:p>
      </dsp:txBody>
      <dsp:txXfrm>
        <a:off x="1738613" y="1587686"/>
        <a:ext cx="1804698" cy="1132723"/>
      </dsp:txXfrm>
    </dsp:sp>
    <dsp:sp modelId="{018BA5E8-B402-43BC-A47F-A741E405E83F}">
      <dsp:nvSpPr>
        <dsp:cNvPr id="0" name=""/>
        <dsp:cNvSpPr/>
      </dsp:nvSpPr>
      <dsp:spPr>
        <a:xfrm>
          <a:off x="1394861" y="2720409"/>
          <a:ext cx="2148450" cy="1132723"/>
        </a:xfrm>
        <a:prstGeom prst="rect">
          <a:avLst/>
        </a:prstGeom>
        <a:solidFill>
          <a:schemeClr val="accent1">
            <a:alpha val="90000"/>
            <a:tint val="4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t>The </a:t>
          </a:r>
          <a:r>
            <a:rPr lang="en-US" sz="1600" kern="1200" dirty="0" smtClean="0">
              <a:solidFill>
                <a:srgbClr val="FF0000"/>
              </a:solidFill>
            </a:rPr>
            <a:t>case is prepared</a:t>
          </a:r>
          <a:r>
            <a:rPr lang="en-US" sz="1600" kern="1200" dirty="0" smtClean="0"/>
            <a:t> for court by lawyers.</a:t>
          </a:r>
          <a:endParaRPr lang="en-US" sz="1600" kern="1200" dirty="0"/>
        </a:p>
      </dsp:txBody>
      <dsp:txXfrm>
        <a:off x="1738613" y="2720409"/>
        <a:ext cx="1804698" cy="1132723"/>
      </dsp:txXfrm>
    </dsp:sp>
    <dsp:sp modelId="{535E64DB-2F8A-4595-85CF-E7670AFBD448}">
      <dsp:nvSpPr>
        <dsp:cNvPr id="0" name=""/>
        <dsp:cNvSpPr/>
      </dsp:nvSpPr>
      <dsp:spPr>
        <a:xfrm>
          <a:off x="1394861" y="3853132"/>
          <a:ext cx="2148450" cy="1132723"/>
        </a:xfrm>
        <a:prstGeom prst="rect">
          <a:avLst/>
        </a:prstGeom>
        <a:solidFill>
          <a:schemeClr val="accent1">
            <a:alpha val="90000"/>
            <a:tint val="4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t>The evidence </a:t>
          </a:r>
          <a:r>
            <a:rPr lang="tr-TR" sz="1600" kern="1200" dirty="0" err="1" smtClean="0">
              <a:solidFill>
                <a:srgbClr val="FF0000"/>
              </a:solidFill>
            </a:rPr>
            <a:t>was</a:t>
          </a:r>
          <a:r>
            <a:rPr lang="en-US" sz="1600" kern="1200" dirty="0" smtClean="0">
              <a:solidFill>
                <a:srgbClr val="FF0000"/>
              </a:solidFill>
            </a:rPr>
            <a:t> reviewed</a:t>
          </a:r>
          <a:r>
            <a:rPr lang="en-US" sz="1600" kern="1200" dirty="0" smtClean="0"/>
            <a:t> by the jury</a:t>
          </a:r>
          <a:r>
            <a:rPr lang="tr-TR" sz="1600" kern="1200" dirty="0" smtClean="0"/>
            <a:t> </a:t>
          </a:r>
          <a:r>
            <a:rPr lang="tr-TR" sz="1600" kern="1200" dirty="0" err="1" smtClean="0"/>
            <a:t>yesterday</a:t>
          </a:r>
          <a:r>
            <a:rPr lang="tr-TR" sz="1600" kern="1200" dirty="0" smtClean="0"/>
            <a:t>.</a:t>
          </a:r>
          <a:endParaRPr lang="en-US" sz="1600" kern="1200" dirty="0"/>
        </a:p>
      </dsp:txBody>
      <dsp:txXfrm>
        <a:off x="1738613" y="3853132"/>
        <a:ext cx="1804698" cy="1132723"/>
      </dsp:txXfrm>
    </dsp:sp>
    <dsp:sp modelId="{EC820F3B-B7BD-41BC-A339-27685BED71EB}">
      <dsp:nvSpPr>
        <dsp:cNvPr id="0" name=""/>
        <dsp:cNvSpPr/>
      </dsp:nvSpPr>
      <dsp:spPr>
        <a:xfrm>
          <a:off x="1394861" y="4985856"/>
          <a:ext cx="2148450" cy="1132723"/>
        </a:xfrm>
        <a:prstGeom prst="rect">
          <a:avLst/>
        </a:prstGeom>
        <a:solidFill>
          <a:schemeClr val="accent1">
            <a:alpha val="90000"/>
            <a:tint val="4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en-US" sz="1600" kern="1200" dirty="0" smtClean="0"/>
            <a:t>Testimony </a:t>
          </a:r>
          <a:r>
            <a:rPr lang="en-US" sz="1600" kern="1200" dirty="0" smtClean="0">
              <a:solidFill>
                <a:srgbClr val="FF0000"/>
              </a:solidFill>
            </a:rPr>
            <a:t>is given </a:t>
          </a:r>
          <a:r>
            <a:rPr lang="en-US" sz="1600" kern="1200" dirty="0" smtClean="0"/>
            <a:t>in the trial by witnesses.</a:t>
          </a:r>
          <a:endParaRPr lang="en-US" sz="1600" kern="1200" dirty="0"/>
        </a:p>
      </dsp:txBody>
      <dsp:txXfrm>
        <a:off x="1738613" y="4985856"/>
        <a:ext cx="1804698" cy="1132723"/>
      </dsp:txXfrm>
    </dsp:sp>
    <dsp:sp modelId="{6B52488B-B88A-4008-9A70-75E9DD09D157}">
      <dsp:nvSpPr>
        <dsp:cNvPr id="0" name=""/>
        <dsp:cNvSpPr/>
      </dsp:nvSpPr>
      <dsp:spPr>
        <a:xfrm>
          <a:off x="314400" y="138310"/>
          <a:ext cx="1132157" cy="113215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kern="1200" dirty="0" err="1" smtClean="0"/>
            <a:t>Passive</a:t>
          </a:r>
          <a:r>
            <a:rPr lang="tr-TR" sz="1400" kern="1200" dirty="0" smtClean="0"/>
            <a:t> </a:t>
          </a:r>
          <a:r>
            <a:rPr lang="tr-TR" sz="1400" kern="1200" dirty="0" err="1" smtClean="0"/>
            <a:t>Sentences</a:t>
          </a:r>
          <a:endParaRPr lang="tr-TR" sz="1400" kern="1200" dirty="0"/>
        </a:p>
      </dsp:txBody>
      <dsp:txXfrm>
        <a:off x="480201" y="304111"/>
        <a:ext cx="800555" cy="8005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70C980-7AE9-4F00-A50A-45AB4304E3B8}">
      <dsp:nvSpPr>
        <dsp:cNvPr id="0" name=""/>
        <dsp:cNvSpPr/>
      </dsp:nvSpPr>
      <dsp:spPr>
        <a:xfrm>
          <a:off x="0" y="8528"/>
          <a:ext cx="8229600" cy="863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tr-TR" sz="3600" kern="1200" dirty="0" smtClean="0"/>
            <a:t>MUST</a:t>
          </a:r>
          <a:endParaRPr lang="en-US" sz="3600" kern="1200" dirty="0"/>
        </a:p>
      </dsp:txBody>
      <dsp:txXfrm>
        <a:off x="42151" y="50679"/>
        <a:ext cx="8145298" cy="779158"/>
      </dsp:txXfrm>
    </dsp:sp>
    <dsp:sp modelId="{BE56F64A-2ED7-4512-9E36-8769944F062C}">
      <dsp:nvSpPr>
        <dsp:cNvPr id="0" name=""/>
        <dsp:cNvSpPr/>
      </dsp:nvSpPr>
      <dsp:spPr>
        <a:xfrm>
          <a:off x="0" y="871988"/>
          <a:ext cx="8229600" cy="1378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tr-TR" sz="2800" kern="1200" dirty="0" err="1" smtClean="0"/>
            <a:t>If</a:t>
          </a:r>
          <a:r>
            <a:rPr lang="tr-TR" sz="2800" kern="1200" dirty="0" smtClean="0"/>
            <a:t> </a:t>
          </a:r>
          <a:r>
            <a:rPr lang="tr-TR" sz="2800" kern="1200" dirty="0" err="1" smtClean="0"/>
            <a:t>the</a:t>
          </a:r>
          <a:r>
            <a:rPr lang="tr-TR" sz="2800" kern="1200" dirty="0" smtClean="0"/>
            <a:t> </a:t>
          </a:r>
          <a:r>
            <a:rPr lang="tr-TR" sz="2800" kern="1200" dirty="0" err="1" smtClean="0"/>
            <a:t>obligation</a:t>
          </a:r>
          <a:r>
            <a:rPr lang="tr-TR" sz="2800" kern="1200" dirty="0" smtClean="0"/>
            <a:t> </a:t>
          </a:r>
          <a:r>
            <a:rPr lang="tr-TR" sz="2800" kern="1200" dirty="0" err="1" smtClean="0"/>
            <a:t>comes</a:t>
          </a:r>
          <a:r>
            <a:rPr lang="tr-TR" sz="2800" kern="1200" dirty="0" smtClean="0"/>
            <a:t> </a:t>
          </a:r>
          <a:r>
            <a:rPr lang="tr-TR" sz="2800" kern="1200" dirty="0" err="1" smtClean="0"/>
            <a:t>from</a:t>
          </a:r>
          <a:r>
            <a:rPr lang="tr-TR" sz="2800" kern="1200" dirty="0" smtClean="0"/>
            <a:t> </a:t>
          </a:r>
          <a:r>
            <a:rPr lang="tr-TR" sz="2800" kern="1200" dirty="0" err="1" smtClean="0"/>
            <a:t>the</a:t>
          </a:r>
          <a:r>
            <a:rPr lang="tr-TR" sz="2800" kern="1200" dirty="0" smtClean="0"/>
            <a:t> </a:t>
          </a:r>
          <a:r>
            <a:rPr lang="tr-TR" sz="2800" kern="1200" dirty="0" err="1" smtClean="0"/>
            <a:t>speaker</a:t>
          </a:r>
          <a:r>
            <a:rPr lang="tr-TR" sz="2800" kern="1200" dirty="0" smtClean="0"/>
            <a:t> mut is </a:t>
          </a:r>
          <a:r>
            <a:rPr lang="tr-TR" sz="2800" kern="1200" dirty="0" err="1" smtClean="0"/>
            <a:t>more</a:t>
          </a:r>
          <a:r>
            <a:rPr lang="tr-TR" sz="2800" kern="1200" dirty="0" smtClean="0"/>
            <a:t> </a:t>
          </a:r>
          <a:r>
            <a:rPr lang="tr-TR" sz="2800" kern="1200" dirty="0" err="1" smtClean="0"/>
            <a:t>suitable</a:t>
          </a:r>
          <a:endParaRPr lang="en-US" sz="2800" kern="1200" dirty="0"/>
        </a:p>
        <a:p>
          <a:pPr marL="285750" lvl="1" indent="-285750" algn="l" defTabSz="1244600">
            <a:lnSpc>
              <a:spcPct val="90000"/>
            </a:lnSpc>
            <a:spcBef>
              <a:spcPct val="0"/>
            </a:spcBef>
            <a:spcAft>
              <a:spcPct val="20000"/>
            </a:spcAft>
            <a:buChar char="••"/>
          </a:pPr>
          <a:r>
            <a:rPr lang="tr-TR" sz="2800" kern="1200" dirty="0" err="1" smtClean="0"/>
            <a:t>Must</a:t>
          </a:r>
          <a:r>
            <a:rPr lang="tr-TR" sz="2800" kern="1200" dirty="0" smtClean="0"/>
            <a:t> is </a:t>
          </a:r>
          <a:r>
            <a:rPr lang="tr-TR" sz="2800" kern="1200" dirty="0" err="1" smtClean="0"/>
            <a:t>also</a:t>
          </a:r>
          <a:r>
            <a:rPr lang="tr-TR" sz="2800" kern="1200" dirty="0" smtClean="0"/>
            <a:t> </a:t>
          </a:r>
          <a:r>
            <a:rPr lang="tr-TR" sz="2800" kern="1200" dirty="0" err="1" smtClean="0"/>
            <a:t>used</a:t>
          </a:r>
          <a:r>
            <a:rPr lang="tr-TR" sz="2800" kern="1200" dirty="0" smtClean="0"/>
            <a:t> </a:t>
          </a:r>
          <a:r>
            <a:rPr lang="tr-TR" sz="2800" kern="1200" dirty="0" err="1" smtClean="0"/>
            <a:t>for</a:t>
          </a:r>
          <a:r>
            <a:rPr lang="tr-TR" sz="2800" kern="1200" dirty="0" smtClean="0"/>
            <a:t> </a:t>
          </a:r>
          <a:r>
            <a:rPr lang="tr-TR" sz="2800" kern="1200" dirty="0" err="1" smtClean="0"/>
            <a:t>talking</a:t>
          </a:r>
          <a:r>
            <a:rPr lang="tr-TR" sz="2800" kern="1200" dirty="0" smtClean="0"/>
            <a:t> </a:t>
          </a:r>
          <a:r>
            <a:rPr lang="tr-TR" sz="2800" kern="1200" dirty="0" err="1" smtClean="0"/>
            <a:t>about</a:t>
          </a:r>
          <a:r>
            <a:rPr lang="tr-TR" sz="2800" kern="1200" dirty="0" smtClean="0"/>
            <a:t> </a:t>
          </a:r>
          <a:r>
            <a:rPr lang="tr-TR" sz="2800" kern="1200" dirty="0" err="1" smtClean="0"/>
            <a:t>probability</a:t>
          </a:r>
          <a:endParaRPr lang="en-US" sz="2800" kern="1200" dirty="0"/>
        </a:p>
      </dsp:txBody>
      <dsp:txXfrm>
        <a:off x="0" y="871988"/>
        <a:ext cx="8229600" cy="1378620"/>
      </dsp:txXfrm>
    </dsp:sp>
    <dsp:sp modelId="{8ADC3C17-F325-42CE-9C1D-E66671DC63B1}">
      <dsp:nvSpPr>
        <dsp:cNvPr id="0" name=""/>
        <dsp:cNvSpPr/>
      </dsp:nvSpPr>
      <dsp:spPr>
        <a:xfrm>
          <a:off x="0" y="2250608"/>
          <a:ext cx="8229600" cy="863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tr-TR" sz="3600" kern="1200" dirty="0" smtClean="0"/>
            <a:t>HAVE TO</a:t>
          </a:r>
          <a:endParaRPr lang="en-US" sz="3600" kern="1200" dirty="0"/>
        </a:p>
      </dsp:txBody>
      <dsp:txXfrm>
        <a:off x="42151" y="2292759"/>
        <a:ext cx="8145298" cy="779158"/>
      </dsp:txXfrm>
    </dsp:sp>
    <dsp:sp modelId="{9E2F7FCC-5437-43EB-918A-450078E48F8B}">
      <dsp:nvSpPr>
        <dsp:cNvPr id="0" name=""/>
        <dsp:cNvSpPr/>
      </dsp:nvSpPr>
      <dsp:spPr>
        <a:xfrm>
          <a:off x="0" y="3114068"/>
          <a:ext cx="8229600" cy="126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tr-TR" sz="2800" kern="1200" dirty="0" err="1" smtClean="0"/>
            <a:t>If</a:t>
          </a:r>
          <a:r>
            <a:rPr lang="tr-TR" sz="2800" kern="1200" dirty="0" smtClean="0"/>
            <a:t> </a:t>
          </a:r>
          <a:r>
            <a:rPr lang="tr-TR" sz="2800" kern="1200" dirty="0" err="1" smtClean="0"/>
            <a:t>the</a:t>
          </a:r>
          <a:r>
            <a:rPr lang="tr-TR" sz="2800" kern="1200" dirty="0" smtClean="0"/>
            <a:t> </a:t>
          </a:r>
          <a:r>
            <a:rPr lang="tr-TR" sz="2800" kern="1200" dirty="0" err="1" smtClean="0"/>
            <a:t>speaker</a:t>
          </a:r>
          <a:r>
            <a:rPr lang="tr-TR" sz="2800" kern="1200" dirty="0" smtClean="0"/>
            <a:t> is </a:t>
          </a:r>
          <a:r>
            <a:rPr lang="tr-TR" sz="2800" kern="1200" dirty="0" err="1" smtClean="0"/>
            <a:t>talking</a:t>
          </a:r>
          <a:r>
            <a:rPr lang="tr-TR" sz="2800" kern="1200" dirty="0" smtClean="0"/>
            <a:t> </a:t>
          </a:r>
          <a:r>
            <a:rPr lang="tr-TR" sz="2800" kern="1200" dirty="0" err="1" smtClean="0"/>
            <a:t>about</a:t>
          </a:r>
          <a:r>
            <a:rPr lang="tr-TR" sz="2800" kern="1200" dirty="0" smtClean="0"/>
            <a:t> an </a:t>
          </a:r>
          <a:r>
            <a:rPr lang="tr-TR" sz="2800" kern="1200" dirty="0" err="1" smtClean="0"/>
            <a:t>obligation</a:t>
          </a:r>
          <a:r>
            <a:rPr lang="tr-TR" sz="2800" kern="1200" dirty="0" smtClean="0"/>
            <a:t> </a:t>
          </a:r>
          <a:r>
            <a:rPr lang="tr-TR" sz="2800" kern="1200" dirty="0" err="1" smtClean="0"/>
            <a:t>imposed</a:t>
          </a:r>
          <a:r>
            <a:rPr lang="tr-TR" sz="2800" kern="1200" dirty="0" smtClean="0"/>
            <a:t> </a:t>
          </a:r>
          <a:r>
            <a:rPr lang="tr-TR" sz="2800" kern="1200" dirty="0" err="1" smtClean="0"/>
            <a:t>by</a:t>
          </a:r>
          <a:r>
            <a:rPr lang="tr-TR" sz="2800" kern="1200" dirty="0" smtClean="0"/>
            <a:t> </a:t>
          </a:r>
          <a:r>
            <a:rPr lang="tr-TR" sz="2800" kern="1200" dirty="0" err="1" smtClean="0"/>
            <a:t>another</a:t>
          </a:r>
          <a:r>
            <a:rPr lang="tr-TR" sz="2800" kern="1200" dirty="0" smtClean="0"/>
            <a:t> </a:t>
          </a:r>
          <a:r>
            <a:rPr lang="tr-TR" sz="2800" kern="1200" dirty="0" err="1" smtClean="0"/>
            <a:t>person</a:t>
          </a:r>
          <a:r>
            <a:rPr lang="tr-TR" sz="2800" kern="1200" dirty="0" smtClean="0"/>
            <a:t> </a:t>
          </a:r>
          <a:r>
            <a:rPr lang="tr-TR" sz="2800" kern="1200" dirty="0" err="1" smtClean="0"/>
            <a:t>have</a:t>
          </a:r>
          <a:r>
            <a:rPr lang="tr-TR" sz="2800" kern="1200" dirty="0" smtClean="0"/>
            <a:t> </a:t>
          </a:r>
          <a:r>
            <a:rPr lang="tr-TR" sz="2800" kern="1200" dirty="0" err="1" smtClean="0"/>
            <a:t>to</a:t>
          </a:r>
          <a:r>
            <a:rPr lang="tr-TR" sz="2800" kern="1200" dirty="0" smtClean="0"/>
            <a:t> is </a:t>
          </a:r>
          <a:r>
            <a:rPr lang="tr-TR" sz="2800" kern="1200" dirty="0" err="1" smtClean="0"/>
            <a:t>more</a:t>
          </a:r>
          <a:r>
            <a:rPr lang="tr-TR" sz="2800" kern="1200" dirty="0" smtClean="0"/>
            <a:t> </a:t>
          </a:r>
          <a:r>
            <a:rPr lang="tr-TR" sz="2800" kern="1200" dirty="0" err="1" smtClean="0"/>
            <a:t>suitable</a:t>
          </a:r>
          <a:endParaRPr lang="en-US" sz="2800" kern="1200" dirty="0"/>
        </a:p>
      </dsp:txBody>
      <dsp:txXfrm>
        <a:off x="0" y="3114068"/>
        <a:ext cx="8229600" cy="12668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48C52-9D91-4F84-845A-C9B94F670C6E}">
      <dsp:nvSpPr>
        <dsp:cNvPr id="0" name=""/>
        <dsp:cNvSpPr/>
      </dsp:nvSpPr>
      <dsp:spPr>
        <a:xfrm>
          <a:off x="0" y="878"/>
          <a:ext cx="8229600" cy="10553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tr-TR" sz="4400" kern="1200" dirty="0" smtClean="0"/>
            <a:t>MUSTN’T</a:t>
          </a:r>
          <a:endParaRPr lang="en-US" sz="4400" kern="1200" dirty="0"/>
        </a:p>
      </dsp:txBody>
      <dsp:txXfrm>
        <a:off x="51517" y="52395"/>
        <a:ext cx="8126566" cy="952306"/>
      </dsp:txXfrm>
    </dsp:sp>
    <dsp:sp modelId="{1A27ABF4-288A-48C4-A68C-9C711938C379}">
      <dsp:nvSpPr>
        <dsp:cNvPr id="0" name=""/>
        <dsp:cNvSpPr/>
      </dsp:nvSpPr>
      <dsp:spPr>
        <a:xfrm>
          <a:off x="0" y="1056218"/>
          <a:ext cx="8229600" cy="1548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5880" rIns="312928" bIns="55880" numCol="1" spcCol="1270" anchor="t" anchorCtr="0">
          <a:noAutofit/>
        </a:bodyPr>
        <a:lstStyle/>
        <a:p>
          <a:pPr marL="285750" lvl="1" indent="-285750" algn="l" defTabSz="1511300">
            <a:lnSpc>
              <a:spcPct val="90000"/>
            </a:lnSpc>
            <a:spcBef>
              <a:spcPct val="0"/>
            </a:spcBef>
            <a:spcAft>
              <a:spcPct val="20000"/>
            </a:spcAft>
            <a:buChar char="••"/>
          </a:pPr>
          <a:r>
            <a:rPr lang="tr-TR" sz="3400" kern="1200" dirty="0" err="1" smtClean="0"/>
            <a:t>Expresses</a:t>
          </a:r>
          <a:r>
            <a:rPr lang="tr-TR" sz="3400" kern="1200" dirty="0" smtClean="0"/>
            <a:t> an </a:t>
          </a:r>
          <a:r>
            <a:rPr lang="tr-TR" sz="3400" kern="1200" dirty="0" err="1" smtClean="0"/>
            <a:t>obligation</a:t>
          </a:r>
          <a:r>
            <a:rPr lang="tr-TR" sz="3400" kern="1200" dirty="0" smtClean="0"/>
            <a:t> not </a:t>
          </a:r>
          <a:r>
            <a:rPr lang="tr-TR" sz="3400" kern="1200" dirty="0" err="1" smtClean="0"/>
            <a:t>to</a:t>
          </a:r>
          <a:r>
            <a:rPr lang="tr-TR" sz="3400" kern="1200" dirty="0" smtClean="0"/>
            <a:t> do </a:t>
          </a:r>
          <a:r>
            <a:rPr lang="tr-TR" sz="3400" kern="1200" dirty="0" err="1" smtClean="0"/>
            <a:t>something</a:t>
          </a:r>
          <a:r>
            <a:rPr lang="tr-TR" sz="3400" kern="1200" dirty="0" smtClean="0"/>
            <a:t> ( </a:t>
          </a:r>
          <a:r>
            <a:rPr lang="tr-TR" sz="3400" b="1" kern="1200" dirty="0" err="1" smtClean="0"/>
            <a:t>e.g</a:t>
          </a:r>
          <a:r>
            <a:rPr lang="tr-TR" sz="3400" b="1" kern="1200" dirty="0" smtClean="0"/>
            <a:t>. </a:t>
          </a:r>
          <a:r>
            <a:rPr lang="tr-TR" sz="3400" i="1" kern="1200" dirty="0" err="1" smtClean="0"/>
            <a:t>You</a:t>
          </a:r>
          <a:r>
            <a:rPr lang="tr-TR" sz="3400" i="1" kern="1200" dirty="0" smtClean="0"/>
            <a:t> </a:t>
          </a:r>
          <a:r>
            <a:rPr lang="tr-TR" sz="3400" i="1" kern="1200" dirty="0" err="1" smtClean="0"/>
            <a:t>mustn’t</a:t>
          </a:r>
          <a:r>
            <a:rPr lang="tr-TR" sz="3400" i="1" kern="1200" dirty="0" smtClean="0"/>
            <a:t> </a:t>
          </a:r>
          <a:r>
            <a:rPr lang="tr-TR" sz="3400" i="1" kern="1200" dirty="0" err="1" smtClean="0"/>
            <a:t>take</a:t>
          </a:r>
          <a:r>
            <a:rPr lang="tr-TR" sz="3400" i="1" kern="1200" dirty="0" smtClean="0"/>
            <a:t> </a:t>
          </a:r>
          <a:r>
            <a:rPr lang="tr-TR" sz="3400" i="1" kern="1200" dirty="0" err="1" smtClean="0"/>
            <a:t>sensitive</a:t>
          </a:r>
          <a:r>
            <a:rPr lang="tr-TR" sz="3400" i="1" kern="1200" dirty="0" smtClean="0"/>
            <a:t> data </a:t>
          </a:r>
          <a:r>
            <a:rPr lang="tr-TR" sz="3400" i="1" kern="1200" dirty="0" err="1" smtClean="0"/>
            <a:t>out</a:t>
          </a:r>
          <a:r>
            <a:rPr lang="tr-TR" sz="3400" i="1" kern="1200" dirty="0" smtClean="0"/>
            <a:t> of </a:t>
          </a:r>
          <a:r>
            <a:rPr lang="tr-TR" sz="3400" i="1" kern="1200" dirty="0" err="1" smtClean="0"/>
            <a:t>the</a:t>
          </a:r>
          <a:r>
            <a:rPr lang="tr-TR" sz="3400" i="1" kern="1200" dirty="0" smtClean="0"/>
            <a:t> </a:t>
          </a:r>
          <a:r>
            <a:rPr lang="tr-TR" sz="3400" i="1" kern="1200" dirty="0" err="1" smtClean="0"/>
            <a:t>building</a:t>
          </a:r>
          <a:r>
            <a:rPr lang="tr-TR" sz="3400" kern="1200" dirty="0" smtClean="0"/>
            <a:t>)</a:t>
          </a:r>
          <a:endParaRPr lang="en-US" sz="3400" kern="1200" dirty="0"/>
        </a:p>
      </dsp:txBody>
      <dsp:txXfrm>
        <a:off x="0" y="1056218"/>
        <a:ext cx="8229600" cy="1548360"/>
      </dsp:txXfrm>
    </dsp:sp>
    <dsp:sp modelId="{77C6F5B7-B973-4D27-AD6E-19C34A0C3719}">
      <dsp:nvSpPr>
        <dsp:cNvPr id="0" name=""/>
        <dsp:cNvSpPr/>
      </dsp:nvSpPr>
      <dsp:spPr>
        <a:xfrm>
          <a:off x="0" y="2604578"/>
          <a:ext cx="8229600" cy="10553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tr-TR" sz="4400" kern="1200" dirty="0" smtClean="0"/>
            <a:t>DON’T HAVE TO</a:t>
          </a:r>
          <a:endParaRPr lang="en-US" sz="4400" kern="1200" dirty="0"/>
        </a:p>
      </dsp:txBody>
      <dsp:txXfrm>
        <a:off x="51517" y="2656095"/>
        <a:ext cx="8126566" cy="952306"/>
      </dsp:txXfrm>
    </dsp:sp>
    <dsp:sp modelId="{13122A48-5E28-4E55-A289-1C3615982E1A}">
      <dsp:nvSpPr>
        <dsp:cNvPr id="0" name=""/>
        <dsp:cNvSpPr/>
      </dsp:nvSpPr>
      <dsp:spPr>
        <a:xfrm>
          <a:off x="0" y="3659918"/>
          <a:ext cx="82296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5880" rIns="312928" bIns="55880" numCol="1" spcCol="1270" anchor="t" anchorCtr="0">
          <a:noAutofit/>
        </a:bodyPr>
        <a:lstStyle/>
        <a:p>
          <a:pPr marL="285750" lvl="1" indent="-285750" algn="l" defTabSz="1511300">
            <a:lnSpc>
              <a:spcPct val="90000"/>
            </a:lnSpc>
            <a:spcBef>
              <a:spcPct val="0"/>
            </a:spcBef>
            <a:spcAft>
              <a:spcPct val="20000"/>
            </a:spcAft>
            <a:buChar char="••"/>
          </a:pPr>
          <a:r>
            <a:rPr lang="tr-TR" sz="3400" kern="1200" dirty="0" err="1" smtClean="0"/>
            <a:t>Expresses</a:t>
          </a:r>
          <a:r>
            <a:rPr lang="tr-TR" sz="3400" kern="1200" dirty="0" smtClean="0"/>
            <a:t> a </a:t>
          </a:r>
          <a:r>
            <a:rPr lang="tr-TR" sz="3400" kern="1200" dirty="0" err="1" smtClean="0"/>
            <a:t>lack</a:t>
          </a:r>
          <a:r>
            <a:rPr lang="tr-TR" sz="3400" kern="1200" dirty="0" smtClean="0"/>
            <a:t> of </a:t>
          </a:r>
          <a:r>
            <a:rPr lang="tr-TR" sz="3400" kern="1200" dirty="0" err="1" smtClean="0"/>
            <a:t>obligation</a:t>
          </a:r>
          <a:endParaRPr lang="en-US" sz="3400" kern="1200" dirty="0"/>
        </a:p>
      </dsp:txBody>
      <dsp:txXfrm>
        <a:off x="0" y="3659918"/>
        <a:ext cx="8229600" cy="7286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6D9B09F-9018-4A6D-806C-8B246F96139D}" type="datetimeFigureOut">
              <a:rPr lang="en-US" smtClean="0"/>
              <a:t>12/2/2024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42A4878-0A99-4A22-B297-097E5AD49A1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6D9B09F-9018-4A6D-806C-8B246F96139D}"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4878-0A99-4A22-B297-097E5AD49A1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6D9B09F-9018-4A6D-806C-8B246F96139D}"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4878-0A99-4A22-B297-097E5AD49A1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6D9B09F-9018-4A6D-806C-8B246F96139D}"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4878-0A99-4A22-B297-097E5AD49A1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6D9B09F-9018-4A6D-806C-8B246F96139D}"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2A4878-0A99-4A22-B297-097E5AD49A1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6D9B09F-9018-4A6D-806C-8B246F96139D}"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A4878-0A99-4A22-B297-097E5AD49A1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6D9B09F-9018-4A6D-806C-8B246F96139D}"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2A4878-0A99-4A22-B297-097E5AD49A1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6D9B09F-9018-4A6D-806C-8B246F96139D}"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2A4878-0A99-4A22-B297-097E5AD49A1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9B09F-9018-4A6D-806C-8B246F96139D}"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2A4878-0A99-4A22-B297-097E5AD49A1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6D9B09F-9018-4A6D-806C-8B246F96139D}"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2A4878-0A99-4A22-B297-097E5AD49A1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6D9B09F-9018-4A6D-806C-8B246F96139D}"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42A4878-0A99-4A22-B297-097E5AD49A1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6D9B09F-9018-4A6D-806C-8B246F96139D}" type="datetimeFigureOut">
              <a:rPr lang="en-US" smtClean="0"/>
              <a:t>12/2/2024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4878-0A99-4A22-B297-097E5AD49A1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solidFill>
                  <a:schemeClr val="tx1"/>
                </a:solidFill>
              </a:rPr>
              <a:t>Professional English III</a:t>
            </a:r>
            <a:endParaRPr lang="en-US" dirty="0">
              <a:solidFill>
                <a:schemeClr val="tx1"/>
              </a:solidFill>
            </a:endParaRPr>
          </a:p>
        </p:txBody>
      </p:sp>
      <p:sp>
        <p:nvSpPr>
          <p:cNvPr id="3" name="Alt Başlık 2"/>
          <p:cNvSpPr>
            <a:spLocks noGrp="1"/>
          </p:cNvSpPr>
          <p:nvPr>
            <p:ph type="subTitle" idx="1"/>
          </p:nvPr>
        </p:nvSpPr>
        <p:spPr>
          <a:xfrm>
            <a:off x="755576" y="3717032"/>
            <a:ext cx="7854696" cy="1752600"/>
          </a:xfrm>
        </p:spPr>
        <p:txBody>
          <a:bodyPr/>
          <a:lstStyle/>
          <a:p>
            <a:r>
              <a:rPr lang="tr-TR" dirty="0" smtClean="0"/>
              <a:t>Öğretim Görevlisi</a:t>
            </a:r>
            <a:br>
              <a:rPr lang="tr-TR" dirty="0" smtClean="0"/>
            </a:br>
            <a:r>
              <a:rPr lang="tr-TR" dirty="0" smtClean="0"/>
              <a:t>Özen Tekin</a:t>
            </a:r>
            <a:endParaRPr lang="en-US" dirty="0"/>
          </a:p>
        </p:txBody>
      </p:sp>
    </p:spTree>
    <p:extLst>
      <p:ext uri="{BB962C8B-B14F-4D97-AF65-F5344CB8AC3E}">
        <p14:creationId xmlns:p14="http://schemas.microsoft.com/office/powerpoint/2010/main" val="2894704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Ex</a:t>
            </a:r>
            <a:r>
              <a:rPr lang="tr-TR" dirty="0" smtClean="0"/>
              <a:t>. 5</a:t>
            </a:r>
            <a:endParaRPr lang="en-US" dirty="0"/>
          </a:p>
        </p:txBody>
      </p:sp>
      <p:sp>
        <p:nvSpPr>
          <p:cNvPr id="3" name="İçerik Yer Tutucusu 2"/>
          <p:cNvSpPr>
            <a:spLocks noGrp="1"/>
          </p:cNvSpPr>
          <p:nvPr>
            <p:ph idx="1"/>
          </p:nvPr>
        </p:nvSpPr>
        <p:spPr>
          <a:xfrm>
            <a:off x="467544" y="2348880"/>
            <a:ext cx="8229600" cy="3615680"/>
          </a:xfrm>
        </p:spPr>
        <p:txBody>
          <a:bodyPr/>
          <a:lstStyle/>
          <a:p>
            <a:r>
              <a:rPr lang="tr-TR" b="1" dirty="0" smtClean="0"/>
              <a:t>An </a:t>
            </a:r>
            <a:r>
              <a:rPr lang="tr-TR" b="1" dirty="0" err="1" smtClean="0"/>
              <a:t>offender</a:t>
            </a:r>
            <a:r>
              <a:rPr lang="tr-TR" b="1" dirty="0" smtClean="0"/>
              <a:t> </a:t>
            </a:r>
            <a:r>
              <a:rPr lang="tr-TR" dirty="0" err="1" smtClean="0"/>
              <a:t>commits</a:t>
            </a:r>
            <a:r>
              <a:rPr lang="tr-TR" dirty="0" smtClean="0"/>
              <a:t> a </a:t>
            </a:r>
            <a:r>
              <a:rPr lang="tr-TR" dirty="0" err="1" smtClean="0"/>
              <a:t>crime</a:t>
            </a:r>
            <a:endParaRPr lang="tr-TR" dirty="0" smtClean="0"/>
          </a:p>
          <a:p>
            <a:r>
              <a:rPr lang="tr-TR" b="1" dirty="0" smtClean="0"/>
              <a:t>A </a:t>
            </a:r>
            <a:r>
              <a:rPr lang="tr-TR" b="1" dirty="0" err="1" smtClean="0"/>
              <a:t>victim</a:t>
            </a:r>
            <a:r>
              <a:rPr lang="tr-TR" b="1" dirty="0" smtClean="0"/>
              <a:t> </a:t>
            </a:r>
            <a:r>
              <a:rPr lang="tr-TR" dirty="0" err="1" smtClean="0"/>
              <a:t>brings</a:t>
            </a:r>
            <a:r>
              <a:rPr lang="tr-TR" dirty="0" smtClean="0"/>
              <a:t> a </a:t>
            </a:r>
            <a:r>
              <a:rPr lang="tr-TR" dirty="0" err="1" smtClean="0"/>
              <a:t>suit</a:t>
            </a:r>
            <a:endParaRPr lang="tr-TR" dirty="0" smtClean="0"/>
          </a:p>
          <a:p>
            <a:r>
              <a:rPr lang="tr-TR" b="1" dirty="0" smtClean="0"/>
              <a:t>A </a:t>
            </a:r>
            <a:r>
              <a:rPr lang="tr-TR" b="1" dirty="0" err="1" smtClean="0"/>
              <a:t>lawyer</a:t>
            </a:r>
            <a:r>
              <a:rPr lang="tr-TR" b="1" dirty="0" smtClean="0"/>
              <a:t> </a:t>
            </a:r>
            <a:r>
              <a:rPr lang="tr-TR" dirty="0" err="1" smtClean="0"/>
              <a:t>resolves</a:t>
            </a:r>
            <a:r>
              <a:rPr lang="tr-TR" dirty="0" smtClean="0"/>
              <a:t> a </a:t>
            </a:r>
            <a:r>
              <a:rPr lang="tr-TR" dirty="0" err="1" smtClean="0"/>
              <a:t>dispute</a:t>
            </a:r>
            <a:r>
              <a:rPr lang="tr-TR" dirty="0" smtClean="0"/>
              <a:t>, </a:t>
            </a:r>
            <a:r>
              <a:rPr lang="tr-TR" dirty="0" err="1" smtClean="0"/>
              <a:t>brings</a:t>
            </a:r>
            <a:r>
              <a:rPr lang="tr-TR" dirty="0" smtClean="0"/>
              <a:t> a </a:t>
            </a:r>
            <a:r>
              <a:rPr lang="tr-TR" dirty="0" err="1" smtClean="0"/>
              <a:t>suit</a:t>
            </a:r>
            <a:endParaRPr lang="tr-TR" dirty="0" smtClean="0"/>
          </a:p>
          <a:p>
            <a:r>
              <a:rPr lang="tr-TR" b="1" dirty="0" err="1" smtClean="0"/>
              <a:t>The</a:t>
            </a:r>
            <a:r>
              <a:rPr lang="tr-TR" b="1" dirty="0" smtClean="0"/>
              <a:t> </a:t>
            </a:r>
            <a:r>
              <a:rPr lang="tr-TR" b="1" dirty="0" err="1" smtClean="0"/>
              <a:t>court</a:t>
            </a:r>
            <a:r>
              <a:rPr lang="tr-TR" b="1" dirty="0" smtClean="0"/>
              <a:t> </a:t>
            </a:r>
            <a:r>
              <a:rPr lang="tr-TR" dirty="0" smtClean="0"/>
              <a:t> </a:t>
            </a:r>
            <a:r>
              <a:rPr lang="tr-TR" dirty="0" err="1" smtClean="0"/>
              <a:t>resolves</a:t>
            </a:r>
            <a:r>
              <a:rPr lang="tr-TR" dirty="0" smtClean="0"/>
              <a:t> a </a:t>
            </a:r>
            <a:r>
              <a:rPr lang="tr-TR" dirty="0" err="1" smtClean="0"/>
              <a:t>dispute</a:t>
            </a:r>
            <a:r>
              <a:rPr lang="tr-TR" dirty="0" smtClean="0"/>
              <a:t>, </a:t>
            </a:r>
            <a:r>
              <a:rPr lang="tr-TR" dirty="0" err="1" smtClean="0"/>
              <a:t>renders</a:t>
            </a:r>
            <a:r>
              <a:rPr lang="tr-TR" dirty="0" smtClean="0"/>
              <a:t> a </a:t>
            </a:r>
            <a:r>
              <a:rPr lang="tr-TR" dirty="0" err="1" smtClean="0"/>
              <a:t>verdict</a:t>
            </a:r>
            <a:r>
              <a:rPr lang="tr-TR" dirty="0" smtClean="0"/>
              <a:t>, </a:t>
            </a:r>
            <a:r>
              <a:rPr lang="tr-TR" dirty="0" err="1" smtClean="0"/>
              <a:t>sentences</a:t>
            </a:r>
            <a:r>
              <a:rPr lang="tr-TR" dirty="0" smtClean="0"/>
              <a:t> an </a:t>
            </a:r>
            <a:r>
              <a:rPr lang="tr-TR" dirty="0" err="1" smtClean="0"/>
              <a:t>offender</a:t>
            </a:r>
            <a:r>
              <a:rPr lang="tr-TR" dirty="0" smtClean="0"/>
              <a:t>, </a:t>
            </a:r>
            <a:r>
              <a:rPr lang="tr-TR" dirty="0" err="1" smtClean="0"/>
              <a:t>suspends</a:t>
            </a:r>
            <a:r>
              <a:rPr lang="tr-TR" dirty="0" smtClean="0"/>
              <a:t> a </a:t>
            </a:r>
            <a:r>
              <a:rPr lang="tr-TR" dirty="0" err="1" smtClean="0"/>
              <a:t>sentence</a:t>
            </a:r>
            <a:endParaRPr lang="tr-TR" dirty="0" smtClean="0"/>
          </a:p>
          <a:p>
            <a:r>
              <a:rPr lang="tr-TR" b="1" dirty="0" smtClean="0"/>
              <a:t>A </a:t>
            </a:r>
            <a:r>
              <a:rPr lang="tr-TR" b="1" dirty="0" err="1" smtClean="0"/>
              <a:t>judge</a:t>
            </a:r>
            <a:r>
              <a:rPr lang="tr-TR" b="1" dirty="0" smtClean="0"/>
              <a:t> </a:t>
            </a:r>
            <a:r>
              <a:rPr lang="tr-TR" dirty="0" smtClean="0"/>
              <a:t> </a:t>
            </a:r>
            <a:r>
              <a:rPr lang="tr-TR" dirty="0" err="1" smtClean="0"/>
              <a:t>resolves</a:t>
            </a:r>
            <a:r>
              <a:rPr lang="tr-TR" dirty="0" smtClean="0"/>
              <a:t> a </a:t>
            </a:r>
            <a:r>
              <a:rPr lang="tr-TR" dirty="0" err="1" smtClean="0"/>
              <a:t>dispute</a:t>
            </a:r>
            <a:r>
              <a:rPr lang="tr-TR" dirty="0" smtClean="0"/>
              <a:t>, </a:t>
            </a:r>
            <a:r>
              <a:rPr lang="tr-TR" dirty="0" err="1" smtClean="0"/>
              <a:t>renders</a:t>
            </a:r>
            <a:r>
              <a:rPr lang="tr-TR" dirty="0" smtClean="0"/>
              <a:t> a </a:t>
            </a:r>
            <a:r>
              <a:rPr lang="tr-TR" dirty="0" err="1" smtClean="0"/>
              <a:t>verdict</a:t>
            </a:r>
            <a:r>
              <a:rPr lang="tr-TR" dirty="0" smtClean="0"/>
              <a:t>, </a:t>
            </a:r>
            <a:r>
              <a:rPr lang="tr-TR" dirty="0" err="1" smtClean="0"/>
              <a:t>sentences</a:t>
            </a:r>
            <a:r>
              <a:rPr lang="tr-TR" dirty="0" smtClean="0"/>
              <a:t> an </a:t>
            </a:r>
            <a:r>
              <a:rPr lang="tr-TR" dirty="0" err="1" smtClean="0"/>
              <a:t>offender</a:t>
            </a:r>
            <a:r>
              <a:rPr lang="tr-TR" dirty="0" smtClean="0"/>
              <a:t>, </a:t>
            </a:r>
            <a:r>
              <a:rPr lang="tr-TR" dirty="0" err="1" smtClean="0"/>
              <a:t>suspends</a:t>
            </a:r>
            <a:r>
              <a:rPr lang="tr-TR" dirty="0" smtClean="0"/>
              <a:t> a </a:t>
            </a:r>
            <a:r>
              <a:rPr lang="tr-TR" dirty="0" err="1" smtClean="0"/>
              <a:t>sentence</a:t>
            </a:r>
            <a:endParaRPr lang="en-US" b="1" dirty="0"/>
          </a:p>
        </p:txBody>
      </p:sp>
    </p:spTree>
    <p:extLst>
      <p:ext uri="{BB962C8B-B14F-4D97-AF65-F5344CB8AC3E}">
        <p14:creationId xmlns:p14="http://schemas.microsoft.com/office/powerpoint/2010/main" val="11475524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525" y="419561"/>
            <a:ext cx="8712968" cy="5919936"/>
          </a:xfrm>
        </p:spPr>
        <p:txBody>
          <a:bodyPr>
            <a:normAutofit lnSpcReduction="10000"/>
          </a:bodyPr>
          <a:lstStyle/>
          <a:p>
            <a:pPr marL="514350" indent="-514350">
              <a:buFont typeface="+mj-lt"/>
              <a:buAutoNum type="arabicPeriod"/>
            </a:pPr>
            <a:r>
              <a:rPr lang="tr-TR" dirty="0" smtClean="0"/>
              <a:t> </a:t>
            </a:r>
            <a:r>
              <a:rPr lang="tr-TR" dirty="0" err="1" smtClean="0"/>
              <a:t>Which</a:t>
            </a:r>
            <a:r>
              <a:rPr lang="tr-TR" dirty="0" smtClean="0"/>
              <a:t> form of </a:t>
            </a:r>
            <a:r>
              <a:rPr lang="tr-TR" dirty="0" err="1" smtClean="0"/>
              <a:t>punishment</a:t>
            </a:r>
            <a:r>
              <a:rPr lang="tr-TR" dirty="0" smtClean="0"/>
              <a:t> </a:t>
            </a:r>
            <a:r>
              <a:rPr lang="tr-TR" dirty="0" err="1" smtClean="0"/>
              <a:t>involves</a:t>
            </a:r>
            <a:r>
              <a:rPr lang="tr-TR" dirty="0" smtClean="0"/>
              <a:t> </a:t>
            </a:r>
            <a:r>
              <a:rPr lang="tr-TR" dirty="0" err="1" smtClean="0"/>
              <a:t>inflicting</a:t>
            </a:r>
            <a:r>
              <a:rPr lang="tr-TR" dirty="0" smtClean="0"/>
              <a:t> </a:t>
            </a:r>
            <a:r>
              <a:rPr lang="tr-TR" dirty="0" err="1" smtClean="0"/>
              <a:t>bodily</a:t>
            </a:r>
            <a:r>
              <a:rPr lang="tr-TR" dirty="0" smtClean="0"/>
              <a:t> </a:t>
            </a:r>
            <a:r>
              <a:rPr lang="tr-TR" dirty="0" err="1" smtClean="0"/>
              <a:t>pain</a:t>
            </a:r>
            <a:r>
              <a:rPr lang="tr-TR" dirty="0" smtClean="0"/>
              <a:t> </a:t>
            </a:r>
            <a:r>
              <a:rPr lang="tr-TR" dirty="0" err="1" smtClean="0"/>
              <a:t>or</a:t>
            </a:r>
            <a:r>
              <a:rPr lang="tr-TR" dirty="0" smtClean="0"/>
              <a:t> </a:t>
            </a:r>
            <a:r>
              <a:rPr lang="tr-TR" dirty="0" err="1" smtClean="0"/>
              <a:t>suffering</a:t>
            </a:r>
            <a:r>
              <a:rPr lang="tr-TR" dirty="0" smtClean="0"/>
              <a:t> on </a:t>
            </a:r>
            <a:r>
              <a:rPr lang="tr-TR" dirty="0" err="1" smtClean="0"/>
              <a:t>the</a:t>
            </a:r>
            <a:r>
              <a:rPr lang="tr-TR" dirty="0" smtClean="0"/>
              <a:t> </a:t>
            </a:r>
            <a:r>
              <a:rPr lang="tr-TR" dirty="0" err="1" smtClean="0"/>
              <a:t>offender</a:t>
            </a:r>
            <a:r>
              <a:rPr lang="tr-TR" dirty="0" smtClean="0"/>
              <a:t>?</a:t>
            </a:r>
            <a:br>
              <a:rPr lang="tr-TR" dirty="0" smtClean="0"/>
            </a:br>
            <a:endParaRPr lang="tr-TR" dirty="0" smtClean="0"/>
          </a:p>
          <a:p>
            <a:pPr marL="514350" indent="-514350">
              <a:buFont typeface="+mj-lt"/>
              <a:buAutoNum type="arabicPeriod"/>
            </a:pPr>
            <a:r>
              <a:rPr lang="tr-TR" dirty="0" err="1" smtClean="0"/>
              <a:t>What</a:t>
            </a:r>
            <a:r>
              <a:rPr lang="tr-TR" dirty="0" smtClean="0"/>
              <a:t> </a:t>
            </a:r>
            <a:r>
              <a:rPr lang="tr-TR" dirty="0" err="1" smtClean="0"/>
              <a:t>sort</a:t>
            </a:r>
            <a:r>
              <a:rPr lang="tr-TR" dirty="0" smtClean="0"/>
              <a:t> of </a:t>
            </a:r>
            <a:r>
              <a:rPr lang="tr-TR" dirty="0" err="1" smtClean="0"/>
              <a:t>crime</a:t>
            </a:r>
            <a:r>
              <a:rPr lang="tr-TR" dirty="0" smtClean="0"/>
              <a:t> is </a:t>
            </a:r>
            <a:r>
              <a:rPr lang="tr-TR" dirty="0" err="1" smtClean="0"/>
              <a:t>prostitution</a:t>
            </a:r>
            <a:r>
              <a:rPr lang="tr-TR" dirty="0" smtClean="0"/>
              <a:t>?</a:t>
            </a:r>
            <a:br>
              <a:rPr lang="tr-TR" dirty="0" smtClean="0"/>
            </a:br>
            <a:endParaRPr lang="tr-TR" dirty="0" smtClean="0"/>
          </a:p>
          <a:p>
            <a:pPr marL="514350" indent="-514350">
              <a:buFont typeface="+mj-lt"/>
              <a:buAutoNum type="arabicPeriod"/>
            </a:pPr>
            <a:r>
              <a:rPr lang="tr-TR" dirty="0" err="1" smtClean="0"/>
              <a:t>Which</a:t>
            </a:r>
            <a:r>
              <a:rPr lang="tr-TR" dirty="0" smtClean="0"/>
              <a:t> form of </a:t>
            </a:r>
            <a:r>
              <a:rPr lang="tr-TR" dirty="0" err="1" smtClean="0"/>
              <a:t>punishment</a:t>
            </a:r>
            <a:r>
              <a:rPr lang="tr-TR" dirty="0" smtClean="0"/>
              <a:t> </a:t>
            </a:r>
            <a:r>
              <a:rPr lang="tr-TR" dirty="0" err="1" smtClean="0"/>
              <a:t>involves</a:t>
            </a:r>
            <a:r>
              <a:rPr lang="tr-TR" dirty="0" smtClean="0"/>
              <a:t> </a:t>
            </a:r>
            <a:r>
              <a:rPr lang="tr-TR" dirty="0" err="1" smtClean="0"/>
              <a:t>killing</a:t>
            </a:r>
            <a:r>
              <a:rPr lang="tr-TR" dirty="0" smtClean="0"/>
              <a:t> </a:t>
            </a:r>
            <a:r>
              <a:rPr lang="tr-TR" dirty="0" err="1" smtClean="0"/>
              <a:t>the</a:t>
            </a:r>
            <a:r>
              <a:rPr lang="tr-TR" dirty="0" smtClean="0"/>
              <a:t> </a:t>
            </a:r>
            <a:r>
              <a:rPr lang="tr-TR" dirty="0" err="1" smtClean="0"/>
              <a:t>offender</a:t>
            </a:r>
            <a:r>
              <a:rPr lang="tr-TR" dirty="0" smtClean="0"/>
              <a:t/>
            </a:r>
            <a:br>
              <a:rPr lang="tr-TR" dirty="0" smtClean="0"/>
            </a:br>
            <a:endParaRPr lang="tr-TR" dirty="0" smtClean="0"/>
          </a:p>
          <a:p>
            <a:pPr marL="514350" indent="-514350">
              <a:buFont typeface="+mj-lt"/>
              <a:buAutoNum type="arabicPeriod"/>
            </a:pPr>
            <a:r>
              <a:rPr lang="tr-TR" dirty="0" err="1" smtClean="0"/>
              <a:t>What</a:t>
            </a:r>
            <a:r>
              <a:rPr lang="tr-TR" dirty="0" smtClean="0"/>
              <a:t> </a:t>
            </a:r>
            <a:r>
              <a:rPr lang="tr-TR" dirty="0" err="1" smtClean="0"/>
              <a:t>are</a:t>
            </a:r>
            <a:r>
              <a:rPr lang="tr-TR" dirty="0" smtClean="0"/>
              <a:t> </a:t>
            </a:r>
            <a:r>
              <a:rPr lang="tr-TR" dirty="0" err="1" smtClean="0"/>
              <a:t>the</a:t>
            </a:r>
            <a:r>
              <a:rPr lang="tr-TR" dirty="0" smtClean="0"/>
              <a:t> 2 </a:t>
            </a:r>
            <a:r>
              <a:rPr lang="tr-TR" dirty="0" err="1" smtClean="0"/>
              <a:t>elements</a:t>
            </a:r>
            <a:r>
              <a:rPr lang="tr-TR" dirty="0" smtClean="0"/>
              <a:t> </a:t>
            </a:r>
            <a:r>
              <a:rPr lang="tr-TR" dirty="0" err="1" smtClean="0"/>
              <a:t>which</a:t>
            </a:r>
            <a:r>
              <a:rPr lang="tr-TR" dirty="0" smtClean="0"/>
              <a:t> </a:t>
            </a:r>
            <a:r>
              <a:rPr lang="tr-TR" dirty="0" err="1" smtClean="0"/>
              <a:t>characterise</a:t>
            </a:r>
            <a:r>
              <a:rPr lang="tr-TR" dirty="0" smtClean="0"/>
              <a:t> </a:t>
            </a:r>
            <a:r>
              <a:rPr lang="tr-TR" dirty="0" err="1" smtClean="0"/>
              <a:t>crimes</a:t>
            </a:r>
            <a:r>
              <a:rPr lang="tr-TR" dirty="0" smtClean="0"/>
              <a:t>?</a:t>
            </a:r>
            <a:br>
              <a:rPr lang="tr-TR" dirty="0" smtClean="0"/>
            </a:br>
            <a:endParaRPr lang="tr-TR" dirty="0" smtClean="0"/>
          </a:p>
          <a:p>
            <a:pPr marL="514350" indent="-514350">
              <a:buFont typeface="+mj-lt"/>
              <a:buAutoNum type="arabicPeriod"/>
            </a:pPr>
            <a:r>
              <a:rPr lang="tr-TR" dirty="0" err="1" smtClean="0"/>
              <a:t>What</a:t>
            </a:r>
            <a:r>
              <a:rPr lang="tr-TR" dirty="0" smtClean="0"/>
              <a:t> </a:t>
            </a:r>
            <a:r>
              <a:rPr lang="tr-TR" dirty="0" err="1" smtClean="0"/>
              <a:t>word</a:t>
            </a:r>
            <a:r>
              <a:rPr lang="tr-TR" dirty="0" smtClean="0"/>
              <a:t> in </a:t>
            </a:r>
            <a:r>
              <a:rPr lang="tr-TR" dirty="0" err="1" smtClean="0"/>
              <a:t>the</a:t>
            </a:r>
            <a:r>
              <a:rPr lang="tr-TR" dirty="0" smtClean="0"/>
              <a:t> </a:t>
            </a:r>
            <a:r>
              <a:rPr lang="tr-TR" dirty="0" err="1" smtClean="0"/>
              <a:t>text</a:t>
            </a:r>
            <a:r>
              <a:rPr lang="tr-TR" dirty="0" smtClean="0"/>
              <a:t> </a:t>
            </a:r>
            <a:r>
              <a:rPr lang="tr-TR" dirty="0" err="1" smtClean="0"/>
              <a:t>means</a:t>
            </a:r>
            <a:r>
              <a:rPr lang="tr-TR" dirty="0" smtClean="0"/>
              <a:t> «</a:t>
            </a:r>
            <a:r>
              <a:rPr lang="tr-TR" dirty="0" err="1" smtClean="0"/>
              <a:t>prohibit</a:t>
            </a:r>
            <a:r>
              <a:rPr lang="tr-TR" dirty="0" smtClean="0"/>
              <a:t>»?</a:t>
            </a:r>
            <a:br>
              <a:rPr lang="tr-TR" dirty="0" smtClean="0"/>
            </a:br>
            <a:endParaRPr lang="tr-TR" dirty="0" smtClean="0"/>
          </a:p>
          <a:p>
            <a:pPr marL="514350" indent="-514350">
              <a:buFont typeface="+mj-lt"/>
              <a:buAutoNum type="arabicPeriod"/>
            </a:pPr>
            <a:r>
              <a:rPr lang="tr-TR" dirty="0" err="1" smtClean="0"/>
              <a:t>What</a:t>
            </a:r>
            <a:r>
              <a:rPr lang="tr-TR" dirty="0" smtClean="0"/>
              <a:t> is </a:t>
            </a:r>
            <a:r>
              <a:rPr lang="tr-TR" dirty="0" err="1" smtClean="0"/>
              <a:t>another</a:t>
            </a:r>
            <a:r>
              <a:rPr lang="tr-TR" dirty="0" smtClean="0"/>
              <a:t> name </a:t>
            </a:r>
            <a:r>
              <a:rPr lang="tr-TR" dirty="0" err="1" smtClean="0"/>
              <a:t>for</a:t>
            </a:r>
            <a:r>
              <a:rPr lang="tr-TR" dirty="0" smtClean="0"/>
              <a:t> </a:t>
            </a:r>
            <a:r>
              <a:rPr lang="tr-TR" dirty="0" err="1" smtClean="0"/>
              <a:t>criminal</a:t>
            </a:r>
            <a:r>
              <a:rPr lang="tr-TR" dirty="0" smtClean="0"/>
              <a:t> </a:t>
            </a:r>
            <a:r>
              <a:rPr lang="tr-TR" dirty="0" err="1" smtClean="0"/>
              <a:t>law</a:t>
            </a:r>
            <a:r>
              <a:rPr lang="tr-TR" dirty="0" smtClean="0"/>
              <a:t>?</a:t>
            </a:r>
            <a:br>
              <a:rPr lang="tr-TR" dirty="0" smtClean="0"/>
            </a:br>
            <a:endParaRPr lang="tr-TR" dirty="0" smtClean="0"/>
          </a:p>
          <a:p>
            <a:pPr marL="514350" indent="-514350">
              <a:buFont typeface="+mj-lt"/>
              <a:buAutoNum type="arabicPeriod"/>
            </a:pPr>
            <a:r>
              <a:rPr lang="tr-TR" dirty="0" err="1" smtClean="0"/>
              <a:t>What</a:t>
            </a:r>
            <a:r>
              <a:rPr lang="tr-TR" dirty="0" smtClean="0"/>
              <a:t> is </a:t>
            </a:r>
            <a:r>
              <a:rPr lang="tr-TR" dirty="0" err="1" smtClean="0"/>
              <a:t>the</a:t>
            </a:r>
            <a:r>
              <a:rPr lang="tr-TR" dirty="0" smtClean="0"/>
              <a:t> name </a:t>
            </a:r>
            <a:r>
              <a:rPr lang="tr-TR" dirty="0" err="1" smtClean="0"/>
              <a:t>for</a:t>
            </a:r>
            <a:r>
              <a:rPr lang="tr-TR" dirty="0" smtClean="0"/>
              <a:t> </a:t>
            </a:r>
            <a:r>
              <a:rPr lang="tr-TR" dirty="0" err="1" smtClean="0"/>
              <a:t>less</a:t>
            </a:r>
            <a:r>
              <a:rPr lang="tr-TR" dirty="0" smtClean="0"/>
              <a:t> </a:t>
            </a:r>
            <a:r>
              <a:rPr lang="tr-TR" dirty="0" err="1" smtClean="0"/>
              <a:t>serious</a:t>
            </a:r>
            <a:r>
              <a:rPr lang="tr-TR" dirty="0" smtClean="0"/>
              <a:t> </a:t>
            </a:r>
            <a:r>
              <a:rPr lang="tr-TR" dirty="0" err="1" smtClean="0"/>
              <a:t>crimes</a:t>
            </a:r>
            <a:r>
              <a:rPr lang="tr-TR" dirty="0" smtClean="0"/>
              <a:t>? </a:t>
            </a:r>
            <a:endParaRPr lang="en-US" dirty="0"/>
          </a:p>
        </p:txBody>
      </p:sp>
      <p:sp>
        <p:nvSpPr>
          <p:cNvPr id="4" name="Metin kutusu 3"/>
          <p:cNvSpPr txBox="1"/>
          <p:nvPr/>
        </p:nvSpPr>
        <p:spPr>
          <a:xfrm>
            <a:off x="683568" y="1098102"/>
            <a:ext cx="6480720" cy="369332"/>
          </a:xfrm>
          <a:prstGeom prst="rect">
            <a:avLst/>
          </a:prstGeom>
          <a:noFill/>
        </p:spPr>
        <p:txBody>
          <a:bodyPr wrap="square" rtlCol="0">
            <a:spAutoFit/>
          </a:bodyPr>
          <a:lstStyle/>
          <a:p>
            <a:r>
              <a:rPr lang="tr-TR" i="1" dirty="0" err="1" smtClean="0"/>
              <a:t>Corporal</a:t>
            </a:r>
            <a:r>
              <a:rPr lang="tr-TR" i="1" dirty="0" smtClean="0"/>
              <a:t> </a:t>
            </a:r>
            <a:r>
              <a:rPr lang="tr-TR" i="1" dirty="0" err="1" smtClean="0"/>
              <a:t>punishment</a:t>
            </a:r>
            <a:endParaRPr lang="en-US" i="1" dirty="0"/>
          </a:p>
        </p:txBody>
      </p:sp>
      <p:sp>
        <p:nvSpPr>
          <p:cNvPr id="5" name="Metin kutusu 4"/>
          <p:cNvSpPr txBox="1"/>
          <p:nvPr/>
        </p:nvSpPr>
        <p:spPr>
          <a:xfrm>
            <a:off x="685784" y="1931652"/>
            <a:ext cx="6480720" cy="369332"/>
          </a:xfrm>
          <a:prstGeom prst="rect">
            <a:avLst/>
          </a:prstGeom>
          <a:noFill/>
        </p:spPr>
        <p:txBody>
          <a:bodyPr wrap="square" rtlCol="0">
            <a:spAutoFit/>
          </a:bodyPr>
          <a:lstStyle/>
          <a:p>
            <a:r>
              <a:rPr lang="tr-TR" i="1" dirty="0" err="1" smtClean="0"/>
              <a:t>Public-order</a:t>
            </a:r>
            <a:r>
              <a:rPr lang="tr-TR" i="1" dirty="0" smtClean="0"/>
              <a:t> </a:t>
            </a:r>
            <a:r>
              <a:rPr lang="tr-TR" i="1" dirty="0" err="1" smtClean="0"/>
              <a:t>crime</a:t>
            </a:r>
            <a:endParaRPr lang="en-US" i="1" dirty="0"/>
          </a:p>
        </p:txBody>
      </p:sp>
      <p:sp>
        <p:nvSpPr>
          <p:cNvPr id="6" name="Metin kutusu 5"/>
          <p:cNvSpPr txBox="1"/>
          <p:nvPr/>
        </p:nvSpPr>
        <p:spPr>
          <a:xfrm>
            <a:off x="675387" y="2790902"/>
            <a:ext cx="6480720" cy="369332"/>
          </a:xfrm>
          <a:prstGeom prst="rect">
            <a:avLst/>
          </a:prstGeom>
          <a:noFill/>
        </p:spPr>
        <p:txBody>
          <a:bodyPr wrap="square" rtlCol="0">
            <a:spAutoFit/>
          </a:bodyPr>
          <a:lstStyle/>
          <a:p>
            <a:r>
              <a:rPr lang="tr-TR" i="1" dirty="0" err="1" smtClean="0"/>
              <a:t>Execution</a:t>
            </a:r>
            <a:endParaRPr lang="en-US" i="1" dirty="0"/>
          </a:p>
        </p:txBody>
      </p:sp>
      <p:sp>
        <p:nvSpPr>
          <p:cNvPr id="7" name="Metin kutusu 6"/>
          <p:cNvSpPr txBox="1"/>
          <p:nvPr/>
        </p:nvSpPr>
        <p:spPr>
          <a:xfrm>
            <a:off x="675387" y="3532233"/>
            <a:ext cx="6480720" cy="369332"/>
          </a:xfrm>
          <a:prstGeom prst="rect">
            <a:avLst/>
          </a:prstGeom>
          <a:noFill/>
        </p:spPr>
        <p:txBody>
          <a:bodyPr wrap="square" rtlCol="0">
            <a:spAutoFit/>
          </a:bodyPr>
          <a:lstStyle/>
          <a:p>
            <a:r>
              <a:rPr lang="tr-TR" i="1" dirty="0" smtClean="0"/>
              <a:t>A </a:t>
            </a:r>
            <a:r>
              <a:rPr lang="tr-TR" i="1" dirty="0" err="1" smtClean="0"/>
              <a:t>criminal</a:t>
            </a:r>
            <a:r>
              <a:rPr lang="tr-TR" i="1" dirty="0" smtClean="0"/>
              <a:t> </a:t>
            </a:r>
            <a:r>
              <a:rPr lang="tr-TR" i="1" dirty="0" err="1" smtClean="0"/>
              <a:t>act</a:t>
            </a:r>
            <a:r>
              <a:rPr lang="tr-TR" i="1" dirty="0" smtClean="0"/>
              <a:t> ( </a:t>
            </a:r>
            <a:r>
              <a:rPr lang="tr-TR" i="1" dirty="0" err="1" smtClean="0"/>
              <a:t>actus</a:t>
            </a:r>
            <a:r>
              <a:rPr lang="tr-TR" i="1" dirty="0" smtClean="0"/>
              <a:t> </a:t>
            </a:r>
            <a:r>
              <a:rPr lang="tr-TR" i="1" dirty="0" err="1" smtClean="0"/>
              <a:t>reus</a:t>
            </a:r>
            <a:r>
              <a:rPr lang="tr-TR" i="1" dirty="0" smtClean="0"/>
              <a:t>) </a:t>
            </a:r>
            <a:r>
              <a:rPr lang="tr-TR" i="1" dirty="0" err="1" smtClean="0"/>
              <a:t>and</a:t>
            </a:r>
            <a:r>
              <a:rPr lang="tr-TR" i="1" dirty="0" smtClean="0"/>
              <a:t> </a:t>
            </a:r>
            <a:r>
              <a:rPr lang="tr-TR" i="1" dirty="0" err="1" smtClean="0"/>
              <a:t>criminal</a:t>
            </a:r>
            <a:r>
              <a:rPr lang="tr-TR" i="1" dirty="0" smtClean="0"/>
              <a:t> </a:t>
            </a:r>
            <a:r>
              <a:rPr lang="tr-TR" i="1" dirty="0" err="1" smtClean="0"/>
              <a:t>intent</a:t>
            </a:r>
            <a:r>
              <a:rPr lang="tr-TR" i="1" dirty="0" smtClean="0"/>
              <a:t> ( </a:t>
            </a:r>
            <a:r>
              <a:rPr lang="tr-TR" i="1" dirty="0" err="1" smtClean="0"/>
              <a:t>mens</a:t>
            </a:r>
            <a:r>
              <a:rPr lang="tr-TR" i="1" dirty="0" smtClean="0"/>
              <a:t> </a:t>
            </a:r>
            <a:r>
              <a:rPr lang="tr-TR" i="1" dirty="0" err="1" smtClean="0"/>
              <a:t>rea</a:t>
            </a:r>
            <a:r>
              <a:rPr lang="tr-TR" i="1" dirty="0" smtClean="0"/>
              <a:t>)</a:t>
            </a:r>
            <a:endParaRPr lang="en-US" i="1" dirty="0"/>
          </a:p>
        </p:txBody>
      </p:sp>
      <p:sp>
        <p:nvSpPr>
          <p:cNvPr id="8" name="Metin kutusu 7"/>
          <p:cNvSpPr txBox="1"/>
          <p:nvPr/>
        </p:nvSpPr>
        <p:spPr>
          <a:xfrm>
            <a:off x="675387" y="4292497"/>
            <a:ext cx="6480720" cy="369332"/>
          </a:xfrm>
          <a:prstGeom prst="rect">
            <a:avLst/>
          </a:prstGeom>
          <a:noFill/>
        </p:spPr>
        <p:txBody>
          <a:bodyPr wrap="square" rtlCol="0">
            <a:spAutoFit/>
          </a:bodyPr>
          <a:lstStyle/>
          <a:p>
            <a:r>
              <a:rPr lang="tr-TR" i="1" dirty="0" err="1"/>
              <a:t>P</a:t>
            </a:r>
            <a:r>
              <a:rPr lang="tr-TR" i="1" dirty="0" err="1" smtClean="0"/>
              <a:t>roscribe</a:t>
            </a:r>
            <a:endParaRPr lang="en-US" i="1" dirty="0"/>
          </a:p>
        </p:txBody>
      </p:sp>
      <p:sp>
        <p:nvSpPr>
          <p:cNvPr id="9" name="Metin kutusu 8"/>
          <p:cNvSpPr txBox="1"/>
          <p:nvPr/>
        </p:nvSpPr>
        <p:spPr>
          <a:xfrm>
            <a:off x="675387" y="5085184"/>
            <a:ext cx="6480720" cy="369332"/>
          </a:xfrm>
          <a:prstGeom prst="rect">
            <a:avLst/>
          </a:prstGeom>
          <a:noFill/>
        </p:spPr>
        <p:txBody>
          <a:bodyPr wrap="square" rtlCol="0">
            <a:spAutoFit/>
          </a:bodyPr>
          <a:lstStyle/>
          <a:p>
            <a:r>
              <a:rPr lang="tr-TR" i="1" dirty="0" err="1" smtClean="0"/>
              <a:t>Penal</a:t>
            </a:r>
            <a:r>
              <a:rPr lang="tr-TR" i="1" dirty="0" smtClean="0"/>
              <a:t> </a:t>
            </a:r>
            <a:r>
              <a:rPr lang="tr-TR" i="1" dirty="0" err="1" smtClean="0"/>
              <a:t>law</a:t>
            </a:r>
            <a:endParaRPr lang="en-US" i="1" dirty="0"/>
          </a:p>
        </p:txBody>
      </p:sp>
      <p:sp>
        <p:nvSpPr>
          <p:cNvPr id="10" name="Metin kutusu 9"/>
          <p:cNvSpPr txBox="1"/>
          <p:nvPr/>
        </p:nvSpPr>
        <p:spPr>
          <a:xfrm>
            <a:off x="642769" y="6021288"/>
            <a:ext cx="6480720" cy="369332"/>
          </a:xfrm>
          <a:prstGeom prst="rect">
            <a:avLst/>
          </a:prstGeom>
          <a:noFill/>
        </p:spPr>
        <p:txBody>
          <a:bodyPr wrap="square" rtlCol="0">
            <a:spAutoFit/>
          </a:bodyPr>
          <a:lstStyle/>
          <a:p>
            <a:r>
              <a:rPr lang="tr-TR" i="1" dirty="0" err="1" smtClean="0"/>
              <a:t>Misdemeanours</a:t>
            </a:r>
            <a:endParaRPr lang="en-US" i="1" dirty="0"/>
          </a:p>
        </p:txBody>
      </p:sp>
    </p:spTree>
    <p:extLst>
      <p:ext uri="{BB962C8B-B14F-4D97-AF65-F5344CB8AC3E}">
        <p14:creationId xmlns:p14="http://schemas.microsoft.com/office/powerpoint/2010/main" val="343124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8640"/>
            <a:ext cx="8229600" cy="1143000"/>
          </a:xfrm>
        </p:spPr>
        <p:txBody>
          <a:bodyPr/>
          <a:lstStyle/>
          <a:p>
            <a:r>
              <a:rPr lang="tr-TR" dirty="0" err="1" smtClean="0"/>
              <a:t>Ex</a:t>
            </a:r>
            <a:r>
              <a:rPr lang="tr-TR" dirty="0" smtClean="0"/>
              <a:t>. 8</a:t>
            </a:r>
            <a:endParaRPr lang="en-US" dirty="0"/>
          </a:p>
        </p:txBody>
      </p:sp>
      <p:sp>
        <p:nvSpPr>
          <p:cNvPr id="3" name="İçerik Yer Tutucusu 2"/>
          <p:cNvSpPr>
            <a:spLocks noGrp="1"/>
          </p:cNvSpPr>
          <p:nvPr>
            <p:ph idx="1"/>
          </p:nvPr>
        </p:nvSpPr>
        <p:spPr>
          <a:xfrm>
            <a:off x="251520" y="1340768"/>
            <a:ext cx="8640960" cy="5184576"/>
          </a:xfrm>
        </p:spPr>
        <p:txBody>
          <a:bodyPr>
            <a:normAutofit fontScale="92500" lnSpcReduction="20000"/>
          </a:bodyPr>
          <a:lstStyle/>
          <a:p>
            <a:pPr marL="0" indent="0">
              <a:buNone/>
            </a:pPr>
            <a:r>
              <a:rPr lang="tr-TR" dirty="0" smtClean="0"/>
              <a:t>	</a:t>
            </a:r>
            <a:r>
              <a:rPr lang="en-US" dirty="0" smtClean="0"/>
              <a:t>Crime </a:t>
            </a:r>
            <a:r>
              <a:rPr lang="en-US" dirty="0"/>
              <a:t>and tort are both wrongful acts, but they differ in purpose, parties involved, and consequences. </a:t>
            </a:r>
            <a:r>
              <a:rPr lang="en-US" b="1" dirty="0"/>
              <a:t>A key difference between the two is</a:t>
            </a:r>
            <a:r>
              <a:rPr lang="en-US" dirty="0"/>
              <a:t> that a crime is considered a violation against society as a whole, while a tort is a civil wrong against an individual. </a:t>
            </a:r>
            <a:r>
              <a:rPr lang="en-US" b="1" dirty="0"/>
              <a:t>Conversely,</a:t>
            </a:r>
            <a:r>
              <a:rPr lang="en-US" dirty="0"/>
              <a:t> crimes are prosecuted by the state, aiming to maintain public order and safety, </a:t>
            </a:r>
            <a:r>
              <a:rPr lang="en-US" b="1" dirty="0"/>
              <a:t>whereas</a:t>
            </a:r>
            <a:r>
              <a:rPr lang="en-US" dirty="0"/>
              <a:t> tort cases are brought by the injured person to seek compensation for harm. </a:t>
            </a:r>
            <a:r>
              <a:rPr lang="tr-TR" dirty="0" smtClean="0"/>
              <a:t/>
            </a:r>
            <a:br>
              <a:rPr lang="tr-TR" dirty="0" smtClean="0"/>
            </a:br>
            <a:r>
              <a:rPr lang="tr-TR" dirty="0" smtClean="0"/>
              <a:t>	</a:t>
            </a:r>
            <a:r>
              <a:rPr lang="en-US" b="1" dirty="0" smtClean="0"/>
              <a:t>On </a:t>
            </a:r>
            <a:r>
              <a:rPr lang="en-US" b="1" dirty="0"/>
              <a:t>the other hand,</a:t>
            </a:r>
            <a:r>
              <a:rPr lang="en-US" dirty="0"/>
              <a:t> criminal law focuses on punishing the offender, which can include prison sentences, fines, or probation. </a:t>
            </a:r>
            <a:r>
              <a:rPr lang="en-US" b="1" dirty="0"/>
              <a:t>Unlike</a:t>
            </a:r>
            <a:r>
              <a:rPr lang="en-US" dirty="0"/>
              <a:t> criminal law, tort law centers on compensating the victim, often through monetary damages. </a:t>
            </a:r>
            <a:r>
              <a:rPr lang="en-US" b="1" dirty="0"/>
              <a:t>While</a:t>
            </a:r>
            <a:r>
              <a:rPr lang="en-US" dirty="0"/>
              <a:t> a person guilty of a crime may face imprisonment, someone found liable for a tort will typically be required to pay damages but won’t face criminal penalties. These differences highlight that, </a:t>
            </a:r>
            <a:r>
              <a:rPr lang="en-US" b="1" dirty="0"/>
              <a:t>although</a:t>
            </a:r>
            <a:r>
              <a:rPr lang="en-US" dirty="0"/>
              <a:t> both crimes and torts involve wrongs, they serve distinct purposes in the legal system.</a:t>
            </a:r>
          </a:p>
        </p:txBody>
      </p:sp>
    </p:spTree>
    <p:extLst>
      <p:ext uri="{BB962C8B-B14F-4D97-AF65-F5344CB8AC3E}">
        <p14:creationId xmlns:p14="http://schemas.microsoft.com/office/powerpoint/2010/main" val="2703419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Language </a:t>
            </a:r>
            <a:r>
              <a:rPr lang="tr-TR" dirty="0" err="1" smtClean="0"/>
              <a:t>Use</a:t>
            </a:r>
            <a:endParaRPr lang="en-US" dirty="0"/>
          </a:p>
        </p:txBody>
      </p:sp>
      <p:sp>
        <p:nvSpPr>
          <p:cNvPr id="3" name="İçerik Yer Tutucusu 2"/>
          <p:cNvSpPr>
            <a:spLocks noGrp="1"/>
          </p:cNvSpPr>
          <p:nvPr>
            <p:ph idx="1"/>
          </p:nvPr>
        </p:nvSpPr>
        <p:spPr/>
        <p:txBody>
          <a:bodyPr/>
          <a:lstStyle/>
          <a:p>
            <a:pPr marL="0" indent="0">
              <a:buNone/>
            </a:pPr>
            <a:r>
              <a:rPr lang="en-US" b="1" dirty="0"/>
              <a:t>Simple Present and Simple Past Passive </a:t>
            </a:r>
            <a:r>
              <a:rPr lang="en-US" b="1" dirty="0" smtClean="0"/>
              <a:t>Voice</a:t>
            </a:r>
            <a:r>
              <a:rPr lang="tr-TR" b="1" dirty="0" smtClean="0"/>
              <a:t/>
            </a:r>
            <a:br>
              <a:rPr lang="tr-TR" b="1" dirty="0" smtClean="0"/>
            </a:br>
            <a:endParaRPr lang="en-US" dirty="0" smtClean="0"/>
          </a:p>
          <a:p>
            <a:pPr marL="0" indent="0">
              <a:buNone/>
            </a:pPr>
            <a:r>
              <a:rPr lang="tr-TR" dirty="0" smtClean="0"/>
              <a:t>	</a:t>
            </a:r>
            <a:r>
              <a:rPr lang="en-US" dirty="0" smtClean="0"/>
              <a:t>The </a:t>
            </a:r>
            <a:r>
              <a:rPr lang="en-US" b="1" dirty="0" smtClean="0"/>
              <a:t>passive voice</a:t>
            </a:r>
            <a:r>
              <a:rPr lang="en-US" dirty="0" smtClean="0"/>
              <a:t> is used when the focus is on the </a:t>
            </a:r>
            <a:r>
              <a:rPr lang="en-US" dirty="0" smtClean="0">
                <a:effectLst>
                  <a:outerShdw blurRad="38100" dist="38100" dir="2700000" algn="tl">
                    <a:srgbClr val="000000">
                      <a:alpha val="43137"/>
                    </a:srgbClr>
                  </a:outerShdw>
                </a:effectLst>
              </a:rPr>
              <a:t>action</a:t>
            </a:r>
            <a:r>
              <a:rPr lang="en-US" dirty="0" smtClean="0"/>
              <a:t> or the receiver of the action, rather than on who or what performs it. </a:t>
            </a:r>
            <a:r>
              <a:rPr lang="tr-TR" dirty="0" smtClean="0"/>
              <a:t/>
            </a:r>
            <a:br>
              <a:rPr lang="tr-TR" dirty="0" smtClean="0"/>
            </a:br>
            <a:r>
              <a:rPr lang="tr-TR" dirty="0" smtClean="0"/>
              <a:t>	</a:t>
            </a:r>
            <a:r>
              <a:rPr lang="en-US" dirty="0" smtClean="0"/>
              <a:t>In passive sentences, the subject receives the action, and the person or thing performing the action may or may not be mentioned.</a:t>
            </a:r>
          </a:p>
          <a:p>
            <a:pPr marL="0" indent="0">
              <a:buNone/>
            </a:pPr>
            <a:endParaRPr lang="en-US" dirty="0"/>
          </a:p>
        </p:txBody>
      </p:sp>
    </p:spTree>
    <p:extLst>
      <p:ext uri="{BB962C8B-B14F-4D97-AF65-F5344CB8AC3E}">
        <p14:creationId xmlns:p14="http://schemas.microsoft.com/office/powerpoint/2010/main" val="1112910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0648"/>
            <a:ext cx="8229600" cy="1143000"/>
          </a:xfrm>
        </p:spPr>
        <p:txBody>
          <a:bodyPr/>
          <a:lstStyle/>
          <a:p>
            <a:r>
              <a:rPr lang="tr-TR" dirty="0" smtClean="0"/>
              <a:t>Simple </a:t>
            </a:r>
            <a:r>
              <a:rPr lang="tr-TR" dirty="0" err="1" smtClean="0"/>
              <a:t>Present</a:t>
            </a:r>
            <a:r>
              <a:rPr lang="tr-TR" dirty="0" smtClean="0"/>
              <a:t> </a:t>
            </a:r>
            <a:r>
              <a:rPr lang="tr-TR" dirty="0" err="1" smtClean="0"/>
              <a:t>Passive</a:t>
            </a:r>
            <a:endParaRPr lang="en-US" dirty="0"/>
          </a:p>
        </p:txBody>
      </p:sp>
      <p:sp>
        <p:nvSpPr>
          <p:cNvPr id="3" name="İçerik Yer Tutucusu 2"/>
          <p:cNvSpPr>
            <a:spLocks noGrp="1"/>
          </p:cNvSpPr>
          <p:nvPr>
            <p:ph idx="1"/>
          </p:nvPr>
        </p:nvSpPr>
        <p:spPr>
          <a:xfrm>
            <a:off x="323528" y="1628800"/>
            <a:ext cx="8568952" cy="4896544"/>
          </a:xfrm>
        </p:spPr>
        <p:txBody>
          <a:bodyPr>
            <a:normAutofit lnSpcReduction="10000"/>
          </a:bodyPr>
          <a:lstStyle/>
          <a:p>
            <a:pPr marL="0" indent="0">
              <a:buNone/>
            </a:pPr>
            <a:r>
              <a:rPr lang="en-US" dirty="0"/>
              <a:t>The </a:t>
            </a:r>
            <a:r>
              <a:rPr lang="en-US" b="1" dirty="0"/>
              <a:t>simple present passive</a:t>
            </a:r>
            <a:r>
              <a:rPr lang="en-US" dirty="0"/>
              <a:t> is formed with the present tense of the verb </a:t>
            </a:r>
            <a:r>
              <a:rPr lang="en-US" b="1" dirty="0"/>
              <a:t>to be</a:t>
            </a:r>
            <a:r>
              <a:rPr lang="en-US" dirty="0"/>
              <a:t> (am/is/are) + the </a:t>
            </a:r>
            <a:r>
              <a:rPr lang="en-US" b="1" dirty="0"/>
              <a:t>past participle</a:t>
            </a:r>
            <a:r>
              <a:rPr lang="en-US" dirty="0"/>
              <a:t> of the main verb. It is used to describe actions that are done regularly, general truths, or actions where the doer is not known or is not important</a:t>
            </a:r>
            <a:r>
              <a:rPr lang="en-US" dirty="0" smtClean="0"/>
              <a:t>.</a:t>
            </a:r>
            <a:r>
              <a:rPr lang="tr-TR" dirty="0" smtClean="0"/>
              <a:t/>
            </a:r>
            <a:br>
              <a:rPr lang="tr-TR" dirty="0" smtClean="0"/>
            </a:br>
            <a:endParaRPr lang="en-US" dirty="0"/>
          </a:p>
          <a:p>
            <a:pPr marL="0" indent="0">
              <a:buNone/>
            </a:pPr>
            <a:r>
              <a:rPr lang="en-US" b="1" dirty="0"/>
              <a:t>Structure</a:t>
            </a:r>
            <a:r>
              <a:rPr lang="en-US" dirty="0"/>
              <a:t>: </a:t>
            </a:r>
            <a:r>
              <a:rPr lang="en-US" i="1" dirty="0"/>
              <a:t>am/is/are + past </a:t>
            </a:r>
            <a:r>
              <a:rPr lang="en-US" i="1" dirty="0" smtClean="0"/>
              <a:t>participle</a:t>
            </a:r>
            <a:r>
              <a:rPr lang="tr-TR" i="1" dirty="0" smtClean="0"/>
              <a:t/>
            </a:r>
            <a:br>
              <a:rPr lang="tr-TR" i="1" dirty="0" smtClean="0"/>
            </a:br>
            <a:endParaRPr lang="en-US" dirty="0"/>
          </a:p>
          <a:p>
            <a:pPr marL="0" indent="0">
              <a:buNone/>
            </a:pPr>
            <a:r>
              <a:rPr lang="en-US" b="1" dirty="0"/>
              <a:t>Examples in Criminal Law</a:t>
            </a:r>
            <a:r>
              <a:rPr lang="en-US" dirty="0"/>
              <a:t>:</a:t>
            </a:r>
          </a:p>
          <a:p>
            <a:r>
              <a:rPr lang="en-US" dirty="0"/>
              <a:t>"The suspect </a:t>
            </a:r>
            <a:r>
              <a:rPr lang="en-US" b="1" dirty="0"/>
              <a:t>is arrested</a:t>
            </a:r>
            <a:r>
              <a:rPr lang="en-US" dirty="0"/>
              <a:t> by the police."</a:t>
            </a:r>
          </a:p>
          <a:p>
            <a:r>
              <a:rPr lang="en-US" dirty="0"/>
              <a:t>"Laws </a:t>
            </a:r>
            <a:r>
              <a:rPr lang="en-US" b="1" dirty="0"/>
              <a:t>are enforced</a:t>
            </a:r>
            <a:r>
              <a:rPr lang="en-US" dirty="0"/>
              <a:t> to maintain public safety."</a:t>
            </a:r>
          </a:p>
          <a:p>
            <a:r>
              <a:rPr lang="en-US" dirty="0"/>
              <a:t>"Evidence </a:t>
            </a:r>
            <a:r>
              <a:rPr lang="en-US" b="1" dirty="0"/>
              <a:t>is presented</a:t>
            </a:r>
            <a:r>
              <a:rPr lang="en-US" dirty="0"/>
              <a:t> in court during trials."</a:t>
            </a:r>
          </a:p>
          <a:p>
            <a:endParaRPr lang="en-US" dirty="0"/>
          </a:p>
        </p:txBody>
      </p:sp>
    </p:spTree>
    <p:extLst>
      <p:ext uri="{BB962C8B-B14F-4D97-AF65-F5344CB8AC3E}">
        <p14:creationId xmlns:p14="http://schemas.microsoft.com/office/powerpoint/2010/main" val="2615539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0648"/>
            <a:ext cx="8229600" cy="1143000"/>
          </a:xfrm>
        </p:spPr>
        <p:txBody>
          <a:bodyPr/>
          <a:lstStyle/>
          <a:p>
            <a:r>
              <a:rPr lang="tr-TR" dirty="0" smtClean="0"/>
              <a:t>Simple </a:t>
            </a:r>
            <a:r>
              <a:rPr lang="tr-TR" dirty="0" err="1" smtClean="0"/>
              <a:t>Past</a:t>
            </a:r>
            <a:r>
              <a:rPr lang="tr-TR" dirty="0" smtClean="0"/>
              <a:t> </a:t>
            </a:r>
            <a:r>
              <a:rPr lang="tr-TR" dirty="0" err="1" smtClean="0"/>
              <a:t>Passive</a:t>
            </a:r>
            <a:endParaRPr lang="en-US" dirty="0"/>
          </a:p>
        </p:txBody>
      </p:sp>
      <p:sp>
        <p:nvSpPr>
          <p:cNvPr id="3" name="İçerik Yer Tutucusu 2"/>
          <p:cNvSpPr>
            <a:spLocks noGrp="1"/>
          </p:cNvSpPr>
          <p:nvPr>
            <p:ph idx="1"/>
          </p:nvPr>
        </p:nvSpPr>
        <p:spPr>
          <a:xfrm>
            <a:off x="457200" y="1556792"/>
            <a:ext cx="8229600" cy="4767808"/>
          </a:xfrm>
        </p:spPr>
        <p:txBody>
          <a:bodyPr>
            <a:normAutofit lnSpcReduction="10000"/>
          </a:bodyPr>
          <a:lstStyle/>
          <a:p>
            <a:pPr marL="0" indent="0">
              <a:buNone/>
            </a:pPr>
            <a:r>
              <a:rPr lang="en-US" dirty="0"/>
              <a:t>The </a:t>
            </a:r>
            <a:r>
              <a:rPr lang="en-US" b="1" dirty="0"/>
              <a:t>simple past passive</a:t>
            </a:r>
            <a:r>
              <a:rPr lang="en-US" dirty="0"/>
              <a:t> is formed with the past tense of the verb </a:t>
            </a:r>
            <a:r>
              <a:rPr lang="en-US" b="1" dirty="0"/>
              <a:t>to be</a:t>
            </a:r>
            <a:r>
              <a:rPr lang="en-US" dirty="0"/>
              <a:t> (was/were) + the </a:t>
            </a:r>
            <a:r>
              <a:rPr lang="en-US" b="1" dirty="0"/>
              <a:t>past participle</a:t>
            </a:r>
            <a:r>
              <a:rPr lang="en-US" dirty="0"/>
              <a:t> of the main verb. It is used to describe actions that happened in the past, often where the focus is on the action or result rather than the person doing it</a:t>
            </a:r>
            <a:r>
              <a:rPr lang="en-US" dirty="0" smtClean="0"/>
              <a:t>.</a:t>
            </a:r>
            <a:r>
              <a:rPr lang="tr-TR" dirty="0" smtClean="0"/>
              <a:t/>
            </a:r>
            <a:br>
              <a:rPr lang="tr-TR" dirty="0" smtClean="0"/>
            </a:br>
            <a:endParaRPr lang="en-US" dirty="0"/>
          </a:p>
          <a:p>
            <a:pPr marL="0" indent="0">
              <a:buNone/>
            </a:pPr>
            <a:r>
              <a:rPr lang="en-US" b="1" dirty="0"/>
              <a:t>Structure</a:t>
            </a:r>
            <a:r>
              <a:rPr lang="en-US" dirty="0"/>
              <a:t>: </a:t>
            </a:r>
            <a:r>
              <a:rPr lang="en-US" i="1" dirty="0"/>
              <a:t>was/were + past </a:t>
            </a:r>
            <a:r>
              <a:rPr lang="en-US" i="1" dirty="0" smtClean="0"/>
              <a:t>participle</a:t>
            </a:r>
            <a:r>
              <a:rPr lang="tr-TR" i="1" dirty="0" smtClean="0"/>
              <a:t/>
            </a:r>
            <a:br>
              <a:rPr lang="tr-TR" i="1" dirty="0" smtClean="0"/>
            </a:br>
            <a:endParaRPr lang="en-US" dirty="0"/>
          </a:p>
          <a:p>
            <a:pPr marL="0" indent="0">
              <a:buNone/>
            </a:pPr>
            <a:r>
              <a:rPr lang="en-US" b="1" dirty="0"/>
              <a:t>Examples in Criminal Law</a:t>
            </a:r>
            <a:r>
              <a:rPr lang="en-US" dirty="0"/>
              <a:t>:</a:t>
            </a:r>
          </a:p>
          <a:p>
            <a:r>
              <a:rPr lang="en-US" dirty="0"/>
              <a:t>"The defendant </a:t>
            </a:r>
            <a:r>
              <a:rPr lang="en-US" b="1" dirty="0"/>
              <a:t>was found</a:t>
            </a:r>
            <a:r>
              <a:rPr lang="en-US" dirty="0"/>
              <a:t> guilty of fraud."</a:t>
            </a:r>
          </a:p>
          <a:p>
            <a:r>
              <a:rPr lang="en-US" dirty="0"/>
              <a:t>"Witnesses </a:t>
            </a:r>
            <a:r>
              <a:rPr lang="en-US" b="1" dirty="0"/>
              <a:t>were interviewed</a:t>
            </a:r>
            <a:r>
              <a:rPr lang="en-US" dirty="0"/>
              <a:t> by the detectives."</a:t>
            </a:r>
          </a:p>
          <a:p>
            <a:r>
              <a:rPr lang="en-US" dirty="0"/>
              <a:t>"The sentence </a:t>
            </a:r>
            <a:r>
              <a:rPr lang="en-US" b="1" dirty="0"/>
              <a:t>was given</a:t>
            </a:r>
            <a:r>
              <a:rPr lang="en-US" dirty="0"/>
              <a:t> by the judge after the trial."</a:t>
            </a:r>
          </a:p>
          <a:p>
            <a:endParaRPr lang="en-US" dirty="0"/>
          </a:p>
        </p:txBody>
      </p:sp>
    </p:spTree>
    <p:extLst>
      <p:ext uri="{BB962C8B-B14F-4D97-AF65-F5344CB8AC3E}">
        <p14:creationId xmlns:p14="http://schemas.microsoft.com/office/powerpoint/2010/main" val="1966381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301497258"/>
              </p:ext>
            </p:extLst>
          </p:nvPr>
        </p:nvGraphicFramePr>
        <p:xfrm>
          <a:off x="395536" y="260648"/>
          <a:ext cx="5184576"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Diagram 1"/>
          <p:cNvGraphicFramePr/>
          <p:nvPr>
            <p:extLst>
              <p:ext uri="{D42A27DB-BD31-4B8C-83A1-F6EECF244321}">
                <p14:modId xmlns:p14="http://schemas.microsoft.com/office/powerpoint/2010/main" val="989758834"/>
              </p:ext>
            </p:extLst>
          </p:nvPr>
        </p:nvGraphicFramePr>
        <p:xfrm>
          <a:off x="4499992" y="332656"/>
          <a:ext cx="4032448" cy="61206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34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Speaking</a:t>
            </a:r>
            <a:r>
              <a:rPr lang="tr-TR" dirty="0" smtClean="0"/>
              <a:t> 1</a:t>
            </a:r>
            <a:endParaRPr lang="en-US" dirty="0"/>
          </a:p>
        </p:txBody>
      </p:sp>
      <p:sp>
        <p:nvSpPr>
          <p:cNvPr id="3" name="İçerik Yer Tutucusu 2"/>
          <p:cNvSpPr>
            <a:spLocks noGrp="1"/>
          </p:cNvSpPr>
          <p:nvPr>
            <p:ph idx="1"/>
          </p:nvPr>
        </p:nvSpPr>
        <p:spPr/>
        <p:txBody>
          <a:bodyPr>
            <a:normAutofit/>
          </a:bodyPr>
          <a:lstStyle/>
          <a:p>
            <a:r>
              <a:rPr lang="tr-TR" sz="3600" dirty="0" smtClean="0"/>
              <a:t>How </a:t>
            </a:r>
            <a:r>
              <a:rPr lang="tr-TR" sz="3600" dirty="0" err="1" smtClean="0"/>
              <a:t>serious</a:t>
            </a:r>
            <a:r>
              <a:rPr lang="tr-TR" sz="3600" dirty="0" smtClean="0"/>
              <a:t> do </a:t>
            </a:r>
            <a:r>
              <a:rPr lang="tr-TR" sz="3600" dirty="0" err="1" smtClean="0"/>
              <a:t>you</a:t>
            </a:r>
            <a:r>
              <a:rPr lang="tr-TR" sz="3600" dirty="0" smtClean="0"/>
              <a:t> </a:t>
            </a:r>
            <a:r>
              <a:rPr lang="tr-TR" sz="3600" dirty="0" err="1" smtClean="0"/>
              <a:t>think</a:t>
            </a:r>
            <a:r>
              <a:rPr lang="tr-TR" sz="3600" dirty="0" smtClean="0"/>
              <a:t> </a:t>
            </a:r>
            <a:r>
              <a:rPr lang="tr-TR" sz="3600" dirty="0" err="1" smtClean="0"/>
              <a:t>white</a:t>
            </a:r>
            <a:r>
              <a:rPr lang="tr-TR" sz="3600" dirty="0" smtClean="0"/>
              <a:t> </a:t>
            </a:r>
            <a:r>
              <a:rPr lang="tr-TR" sz="3600" dirty="0" err="1" smtClean="0"/>
              <a:t>collar</a:t>
            </a:r>
            <a:r>
              <a:rPr lang="tr-TR" sz="3600" dirty="0" smtClean="0"/>
              <a:t> </a:t>
            </a:r>
            <a:r>
              <a:rPr lang="tr-TR" sz="3600" dirty="0" err="1" smtClean="0"/>
              <a:t>crime</a:t>
            </a:r>
            <a:r>
              <a:rPr lang="tr-TR" sz="3600" dirty="0" smtClean="0"/>
              <a:t> is?</a:t>
            </a:r>
            <a:br>
              <a:rPr lang="tr-TR" sz="3600" dirty="0" smtClean="0"/>
            </a:br>
            <a:r>
              <a:rPr lang="tr-TR" sz="3600" dirty="0" smtClean="0"/>
              <a:t/>
            </a:r>
            <a:br>
              <a:rPr lang="tr-TR" sz="3600" dirty="0" smtClean="0"/>
            </a:br>
            <a:endParaRPr lang="tr-TR" sz="3600" dirty="0" smtClean="0"/>
          </a:p>
          <a:p>
            <a:r>
              <a:rPr lang="tr-TR" sz="3600" dirty="0" err="1" smtClean="0"/>
              <a:t>Should</a:t>
            </a:r>
            <a:r>
              <a:rPr lang="tr-TR" sz="3600" dirty="0" smtClean="0"/>
              <a:t> </a:t>
            </a:r>
            <a:r>
              <a:rPr lang="tr-TR" sz="3600" dirty="0" err="1" smtClean="0"/>
              <a:t>people</a:t>
            </a:r>
            <a:r>
              <a:rPr lang="tr-TR" sz="3600" dirty="0" smtClean="0"/>
              <a:t> </a:t>
            </a:r>
            <a:r>
              <a:rPr lang="tr-TR" sz="3600" dirty="0" err="1" smtClean="0"/>
              <a:t>who</a:t>
            </a:r>
            <a:r>
              <a:rPr lang="tr-TR" sz="3600" dirty="0" smtClean="0"/>
              <a:t> </a:t>
            </a:r>
            <a:r>
              <a:rPr lang="tr-TR" sz="3600" dirty="0" err="1" smtClean="0"/>
              <a:t>commit</a:t>
            </a:r>
            <a:r>
              <a:rPr lang="tr-TR" sz="3600" dirty="0" smtClean="0"/>
              <a:t> </a:t>
            </a:r>
            <a:r>
              <a:rPr lang="tr-TR" sz="3600" dirty="0" err="1" smtClean="0"/>
              <a:t>business</a:t>
            </a:r>
            <a:r>
              <a:rPr lang="tr-TR" sz="3600" dirty="0" smtClean="0"/>
              <a:t> </a:t>
            </a:r>
            <a:r>
              <a:rPr lang="tr-TR" sz="3600" dirty="0" err="1" smtClean="0"/>
              <a:t>crimes</a:t>
            </a:r>
            <a:r>
              <a:rPr lang="tr-TR" sz="3600" dirty="0" smtClean="0"/>
              <a:t> be </a:t>
            </a:r>
            <a:r>
              <a:rPr lang="tr-TR" sz="3600" dirty="0" err="1" smtClean="0"/>
              <a:t>punished</a:t>
            </a:r>
            <a:r>
              <a:rPr lang="tr-TR" sz="3600" dirty="0" smtClean="0"/>
              <a:t> in </a:t>
            </a:r>
            <a:r>
              <a:rPr lang="tr-TR" sz="3600" dirty="0" err="1" smtClean="0"/>
              <a:t>the</a:t>
            </a:r>
            <a:r>
              <a:rPr lang="tr-TR" sz="3600" dirty="0" smtClean="0"/>
              <a:t> </a:t>
            </a:r>
            <a:r>
              <a:rPr lang="tr-TR" sz="3600" dirty="0" err="1" smtClean="0"/>
              <a:t>same</a:t>
            </a:r>
            <a:r>
              <a:rPr lang="tr-TR" sz="3600" dirty="0" smtClean="0"/>
              <a:t> </a:t>
            </a:r>
            <a:r>
              <a:rPr lang="tr-TR" sz="3600" dirty="0" err="1" smtClean="0"/>
              <a:t>way</a:t>
            </a:r>
            <a:r>
              <a:rPr lang="tr-TR" sz="3600" dirty="0" smtClean="0"/>
              <a:t> as </a:t>
            </a:r>
            <a:r>
              <a:rPr lang="tr-TR" sz="3600" dirty="0" err="1" smtClean="0"/>
              <a:t>people</a:t>
            </a:r>
            <a:r>
              <a:rPr lang="tr-TR" sz="3600" dirty="0" smtClean="0"/>
              <a:t> </a:t>
            </a:r>
            <a:r>
              <a:rPr lang="tr-TR" sz="3600" dirty="0" err="1" smtClean="0"/>
              <a:t>who</a:t>
            </a:r>
            <a:r>
              <a:rPr lang="tr-TR" sz="3600" dirty="0" smtClean="0"/>
              <a:t> </a:t>
            </a:r>
            <a:r>
              <a:rPr lang="tr-TR" sz="3600" dirty="0" err="1" smtClean="0"/>
              <a:t>commit</a:t>
            </a:r>
            <a:r>
              <a:rPr lang="tr-TR" sz="3600" dirty="0" smtClean="0"/>
              <a:t> </a:t>
            </a:r>
            <a:r>
              <a:rPr lang="tr-TR" sz="3600" dirty="0" err="1" smtClean="0"/>
              <a:t>other</a:t>
            </a:r>
            <a:r>
              <a:rPr lang="tr-TR" sz="3600" dirty="0" smtClean="0"/>
              <a:t> </a:t>
            </a:r>
            <a:r>
              <a:rPr lang="tr-TR" sz="3600" dirty="0" err="1" smtClean="0"/>
              <a:t>crimes</a:t>
            </a:r>
            <a:r>
              <a:rPr lang="tr-TR" sz="3600" dirty="0" smtClean="0"/>
              <a:t>?</a:t>
            </a:r>
            <a:endParaRPr lang="en-US" sz="3600" dirty="0"/>
          </a:p>
        </p:txBody>
      </p:sp>
    </p:spTree>
    <p:extLst>
      <p:ext uri="{BB962C8B-B14F-4D97-AF65-F5344CB8AC3E}">
        <p14:creationId xmlns:p14="http://schemas.microsoft.com/office/powerpoint/2010/main" val="12012365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85192" y="188640"/>
            <a:ext cx="8229600" cy="787524"/>
          </a:xfrm>
        </p:spPr>
        <p:txBody>
          <a:bodyPr>
            <a:normAutofit fontScale="90000"/>
          </a:bodyPr>
          <a:lstStyle/>
          <a:p>
            <a:r>
              <a:rPr lang="tr-TR" dirty="0" smtClean="0"/>
              <a:t>Reading 2</a:t>
            </a:r>
            <a:endParaRPr lang="en-US" dirty="0"/>
          </a:p>
        </p:txBody>
      </p:sp>
      <p:sp>
        <p:nvSpPr>
          <p:cNvPr id="3" name="İçerik Yer Tutucusu 2"/>
          <p:cNvSpPr>
            <a:spLocks noGrp="1"/>
          </p:cNvSpPr>
          <p:nvPr>
            <p:ph idx="1"/>
          </p:nvPr>
        </p:nvSpPr>
        <p:spPr>
          <a:xfrm>
            <a:off x="323528" y="908720"/>
            <a:ext cx="8273008" cy="4677152"/>
          </a:xfrm>
        </p:spPr>
        <p:txBody>
          <a:bodyPr/>
          <a:lstStyle/>
          <a:p>
            <a:r>
              <a:rPr lang="tr-TR" dirty="0" err="1" smtClean="0"/>
              <a:t>What</a:t>
            </a:r>
            <a:r>
              <a:rPr lang="tr-TR" dirty="0" smtClean="0"/>
              <a:t> do </a:t>
            </a:r>
            <a:r>
              <a:rPr lang="tr-TR" dirty="0" err="1" smtClean="0"/>
              <a:t>you</a:t>
            </a:r>
            <a:r>
              <a:rPr lang="tr-TR" dirty="0" smtClean="0"/>
              <a:t> </a:t>
            </a:r>
            <a:r>
              <a:rPr lang="tr-TR" dirty="0" err="1" smtClean="0"/>
              <a:t>understand</a:t>
            </a:r>
            <a:r>
              <a:rPr lang="tr-TR" dirty="0" smtClean="0"/>
              <a:t> </a:t>
            </a:r>
            <a:r>
              <a:rPr lang="tr-TR" dirty="0" err="1" smtClean="0"/>
              <a:t>by</a:t>
            </a:r>
            <a:r>
              <a:rPr lang="tr-TR" dirty="0" smtClean="0"/>
              <a:t> </a:t>
            </a:r>
            <a:r>
              <a:rPr lang="tr-TR" dirty="0" err="1" smtClean="0"/>
              <a:t>the</a:t>
            </a:r>
            <a:r>
              <a:rPr lang="tr-TR" dirty="0" smtClean="0"/>
              <a:t> </a:t>
            </a:r>
            <a:r>
              <a:rPr lang="tr-TR" dirty="0" err="1" smtClean="0"/>
              <a:t>term</a:t>
            </a:r>
            <a:r>
              <a:rPr lang="tr-TR" dirty="0" smtClean="0"/>
              <a:t> </a:t>
            </a:r>
            <a:r>
              <a:rPr lang="tr-TR" i="1" dirty="0" err="1" smtClean="0"/>
              <a:t>insider</a:t>
            </a:r>
            <a:r>
              <a:rPr lang="tr-TR" i="1" dirty="0" smtClean="0"/>
              <a:t> </a:t>
            </a:r>
            <a:r>
              <a:rPr lang="tr-TR" i="1" dirty="0" err="1" smtClean="0"/>
              <a:t>dealing</a:t>
            </a:r>
            <a:r>
              <a:rPr lang="tr-TR" i="1" dirty="0" smtClean="0"/>
              <a:t> </a:t>
            </a:r>
            <a:r>
              <a:rPr lang="tr-TR" dirty="0" smtClean="0"/>
              <a:t>?</a:t>
            </a:r>
            <a:br>
              <a:rPr lang="tr-TR" dirty="0" smtClean="0"/>
            </a:br>
            <a:r>
              <a:rPr lang="tr-TR" dirty="0" smtClean="0"/>
              <a:t/>
            </a:r>
            <a:br>
              <a:rPr lang="tr-TR" dirty="0" smtClean="0"/>
            </a:br>
            <a:endParaRPr lang="tr-TR" dirty="0" smtClean="0"/>
          </a:p>
          <a:p>
            <a:r>
              <a:rPr lang="tr-TR" dirty="0" err="1" smtClean="0"/>
              <a:t>What</a:t>
            </a:r>
            <a:r>
              <a:rPr lang="tr-TR" dirty="0" smtClean="0"/>
              <a:t> has </a:t>
            </a:r>
            <a:r>
              <a:rPr lang="tr-TR" dirty="0" err="1" smtClean="0"/>
              <a:t>been</a:t>
            </a:r>
            <a:r>
              <a:rPr lang="tr-TR" dirty="0" smtClean="0"/>
              <a:t> done </a:t>
            </a:r>
            <a:r>
              <a:rPr lang="tr-TR" dirty="0" err="1" smtClean="0"/>
              <a:t>to</a:t>
            </a:r>
            <a:r>
              <a:rPr lang="tr-TR" dirty="0" smtClean="0"/>
              <a:t> </a:t>
            </a:r>
            <a:r>
              <a:rPr lang="tr-TR" dirty="0" err="1" smtClean="0"/>
              <a:t>prevent</a:t>
            </a:r>
            <a:r>
              <a:rPr lang="tr-TR" dirty="0" smtClean="0"/>
              <a:t> it?</a:t>
            </a:r>
          </a:p>
          <a:p>
            <a:pPr marL="0" indent="0">
              <a:buNone/>
            </a:pPr>
            <a:endParaRPr lang="en-US" dirty="0"/>
          </a:p>
        </p:txBody>
      </p:sp>
      <p:sp>
        <p:nvSpPr>
          <p:cNvPr id="4" name="Metin kutusu 3"/>
          <p:cNvSpPr txBox="1"/>
          <p:nvPr/>
        </p:nvSpPr>
        <p:spPr>
          <a:xfrm>
            <a:off x="357202" y="1418308"/>
            <a:ext cx="7452320" cy="646331"/>
          </a:xfrm>
          <a:prstGeom prst="rect">
            <a:avLst/>
          </a:prstGeom>
          <a:noFill/>
        </p:spPr>
        <p:txBody>
          <a:bodyPr wrap="square" rtlCol="0">
            <a:spAutoFit/>
          </a:bodyPr>
          <a:lstStyle/>
          <a:p>
            <a:r>
              <a:rPr lang="tr-TR" dirty="0" err="1" smtClean="0"/>
              <a:t>The</a:t>
            </a:r>
            <a:r>
              <a:rPr lang="tr-TR" dirty="0" smtClean="0"/>
              <a:t> </a:t>
            </a:r>
            <a:r>
              <a:rPr lang="tr-TR" dirty="0" err="1" smtClean="0"/>
              <a:t>act</a:t>
            </a:r>
            <a:r>
              <a:rPr lang="tr-TR" dirty="0" smtClean="0"/>
              <a:t> of </a:t>
            </a:r>
            <a:r>
              <a:rPr lang="tr-TR" dirty="0" err="1" smtClean="0"/>
              <a:t>trading</a:t>
            </a:r>
            <a:r>
              <a:rPr lang="tr-TR" dirty="0" smtClean="0"/>
              <a:t> in </a:t>
            </a:r>
            <a:r>
              <a:rPr lang="tr-TR" dirty="0" err="1" smtClean="0"/>
              <a:t>securities</a:t>
            </a:r>
            <a:r>
              <a:rPr lang="tr-TR" dirty="0" smtClean="0"/>
              <a:t> </a:t>
            </a:r>
            <a:r>
              <a:rPr lang="tr-TR" dirty="0" err="1" smtClean="0"/>
              <a:t>by</a:t>
            </a:r>
            <a:r>
              <a:rPr lang="tr-TR" dirty="0" smtClean="0"/>
              <a:t> </a:t>
            </a:r>
            <a:r>
              <a:rPr lang="tr-TR" dirty="0" err="1" smtClean="0"/>
              <a:t>people</a:t>
            </a:r>
            <a:r>
              <a:rPr lang="tr-TR" dirty="0" smtClean="0"/>
              <a:t> </a:t>
            </a:r>
            <a:r>
              <a:rPr lang="tr-TR" dirty="0" err="1" smtClean="0"/>
              <a:t>who</a:t>
            </a:r>
            <a:r>
              <a:rPr lang="tr-TR" dirty="0" smtClean="0"/>
              <a:t> </a:t>
            </a:r>
            <a:r>
              <a:rPr lang="tr-TR" dirty="0" err="1" smtClean="0"/>
              <a:t>have</a:t>
            </a:r>
            <a:r>
              <a:rPr lang="tr-TR" dirty="0" smtClean="0"/>
              <a:t> </a:t>
            </a:r>
            <a:r>
              <a:rPr lang="tr-TR" dirty="0" err="1" smtClean="0"/>
              <a:t>confidential</a:t>
            </a:r>
            <a:r>
              <a:rPr lang="tr-TR" dirty="0" smtClean="0"/>
              <a:t> </a:t>
            </a:r>
            <a:r>
              <a:rPr lang="tr-TR" dirty="0" err="1" smtClean="0"/>
              <a:t>information</a:t>
            </a:r>
            <a:r>
              <a:rPr lang="tr-TR" dirty="0" smtClean="0"/>
              <a:t> </a:t>
            </a:r>
            <a:r>
              <a:rPr lang="tr-TR" dirty="0" err="1" smtClean="0"/>
              <a:t>about</a:t>
            </a:r>
            <a:r>
              <a:rPr lang="tr-TR" dirty="0" smtClean="0"/>
              <a:t> a </a:t>
            </a:r>
            <a:r>
              <a:rPr lang="tr-TR" dirty="0" err="1" smtClean="0"/>
              <a:t>company’s</a:t>
            </a:r>
            <a:r>
              <a:rPr lang="tr-TR" dirty="0" smtClean="0"/>
              <a:t> </a:t>
            </a:r>
            <a:r>
              <a:rPr lang="tr-TR" dirty="0" err="1" smtClean="0"/>
              <a:t>finances</a:t>
            </a:r>
            <a:r>
              <a:rPr lang="tr-TR" dirty="0" smtClean="0"/>
              <a:t> </a:t>
            </a:r>
            <a:r>
              <a:rPr lang="tr-TR" dirty="0" err="1" smtClean="0"/>
              <a:t>or</a:t>
            </a:r>
            <a:r>
              <a:rPr lang="tr-TR" dirty="0" smtClean="0"/>
              <a:t> </a:t>
            </a:r>
            <a:r>
              <a:rPr lang="tr-TR" dirty="0" err="1" smtClean="0"/>
              <a:t>operations</a:t>
            </a:r>
            <a:endParaRPr lang="en-US" dirty="0"/>
          </a:p>
        </p:txBody>
      </p:sp>
      <p:sp>
        <p:nvSpPr>
          <p:cNvPr id="6" name="Metin kutusu 5"/>
          <p:cNvSpPr txBox="1"/>
          <p:nvPr/>
        </p:nvSpPr>
        <p:spPr>
          <a:xfrm>
            <a:off x="323528" y="2708920"/>
            <a:ext cx="8640960" cy="3970318"/>
          </a:xfrm>
          <a:prstGeom prst="rect">
            <a:avLst/>
          </a:prstGeom>
          <a:noFill/>
        </p:spPr>
        <p:txBody>
          <a:bodyPr wrap="square" rtlCol="0">
            <a:spAutoFit/>
          </a:bodyPr>
          <a:lstStyle/>
          <a:p>
            <a:r>
              <a:rPr lang="en-US" dirty="0"/>
              <a:t>In Turkish law, insider dealing (</a:t>
            </a:r>
            <a:r>
              <a:rPr lang="en-US" b="1" dirty="0" err="1"/>
              <a:t>içeriden</a:t>
            </a:r>
            <a:r>
              <a:rPr lang="en-US" b="1" dirty="0"/>
              <a:t> </a:t>
            </a:r>
            <a:r>
              <a:rPr lang="en-US" b="1" dirty="0" err="1"/>
              <a:t>öğrenenlerin</a:t>
            </a:r>
            <a:r>
              <a:rPr lang="en-US" b="1" dirty="0"/>
              <a:t> </a:t>
            </a:r>
            <a:r>
              <a:rPr lang="en-US" b="1" dirty="0" err="1"/>
              <a:t>ticareti</a:t>
            </a:r>
            <a:r>
              <a:rPr lang="en-US" dirty="0"/>
              <a:t>) is regulated under the </a:t>
            </a:r>
            <a:r>
              <a:rPr lang="en-US" b="1" dirty="0"/>
              <a:t>Capital Markets Law No. 6362</a:t>
            </a:r>
            <a:r>
              <a:rPr lang="en-US" dirty="0"/>
              <a:t> and enforced by the </a:t>
            </a:r>
            <a:r>
              <a:rPr lang="en-US" b="1" dirty="0"/>
              <a:t>Capital Markets Board (SPK)</a:t>
            </a:r>
            <a:r>
              <a:rPr lang="en-US" dirty="0"/>
              <a:t>. Key measures include:</a:t>
            </a:r>
          </a:p>
          <a:p>
            <a:r>
              <a:rPr lang="en-US" b="1" dirty="0"/>
              <a:t>Prohibition and Penalties:</a:t>
            </a:r>
            <a:r>
              <a:rPr lang="en-US" dirty="0"/>
              <a:t> Articles 106 and 107 prohibit insider dealing and impose penalties, including imprisonment (2–5 years) and fines.</a:t>
            </a:r>
          </a:p>
          <a:p>
            <a:r>
              <a:rPr lang="en-US" b="1" dirty="0"/>
              <a:t>SPK Monitoring:</a:t>
            </a:r>
            <a:r>
              <a:rPr lang="en-US" dirty="0"/>
              <a:t> The SPK supervises market activities, imposes fines, and suspends trading for violations.</a:t>
            </a:r>
          </a:p>
          <a:p>
            <a:r>
              <a:rPr lang="en-US" b="1" dirty="0"/>
              <a:t>Disclosure Requirements:</a:t>
            </a:r>
            <a:r>
              <a:rPr lang="en-US" dirty="0"/>
              <a:t> Companies must disclose material information publicly via the </a:t>
            </a:r>
            <a:r>
              <a:rPr lang="en-US" b="1" dirty="0"/>
              <a:t>Public Disclosure Platform (KAP)</a:t>
            </a:r>
            <a:r>
              <a:rPr lang="en-US" dirty="0"/>
              <a:t> to prevent misuse.</a:t>
            </a:r>
          </a:p>
          <a:p>
            <a:r>
              <a:rPr lang="en-US" b="1" dirty="0"/>
              <a:t>Corporate Governance:</a:t>
            </a:r>
            <a:r>
              <a:rPr lang="en-US" dirty="0"/>
              <a:t> Listed companies must maintain insider lists and enforce internal controls.</a:t>
            </a:r>
          </a:p>
          <a:p>
            <a:r>
              <a:rPr lang="en-US" b="1" dirty="0"/>
              <a:t>Trading Restrictions:</a:t>
            </a:r>
            <a:r>
              <a:rPr lang="en-US" dirty="0"/>
              <a:t> "Blackout periods" limit insider trades before key disclosures.</a:t>
            </a:r>
          </a:p>
          <a:p>
            <a:r>
              <a:rPr lang="en-US" dirty="0"/>
              <a:t>These efforts aim to ensure market transparency and fairness.</a:t>
            </a:r>
          </a:p>
          <a:p>
            <a:endParaRPr lang="en-US" dirty="0"/>
          </a:p>
        </p:txBody>
      </p:sp>
    </p:spTree>
    <p:extLst>
      <p:ext uri="{BB962C8B-B14F-4D97-AF65-F5344CB8AC3E}">
        <p14:creationId xmlns:p14="http://schemas.microsoft.com/office/powerpoint/2010/main" val="100943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980728"/>
            <a:ext cx="8229600" cy="1143000"/>
          </a:xfrm>
        </p:spPr>
        <p:txBody>
          <a:bodyPr>
            <a:normAutofit fontScale="90000"/>
          </a:bodyPr>
          <a:lstStyle/>
          <a:p>
            <a:r>
              <a:rPr lang="tr-TR" dirty="0" err="1" smtClean="0"/>
              <a:t>Ex</a:t>
            </a:r>
            <a:r>
              <a:rPr lang="tr-TR" dirty="0" smtClean="0"/>
              <a:t> 22 </a:t>
            </a:r>
            <a:r>
              <a:rPr lang="tr-TR" dirty="0" err="1" smtClean="0"/>
              <a:t>What</a:t>
            </a:r>
            <a:r>
              <a:rPr lang="tr-TR" dirty="0" smtClean="0"/>
              <a:t> can be done </a:t>
            </a:r>
            <a:r>
              <a:rPr lang="tr-TR" dirty="0" err="1" smtClean="0"/>
              <a:t>to</a:t>
            </a:r>
            <a:r>
              <a:rPr lang="tr-TR" dirty="0" smtClean="0"/>
              <a:t> </a:t>
            </a:r>
            <a:r>
              <a:rPr lang="tr-TR" dirty="0" err="1" smtClean="0"/>
              <a:t>prevent</a:t>
            </a:r>
            <a:r>
              <a:rPr lang="tr-TR" dirty="0" smtClean="0"/>
              <a:t> </a:t>
            </a:r>
            <a:r>
              <a:rPr lang="tr-TR" dirty="0" err="1" smtClean="0"/>
              <a:t>cases</a:t>
            </a:r>
            <a:r>
              <a:rPr lang="tr-TR" dirty="0" smtClean="0"/>
              <a:t> of market </a:t>
            </a:r>
            <a:r>
              <a:rPr lang="tr-TR" dirty="0" err="1" smtClean="0"/>
              <a:t>abuse</a:t>
            </a:r>
            <a:r>
              <a:rPr lang="tr-TR" dirty="0" smtClean="0"/>
              <a:t>?</a:t>
            </a:r>
            <a:endParaRPr lang="en-US" dirty="0"/>
          </a:p>
        </p:txBody>
      </p:sp>
      <p:sp>
        <p:nvSpPr>
          <p:cNvPr id="3" name="İçerik Yer Tutucusu 2"/>
          <p:cNvSpPr>
            <a:spLocks noGrp="1"/>
          </p:cNvSpPr>
          <p:nvPr>
            <p:ph idx="1"/>
          </p:nvPr>
        </p:nvSpPr>
        <p:spPr>
          <a:xfrm>
            <a:off x="395536" y="2276872"/>
            <a:ext cx="8229600" cy="4389120"/>
          </a:xfrm>
        </p:spPr>
        <p:txBody>
          <a:bodyPr/>
          <a:lstStyle/>
          <a:p>
            <a:r>
              <a:rPr lang="tr-TR" dirty="0" err="1" smtClean="0"/>
              <a:t>Having</a:t>
            </a:r>
            <a:r>
              <a:rPr lang="tr-TR" dirty="0" smtClean="0"/>
              <a:t> a </a:t>
            </a:r>
            <a:r>
              <a:rPr lang="tr-TR" dirty="0" err="1" smtClean="0"/>
              <a:t>strong</a:t>
            </a:r>
            <a:r>
              <a:rPr lang="tr-TR" dirty="0" smtClean="0"/>
              <a:t>, </a:t>
            </a:r>
            <a:r>
              <a:rPr lang="tr-TR" dirty="0" err="1" smtClean="0"/>
              <a:t>well</a:t>
            </a:r>
            <a:r>
              <a:rPr lang="tr-TR" dirty="0" smtClean="0"/>
              <a:t> </a:t>
            </a:r>
            <a:r>
              <a:rPr lang="tr-TR" dirty="0" err="1" smtClean="0"/>
              <a:t>defined</a:t>
            </a:r>
            <a:r>
              <a:rPr lang="tr-TR" dirty="0" smtClean="0"/>
              <a:t> </a:t>
            </a:r>
            <a:r>
              <a:rPr lang="tr-TR" dirty="0" err="1" smtClean="0"/>
              <a:t>laws</a:t>
            </a:r>
            <a:r>
              <a:rPr lang="tr-TR" dirty="0" smtClean="0"/>
              <a:t>, </a:t>
            </a:r>
            <a:r>
              <a:rPr lang="tr-TR" dirty="0" err="1" smtClean="0"/>
              <a:t>which</a:t>
            </a:r>
            <a:r>
              <a:rPr lang="tr-TR" dirty="0" smtClean="0"/>
              <a:t> </a:t>
            </a:r>
            <a:r>
              <a:rPr lang="tr-TR" dirty="0" err="1" smtClean="0"/>
              <a:t>enable</a:t>
            </a:r>
            <a:r>
              <a:rPr lang="tr-TR" dirty="0" smtClean="0"/>
              <a:t> </a:t>
            </a:r>
            <a:r>
              <a:rPr lang="tr-TR" dirty="0" err="1" smtClean="0"/>
              <a:t>criminals</a:t>
            </a:r>
            <a:r>
              <a:rPr lang="tr-TR" dirty="0" smtClean="0"/>
              <a:t> </a:t>
            </a:r>
            <a:r>
              <a:rPr lang="tr-TR" dirty="0" err="1" smtClean="0"/>
              <a:t>to</a:t>
            </a:r>
            <a:r>
              <a:rPr lang="tr-TR" dirty="0" smtClean="0"/>
              <a:t> be </a:t>
            </a:r>
            <a:r>
              <a:rPr lang="tr-TR" dirty="0" err="1" smtClean="0"/>
              <a:t>punished</a:t>
            </a:r>
            <a:r>
              <a:rPr lang="tr-TR" dirty="0" smtClean="0"/>
              <a:t> </a:t>
            </a:r>
            <a:r>
              <a:rPr lang="tr-TR" dirty="0" err="1" smtClean="0"/>
              <a:t>if</a:t>
            </a:r>
            <a:r>
              <a:rPr lang="tr-TR" dirty="0" smtClean="0"/>
              <a:t> </a:t>
            </a:r>
            <a:r>
              <a:rPr lang="tr-TR" dirty="0" err="1" smtClean="0"/>
              <a:t>they</a:t>
            </a:r>
            <a:r>
              <a:rPr lang="tr-TR" dirty="0" smtClean="0"/>
              <a:t> </a:t>
            </a:r>
            <a:r>
              <a:rPr lang="tr-TR" dirty="0" err="1" smtClean="0"/>
              <a:t>are</a:t>
            </a:r>
            <a:r>
              <a:rPr lang="tr-TR" dirty="0" smtClean="0"/>
              <a:t> </a:t>
            </a:r>
            <a:r>
              <a:rPr lang="tr-TR" dirty="0" err="1" smtClean="0"/>
              <a:t>caught</a:t>
            </a:r>
            <a:endParaRPr lang="tr-TR" dirty="0" smtClean="0"/>
          </a:p>
          <a:p>
            <a:r>
              <a:rPr lang="tr-TR" dirty="0" err="1" smtClean="0"/>
              <a:t>Sentencing</a:t>
            </a:r>
            <a:r>
              <a:rPr lang="tr-TR" dirty="0" smtClean="0"/>
              <a:t> </a:t>
            </a:r>
            <a:r>
              <a:rPr lang="tr-TR" dirty="0" err="1" smtClean="0"/>
              <a:t>practices</a:t>
            </a:r>
            <a:r>
              <a:rPr lang="tr-TR" dirty="0" smtClean="0"/>
              <a:t> </a:t>
            </a:r>
            <a:r>
              <a:rPr lang="tr-TR" dirty="0" err="1" smtClean="0"/>
              <a:t>serve</a:t>
            </a:r>
            <a:r>
              <a:rPr lang="tr-TR" dirty="0" smtClean="0"/>
              <a:t> as a </a:t>
            </a:r>
            <a:r>
              <a:rPr lang="tr-TR" dirty="0" err="1" smtClean="0"/>
              <a:t>good</a:t>
            </a:r>
            <a:r>
              <a:rPr lang="tr-TR" dirty="0" smtClean="0"/>
              <a:t> </a:t>
            </a:r>
            <a:r>
              <a:rPr lang="tr-TR" dirty="0" err="1" smtClean="0"/>
              <a:t>deterrent</a:t>
            </a:r>
            <a:r>
              <a:rPr lang="tr-TR" dirty="0" smtClean="0"/>
              <a:t> </a:t>
            </a:r>
            <a:r>
              <a:rPr lang="tr-TR" dirty="0" err="1" smtClean="0"/>
              <a:t>for</a:t>
            </a:r>
            <a:r>
              <a:rPr lang="tr-TR" dirty="0" smtClean="0"/>
              <a:t> </a:t>
            </a:r>
            <a:r>
              <a:rPr lang="tr-TR" dirty="0" err="1" smtClean="0"/>
              <a:t>people</a:t>
            </a:r>
            <a:r>
              <a:rPr lang="tr-TR" dirty="0" smtClean="0"/>
              <a:t> </a:t>
            </a:r>
            <a:r>
              <a:rPr lang="tr-TR" dirty="0" err="1" smtClean="0"/>
              <a:t>tempted</a:t>
            </a:r>
            <a:r>
              <a:rPr lang="tr-TR" dirty="0" smtClean="0"/>
              <a:t> </a:t>
            </a:r>
            <a:r>
              <a:rPr lang="tr-TR" dirty="0" err="1" smtClean="0"/>
              <a:t>to</a:t>
            </a:r>
            <a:r>
              <a:rPr lang="tr-TR" dirty="0" smtClean="0"/>
              <a:t> </a:t>
            </a:r>
            <a:r>
              <a:rPr lang="tr-TR" dirty="0" err="1" smtClean="0"/>
              <a:t>make</a:t>
            </a:r>
            <a:r>
              <a:rPr lang="tr-TR" dirty="0" smtClean="0"/>
              <a:t> </a:t>
            </a:r>
            <a:r>
              <a:rPr lang="tr-TR" dirty="0" err="1" smtClean="0"/>
              <a:t>what</a:t>
            </a:r>
            <a:r>
              <a:rPr lang="tr-TR" dirty="0" smtClean="0"/>
              <a:t> </a:t>
            </a:r>
            <a:r>
              <a:rPr lang="tr-TR" dirty="0" err="1" smtClean="0"/>
              <a:t>appears</a:t>
            </a:r>
            <a:r>
              <a:rPr lang="tr-TR" dirty="0" smtClean="0"/>
              <a:t> </a:t>
            </a:r>
            <a:r>
              <a:rPr lang="tr-TR" dirty="0" err="1" smtClean="0"/>
              <a:t>to</a:t>
            </a:r>
            <a:r>
              <a:rPr lang="tr-TR" dirty="0" smtClean="0"/>
              <a:t> be </a:t>
            </a:r>
            <a:r>
              <a:rPr lang="tr-TR" dirty="0" err="1" smtClean="0"/>
              <a:t>easy</a:t>
            </a:r>
            <a:r>
              <a:rPr lang="tr-TR" dirty="0" smtClean="0"/>
              <a:t> </a:t>
            </a:r>
            <a:r>
              <a:rPr lang="tr-TR" dirty="0" err="1" smtClean="0"/>
              <a:t>money</a:t>
            </a:r>
            <a:endParaRPr lang="tr-TR" dirty="0" smtClean="0"/>
          </a:p>
          <a:p>
            <a:r>
              <a:rPr lang="tr-TR" dirty="0" err="1" smtClean="0"/>
              <a:t>There</a:t>
            </a:r>
            <a:r>
              <a:rPr lang="tr-TR" dirty="0" smtClean="0"/>
              <a:t> </a:t>
            </a:r>
            <a:r>
              <a:rPr lang="tr-TR" dirty="0" err="1" smtClean="0"/>
              <a:t>needs</a:t>
            </a:r>
            <a:r>
              <a:rPr lang="tr-TR" dirty="0" smtClean="0"/>
              <a:t> </a:t>
            </a:r>
            <a:r>
              <a:rPr lang="tr-TR" dirty="0" err="1" smtClean="0"/>
              <a:t>to</a:t>
            </a:r>
            <a:r>
              <a:rPr lang="tr-TR" dirty="0" smtClean="0"/>
              <a:t> be a </a:t>
            </a:r>
            <a:r>
              <a:rPr lang="tr-TR" dirty="0" err="1" smtClean="0"/>
              <a:t>way</a:t>
            </a:r>
            <a:r>
              <a:rPr lang="tr-TR" dirty="0" smtClean="0"/>
              <a:t> of </a:t>
            </a:r>
            <a:r>
              <a:rPr lang="tr-TR" dirty="0" err="1" smtClean="0"/>
              <a:t>catching</a:t>
            </a:r>
            <a:r>
              <a:rPr lang="tr-TR" dirty="0" smtClean="0"/>
              <a:t> market </a:t>
            </a:r>
            <a:r>
              <a:rPr lang="tr-TR" dirty="0" err="1" smtClean="0"/>
              <a:t>abusers</a:t>
            </a:r>
            <a:r>
              <a:rPr lang="tr-TR" dirty="0" smtClean="0"/>
              <a:t>, </a:t>
            </a:r>
            <a:r>
              <a:rPr lang="tr-TR" dirty="0" err="1" smtClean="0"/>
              <a:t>perhaps</a:t>
            </a:r>
            <a:r>
              <a:rPr lang="tr-TR" dirty="0" smtClean="0"/>
              <a:t> </a:t>
            </a:r>
            <a:r>
              <a:rPr lang="tr-TR" dirty="0" err="1" smtClean="0"/>
              <a:t>by</a:t>
            </a:r>
            <a:r>
              <a:rPr lang="tr-TR" dirty="0" smtClean="0"/>
              <a:t> </a:t>
            </a:r>
            <a:r>
              <a:rPr lang="tr-TR" dirty="0" err="1" smtClean="0"/>
              <a:t>using</a:t>
            </a:r>
            <a:r>
              <a:rPr lang="tr-TR" dirty="0" smtClean="0"/>
              <a:t> </a:t>
            </a:r>
            <a:r>
              <a:rPr lang="tr-TR" dirty="0" err="1" smtClean="0"/>
              <a:t>sophisticated</a:t>
            </a:r>
            <a:r>
              <a:rPr lang="tr-TR" dirty="0" smtClean="0"/>
              <a:t> software </a:t>
            </a:r>
            <a:r>
              <a:rPr lang="tr-TR" dirty="0" err="1" smtClean="0"/>
              <a:t>to</a:t>
            </a:r>
            <a:r>
              <a:rPr lang="tr-TR" dirty="0" smtClean="0"/>
              <a:t> </a:t>
            </a:r>
            <a:r>
              <a:rPr lang="tr-TR" dirty="0" err="1" smtClean="0"/>
              <a:t>identify</a:t>
            </a:r>
            <a:r>
              <a:rPr lang="tr-TR" dirty="0" smtClean="0"/>
              <a:t> </a:t>
            </a:r>
            <a:r>
              <a:rPr lang="tr-TR" dirty="0" err="1" smtClean="0"/>
              <a:t>unusual</a:t>
            </a:r>
            <a:r>
              <a:rPr lang="tr-TR" dirty="0" smtClean="0"/>
              <a:t> </a:t>
            </a:r>
            <a:r>
              <a:rPr lang="tr-TR" dirty="0" err="1" smtClean="0"/>
              <a:t>trades</a:t>
            </a:r>
            <a:r>
              <a:rPr lang="tr-TR" dirty="0" smtClean="0"/>
              <a:t> </a:t>
            </a:r>
            <a:r>
              <a:rPr lang="tr-TR" dirty="0" err="1" smtClean="0"/>
              <a:t>shortly</a:t>
            </a:r>
            <a:r>
              <a:rPr lang="tr-TR" dirty="0" smtClean="0"/>
              <a:t> </a:t>
            </a:r>
            <a:r>
              <a:rPr lang="tr-TR" dirty="0" err="1" smtClean="0"/>
              <a:t>before</a:t>
            </a:r>
            <a:r>
              <a:rPr lang="tr-TR" dirty="0" smtClean="0"/>
              <a:t> an </a:t>
            </a:r>
            <a:r>
              <a:rPr lang="tr-TR" dirty="0" err="1" smtClean="0"/>
              <a:t>official</a:t>
            </a:r>
            <a:r>
              <a:rPr lang="tr-TR" dirty="0" smtClean="0"/>
              <a:t> </a:t>
            </a:r>
            <a:r>
              <a:rPr lang="tr-TR" dirty="0" err="1" smtClean="0"/>
              <a:t>announcement</a:t>
            </a:r>
            <a:r>
              <a:rPr lang="tr-TR" dirty="0" smtClean="0"/>
              <a:t> </a:t>
            </a:r>
            <a:r>
              <a:rPr lang="tr-TR" dirty="0" err="1" smtClean="0"/>
              <a:t>causes</a:t>
            </a:r>
            <a:r>
              <a:rPr lang="tr-TR" dirty="0" smtClean="0"/>
              <a:t> </a:t>
            </a:r>
            <a:r>
              <a:rPr lang="tr-TR" dirty="0" err="1" smtClean="0"/>
              <a:t>prices</a:t>
            </a:r>
            <a:r>
              <a:rPr lang="tr-TR" dirty="0" smtClean="0"/>
              <a:t> </a:t>
            </a:r>
            <a:r>
              <a:rPr lang="tr-TR" dirty="0" err="1" smtClean="0"/>
              <a:t>to</a:t>
            </a:r>
            <a:r>
              <a:rPr lang="tr-TR" dirty="0" smtClean="0"/>
              <a:t> </a:t>
            </a:r>
            <a:r>
              <a:rPr lang="tr-TR" dirty="0" err="1" smtClean="0"/>
              <a:t>rise</a:t>
            </a:r>
            <a:r>
              <a:rPr lang="tr-TR" dirty="0" smtClean="0"/>
              <a:t> </a:t>
            </a:r>
            <a:r>
              <a:rPr lang="tr-TR" dirty="0" err="1" smtClean="0"/>
              <a:t>or</a:t>
            </a:r>
            <a:r>
              <a:rPr lang="tr-TR" dirty="0" smtClean="0"/>
              <a:t> </a:t>
            </a:r>
            <a:r>
              <a:rPr lang="tr-TR" dirty="0" err="1" smtClean="0"/>
              <a:t>fall</a:t>
            </a:r>
            <a:r>
              <a:rPr lang="tr-TR" dirty="0" smtClean="0"/>
              <a:t> </a:t>
            </a:r>
            <a:r>
              <a:rPr lang="tr-TR" dirty="0" err="1" smtClean="0"/>
              <a:t>dramatically</a:t>
            </a:r>
            <a:endParaRPr lang="en-US" dirty="0"/>
          </a:p>
        </p:txBody>
      </p:sp>
    </p:spTree>
    <p:extLst>
      <p:ext uri="{BB962C8B-B14F-4D97-AF65-F5344CB8AC3E}">
        <p14:creationId xmlns:p14="http://schemas.microsoft.com/office/powerpoint/2010/main" val="68879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lstStyle/>
          <a:p>
            <a:r>
              <a:rPr lang="tr-TR" dirty="0" err="1" smtClean="0"/>
              <a:t>Unit</a:t>
            </a:r>
            <a:r>
              <a:rPr lang="tr-TR" dirty="0" smtClean="0"/>
              <a:t> 4: CRIMINAL LAW</a:t>
            </a:r>
            <a:endParaRPr lang="en-US" dirty="0"/>
          </a:p>
        </p:txBody>
      </p:sp>
      <p:sp>
        <p:nvSpPr>
          <p:cNvPr id="3" name="İçerik Yer Tutucusu 2"/>
          <p:cNvSpPr>
            <a:spLocks noGrp="1"/>
          </p:cNvSpPr>
          <p:nvPr>
            <p:ph idx="1"/>
          </p:nvPr>
        </p:nvSpPr>
        <p:spPr>
          <a:xfrm>
            <a:off x="467544" y="2132856"/>
            <a:ext cx="8229600" cy="4389120"/>
          </a:xfrm>
        </p:spPr>
        <p:txBody>
          <a:bodyPr>
            <a:normAutofit/>
          </a:bodyPr>
          <a:lstStyle/>
          <a:p>
            <a:pPr marL="393192" lvl="1" indent="0">
              <a:buNone/>
            </a:pPr>
            <a:r>
              <a:rPr lang="tr-TR" sz="2800" dirty="0" smtClean="0"/>
              <a:t>	</a:t>
            </a:r>
            <a:r>
              <a:rPr lang="en-US" sz="2800" dirty="0" smtClean="0"/>
              <a:t>Criminal </a:t>
            </a:r>
            <a:r>
              <a:rPr lang="en-US" sz="2800" dirty="0"/>
              <a:t>law is a branch of law that deals with crimes and their punishments. It helps to protect people and keep order in society. When someone breaks a criminal law, they are committing a crime, and they may face consequences like fines or going to prison. Crimes can be small, like stealing something cheap, or serious, like harming someone.</a:t>
            </a:r>
          </a:p>
        </p:txBody>
      </p:sp>
    </p:spTree>
    <p:extLst>
      <p:ext uri="{BB962C8B-B14F-4D97-AF65-F5344CB8AC3E}">
        <p14:creationId xmlns:p14="http://schemas.microsoft.com/office/powerpoint/2010/main" val="1441961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8229600" cy="1143000"/>
          </a:xfrm>
        </p:spPr>
        <p:txBody>
          <a:bodyPr/>
          <a:lstStyle/>
          <a:p>
            <a:r>
              <a:rPr lang="tr-TR" dirty="0" smtClean="0"/>
              <a:t>Language </a:t>
            </a:r>
            <a:r>
              <a:rPr lang="tr-TR" dirty="0" err="1" smtClean="0"/>
              <a:t>Use</a:t>
            </a:r>
            <a:r>
              <a:rPr lang="tr-TR" dirty="0" smtClean="0"/>
              <a:t> 3</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959782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4919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745676376"/>
              </p:ext>
            </p:extLst>
          </p:nvPr>
        </p:nvGraphicFramePr>
        <p:xfrm>
          <a:off x="395536" y="1268760"/>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5301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a:xfrm>
            <a:off x="539552" y="2636912"/>
            <a:ext cx="8229600" cy="3581752"/>
          </a:xfrm>
        </p:spPr>
        <p:txBody>
          <a:bodyPr>
            <a:normAutofit/>
          </a:bodyPr>
          <a:lstStyle/>
          <a:p>
            <a:r>
              <a:rPr lang="tr-TR" sz="3200" dirty="0"/>
              <a:t>Do </a:t>
            </a:r>
            <a:r>
              <a:rPr lang="tr-TR" sz="3200" dirty="0" err="1"/>
              <a:t>lawyers</a:t>
            </a:r>
            <a:r>
              <a:rPr lang="tr-TR" sz="3200" dirty="0"/>
              <a:t> in Türkiye </a:t>
            </a:r>
            <a:r>
              <a:rPr lang="tr-TR" sz="3200" dirty="0" err="1"/>
              <a:t>need</a:t>
            </a:r>
            <a:r>
              <a:rPr lang="tr-TR" sz="3200" dirty="0"/>
              <a:t> English </a:t>
            </a:r>
            <a:r>
              <a:rPr lang="tr-TR" sz="3200" dirty="0" err="1"/>
              <a:t>more</a:t>
            </a:r>
            <a:r>
              <a:rPr lang="tr-TR" sz="3200" dirty="0"/>
              <a:t> </a:t>
            </a:r>
            <a:r>
              <a:rPr lang="tr-TR" sz="3200" dirty="0" err="1"/>
              <a:t>for</a:t>
            </a:r>
            <a:r>
              <a:rPr lang="tr-TR" sz="3200" dirty="0"/>
              <a:t> </a:t>
            </a:r>
            <a:r>
              <a:rPr lang="tr-TR" sz="3200" dirty="0" err="1"/>
              <a:t>civil</a:t>
            </a:r>
            <a:r>
              <a:rPr lang="tr-TR" sz="3200" dirty="0"/>
              <a:t> </a:t>
            </a:r>
            <a:r>
              <a:rPr lang="tr-TR" sz="3200" dirty="0" err="1"/>
              <a:t>law</a:t>
            </a:r>
            <a:r>
              <a:rPr lang="tr-TR" sz="3200" dirty="0"/>
              <a:t> </a:t>
            </a:r>
            <a:r>
              <a:rPr lang="tr-TR" sz="3200" dirty="0" err="1"/>
              <a:t>or</a:t>
            </a:r>
            <a:r>
              <a:rPr lang="tr-TR" sz="3200" dirty="0"/>
              <a:t> </a:t>
            </a:r>
            <a:r>
              <a:rPr lang="tr-TR" sz="3200" dirty="0" err="1"/>
              <a:t>criminal</a:t>
            </a:r>
            <a:r>
              <a:rPr lang="tr-TR" sz="3200" dirty="0"/>
              <a:t> </a:t>
            </a:r>
            <a:r>
              <a:rPr lang="tr-TR" sz="3200" dirty="0" err="1"/>
              <a:t>law</a:t>
            </a:r>
            <a:r>
              <a:rPr lang="tr-TR" sz="3200" dirty="0"/>
              <a:t>?</a:t>
            </a:r>
            <a:br>
              <a:rPr lang="tr-TR" sz="3200" dirty="0"/>
            </a:br>
            <a:endParaRPr lang="tr-TR" sz="3200" dirty="0"/>
          </a:p>
          <a:p>
            <a:r>
              <a:rPr lang="tr-TR" sz="3200" dirty="0" err="1"/>
              <a:t>Why</a:t>
            </a:r>
            <a:r>
              <a:rPr lang="tr-TR" sz="3200" dirty="0"/>
              <a:t> </a:t>
            </a:r>
            <a:r>
              <a:rPr lang="tr-TR" sz="3200" dirty="0" err="1"/>
              <a:t>might</a:t>
            </a:r>
            <a:r>
              <a:rPr lang="tr-TR" sz="3200" dirty="0"/>
              <a:t> a </a:t>
            </a:r>
            <a:r>
              <a:rPr lang="tr-TR" sz="3200" dirty="0" err="1"/>
              <a:t>lawyer</a:t>
            </a:r>
            <a:r>
              <a:rPr lang="tr-TR" sz="3200" dirty="0"/>
              <a:t> in Türkiye </a:t>
            </a:r>
            <a:r>
              <a:rPr lang="tr-TR" sz="3200" dirty="0" err="1"/>
              <a:t>need</a:t>
            </a:r>
            <a:r>
              <a:rPr lang="tr-TR" sz="3200" dirty="0"/>
              <a:t> English </a:t>
            </a:r>
            <a:r>
              <a:rPr lang="tr-TR" sz="3200" dirty="0" err="1"/>
              <a:t>for</a:t>
            </a:r>
            <a:r>
              <a:rPr lang="tr-TR" sz="3200" dirty="0"/>
              <a:t> </a:t>
            </a:r>
            <a:r>
              <a:rPr lang="tr-TR" sz="3200" dirty="0" err="1"/>
              <a:t>criminal</a:t>
            </a:r>
            <a:r>
              <a:rPr lang="tr-TR" sz="3200" dirty="0"/>
              <a:t> </a:t>
            </a:r>
            <a:r>
              <a:rPr lang="tr-TR" sz="3200" dirty="0" err="1"/>
              <a:t>law</a:t>
            </a:r>
            <a:r>
              <a:rPr lang="tr-TR" sz="3200" dirty="0"/>
              <a:t>?</a:t>
            </a:r>
            <a:endParaRPr lang="en-US" sz="3200" dirty="0"/>
          </a:p>
          <a:p>
            <a:endParaRPr lang="en-US" sz="3200" dirty="0"/>
          </a:p>
        </p:txBody>
      </p:sp>
    </p:spTree>
    <p:extLst>
      <p:ext uri="{BB962C8B-B14F-4D97-AF65-F5344CB8AC3E}">
        <p14:creationId xmlns:p14="http://schemas.microsoft.com/office/powerpoint/2010/main" val="943253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980728"/>
            <a:ext cx="8291264" cy="852704"/>
          </a:xfrm>
        </p:spPr>
        <p:txBody>
          <a:bodyPr>
            <a:normAutofit fontScale="90000"/>
          </a:bodyPr>
          <a:lstStyle/>
          <a:p>
            <a:r>
              <a:rPr lang="tr-TR" dirty="0" err="1" smtClean="0"/>
              <a:t>What</a:t>
            </a:r>
            <a:r>
              <a:rPr lang="tr-TR" dirty="0" smtClean="0"/>
              <a:t> is </a:t>
            </a:r>
            <a:r>
              <a:rPr lang="tr-TR" dirty="0" err="1" smtClean="0"/>
              <a:t>the</a:t>
            </a:r>
            <a:r>
              <a:rPr lang="tr-TR" dirty="0" smtClean="0"/>
              <a:t> </a:t>
            </a:r>
            <a:r>
              <a:rPr lang="tr-TR" dirty="0" err="1" smtClean="0"/>
              <a:t>difference</a:t>
            </a:r>
            <a:r>
              <a:rPr lang="tr-TR" dirty="0" smtClean="0"/>
              <a:t> </a:t>
            </a:r>
            <a:r>
              <a:rPr lang="tr-TR" dirty="0" err="1" smtClean="0"/>
              <a:t>between</a:t>
            </a:r>
            <a:r>
              <a:rPr lang="tr-TR" dirty="0" smtClean="0"/>
              <a:t> </a:t>
            </a:r>
            <a:r>
              <a:rPr lang="tr-TR" dirty="0" err="1" smtClean="0"/>
              <a:t>crime</a:t>
            </a:r>
            <a:r>
              <a:rPr lang="tr-TR" dirty="0" smtClean="0"/>
              <a:t> </a:t>
            </a:r>
            <a:r>
              <a:rPr lang="tr-TR" dirty="0" err="1" smtClean="0"/>
              <a:t>and</a:t>
            </a:r>
            <a:r>
              <a:rPr lang="tr-TR" dirty="0" smtClean="0"/>
              <a:t> </a:t>
            </a:r>
            <a:r>
              <a:rPr lang="tr-TR" dirty="0" err="1" smtClean="0"/>
              <a:t>offence</a:t>
            </a:r>
            <a:r>
              <a:rPr lang="tr-TR" dirty="0" smtClean="0"/>
              <a:t>?</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771337711"/>
              </p:ext>
            </p:extLst>
          </p:nvPr>
        </p:nvGraphicFramePr>
        <p:xfrm>
          <a:off x="107504" y="1916832"/>
          <a:ext cx="8856984" cy="47494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099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46789295336\Desktop\Ekran görüntüsü 2024-11-04 155516.png">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88640"/>
            <a:ext cx="7488832" cy="6552728"/>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0445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lstStyle/>
          <a:p>
            <a:r>
              <a:rPr lang="tr-TR" dirty="0" err="1" smtClean="0"/>
              <a:t>Answer</a:t>
            </a:r>
            <a:r>
              <a:rPr lang="tr-TR" dirty="0" smtClean="0"/>
              <a:t> </a:t>
            </a:r>
            <a:r>
              <a:rPr lang="tr-TR" dirty="0" err="1" smtClean="0"/>
              <a:t>Key</a:t>
            </a:r>
            <a:endParaRPr lang="en-US" dirty="0"/>
          </a:p>
        </p:txBody>
      </p:sp>
      <p:sp>
        <p:nvSpPr>
          <p:cNvPr id="3" name="İçerik Yer Tutucusu 2"/>
          <p:cNvSpPr>
            <a:spLocks noGrp="1"/>
          </p:cNvSpPr>
          <p:nvPr>
            <p:ph idx="1"/>
          </p:nvPr>
        </p:nvSpPr>
        <p:spPr>
          <a:xfrm>
            <a:off x="1187624" y="1700808"/>
            <a:ext cx="6624736" cy="4608512"/>
          </a:xfrm>
        </p:spPr>
        <p:txBody>
          <a:bodyPr>
            <a:normAutofit fontScale="85000" lnSpcReduction="20000"/>
          </a:bodyPr>
          <a:lstStyle/>
          <a:p>
            <a:pPr marL="0" indent="0">
              <a:buNone/>
            </a:pPr>
            <a:r>
              <a:rPr lang="tr-TR" dirty="0" smtClean="0"/>
              <a:t>1. W				16. r</a:t>
            </a:r>
            <a:br>
              <a:rPr lang="tr-TR" dirty="0" smtClean="0"/>
            </a:br>
            <a:r>
              <a:rPr lang="tr-TR" dirty="0" smtClean="0"/>
              <a:t>2. M				17. v</a:t>
            </a:r>
            <a:br>
              <a:rPr lang="tr-TR" dirty="0" smtClean="0"/>
            </a:br>
            <a:r>
              <a:rPr lang="tr-TR" dirty="0" smtClean="0"/>
              <a:t>3. B				18. a</a:t>
            </a:r>
            <a:br>
              <a:rPr lang="tr-TR" dirty="0" smtClean="0"/>
            </a:br>
            <a:r>
              <a:rPr lang="tr-TR" dirty="0" smtClean="0"/>
              <a:t>4. U				19. x</a:t>
            </a:r>
            <a:br>
              <a:rPr lang="tr-TR" dirty="0" smtClean="0"/>
            </a:br>
            <a:r>
              <a:rPr lang="tr-TR" dirty="0" smtClean="0"/>
              <a:t>5. J				20. d</a:t>
            </a:r>
            <a:r>
              <a:rPr lang="tr-TR" dirty="0"/>
              <a:t/>
            </a:r>
            <a:br>
              <a:rPr lang="tr-TR" dirty="0"/>
            </a:br>
            <a:r>
              <a:rPr lang="tr-TR" dirty="0" smtClean="0"/>
              <a:t>6. H				21. g</a:t>
            </a:r>
            <a:br>
              <a:rPr lang="tr-TR" dirty="0" smtClean="0"/>
            </a:br>
            <a:r>
              <a:rPr lang="tr-TR" dirty="0" smtClean="0"/>
              <a:t>7. AA				22. z</a:t>
            </a:r>
            <a:br>
              <a:rPr lang="tr-TR" dirty="0" smtClean="0"/>
            </a:br>
            <a:r>
              <a:rPr lang="tr-TR" dirty="0" smtClean="0"/>
              <a:t>8. C				23. t</a:t>
            </a:r>
            <a:br>
              <a:rPr lang="tr-TR" dirty="0" smtClean="0"/>
            </a:br>
            <a:r>
              <a:rPr lang="tr-TR" dirty="0" smtClean="0"/>
              <a:t>9. P				24. Q</a:t>
            </a:r>
            <a:br>
              <a:rPr lang="tr-TR" dirty="0" smtClean="0"/>
            </a:br>
            <a:r>
              <a:rPr lang="tr-TR" dirty="0" smtClean="0"/>
              <a:t>10. S				25. k</a:t>
            </a:r>
            <a:br>
              <a:rPr lang="tr-TR" dirty="0" smtClean="0"/>
            </a:br>
            <a:r>
              <a:rPr lang="tr-TR" dirty="0" smtClean="0"/>
              <a:t>11. O				26. i</a:t>
            </a:r>
            <a:br>
              <a:rPr lang="tr-TR" dirty="0" smtClean="0"/>
            </a:br>
            <a:r>
              <a:rPr lang="tr-TR" dirty="0" smtClean="0"/>
              <a:t>12. E				27. L</a:t>
            </a:r>
            <a:br>
              <a:rPr lang="tr-TR" dirty="0" smtClean="0"/>
            </a:br>
            <a:r>
              <a:rPr lang="tr-TR" dirty="0" smtClean="0"/>
              <a:t>13. f</a:t>
            </a:r>
            <a:br>
              <a:rPr lang="tr-TR" dirty="0" smtClean="0"/>
            </a:br>
            <a:r>
              <a:rPr lang="tr-TR" dirty="0" smtClean="0"/>
              <a:t>14. n</a:t>
            </a:r>
          </a:p>
          <a:p>
            <a:pPr marL="0" indent="0">
              <a:buNone/>
            </a:pPr>
            <a:r>
              <a:rPr lang="tr-TR" dirty="0" smtClean="0"/>
              <a:t>15. y</a:t>
            </a:r>
          </a:p>
        </p:txBody>
      </p:sp>
    </p:spTree>
    <p:extLst>
      <p:ext uri="{BB962C8B-B14F-4D97-AF65-F5344CB8AC3E}">
        <p14:creationId xmlns:p14="http://schemas.microsoft.com/office/powerpoint/2010/main" val="2595340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smtClean="0"/>
              <a:t>What</a:t>
            </a:r>
            <a:r>
              <a:rPr lang="tr-TR" dirty="0" smtClean="0"/>
              <a:t> is </a:t>
            </a:r>
            <a:r>
              <a:rPr lang="tr-TR" dirty="0" err="1" smtClean="0"/>
              <a:t>white</a:t>
            </a:r>
            <a:r>
              <a:rPr lang="tr-TR" dirty="0" smtClean="0"/>
              <a:t> </a:t>
            </a:r>
            <a:r>
              <a:rPr lang="tr-TR" dirty="0" err="1" smtClean="0"/>
              <a:t>collar</a:t>
            </a:r>
            <a:r>
              <a:rPr lang="tr-TR" dirty="0" smtClean="0"/>
              <a:t> </a:t>
            </a:r>
            <a:r>
              <a:rPr lang="tr-TR" dirty="0" err="1" smtClean="0"/>
              <a:t>crimes</a:t>
            </a:r>
            <a:r>
              <a:rPr lang="tr-TR" dirty="0" smtClean="0"/>
              <a:t>? </a:t>
            </a:r>
            <a:r>
              <a:rPr lang="tr-TR" dirty="0" err="1" smtClean="0"/>
              <a:t>Give</a:t>
            </a:r>
            <a:r>
              <a:rPr lang="tr-TR" dirty="0" smtClean="0"/>
              <a:t> </a:t>
            </a:r>
            <a:r>
              <a:rPr lang="tr-TR" dirty="0" err="1" smtClean="0"/>
              <a:t>example</a:t>
            </a:r>
            <a:r>
              <a:rPr lang="tr-TR" dirty="0" smtClean="0"/>
              <a:t> </a:t>
            </a:r>
            <a:r>
              <a:rPr lang="tr-TR" dirty="0" err="1" smtClean="0"/>
              <a:t>from</a:t>
            </a:r>
            <a:r>
              <a:rPr lang="tr-TR" dirty="0" smtClean="0"/>
              <a:t> </a:t>
            </a:r>
            <a:r>
              <a:rPr lang="tr-TR" dirty="0" err="1" smtClean="0"/>
              <a:t>the</a:t>
            </a:r>
            <a:r>
              <a:rPr lang="tr-TR" dirty="0" smtClean="0"/>
              <a:t> </a:t>
            </a:r>
            <a:r>
              <a:rPr lang="tr-TR" dirty="0" err="1" smtClean="0"/>
              <a:t>list</a:t>
            </a:r>
            <a:r>
              <a:rPr lang="tr-TR" dirty="0" smtClean="0"/>
              <a:t>.</a:t>
            </a:r>
            <a:endParaRPr lang="en-US" dirty="0"/>
          </a:p>
        </p:txBody>
      </p:sp>
      <p:sp>
        <p:nvSpPr>
          <p:cNvPr id="3" name="İçerik Yer Tutucusu 2"/>
          <p:cNvSpPr>
            <a:spLocks noGrp="1"/>
          </p:cNvSpPr>
          <p:nvPr>
            <p:ph idx="1"/>
          </p:nvPr>
        </p:nvSpPr>
        <p:spPr>
          <a:xfrm>
            <a:off x="539552" y="1988840"/>
            <a:ext cx="8229600" cy="4445848"/>
          </a:xfrm>
        </p:spPr>
        <p:txBody>
          <a:bodyPr>
            <a:normAutofit/>
          </a:bodyPr>
          <a:lstStyle/>
          <a:p>
            <a:pPr marL="0" indent="0">
              <a:buNone/>
            </a:pPr>
            <a:r>
              <a:rPr lang="tr-TR" b="1" dirty="0" smtClean="0"/>
              <a:t>	</a:t>
            </a:r>
            <a:r>
              <a:rPr lang="en-US" b="1" dirty="0" smtClean="0"/>
              <a:t>White-collar </a:t>
            </a:r>
            <a:r>
              <a:rPr lang="en-US" b="1" dirty="0"/>
              <a:t>crimes</a:t>
            </a:r>
            <a:r>
              <a:rPr lang="en-US" dirty="0"/>
              <a:t> refer to non-violent, financially motivated crimes typically committed by individuals or organizations in professional or business settings. These crimes are often carried out by people in positions of trust or authority, like executives, bankers, or government officials, and they usually involve deceit, fraud, or breaches of trust rather than physical violence</a:t>
            </a:r>
            <a:r>
              <a:rPr lang="en-US" dirty="0" smtClean="0"/>
              <a:t>.</a:t>
            </a:r>
            <a:endParaRPr lang="tr-TR" dirty="0" smtClean="0"/>
          </a:p>
          <a:p>
            <a:pPr marL="0" indent="0">
              <a:buNone/>
            </a:pPr>
            <a:endParaRPr lang="tr-TR" dirty="0"/>
          </a:p>
          <a:p>
            <a:pPr marL="0" indent="0">
              <a:buNone/>
            </a:pPr>
            <a:r>
              <a:rPr lang="tr-TR" dirty="0" smtClean="0"/>
              <a:t/>
            </a:r>
            <a:br>
              <a:rPr lang="tr-TR" dirty="0" smtClean="0"/>
            </a:br>
            <a:endParaRPr lang="en-US" dirty="0"/>
          </a:p>
        </p:txBody>
      </p:sp>
      <p:sp>
        <p:nvSpPr>
          <p:cNvPr id="4" name="Metin kutusu 3"/>
          <p:cNvSpPr txBox="1"/>
          <p:nvPr/>
        </p:nvSpPr>
        <p:spPr>
          <a:xfrm>
            <a:off x="539552" y="5085184"/>
            <a:ext cx="7848872" cy="1477328"/>
          </a:xfrm>
          <a:prstGeom prst="rect">
            <a:avLst/>
          </a:prstGeom>
          <a:noFill/>
        </p:spPr>
        <p:txBody>
          <a:bodyPr wrap="square" rtlCol="0">
            <a:spAutoFit/>
          </a:bodyPr>
          <a:lstStyle/>
          <a:p>
            <a:r>
              <a:rPr lang="tr-TR" dirty="0" err="1" smtClean="0">
                <a:solidFill>
                  <a:srgbClr val="7030A0"/>
                </a:solidFill>
              </a:rPr>
              <a:t>Embezzlement</a:t>
            </a:r>
            <a:r>
              <a:rPr lang="tr-TR" dirty="0" smtClean="0">
                <a:solidFill>
                  <a:srgbClr val="7030A0"/>
                </a:solidFill>
              </a:rPr>
              <a:t>, </a:t>
            </a:r>
            <a:br>
              <a:rPr lang="tr-TR" dirty="0" smtClean="0">
                <a:solidFill>
                  <a:srgbClr val="7030A0"/>
                </a:solidFill>
              </a:rPr>
            </a:br>
            <a:r>
              <a:rPr lang="tr-TR" dirty="0" err="1" smtClean="0">
                <a:solidFill>
                  <a:srgbClr val="7030A0"/>
                </a:solidFill>
              </a:rPr>
              <a:t>fraud</a:t>
            </a:r>
            <a:r>
              <a:rPr lang="tr-TR" dirty="0" smtClean="0">
                <a:solidFill>
                  <a:srgbClr val="7030A0"/>
                </a:solidFill>
              </a:rPr>
              <a:t>, </a:t>
            </a:r>
            <a:br>
              <a:rPr lang="tr-TR" dirty="0" smtClean="0">
                <a:solidFill>
                  <a:srgbClr val="7030A0"/>
                </a:solidFill>
              </a:rPr>
            </a:br>
            <a:r>
              <a:rPr lang="tr-TR" dirty="0" err="1" smtClean="0">
                <a:solidFill>
                  <a:srgbClr val="7030A0"/>
                </a:solidFill>
              </a:rPr>
              <a:t>insider</a:t>
            </a:r>
            <a:r>
              <a:rPr lang="tr-TR" dirty="0" smtClean="0">
                <a:solidFill>
                  <a:srgbClr val="7030A0"/>
                </a:solidFill>
              </a:rPr>
              <a:t> </a:t>
            </a:r>
            <a:r>
              <a:rPr lang="tr-TR" dirty="0" err="1" smtClean="0">
                <a:solidFill>
                  <a:srgbClr val="7030A0"/>
                </a:solidFill>
              </a:rPr>
              <a:t>dealing</a:t>
            </a:r>
            <a:r>
              <a:rPr lang="tr-TR" dirty="0" smtClean="0">
                <a:solidFill>
                  <a:srgbClr val="7030A0"/>
                </a:solidFill>
              </a:rPr>
              <a:t>, </a:t>
            </a:r>
            <a:br>
              <a:rPr lang="tr-TR" dirty="0" smtClean="0">
                <a:solidFill>
                  <a:srgbClr val="7030A0"/>
                </a:solidFill>
              </a:rPr>
            </a:br>
            <a:r>
              <a:rPr lang="tr-TR" dirty="0" err="1" smtClean="0">
                <a:solidFill>
                  <a:srgbClr val="7030A0"/>
                </a:solidFill>
              </a:rPr>
              <a:t>money</a:t>
            </a:r>
            <a:r>
              <a:rPr lang="tr-TR" dirty="0" smtClean="0">
                <a:solidFill>
                  <a:srgbClr val="7030A0"/>
                </a:solidFill>
              </a:rPr>
              <a:t> </a:t>
            </a:r>
            <a:r>
              <a:rPr lang="tr-TR" dirty="0" err="1" smtClean="0">
                <a:solidFill>
                  <a:srgbClr val="7030A0"/>
                </a:solidFill>
              </a:rPr>
              <a:t>laundering</a:t>
            </a:r>
            <a:r>
              <a:rPr lang="tr-TR" dirty="0" smtClean="0">
                <a:solidFill>
                  <a:srgbClr val="7030A0"/>
                </a:solidFill>
              </a:rPr>
              <a:t>, </a:t>
            </a:r>
            <a:br>
              <a:rPr lang="tr-TR" dirty="0" smtClean="0">
                <a:solidFill>
                  <a:srgbClr val="7030A0"/>
                </a:solidFill>
              </a:rPr>
            </a:br>
            <a:r>
              <a:rPr lang="tr-TR" dirty="0" err="1" smtClean="0">
                <a:solidFill>
                  <a:srgbClr val="7030A0"/>
                </a:solidFill>
              </a:rPr>
              <a:t>tax</a:t>
            </a:r>
            <a:r>
              <a:rPr lang="tr-TR" dirty="0" smtClean="0">
                <a:solidFill>
                  <a:srgbClr val="7030A0"/>
                </a:solidFill>
              </a:rPr>
              <a:t> </a:t>
            </a:r>
            <a:r>
              <a:rPr lang="tr-TR" dirty="0" err="1" smtClean="0">
                <a:solidFill>
                  <a:srgbClr val="7030A0"/>
                </a:solidFill>
              </a:rPr>
              <a:t>evasion</a:t>
            </a:r>
            <a:endParaRPr lang="en-US" dirty="0">
              <a:solidFill>
                <a:srgbClr val="7030A0"/>
              </a:solidFill>
            </a:endParaRPr>
          </a:p>
        </p:txBody>
      </p:sp>
    </p:spTree>
    <p:extLst>
      <p:ext uri="{BB962C8B-B14F-4D97-AF65-F5344CB8AC3E}">
        <p14:creationId xmlns:p14="http://schemas.microsoft.com/office/powerpoint/2010/main" val="419826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620688"/>
            <a:ext cx="8229600" cy="638944"/>
          </a:xfrm>
        </p:spPr>
        <p:txBody>
          <a:bodyPr>
            <a:normAutofit fontScale="90000"/>
          </a:bodyPr>
          <a:lstStyle/>
          <a:p>
            <a:r>
              <a:rPr lang="tr-TR" dirty="0" smtClean="0"/>
              <a:t>Reading 1</a:t>
            </a:r>
            <a:endParaRPr lang="en-US" dirty="0"/>
          </a:p>
        </p:txBody>
      </p:sp>
      <p:sp>
        <p:nvSpPr>
          <p:cNvPr id="3" name="İçerik Yer Tutucusu 2"/>
          <p:cNvSpPr>
            <a:spLocks noGrp="1"/>
          </p:cNvSpPr>
          <p:nvPr>
            <p:ph idx="1"/>
          </p:nvPr>
        </p:nvSpPr>
        <p:spPr>
          <a:xfrm>
            <a:off x="107504" y="1196752"/>
            <a:ext cx="8928992" cy="5256584"/>
          </a:xfrm>
        </p:spPr>
        <p:txBody>
          <a:bodyPr/>
          <a:lstStyle/>
          <a:p>
            <a:pPr marL="514350" indent="-514350">
              <a:buFont typeface="+mj-lt"/>
              <a:buAutoNum type="arabicPeriod"/>
            </a:pPr>
            <a:r>
              <a:rPr lang="tr-TR" dirty="0" smtClean="0"/>
              <a:t>How do </a:t>
            </a:r>
            <a:r>
              <a:rPr lang="tr-TR" dirty="0" err="1" smtClean="0"/>
              <a:t>criminal</a:t>
            </a:r>
            <a:r>
              <a:rPr lang="tr-TR" dirty="0" smtClean="0"/>
              <a:t> </a:t>
            </a:r>
            <a:r>
              <a:rPr lang="tr-TR" dirty="0" err="1" smtClean="0"/>
              <a:t>law</a:t>
            </a:r>
            <a:r>
              <a:rPr lang="tr-TR" dirty="0" smtClean="0"/>
              <a:t> </a:t>
            </a:r>
            <a:r>
              <a:rPr lang="tr-TR" dirty="0" err="1" smtClean="0"/>
              <a:t>cases</a:t>
            </a:r>
            <a:r>
              <a:rPr lang="tr-TR" dirty="0" smtClean="0"/>
              <a:t> </a:t>
            </a:r>
            <a:r>
              <a:rPr lang="tr-TR" dirty="0" err="1" smtClean="0"/>
              <a:t>and</a:t>
            </a:r>
            <a:r>
              <a:rPr lang="tr-TR" dirty="0" smtClean="0"/>
              <a:t> </a:t>
            </a:r>
            <a:r>
              <a:rPr lang="tr-TR" dirty="0" err="1" smtClean="0"/>
              <a:t>civil</a:t>
            </a:r>
            <a:r>
              <a:rPr lang="tr-TR" dirty="0" smtClean="0"/>
              <a:t> </a:t>
            </a:r>
            <a:r>
              <a:rPr lang="tr-TR" dirty="0" err="1" smtClean="0"/>
              <a:t>law</a:t>
            </a:r>
            <a:r>
              <a:rPr lang="tr-TR" dirty="0" smtClean="0"/>
              <a:t> </a:t>
            </a:r>
            <a:r>
              <a:rPr lang="tr-TR" dirty="0" err="1" smtClean="0"/>
              <a:t>cases</a:t>
            </a:r>
            <a:r>
              <a:rPr lang="tr-TR" dirty="0" smtClean="0"/>
              <a:t> </a:t>
            </a:r>
            <a:r>
              <a:rPr lang="tr-TR" dirty="0" err="1" smtClean="0"/>
              <a:t>differ</a:t>
            </a:r>
            <a:r>
              <a:rPr lang="tr-TR" dirty="0" smtClean="0"/>
              <a:t> in </a:t>
            </a:r>
            <a:r>
              <a:rPr lang="tr-TR" dirty="0" err="1" smtClean="0"/>
              <a:t>the</a:t>
            </a:r>
            <a:r>
              <a:rPr lang="tr-TR" dirty="0" smtClean="0"/>
              <a:t> </a:t>
            </a:r>
            <a:r>
              <a:rPr lang="tr-TR" dirty="0" err="1" smtClean="0"/>
              <a:t>way</a:t>
            </a:r>
            <a:r>
              <a:rPr lang="tr-TR" dirty="0" smtClean="0"/>
              <a:t> </a:t>
            </a:r>
            <a:r>
              <a:rPr lang="tr-TR" dirty="0" err="1" smtClean="0"/>
              <a:t>they</a:t>
            </a:r>
            <a:r>
              <a:rPr lang="tr-TR" dirty="0" smtClean="0"/>
              <a:t> </a:t>
            </a:r>
            <a:r>
              <a:rPr lang="tr-TR" dirty="0" err="1" smtClean="0"/>
              <a:t>are</a:t>
            </a:r>
            <a:r>
              <a:rPr lang="tr-TR" dirty="0" smtClean="0"/>
              <a:t> </a:t>
            </a:r>
            <a:r>
              <a:rPr lang="tr-TR" dirty="0" err="1" smtClean="0"/>
              <a:t>initiated</a:t>
            </a:r>
            <a:r>
              <a:rPr lang="tr-TR" dirty="0" smtClean="0"/>
              <a:t>?</a:t>
            </a:r>
            <a:br>
              <a:rPr lang="tr-TR" dirty="0" smtClean="0"/>
            </a:br>
            <a:endParaRPr lang="tr-TR" dirty="0" smtClean="0"/>
          </a:p>
          <a:p>
            <a:pPr marL="514350" indent="-514350">
              <a:buFont typeface="+mj-lt"/>
              <a:buAutoNum type="arabicPeriod"/>
            </a:pPr>
            <a:r>
              <a:rPr lang="tr-TR" dirty="0" smtClean="0"/>
              <a:t>Name </a:t>
            </a:r>
            <a:r>
              <a:rPr lang="tr-TR" dirty="0" err="1" smtClean="0"/>
              <a:t>the</a:t>
            </a:r>
            <a:r>
              <a:rPr lang="tr-TR" dirty="0" smtClean="0"/>
              <a:t> </a:t>
            </a:r>
            <a:r>
              <a:rPr lang="tr-TR" dirty="0" err="1" smtClean="0"/>
              <a:t>four</a:t>
            </a:r>
            <a:r>
              <a:rPr lang="tr-TR" dirty="0" smtClean="0"/>
              <a:t> </a:t>
            </a:r>
            <a:r>
              <a:rPr lang="tr-TR" dirty="0" err="1" smtClean="0"/>
              <a:t>most</a:t>
            </a:r>
            <a:r>
              <a:rPr lang="tr-TR" dirty="0" smtClean="0"/>
              <a:t> </a:t>
            </a:r>
            <a:r>
              <a:rPr lang="tr-TR" dirty="0" err="1" smtClean="0"/>
              <a:t>common</a:t>
            </a:r>
            <a:r>
              <a:rPr lang="tr-TR" dirty="0" smtClean="0"/>
              <a:t> </a:t>
            </a:r>
            <a:r>
              <a:rPr lang="tr-TR" dirty="0" err="1" smtClean="0"/>
              <a:t>categories</a:t>
            </a:r>
            <a:r>
              <a:rPr lang="tr-TR" dirty="0" smtClean="0"/>
              <a:t> of </a:t>
            </a:r>
            <a:r>
              <a:rPr lang="tr-TR" dirty="0" err="1" smtClean="0"/>
              <a:t>criminal</a:t>
            </a:r>
            <a:r>
              <a:rPr lang="tr-TR" dirty="0" smtClean="0"/>
              <a:t> </a:t>
            </a:r>
            <a:r>
              <a:rPr lang="tr-TR" dirty="0" err="1" smtClean="0"/>
              <a:t>offence</a:t>
            </a:r>
            <a:r>
              <a:rPr lang="tr-TR" dirty="0" smtClean="0"/>
              <a:t>?</a:t>
            </a:r>
            <a:br>
              <a:rPr lang="tr-TR" dirty="0" smtClean="0"/>
            </a:br>
            <a:r>
              <a:rPr lang="tr-TR" dirty="0" smtClean="0"/>
              <a:t/>
            </a:r>
            <a:br>
              <a:rPr lang="tr-TR" dirty="0" smtClean="0"/>
            </a:br>
            <a:r>
              <a:rPr lang="tr-TR" dirty="0" smtClean="0"/>
              <a:t/>
            </a:r>
            <a:br>
              <a:rPr lang="tr-TR" dirty="0" smtClean="0"/>
            </a:br>
            <a:endParaRPr lang="tr-TR" dirty="0" smtClean="0"/>
          </a:p>
          <a:p>
            <a:pPr marL="514350" indent="-514350">
              <a:buFont typeface="+mj-lt"/>
              <a:buAutoNum type="arabicPeriod"/>
            </a:pPr>
            <a:r>
              <a:rPr lang="tr-TR" dirty="0" err="1" smtClean="0"/>
              <a:t>In</a:t>
            </a:r>
            <a:r>
              <a:rPr lang="tr-TR" dirty="0" smtClean="0"/>
              <a:t> </a:t>
            </a:r>
            <a:r>
              <a:rPr lang="tr-TR" dirty="0" err="1" smtClean="0"/>
              <a:t>what</a:t>
            </a:r>
            <a:r>
              <a:rPr lang="tr-TR" dirty="0" smtClean="0"/>
              <a:t> </a:t>
            </a:r>
            <a:r>
              <a:rPr lang="tr-TR" dirty="0" err="1" smtClean="0"/>
              <a:t>way</a:t>
            </a:r>
            <a:r>
              <a:rPr lang="tr-TR" dirty="0" smtClean="0"/>
              <a:t> is </a:t>
            </a:r>
            <a:r>
              <a:rPr lang="tr-TR" dirty="0" err="1" smtClean="0"/>
              <a:t>the</a:t>
            </a:r>
            <a:r>
              <a:rPr lang="tr-TR" dirty="0" smtClean="0"/>
              <a:t> </a:t>
            </a:r>
            <a:r>
              <a:rPr lang="tr-TR" dirty="0" err="1" smtClean="0"/>
              <a:t>standard</a:t>
            </a:r>
            <a:r>
              <a:rPr lang="tr-TR" dirty="0" smtClean="0"/>
              <a:t> of </a:t>
            </a:r>
            <a:r>
              <a:rPr lang="tr-TR" dirty="0" err="1" smtClean="0"/>
              <a:t>proof</a:t>
            </a:r>
            <a:r>
              <a:rPr lang="tr-TR" dirty="0" smtClean="0"/>
              <a:t> </a:t>
            </a:r>
            <a:r>
              <a:rPr lang="tr-TR" dirty="0" err="1" smtClean="0"/>
              <a:t>different</a:t>
            </a:r>
            <a:r>
              <a:rPr lang="tr-TR" dirty="0" smtClean="0"/>
              <a:t> </a:t>
            </a:r>
            <a:r>
              <a:rPr lang="tr-TR" dirty="0" err="1" smtClean="0"/>
              <a:t>for</a:t>
            </a:r>
            <a:r>
              <a:rPr lang="tr-TR" dirty="0" smtClean="0"/>
              <a:t> </a:t>
            </a:r>
            <a:r>
              <a:rPr lang="tr-TR" dirty="0" err="1" smtClean="0"/>
              <a:t>criminal</a:t>
            </a:r>
            <a:r>
              <a:rPr lang="tr-TR" dirty="0" smtClean="0"/>
              <a:t> </a:t>
            </a:r>
            <a:r>
              <a:rPr lang="tr-TR" dirty="0" err="1" smtClean="0"/>
              <a:t>and</a:t>
            </a:r>
            <a:r>
              <a:rPr lang="tr-TR" dirty="0" smtClean="0"/>
              <a:t> </a:t>
            </a:r>
            <a:r>
              <a:rPr lang="tr-TR" dirty="0" err="1" smtClean="0"/>
              <a:t>civil</a:t>
            </a:r>
            <a:r>
              <a:rPr lang="tr-TR" dirty="0" smtClean="0"/>
              <a:t> </a:t>
            </a:r>
            <a:r>
              <a:rPr lang="tr-TR" dirty="0" err="1" smtClean="0"/>
              <a:t>case</a:t>
            </a:r>
            <a:r>
              <a:rPr lang="tr-TR" dirty="0" smtClean="0"/>
              <a:t>?</a:t>
            </a:r>
          </a:p>
          <a:p>
            <a:pPr marL="0" indent="0">
              <a:buNone/>
            </a:pPr>
            <a:endParaRPr lang="en-US" dirty="0"/>
          </a:p>
        </p:txBody>
      </p:sp>
      <p:sp>
        <p:nvSpPr>
          <p:cNvPr id="4" name="Metin kutusu 3"/>
          <p:cNvSpPr txBox="1"/>
          <p:nvPr/>
        </p:nvSpPr>
        <p:spPr>
          <a:xfrm>
            <a:off x="467544" y="2132856"/>
            <a:ext cx="8064896" cy="369332"/>
          </a:xfrm>
          <a:prstGeom prst="rect">
            <a:avLst/>
          </a:prstGeom>
          <a:noFill/>
        </p:spPr>
        <p:txBody>
          <a:bodyPr wrap="square" rtlCol="0">
            <a:spAutoFit/>
          </a:bodyPr>
          <a:lstStyle/>
          <a:p>
            <a:r>
              <a:rPr lang="tr-TR" dirty="0" err="1" smtClean="0"/>
              <a:t>The</a:t>
            </a:r>
            <a:r>
              <a:rPr lang="tr-TR" dirty="0" smtClean="0"/>
              <a:t> </a:t>
            </a:r>
            <a:r>
              <a:rPr lang="tr-TR" dirty="0" err="1" smtClean="0"/>
              <a:t>state</a:t>
            </a:r>
            <a:r>
              <a:rPr lang="tr-TR" dirty="0" smtClean="0"/>
              <a:t> </a:t>
            </a:r>
            <a:r>
              <a:rPr lang="tr-TR" dirty="0" err="1" smtClean="0"/>
              <a:t>initiates</a:t>
            </a:r>
            <a:r>
              <a:rPr lang="tr-TR" dirty="0" smtClean="0"/>
              <a:t> a </a:t>
            </a:r>
            <a:r>
              <a:rPr lang="tr-TR" dirty="0" err="1" smtClean="0"/>
              <a:t>criminal</a:t>
            </a:r>
            <a:r>
              <a:rPr lang="tr-TR" dirty="0" smtClean="0"/>
              <a:t> </a:t>
            </a:r>
            <a:r>
              <a:rPr lang="tr-TR" dirty="0" err="1" smtClean="0"/>
              <a:t>case</a:t>
            </a:r>
            <a:r>
              <a:rPr lang="tr-TR" dirty="0" smtClean="0"/>
              <a:t>, </a:t>
            </a:r>
            <a:r>
              <a:rPr lang="tr-TR" dirty="0" err="1" smtClean="0"/>
              <a:t>while</a:t>
            </a:r>
            <a:r>
              <a:rPr lang="tr-TR" dirty="0" smtClean="0"/>
              <a:t> </a:t>
            </a:r>
            <a:r>
              <a:rPr lang="tr-TR" dirty="0" err="1" smtClean="0"/>
              <a:t>the</a:t>
            </a:r>
            <a:r>
              <a:rPr lang="tr-TR" dirty="0" smtClean="0"/>
              <a:t> </a:t>
            </a:r>
            <a:r>
              <a:rPr lang="tr-TR" dirty="0" err="1" smtClean="0"/>
              <a:t>victim</a:t>
            </a:r>
            <a:r>
              <a:rPr lang="tr-TR" dirty="0" smtClean="0"/>
              <a:t> </a:t>
            </a:r>
            <a:r>
              <a:rPr lang="tr-TR" dirty="0" err="1" smtClean="0"/>
              <a:t>brings</a:t>
            </a:r>
            <a:r>
              <a:rPr lang="tr-TR" dirty="0" smtClean="0"/>
              <a:t> </a:t>
            </a:r>
            <a:r>
              <a:rPr lang="tr-TR" dirty="0" err="1" smtClean="0"/>
              <a:t>the</a:t>
            </a:r>
            <a:r>
              <a:rPr lang="tr-TR" dirty="0" smtClean="0"/>
              <a:t> </a:t>
            </a:r>
            <a:r>
              <a:rPr lang="tr-TR" dirty="0" err="1" smtClean="0"/>
              <a:t>suit</a:t>
            </a:r>
            <a:r>
              <a:rPr lang="tr-TR" dirty="0" smtClean="0"/>
              <a:t> in a </a:t>
            </a:r>
            <a:r>
              <a:rPr lang="tr-TR" dirty="0" err="1" smtClean="0"/>
              <a:t>civil</a:t>
            </a:r>
            <a:r>
              <a:rPr lang="tr-TR" dirty="0" smtClean="0"/>
              <a:t> </a:t>
            </a:r>
            <a:r>
              <a:rPr lang="tr-TR" dirty="0" err="1" smtClean="0"/>
              <a:t>case</a:t>
            </a:r>
            <a:r>
              <a:rPr lang="tr-TR" dirty="0" smtClean="0"/>
              <a:t>.</a:t>
            </a:r>
            <a:endParaRPr lang="en-US" dirty="0"/>
          </a:p>
        </p:txBody>
      </p:sp>
      <p:graphicFrame>
        <p:nvGraphicFramePr>
          <p:cNvPr id="5" name="Diyagram 4"/>
          <p:cNvGraphicFramePr/>
          <p:nvPr>
            <p:extLst>
              <p:ext uri="{D42A27DB-BD31-4B8C-83A1-F6EECF244321}">
                <p14:modId xmlns:p14="http://schemas.microsoft.com/office/powerpoint/2010/main" val="1203046125"/>
              </p:ext>
            </p:extLst>
          </p:nvPr>
        </p:nvGraphicFramePr>
        <p:xfrm>
          <a:off x="287524" y="2924944"/>
          <a:ext cx="8424936" cy="1728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etin kutusu 5"/>
          <p:cNvSpPr txBox="1"/>
          <p:nvPr/>
        </p:nvSpPr>
        <p:spPr>
          <a:xfrm>
            <a:off x="215516" y="5229200"/>
            <a:ext cx="8568952" cy="1477328"/>
          </a:xfrm>
          <a:prstGeom prst="rect">
            <a:avLst/>
          </a:prstGeom>
          <a:noFill/>
        </p:spPr>
        <p:txBody>
          <a:bodyPr wrap="square" rtlCol="0">
            <a:spAutoFit/>
          </a:bodyPr>
          <a:lstStyle/>
          <a:p>
            <a:r>
              <a:rPr lang="tr-TR" dirty="0" err="1" smtClean="0"/>
              <a:t>In</a:t>
            </a:r>
            <a:r>
              <a:rPr lang="tr-TR" dirty="0" smtClean="0"/>
              <a:t> </a:t>
            </a:r>
            <a:r>
              <a:rPr lang="tr-TR" dirty="0" err="1" smtClean="0"/>
              <a:t>criminal</a:t>
            </a:r>
            <a:r>
              <a:rPr lang="tr-TR" dirty="0" smtClean="0"/>
              <a:t> </a:t>
            </a:r>
            <a:r>
              <a:rPr lang="tr-TR" dirty="0" err="1" smtClean="0"/>
              <a:t>cases</a:t>
            </a:r>
            <a:r>
              <a:rPr lang="tr-TR" dirty="0" smtClean="0"/>
              <a:t>, </a:t>
            </a:r>
            <a:r>
              <a:rPr lang="tr-TR" dirty="0" err="1" smtClean="0"/>
              <a:t>the</a:t>
            </a:r>
            <a:r>
              <a:rPr lang="tr-TR" dirty="0" smtClean="0"/>
              <a:t> </a:t>
            </a:r>
            <a:r>
              <a:rPr lang="tr-TR" dirty="0" err="1" smtClean="0"/>
              <a:t>burden</a:t>
            </a:r>
            <a:r>
              <a:rPr lang="tr-TR" dirty="0" smtClean="0"/>
              <a:t> of </a:t>
            </a:r>
            <a:r>
              <a:rPr lang="tr-TR" dirty="0" err="1" smtClean="0"/>
              <a:t>proof</a:t>
            </a:r>
            <a:r>
              <a:rPr lang="tr-TR" dirty="0" smtClean="0"/>
              <a:t> is </a:t>
            </a:r>
            <a:r>
              <a:rPr lang="tr-TR" dirty="0" err="1" smtClean="0"/>
              <a:t>often</a:t>
            </a:r>
            <a:r>
              <a:rPr lang="tr-TR" dirty="0" smtClean="0"/>
              <a:t> on </a:t>
            </a:r>
            <a:r>
              <a:rPr lang="tr-TR" dirty="0" err="1" smtClean="0"/>
              <a:t>the</a:t>
            </a:r>
            <a:r>
              <a:rPr lang="tr-TR" dirty="0" smtClean="0"/>
              <a:t> </a:t>
            </a:r>
            <a:r>
              <a:rPr lang="tr-TR" dirty="0" err="1" smtClean="0"/>
              <a:t>prosecutor</a:t>
            </a:r>
            <a:r>
              <a:rPr lang="tr-TR" dirty="0" smtClean="0"/>
              <a:t> </a:t>
            </a:r>
            <a:r>
              <a:rPr lang="tr-TR" dirty="0" err="1" smtClean="0"/>
              <a:t>to</a:t>
            </a:r>
            <a:r>
              <a:rPr lang="tr-TR" dirty="0" smtClean="0"/>
              <a:t> </a:t>
            </a:r>
            <a:r>
              <a:rPr lang="tr-TR" dirty="0" err="1" smtClean="0"/>
              <a:t>persuade</a:t>
            </a:r>
            <a:r>
              <a:rPr lang="tr-TR" dirty="0" smtClean="0"/>
              <a:t> </a:t>
            </a:r>
            <a:r>
              <a:rPr lang="tr-TR" dirty="0" err="1" smtClean="0"/>
              <a:t>the</a:t>
            </a:r>
            <a:r>
              <a:rPr lang="tr-TR" dirty="0" smtClean="0"/>
              <a:t> </a:t>
            </a:r>
            <a:r>
              <a:rPr lang="tr-TR" dirty="0" err="1" smtClean="0"/>
              <a:t>trier</a:t>
            </a:r>
            <a:r>
              <a:rPr lang="tr-TR" dirty="0" smtClean="0"/>
              <a:t> </a:t>
            </a:r>
            <a:r>
              <a:rPr lang="tr-TR" dirty="0" err="1" smtClean="0"/>
              <a:t>that</a:t>
            </a:r>
            <a:r>
              <a:rPr lang="tr-TR" dirty="0" smtClean="0"/>
              <a:t> </a:t>
            </a:r>
            <a:r>
              <a:rPr lang="tr-TR" dirty="0" err="1" smtClean="0"/>
              <a:t>the</a:t>
            </a:r>
            <a:r>
              <a:rPr lang="tr-TR" dirty="0" smtClean="0"/>
              <a:t> </a:t>
            </a:r>
            <a:r>
              <a:rPr lang="tr-TR" dirty="0" err="1" smtClean="0"/>
              <a:t>accused</a:t>
            </a:r>
            <a:r>
              <a:rPr lang="tr-TR" dirty="0" smtClean="0"/>
              <a:t> is </a:t>
            </a:r>
            <a:r>
              <a:rPr lang="tr-TR" dirty="0" err="1" smtClean="0"/>
              <a:t>guilty</a:t>
            </a:r>
            <a:r>
              <a:rPr lang="tr-TR" dirty="0" smtClean="0"/>
              <a:t> </a:t>
            </a:r>
            <a:r>
              <a:rPr lang="tr-TR" dirty="0" err="1" smtClean="0"/>
              <a:t>beyınd</a:t>
            </a:r>
            <a:r>
              <a:rPr lang="tr-TR" dirty="0" smtClean="0"/>
              <a:t> a </a:t>
            </a:r>
            <a:r>
              <a:rPr lang="tr-TR" dirty="0" err="1" smtClean="0"/>
              <a:t>reasonable</a:t>
            </a:r>
            <a:r>
              <a:rPr lang="tr-TR" dirty="0" smtClean="0"/>
              <a:t> </a:t>
            </a:r>
            <a:r>
              <a:rPr lang="tr-TR" dirty="0" err="1" smtClean="0"/>
              <a:t>doubt</a:t>
            </a:r>
            <a:r>
              <a:rPr lang="tr-TR" dirty="0" smtClean="0"/>
              <a:t> of </a:t>
            </a:r>
            <a:r>
              <a:rPr lang="tr-TR" dirty="0" err="1" smtClean="0"/>
              <a:t>every</a:t>
            </a:r>
            <a:r>
              <a:rPr lang="tr-TR" dirty="0" smtClean="0"/>
              <a:t> </a:t>
            </a:r>
            <a:r>
              <a:rPr lang="tr-TR" dirty="0" err="1" smtClean="0"/>
              <a:t>fact</a:t>
            </a:r>
            <a:r>
              <a:rPr lang="tr-TR" dirty="0" smtClean="0"/>
              <a:t> of </a:t>
            </a:r>
            <a:r>
              <a:rPr lang="tr-TR" dirty="0" err="1" smtClean="0"/>
              <a:t>the</a:t>
            </a:r>
            <a:r>
              <a:rPr lang="tr-TR" dirty="0" smtClean="0"/>
              <a:t> </a:t>
            </a:r>
            <a:r>
              <a:rPr lang="tr-TR" dirty="0" err="1" smtClean="0"/>
              <a:t>crime</a:t>
            </a:r>
            <a:r>
              <a:rPr lang="tr-TR" dirty="0" smtClean="0"/>
              <a:t> </a:t>
            </a:r>
            <a:r>
              <a:rPr lang="tr-TR" dirty="0" err="1" smtClean="0"/>
              <a:t>charged</a:t>
            </a:r>
            <a:r>
              <a:rPr lang="tr-TR" dirty="0" smtClean="0"/>
              <a:t>. </a:t>
            </a:r>
            <a:r>
              <a:rPr lang="tr-TR" dirty="0" err="1" smtClean="0"/>
              <a:t>If</a:t>
            </a:r>
            <a:r>
              <a:rPr lang="tr-TR" dirty="0" smtClean="0"/>
              <a:t> </a:t>
            </a:r>
            <a:r>
              <a:rPr lang="tr-TR" dirty="0" err="1" smtClean="0"/>
              <a:t>the</a:t>
            </a:r>
            <a:r>
              <a:rPr lang="tr-TR" dirty="0" smtClean="0"/>
              <a:t> </a:t>
            </a:r>
            <a:r>
              <a:rPr lang="tr-TR" dirty="0" err="1" smtClean="0"/>
              <a:t>prosecutor</a:t>
            </a:r>
            <a:r>
              <a:rPr lang="tr-TR" dirty="0" smtClean="0"/>
              <a:t> </a:t>
            </a:r>
            <a:r>
              <a:rPr lang="tr-TR" dirty="0" err="1" smtClean="0"/>
              <a:t>fails</a:t>
            </a:r>
            <a:r>
              <a:rPr lang="tr-TR" dirty="0" smtClean="0"/>
              <a:t> </a:t>
            </a:r>
            <a:r>
              <a:rPr lang="tr-TR" dirty="0" err="1" smtClean="0"/>
              <a:t>to</a:t>
            </a:r>
            <a:r>
              <a:rPr lang="tr-TR" dirty="0" smtClean="0"/>
              <a:t> </a:t>
            </a:r>
            <a:r>
              <a:rPr lang="tr-TR" dirty="0" err="1" smtClean="0"/>
              <a:t>prove</a:t>
            </a:r>
            <a:r>
              <a:rPr lang="tr-TR" dirty="0" smtClean="0"/>
              <a:t> </a:t>
            </a:r>
            <a:r>
              <a:rPr lang="tr-TR" dirty="0" err="1" smtClean="0"/>
              <a:t>this</a:t>
            </a:r>
            <a:r>
              <a:rPr lang="tr-TR" dirty="0" smtClean="0"/>
              <a:t>, a </a:t>
            </a:r>
            <a:r>
              <a:rPr lang="tr-TR" dirty="0" err="1" smtClean="0"/>
              <a:t>verdict</a:t>
            </a:r>
            <a:r>
              <a:rPr lang="tr-TR" dirty="0" smtClean="0"/>
              <a:t> of «</a:t>
            </a:r>
            <a:r>
              <a:rPr lang="tr-TR" dirty="0" err="1" smtClean="0"/>
              <a:t>non</a:t>
            </a:r>
            <a:r>
              <a:rPr lang="tr-TR" dirty="0" smtClean="0"/>
              <a:t> </a:t>
            </a:r>
            <a:r>
              <a:rPr lang="tr-TR" dirty="0" err="1" smtClean="0"/>
              <a:t>guilty</a:t>
            </a:r>
            <a:r>
              <a:rPr lang="tr-TR" dirty="0" smtClean="0"/>
              <a:t>» is </a:t>
            </a:r>
            <a:r>
              <a:rPr lang="tr-TR" dirty="0" err="1" smtClean="0"/>
              <a:t>rendered</a:t>
            </a:r>
            <a:r>
              <a:rPr lang="tr-TR" dirty="0" smtClean="0"/>
              <a:t>. </a:t>
            </a:r>
            <a:r>
              <a:rPr lang="tr-TR" dirty="0" err="1" smtClean="0"/>
              <a:t>In</a:t>
            </a:r>
            <a:r>
              <a:rPr lang="tr-TR" dirty="0" smtClean="0"/>
              <a:t> </a:t>
            </a:r>
            <a:r>
              <a:rPr lang="tr-TR" dirty="0" err="1" smtClean="0"/>
              <a:t>civil</a:t>
            </a:r>
            <a:r>
              <a:rPr lang="tr-TR" dirty="0" smtClean="0"/>
              <a:t> </a:t>
            </a:r>
            <a:r>
              <a:rPr lang="tr-TR" dirty="0" err="1" smtClean="0"/>
              <a:t>cases</a:t>
            </a:r>
            <a:r>
              <a:rPr lang="tr-TR" dirty="0" smtClean="0"/>
              <a:t>, </a:t>
            </a:r>
            <a:r>
              <a:rPr lang="tr-TR" dirty="0" err="1" smtClean="0"/>
              <a:t>the</a:t>
            </a:r>
            <a:r>
              <a:rPr lang="tr-TR" dirty="0" smtClean="0"/>
              <a:t> </a:t>
            </a:r>
            <a:r>
              <a:rPr lang="tr-TR" dirty="0" err="1" smtClean="0"/>
              <a:t>claimant</a:t>
            </a:r>
            <a:r>
              <a:rPr lang="tr-TR" dirty="0" smtClean="0"/>
              <a:t> </a:t>
            </a:r>
            <a:r>
              <a:rPr lang="tr-TR" dirty="0" err="1" smtClean="0"/>
              <a:t>generally</a:t>
            </a:r>
            <a:r>
              <a:rPr lang="tr-TR" dirty="0" smtClean="0"/>
              <a:t> </a:t>
            </a:r>
            <a:r>
              <a:rPr lang="tr-TR" dirty="0" err="1" smtClean="0"/>
              <a:t>needs</a:t>
            </a:r>
            <a:r>
              <a:rPr lang="tr-TR" dirty="0" smtClean="0"/>
              <a:t> </a:t>
            </a:r>
            <a:r>
              <a:rPr lang="tr-TR" dirty="0" err="1" smtClean="0"/>
              <a:t>to</a:t>
            </a:r>
            <a:r>
              <a:rPr lang="tr-TR" dirty="0" smtClean="0"/>
              <a:t> </a:t>
            </a:r>
            <a:r>
              <a:rPr lang="tr-TR" dirty="0" err="1" smtClean="0"/>
              <a:t>show</a:t>
            </a:r>
            <a:r>
              <a:rPr lang="tr-TR" dirty="0" smtClean="0"/>
              <a:t> </a:t>
            </a:r>
            <a:r>
              <a:rPr lang="tr-TR" dirty="0" err="1" smtClean="0"/>
              <a:t>defendant</a:t>
            </a:r>
            <a:r>
              <a:rPr lang="tr-TR" dirty="0" smtClean="0"/>
              <a:t> is </a:t>
            </a:r>
            <a:r>
              <a:rPr lang="tr-TR" dirty="0" err="1" smtClean="0"/>
              <a:t>liable</a:t>
            </a:r>
            <a:r>
              <a:rPr lang="tr-TR" dirty="0" smtClean="0"/>
              <a:t> on </a:t>
            </a:r>
            <a:r>
              <a:rPr lang="tr-TR" dirty="0" err="1" smtClean="0"/>
              <a:t>the</a:t>
            </a:r>
            <a:r>
              <a:rPr lang="tr-TR" dirty="0" smtClean="0"/>
              <a:t> </a:t>
            </a:r>
            <a:r>
              <a:rPr lang="tr-TR" dirty="0" err="1" smtClean="0"/>
              <a:t>balance</a:t>
            </a:r>
            <a:r>
              <a:rPr lang="tr-TR" dirty="0" smtClean="0"/>
              <a:t> of </a:t>
            </a:r>
            <a:r>
              <a:rPr lang="tr-TR" dirty="0" err="1" smtClean="0"/>
              <a:t>probabilities</a:t>
            </a:r>
            <a:endParaRPr lang="en-US" dirty="0"/>
          </a:p>
        </p:txBody>
      </p:sp>
    </p:spTree>
    <p:extLst>
      <p:ext uri="{BB962C8B-B14F-4D97-AF65-F5344CB8AC3E}">
        <p14:creationId xmlns:p14="http://schemas.microsoft.com/office/powerpoint/2010/main" val="49970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5" grpId="0">
        <p:bldAsOne/>
      </p:bldGraphic>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78425900"/>
              </p:ext>
            </p:extLst>
          </p:nvPr>
        </p:nvGraphicFramePr>
        <p:xfrm>
          <a:off x="323528" y="1196752"/>
          <a:ext cx="8229600" cy="525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p:cNvSpPr txBox="1"/>
          <p:nvPr/>
        </p:nvSpPr>
        <p:spPr>
          <a:xfrm>
            <a:off x="1115616" y="511805"/>
            <a:ext cx="7128792" cy="646331"/>
          </a:xfrm>
          <a:prstGeom prst="rect">
            <a:avLst/>
          </a:prstGeom>
          <a:noFill/>
        </p:spPr>
        <p:txBody>
          <a:bodyPr wrap="square" rtlCol="0">
            <a:spAutoFit/>
          </a:bodyPr>
          <a:lstStyle/>
          <a:p>
            <a:r>
              <a:rPr lang="en-US" dirty="0"/>
              <a:t>Felonies and misdemeanors are two main categories of crimes, each defined by the severity of the offense and the potential punishments. </a:t>
            </a:r>
          </a:p>
        </p:txBody>
      </p:sp>
    </p:spTree>
    <p:extLst>
      <p:ext uri="{BB962C8B-B14F-4D97-AF65-F5344CB8AC3E}">
        <p14:creationId xmlns:p14="http://schemas.microsoft.com/office/powerpoint/2010/main" val="293390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173</TotalTime>
  <Words>1077</Words>
  <Application>Microsoft Office PowerPoint</Application>
  <PresentationFormat>On-screen Show (4:3)</PresentationFormat>
  <Paragraphs>115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Akış</vt:lpstr>
      <vt:lpstr>Professional English III</vt:lpstr>
      <vt:lpstr>Unit 4: CRIMINAL LAW</vt:lpstr>
      <vt:lpstr>PowerPoint Presentation</vt:lpstr>
      <vt:lpstr>What is the difference between crime and offence?</vt:lpstr>
      <vt:lpstr>PowerPoint Presentation</vt:lpstr>
      <vt:lpstr>Answer Key</vt:lpstr>
      <vt:lpstr>What is white collar crimes? Give example from the list.</vt:lpstr>
      <vt:lpstr>Reading 1</vt:lpstr>
      <vt:lpstr>PowerPoint Presentation</vt:lpstr>
      <vt:lpstr>Ex. 5</vt:lpstr>
      <vt:lpstr>PowerPoint Presentation</vt:lpstr>
      <vt:lpstr>Ex. 8</vt:lpstr>
      <vt:lpstr>Language Use</vt:lpstr>
      <vt:lpstr>Simple Present Passive</vt:lpstr>
      <vt:lpstr>Simple Past Passive</vt:lpstr>
      <vt:lpstr>PowerPoint Presentation</vt:lpstr>
      <vt:lpstr>Speaking 1</vt:lpstr>
      <vt:lpstr>Reading 2</vt:lpstr>
      <vt:lpstr>Ex 22 What can be done to prevent cases of market abuse?</vt:lpstr>
      <vt:lpstr>Language Use 3</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English III</dc:title>
  <dc:creator>Ozen TEKIN</dc:creator>
  <cp:lastModifiedBy>CAG UNIVERSITESI</cp:lastModifiedBy>
  <cp:revision>14</cp:revision>
  <dcterms:created xsi:type="dcterms:W3CDTF">2024-11-04T12:43:24Z</dcterms:created>
  <dcterms:modified xsi:type="dcterms:W3CDTF">2024-12-02T08:13:19Z</dcterms:modified>
</cp:coreProperties>
</file>