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2"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CE1EE6-5245-458A-B505-56401F829690}"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tr-TR"/>
        </a:p>
      </dgm:t>
    </dgm:pt>
    <dgm:pt modelId="{348D3241-2B40-477A-AF48-93E8148D8937}">
      <dgm:prSet phldrT="[Metin]"/>
      <dgm:spPr/>
      <dgm:t>
        <a:bodyPr/>
        <a:lstStyle/>
        <a:p>
          <a:r>
            <a:rPr lang="tr-TR" dirty="0" smtClean="0"/>
            <a:t>OFFER</a:t>
          </a:r>
          <a:endParaRPr lang="tr-TR" dirty="0"/>
        </a:p>
      </dgm:t>
    </dgm:pt>
    <dgm:pt modelId="{358EF7A7-3B7E-4D8C-8C0E-7D825D12AA79}" type="parTrans" cxnId="{AC5E8596-5E04-4026-AB26-7F6773147E5C}">
      <dgm:prSet/>
      <dgm:spPr/>
      <dgm:t>
        <a:bodyPr/>
        <a:lstStyle/>
        <a:p>
          <a:endParaRPr lang="tr-TR"/>
        </a:p>
      </dgm:t>
    </dgm:pt>
    <dgm:pt modelId="{530A1B42-6A0E-4BB7-AC34-194A39268D35}" type="sibTrans" cxnId="{AC5E8596-5E04-4026-AB26-7F6773147E5C}">
      <dgm:prSet/>
      <dgm:spPr/>
      <dgm:t>
        <a:bodyPr/>
        <a:lstStyle/>
        <a:p>
          <a:endParaRPr lang="tr-TR"/>
        </a:p>
      </dgm:t>
    </dgm:pt>
    <dgm:pt modelId="{D0AF5819-0801-42F5-A4C1-4D938CE1F981}">
      <dgm:prSet phldrT="[Metin]"/>
      <dgm:spPr/>
      <dgm:t>
        <a:bodyPr/>
        <a:lstStyle/>
        <a:p>
          <a:r>
            <a:rPr lang="tr-TR" dirty="0" smtClean="0"/>
            <a:t>ACCEPTANCE</a:t>
          </a:r>
          <a:endParaRPr lang="tr-TR" dirty="0"/>
        </a:p>
      </dgm:t>
    </dgm:pt>
    <dgm:pt modelId="{A5C90AAE-A62B-41F7-B078-A4F3731DB8C7}" type="parTrans" cxnId="{514CFD14-5291-4811-816E-15FE582AD493}">
      <dgm:prSet/>
      <dgm:spPr/>
      <dgm:t>
        <a:bodyPr/>
        <a:lstStyle/>
        <a:p>
          <a:endParaRPr lang="tr-TR"/>
        </a:p>
      </dgm:t>
    </dgm:pt>
    <dgm:pt modelId="{144A574B-F109-469C-AC56-D5752F1EACEE}" type="sibTrans" cxnId="{514CFD14-5291-4811-816E-15FE582AD493}">
      <dgm:prSet/>
      <dgm:spPr/>
      <dgm:t>
        <a:bodyPr/>
        <a:lstStyle/>
        <a:p>
          <a:endParaRPr lang="tr-TR"/>
        </a:p>
      </dgm:t>
    </dgm:pt>
    <dgm:pt modelId="{58091710-933A-4C36-A88A-39A9F6D3F16D}" type="pres">
      <dgm:prSet presAssocID="{92CE1EE6-5245-458A-B505-56401F829690}" presName="diagram" presStyleCnt="0">
        <dgm:presLayoutVars>
          <dgm:dir/>
          <dgm:resizeHandles val="exact"/>
        </dgm:presLayoutVars>
      </dgm:prSet>
      <dgm:spPr/>
      <dgm:t>
        <a:bodyPr/>
        <a:lstStyle/>
        <a:p>
          <a:endParaRPr lang="tr-TR"/>
        </a:p>
      </dgm:t>
    </dgm:pt>
    <dgm:pt modelId="{1B69A861-108E-427D-AFAE-85E70E041EF0}" type="pres">
      <dgm:prSet presAssocID="{348D3241-2B40-477A-AF48-93E8148D8937}" presName="arrow" presStyleLbl="node1" presStyleIdx="0" presStyleCnt="2">
        <dgm:presLayoutVars>
          <dgm:bulletEnabled val="1"/>
        </dgm:presLayoutVars>
      </dgm:prSet>
      <dgm:spPr/>
      <dgm:t>
        <a:bodyPr/>
        <a:lstStyle/>
        <a:p>
          <a:endParaRPr lang="tr-TR"/>
        </a:p>
      </dgm:t>
    </dgm:pt>
    <dgm:pt modelId="{492BEC89-071C-47C4-A859-007EB1B0A343}" type="pres">
      <dgm:prSet presAssocID="{D0AF5819-0801-42F5-A4C1-4D938CE1F981}" presName="arrow" presStyleLbl="node1" presStyleIdx="1" presStyleCnt="2">
        <dgm:presLayoutVars>
          <dgm:bulletEnabled val="1"/>
        </dgm:presLayoutVars>
      </dgm:prSet>
      <dgm:spPr/>
      <dgm:t>
        <a:bodyPr/>
        <a:lstStyle/>
        <a:p>
          <a:endParaRPr lang="tr-TR"/>
        </a:p>
      </dgm:t>
    </dgm:pt>
  </dgm:ptLst>
  <dgm:cxnLst>
    <dgm:cxn modelId="{A7C34BA6-3486-4B22-B645-A3A87E946864}" type="presOf" srcId="{92CE1EE6-5245-458A-B505-56401F829690}" destId="{58091710-933A-4C36-A88A-39A9F6D3F16D}" srcOrd="0" destOrd="0" presId="urn:microsoft.com/office/officeart/2005/8/layout/arrow5"/>
    <dgm:cxn modelId="{E27A0CDB-E3C4-42D3-BF2D-130334CFC417}" type="presOf" srcId="{348D3241-2B40-477A-AF48-93E8148D8937}" destId="{1B69A861-108E-427D-AFAE-85E70E041EF0}" srcOrd="0" destOrd="0" presId="urn:microsoft.com/office/officeart/2005/8/layout/arrow5"/>
    <dgm:cxn modelId="{514CFD14-5291-4811-816E-15FE582AD493}" srcId="{92CE1EE6-5245-458A-B505-56401F829690}" destId="{D0AF5819-0801-42F5-A4C1-4D938CE1F981}" srcOrd="1" destOrd="0" parTransId="{A5C90AAE-A62B-41F7-B078-A4F3731DB8C7}" sibTransId="{144A574B-F109-469C-AC56-D5752F1EACEE}"/>
    <dgm:cxn modelId="{AC5E8596-5E04-4026-AB26-7F6773147E5C}" srcId="{92CE1EE6-5245-458A-B505-56401F829690}" destId="{348D3241-2B40-477A-AF48-93E8148D8937}" srcOrd="0" destOrd="0" parTransId="{358EF7A7-3B7E-4D8C-8C0E-7D825D12AA79}" sibTransId="{530A1B42-6A0E-4BB7-AC34-194A39268D35}"/>
    <dgm:cxn modelId="{3B01ECE9-9666-4EAE-8132-C613A7F3A052}" type="presOf" srcId="{D0AF5819-0801-42F5-A4C1-4D938CE1F981}" destId="{492BEC89-071C-47C4-A859-007EB1B0A343}" srcOrd="0" destOrd="0" presId="urn:microsoft.com/office/officeart/2005/8/layout/arrow5"/>
    <dgm:cxn modelId="{4824BCD6-CC88-49EE-BE19-73439F9A9593}" type="presParOf" srcId="{58091710-933A-4C36-A88A-39A9F6D3F16D}" destId="{1B69A861-108E-427D-AFAE-85E70E041EF0}" srcOrd="0" destOrd="0" presId="urn:microsoft.com/office/officeart/2005/8/layout/arrow5"/>
    <dgm:cxn modelId="{43036B96-061C-4E6A-A599-128D2E1694D3}" type="presParOf" srcId="{58091710-933A-4C36-A88A-39A9F6D3F16D}" destId="{492BEC89-071C-47C4-A859-007EB1B0A343}"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F1CDC1-4BF8-4625-A307-8D203F0C514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618104B9-8E36-4244-8EF3-CBB19B3978F4}">
      <dgm:prSet phldrT="[Metin]"/>
      <dgm:spPr/>
      <dgm:t>
        <a:bodyPr/>
        <a:lstStyle/>
        <a:p>
          <a:r>
            <a:rPr lang="tr-TR" b="1" u="sng" dirty="0" err="1" smtClean="0"/>
            <a:t>Compensatory</a:t>
          </a:r>
          <a:r>
            <a:rPr lang="tr-TR" b="1" u="sng" dirty="0" smtClean="0"/>
            <a:t> </a:t>
          </a:r>
          <a:r>
            <a:rPr lang="tr-TR" b="1" u="sng" dirty="0" err="1" smtClean="0"/>
            <a:t>Damages</a:t>
          </a:r>
          <a:r>
            <a:rPr lang="tr-TR" b="1" u="sng" dirty="0" smtClean="0"/>
            <a:t> </a:t>
          </a:r>
          <a:r>
            <a:rPr lang="tr-TR" dirty="0" smtClean="0"/>
            <a:t>(</a:t>
          </a:r>
          <a:r>
            <a:rPr lang="tr-TR" dirty="0" err="1" smtClean="0"/>
            <a:t>money</a:t>
          </a:r>
          <a:r>
            <a:rPr lang="tr-TR" dirty="0" smtClean="0"/>
            <a:t> </a:t>
          </a:r>
          <a:r>
            <a:rPr lang="tr-TR" dirty="0" err="1" smtClean="0"/>
            <a:t>to</a:t>
          </a:r>
          <a:r>
            <a:rPr lang="tr-TR" dirty="0" smtClean="0"/>
            <a:t> </a:t>
          </a:r>
          <a:r>
            <a:rPr lang="tr-TR" dirty="0" err="1" smtClean="0"/>
            <a:t>compensate</a:t>
          </a:r>
          <a:r>
            <a:rPr lang="tr-TR" dirty="0" smtClean="0"/>
            <a:t> </a:t>
          </a:r>
          <a:r>
            <a:rPr lang="tr-TR" dirty="0" err="1" smtClean="0"/>
            <a:t>you</a:t>
          </a:r>
          <a:r>
            <a:rPr lang="tr-TR" dirty="0" smtClean="0"/>
            <a:t> </a:t>
          </a:r>
          <a:r>
            <a:rPr lang="tr-TR" dirty="0" err="1" smtClean="0"/>
            <a:t>for</a:t>
          </a:r>
          <a:r>
            <a:rPr lang="tr-TR" dirty="0" smtClean="0"/>
            <a:t> </a:t>
          </a:r>
          <a:r>
            <a:rPr lang="tr-TR" dirty="0" err="1" smtClean="0"/>
            <a:t>loss</a:t>
          </a:r>
          <a:r>
            <a:rPr lang="tr-TR" dirty="0" smtClean="0"/>
            <a:t>)</a:t>
          </a:r>
          <a:endParaRPr lang="tr-TR" dirty="0"/>
        </a:p>
      </dgm:t>
    </dgm:pt>
    <dgm:pt modelId="{642E998E-5F55-4716-A3EF-9E4C469528B0}" type="parTrans" cxnId="{5B289553-117D-4015-A939-999D2E67A8C7}">
      <dgm:prSet/>
      <dgm:spPr/>
      <dgm:t>
        <a:bodyPr/>
        <a:lstStyle/>
        <a:p>
          <a:endParaRPr lang="tr-TR"/>
        </a:p>
      </dgm:t>
    </dgm:pt>
    <dgm:pt modelId="{B4B84CF8-48B3-426A-A75C-D11467D0E9DA}" type="sibTrans" cxnId="{5B289553-117D-4015-A939-999D2E67A8C7}">
      <dgm:prSet/>
      <dgm:spPr/>
      <dgm:t>
        <a:bodyPr/>
        <a:lstStyle/>
        <a:p>
          <a:endParaRPr lang="tr-TR"/>
        </a:p>
      </dgm:t>
    </dgm:pt>
    <dgm:pt modelId="{CD837D1B-3296-4B1E-AD0C-195FB4263829}">
      <dgm:prSet phldrT="[Metin]"/>
      <dgm:spPr/>
      <dgm:t>
        <a:bodyPr/>
        <a:lstStyle/>
        <a:p>
          <a:r>
            <a:rPr lang="tr-TR" b="1" u="sng" dirty="0" err="1" smtClean="0"/>
            <a:t>Consequential</a:t>
          </a:r>
          <a:r>
            <a:rPr lang="tr-TR" b="1" u="sng" dirty="0" smtClean="0"/>
            <a:t> </a:t>
          </a:r>
          <a:r>
            <a:rPr lang="tr-TR" b="1" u="sng" dirty="0" err="1" smtClean="0"/>
            <a:t>and</a:t>
          </a:r>
          <a:r>
            <a:rPr lang="tr-TR" b="1" u="sng" dirty="0" smtClean="0"/>
            <a:t> </a:t>
          </a:r>
          <a:r>
            <a:rPr lang="tr-TR" b="1" u="sng" dirty="0" err="1" smtClean="0"/>
            <a:t>Incidental</a:t>
          </a:r>
          <a:r>
            <a:rPr lang="tr-TR" b="1" u="sng" dirty="0" smtClean="0"/>
            <a:t> </a:t>
          </a:r>
          <a:r>
            <a:rPr lang="tr-TR" b="1" u="sng" dirty="0" err="1" smtClean="0"/>
            <a:t>Damages</a:t>
          </a:r>
          <a:r>
            <a:rPr lang="tr-TR" b="1" u="sng" dirty="0" smtClean="0"/>
            <a:t> </a:t>
          </a:r>
          <a:r>
            <a:rPr lang="tr-TR" dirty="0" smtClean="0"/>
            <a:t>(</a:t>
          </a:r>
          <a:r>
            <a:rPr lang="tr-TR" dirty="0" err="1" smtClean="0"/>
            <a:t>money</a:t>
          </a:r>
          <a:r>
            <a:rPr lang="tr-TR" dirty="0" smtClean="0"/>
            <a:t> </a:t>
          </a:r>
          <a:r>
            <a:rPr lang="tr-TR" dirty="0" err="1" smtClean="0"/>
            <a:t>for</a:t>
          </a:r>
          <a:r>
            <a:rPr lang="tr-TR" dirty="0" smtClean="0"/>
            <a:t> </a:t>
          </a:r>
          <a:r>
            <a:rPr lang="tr-TR" dirty="0" err="1" smtClean="0"/>
            <a:t>losses</a:t>
          </a:r>
          <a:r>
            <a:rPr lang="tr-TR" dirty="0" smtClean="0"/>
            <a:t> </a:t>
          </a:r>
          <a:r>
            <a:rPr lang="tr-TR" dirty="0" err="1" smtClean="0"/>
            <a:t>caused</a:t>
          </a:r>
          <a:r>
            <a:rPr lang="tr-TR" dirty="0" smtClean="0"/>
            <a:t> </a:t>
          </a:r>
          <a:r>
            <a:rPr lang="tr-TR" dirty="0" err="1" smtClean="0"/>
            <a:t>by</a:t>
          </a:r>
          <a:r>
            <a:rPr lang="tr-TR" dirty="0" smtClean="0"/>
            <a:t> </a:t>
          </a:r>
          <a:r>
            <a:rPr lang="tr-TR" dirty="0" err="1" smtClean="0"/>
            <a:t>the</a:t>
          </a:r>
          <a:r>
            <a:rPr lang="tr-TR" dirty="0" smtClean="0"/>
            <a:t> </a:t>
          </a:r>
          <a:r>
            <a:rPr lang="tr-TR" dirty="0" err="1" smtClean="0"/>
            <a:t>breach</a:t>
          </a:r>
          <a:r>
            <a:rPr lang="tr-TR" dirty="0" smtClean="0"/>
            <a:t> </a:t>
          </a:r>
          <a:r>
            <a:rPr lang="tr-TR" dirty="0" err="1" smtClean="0"/>
            <a:t>that</a:t>
          </a:r>
          <a:r>
            <a:rPr lang="tr-TR" dirty="0" smtClean="0"/>
            <a:t> </a:t>
          </a:r>
          <a:r>
            <a:rPr lang="tr-TR" dirty="0" err="1" smtClean="0"/>
            <a:t>were</a:t>
          </a:r>
          <a:r>
            <a:rPr lang="tr-TR" dirty="0" smtClean="0"/>
            <a:t> </a:t>
          </a:r>
          <a:r>
            <a:rPr lang="tr-TR" dirty="0" err="1" smtClean="0"/>
            <a:t>foreseeable</a:t>
          </a:r>
          <a:r>
            <a:rPr lang="tr-TR" dirty="0" smtClean="0"/>
            <a:t>)</a:t>
          </a:r>
          <a:endParaRPr lang="tr-TR" dirty="0"/>
        </a:p>
      </dgm:t>
    </dgm:pt>
    <dgm:pt modelId="{C4D86CF0-D987-463F-A336-097ACF5CC16B}" type="parTrans" cxnId="{0427C004-1BEC-4E54-8FB4-C89523F640CF}">
      <dgm:prSet/>
      <dgm:spPr/>
      <dgm:t>
        <a:bodyPr/>
        <a:lstStyle/>
        <a:p>
          <a:endParaRPr lang="tr-TR"/>
        </a:p>
      </dgm:t>
    </dgm:pt>
    <dgm:pt modelId="{B76BE93D-CD79-427E-9448-B5778BD162F5}" type="sibTrans" cxnId="{0427C004-1BEC-4E54-8FB4-C89523F640CF}">
      <dgm:prSet/>
      <dgm:spPr/>
      <dgm:t>
        <a:bodyPr/>
        <a:lstStyle/>
        <a:p>
          <a:endParaRPr lang="tr-TR"/>
        </a:p>
      </dgm:t>
    </dgm:pt>
    <dgm:pt modelId="{59BE9D58-E04B-4664-9F9A-CE59381FFE46}">
      <dgm:prSet phldrT="[Metin]"/>
      <dgm:spPr/>
      <dgm:t>
        <a:bodyPr/>
        <a:lstStyle/>
        <a:p>
          <a:r>
            <a:rPr lang="tr-TR" b="1" u="sng" dirty="0" err="1" smtClean="0"/>
            <a:t>Liquidated</a:t>
          </a:r>
          <a:r>
            <a:rPr lang="tr-TR" b="1" u="sng" dirty="0" smtClean="0"/>
            <a:t> </a:t>
          </a:r>
          <a:r>
            <a:rPr lang="tr-TR" b="1" u="sng" dirty="0" err="1" smtClean="0"/>
            <a:t>Damages</a:t>
          </a:r>
          <a:r>
            <a:rPr lang="tr-TR" b="1" dirty="0" smtClean="0"/>
            <a:t> </a:t>
          </a:r>
          <a:r>
            <a:rPr lang="tr-TR" dirty="0" smtClean="0"/>
            <a:t>( </a:t>
          </a:r>
          <a:r>
            <a:rPr lang="tr-TR" dirty="0" err="1" smtClean="0"/>
            <a:t>damages</a:t>
          </a:r>
          <a:r>
            <a:rPr lang="tr-TR" dirty="0" smtClean="0"/>
            <a:t> </a:t>
          </a:r>
          <a:r>
            <a:rPr lang="tr-TR" dirty="0" err="1" smtClean="0"/>
            <a:t>specified</a:t>
          </a:r>
          <a:r>
            <a:rPr lang="tr-TR" dirty="0" smtClean="0"/>
            <a:t> in </a:t>
          </a:r>
          <a:r>
            <a:rPr lang="tr-TR" dirty="0" err="1" smtClean="0"/>
            <a:t>the</a:t>
          </a:r>
          <a:r>
            <a:rPr lang="tr-TR" dirty="0" smtClean="0"/>
            <a:t> </a:t>
          </a:r>
          <a:r>
            <a:rPr lang="tr-TR" dirty="0" err="1" smtClean="0"/>
            <a:t>contract</a:t>
          </a:r>
          <a:r>
            <a:rPr lang="tr-TR" dirty="0" smtClean="0"/>
            <a:t> </a:t>
          </a:r>
          <a:r>
            <a:rPr lang="tr-TR" dirty="0" err="1" smtClean="0"/>
            <a:t>that</a:t>
          </a:r>
          <a:r>
            <a:rPr lang="tr-TR" dirty="0" smtClean="0"/>
            <a:t> </a:t>
          </a:r>
          <a:r>
            <a:rPr lang="tr-TR" dirty="0" err="1" smtClean="0"/>
            <a:t>would</a:t>
          </a:r>
          <a:r>
            <a:rPr lang="tr-TR" dirty="0" smtClean="0"/>
            <a:t> be </a:t>
          </a:r>
          <a:r>
            <a:rPr lang="tr-TR" dirty="0" err="1" smtClean="0"/>
            <a:t>payable</a:t>
          </a:r>
          <a:r>
            <a:rPr lang="tr-TR" dirty="0" smtClean="0"/>
            <a:t> </a:t>
          </a:r>
          <a:r>
            <a:rPr lang="tr-TR" dirty="0" err="1" smtClean="0"/>
            <a:t>if</a:t>
          </a:r>
          <a:r>
            <a:rPr lang="tr-TR" dirty="0" smtClean="0"/>
            <a:t> </a:t>
          </a:r>
          <a:r>
            <a:rPr lang="tr-TR" dirty="0" err="1" smtClean="0"/>
            <a:t>there</a:t>
          </a:r>
          <a:r>
            <a:rPr lang="tr-TR" dirty="0" smtClean="0"/>
            <a:t> is a </a:t>
          </a:r>
          <a:r>
            <a:rPr lang="tr-TR" dirty="0" err="1" smtClean="0"/>
            <a:t>breach</a:t>
          </a:r>
          <a:r>
            <a:rPr lang="tr-TR" dirty="0" smtClean="0"/>
            <a:t>)</a:t>
          </a:r>
          <a:endParaRPr lang="tr-TR" dirty="0"/>
        </a:p>
      </dgm:t>
    </dgm:pt>
    <dgm:pt modelId="{EB646D4B-4C21-4FE1-BA8C-413BCC78109F}" type="parTrans" cxnId="{BFCC87B9-C173-4778-A01E-52A2E767A3FA}">
      <dgm:prSet/>
      <dgm:spPr/>
      <dgm:t>
        <a:bodyPr/>
        <a:lstStyle/>
        <a:p>
          <a:endParaRPr lang="tr-TR"/>
        </a:p>
      </dgm:t>
    </dgm:pt>
    <dgm:pt modelId="{6CF22FC3-D7FF-4733-8C78-70BE9DAFCEC2}" type="sibTrans" cxnId="{BFCC87B9-C173-4778-A01E-52A2E767A3FA}">
      <dgm:prSet/>
      <dgm:spPr/>
      <dgm:t>
        <a:bodyPr/>
        <a:lstStyle/>
        <a:p>
          <a:endParaRPr lang="tr-TR"/>
        </a:p>
      </dgm:t>
    </dgm:pt>
    <dgm:pt modelId="{CAD98479-B5DE-40BD-AE63-9894C8C7C507}">
      <dgm:prSet phldrT="[Metin]"/>
      <dgm:spPr/>
      <dgm:t>
        <a:bodyPr/>
        <a:lstStyle/>
        <a:p>
          <a:r>
            <a:rPr lang="tr-TR" b="1" u="sng" dirty="0" err="1" smtClean="0"/>
            <a:t>Specific</a:t>
          </a:r>
          <a:r>
            <a:rPr lang="tr-TR" b="1" u="sng" dirty="0" smtClean="0"/>
            <a:t> </a:t>
          </a:r>
          <a:r>
            <a:rPr lang="tr-TR" b="1" u="sng" dirty="0" err="1" smtClean="0"/>
            <a:t>Performance</a:t>
          </a:r>
          <a:r>
            <a:rPr lang="tr-TR" b="1" u="sng" dirty="0" smtClean="0"/>
            <a:t> </a:t>
          </a:r>
          <a:r>
            <a:rPr lang="tr-TR" dirty="0" smtClean="0"/>
            <a:t>( a </a:t>
          </a:r>
          <a:r>
            <a:rPr lang="tr-TR" dirty="0" err="1" smtClean="0"/>
            <a:t>court</a:t>
          </a:r>
          <a:r>
            <a:rPr lang="tr-TR" dirty="0" smtClean="0"/>
            <a:t> </a:t>
          </a:r>
          <a:r>
            <a:rPr lang="tr-TR" dirty="0" err="1" smtClean="0"/>
            <a:t>order</a:t>
          </a:r>
          <a:r>
            <a:rPr lang="tr-TR" dirty="0" smtClean="0"/>
            <a:t> </a:t>
          </a:r>
          <a:r>
            <a:rPr lang="tr-TR" dirty="0" err="1" smtClean="0"/>
            <a:t>requiring</a:t>
          </a:r>
          <a:r>
            <a:rPr lang="tr-TR" dirty="0" smtClean="0"/>
            <a:t> </a:t>
          </a:r>
          <a:r>
            <a:rPr lang="tr-TR" dirty="0" err="1" smtClean="0"/>
            <a:t>performance</a:t>
          </a:r>
          <a:r>
            <a:rPr lang="tr-TR" dirty="0" smtClean="0"/>
            <a:t> </a:t>
          </a:r>
          <a:r>
            <a:rPr lang="tr-TR" dirty="0" err="1" smtClean="0"/>
            <a:t>exactly</a:t>
          </a:r>
          <a:r>
            <a:rPr lang="tr-TR" dirty="0" smtClean="0"/>
            <a:t> as </a:t>
          </a:r>
          <a:r>
            <a:rPr lang="tr-TR" dirty="0" err="1" smtClean="0"/>
            <a:t>specified</a:t>
          </a:r>
          <a:r>
            <a:rPr lang="tr-TR" dirty="0" smtClean="0"/>
            <a:t> in </a:t>
          </a:r>
          <a:r>
            <a:rPr lang="tr-TR" dirty="0" err="1" smtClean="0"/>
            <a:t>the</a:t>
          </a:r>
          <a:r>
            <a:rPr lang="tr-TR" dirty="0" smtClean="0"/>
            <a:t> </a:t>
          </a:r>
          <a:r>
            <a:rPr lang="tr-TR" dirty="0" err="1" smtClean="0"/>
            <a:t>contract</a:t>
          </a:r>
          <a:r>
            <a:rPr lang="tr-TR" dirty="0" smtClean="0"/>
            <a:t>)</a:t>
          </a:r>
          <a:endParaRPr lang="tr-TR" dirty="0"/>
        </a:p>
      </dgm:t>
    </dgm:pt>
    <dgm:pt modelId="{69EAA7A4-17EA-42EE-89CA-5BA4A56A1F75}" type="parTrans" cxnId="{A2F1DB7B-ECBE-4E92-A6C0-A8572828B6DE}">
      <dgm:prSet/>
      <dgm:spPr/>
      <dgm:t>
        <a:bodyPr/>
        <a:lstStyle/>
        <a:p>
          <a:endParaRPr lang="tr-TR"/>
        </a:p>
      </dgm:t>
    </dgm:pt>
    <dgm:pt modelId="{83F403DB-346D-45DD-9A9A-F4D098CB2928}" type="sibTrans" cxnId="{A2F1DB7B-ECBE-4E92-A6C0-A8572828B6DE}">
      <dgm:prSet/>
      <dgm:spPr/>
      <dgm:t>
        <a:bodyPr/>
        <a:lstStyle/>
        <a:p>
          <a:endParaRPr lang="tr-TR"/>
        </a:p>
      </dgm:t>
    </dgm:pt>
    <dgm:pt modelId="{298C55E8-BEA1-4D3C-859E-69F120C066F4}">
      <dgm:prSet phldrT="[Metin]"/>
      <dgm:spPr/>
      <dgm:t>
        <a:bodyPr/>
        <a:lstStyle/>
        <a:p>
          <a:r>
            <a:rPr lang="tr-TR" b="1" u="sng" dirty="0" err="1" smtClean="0"/>
            <a:t>Rescission</a:t>
          </a:r>
          <a:r>
            <a:rPr lang="tr-TR" dirty="0" smtClean="0"/>
            <a:t> (</a:t>
          </a:r>
          <a:r>
            <a:rPr lang="tr-TR" dirty="0" err="1" smtClean="0"/>
            <a:t>the</a:t>
          </a:r>
          <a:r>
            <a:rPr lang="tr-TR" dirty="0" smtClean="0"/>
            <a:t> </a:t>
          </a:r>
          <a:r>
            <a:rPr lang="tr-TR" dirty="0" err="1" smtClean="0"/>
            <a:t>contract</a:t>
          </a:r>
          <a:r>
            <a:rPr lang="tr-TR" dirty="0" smtClean="0"/>
            <a:t> is </a:t>
          </a:r>
          <a:r>
            <a:rPr lang="tr-TR" dirty="0" err="1" smtClean="0"/>
            <a:t>cancelled</a:t>
          </a:r>
          <a:r>
            <a:rPr lang="tr-TR" dirty="0" smtClean="0"/>
            <a:t>, </a:t>
          </a:r>
          <a:r>
            <a:rPr lang="tr-TR" dirty="0" err="1" smtClean="0"/>
            <a:t>and</a:t>
          </a:r>
          <a:r>
            <a:rPr lang="tr-TR" dirty="0" smtClean="0"/>
            <a:t> </a:t>
          </a:r>
          <a:r>
            <a:rPr lang="tr-TR" dirty="0" err="1" smtClean="0"/>
            <a:t>both</a:t>
          </a:r>
          <a:r>
            <a:rPr lang="tr-TR" dirty="0" smtClean="0"/>
            <a:t> </a:t>
          </a:r>
          <a:r>
            <a:rPr lang="tr-TR" dirty="0" err="1" smtClean="0"/>
            <a:t>sides</a:t>
          </a:r>
          <a:r>
            <a:rPr lang="tr-TR" dirty="0" smtClean="0"/>
            <a:t> </a:t>
          </a:r>
          <a:r>
            <a:rPr lang="tr-TR" dirty="0" err="1" smtClean="0"/>
            <a:t>are</a:t>
          </a:r>
          <a:r>
            <a:rPr lang="tr-TR" dirty="0" smtClean="0"/>
            <a:t> </a:t>
          </a:r>
          <a:r>
            <a:rPr lang="tr-TR" dirty="0" err="1" smtClean="0"/>
            <a:t>excused</a:t>
          </a:r>
          <a:r>
            <a:rPr lang="tr-TR" dirty="0" smtClean="0"/>
            <a:t> </a:t>
          </a:r>
          <a:r>
            <a:rPr lang="tr-TR" dirty="0" err="1" smtClean="0"/>
            <a:t>from</a:t>
          </a:r>
          <a:r>
            <a:rPr lang="tr-TR" dirty="0" smtClean="0"/>
            <a:t> </a:t>
          </a:r>
          <a:r>
            <a:rPr lang="tr-TR" dirty="0" err="1" smtClean="0"/>
            <a:t>further</a:t>
          </a:r>
          <a:r>
            <a:rPr lang="tr-TR" dirty="0" smtClean="0"/>
            <a:t> </a:t>
          </a:r>
          <a:r>
            <a:rPr lang="tr-TR" dirty="0" err="1" smtClean="0"/>
            <a:t>performance</a:t>
          </a:r>
          <a:r>
            <a:rPr lang="tr-TR" dirty="0" smtClean="0"/>
            <a:t> </a:t>
          </a:r>
          <a:r>
            <a:rPr lang="tr-TR" dirty="0" err="1" smtClean="0"/>
            <a:t>and</a:t>
          </a:r>
          <a:r>
            <a:rPr lang="tr-TR" dirty="0" smtClean="0"/>
            <a:t> </a:t>
          </a:r>
          <a:r>
            <a:rPr lang="tr-TR" dirty="0" err="1" smtClean="0"/>
            <a:t>any</a:t>
          </a:r>
          <a:r>
            <a:rPr lang="tr-TR" dirty="0" smtClean="0"/>
            <a:t> </a:t>
          </a:r>
          <a:r>
            <a:rPr lang="tr-TR" dirty="0" err="1" smtClean="0"/>
            <a:t>money</a:t>
          </a:r>
          <a:r>
            <a:rPr lang="tr-TR" dirty="0" smtClean="0"/>
            <a:t> </a:t>
          </a:r>
          <a:r>
            <a:rPr lang="tr-TR" dirty="0" err="1" smtClean="0"/>
            <a:t>advances</a:t>
          </a:r>
          <a:r>
            <a:rPr lang="tr-TR" dirty="0" smtClean="0"/>
            <a:t> is </a:t>
          </a:r>
          <a:r>
            <a:rPr lang="tr-TR" dirty="0" err="1" smtClean="0"/>
            <a:t>returned</a:t>
          </a:r>
          <a:r>
            <a:rPr lang="tr-TR" dirty="0" smtClean="0"/>
            <a:t>)</a:t>
          </a:r>
          <a:endParaRPr lang="tr-TR" dirty="0"/>
        </a:p>
      </dgm:t>
    </dgm:pt>
    <dgm:pt modelId="{1B49E291-A1AC-4AD4-940F-A4B5AB4471A9}" type="parTrans" cxnId="{C7A437F8-7DA3-469A-BDFB-EEDA035BEE60}">
      <dgm:prSet/>
      <dgm:spPr/>
      <dgm:t>
        <a:bodyPr/>
        <a:lstStyle/>
        <a:p>
          <a:endParaRPr lang="tr-TR"/>
        </a:p>
      </dgm:t>
    </dgm:pt>
    <dgm:pt modelId="{1098CCC1-42BD-4483-A675-C944FB6E6531}" type="sibTrans" cxnId="{C7A437F8-7DA3-469A-BDFB-EEDA035BEE60}">
      <dgm:prSet/>
      <dgm:spPr/>
      <dgm:t>
        <a:bodyPr/>
        <a:lstStyle/>
        <a:p>
          <a:endParaRPr lang="tr-TR"/>
        </a:p>
      </dgm:t>
    </dgm:pt>
    <dgm:pt modelId="{87BD4055-B68B-48AE-9746-E9039BF58434}">
      <dgm:prSet phldrT="[Metin]"/>
      <dgm:spPr/>
      <dgm:t>
        <a:bodyPr/>
        <a:lstStyle/>
        <a:p>
          <a:r>
            <a:rPr lang="tr-TR" b="1" u="sng" dirty="0" err="1" smtClean="0"/>
            <a:t>Reformation</a:t>
          </a:r>
          <a:r>
            <a:rPr lang="tr-TR" dirty="0" smtClean="0"/>
            <a:t> (</a:t>
          </a:r>
          <a:r>
            <a:rPr lang="tr-TR" dirty="0" err="1" smtClean="0"/>
            <a:t>the</a:t>
          </a:r>
          <a:r>
            <a:rPr lang="tr-TR" dirty="0" smtClean="0"/>
            <a:t> </a:t>
          </a:r>
          <a:r>
            <a:rPr lang="tr-TR" dirty="0" err="1" smtClean="0"/>
            <a:t>terms</a:t>
          </a:r>
          <a:r>
            <a:rPr lang="tr-TR" dirty="0" smtClean="0"/>
            <a:t> of </a:t>
          </a:r>
          <a:r>
            <a:rPr lang="tr-TR" dirty="0" err="1" smtClean="0"/>
            <a:t>the</a:t>
          </a:r>
          <a:r>
            <a:rPr lang="tr-TR" dirty="0" smtClean="0"/>
            <a:t> </a:t>
          </a:r>
          <a:r>
            <a:rPr lang="tr-TR" dirty="0" err="1" smtClean="0"/>
            <a:t>contract</a:t>
          </a:r>
          <a:r>
            <a:rPr lang="tr-TR" dirty="0" smtClean="0"/>
            <a:t> </a:t>
          </a:r>
          <a:r>
            <a:rPr lang="tr-TR" dirty="0" err="1" smtClean="0"/>
            <a:t>are</a:t>
          </a:r>
          <a:r>
            <a:rPr lang="tr-TR" dirty="0" smtClean="0"/>
            <a:t> </a:t>
          </a:r>
          <a:r>
            <a:rPr lang="tr-TR" dirty="0" err="1" smtClean="0"/>
            <a:t>changed</a:t>
          </a:r>
          <a:r>
            <a:rPr lang="tr-TR" dirty="0" smtClean="0"/>
            <a:t> </a:t>
          </a:r>
          <a:r>
            <a:rPr lang="tr-TR" dirty="0" err="1" smtClean="0"/>
            <a:t>to</a:t>
          </a:r>
          <a:r>
            <a:rPr lang="tr-TR" dirty="0" smtClean="0"/>
            <a:t> </a:t>
          </a:r>
          <a:r>
            <a:rPr lang="tr-TR" dirty="0" err="1" smtClean="0"/>
            <a:t>reflect</a:t>
          </a:r>
          <a:r>
            <a:rPr lang="tr-TR" dirty="0" smtClean="0"/>
            <a:t> </a:t>
          </a:r>
          <a:r>
            <a:rPr lang="tr-TR" dirty="0" err="1" smtClean="0"/>
            <a:t>what</a:t>
          </a:r>
          <a:r>
            <a:rPr lang="tr-TR" dirty="0" smtClean="0"/>
            <a:t> </a:t>
          </a:r>
          <a:r>
            <a:rPr lang="tr-TR" dirty="0" err="1" smtClean="0"/>
            <a:t>the</a:t>
          </a:r>
          <a:r>
            <a:rPr lang="tr-TR" dirty="0" smtClean="0"/>
            <a:t> </a:t>
          </a:r>
          <a:r>
            <a:rPr lang="tr-TR" dirty="0" err="1" smtClean="0"/>
            <a:t>parties</a:t>
          </a:r>
          <a:r>
            <a:rPr lang="tr-TR" dirty="0" smtClean="0"/>
            <a:t> </a:t>
          </a:r>
          <a:r>
            <a:rPr lang="tr-TR" dirty="0" err="1" smtClean="0"/>
            <a:t>originally</a:t>
          </a:r>
          <a:r>
            <a:rPr lang="tr-TR" dirty="0" smtClean="0"/>
            <a:t> </a:t>
          </a:r>
          <a:r>
            <a:rPr lang="tr-TR" dirty="0" err="1" smtClean="0"/>
            <a:t>intended</a:t>
          </a:r>
          <a:r>
            <a:rPr lang="tr-TR" dirty="0" smtClean="0"/>
            <a:t>)</a:t>
          </a:r>
          <a:endParaRPr lang="tr-TR" dirty="0"/>
        </a:p>
      </dgm:t>
    </dgm:pt>
    <dgm:pt modelId="{AA92F545-8806-49B3-9A29-8CECA969C3B4}" type="parTrans" cxnId="{52FD3408-04B4-4B5E-9A72-DB7554420DE5}">
      <dgm:prSet/>
      <dgm:spPr/>
      <dgm:t>
        <a:bodyPr/>
        <a:lstStyle/>
        <a:p>
          <a:endParaRPr lang="tr-TR"/>
        </a:p>
      </dgm:t>
    </dgm:pt>
    <dgm:pt modelId="{4AB3652B-AC0D-4ABC-BDB5-B9F6F78DEC79}" type="sibTrans" cxnId="{52FD3408-04B4-4B5E-9A72-DB7554420DE5}">
      <dgm:prSet/>
      <dgm:spPr/>
      <dgm:t>
        <a:bodyPr/>
        <a:lstStyle/>
        <a:p>
          <a:endParaRPr lang="tr-TR"/>
        </a:p>
      </dgm:t>
    </dgm:pt>
    <dgm:pt modelId="{C0F32060-3F13-4896-A29E-8A725DF5FAC4}" type="pres">
      <dgm:prSet presAssocID="{49F1CDC1-4BF8-4625-A307-8D203F0C514F}" presName="diagram" presStyleCnt="0">
        <dgm:presLayoutVars>
          <dgm:dir/>
          <dgm:resizeHandles val="exact"/>
        </dgm:presLayoutVars>
      </dgm:prSet>
      <dgm:spPr/>
      <dgm:t>
        <a:bodyPr/>
        <a:lstStyle/>
        <a:p>
          <a:endParaRPr lang="tr-TR"/>
        </a:p>
      </dgm:t>
    </dgm:pt>
    <dgm:pt modelId="{589BC47A-BA2A-400C-A7FB-8D29716C2424}" type="pres">
      <dgm:prSet presAssocID="{618104B9-8E36-4244-8EF3-CBB19B3978F4}" presName="node" presStyleLbl="node1" presStyleIdx="0" presStyleCnt="6">
        <dgm:presLayoutVars>
          <dgm:bulletEnabled val="1"/>
        </dgm:presLayoutVars>
      </dgm:prSet>
      <dgm:spPr/>
      <dgm:t>
        <a:bodyPr/>
        <a:lstStyle/>
        <a:p>
          <a:endParaRPr lang="tr-TR"/>
        </a:p>
      </dgm:t>
    </dgm:pt>
    <dgm:pt modelId="{82AB1FD8-33D2-4CC6-A471-077E83A32120}" type="pres">
      <dgm:prSet presAssocID="{B4B84CF8-48B3-426A-A75C-D11467D0E9DA}" presName="sibTrans" presStyleCnt="0"/>
      <dgm:spPr/>
    </dgm:pt>
    <dgm:pt modelId="{212B9EB7-506F-4009-8797-922B4413C2C5}" type="pres">
      <dgm:prSet presAssocID="{CD837D1B-3296-4B1E-AD0C-195FB4263829}" presName="node" presStyleLbl="node1" presStyleIdx="1" presStyleCnt="6">
        <dgm:presLayoutVars>
          <dgm:bulletEnabled val="1"/>
        </dgm:presLayoutVars>
      </dgm:prSet>
      <dgm:spPr/>
      <dgm:t>
        <a:bodyPr/>
        <a:lstStyle/>
        <a:p>
          <a:endParaRPr lang="tr-TR"/>
        </a:p>
      </dgm:t>
    </dgm:pt>
    <dgm:pt modelId="{D7B5A48D-B177-4982-821C-C1430C1E6871}" type="pres">
      <dgm:prSet presAssocID="{B76BE93D-CD79-427E-9448-B5778BD162F5}" presName="sibTrans" presStyleCnt="0"/>
      <dgm:spPr/>
    </dgm:pt>
    <dgm:pt modelId="{B26F91BD-8CD0-4D62-9C8A-C7FCBD1D4A54}" type="pres">
      <dgm:prSet presAssocID="{59BE9D58-E04B-4664-9F9A-CE59381FFE46}" presName="node" presStyleLbl="node1" presStyleIdx="2" presStyleCnt="6">
        <dgm:presLayoutVars>
          <dgm:bulletEnabled val="1"/>
        </dgm:presLayoutVars>
      </dgm:prSet>
      <dgm:spPr/>
      <dgm:t>
        <a:bodyPr/>
        <a:lstStyle/>
        <a:p>
          <a:endParaRPr lang="tr-TR"/>
        </a:p>
      </dgm:t>
    </dgm:pt>
    <dgm:pt modelId="{AD825479-C76D-41ED-9BE1-345BB0391973}" type="pres">
      <dgm:prSet presAssocID="{6CF22FC3-D7FF-4733-8C78-70BE9DAFCEC2}" presName="sibTrans" presStyleCnt="0"/>
      <dgm:spPr/>
    </dgm:pt>
    <dgm:pt modelId="{AAD2A0C4-A8F7-4CCE-B442-CB62660660CC}" type="pres">
      <dgm:prSet presAssocID="{CAD98479-B5DE-40BD-AE63-9894C8C7C507}" presName="node" presStyleLbl="node1" presStyleIdx="3" presStyleCnt="6">
        <dgm:presLayoutVars>
          <dgm:bulletEnabled val="1"/>
        </dgm:presLayoutVars>
      </dgm:prSet>
      <dgm:spPr/>
      <dgm:t>
        <a:bodyPr/>
        <a:lstStyle/>
        <a:p>
          <a:endParaRPr lang="tr-TR"/>
        </a:p>
      </dgm:t>
    </dgm:pt>
    <dgm:pt modelId="{3E8DB3C1-CC75-4895-9EE2-B3A090E1920C}" type="pres">
      <dgm:prSet presAssocID="{83F403DB-346D-45DD-9A9A-F4D098CB2928}" presName="sibTrans" presStyleCnt="0"/>
      <dgm:spPr/>
    </dgm:pt>
    <dgm:pt modelId="{5A995E03-CB32-48AD-8F25-6C38E31C0B91}" type="pres">
      <dgm:prSet presAssocID="{298C55E8-BEA1-4D3C-859E-69F120C066F4}" presName="node" presStyleLbl="node1" presStyleIdx="4" presStyleCnt="6">
        <dgm:presLayoutVars>
          <dgm:bulletEnabled val="1"/>
        </dgm:presLayoutVars>
      </dgm:prSet>
      <dgm:spPr/>
      <dgm:t>
        <a:bodyPr/>
        <a:lstStyle/>
        <a:p>
          <a:endParaRPr lang="tr-TR"/>
        </a:p>
      </dgm:t>
    </dgm:pt>
    <dgm:pt modelId="{1173EB9B-07EB-462D-A3CC-89D464574E7C}" type="pres">
      <dgm:prSet presAssocID="{1098CCC1-42BD-4483-A675-C944FB6E6531}" presName="sibTrans" presStyleCnt="0"/>
      <dgm:spPr/>
    </dgm:pt>
    <dgm:pt modelId="{6BFB5917-3BCB-4049-8542-12FA952D1794}" type="pres">
      <dgm:prSet presAssocID="{87BD4055-B68B-48AE-9746-E9039BF58434}" presName="node" presStyleLbl="node1" presStyleIdx="5" presStyleCnt="6">
        <dgm:presLayoutVars>
          <dgm:bulletEnabled val="1"/>
        </dgm:presLayoutVars>
      </dgm:prSet>
      <dgm:spPr/>
      <dgm:t>
        <a:bodyPr/>
        <a:lstStyle/>
        <a:p>
          <a:endParaRPr lang="tr-TR"/>
        </a:p>
      </dgm:t>
    </dgm:pt>
  </dgm:ptLst>
  <dgm:cxnLst>
    <dgm:cxn modelId="{740D9EEF-C7C3-44B5-AF1D-4BADC89E3F20}" type="presOf" srcId="{87BD4055-B68B-48AE-9746-E9039BF58434}" destId="{6BFB5917-3BCB-4049-8542-12FA952D1794}" srcOrd="0" destOrd="0" presId="urn:microsoft.com/office/officeart/2005/8/layout/default"/>
    <dgm:cxn modelId="{0427C004-1BEC-4E54-8FB4-C89523F640CF}" srcId="{49F1CDC1-4BF8-4625-A307-8D203F0C514F}" destId="{CD837D1B-3296-4B1E-AD0C-195FB4263829}" srcOrd="1" destOrd="0" parTransId="{C4D86CF0-D987-463F-A336-097ACF5CC16B}" sibTransId="{B76BE93D-CD79-427E-9448-B5778BD162F5}"/>
    <dgm:cxn modelId="{B69F1FC4-3FAA-43C2-B54A-4A8F28D97472}" type="presOf" srcId="{59BE9D58-E04B-4664-9F9A-CE59381FFE46}" destId="{B26F91BD-8CD0-4D62-9C8A-C7FCBD1D4A54}" srcOrd="0" destOrd="0" presId="urn:microsoft.com/office/officeart/2005/8/layout/default"/>
    <dgm:cxn modelId="{52FD3408-04B4-4B5E-9A72-DB7554420DE5}" srcId="{49F1CDC1-4BF8-4625-A307-8D203F0C514F}" destId="{87BD4055-B68B-48AE-9746-E9039BF58434}" srcOrd="5" destOrd="0" parTransId="{AA92F545-8806-49B3-9A29-8CECA969C3B4}" sibTransId="{4AB3652B-AC0D-4ABC-BDB5-B9F6F78DEC79}"/>
    <dgm:cxn modelId="{95410FCB-AACB-4A97-8624-1DE281125E3B}" type="presOf" srcId="{CAD98479-B5DE-40BD-AE63-9894C8C7C507}" destId="{AAD2A0C4-A8F7-4CCE-B442-CB62660660CC}" srcOrd="0" destOrd="0" presId="urn:microsoft.com/office/officeart/2005/8/layout/default"/>
    <dgm:cxn modelId="{E1D990CA-645B-4FE1-98AC-6F2E4151A2F4}" type="presOf" srcId="{298C55E8-BEA1-4D3C-859E-69F120C066F4}" destId="{5A995E03-CB32-48AD-8F25-6C38E31C0B91}" srcOrd="0" destOrd="0" presId="urn:microsoft.com/office/officeart/2005/8/layout/default"/>
    <dgm:cxn modelId="{A2F1DB7B-ECBE-4E92-A6C0-A8572828B6DE}" srcId="{49F1CDC1-4BF8-4625-A307-8D203F0C514F}" destId="{CAD98479-B5DE-40BD-AE63-9894C8C7C507}" srcOrd="3" destOrd="0" parTransId="{69EAA7A4-17EA-42EE-89CA-5BA4A56A1F75}" sibTransId="{83F403DB-346D-45DD-9A9A-F4D098CB2928}"/>
    <dgm:cxn modelId="{BFCC87B9-C173-4778-A01E-52A2E767A3FA}" srcId="{49F1CDC1-4BF8-4625-A307-8D203F0C514F}" destId="{59BE9D58-E04B-4664-9F9A-CE59381FFE46}" srcOrd="2" destOrd="0" parTransId="{EB646D4B-4C21-4FE1-BA8C-413BCC78109F}" sibTransId="{6CF22FC3-D7FF-4733-8C78-70BE9DAFCEC2}"/>
    <dgm:cxn modelId="{5B289553-117D-4015-A939-999D2E67A8C7}" srcId="{49F1CDC1-4BF8-4625-A307-8D203F0C514F}" destId="{618104B9-8E36-4244-8EF3-CBB19B3978F4}" srcOrd="0" destOrd="0" parTransId="{642E998E-5F55-4716-A3EF-9E4C469528B0}" sibTransId="{B4B84CF8-48B3-426A-A75C-D11467D0E9DA}"/>
    <dgm:cxn modelId="{C7A437F8-7DA3-469A-BDFB-EEDA035BEE60}" srcId="{49F1CDC1-4BF8-4625-A307-8D203F0C514F}" destId="{298C55E8-BEA1-4D3C-859E-69F120C066F4}" srcOrd="4" destOrd="0" parTransId="{1B49E291-A1AC-4AD4-940F-A4B5AB4471A9}" sibTransId="{1098CCC1-42BD-4483-A675-C944FB6E6531}"/>
    <dgm:cxn modelId="{0B80CEB8-3925-4454-A345-458F0EBFE2EB}" type="presOf" srcId="{49F1CDC1-4BF8-4625-A307-8D203F0C514F}" destId="{C0F32060-3F13-4896-A29E-8A725DF5FAC4}" srcOrd="0" destOrd="0" presId="urn:microsoft.com/office/officeart/2005/8/layout/default"/>
    <dgm:cxn modelId="{7819870B-CD1B-48C6-9762-A5B4E0788B79}" type="presOf" srcId="{618104B9-8E36-4244-8EF3-CBB19B3978F4}" destId="{589BC47A-BA2A-400C-A7FB-8D29716C2424}" srcOrd="0" destOrd="0" presId="urn:microsoft.com/office/officeart/2005/8/layout/default"/>
    <dgm:cxn modelId="{208F48CA-7720-43D8-878E-5A005DF0B871}" type="presOf" srcId="{CD837D1B-3296-4B1E-AD0C-195FB4263829}" destId="{212B9EB7-506F-4009-8797-922B4413C2C5}" srcOrd="0" destOrd="0" presId="urn:microsoft.com/office/officeart/2005/8/layout/default"/>
    <dgm:cxn modelId="{966A4DF9-DC40-443A-B366-D5105CFD2914}" type="presParOf" srcId="{C0F32060-3F13-4896-A29E-8A725DF5FAC4}" destId="{589BC47A-BA2A-400C-A7FB-8D29716C2424}" srcOrd="0" destOrd="0" presId="urn:microsoft.com/office/officeart/2005/8/layout/default"/>
    <dgm:cxn modelId="{F27D8721-3A72-4FE6-A8B5-030AD3F7A63D}" type="presParOf" srcId="{C0F32060-3F13-4896-A29E-8A725DF5FAC4}" destId="{82AB1FD8-33D2-4CC6-A471-077E83A32120}" srcOrd="1" destOrd="0" presId="urn:microsoft.com/office/officeart/2005/8/layout/default"/>
    <dgm:cxn modelId="{0701E7BA-651B-4CFC-A0B5-AB376C2EE955}" type="presParOf" srcId="{C0F32060-3F13-4896-A29E-8A725DF5FAC4}" destId="{212B9EB7-506F-4009-8797-922B4413C2C5}" srcOrd="2" destOrd="0" presId="urn:microsoft.com/office/officeart/2005/8/layout/default"/>
    <dgm:cxn modelId="{35B4A05B-F83C-4881-9884-EA13E0C77F3A}" type="presParOf" srcId="{C0F32060-3F13-4896-A29E-8A725DF5FAC4}" destId="{D7B5A48D-B177-4982-821C-C1430C1E6871}" srcOrd="3" destOrd="0" presId="urn:microsoft.com/office/officeart/2005/8/layout/default"/>
    <dgm:cxn modelId="{71991B10-066D-458D-BEA7-B901510B9B20}" type="presParOf" srcId="{C0F32060-3F13-4896-A29E-8A725DF5FAC4}" destId="{B26F91BD-8CD0-4D62-9C8A-C7FCBD1D4A54}" srcOrd="4" destOrd="0" presId="urn:microsoft.com/office/officeart/2005/8/layout/default"/>
    <dgm:cxn modelId="{135BFBA3-D735-48BE-BE39-AFE1808BD720}" type="presParOf" srcId="{C0F32060-3F13-4896-A29E-8A725DF5FAC4}" destId="{AD825479-C76D-41ED-9BE1-345BB0391973}" srcOrd="5" destOrd="0" presId="urn:microsoft.com/office/officeart/2005/8/layout/default"/>
    <dgm:cxn modelId="{98F15423-EA31-4928-A21E-D19E48F81A4B}" type="presParOf" srcId="{C0F32060-3F13-4896-A29E-8A725DF5FAC4}" destId="{AAD2A0C4-A8F7-4CCE-B442-CB62660660CC}" srcOrd="6" destOrd="0" presId="urn:microsoft.com/office/officeart/2005/8/layout/default"/>
    <dgm:cxn modelId="{5EB1DE15-01EF-47C0-849E-BEF7C00726E6}" type="presParOf" srcId="{C0F32060-3F13-4896-A29E-8A725DF5FAC4}" destId="{3E8DB3C1-CC75-4895-9EE2-B3A090E1920C}" srcOrd="7" destOrd="0" presId="urn:microsoft.com/office/officeart/2005/8/layout/default"/>
    <dgm:cxn modelId="{B5E26D45-9E3E-4B15-BB7C-46A4F98EF27D}" type="presParOf" srcId="{C0F32060-3F13-4896-A29E-8A725DF5FAC4}" destId="{5A995E03-CB32-48AD-8F25-6C38E31C0B91}" srcOrd="8" destOrd="0" presId="urn:microsoft.com/office/officeart/2005/8/layout/default"/>
    <dgm:cxn modelId="{55A84C2E-4E4E-4405-A970-BBBC8C5D4FEC}" type="presParOf" srcId="{C0F32060-3F13-4896-A29E-8A725DF5FAC4}" destId="{1173EB9B-07EB-462D-A3CC-89D464574E7C}" srcOrd="9" destOrd="0" presId="urn:microsoft.com/office/officeart/2005/8/layout/default"/>
    <dgm:cxn modelId="{1B2D9E7A-39C3-437C-9CC0-497EFAF55211}" type="presParOf" srcId="{C0F32060-3F13-4896-A29E-8A725DF5FAC4}" destId="{6BFB5917-3BCB-4049-8542-12FA952D179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9A861-108E-427D-AFAE-85E70E041EF0}">
      <dsp:nvSpPr>
        <dsp:cNvPr id="0" name=""/>
        <dsp:cNvSpPr/>
      </dsp:nvSpPr>
      <dsp:spPr>
        <a:xfrm rot="16200000">
          <a:off x="753" y="89574"/>
          <a:ext cx="3724563" cy="3724563"/>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tr-TR" sz="3200" kern="1200" dirty="0" smtClean="0"/>
            <a:t>OFFER</a:t>
          </a:r>
          <a:endParaRPr lang="tr-TR" sz="3200" kern="1200" dirty="0"/>
        </a:p>
      </dsp:txBody>
      <dsp:txXfrm rot="5400000">
        <a:off x="754" y="1020714"/>
        <a:ext cx="3072764" cy="1862281"/>
      </dsp:txXfrm>
    </dsp:sp>
    <dsp:sp modelId="{492BEC89-071C-47C4-A859-007EB1B0A343}">
      <dsp:nvSpPr>
        <dsp:cNvPr id="0" name=""/>
        <dsp:cNvSpPr/>
      </dsp:nvSpPr>
      <dsp:spPr>
        <a:xfrm rot="5400000">
          <a:off x="3917875" y="89574"/>
          <a:ext cx="3724563" cy="3724563"/>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tr-TR" sz="3200" kern="1200" dirty="0" smtClean="0"/>
            <a:t>ACCEPTANCE</a:t>
          </a:r>
          <a:endParaRPr lang="tr-TR" sz="3200" kern="1200" dirty="0"/>
        </a:p>
      </dsp:txBody>
      <dsp:txXfrm rot="-5400000">
        <a:off x="4569675" y="1020715"/>
        <a:ext cx="3072764" cy="18622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9BC47A-BA2A-400C-A7FB-8D29716C2424}">
      <dsp:nvSpPr>
        <dsp:cNvPr id="0" name=""/>
        <dsp:cNvSpPr/>
      </dsp:nvSpPr>
      <dsp:spPr>
        <a:xfrm>
          <a:off x="0" y="793212"/>
          <a:ext cx="2767807" cy="16606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u="sng" kern="1200" dirty="0" err="1" smtClean="0"/>
            <a:t>Compensatory</a:t>
          </a:r>
          <a:r>
            <a:rPr lang="tr-TR" sz="1800" b="1" u="sng" kern="1200" dirty="0" smtClean="0"/>
            <a:t> </a:t>
          </a:r>
          <a:r>
            <a:rPr lang="tr-TR" sz="1800" b="1" u="sng" kern="1200" dirty="0" err="1" smtClean="0"/>
            <a:t>Damages</a:t>
          </a:r>
          <a:r>
            <a:rPr lang="tr-TR" sz="1800" b="1" u="sng" kern="1200" dirty="0" smtClean="0"/>
            <a:t> </a:t>
          </a:r>
          <a:r>
            <a:rPr lang="tr-TR" sz="1800" kern="1200" dirty="0" smtClean="0"/>
            <a:t>(</a:t>
          </a:r>
          <a:r>
            <a:rPr lang="tr-TR" sz="1800" kern="1200" dirty="0" err="1" smtClean="0"/>
            <a:t>money</a:t>
          </a:r>
          <a:r>
            <a:rPr lang="tr-TR" sz="1800" kern="1200" dirty="0" smtClean="0"/>
            <a:t> </a:t>
          </a:r>
          <a:r>
            <a:rPr lang="tr-TR" sz="1800" kern="1200" dirty="0" err="1" smtClean="0"/>
            <a:t>to</a:t>
          </a:r>
          <a:r>
            <a:rPr lang="tr-TR" sz="1800" kern="1200" dirty="0" smtClean="0"/>
            <a:t> </a:t>
          </a:r>
          <a:r>
            <a:rPr lang="tr-TR" sz="1800" kern="1200" dirty="0" err="1" smtClean="0"/>
            <a:t>compensate</a:t>
          </a:r>
          <a:r>
            <a:rPr lang="tr-TR" sz="1800" kern="1200" dirty="0" smtClean="0"/>
            <a:t> </a:t>
          </a:r>
          <a:r>
            <a:rPr lang="tr-TR" sz="1800" kern="1200" dirty="0" err="1" smtClean="0"/>
            <a:t>you</a:t>
          </a:r>
          <a:r>
            <a:rPr lang="tr-TR" sz="1800" kern="1200" dirty="0" smtClean="0"/>
            <a:t> </a:t>
          </a:r>
          <a:r>
            <a:rPr lang="tr-TR" sz="1800" kern="1200" dirty="0" err="1" smtClean="0"/>
            <a:t>for</a:t>
          </a:r>
          <a:r>
            <a:rPr lang="tr-TR" sz="1800" kern="1200" dirty="0" smtClean="0"/>
            <a:t> </a:t>
          </a:r>
          <a:r>
            <a:rPr lang="tr-TR" sz="1800" kern="1200" dirty="0" err="1" smtClean="0"/>
            <a:t>loss</a:t>
          </a:r>
          <a:r>
            <a:rPr lang="tr-TR" sz="1800" kern="1200" dirty="0" smtClean="0"/>
            <a:t>)</a:t>
          </a:r>
          <a:endParaRPr lang="tr-TR" sz="1800" kern="1200" dirty="0"/>
        </a:p>
      </dsp:txBody>
      <dsp:txXfrm>
        <a:off x="0" y="793212"/>
        <a:ext cx="2767807" cy="1660684"/>
      </dsp:txXfrm>
    </dsp:sp>
    <dsp:sp modelId="{212B9EB7-506F-4009-8797-922B4413C2C5}">
      <dsp:nvSpPr>
        <dsp:cNvPr id="0" name=""/>
        <dsp:cNvSpPr/>
      </dsp:nvSpPr>
      <dsp:spPr>
        <a:xfrm>
          <a:off x="3044588" y="793212"/>
          <a:ext cx="2767807" cy="16606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u="sng" kern="1200" dirty="0" err="1" smtClean="0"/>
            <a:t>Consequential</a:t>
          </a:r>
          <a:r>
            <a:rPr lang="tr-TR" sz="1800" b="1" u="sng" kern="1200" dirty="0" smtClean="0"/>
            <a:t> </a:t>
          </a:r>
          <a:r>
            <a:rPr lang="tr-TR" sz="1800" b="1" u="sng" kern="1200" dirty="0" err="1" smtClean="0"/>
            <a:t>and</a:t>
          </a:r>
          <a:r>
            <a:rPr lang="tr-TR" sz="1800" b="1" u="sng" kern="1200" dirty="0" smtClean="0"/>
            <a:t> </a:t>
          </a:r>
          <a:r>
            <a:rPr lang="tr-TR" sz="1800" b="1" u="sng" kern="1200" dirty="0" err="1" smtClean="0"/>
            <a:t>Incidental</a:t>
          </a:r>
          <a:r>
            <a:rPr lang="tr-TR" sz="1800" b="1" u="sng" kern="1200" dirty="0" smtClean="0"/>
            <a:t> </a:t>
          </a:r>
          <a:r>
            <a:rPr lang="tr-TR" sz="1800" b="1" u="sng" kern="1200" dirty="0" err="1" smtClean="0"/>
            <a:t>Damages</a:t>
          </a:r>
          <a:r>
            <a:rPr lang="tr-TR" sz="1800" b="1" u="sng" kern="1200" dirty="0" smtClean="0"/>
            <a:t> </a:t>
          </a:r>
          <a:r>
            <a:rPr lang="tr-TR" sz="1800" kern="1200" dirty="0" smtClean="0"/>
            <a:t>(</a:t>
          </a:r>
          <a:r>
            <a:rPr lang="tr-TR" sz="1800" kern="1200" dirty="0" err="1" smtClean="0"/>
            <a:t>money</a:t>
          </a:r>
          <a:r>
            <a:rPr lang="tr-TR" sz="1800" kern="1200" dirty="0" smtClean="0"/>
            <a:t> </a:t>
          </a:r>
          <a:r>
            <a:rPr lang="tr-TR" sz="1800" kern="1200" dirty="0" err="1" smtClean="0"/>
            <a:t>for</a:t>
          </a:r>
          <a:r>
            <a:rPr lang="tr-TR" sz="1800" kern="1200" dirty="0" smtClean="0"/>
            <a:t> </a:t>
          </a:r>
          <a:r>
            <a:rPr lang="tr-TR" sz="1800" kern="1200" dirty="0" err="1" smtClean="0"/>
            <a:t>losses</a:t>
          </a:r>
          <a:r>
            <a:rPr lang="tr-TR" sz="1800" kern="1200" dirty="0" smtClean="0"/>
            <a:t> </a:t>
          </a:r>
          <a:r>
            <a:rPr lang="tr-TR" sz="1800" kern="1200" dirty="0" err="1" smtClean="0"/>
            <a:t>caused</a:t>
          </a:r>
          <a:r>
            <a:rPr lang="tr-TR" sz="1800" kern="1200" dirty="0" smtClean="0"/>
            <a:t> </a:t>
          </a:r>
          <a:r>
            <a:rPr lang="tr-TR" sz="1800" kern="1200" dirty="0" err="1" smtClean="0"/>
            <a:t>by</a:t>
          </a:r>
          <a:r>
            <a:rPr lang="tr-TR" sz="1800" kern="1200" dirty="0" smtClean="0"/>
            <a:t> </a:t>
          </a:r>
          <a:r>
            <a:rPr lang="tr-TR" sz="1800" kern="1200" dirty="0" err="1" smtClean="0"/>
            <a:t>the</a:t>
          </a:r>
          <a:r>
            <a:rPr lang="tr-TR" sz="1800" kern="1200" dirty="0" smtClean="0"/>
            <a:t> </a:t>
          </a:r>
          <a:r>
            <a:rPr lang="tr-TR" sz="1800" kern="1200" dirty="0" err="1" smtClean="0"/>
            <a:t>breach</a:t>
          </a:r>
          <a:r>
            <a:rPr lang="tr-TR" sz="1800" kern="1200" dirty="0" smtClean="0"/>
            <a:t> </a:t>
          </a:r>
          <a:r>
            <a:rPr lang="tr-TR" sz="1800" kern="1200" dirty="0" err="1" smtClean="0"/>
            <a:t>that</a:t>
          </a:r>
          <a:r>
            <a:rPr lang="tr-TR" sz="1800" kern="1200" dirty="0" smtClean="0"/>
            <a:t> </a:t>
          </a:r>
          <a:r>
            <a:rPr lang="tr-TR" sz="1800" kern="1200" dirty="0" err="1" smtClean="0"/>
            <a:t>were</a:t>
          </a:r>
          <a:r>
            <a:rPr lang="tr-TR" sz="1800" kern="1200" dirty="0" smtClean="0"/>
            <a:t> </a:t>
          </a:r>
          <a:r>
            <a:rPr lang="tr-TR" sz="1800" kern="1200" dirty="0" err="1" smtClean="0"/>
            <a:t>foreseeable</a:t>
          </a:r>
          <a:r>
            <a:rPr lang="tr-TR" sz="1800" kern="1200" dirty="0" smtClean="0"/>
            <a:t>)</a:t>
          </a:r>
          <a:endParaRPr lang="tr-TR" sz="1800" kern="1200" dirty="0"/>
        </a:p>
      </dsp:txBody>
      <dsp:txXfrm>
        <a:off x="3044588" y="793212"/>
        <a:ext cx="2767807" cy="1660684"/>
      </dsp:txXfrm>
    </dsp:sp>
    <dsp:sp modelId="{B26F91BD-8CD0-4D62-9C8A-C7FCBD1D4A54}">
      <dsp:nvSpPr>
        <dsp:cNvPr id="0" name=""/>
        <dsp:cNvSpPr/>
      </dsp:nvSpPr>
      <dsp:spPr>
        <a:xfrm>
          <a:off x="6089176" y="793212"/>
          <a:ext cx="2767807" cy="16606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u="sng" kern="1200" dirty="0" err="1" smtClean="0"/>
            <a:t>Liquidated</a:t>
          </a:r>
          <a:r>
            <a:rPr lang="tr-TR" sz="1800" b="1" u="sng" kern="1200" dirty="0" smtClean="0"/>
            <a:t> </a:t>
          </a:r>
          <a:r>
            <a:rPr lang="tr-TR" sz="1800" b="1" u="sng" kern="1200" dirty="0" err="1" smtClean="0"/>
            <a:t>Damages</a:t>
          </a:r>
          <a:r>
            <a:rPr lang="tr-TR" sz="1800" b="1" kern="1200" dirty="0" smtClean="0"/>
            <a:t> </a:t>
          </a:r>
          <a:r>
            <a:rPr lang="tr-TR" sz="1800" kern="1200" dirty="0" smtClean="0"/>
            <a:t>( </a:t>
          </a:r>
          <a:r>
            <a:rPr lang="tr-TR" sz="1800" kern="1200" dirty="0" err="1" smtClean="0"/>
            <a:t>damages</a:t>
          </a:r>
          <a:r>
            <a:rPr lang="tr-TR" sz="1800" kern="1200" dirty="0" smtClean="0"/>
            <a:t> </a:t>
          </a:r>
          <a:r>
            <a:rPr lang="tr-TR" sz="1800" kern="1200" dirty="0" err="1" smtClean="0"/>
            <a:t>specified</a:t>
          </a:r>
          <a:r>
            <a:rPr lang="tr-TR" sz="1800" kern="1200" dirty="0" smtClean="0"/>
            <a:t> in </a:t>
          </a:r>
          <a:r>
            <a:rPr lang="tr-TR" sz="1800" kern="1200" dirty="0" err="1" smtClean="0"/>
            <a:t>the</a:t>
          </a:r>
          <a:r>
            <a:rPr lang="tr-TR" sz="1800" kern="1200" dirty="0" smtClean="0"/>
            <a:t> </a:t>
          </a:r>
          <a:r>
            <a:rPr lang="tr-TR" sz="1800" kern="1200" dirty="0" err="1" smtClean="0"/>
            <a:t>contract</a:t>
          </a:r>
          <a:r>
            <a:rPr lang="tr-TR" sz="1800" kern="1200" dirty="0" smtClean="0"/>
            <a:t> </a:t>
          </a:r>
          <a:r>
            <a:rPr lang="tr-TR" sz="1800" kern="1200" dirty="0" err="1" smtClean="0"/>
            <a:t>that</a:t>
          </a:r>
          <a:r>
            <a:rPr lang="tr-TR" sz="1800" kern="1200" dirty="0" smtClean="0"/>
            <a:t> </a:t>
          </a:r>
          <a:r>
            <a:rPr lang="tr-TR" sz="1800" kern="1200" dirty="0" err="1" smtClean="0"/>
            <a:t>would</a:t>
          </a:r>
          <a:r>
            <a:rPr lang="tr-TR" sz="1800" kern="1200" dirty="0" smtClean="0"/>
            <a:t> be </a:t>
          </a:r>
          <a:r>
            <a:rPr lang="tr-TR" sz="1800" kern="1200" dirty="0" err="1" smtClean="0"/>
            <a:t>payable</a:t>
          </a:r>
          <a:r>
            <a:rPr lang="tr-TR" sz="1800" kern="1200" dirty="0" smtClean="0"/>
            <a:t> </a:t>
          </a:r>
          <a:r>
            <a:rPr lang="tr-TR" sz="1800" kern="1200" dirty="0" err="1" smtClean="0"/>
            <a:t>if</a:t>
          </a:r>
          <a:r>
            <a:rPr lang="tr-TR" sz="1800" kern="1200" dirty="0" smtClean="0"/>
            <a:t> </a:t>
          </a:r>
          <a:r>
            <a:rPr lang="tr-TR" sz="1800" kern="1200" dirty="0" err="1" smtClean="0"/>
            <a:t>there</a:t>
          </a:r>
          <a:r>
            <a:rPr lang="tr-TR" sz="1800" kern="1200" dirty="0" smtClean="0"/>
            <a:t> is a </a:t>
          </a:r>
          <a:r>
            <a:rPr lang="tr-TR" sz="1800" kern="1200" dirty="0" err="1" smtClean="0"/>
            <a:t>breach</a:t>
          </a:r>
          <a:r>
            <a:rPr lang="tr-TR" sz="1800" kern="1200" dirty="0" smtClean="0"/>
            <a:t>)</a:t>
          </a:r>
          <a:endParaRPr lang="tr-TR" sz="1800" kern="1200" dirty="0"/>
        </a:p>
      </dsp:txBody>
      <dsp:txXfrm>
        <a:off x="6089176" y="793212"/>
        <a:ext cx="2767807" cy="1660684"/>
      </dsp:txXfrm>
    </dsp:sp>
    <dsp:sp modelId="{AAD2A0C4-A8F7-4CCE-B442-CB62660660CC}">
      <dsp:nvSpPr>
        <dsp:cNvPr id="0" name=""/>
        <dsp:cNvSpPr/>
      </dsp:nvSpPr>
      <dsp:spPr>
        <a:xfrm>
          <a:off x="0" y="2730677"/>
          <a:ext cx="2767807" cy="16606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u="sng" kern="1200" dirty="0" err="1" smtClean="0"/>
            <a:t>Specific</a:t>
          </a:r>
          <a:r>
            <a:rPr lang="tr-TR" sz="1800" b="1" u="sng" kern="1200" dirty="0" smtClean="0"/>
            <a:t> </a:t>
          </a:r>
          <a:r>
            <a:rPr lang="tr-TR" sz="1800" b="1" u="sng" kern="1200" dirty="0" err="1" smtClean="0"/>
            <a:t>Performance</a:t>
          </a:r>
          <a:r>
            <a:rPr lang="tr-TR" sz="1800" b="1" u="sng" kern="1200" dirty="0" smtClean="0"/>
            <a:t> </a:t>
          </a:r>
          <a:r>
            <a:rPr lang="tr-TR" sz="1800" kern="1200" dirty="0" smtClean="0"/>
            <a:t>( a </a:t>
          </a:r>
          <a:r>
            <a:rPr lang="tr-TR" sz="1800" kern="1200" dirty="0" err="1" smtClean="0"/>
            <a:t>court</a:t>
          </a:r>
          <a:r>
            <a:rPr lang="tr-TR" sz="1800" kern="1200" dirty="0" smtClean="0"/>
            <a:t> </a:t>
          </a:r>
          <a:r>
            <a:rPr lang="tr-TR" sz="1800" kern="1200" dirty="0" err="1" smtClean="0"/>
            <a:t>order</a:t>
          </a:r>
          <a:r>
            <a:rPr lang="tr-TR" sz="1800" kern="1200" dirty="0" smtClean="0"/>
            <a:t> </a:t>
          </a:r>
          <a:r>
            <a:rPr lang="tr-TR" sz="1800" kern="1200" dirty="0" err="1" smtClean="0"/>
            <a:t>requiring</a:t>
          </a:r>
          <a:r>
            <a:rPr lang="tr-TR" sz="1800" kern="1200" dirty="0" smtClean="0"/>
            <a:t> </a:t>
          </a:r>
          <a:r>
            <a:rPr lang="tr-TR" sz="1800" kern="1200" dirty="0" err="1" smtClean="0"/>
            <a:t>performance</a:t>
          </a:r>
          <a:r>
            <a:rPr lang="tr-TR" sz="1800" kern="1200" dirty="0" smtClean="0"/>
            <a:t> </a:t>
          </a:r>
          <a:r>
            <a:rPr lang="tr-TR" sz="1800" kern="1200" dirty="0" err="1" smtClean="0"/>
            <a:t>exactly</a:t>
          </a:r>
          <a:r>
            <a:rPr lang="tr-TR" sz="1800" kern="1200" dirty="0" smtClean="0"/>
            <a:t> as </a:t>
          </a:r>
          <a:r>
            <a:rPr lang="tr-TR" sz="1800" kern="1200" dirty="0" err="1" smtClean="0"/>
            <a:t>specified</a:t>
          </a:r>
          <a:r>
            <a:rPr lang="tr-TR" sz="1800" kern="1200" dirty="0" smtClean="0"/>
            <a:t> in </a:t>
          </a:r>
          <a:r>
            <a:rPr lang="tr-TR" sz="1800" kern="1200" dirty="0" err="1" smtClean="0"/>
            <a:t>the</a:t>
          </a:r>
          <a:r>
            <a:rPr lang="tr-TR" sz="1800" kern="1200" dirty="0" smtClean="0"/>
            <a:t> </a:t>
          </a:r>
          <a:r>
            <a:rPr lang="tr-TR" sz="1800" kern="1200" dirty="0" err="1" smtClean="0"/>
            <a:t>contract</a:t>
          </a:r>
          <a:r>
            <a:rPr lang="tr-TR" sz="1800" kern="1200" dirty="0" smtClean="0"/>
            <a:t>)</a:t>
          </a:r>
          <a:endParaRPr lang="tr-TR" sz="1800" kern="1200" dirty="0"/>
        </a:p>
      </dsp:txBody>
      <dsp:txXfrm>
        <a:off x="0" y="2730677"/>
        <a:ext cx="2767807" cy="1660684"/>
      </dsp:txXfrm>
    </dsp:sp>
    <dsp:sp modelId="{5A995E03-CB32-48AD-8F25-6C38E31C0B91}">
      <dsp:nvSpPr>
        <dsp:cNvPr id="0" name=""/>
        <dsp:cNvSpPr/>
      </dsp:nvSpPr>
      <dsp:spPr>
        <a:xfrm>
          <a:off x="3044588" y="2730677"/>
          <a:ext cx="2767807" cy="16606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u="sng" kern="1200" dirty="0" err="1" smtClean="0"/>
            <a:t>Rescission</a:t>
          </a:r>
          <a:r>
            <a:rPr lang="tr-TR" sz="1800" kern="1200" dirty="0" smtClean="0"/>
            <a:t> (</a:t>
          </a:r>
          <a:r>
            <a:rPr lang="tr-TR" sz="1800" kern="1200" dirty="0" err="1" smtClean="0"/>
            <a:t>the</a:t>
          </a:r>
          <a:r>
            <a:rPr lang="tr-TR" sz="1800" kern="1200" dirty="0" smtClean="0"/>
            <a:t> </a:t>
          </a:r>
          <a:r>
            <a:rPr lang="tr-TR" sz="1800" kern="1200" dirty="0" err="1" smtClean="0"/>
            <a:t>contract</a:t>
          </a:r>
          <a:r>
            <a:rPr lang="tr-TR" sz="1800" kern="1200" dirty="0" smtClean="0"/>
            <a:t> is </a:t>
          </a:r>
          <a:r>
            <a:rPr lang="tr-TR" sz="1800" kern="1200" dirty="0" err="1" smtClean="0"/>
            <a:t>cancelled</a:t>
          </a:r>
          <a:r>
            <a:rPr lang="tr-TR" sz="1800" kern="1200" dirty="0" smtClean="0"/>
            <a:t>, </a:t>
          </a:r>
          <a:r>
            <a:rPr lang="tr-TR" sz="1800" kern="1200" dirty="0" err="1" smtClean="0"/>
            <a:t>and</a:t>
          </a:r>
          <a:r>
            <a:rPr lang="tr-TR" sz="1800" kern="1200" dirty="0" smtClean="0"/>
            <a:t> </a:t>
          </a:r>
          <a:r>
            <a:rPr lang="tr-TR" sz="1800" kern="1200" dirty="0" err="1" smtClean="0"/>
            <a:t>both</a:t>
          </a:r>
          <a:r>
            <a:rPr lang="tr-TR" sz="1800" kern="1200" dirty="0" smtClean="0"/>
            <a:t> </a:t>
          </a:r>
          <a:r>
            <a:rPr lang="tr-TR" sz="1800" kern="1200" dirty="0" err="1" smtClean="0"/>
            <a:t>sides</a:t>
          </a:r>
          <a:r>
            <a:rPr lang="tr-TR" sz="1800" kern="1200" dirty="0" smtClean="0"/>
            <a:t> </a:t>
          </a:r>
          <a:r>
            <a:rPr lang="tr-TR" sz="1800" kern="1200" dirty="0" err="1" smtClean="0"/>
            <a:t>are</a:t>
          </a:r>
          <a:r>
            <a:rPr lang="tr-TR" sz="1800" kern="1200" dirty="0" smtClean="0"/>
            <a:t> </a:t>
          </a:r>
          <a:r>
            <a:rPr lang="tr-TR" sz="1800" kern="1200" dirty="0" err="1" smtClean="0"/>
            <a:t>excused</a:t>
          </a:r>
          <a:r>
            <a:rPr lang="tr-TR" sz="1800" kern="1200" dirty="0" smtClean="0"/>
            <a:t> </a:t>
          </a:r>
          <a:r>
            <a:rPr lang="tr-TR" sz="1800" kern="1200" dirty="0" err="1" smtClean="0"/>
            <a:t>from</a:t>
          </a:r>
          <a:r>
            <a:rPr lang="tr-TR" sz="1800" kern="1200" dirty="0" smtClean="0"/>
            <a:t> </a:t>
          </a:r>
          <a:r>
            <a:rPr lang="tr-TR" sz="1800" kern="1200" dirty="0" err="1" smtClean="0"/>
            <a:t>further</a:t>
          </a:r>
          <a:r>
            <a:rPr lang="tr-TR" sz="1800" kern="1200" dirty="0" smtClean="0"/>
            <a:t> </a:t>
          </a:r>
          <a:r>
            <a:rPr lang="tr-TR" sz="1800" kern="1200" dirty="0" err="1" smtClean="0"/>
            <a:t>performance</a:t>
          </a:r>
          <a:r>
            <a:rPr lang="tr-TR" sz="1800" kern="1200" dirty="0" smtClean="0"/>
            <a:t> </a:t>
          </a:r>
          <a:r>
            <a:rPr lang="tr-TR" sz="1800" kern="1200" dirty="0" err="1" smtClean="0"/>
            <a:t>and</a:t>
          </a:r>
          <a:r>
            <a:rPr lang="tr-TR" sz="1800" kern="1200" dirty="0" smtClean="0"/>
            <a:t> </a:t>
          </a:r>
          <a:r>
            <a:rPr lang="tr-TR" sz="1800" kern="1200" dirty="0" err="1" smtClean="0"/>
            <a:t>any</a:t>
          </a:r>
          <a:r>
            <a:rPr lang="tr-TR" sz="1800" kern="1200" dirty="0" smtClean="0"/>
            <a:t> </a:t>
          </a:r>
          <a:r>
            <a:rPr lang="tr-TR" sz="1800" kern="1200" dirty="0" err="1" smtClean="0"/>
            <a:t>money</a:t>
          </a:r>
          <a:r>
            <a:rPr lang="tr-TR" sz="1800" kern="1200" dirty="0" smtClean="0"/>
            <a:t> </a:t>
          </a:r>
          <a:r>
            <a:rPr lang="tr-TR" sz="1800" kern="1200" dirty="0" err="1" smtClean="0"/>
            <a:t>advances</a:t>
          </a:r>
          <a:r>
            <a:rPr lang="tr-TR" sz="1800" kern="1200" dirty="0" smtClean="0"/>
            <a:t> is </a:t>
          </a:r>
          <a:r>
            <a:rPr lang="tr-TR" sz="1800" kern="1200" dirty="0" err="1" smtClean="0"/>
            <a:t>returned</a:t>
          </a:r>
          <a:r>
            <a:rPr lang="tr-TR" sz="1800" kern="1200" dirty="0" smtClean="0"/>
            <a:t>)</a:t>
          </a:r>
          <a:endParaRPr lang="tr-TR" sz="1800" kern="1200" dirty="0"/>
        </a:p>
      </dsp:txBody>
      <dsp:txXfrm>
        <a:off x="3044588" y="2730677"/>
        <a:ext cx="2767807" cy="1660684"/>
      </dsp:txXfrm>
    </dsp:sp>
    <dsp:sp modelId="{6BFB5917-3BCB-4049-8542-12FA952D1794}">
      <dsp:nvSpPr>
        <dsp:cNvPr id="0" name=""/>
        <dsp:cNvSpPr/>
      </dsp:nvSpPr>
      <dsp:spPr>
        <a:xfrm>
          <a:off x="6089176" y="2730677"/>
          <a:ext cx="2767807" cy="16606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u="sng" kern="1200" dirty="0" err="1" smtClean="0"/>
            <a:t>Reformation</a:t>
          </a:r>
          <a:r>
            <a:rPr lang="tr-TR" sz="1800" kern="1200" dirty="0" smtClean="0"/>
            <a:t> (</a:t>
          </a:r>
          <a:r>
            <a:rPr lang="tr-TR" sz="1800" kern="1200" dirty="0" err="1" smtClean="0"/>
            <a:t>the</a:t>
          </a:r>
          <a:r>
            <a:rPr lang="tr-TR" sz="1800" kern="1200" dirty="0" smtClean="0"/>
            <a:t> </a:t>
          </a:r>
          <a:r>
            <a:rPr lang="tr-TR" sz="1800" kern="1200" dirty="0" err="1" smtClean="0"/>
            <a:t>terms</a:t>
          </a:r>
          <a:r>
            <a:rPr lang="tr-TR" sz="1800" kern="1200" dirty="0" smtClean="0"/>
            <a:t> of </a:t>
          </a:r>
          <a:r>
            <a:rPr lang="tr-TR" sz="1800" kern="1200" dirty="0" err="1" smtClean="0"/>
            <a:t>the</a:t>
          </a:r>
          <a:r>
            <a:rPr lang="tr-TR" sz="1800" kern="1200" dirty="0" smtClean="0"/>
            <a:t> </a:t>
          </a:r>
          <a:r>
            <a:rPr lang="tr-TR" sz="1800" kern="1200" dirty="0" err="1" smtClean="0"/>
            <a:t>contract</a:t>
          </a:r>
          <a:r>
            <a:rPr lang="tr-TR" sz="1800" kern="1200" dirty="0" smtClean="0"/>
            <a:t> </a:t>
          </a:r>
          <a:r>
            <a:rPr lang="tr-TR" sz="1800" kern="1200" dirty="0" err="1" smtClean="0"/>
            <a:t>are</a:t>
          </a:r>
          <a:r>
            <a:rPr lang="tr-TR" sz="1800" kern="1200" dirty="0" smtClean="0"/>
            <a:t> </a:t>
          </a:r>
          <a:r>
            <a:rPr lang="tr-TR" sz="1800" kern="1200" dirty="0" err="1" smtClean="0"/>
            <a:t>changed</a:t>
          </a:r>
          <a:r>
            <a:rPr lang="tr-TR" sz="1800" kern="1200" dirty="0" smtClean="0"/>
            <a:t> </a:t>
          </a:r>
          <a:r>
            <a:rPr lang="tr-TR" sz="1800" kern="1200" dirty="0" err="1" smtClean="0"/>
            <a:t>to</a:t>
          </a:r>
          <a:r>
            <a:rPr lang="tr-TR" sz="1800" kern="1200" dirty="0" smtClean="0"/>
            <a:t> </a:t>
          </a:r>
          <a:r>
            <a:rPr lang="tr-TR" sz="1800" kern="1200" dirty="0" err="1" smtClean="0"/>
            <a:t>reflect</a:t>
          </a:r>
          <a:r>
            <a:rPr lang="tr-TR" sz="1800" kern="1200" dirty="0" smtClean="0"/>
            <a:t> </a:t>
          </a:r>
          <a:r>
            <a:rPr lang="tr-TR" sz="1800" kern="1200" dirty="0" err="1" smtClean="0"/>
            <a:t>what</a:t>
          </a:r>
          <a:r>
            <a:rPr lang="tr-TR" sz="1800" kern="1200" dirty="0" smtClean="0"/>
            <a:t> </a:t>
          </a:r>
          <a:r>
            <a:rPr lang="tr-TR" sz="1800" kern="1200" dirty="0" err="1" smtClean="0"/>
            <a:t>the</a:t>
          </a:r>
          <a:r>
            <a:rPr lang="tr-TR" sz="1800" kern="1200" dirty="0" smtClean="0"/>
            <a:t> </a:t>
          </a:r>
          <a:r>
            <a:rPr lang="tr-TR" sz="1800" kern="1200" dirty="0" err="1" smtClean="0"/>
            <a:t>parties</a:t>
          </a:r>
          <a:r>
            <a:rPr lang="tr-TR" sz="1800" kern="1200" dirty="0" smtClean="0"/>
            <a:t> </a:t>
          </a:r>
          <a:r>
            <a:rPr lang="tr-TR" sz="1800" kern="1200" dirty="0" err="1" smtClean="0"/>
            <a:t>originally</a:t>
          </a:r>
          <a:r>
            <a:rPr lang="tr-TR" sz="1800" kern="1200" dirty="0" smtClean="0"/>
            <a:t> </a:t>
          </a:r>
          <a:r>
            <a:rPr lang="tr-TR" sz="1800" kern="1200" dirty="0" err="1" smtClean="0"/>
            <a:t>intended</a:t>
          </a:r>
          <a:r>
            <a:rPr lang="tr-TR" sz="1800" kern="1200" dirty="0" smtClean="0"/>
            <a:t>)</a:t>
          </a:r>
          <a:endParaRPr lang="tr-TR" sz="1800" kern="1200" dirty="0"/>
        </a:p>
      </dsp:txBody>
      <dsp:txXfrm>
        <a:off x="6089176" y="2730677"/>
        <a:ext cx="2767807" cy="1660684"/>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EB476D22-2674-42D9-AA9B-653F31443865}" type="datetimeFigureOut">
              <a:rPr lang="tr-TR" smtClean="0"/>
              <a:t>14.10.2024</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2CFC5FCA-BD12-4443-9F4C-5D83B4370015}"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B476D22-2674-42D9-AA9B-653F31443865}" type="datetimeFigureOut">
              <a:rPr lang="tr-TR" smtClean="0"/>
              <a:t>14.10.2024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B476D22-2674-42D9-AA9B-653F31443865}" type="datetimeFigureOut">
              <a:rPr lang="tr-TR" smtClean="0"/>
              <a:t>14.10.2024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B476D22-2674-42D9-AA9B-653F31443865}" type="datetimeFigureOut">
              <a:rPr lang="tr-TR" smtClean="0"/>
              <a:t>14.10.2024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EB476D22-2674-42D9-AA9B-653F31443865}" type="datetimeFigureOut">
              <a:rPr lang="tr-TR" smtClean="0"/>
              <a:t>14.10.2024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FC5FCA-BD12-4443-9F4C-5D83B4370015}"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EB476D22-2674-42D9-AA9B-653F31443865}" type="datetimeFigureOut">
              <a:rPr lang="tr-TR" smtClean="0"/>
              <a:t>14.10.2024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EB476D22-2674-42D9-AA9B-653F31443865}" type="datetimeFigureOut">
              <a:rPr lang="tr-TR" smtClean="0"/>
              <a:t>14.10.2024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EB476D22-2674-42D9-AA9B-653F31443865}" type="datetimeFigureOut">
              <a:rPr lang="tr-TR" smtClean="0"/>
              <a:t>14.10.2024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76D22-2674-42D9-AA9B-653F31443865}" type="datetimeFigureOut">
              <a:rPr lang="tr-TR" smtClean="0"/>
              <a:t>14.10.2024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EB476D22-2674-42D9-AA9B-653F31443865}" type="datetimeFigureOut">
              <a:rPr lang="tr-TR" smtClean="0"/>
              <a:t>14.10.2024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FC5FCA-BD12-4443-9F4C-5D83B437001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EB476D22-2674-42D9-AA9B-653F31443865}" type="datetimeFigureOut">
              <a:rPr lang="tr-TR" smtClean="0"/>
              <a:t>14.10.2024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2CFC5FCA-BD12-4443-9F4C-5D83B4370015}"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B476D22-2674-42D9-AA9B-653F31443865}" type="datetimeFigureOut">
              <a:rPr lang="tr-TR" smtClean="0"/>
              <a:t>14.10.2024</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CFC5FCA-BD12-4443-9F4C-5D83B4370015}"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chemeClr val="tx1"/>
                </a:solidFill>
              </a:rPr>
              <a:t>Professional English III</a:t>
            </a:r>
            <a:endParaRPr lang="tr-TR" dirty="0">
              <a:solidFill>
                <a:schemeClr val="tx1"/>
              </a:solidFill>
            </a:endParaRPr>
          </a:p>
        </p:txBody>
      </p:sp>
      <p:sp>
        <p:nvSpPr>
          <p:cNvPr id="3" name="Alt Başlık 2"/>
          <p:cNvSpPr>
            <a:spLocks noGrp="1"/>
          </p:cNvSpPr>
          <p:nvPr>
            <p:ph type="subTitle" idx="1"/>
          </p:nvPr>
        </p:nvSpPr>
        <p:spPr>
          <a:xfrm>
            <a:off x="395536" y="4365104"/>
            <a:ext cx="7854696" cy="1752600"/>
          </a:xfrm>
        </p:spPr>
        <p:txBody>
          <a:bodyPr/>
          <a:lstStyle/>
          <a:p>
            <a:r>
              <a:rPr lang="tr-TR" dirty="0" smtClean="0"/>
              <a:t>Öğretim Görevlisi</a:t>
            </a:r>
          </a:p>
          <a:p>
            <a:r>
              <a:rPr lang="tr-TR" dirty="0" smtClean="0"/>
              <a:t>ÖZEN TEKİN</a:t>
            </a:r>
            <a:endParaRPr lang="tr-TR" dirty="0"/>
          </a:p>
        </p:txBody>
      </p:sp>
    </p:spTree>
    <p:extLst>
      <p:ext uri="{BB962C8B-B14F-4D97-AF65-F5344CB8AC3E}">
        <p14:creationId xmlns:p14="http://schemas.microsoft.com/office/powerpoint/2010/main" val="3237310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60648"/>
            <a:ext cx="8229600" cy="1143000"/>
          </a:xfrm>
        </p:spPr>
        <p:txBody>
          <a:bodyPr/>
          <a:lstStyle/>
          <a:p>
            <a:r>
              <a:rPr lang="tr-TR" dirty="0" smtClean="0"/>
              <a:t>UNIT 2: CONTRACT LAW</a:t>
            </a:r>
            <a:endParaRPr lang="tr-TR" dirty="0"/>
          </a:p>
        </p:txBody>
      </p:sp>
      <p:sp>
        <p:nvSpPr>
          <p:cNvPr id="3" name="İçerik Yer Tutucusu 2"/>
          <p:cNvSpPr>
            <a:spLocks noGrp="1"/>
          </p:cNvSpPr>
          <p:nvPr>
            <p:ph idx="1"/>
          </p:nvPr>
        </p:nvSpPr>
        <p:spPr>
          <a:xfrm>
            <a:off x="0" y="1412776"/>
            <a:ext cx="8892480" cy="4821168"/>
          </a:xfrm>
        </p:spPr>
        <p:txBody>
          <a:bodyPr>
            <a:noAutofit/>
          </a:bodyPr>
          <a:lstStyle/>
          <a:p>
            <a:r>
              <a:rPr lang="tr-TR" sz="2800" b="1" dirty="0" err="1" smtClean="0"/>
              <a:t>Contract</a:t>
            </a:r>
            <a:r>
              <a:rPr lang="tr-TR" sz="2800" b="1" dirty="0" smtClean="0"/>
              <a:t> </a:t>
            </a:r>
            <a:r>
              <a:rPr lang="tr-TR" sz="2800" b="1" dirty="0" err="1" smtClean="0"/>
              <a:t>law</a:t>
            </a:r>
            <a:r>
              <a:rPr lang="tr-TR" sz="2800" b="1" dirty="0" smtClean="0"/>
              <a:t> </a:t>
            </a:r>
            <a:r>
              <a:rPr lang="tr-TR" sz="2800" dirty="0" smtClean="0"/>
              <a:t>is a </a:t>
            </a:r>
            <a:r>
              <a:rPr lang="tr-TR" sz="2800" dirty="0" err="1" smtClean="0"/>
              <a:t>huge</a:t>
            </a:r>
            <a:r>
              <a:rPr lang="tr-TR" sz="2800" dirty="0" smtClean="0"/>
              <a:t> </a:t>
            </a:r>
            <a:r>
              <a:rPr lang="tr-TR" sz="2800" dirty="0" err="1" smtClean="0"/>
              <a:t>area</a:t>
            </a:r>
            <a:r>
              <a:rPr lang="tr-TR" sz="2800" dirty="0"/>
              <a:t> </a:t>
            </a:r>
            <a:r>
              <a:rPr lang="tr-TR" sz="2800" dirty="0" err="1" smtClean="0"/>
              <a:t>and</a:t>
            </a:r>
            <a:r>
              <a:rPr lang="tr-TR" sz="2800" dirty="0" smtClean="0"/>
              <a:t> </a:t>
            </a:r>
            <a:r>
              <a:rPr lang="tr-TR" sz="2800" dirty="0" err="1" smtClean="0"/>
              <a:t>this</a:t>
            </a:r>
            <a:r>
              <a:rPr lang="tr-TR" sz="2800" dirty="0" smtClean="0"/>
              <a:t> </a:t>
            </a:r>
            <a:r>
              <a:rPr lang="tr-TR" sz="2800" dirty="0" err="1" smtClean="0"/>
              <a:t>unit</a:t>
            </a:r>
            <a:r>
              <a:rPr lang="tr-TR" sz="2800" dirty="0" smtClean="0"/>
              <a:t> </a:t>
            </a:r>
            <a:r>
              <a:rPr lang="tr-TR" sz="2800" dirty="0" err="1" smtClean="0"/>
              <a:t>serves</a:t>
            </a:r>
            <a:r>
              <a:rPr lang="tr-TR" sz="2800" dirty="0" smtClean="0"/>
              <a:t> as an </a:t>
            </a:r>
            <a:r>
              <a:rPr lang="tr-TR" sz="2800" dirty="0" err="1" smtClean="0"/>
              <a:t>introduction</a:t>
            </a:r>
            <a:r>
              <a:rPr lang="tr-TR" sz="2800" dirty="0" smtClean="0"/>
              <a:t> </a:t>
            </a:r>
            <a:r>
              <a:rPr lang="tr-TR" sz="2800" dirty="0" err="1" smtClean="0"/>
              <a:t>to</a:t>
            </a:r>
            <a:r>
              <a:rPr lang="tr-TR" sz="2800" dirty="0" smtClean="0"/>
              <a:t> </a:t>
            </a:r>
            <a:r>
              <a:rPr lang="tr-TR" sz="2800" dirty="0" err="1" smtClean="0"/>
              <a:t>some</a:t>
            </a:r>
            <a:r>
              <a:rPr lang="tr-TR" sz="2800" dirty="0" smtClean="0"/>
              <a:t> </a:t>
            </a:r>
            <a:r>
              <a:rPr lang="tr-TR" sz="2800" dirty="0" err="1" smtClean="0"/>
              <a:t>parts</a:t>
            </a:r>
            <a:r>
              <a:rPr lang="tr-TR" sz="2800" dirty="0" smtClean="0"/>
              <a:t> of </a:t>
            </a:r>
            <a:r>
              <a:rPr lang="tr-TR" sz="2800" dirty="0" err="1" smtClean="0"/>
              <a:t>contract</a:t>
            </a:r>
            <a:r>
              <a:rPr lang="tr-TR" sz="2800" dirty="0" smtClean="0"/>
              <a:t> </a:t>
            </a:r>
            <a:r>
              <a:rPr lang="tr-TR" sz="2800" dirty="0" err="1" smtClean="0"/>
              <a:t>law</a:t>
            </a:r>
            <a:r>
              <a:rPr lang="tr-TR" sz="2800" dirty="0" smtClean="0"/>
              <a:t>.</a:t>
            </a:r>
          </a:p>
          <a:p>
            <a:pPr marL="0" indent="0">
              <a:buNone/>
            </a:pPr>
            <a:endParaRPr lang="tr-TR" sz="2800" dirty="0" smtClean="0"/>
          </a:p>
          <a:p>
            <a:r>
              <a:rPr lang="tr-TR" sz="2800" dirty="0" smtClean="0"/>
              <a:t>As </a:t>
            </a:r>
            <a:r>
              <a:rPr lang="tr-TR" sz="2800" dirty="0" err="1" smtClean="0"/>
              <a:t>long</a:t>
            </a:r>
            <a:r>
              <a:rPr lang="tr-TR" sz="2800" dirty="0" smtClean="0"/>
              <a:t> as </a:t>
            </a:r>
            <a:r>
              <a:rPr lang="tr-TR" sz="2800" dirty="0" err="1" smtClean="0"/>
              <a:t>certain</a:t>
            </a:r>
            <a:r>
              <a:rPr lang="tr-TR" sz="2800" dirty="0" smtClean="0"/>
              <a:t> </a:t>
            </a:r>
            <a:r>
              <a:rPr lang="tr-TR" sz="2800" dirty="0" err="1" smtClean="0"/>
              <a:t>conditions</a:t>
            </a:r>
            <a:r>
              <a:rPr lang="tr-TR" sz="2800" dirty="0" smtClean="0"/>
              <a:t> </a:t>
            </a:r>
            <a:r>
              <a:rPr lang="tr-TR" sz="2800" dirty="0" err="1" smtClean="0"/>
              <a:t>are</a:t>
            </a:r>
            <a:r>
              <a:rPr lang="tr-TR" sz="2800" dirty="0" smtClean="0"/>
              <a:t> met, an </a:t>
            </a:r>
            <a:r>
              <a:rPr lang="tr-TR" sz="2800" b="1" dirty="0" err="1" smtClean="0"/>
              <a:t>informal</a:t>
            </a:r>
            <a:r>
              <a:rPr lang="tr-TR" sz="2800" b="1" dirty="0" smtClean="0"/>
              <a:t> </a:t>
            </a:r>
            <a:r>
              <a:rPr lang="tr-TR" sz="2800" b="1" dirty="0" err="1" smtClean="0"/>
              <a:t>exchange</a:t>
            </a:r>
            <a:r>
              <a:rPr lang="tr-TR" sz="2800" b="1" dirty="0" smtClean="0"/>
              <a:t> </a:t>
            </a:r>
            <a:r>
              <a:rPr lang="tr-TR" sz="2800" dirty="0" smtClean="0"/>
              <a:t>of </a:t>
            </a:r>
            <a:r>
              <a:rPr lang="tr-TR" sz="2800" dirty="0" err="1" smtClean="0"/>
              <a:t>emails</a:t>
            </a:r>
            <a:r>
              <a:rPr lang="tr-TR" sz="2800" dirty="0" smtClean="0"/>
              <a:t> </a:t>
            </a:r>
            <a:r>
              <a:rPr lang="tr-TR" sz="2800" dirty="0" err="1" smtClean="0"/>
              <a:t>or</a:t>
            </a:r>
            <a:r>
              <a:rPr lang="tr-TR" sz="2800" dirty="0" smtClean="0"/>
              <a:t> </a:t>
            </a:r>
            <a:r>
              <a:rPr lang="tr-TR" sz="2800" b="1" dirty="0" smtClean="0"/>
              <a:t>oral </a:t>
            </a:r>
            <a:r>
              <a:rPr lang="tr-TR" sz="2800" b="1" dirty="0" err="1" smtClean="0"/>
              <a:t>agreement</a:t>
            </a:r>
            <a:r>
              <a:rPr lang="tr-TR" sz="2800" b="1" dirty="0" smtClean="0"/>
              <a:t> </a:t>
            </a:r>
            <a:r>
              <a:rPr lang="tr-TR" sz="2800" dirty="0" err="1" smtClean="0"/>
              <a:t>may</a:t>
            </a:r>
            <a:r>
              <a:rPr lang="tr-TR" sz="2800" dirty="0" smtClean="0"/>
              <a:t> be </a:t>
            </a:r>
            <a:r>
              <a:rPr lang="tr-TR" sz="2800" dirty="0" err="1" smtClean="0"/>
              <a:t>interpreted</a:t>
            </a:r>
            <a:r>
              <a:rPr lang="tr-TR" sz="2800" dirty="0" smtClean="0"/>
              <a:t> as a </a:t>
            </a:r>
            <a:r>
              <a:rPr lang="tr-TR" sz="2800" b="1" dirty="0" err="1" smtClean="0"/>
              <a:t>legally</a:t>
            </a:r>
            <a:r>
              <a:rPr lang="tr-TR" sz="2800" b="1" dirty="0" smtClean="0"/>
              <a:t> </a:t>
            </a:r>
            <a:r>
              <a:rPr lang="tr-TR" sz="2800" b="1" dirty="0" err="1" smtClean="0"/>
              <a:t>binding</a:t>
            </a:r>
            <a:r>
              <a:rPr lang="tr-TR" sz="2800" b="1" dirty="0"/>
              <a:t> </a:t>
            </a:r>
            <a:r>
              <a:rPr lang="tr-TR" sz="2800" dirty="0" err="1" smtClean="0"/>
              <a:t>contract</a:t>
            </a:r>
            <a:r>
              <a:rPr lang="tr-TR" sz="2800" dirty="0" smtClean="0"/>
              <a:t>.</a:t>
            </a:r>
          </a:p>
          <a:p>
            <a:pPr marL="0" indent="0">
              <a:buNone/>
            </a:pPr>
            <a:r>
              <a:rPr lang="tr-TR" sz="2800" dirty="0"/>
              <a:t>	</a:t>
            </a:r>
            <a:r>
              <a:rPr lang="tr-TR" sz="2800" dirty="0" smtClean="0"/>
              <a:t>	</a:t>
            </a:r>
            <a:r>
              <a:rPr lang="tr-TR" sz="2800" u="sng" dirty="0" err="1" smtClean="0"/>
              <a:t>What</a:t>
            </a:r>
            <a:r>
              <a:rPr lang="tr-TR" sz="2800" u="sng" dirty="0" smtClean="0"/>
              <a:t> is </a:t>
            </a:r>
            <a:r>
              <a:rPr lang="tr-TR" sz="2800" u="sng" dirty="0" err="1" smtClean="0"/>
              <a:t>contract</a:t>
            </a:r>
            <a:r>
              <a:rPr lang="tr-TR" sz="2800" u="sng" dirty="0" smtClean="0"/>
              <a:t> in legal </a:t>
            </a:r>
            <a:r>
              <a:rPr lang="tr-TR" sz="2800" u="sng" dirty="0" err="1" smtClean="0"/>
              <a:t>terms</a:t>
            </a:r>
            <a:r>
              <a:rPr lang="tr-TR" sz="2800" u="sng" dirty="0" smtClean="0"/>
              <a:t>?</a:t>
            </a:r>
          </a:p>
          <a:p>
            <a:pPr marL="0" indent="0">
              <a:buNone/>
            </a:pPr>
            <a:endParaRPr lang="tr-TR" sz="2800" dirty="0" smtClean="0"/>
          </a:p>
          <a:p>
            <a:r>
              <a:rPr lang="tr-TR" sz="2800" dirty="0" smtClean="0"/>
              <a:t>An </a:t>
            </a:r>
            <a:r>
              <a:rPr lang="tr-TR" sz="2800" dirty="0" err="1" smtClean="0"/>
              <a:t>important</a:t>
            </a:r>
            <a:r>
              <a:rPr lang="tr-TR" sz="2800" dirty="0" smtClean="0"/>
              <a:t> </a:t>
            </a:r>
            <a:r>
              <a:rPr lang="tr-TR" sz="2800" dirty="0" err="1" smtClean="0"/>
              <a:t>question</a:t>
            </a:r>
            <a:r>
              <a:rPr lang="tr-TR" sz="2800" dirty="0" smtClean="0"/>
              <a:t> is </a:t>
            </a:r>
            <a:r>
              <a:rPr lang="tr-TR" sz="2800" dirty="0" err="1" smtClean="0"/>
              <a:t>therefore</a:t>
            </a:r>
            <a:r>
              <a:rPr lang="tr-TR" sz="2800" dirty="0" smtClean="0"/>
              <a:t> </a:t>
            </a:r>
            <a:r>
              <a:rPr lang="tr-TR" sz="2800" dirty="0" err="1" smtClean="0"/>
              <a:t>what</a:t>
            </a:r>
            <a:r>
              <a:rPr lang="tr-TR" sz="2800" dirty="0" smtClean="0"/>
              <a:t> </a:t>
            </a:r>
            <a:r>
              <a:rPr lang="tr-TR" sz="2800" dirty="0" err="1" smtClean="0"/>
              <a:t>exactly</a:t>
            </a:r>
            <a:r>
              <a:rPr lang="tr-TR" sz="2800" dirty="0" smtClean="0"/>
              <a:t> </a:t>
            </a:r>
            <a:r>
              <a:rPr lang="tr-TR" sz="2800" dirty="0" err="1" smtClean="0"/>
              <a:t>constitutes</a:t>
            </a:r>
            <a:r>
              <a:rPr lang="tr-TR" sz="2800" dirty="0" smtClean="0"/>
              <a:t> an </a:t>
            </a:r>
            <a:r>
              <a:rPr lang="tr-TR" sz="2800" b="1" dirty="0" err="1" smtClean="0"/>
              <a:t>enforcable</a:t>
            </a:r>
            <a:r>
              <a:rPr lang="tr-TR" sz="2800" b="1" dirty="0" smtClean="0"/>
              <a:t> </a:t>
            </a:r>
            <a:r>
              <a:rPr lang="tr-TR" sz="2800" b="1" dirty="0" err="1" smtClean="0"/>
              <a:t>contract</a:t>
            </a:r>
            <a:r>
              <a:rPr lang="tr-TR" sz="2800" dirty="0" smtClean="0"/>
              <a:t>. </a:t>
            </a:r>
          </a:p>
          <a:p>
            <a:pPr marL="0" indent="0">
              <a:buNone/>
            </a:pPr>
            <a:r>
              <a:rPr lang="tr-TR" sz="2800" dirty="0"/>
              <a:t>	</a:t>
            </a:r>
            <a:r>
              <a:rPr lang="tr-TR" sz="2800" dirty="0" smtClean="0"/>
              <a:t>	</a:t>
            </a:r>
            <a:r>
              <a:rPr lang="tr-TR" sz="2800" u="sng" dirty="0" err="1" smtClean="0"/>
              <a:t>What</a:t>
            </a:r>
            <a:r>
              <a:rPr lang="tr-TR" sz="2800" u="sng" dirty="0" smtClean="0"/>
              <a:t> is </a:t>
            </a:r>
            <a:r>
              <a:rPr lang="tr-TR" sz="2800" u="sng" dirty="0" err="1" smtClean="0"/>
              <a:t>enforcable</a:t>
            </a:r>
            <a:r>
              <a:rPr lang="tr-TR" sz="2800" u="sng" dirty="0" smtClean="0"/>
              <a:t> </a:t>
            </a:r>
            <a:r>
              <a:rPr lang="tr-TR" sz="2800" u="sng" dirty="0" err="1" smtClean="0"/>
              <a:t>contract</a:t>
            </a:r>
            <a:r>
              <a:rPr lang="tr-TR" sz="2800" u="sng" dirty="0" smtClean="0"/>
              <a:t>?</a:t>
            </a:r>
            <a:endParaRPr lang="tr-TR" sz="2800" u="sng" dirty="0"/>
          </a:p>
        </p:txBody>
      </p:sp>
    </p:spTree>
    <p:extLst>
      <p:ext uri="{BB962C8B-B14F-4D97-AF65-F5344CB8AC3E}">
        <p14:creationId xmlns:p14="http://schemas.microsoft.com/office/powerpoint/2010/main" val="3552527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Enforcable</a:t>
            </a:r>
            <a:r>
              <a:rPr lang="tr-TR" dirty="0" smtClean="0"/>
              <a:t> </a:t>
            </a:r>
            <a:r>
              <a:rPr lang="tr-TR" dirty="0" err="1" smtClean="0"/>
              <a:t>Contract</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88047772"/>
              </p:ext>
            </p:extLst>
          </p:nvPr>
        </p:nvGraphicFramePr>
        <p:xfrm>
          <a:off x="827584" y="2348880"/>
          <a:ext cx="7643192" cy="3903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3134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620688"/>
            <a:ext cx="8229600" cy="1143000"/>
          </a:xfrm>
        </p:spPr>
        <p:txBody>
          <a:bodyPr/>
          <a:lstStyle/>
          <a:p>
            <a:r>
              <a:rPr lang="tr-TR" dirty="0" smtClean="0"/>
              <a:t>Reading 1: </a:t>
            </a:r>
            <a:r>
              <a:rPr lang="tr-TR" dirty="0" err="1" smtClean="0"/>
              <a:t>Remedies</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428493041"/>
              </p:ext>
            </p:extLst>
          </p:nvPr>
        </p:nvGraphicFramePr>
        <p:xfrm>
          <a:off x="107504" y="1412776"/>
          <a:ext cx="8856984" cy="5184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4759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Reading 2: </a:t>
            </a:r>
            <a:r>
              <a:rPr lang="tr-TR" dirty="0" err="1" smtClean="0"/>
              <a:t>Remedies</a:t>
            </a:r>
            <a:r>
              <a:rPr lang="tr-TR" dirty="0" smtClean="0"/>
              <a:t> </a:t>
            </a:r>
            <a:r>
              <a:rPr lang="tr-TR" dirty="0" err="1" smtClean="0"/>
              <a:t>for</a:t>
            </a:r>
            <a:r>
              <a:rPr lang="tr-TR" dirty="0" smtClean="0"/>
              <a:t> </a:t>
            </a:r>
            <a:r>
              <a:rPr lang="tr-TR" dirty="0" err="1" smtClean="0"/>
              <a:t>Breach</a:t>
            </a:r>
            <a:r>
              <a:rPr lang="tr-TR" dirty="0" smtClean="0"/>
              <a:t> of </a:t>
            </a:r>
            <a:r>
              <a:rPr lang="tr-TR" dirty="0" err="1" smtClean="0"/>
              <a:t>Contract</a:t>
            </a:r>
            <a:endParaRPr lang="tr-TR" dirty="0"/>
          </a:p>
        </p:txBody>
      </p:sp>
      <p:sp>
        <p:nvSpPr>
          <p:cNvPr id="3" name="İçerik Yer Tutucusu 2"/>
          <p:cNvSpPr>
            <a:spLocks noGrp="1"/>
          </p:cNvSpPr>
          <p:nvPr>
            <p:ph idx="1"/>
          </p:nvPr>
        </p:nvSpPr>
        <p:spPr>
          <a:xfrm>
            <a:off x="611560" y="3212976"/>
            <a:ext cx="8229600" cy="1421512"/>
          </a:xfrm>
        </p:spPr>
        <p:txBody>
          <a:bodyPr>
            <a:normAutofit/>
          </a:bodyPr>
          <a:lstStyle/>
          <a:p>
            <a:pPr marL="0" indent="0">
              <a:buNone/>
            </a:pPr>
            <a:r>
              <a:rPr lang="tr-TR" sz="4000" dirty="0" err="1" smtClean="0"/>
              <a:t>What</a:t>
            </a:r>
            <a:r>
              <a:rPr lang="tr-TR" sz="4000" dirty="0" smtClean="0"/>
              <a:t> is </a:t>
            </a:r>
            <a:r>
              <a:rPr lang="tr-TR" sz="4000" dirty="0" err="1" smtClean="0"/>
              <a:t>the</a:t>
            </a:r>
            <a:r>
              <a:rPr lang="tr-TR" sz="4000" dirty="0" smtClean="0"/>
              <a:t> </a:t>
            </a:r>
            <a:r>
              <a:rPr lang="tr-TR" sz="4000" dirty="0" err="1" smtClean="0"/>
              <a:t>most</a:t>
            </a:r>
            <a:r>
              <a:rPr lang="tr-TR" sz="4000" dirty="0" smtClean="0"/>
              <a:t> </a:t>
            </a:r>
            <a:r>
              <a:rPr lang="tr-TR" sz="4000" dirty="0" err="1" smtClean="0"/>
              <a:t>common</a:t>
            </a:r>
            <a:r>
              <a:rPr lang="tr-TR" sz="4000" dirty="0" smtClean="0"/>
              <a:t> </a:t>
            </a:r>
            <a:r>
              <a:rPr lang="tr-TR" sz="4000" dirty="0" err="1" smtClean="0"/>
              <a:t>remedy</a:t>
            </a:r>
            <a:r>
              <a:rPr lang="tr-TR" sz="4000" dirty="0" smtClean="0"/>
              <a:t> in </a:t>
            </a:r>
            <a:r>
              <a:rPr lang="tr-TR" sz="4000" dirty="0" err="1" smtClean="0"/>
              <a:t>Turkish</a:t>
            </a:r>
            <a:r>
              <a:rPr lang="tr-TR" sz="4000" dirty="0" smtClean="0"/>
              <a:t> </a:t>
            </a:r>
            <a:r>
              <a:rPr lang="tr-TR" sz="4000" dirty="0" err="1" smtClean="0"/>
              <a:t>jurisdiction</a:t>
            </a:r>
            <a:r>
              <a:rPr lang="tr-TR" sz="4000" dirty="0" smtClean="0"/>
              <a:t>?</a:t>
            </a:r>
            <a:endParaRPr lang="tr-TR" sz="4000" dirty="0"/>
          </a:p>
        </p:txBody>
      </p:sp>
    </p:spTree>
    <p:extLst>
      <p:ext uri="{BB962C8B-B14F-4D97-AF65-F5344CB8AC3E}">
        <p14:creationId xmlns:p14="http://schemas.microsoft.com/office/powerpoint/2010/main" val="394665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Writing</a:t>
            </a:r>
            <a:r>
              <a:rPr lang="tr-TR" dirty="0" smtClean="0"/>
              <a:t>: </a:t>
            </a:r>
            <a:r>
              <a:rPr lang="tr-TR" dirty="0" err="1" smtClean="0"/>
              <a:t>Email</a:t>
            </a:r>
            <a:r>
              <a:rPr lang="tr-TR" dirty="0" smtClean="0"/>
              <a:t> of </a:t>
            </a:r>
            <a:r>
              <a:rPr lang="tr-TR" dirty="0" err="1" smtClean="0"/>
              <a:t>Advice</a:t>
            </a:r>
            <a:endParaRPr lang="tr-TR" dirty="0"/>
          </a:p>
        </p:txBody>
      </p:sp>
      <p:sp>
        <p:nvSpPr>
          <p:cNvPr id="3" name="Content Placeholder 2"/>
          <p:cNvSpPr>
            <a:spLocks noGrp="1"/>
          </p:cNvSpPr>
          <p:nvPr>
            <p:ph idx="1"/>
          </p:nvPr>
        </p:nvSpPr>
        <p:spPr>
          <a:xfrm>
            <a:off x="395536" y="2492896"/>
            <a:ext cx="8229600" cy="2861672"/>
          </a:xfrm>
        </p:spPr>
        <p:txBody>
          <a:bodyPr/>
          <a:lstStyle/>
          <a:p>
            <a:pPr marL="514350" indent="-514350">
              <a:buFont typeface="+mj-lt"/>
              <a:buAutoNum type="arabicPeriod"/>
            </a:pPr>
            <a:r>
              <a:rPr lang="tr-TR" dirty="0" err="1" smtClean="0"/>
              <a:t>Why</a:t>
            </a:r>
            <a:r>
              <a:rPr lang="tr-TR" dirty="0" smtClean="0"/>
              <a:t> </a:t>
            </a:r>
            <a:r>
              <a:rPr lang="tr-TR" dirty="0" err="1" smtClean="0"/>
              <a:t>did</a:t>
            </a:r>
            <a:r>
              <a:rPr lang="tr-TR" dirty="0" smtClean="0"/>
              <a:t> </a:t>
            </a:r>
            <a:r>
              <a:rPr lang="tr-TR" dirty="0" err="1" smtClean="0"/>
              <a:t>your</a:t>
            </a:r>
            <a:r>
              <a:rPr lang="tr-TR" dirty="0" smtClean="0"/>
              <a:t> </a:t>
            </a:r>
            <a:r>
              <a:rPr lang="tr-TR" dirty="0" err="1" smtClean="0"/>
              <a:t>client</a:t>
            </a:r>
            <a:r>
              <a:rPr lang="tr-TR" dirty="0" smtClean="0"/>
              <a:t> buy </a:t>
            </a:r>
            <a:r>
              <a:rPr lang="tr-TR" dirty="0" err="1" smtClean="0"/>
              <a:t>the</a:t>
            </a:r>
            <a:r>
              <a:rPr lang="tr-TR" dirty="0" smtClean="0"/>
              <a:t> </a:t>
            </a:r>
            <a:r>
              <a:rPr lang="tr-TR" dirty="0" err="1" smtClean="0"/>
              <a:t>sattelite</a:t>
            </a:r>
            <a:r>
              <a:rPr lang="tr-TR" dirty="0" smtClean="0"/>
              <a:t> </a:t>
            </a:r>
            <a:r>
              <a:rPr lang="tr-TR" dirty="0" err="1" smtClean="0"/>
              <a:t>system</a:t>
            </a:r>
            <a:r>
              <a:rPr lang="tr-TR" dirty="0" smtClean="0"/>
              <a:t>?</a:t>
            </a:r>
          </a:p>
          <a:p>
            <a:pPr marL="514350" indent="-514350">
              <a:buFont typeface="+mj-lt"/>
              <a:buAutoNum type="arabicPeriod"/>
            </a:pPr>
            <a:r>
              <a:rPr lang="tr-TR" dirty="0" err="1" smtClean="0"/>
              <a:t>Why</a:t>
            </a:r>
            <a:r>
              <a:rPr lang="tr-TR" dirty="0" smtClean="0"/>
              <a:t> </a:t>
            </a:r>
            <a:r>
              <a:rPr lang="tr-TR" dirty="0" err="1" smtClean="0"/>
              <a:t>was</a:t>
            </a:r>
            <a:r>
              <a:rPr lang="tr-TR" dirty="0" smtClean="0"/>
              <a:t> it </a:t>
            </a:r>
            <a:r>
              <a:rPr lang="tr-TR" dirty="0" err="1" smtClean="0"/>
              <a:t>cheaper</a:t>
            </a:r>
            <a:r>
              <a:rPr lang="tr-TR" dirty="0" smtClean="0"/>
              <a:t> </a:t>
            </a:r>
            <a:r>
              <a:rPr lang="tr-TR" dirty="0" err="1" smtClean="0"/>
              <a:t>than</a:t>
            </a:r>
            <a:r>
              <a:rPr lang="tr-TR" dirty="0" smtClean="0"/>
              <a:t> </a:t>
            </a:r>
            <a:r>
              <a:rPr lang="tr-TR" dirty="0" err="1" smtClean="0"/>
              <a:t>usual</a:t>
            </a:r>
            <a:r>
              <a:rPr lang="tr-TR" dirty="0" smtClean="0"/>
              <a:t>?</a:t>
            </a:r>
          </a:p>
          <a:p>
            <a:pPr marL="514350" indent="-514350">
              <a:buFont typeface="+mj-lt"/>
              <a:buAutoNum type="arabicPeriod"/>
            </a:pPr>
            <a:r>
              <a:rPr lang="tr-TR" dirty="0" err="1" smtClean="0"/>
              <a:t>What</a:t>
            </a:r>
            <a:r>
              <a:rPr lang="tr-TR" dirty="0" smtClean="0"/>
              <a:t> </a:t>
            </a:r>
            <a:r>
              <a:rPr lang="tr-TR" dirty="0" err="1" smtClean="0"/>
              <a:t>was</a:t>
            </a:r>
            <a:r>
              <a:rPr lang="tr-TR" dirty="0" smtClean="0"/>
              <a:t> </a:t>
            </a:r>
            <a:r>
              <a:rPr lang="tr-TR" dirty="0" err="1" smtClean="0"/>
              <a:t>wrong</a:t>
            </a:r>
            <a:r>
              <a:rPr lang="tr-TR" dirty="0" smtClean="0"/>
              <a:t> </a:t>
            </a:r>
            <a:r>
              <a:rPr lang="tr-TR" dirty="0" err="1" smtClean="0"/>
              <a:t>with</a:t>
            </a:r>
            <a:r>
              <a:rPr lang="tr-TR" dirty="0" smtClean="0"/>
              <a:t> </a:t>
            </a:r>
            <a:r>
              <a:rPr lang="tr-TR" dirty="0" err="1" smtClean="0"/>
              <a:t>the</a:t>
            </a:r>
            <a:r>
              <a:rPr lang="tr-TR" dirty="0" smtClean="0"/>
              <a:t> </a:t>
            </a:r>
            <a:r>
              <a:rPr lang="tr-TR" dirty="0" err="1" smtClean="0"/>
              <a:t>system</a:t>
            </a:r>
            <a:r>
              <a:rPr lang="tr-TR" dirty="0" smtClean="0"/>
              <a:t>?</a:t>
            </a:r>
          </a:p>
          <a:p>
            <a:pPr marL="514350" indent="-514350">
              <a:buFont typeface="+mj-lt"/>
              <a:buAutoNum type="arabicPeriod"/>
            </a:pPr>
            <a:r>
              <a:rPr lang="tr-TR" dirty="0" err="1" smtClean="0"/>
              <a:t>What</a:t>
            </a:r>
            <a:r>
              <a:rPr lang="tr-TR" dirty="0" smtClean="0"/>
              <a:t> has </a:t>
            </a:r>
            <a:r>
              <a:rPr lang="tr-TR" dirty="0" err="1" smtClean="0"/>
              <a:t>Mr</a:t>
            </a:r>
            <a:r>
              <a:rPr lang="tr-TR" dirty="0" smtClean="0"/>
              <a:t> </a:t>
            </a:r>
            <a:r>
              <a:rPr lang="tr-TR" dirty="0" err="1" smtClean="0"/>
              <a:t>Burnett</a:t>
            </a:r>
            <a:r>
              <a:rPr lang="tr-TR" dirty="0" smtClean="0"/>
              <a:t> </a:t>
            </a:r>
            <a:r>
              <a:rPr lang="tr-TR" dirty="0" err="1" smtClean="0"/>
              <a:t>offered</a:t>
            </a:r>
            <a:r>
              <a:rPr lang="tr-TR" dirty="0" smtClean="0"/>
              <a:t> </a:t>
            </a:r>
            <a:r>
              <a:rPr lang="tr-TR" dirty="0" err="1" smtClean="0"/>
              <a:t>to</a:t>
            </a:r>
            <a:r>
              <a:rPr lang="tr-TR" dirty="0" smtClean="0"/>
              <a:t>?</a:t>
            </a:r>
          </a:p>
          <a:p>
            <a:pPr marL="514350" indent="-514350">
              <a:buFont typeface="+mj-lt"/>
              <a:buAutoNum type="arabicPeriod"/>
            </a:pPr>
            <a:r>
              <a:rPr lang="tr-TR" dirty="0" err="1" smtClean="0"/>
              <a:t>What</a:t>
            </a:r>
            <a:r>
              <a:rPr lang="tr-TR" dirty="0" smtClean="0"/>
              <a:t> </a:t>
            </a:r>
            <a:r>
              <a:rPr lang="tr-TR" dirty="0" err="1" smtClean="0"/>
              <a:t>are</a:t>
            </a:r>
            <a:r>
              <a:rPr lang="tr-TR" dirty="0" smtClean="0"/>
              <a:t> </a:t>
            </a:r>
            <a:r>
              <a:rPr lang="tr-TR" dirty="0" err="1" smtClean="0"/>
              <a:t>your</a:t>
            </a:r>
            <a:r>
              <a:rPr lang="tr-TR" dirty="0" smtClean="0"/>
              <a:t> </a:t>
            </a:r>
            <a:r>
              <a:rPr lang="tr-TR" dirty="0" err="1" smtClean="0"/>
              <a:t>client</a:t>
            </a:r>
            <a:r>
              <a:rPr lang="tr-TR" dirty="0" smtClean="0"/>
              <a:t> </a:t>
            </a:r>
            <a:r>
              <a:rPr lang="tr-TR" dirty="0" err="1" smtClean="0"/>
              <a:t>options</a:t>
            </a:r>
            <a:r>
              <a:rPr lang="tr-TR" dirty="0" smtClean="0"/>
              <a:t>?</a:t>
            </a:r>
            <a:endParaRPr lang="tr-TR" dirty="0"/>
          </a:p>
        </p:txBody>
      </p:sp>
    </p:spTree>
    <p:extLst>
      <p:ext uri="{BB962C8B-B14F-4D97-AF65-F5344CB8AC3E}">
        <p14:creationId xmlns:p14="http://schemas.microsoft.com/office/powerpoint/2010/main" val="4060830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20688"/>
            <a:ext cx="8496944" cy="5976664"/>
          </a:xfrm>
        </p:spPr>
        <p:txBody>
          <a:bodyPr>
            <a:normAutofit fontScale="62500" lnSpcReduction="20000"/>
          </a:bodyPr>
          <a:lstStyle/>
          <a:p>
            <a:pPr marL="0" indent="0">
              <a:lnSpc>
                <a:spcPct val="120000"/>
              </a:lnSpc>
              <a:buNone/>
            </a:pPr>
            <a:r>
              <a:rPr lang="tr-TR" b="1" dirty="0" err="1" smtClean="0"/>
              <a:t>To</a:t>
            </a:r>
            <a:r>
              <a:rPr lang="tr-TR" b="1" dirty="0" smtClean="0"/>
              <a:t>	: </a:t>
            </a:r>
            <a:r>
              <a:rPr lang="tr-TR" dirty="0" err="1" smtClean="0"/>
              <a:t>Joanna</a:t>
            </a:r>
            <a:r>
              <a:rPr lang="tr-TR" dirty="0" smtClean="0"/>
              <a:t> </a:t>
            </a:r>
            <a:r>
              <a:rPr lang="tr-TR" dirty="0" err="1" smtClean="0"/>
              <a:t>Staines</a:t>
            </a:r>
            <a:endParaRPr lang="tr-TR" dirty="0" smtClean="0"/>
          </a:p>
          <a:p>
            <a:pPr marL="0" indent="0">
              <a:lnSpc>
                <a:spcPct val="120000"/>
              </a:lnSpc>
              <a:buNone/>
            </a:pPr>
            <a:r>
              <a:rPr lang="tr-TR" b="1" dirty="0" err="1" smtClean="0"/>
              <a:t>Subject</a:t>
            </a:r>
            <a:r>
              <a:rPr lang="tr-TR" dirty="0" smtClean="0"/>
              <a:t>	: </a:t>
            </a:r>
            <a:r>
              <a:rPr lang="tr-TR" dirty="0" err="1" smtClean="0"/>
              <a:t>Burnett</a:t>
            </a:r>
            <a:r>
              <a:rPr lang="tr-TR" dirty="0" smtClean="0"/>
              <a:t> TV </a:t>
            </a:r>
            <a:r>
              <a:rPr lang="tr-TR" dirty="0" err="1" smtClean="0"/>
              <a:t>Supplies</a:t>
            </a:r>
            <a:endParaRPr lang="tr-TR" dirty="0" smtClean="0"/>
          </a:p>
          <a:p>
            <a:pPr marL="0" indent="0">
              <a:lnSpc>
                <a:spcPct val="120000"/>
              </a:lnSpc>
              <a:buNone/>
            </a:pPr>
            <a:endParaRPr lang="tr-TR" dirty="0"/>
          </a:p>
          <a:p>
            <a:pPr marL="0" indent="0">
              <a:lnSpc>
                <a:spcPct val="120000"/>
              </a:lnSpc>
              <a:buNone/>
            </a:pPr>
            <a:r>
              <a:rPr lang="tr-TR" dirty="0" err="1" smtClean="0"/>
              <a:t>Dear</a:t>
            </a:r>
            <a:r>
              <a:rPr lang="tr-TR" dirty="0" smtClean="0"/>
              <a:t> </a:t>
            </a:r>
            <a:r>
              <a:rPr lang="tr-TR" dirty="0" err="1" smtClean="0"/>
              <a:t>Ms</a:t>
            </a:r>
            <a:r>
              <a:rPr lang="tr-TR" dirty="0" smtClean="0"/>
              <a:t>. </a:t>
            </a:r>
            <a:r>
              <a:rPr lang="tr-TR" dirty="0" err="1" smtClean="0"/>
              <a:t>Staines</a:t>
            </a:r>
            <a:endParaRPr lang="tr-TR" dirty="0" smtClean="0"/>
          </a:p>
          <a:p>
            <a:pPr marL="0" indent="0">
              <a:lnSpc>
                <a:spcPct val="120000"/>
              </a:lnSpc>
              <a:buNone/>
            </a:pPr>
            <a:r>
              <a:rPr lang="tr-TR" dirty="0"/>
              <a:t>	</a:t>
            </a:r>
            <a:r>
              <a:rPr lang="tr-TR" dirty="0" err="1" smtClean="0"/>
              <a:t>Thank</a:t>
            </a:r>
            <a:r>
              <a:rPr lang="tr-TR" dirty="0" smtClean="0"/>
              <a:t> </a:t>
            </a:r>
            <a:r>
              <a:rPr lang="tr-TR" dirty="0" err="1" smtClean="0"/>
              <a:t>you</a:t>
            </a:r>
            <a:r>
              <a:rPr lang="tr-TR" dirty="0" smtClean="0"/>
              <a:t> </a:t>
            </a:r>
            <a:r>
              <a:rPr lang="tr-TR" dirty="0" err="1" smtClean="0"/>
              <a:t>for</a:t>
            </a:r>
            <a:r>
              <a:rPr lang="tr-TR" dirty="0" smtClean="0"/>
              <a:t> </a:t>
            </a:r>
            <a:r>
              <a:rPr lang="tr-TR" dirty="0" err="1" smtClean="0"/>
              <a:t>coming</a:t>
            </a:r>
            <a:r>
              <a:rPr lang="tr-TR" dirty="0" smtClean="0"/>
              <a:t> </a:t>
            </a:r>
            <a:r>
              <a:rPr lang="tr-TR" dirty="0" err="1" smtClean="0"/>
              <a:t>to</a:t>
            </a:r>
            <a:r>
              <a:rPr lang="tr-TR" dirty="0" smtClean="0"/>
              <a:t> </a:t>
            </a:r>
            <a:r>
              <a:rPr lang="tr-TR" dirty="0" err="1" smtClean="0"/>
              <a:t>see</a:t>
            </a:r>
            <a:r>
              <a:rPr lang="tr-TR" dirty="0" smtClean="0"/>
              <a:t> me </a:t>
            </a:r>
            <a:r>
              <a:rPr lang="tr-TR" dirty="0" err="1" smtClean="0"/>
              <a:t>this</a:t>
            </a:r>
            <a:r>
              <a:rPr lang="tr-TR" dirty="0" smtClean="0"/>
              <a:t> </a:t>
            </a:r>
            <a:r>
              <a:rPr lang="tr-TR" dirty="0" err="1" smtClean="0"/>
              <a:t>morning</a:t>
            </a:r>
            <a:r>
              <a:rPr lang="tr-TR" dirty="0" smtClean="0"/>
              <a:t> </a:t>
            </a:r>
            <a:r>
              <a:rPr lang="tr-TR" dirty="0" err="1" smtClean="0"/>
              <a:t>to</a:t>
            </a:r>
            <a:r>
              <a:rPr lang="tr-TR" dirty="0" smtClean="0"/>
              <a:t> </a:t>
            </a:r>
            <a:r>
              <a:rPr lang="tr-TR" dirty="0" err="1" smtClean="0"/>
              <a:t>discuss</a:t>
            </a:r>
            <a:r>
              <a:rPr lang="tr-TR" dirty="0" smtClean="0"/>
              <a:t> </a:t>
            </a:r>
            <a:r>
              <a:rPr lang="tr-TR" dirty="0" err="1" smtClean="0"/>
              <a:t>your</a:t>
            </a:r>
            <a:r>
              <a:rPr lang="tr-TR" dirty="0" smtClean="0"/>
              <a:t> </a:t>
            </a:r>
            <a:r>
              <a:rPr lang="tr-TR" dirty="0" err="1" smtClean="0"/>
              <a:t>problems</a:t>
            </a:r>
            <a:r>
              <a:rPr lang="tr-TR" dirty="0" smtClean="0"/>
              <a:t> </a:t>
            </a:r>
            <a:r>
              <a:rPr lang="tr-TR" dirty="0" err="1" smtClean="0"/>
              <a:t>with</a:t>
            </a:r>
            <a:r>
              <a:rPr lang="tr-TR" dirty="0" smtClean="0"/>
              <a:t> </a:t>
            </a:r>
            <a:r>
              <a:rPr lang="tr-TR" dirty="0" err="1" smtClean="0"/>
              <a:t>Burnett</a:t>
            </a:r>
            <a:r>
              <a:rPr lang="tr-TR" dirty="0" smtClean="0"/>
              <a:t> TV </a:t>
            </a:r>
            <a:r>
              <a:rPr lang="tr-TR" dirty="0" err="1" smtClean="0"/>
              <a:t>Supplies</a:t>
            </a:r>
            <a:r>
              <a:rPr lang="tr-TR" dirty="0" smtClean="0"/>
              <a:t>. I am </a:t>
            </a:r>
            <a:r>
              <a:rPr lang="tr-TR" dirty="0" err="1" smtClean="0"/>
              <a:t>writing</a:t>
            </a:r>
            <a:r>
              <a:rPr lang="tr-TR" dirty="0" smtClean="0"/>
              <a:t> </a:t>
            </a:r>
            <a:r>
              <a:rPr lang="tr-TR" dirty="0" err="1" smtClean="0"/>
              <a:t>to</a:t>
            </a:r>
            <a:r>
              <a:rPr lang="tr-TR" dirty="0" smtClean="0"/>
              <a:t> </a:t>
            </a:r>
            <a:r>
              <a:rPr lang="tr-TR" dirty="0" err="1" smtClean="0"/>
              <a:t>summarise</a:t>
            </a:r>
            <a:r>
              <a:rPr lang="tr-TR" dirty="0" smtClean="0"/>
              <a:t> </a:t>
            </a:r>
            <a:r>
              <a:rPr lang="tr-TR" dirty="0" err="1" smtClean="0"/>
              <a:t>our</a:t>
            </a:r>
            <a:r>
              <a:rPr lang="tr-TR" dirty="0" smtClean="0"/>
              <a:t> </a:t>
            </a:r>
            <a:r>
              <a:rPr lang="tr-TR" dirty="0" err="1" smtClean="0"/>
              <a:t>discussion</a:t>
            </a:r>
            <a:r>
              <a:rPr lang="tr-TR" dirty="0" smtClean="0"/>
              <a:t> </a:t>
            </a:r>
            <a:r>
              <a:rPr lang="tr-TR" dirty="0" err="1" smtClean="0"/>
              <a:t>and</a:t>
            </a:r>
            <a:r>
              <a:rPr lang="tr-TR" dirty="0" smtClean="0"/>
              <a:t> </a:t>
            </a:r>
            <a:r>
              <a:rPr lang="tr-TR" dirty="0" err="1" smtClean="0"/>
              <a:t>to</a:t>
            </a:r>
            <a:r>
              <a:rPr lang="tr-TR" dirty="0" smtClean="0"/>
              <a:t> </a:t>
            </a:r>
            <a:r>
              <a:rPr lang="tr-TR" dirty="0" err="1" smtClean="0"/>
              <a:t>confirm</a:t>
            </a:r>
            <a:r>
              <a:rPr lang="tr-TR" dirty="0" smtClean="0"/>
              <a:t> </a:t>
            </a:r>
            <a:r>
              <a:rPr lang="tr-TR" dirty="0" err="1" smtClean="0"/>
              <a:t>your</a:t>
            </a:r>
            <a:r>
              <a:rPr lang="tr-TR" dirty="0" smtClean="0"/>
              <a:t> </a:t>
            </a:r>
            <a:r>
              <a:rPr lang="tr-TR" dirty="0" err="1" smtClean="0"/>
              <a:t>instructions</a:t>
            </a:r>
            <a:r>
              <a:rPr lang="tr-TR" dirty="0" smtClean="0"/>
              <a:t>.</a:t>
            </a:r>
          </a:p>
          <a:p>
            <a:pPr marL="0" indent="0">
              <a:lnSpc>
                <a:spcPct val="120000"/>
              </a:lnSpc>
              <a:buNone/>
            </a:pPr>
            <a:r>
              <a:rPr lang="tr-TR" dirty="0"/>
              <a:t>	</a:t>
            </a:r>
            <a:r>
              <a:rPr lang="tr-TR" dirty="0" err="1" smtClean="0"/>
              <a:t>You</a:t>
            </a:r>
            <a:r>
              <a:rPr lang="tr-TR" dirty="0" smtClean="0"/>
              <a:t> </a:t>
            </a:r>
            <a:r>
              <a:rPr lang="tr-TR" dirty="0" err="1" smtClean="0"/>
              <a:t>told</a:t>
            </a:r>
            <a:r>
              <a:rPr lang="tr-TR" dirty="0" smtClean="0"/>
              <a:t> me </a:t>
            </a:r>
            <a:r>
              <a:rPr lang="tr-TR" dirty="0" err="1" smtClean="0"/>
              <a:t>that</a:t>
            </a:r>
            <a:r>
              <a:rPr lang="tr-TR" dirty="0" smtClean="0"/>
              <a:t> </a:t>
            </a:r>
            <a:r>
              <a:rPr lang="tr-TR" dirty="0" err="1" smtClean="0"/>
              <a:t>Berlingua</a:t>
            </a:r>
            <a:r>
              <a:rPr lang="tr-TR" dirty="0" smtClean="0"/>
              <a:t> </a:t>
            </a:r>
            <a:r>
              <a:rPr lang="tr-TR" dirty="0" err="1" smtClean="0"/>
              <a:t>recently</a:t>
            </a:r>
            <a:r>
              <a:rPr lang="tr-TR" dirty="0" smtClean="0"/>
              <a:t> </a:t>
            </a:r>
            <a:r>
              <a:rPr lang="tr-TR" dirty="0" err="1" smtClean="0"/>
              <a:t>bought</a:t>
            </a:r>
            <a:r>
              <a:rPr lang="tr-TR" dirty="0" smtClean="0"/>
              <a:t> a </a:t>
            </a:r>
            <a:r>
              <a:rPr lang="tr-TR" dirty="0" err="1" smtClean="0"/>
              <a:t>new</a:t>
            </a:r>
            <a:r>
              <a:rPr lang="tr-TR" dirty="0" smtClean="0"/>
              <a:t> </a:t>
            </a:r>
            <a:r>
              <a:rPr lang="tr-TR" dirty="0" err="1" smtClean="0"/>
              <a:t>sattelite</a:t>
            </a:r>
            <a:r>
              <a:rPr lang="tr-TR" dirty="0" smtClean="0"/>
              <a:t> </a:t>
            </a:r>
            <a:r>
              <a:rPr lang="tr-TR" dirty="0" err="1" smtClean="0"/>
              <a:t>system</a:t>
            </a:r>
            <a:r>
              <a:rPr lang="tr-TR" dirty="0" smtClean="0"/>
              <a:t> </a:t>
            </a:r>
            <a:r>
              <a:rPr lang="tr-TR" dirty="0" err="1" smtClean="0"/>
              <a:t>for</a:t>
            </a:r>
            <a:r>
              <a:rPr lang="tr-TR" dirty="0" smtClean="0"/>
              <a:t> </a:t>
            </a:r>
            <a:r>
              <a:rPr lang="tr-TR" dirty="0" err="1" smtClean="0"/>
              <a:t>educational</a:t>
            </a:r>
            <a:r>
              <a:rPr lang="tr-TR" dirty="0" smtClean="0"/>
              <a:t> </a:t>
            </a:r>
            <a:r>
              <a:rPr lang="tr-TR" dirty="0" err="1" smtClean="0"/>
              <a:t>use</a:t>
            </a:r>
            <a:r>
              <a:rPr lang="tr-TR" dirty="0" smtClean="0"/>
              <a:t> at 50% of </a:t>
            </a:r>
            <a:r>
              <a:rPr lang="tr-TR" dirty="0" err="1" smtClean="0"/>
              <a:t>the</a:t>
            </a:r>
            <a:r>
              <a:rPr lang="tr-TR" dirty="0" smtClean="0"/>
              <a:t> normal </a:t>
            </a:r>
            <a:r>
              <a:rPr lang="tr-TR" dirty="0" err="1" smtClean="0"/>
              <a:t>price</a:t>
            </a:r>
            <a:r>
              <a:rPr lang="tr-TR" dirty="0" smtClean="0"/>
              <a:t> </a:t>
            </a:r>
            <a:r>
              <a:rPr lang="tr-TR" dirty="0" err="1" smtClean="0"/>
              <a:t>from</a:t>
            </a:r>
            <a:r>
              <a:rPr lang="tr-TR" dirty="0" smtClean="0"/>
              <a:t> </a:t>
            </a:r>
            <a:r>
              <a:rPr lang="tr-TR" dirty="0" err="1" smtClean="0"/>
              <a:t>burnett</a:t>
            </a:r>
            <a:r>
              <a:rPr lang="tr-TR" dirty="0" smtClean="0"/>
              <a:t> </a:t>
            </a:r>
            <a:r>
              <a:rPr lang="tr-TR" dirty="0" err="1" smtClean="0"/>
              <a:t>Supplies</a:t>
            </a:r>
            <a:r>
              <a:rPr lang="tr-TR" dirty="0" smtClean="0"/>
              <a:t>. </a:t>
            </a:r>
            <a:r>
              <a:rPr lang="tr-TR" dirty="0" err="1" smtClean="0"/>
              <a:t>This</a:t>
            </a:r>
            <a:r>
              <a:rPr lang="tr-TR" dirty="0" smtClean="0"/>
              <a:t> </a:t>
            </a:r>
            <a:r>
              <a:rPr lang="tr-TR" dirty="0" err="1" smtClean="0"/>
              <a:t>was</a:t>
            </a:r>
            <a:r>
              <a:rPr lang="tr-TR" dirty="0" smtClean="0"/>
              <a:t> </a:t>
            </a:r>
            <a:r>
              <a:rPr lang="tr-TR" dirty="0" err="1" smtClean="0"/>
              <a:t>to</a:t>
            </a:r>
            <a:r>
              <a:rPr lang="tr-TR" dirty="0" smtClean="0"/>
              <a:t> be </a:t>
            </a:r>
            <a:r>
              <a:rPr lang="tr-TR" dirty="0" err="1" smtClean="0"/>
              <a:t>used</a:t>
            </a:r>
            <a:r>
              <a:rPr lang="tr-TR" dirty="0" smtClean="0"/>
              <a:t> </a:t>
            </a:r>
            <a:r>
              <a:rPr lang="tr-TR" dirty="0" err="1" smtClean="0"/>
              <a:t>to</a:t>
            </a:r>
            <a:r>
              <a:rPr lang="tr-TR" dirty="0" smtClean="0"/>
              <a:t> </a:t>
            </a:r>
            <a:r>
              <a:rPr lang="tr-TR" dirty="0" err="1" smtClean="0"/>
              <a:t>record</a:t>
            </a:r>
            <a:r>
              <a:rPr lang="tr-TR" dirty="0" smtClean="0"/>
              <a:t> </a:t>
            </a:r>
            <a:r>
              <a:rPr lang="tr-TR" dirty="0" err="1" smtClean="0"/>
              <a:t>foreign-language</a:t>
            </a:r>
            <a:r>
              <a:rPr lang="tr-TR" dirty="0" smtClean="0"/>
              <a:t> TV </a:t>
            </a:r>
            <a:r>
              <a:rPr lang="tr-TR" dirty="0" err="1" smtClean="0"/>
              <a:t>programmes</a:t>
            </a:r>
            <a:r>
              <a:rPr lang="tr-TR" dirty="0" smtClean="0"/>
              <a:t> </a:t>
            </a:r>
            <a:r>
              <a:rPr lang="tr-TR" dirty="0" err="1" smtClean="0"/>
              <a:t>for</a:t>
            </a:r>
            <a:r>
              <a:rPr lang="tr-TR" dirty="0" smtClean="0"/>
              <a:t> </a:t>
            </a:r>
            <a:r>
              <a:rPr lang="tr-TR" dirty="0" err="1" smtClean="0"/>
              <a:t>use</a:t>
            </a:r>
            <a:r>
              <a:rPr lang="tr-TR" dirty="0" smtClean="0"/>
              <a:t> </a:t>
            </a:r>
            <a:r>
              <a:rPr lang="tr-TR" dirty="0" err="1" smtClean="0"/>
              <a:t>during</a:t>
            </a:r>
            <a:r>
              <a:rPr lang="tr-TR" dirty="0" smtClean="0"/>
              <a:t> </a:t>
            </a:r>
            <a:r>
              <a:rPr lang="tr-TR" dirty="0" err="1" smtClean="0"/>
              <a:t>lessons</a:t>
            </a:r>
            <a:r>
              <a:rPr lang="tr-TR" dirty="0" smtClean="0"/>
              <a:t>. </a:t>
            </a:r>
            <a:r>
              <a:rPr lang="tr-TR" dirty="0" err="1" smtClean="0"/>
              <a:t>When</a:t>
            </a:r>
            <a:r>
              <a:rPr lang="tr-TR" dirty="0" smtClean="0"/>
              <a:t> </a:t>
            </a:r>
            <a:r>
              <a:rPr lang="tr-TR" dirty="0" err="1" smtClean="0"/>
              <a:t>you</a:t>
            </a:r>
            <a:r>
              <a:rPr lang="tr-TR" dirty="0" smtClean="0"/>
              <a:t> </a:t>
            </a:r>
            <a:r>
              <a:rPr lang="tr-TR" dirty="0" err="1" smtClean="0"/>
              <a:t>first</a:t>
            </a:r>
            <a:r>
              <a:rPr lang="tr-TR" dirty="0" smtClean="0"/>
              <a:t> set </a:t>
            </a:r>
            <a:r>
              <a:rPr lang="tr-TR" dirty="0" err="1" smtClean="0"/>
              <a:t>the</a:t>
            </a:r>
            <a:r>
              <a:rPr lang="tr-TR" dirty="0" smtClean="0"/>
              <a:t> </a:t>
            </a:r>
            <a:r>
              <a:rPr lang="tr-TR" dirty="0" err="1" smtClean="0"/>
              <a:t>system</a:t>
            </a:r>
            <a:r>
              <a:rPr lang="tr-TR" dirty="0" smtClean="0"/>
              <a:t> </a:t>
            </a:r>
            <a:r>
              <a:rPr lang="tr-TR" dirty="0" err="1" smtClean="0"/>
              <a:t>up</a:t>
            </a:r>
            <a:r>
              <a:rPr lang="tr-TR" dirty="0" smtClean="0"/>
              <a:t> </a:t>
            </a:r>
            <a:r>
              <a:rPr lang="tr-TR" dirty="0" err="1" smtClean="0"/>
              <a:t>and</a:t>
            </a:r>
            <a:r>
              <a:rPr lang="tr-TR" dirty="0" smtClean="0"/>
              <a:t> </a:t>
            </a:r>
            <a:r>
              <a:rPr lang="tr-TR" dirty="0" err="1" smtClean="0"/>
              <a:t>tried</a:t>
            </a:r>
            <a:r>
              <a:rPr lang="tr-TR" dirty="0" smtClean="0"/>
              <a:t> </a:t>
            </a:r>
            <a:r>
              <a:rPr lang="tr-TR" dirty="0" err="1" smtClean="0"/>
              <a:t>to</a:t>
            </a:r>
            <a:r>
              <a:rPr lang="tr-TR" dirty="0" smtClean="0"/>
              <a:t> </a:t>
            </a:r>
            <a:r>
              <a:rPr lang="tr-TR" dirty="0" err="1" smtClean="0"/>
              <a:t>record</a:t>
            </a:r>
            <a:r>
              <a:rPr lang="tr-TR" dirty="0" smtClean="0"/>
              <a:t>, </a:t>
            </a:r>
            <a:r>
              <a:rPr lang="tr-TR" dirty="0" err="1" smtClean="0"/>
              <a:t>you</a:t>
            </a:r>
            <a:r>
              <a:rPr lang="tr-TR" dirty="0" smtClean="0"/>
              <a:t> </a:t>
            </a:r>
            <a:r>
              <a:rPr lang="tr-TR" dirty="0" err="1" smtClean="0"/>
              <a:t>realised</a:t>
            </a:r>
            <a:r>
              <a:rPr lang="tr-TR" dirty="0" smtClean="0"/>
              <a:t> </a:t>
            </a:r>
            <a:r>
              <a:rPr lang="tr-TR" dirty="0" err="1" smtClean="0"/>
              <a:t>that</a:t>
            </a:r>
            <a:r>
              <a:rPr lang="tr-TR" dirty="0" smtClean="0"/>
              <a:t> </a:t>
            </a:r>
            <a:r>
              <a:rPr lang="tr-TR" dirty="0" err="1" smtClean="0"/>
              <a:t>the</a:t>
            </a:r>
            <a:r>
              <a:rPr lang="tr-TR" dirty="0" smtClean="0"/>
              <a:t> </a:t>
            </a:r>
            <a:r>
              <a:rPr lang="tr-TR" dirty="0" err="1" smtClean="0"/>
              <a:t>timer</a:t>
            </a:r>
            <a:r>
              <a:rPr lang="tr-TR" dirty="0" smtClean="0"/>
              <a:t> </a:t>
            </a:r>
            <a:r>
              <a:rPr lang="tr-TR" dirty="0" err="1" smtClean="0"/>
              <a:t>function</a:t>
            </a:r>
            <a:r>
              <a:rPr lang="tr-TR" dirty="0" smtClean="0"/>
              <a:t> </a:t>
            </a:r>
            <a:r>
              <a:rPr lang="tr-TR" dirty="0" err="1" smtClean="0"/>
              <a:t>was</a:t>
            </a:r>
            <a:r>
              <a:rPr lang="tr-TR" dirty="0" smtClean="0"/>
              <a:t> </a:t>
            </a:r>
            <a:r>
              <a:rPr lang="tr-TR" dirty="0" err="1" smtClean="0"/>
              <a:t>broken</a:t>
            </a:r>
            <a:r>
              <a:rPr lang="tr-TR" dirty="0" smtClean="0"/>
              <a:t>. </a:t>
            </a:r>
            <a:r>
              <a:rPr lang="tr-TR" dirty="0" err="1" smtClean="0"/>
              <a:t>When</a:t>
            </a:r>
            <a:r>
              <a:rPr lang="tr-TR" dirty="0" smtClean="0"/>
              <a:t> </a:t>
            </a:r>
            <a:r>
              <a:rPr lang="tr-TR" dirty="0" err="1" smtClean="0"/>
              <a:t>you</a:t>
            </a:r>
            <a:r>
              <a:rPr lang="tr-TR" dirty="0" smtClean="0"/>
              <a:t> </a:t>
            </a:r>
            <a:r>
              <a:rPr lang="tr-TR" dirty="0" err="1" smtClean="0"/>
              <a:t>contacted</a:t>
            </a:r>
            <a:r>
              <a:rPr lang="tr-TR" dirty="0" smtClean="0"/>
              <a:t> </a:t>
            </a:r>
            <a:r>
              <a:rPr lang="tr-TR" dirty="0" err="1" smtClean="0"/>
              <a:t>Mr</a:t>
            </a:r>
            <a:r>
              <a:rPr lang="tr-TR" dirty="0" smtClean="0"/>
              <a:t> </a:t>
            </a:r>
            <a:r>
              <a:rPr lang="tr-TR" dirty="0" err="1" smtClean="0"/>
              <a:t>Burnett</a:t>
            </a:r>
            <a:r>
              <a:rPr lang="tr-TR" dirty="0" smtClean="0"/>
              <a:t> </a:t>
            </a:r>
            <a:r>
              <a:rPr lang="tr-TR" dirty="0" err="1" smtClean="0"/>
              <a:t>to</a:t>
            </a:r>
            <a:r>
              <a:rPr lang="tr-TR" dirty="0" smtClean="0"/>
              <a:t> ask </a:t>
            </a:r>
            <a:r>
              <a:rPr lang="tr-TR" dirty="0" err="1" smtClean="0"/>
              <a:t>for</a:t>
            </a:r>
            <a:r>
              <a:rPr lang="tr-TR" dirty="0" smtClean="0"/>
              <a:t> a </a:t>
            </a:r>
            <a:r>
              <a:rPr lang="tr-TR" dirty="0" err="1" smtClean="0"/>
              <a:t>replacement</a:t>
            </a:r>
            <a:r>
              <a:rPr lang="tr-TR" dirty="0" smtClean="0"/>
              <a:t>, </a:t>
            </a:r>
            <a:r>
              <a:rPr lang="tr-TR" dirty="0" err="1" smtClean="0"/>
              <a:t>you</a:t>
            </a:r>
            <a:r>
              <a:rPr lang="tr-TR" dirty="0" smtClean="0"/>
              <a:t> </a:t>
            </a:r>
            <a:r>
              <a:rPr lang="tr-TR" dirty="0" err="1" smtClean="0"/>
              <a:t>were</a:t>
            </a:r>
            <a:r>
              <a:rPr lang="tr-TR" dirty="0" smtClean="0"/>
              <a:t> </a:t>
            </a:r>
            <a:r>
              <a:rPr lang="tr-TR" dirty="0" err="1" smtClean="0"/>
              <a:t>told</a:t>
            </a:r>
            <a:r>
              <a:rPr lang="tr-TR" dirty="0" smtClean="0"/>
              <a:t> </a:t>
            </a:r>
            <a:r>
              <a:rPr lang="tr-TR" dirty="0" err="1" smtClean="0"/>
              <a:t>that</a:t>
            </a:r>
            <a:r>
              <a:rPr lang="tr-TR" dirty="0" smtClean="0"/>
              <a:t> </a:t>
            </a:r>
            <a:r>
              <a:rPr lang="tr-TR" dirty="0" err="1" smtClean="0"/>
              <a:t>you</a:t>
            </a:r>
            <a:r>
              <a:rPr lang="tr-TR" dirty="0" smtClean="0"/>
              <a:t> </a:t>
            </a:r>
            <a:r>
              <a:rPr lang="tr-TR" dirty="0" err="1" smtClean="0"/>
              <a:t>couldn’t</a:t>
            </a:r>
            <a:r>
              <a:rPr lang="tr-TR" dirty="0" smtClean="0"/>
              <a:t> </a:t>
            </a:r>
            <a:r>
              <a:rPr lang="tr-TR" dirty="0" err="1" smtClean="0"/>
              <a:t>expect</a:t>
            </a:r>
            <a:r>
              <a:rPr lang="tr-TR" dirty="0" smtClean="0"/>
              <a:t> it </a:t>
            </a:r>
            <a:r>
              <a:rPr lang="tr-TR" dirty="0" err="1" smtClean="0"/>
              <a:t>to</a:t>
            </a:r>
            <a:r>
              <a:rPr lang="tr-TR" dirty="0" smtClean="0"/>
              <a:t> </a:t>
            </a:r>
            <a:r>
              <a:rPr lang="tr-TR" dirty="0" err="1" smtClean="0"/>
              <a:t>work</a:t>
            </a:r>
            <a:r>
              <a:rPr lang="tr-TR" dirty="0" smtClean="0"/>
              <a:t> </a:t>
            </a:r>
            <a:r>
              <a:rPr lang="tr-TR" dirty="0" err="1" smtClean="0"/>
              <a:t>perfectly</a:t>
            </a:r>
            <a:r>
              <a:rPr lang="tr-TR" dirty="0" smtClean="0"/>
              <a:t> as </a:t>
            </a:r>
            <a:r>
              <a:rPr lang="tr-TR" dirty="0" err="1" smtClean="0"/>
              <a:t>such</a:t>
            </a:r>
            <a:r>
              <a:rPr lang="tr-TR" dirty="0" smtClean="0"/>
              <a:t> a </a:t>
            </a:r>
            <a:r>
              <a:rPr lang="tr-TR" dirty="0" err="1" smtClean="0"/>
              <a:t>cheap</a:t>
            </a:r>
            <a:r>
              <a:rPr lang="tr-TR" dirty="0" smtClean="0"/>
              <a:t> </a:t>
            </a:r>
            <a:r>
              <a:rPr lang="tr-TR" dirty="0" err="1" smtClean="0"/>
              <a:t>price</a:t>
            </a:r>
            <a:r>
              <a:rPr lang="tr-TR" dirty="0" smtClean="0"/>
              <a:t>. </a:t>
            </a:r>
            <a:r>
              <a:rPr lang="tr-TR" dirty="0" err="1" smtClean="0"/>
              <a:t>They</a:t>
            </a:r>
            <a:r>
              <a:rPr lang="tr-TR" dirty="0" smtClean="0"/>
              <a:t> </a:t>
            </a:r>
            <a:r>
              <a:rPr lang="tr-TR" dirty="0" err="1" smtClean="0"/>
              <a:t>refused</a:t>
            </a:r>
            <a:r>
              <a:rPr lang="tr-TR" dirty="0" smtClean="0"/>
              <a:t> </a:t>
            </a:r>
            <a:r>
              <a:rPr lang="tr-TR" dirty="0" err="1" smtClean="0"/>
              <a:t>to</a:t>
            </a:r>
            <a:r>
              <a:rPr lang="tr-TR" dirty="0" smtClean="0"/>
              <a:t> </a:t>
            </a:r>
            <a:r>
              <a:rPr lang="tr-TR" dirty="0" err="1" smtClean="0"/>
              <a:t>replace</a:t>
            </a:r>
            <a:r>
              <a:rPr lang="tr-TR" dirty="0" smtClean="0"/>
              <a:t> </a:t>
            </a:r>
            <a:r>
              <a:rPr lang="tr-TR" dirty="0" err="1" smtClean="0"/>
              <a:t>the</a:t>
            </a:r>
            <a:r>
              <a:rPr lang="tr-TR" dirty="0" smtClean="0"/>
              <a:t> </a:t>
            </a:r>
            <a:r>
              <a:rPr lang="tr-TR" dirty="0" err="1" smtClean="0"/>
              <a:t>system</a:t>
            </a:r>
            <a:r>
              <a:rPr lang="tr-TR" dirty="0" smtClean="0"/>
              <a:t>, but </a:t>
            </a:r>
            <a:r>
              <a:rPr lang="tr-TR" dirty="0" err="1" smtClean="0"/>
              <a:t>did</a:t>
            </a:r>
            <a:r>
              <a:rPr lang="tr-TR" dirty="0" smtClean="0"/>
              <a:t> </a:t>
            </a:r>
            <a:r>
              <a:rPr lang="tr-TR" dirty="0" err="1" smtClean="0"/>
              <a:t>offer</a:t>
            </a:r>
            <a:r>
              <a:rPr lang="tr-TR" dirty="0" smtClean="0"/>
              <a:t> </a:t>
            </a:r>
            <a:r>
              <a:rPr lang="tr-TR" dirty="0" err="1" smtClean="0"/>
              <a:t>to</a:t>
            </a:r>
            <a:r>
              <a:rPr lang="tr-TR" dirty="0" smtClean="0"/>
              <a:t> </a:t>
            </a:r>
            <a:r>
              <a:rPr lang="tr-TR" dirty="0" err="1" smtClean="0"/>
              <a:t>repair</a:t>
            </a:r>
            <a:r>
              <a:rPr lang="tr-TR" dirty="0" smtClean="0"/>
              <a:t> it at a </a:t>
            </a:r>
            <a:r>
              <a:rPr lang="tr-TR" dirty="0" err="1" smtClean="0"/>
              <a:t>cost</a:t>
            </a:r>
            <a:r>
              <a:rPr lang="tr-TR" dirty="0" smtClean="0"/>
              <a:t> of £130.</a:t>
            </a:r>
          </a:p>
          <a:p>
            <a:pPr marL="0" indent="0">
              <a:lnSpc>
                <a:spcPct val="120000"/>
              </a:lnSpc>
              <a:buNone/>
            </a:pPr>
            <a:r>
              <a:rPr lang="tr-TR" dirty="0"/>
              <a:t>	</a:t>
            </a:r>
            <a:r>
              <a:rPr lang="tr-TR" dirty="0" err="1" smtClean="0"/>
              <a:t>The</a:t>
            </a:r>
            <a:r>
              <a:rPr lang="tr-TR" dirty="0" smtClean="0"/>
              <a:t> </a:t>
            </a:r>
            <a:r>
              <a:rPr lang="tr-TR" dirty="0" err="1" smtClean="0"/>
              <a:t>law</a:t>
            </a:r>
            <a:r>
              <a:rPr lang="tr-TR" dirty="0" smtClean="0"/>
              <a:t> is </a:t>
            </a:r>
            <a:r>
              <a:rPr lang="tr-TR" dirty="0" err="1" smtClean="0"/>
              <a:t>very</a:t>
            </a:r>
            <a:r>
              <a:rPr lang="tr-TR" dirty="0" smtClean="0"/>
              <a:t> </a:t>
            </a:r>
            <a:r>
              <a:rPr lang="tr-TR" dirty="0" err="1" smtClean="0"/>
              <a:t>clear</a:t>
            </a:r>
            <a:r>
              <a:rPr lang="tr-TR" dirty="0" smtClean="0"/>
              <a:t> on </a:t>
            </a:r>
            <a:r>
              <a:rPr lang="tr-TR" dirty="0" err="1" smtClean="0"/>
              <a:t>problems</a:t>
            </a:r>
            <a:r>
              <a:rPr lang="tr-TR" dirty="0" smtClean="0"/>
              <a:t> </a:t>
            </a:r>
            <a:r>
              <a:rPr lang="tr-TR" dirty="0" err="1" smtClean="0"/>
              <a:t>such</a:t>
            </a:r>
            <a:r>
              <a:rPr lang="tr-TR" dirty="0" smtClean="0"/>
              <a:t> as </a:t>
            </a:r>
            <a:r>
              <a:rPr lang="tr-TR" dirty="0" err="1" smtClean="0"/>
              <a:t>yours</a:t>
            </a:r>
            <a:r>
              <a:rPr lang="tr-TR" dirty="0" smtClean="0"/>
              <a:t>. </a:t>
            </a:r>
            <a:r>
              <a:rPr lang="tr-TR" dirty="0" err="1" smtClean="0"/>
              <a:t>If</a:t>
            </a:r>
            <a:r>
              <a:rPr lang="tr-TR" dirty="0" smtClean="0"/>
              <a:t> a </a:t>
            </a:r>
            <a:r>
              <a:rPr lang="tr-TR" dirty="0" err="1" smtClean="0"/>
              <a:t>reduction</a:t>
            </a:r>
            <a:r>
              <a:rPr lang="tr-TR" dirty="0" smtClean="0"/>
              <a:t> is </a:t>
            </a:r>
            <a:r>
              <a:rPr lang="tr-TR" dirty="0" err="1" smtClean="0"/>
              <a:t>offered</a:t>
            </a:r>
            <a:r>
              <a:rPr lang="tr-TR" dirty="0" smtClean="0"/>
              <a:t> </a:t>
            </a:r>
            <a:r>
              <a:rPr lang="tr-TR" dirty="0" err="1" smtClean="0"/>
              <a:t>due</a:t>
            </a:r>
            <a:r>
              <a:rPr lang="tr-TR" dirty="0" smtClean="0"/>
              <a:t> </a:t>
            </a:r>
            <a:r>
              <a:rPr lang="tr-TR" dirty="0" err="1" smtClean="0"/>
              <a:t>to</a:t>
            </a:r>
            <a:r>
              <a:rPr lang="tr-TR" dirty="0" smtClean="0"/>
              <a:t> a </a:t>
            </a:r>
            <a:r>
              <a:rPr lang="tr-TR" dirty="0" err="1" smtClean="0"/>
              <a:t>defect</a:t>
            </a:r>
            <a:r>
              <a:rPr lang="tr-TR" dirty="0" smtClean="0"/>
              <a:t> in </a:t>
            </a:r>
            <a:r>
              <a:rPr lang="tr-TR" dirty="0" err="1" smtClean="0"/>
              <a:t>the</a:t>
            </a:r>
            <a:r>
              <a:rPr lang="tr-TR" dirty="0" smtClean="0"/>
              <a:t> </a:t>
            </a:r>
            <a:r>
              <a:rPr lang="tr-TR" dirty="0" err="1" smtClean="0"/>
              <a:t>product</a:t>
            </a:r>
            <a:r>
              <a:rPr lang="tr-TR" dirty="0" smtClean="0"/>
              <a:t>, </a:t>
            </a:r>
            <a:r>
              <a:rPr lang="tr-TR" dirty="0" err="1" smtClean="0"/>
              <a:t>this</a:t>
            </a:r>
            <a:r>
              <a:rPr lang="tr-TR" dirty="0" smtClean="0"/>
              <a:t> </a:t>
            </a:r>
            <a:r>
              <a:rPr lang="tr-TR" dirty="0" err="1" smtClean="0"/>
              <a:t>defect</a:t>
            </a:r>
            <a:r>
              <a:rPr lang="tr-TR" dirty="0" smtClean="0"/>
              <a:t> </a:t>
            </a:r>
            <a:r>
              <a:rPr lang="tr-TR" dirty="0" err="1" smtClean="0"/>
              <a:t>must</a:t>
            </a:r>
            <a:r>
              <a:rPr lang="tr-TR" dirty="0" smtClean="0"/>
              <a:t> be </a:t>
            </a:r>
            <a:r>
              <a:rPr lang="tr-TR" dirty="0" err="1" smtClean="0"/>
              <a:t>pointed</a:t>
            </a:r>
            <a:r>
              <a:rPr lang="tr-TR" dirty="0" smtClean="0"/>
              <a:t> </a:t>
            </a:r>
            <a:r>
              <a:rPr lang="tr-TR" dirty="0" err="1" smtClean="0"/>
              <a:t>out</a:t>
            </a:r>
            <a:r>
              <a:rPr lang="tr-TR" dirty="0" smtClean="0"/>
              <a:t> at </a:t>
            </a:r>
            <a:r>
              <a:rPr lang="tr-TR" dirty="0" err="1" smtClean="0"/>
              <a:t>the</a:t>
            </a:r>
            <a:r>
              <a:rPr lang="tr-TR" dirty="0" smtClean="0"/>
              <a:t> time of </a:t>
            </a:r>
            <a:r>
              <a:rPr lang="tr-TR" dirty="0" err="1" smtClean="0"/>
              <a:t>purchase</a:t>
            </a:r>
            <a:r>
              <a:rPr lang="tr-TR" dirty="0" smtClean="0"/>
              <a:t>. As </a:t>
            </a:r>
            <a:r>
              <a:rPr lang="tr-TR" dirty="0" err="1" smtClean="0"/>
              <a:t>Mr</a:t>
            </a:r>
            <a:r>
              <a:rPr lang="tr-TR" dirty="0" smtClean="0"/>
              <a:t> </a:t>
            </a:r>
            <a:r>
              <a:rPr lang="tr-TR" dirty="0" err="1" smtClean="0"/>
              <a:t>Burnett</a:t>
            </a:r>
            <a:r>
              <a:rPr lang="tr-TR" dirty="0" smtClean="0"/>
              <a:t> </a:t>
            </a:r>
            <a:r>
              <a:rPr lang="tr-TR" dirty="0" err="1" smtClean="0"/>
              <a:t>did</a:t>
            </a:r>
            <a:r>
              <a:rPr lang="tr-TR" dirty="0" smtClean="0"/>
              <a:t> not do </a:t>
            </a:r>
            <a:r>
              <a:rPr lang="tr-TR" dirty="0" err="1" smtClean="0"/>
              <a:t>this</a:t>
            </a:r>
            <a:r>
              <a:rPr lang="tr-TR" dirty="0" smtClean="0"/>
              <a:t>, </a:t>
            </a:r>
            <a:r>
              <a:rPr lang="tr-TR" dirty="0" err="1" smtClean="0"/>
              <a:t>you</a:t>
            </a:r>
            <a:r>
              <a:rPr lang="tr-TR" dirty="0" smtClean="0"/>
              <a:t> </a:t>
            </a:r>
            <a:r>
              <a:rPr lang="tr-TR" dirty="0" err="1" smtClean="0"/>
              <a:t>may</a:t>
            </a:r>
            <a:r>
              <a:rPr lang="tr-TR" dirty="0" smtClean="0"/>
              <a:t> </a:t>
            </a:r>
            <a:r>
              <a:rPr lang="tr-TR" dirty="0" err="1" smtClean="0"/>
              <a:t>claim</a:t>
            </a:r>
            <a:r>
              <a:rPr lang="tr-TR" dirty="0" smtClean="0"/>
              <a:t> </a:t>
            </a:r>
            <a:r>
              <a:rPr lang="tr-TR" dirty="0" err="1" smtClean="0"/>
              <a:t>either</a:t>
            </a:r>
            <a:r>
              <a:rPr lang="tr-TR" dirty="0" smtClean="0"/>
              <a:t> </a:t>
            </a:r>
            <a:r>
              <a:rPr lang="tr-TR" dirty="0" err="1" smtClean="0"/>
              <a:t>full</a:t>
            </a:r>
            <a:r>
              <a:rPr lang="tr-TR" dirty="0" smtClean="0"/>
              <a:t> </a:t>
            </a:r>
            <a:r>
              <a:rPr lang="tr-TR" dirty="0" err="1" smtClean="0"/>
              <a:t>refund</a:t>
            </a:r>
            <a:r>
              <a:rPr lang="tr-TR" dirty="0" smtClean="0"/>
              <a:t> </a:t>
            </a:r>
            <a:r>
              <a:rPr lang="tr-TR" dirty="0" err="1" smtClean="0"/>
              <a:t>or</a:t>
            </a:r>
            <a:r>
              <a:rPr lang="tr-TR" dirty="0" smtClean="0"/>
              <a:t> a </a:t>
            </a:r>
            <a:r>
              <a:rPr lang="tr-TR" dirty="0" err="1" smtClean="0"/>
              <a:t>replacement</a:t>
            </a:r>
            <a:r>
              <a:rPr lang="tr-TR" dirty="0" smtClean="0"/>
              <a:t> </a:t>
            </a:r>
            <a:r>
              <a:rPr lang="tr-TR" dirty="0" err="1" smtClean="0"/>
              <a:t>system</a:t>
            </a:r>
            <a:r>
              <a:rPr lang="tr-TR" dirty="0" smtClean="0"/>
              <a:t>.</a:t>
            </a:r>
          </a:p>
          <a:p>
            <a:pPr marL="0" indent="0">
              <a:lnSpc>
                <a:spcPct val="120000"/>
              </a:lnSpc>
              <a:buNone/>
            </a:pPr>
            <a:r>
              <a:rPr lang="tr-TR" dirty="0"/>
              <a:t>	</a:t>
            </a:r>
            <a:r>
              <a:rPr lang="tr-TR" dirty="0" err="1" smtClean="0"/>
              <a:t>Please</a:t>
            </a:r>
            <a:r>
              <a:rPr lang="tr-TR" dirty="0" smtClean="0"/>
              <a:t> </a:t>
            </a:r>
            <a:r>
              <a:rPr lang="tr-TR" dirty="0" err="1" smtClean="0"/>
              <a:t>could</a:t>
            </a:r>
            <a:r>
              <a:rPr lang="tr-TR" dirty="0" smtClean="0"/>
              <a:t> </a:t>
            </a:r>
            <a:r>
              <a:rPr lang="tr-TR" dirty="0" err="1" smtClean="0"/>
              <a:t>you</a:t>
            </a:r>
            <a:r>
              <a:rPr lang="tr-TR" dirty="0" smtClean="0"/>
              <a:t> </a:t>
            </a:r>
            <a:r>
              <a:rPr lang="tr-TR" dirty="0" err="1" smtClean="0"/>
              <a:t>confirm</a:t>
            </a:r>
            <a:r>
              <a:rPr lang="tr-TR" dirty="0" smtClean="0"/>
              <a:t> </a:t>
            </a:r>
            <a:r>
              <a:rPr lang="tr-TR" dirty="0" err="1" smtClean="0"/>
              <a:t>which</a:t>
            </a:r>
            <a:r>
              <a:rPr lang="tr-TR" dirty="0" smtClean="0"/>
              <a:t> of </a:t>
            </a:r>
            <a:r>
              <a:rPr lang="tr-TR" dirty="0" err="1" smtClean="0"/>
              <a:t>the</a:t>
            </a:r>
            <a:r>
              <a:rPr lang="tr-TR" dirty="0" smtClean="0"/>
              <a:t> </a:t>
            </a:r>
            <a:r>
              <a:rPr lang="tr-TR" dirty="0" err="1" smtClean="0"/>
              <a:t>two</a:t>
            </a:r>
            <a:r>
              <a:rPr lang="tr-TR" dirty="0" smtClean="0"/>
              <a:t> </a:t>
            </a:r>
            <a:r>
              <a:rPr lang="tr-TR" dirty="0" err="1" smtClean="0"/>
              <a:t>options</a:t>
            </a:r>
            <a:r>
              <a:rPr lang="tr-TR" dirty="0" smtClean="0"/>
              <a:t> </a:t>
            </a:r>
            <a:r>
              <a:rPr lang="tr-TR" dirty="0" err="1" smtClean="0"/>
              <a:t>you</a:t>
            </a:r>
            <a:r>
              <a:rPr lang="tr-TR" dirty="0" smtClean="0"/>
              <a:t> </a:t>
            </a:r>
            <a:r>
              <a:rPr lang="tr-TR" dirty="0" err="1" smtClean="0"/>
              <a:t>would</a:t>
            </a:r>
            <a:r>
              <a:rPr lang="tr-TR" dirty="0" smtClean="0"/>
              <a:t> </a:t>
            </a:r>
            <a:r>
              <a:rPr lang="tr-TR" dirty="0" err="1" smtClean="0"/>
              <a:t>prefer</a:t>
            </a:r>
            <a:r>
              <a:rPr lang="tr-TR" dirty="0" smtClean="0"/>
              <a:t>? I </a:t>
            </a:r>
            <a:r>
              <a:rPr lang="tr-TR" dirty="0" err="1" smtClean="0"/>
              <a:t>will</a:t>
            </a:r>
            <a:r>
              <a:rPr lang="tr-TR" dirty="0" smtClean="0"/>
              <a:t> </a:t>
            </a:r>
            <a:r>
              <a:rPr lang="tr-TR" dirty="0" err="1" smtClean="0"/>
              <a:t>then</a:t>
            </a:r>
            <a:r>
              <a:rPr lang="tr-TR" dirty="0" smtClean="0"/>
              <a:t> </a:t>
            </a:r>
            <a:r>
              <a:rPr lang="tr-TR" dirty="0" err="1" smtClean="0"/>
              <a:t>write</a:t>
            </a:r>
            <a:r>
              <a:rPr lang="tr-TR" dirty="0" smtClean="0"/>
              <a:t> </a:t>
            </a:r>
            <a:r>
              <a:rPr lang="tr-TR" dirty="0" err="1" smtClean="0"/>
              <a:t>to</a:t>
            </a:r>
            <a:r>
              <a:rPr lang="tr-TR" dirty="0" smtClean="0"/>
              <a:t> </a:t>
            </a:r>
            <a:r>
              <a:rPr lang="tr-TR" dirty="0" err="1" smtClean="0"/>
              <a:t>Mr</a:t>
            </a:r>
            <a:r>
              <a:rPr lang="tr-TR" dirty="0" smtClean="0"/>
              <a:t> </a:t>
            </a:r>
            <a:r>
              <a:rPr lang="tr-TR" dirty="0" err="1" smtClean="0"/>
              <a:t>Burnett</a:t>
            </a:r>
            <a:r>
              <a:rPr lang="tr-TR" dirty="0" smtClean="0"/>
              <a:t> on </a:t>
            </a:r>
            <a:r>
              <a:rPr lang="tr-TR" dirty="0" err="1" smtClean="0"/>
              <a:t>behalf</a:t>
            </a:r>
            <a:r>
              <a:rPr lang="tr-TR" dirty="0" smtClean="0"/>
              <a:t>. I am </a:t>
            </a:r>
            <a:r>
              <a:rPr lang="tr-TR" dirty="0" err="1" smtClean="0"/>
              <a:t>quite</a:t>
            </a:r>
            <a:r>
              <a:rPr lang="tr-TR" dirty="0" smtClean="0"/>
              <a:t> sure </a:t>
            </a:r>
            <a:r>
              <a:rPr lang="tr-TR" dirty="0" err="1" smtClean="0"/>
              <a:t>that</a:t>
            </a:r>
            <a:r>
              <a:rPr lang="tr-TR" dirty="0" smtClean="0"/>
              <a:t> he </a:t>
            </a:r>
            <a:r>
              <a:rPr lang="tr-TR" dirty="0" err="1" smtClean="0"/>
              <a:t>will</a:t>
            </a:r>
            <a:r>
              <a:rPr lang="tr-TR" dirty="0" smtClean="0"/>
              <a:t> </a:t>
            </a:r>
            <a:r>
              <a:rPr lang="tr-TR" dirty="0" err="1" smtClean="0"/>
              <a:t>see</a:t>
            </a:r>
            <a:r>
              <a:rPr lang="tr-TR" dirty="0" smtClean="0"/>
              <a:t> sense; he </a:t>
            </a:r>
            <a:r>
              <a:rPr lang="tr-TR" dirty="0" err="1" smtClean="0"/>
              <a:t>would</a:t>
            </a:r>
            <a:r>
              <a:rPr lang="tr-TR" dirty="0" smtClean="0"/>
              <a:t> </a:t>
            </a:r>
            <a:r>
              <a:rPr lang="tr-TR" dirty="0" err="1" smtClean="0"/>
              <a:t>have</a:t>
            </a:r>
            <a:r>
              <a:rPr lang="tr-TR" dirty="0" smtClean="0"/>
              <a:t> </a:t>
            </a:r>
            <a:r>
              <a:rPr lang="tr-TR" dirty="0" err="1" smtClean="0"/>
              <a:t>little</a:t>
            </a:r>
            <a:r>
              <a:rPr lang="tr-TR" dirty="0" smtClean="0"/>
              <a:t> </a:t>
            </a:r>
            <a:r>
              <a:rPr lang="tr-TR" dirty="0" err="1" smtClean="0"/>
              <a:t>or</a:t>
            </a:r>
            <a:r>
              <a:rPr lang="tr-TR" dirty="0" smtClean="0"/>
              <a:t> </a:t>
            </a:r>
            <a:r>
              <a:rPr lang="tr-TR" dirty="0" err="1" smtClean="0"/>
              <a:t>no</a:t>
            </a:r>
            <a:r>
              <a:rPr lang="tr-TR" dirty="0" smtClean="0"/>
              <a:t> </a:t>
            </a:r>
            <a:r>
              <a:rPr lang="tr-TR" dirty="0" err="1" smtClean="0"/>
              <a:t>chance</a:t>
            </a:r>
            <a:r>
              <a:rPr lang="tr-TR" dirty="0" smtClean="0"/>
              <a:t> in </a:t>
            </a:r>
            <a:r>
              <a:rPr lang="tr-TR" dirty="0" err="1" smtClean="0"/>
              <a:t>court</a:t>
            </a:r>
            <a:r>
              <a:rPr lang="tr-TR" dirty="0" smtClean="0"/>
              <a:t>.</a:t>
            </a:r>
          </a:p>
          <a:p>
            <a:pPr marL="0" indent="0">
              <a:lnSpc>
                <a:spcPct val="120000"/>
              </a:lnSpc>
              <a:buNone/>
            </a:pPr>
            <a:endParaRPr lang="tr-TR" dirty="0"/>
          </a:p>
          <a:p>
            <a:pPr marL="0" indent="0">
              <a:lnSpc>
                <a:spcPct val="120000"/>
              </a:lnSpc>
              <a:buNone/>
            </a:pPr>
            <a:r>
              <a:rPr lang="tr-TR" dirty="0" err="1" smtClean="0"/>
              <a:t>Kind</a:t>
            </a:r>
            <a:r>
              <a:rPr lang="tr-TR" dirty="0" smtClean="0"/>
              <a:t> </a:t>
            </a:r>
            <a:r>
              <a:rPr lang="tr-TR" dirty="0" err="1" smtClean="0"/>
              <a:t>regards</a:t>
            </a:r>
            <a:r>
              <a:rPr lang="tr-TR" dirty="0" smtClean="0"/>
              <a:t>,</a:t>
            </a:r>
          </a:p>
          <a:p>
            <a:pPr marL="0" indent="0">
              <a:buNone/>
            </a:pPr>
            <a:r>
              <a:rPr lang="tr-TR" dirty="0" smtClean="0"/>
              <a:t>Susan Carter</a:t>
            </a:r>
            <a:endParaRPr lang="tr-TR" dirty="0"/>
          </a:p>
        </p:txBody>
      </p:sp>
    </p:spTree>
    <p:extLst>
      <p:ext uri="{BB962C8B-B14F-4D97-AF65-F5344CB8AC3E}">
        <p14:creationId xmlns:p14="http://schemas.microsoft.com/office/powerpoint/2010/main" val="3220802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136904" cy="5415880"/>
          </a:xfrm>
        </p:spPr>
        <p:txBody>
          <a:bodyPr>
            <a:normAutofit fontScale="25000" lnSpcReduction="20000"/>
          </a:bodyPr>
          <a:lstStyle/>
          <a:p>
            <a:pPr marL="0" indent="0">
              <a:buNone/>
            </a:pPr>
            <a:r>
              <a:rPr lang="en-US" sz="6400" b="1" dirty="0"/>
              <a:t>Subject: </a:t>
            </a:r>
            <a:r>
              <a:rPr lang="en-US" sz="6400" dirty="0"/>
              <a:t>Advice on Satellite Dispute</a:t>
            </a:r>
          </a:p>
          <a:p>
            <a:pPr marL="0" indent="0">
              <a:buNone/>
            </a:pPr>
            <a:r>
              <a:rPr lang="en-US" sz="6400" dirty="0"/>
              <a:t>Dear [Client's Name],</a:t>
            </a:r>
          </a:p>
          <a:p>
            <a:pPr marL="0" indent="0">
              <a:buNone/>
            </a:pPr>
            <a:r>
              <a:rPr lang="tr-TR" sz="6400" dirty="0" smtClean="0"/>
              <a:t>	</a:t>
            </a:r>
            <a:r>
              <a:rPr lang="en-US" sz="6400" dirty="0" smtClean="0"/>
              <a:t>I </a:t>
            </a:r>
            <a:r>
              <a:rPr lang="en-US" sz="6400" dirty="0"/>
              <a:t>hope you are well. I am writing to </a:t>
            </a:r>
            <a:r>
              <a:rPr lang="en-US" sz="6400" dirty="0" err="1"/>
              <a:t>summarise</a:t>
            </a:r>
            <a:r>
              <a:rPr lang="en-US" sz="6400" dirty="0"/>
              <a:t> our discussion about the dispute with Simon Burnett regarding the satellite purchased for </a:t>
            </a:r>
            <a:r>
              <a:rPr lang="en-US" sz="6400" dirty="0" err="1"/>
              <a:t>Berlingua</a:t>
            </a:r>
            <a:r>
              <a:rPr lang="en-US" sz="6400" dirty="0"/>
              <a:t> Language School.</a:t>
            </a:r>
          </a:p>
          <a:p>
            <a:pPr marL="0" indent="0">
              <a:buNone/>
            </a:pPr>
            <a:r>
              <a:rPr lang="tr-TR" sz="6400" dirty="0" smtClean="0"/>
              <a:t>	</a:t>
            </a:r>
            <a:r>
              <a:rPr lang="en-US" sz="6400" dirty="0" smtClean="0"/>
              <a:t>Ms</a:t>
            </a:r>
            <a:r>
              <a:rPr lang="en-US" sz="6400" dirty="0"/>
              <a:t>. </a:t>
            </a:r>
            <a:r>
              <a:rPr lang="en-US" sz="6400" dirty="0" err="1"/>
              <a:t>Staines</a:t>
            </a:r>
            <a:r>
              <a:rPr lang="en-US" sz="6400" dirty="0"/>
              <a:t>, the Director of Studies, bought a satellite from Burnett TV Supplies at a reduced price. She intended to use it to record foreign language TV programs for lessons. However, when she set it up, she found that the timer function was broken. When she requested a replacement, Burnett TV Supplies told her that she should not expect it to work perfectly because of the low price. They offered to repair it for $130 instead.</a:t>
            </a:r>
          </a:p>
          <a:p>
            <a:pPr marL="0" indent="0">
              <a:buNone/>
            </a:pPr>
            <a:r>
              <a:rPr lang="tr-TR" sz="6400" dirty="0" smtClean="0"/>
              <a:t>	</a:t>
            </a:r>
            <a:r>
              <a:rPr lang="en-US" sz="6400" dirty="0" smtClean="0"/>
              <a:t>The </a:t>
            </a:r>
            <a:r>
              <a:rPr lang="en-US" sz="6400" dirty="0"/>
              <a:t>main legal issue is that the seller did not inform Ms. </a:t>
            </a:r>
            <a:r>
              <a:rPr lang="en-US" sz="6400" dirty="0" err="1"/>
              <a:t>Staines</a:t>
            </a:r>
            <a:r>
              <a:rPr lang="en-US" sz="6400" dirty="0"/>
              <a:t> about the defect when she purchased the satellite. According to consumer protection laws, a seller must disclose any defects. Since this defect was not mentioned, Ms. </a:t>
            </a:r>
            <a:r>
              <a:rPr lang="en-US" sz="6400" dirty="0" err="1"/>
              <a:t>Staines</a:t>
            </a:r>
            <a:r>
              <a:rPr lang="en-US" sz="6400" dirty="0"/>
              <a:t> has rights under the law.</a:t>
            </a:r>
          </a:p>
          <a:p>
            <a:pPr marL="0" indent="0">
              <a:buNone/>
            </a:pPr>
            <a:r>
              <a:rPr lang="tr-TR" sz="6400" dirty="0" smtClean="0"/>
              <a:t>	</a:t>
            </a:r>
            <a:r>
              <a:rPr lang="en-US" sz="6400" dirty="0" smtClean="0"/>
              <a:t>My </a:t>
            </a:r>
            <a:r>
              <a:rPr lang="en-US" sz="6400" dirty="0"/>
              <a:t>advice is that Ms. </a:t>
            </a:r>
            <a:r>
              <a:rPr lang="en-US" sz="6400" dirty="0" err="1"/>
              <a:t>Staines</a:t>
            </a:r>
            <a:r>
              <a:rPr lang="en-US" sz="6400" dirty="0"/>
              <a:t> is entitled to either a full refund or a replacement for the faulty satellite. The response from Burnett TV Supplies does not meet legal requirements regarding consumer rights.</a:t>
            </a:r>
          </a:p>
          <a:p>
            <a:pPr marL="0" indent="0">
              <a:buNone/>
            </a:pPr>
            <a:r>
              <a:rPr lang="tr-TR" sz="6400" dirty="0" smtClean="0"/>
              <a:t>	</a:t>
            </a:r>
            <a:r>
              <a:rPr lang="en-US" sz="6400" dirty="0" smtClean="0"/>
              <a:t>I </a:t>
            </a:r>
            <a:r>
              <a:rPr lang="en-US" sz="6400" dirty="0"/>
              <a:t>propose that we formally request a full refund or a replacement from Burnett TV Supplies. If they refuse, we may need to consider further action. Please let me know how you would like to proceed.</a:t>
            </a:r>
          </a:p>
          <a:p>
            <a:pPr marL="0" indent="0">
              <a:buNone/>
            </a:pPr>
            <a:r>
              <a:rPr lang="en-US" sz="6400" dirty="0"/>
              <a:t>Best regards,</a:t>
            </a:r>
          </a:p>
          <a:p>
            <a:pPr marL="0" indent="0">
              <a:buNone/>
            </a:pPr>
            <a:r>
              <a:rPr lang="en-US" sz="6400" dirty="0"/>
              <a:t>[Your Name]</a:t>
            </a:r>
          </a:p>
          <a:p>
            <a:pPr marL="0" indent="0">
              <a:buNone/>
            </a:pPr>
            <a:endParaRPr lang="tr-TR" dirty="0"/>
          </a:p>
        </p:txBody>
      </p:sp>
    </p:spTree>
    <p:extLst>
      <p:ext uri="{BB962C8B-B14F-4D97-AF65-F5344CB8AC3E}">
        <p14:creationId xmlns:p14="http://schemas.microsoft.com/office/powerpoint/2010/main" val="9676610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184</TotalTime>
  <Words>234</Words>
  <Application>Microsoft Office PowerPoint</Application>
  <PresentationFormat>On-screen Show (4:3)</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Akış</vt:lpstr>
      <vt:lpstr>Professional English III</vt:lpstr>
      <vt:lpstr>UNIT 2: CONTRACT LAW</vt:lpstr>
      <vt:lpstr>Enforcable Contract</vt:lpstr>
      <vt:lpstr>Reading 1: Remedies</vt:lpstr>
      <vt:lpstr>Reading 2: Remedies for Breach of Contract</vt:lpstr>
      <vt:lpstr>Writing: Email of Advice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English III</dc:title>
  <dc:creator>Ozen TEKIN</dc:creator>
  <cp:lastModifiedBy>CAG UNIVERSITESI</cp:lastModifiedBy>
  <cp:revision>17</cp:revision>
  <dcterms:created xsi:type="dcterms:W3CDTF">2024-09-18T10:55:22Z</dcterms:created>
  <dcterms:modified xsi:type="dcterms:W3CDTF">2024-10-14T07:54:12Z</dcterms:modified>
</cp:coreProperties>
</file>