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29C9519-9B35-46DD-800E-7C7D9C9B552C}" type="datetimeFigureOut">
              <a:rPr lang="tr-TR" smtClean="0"/>
              <a:t>12.02.2020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1BCB6AE-36A7-4F75-A268-85DD004F6D3A}"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29C9519-9B35-46DD-800E-7C7D9C9B552C}" type="datetimeFigureOut">
              <a:rPr lang="tr-TR" smtClean="0"/>
              <a:t>12.02.2020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1BCB6AE-36A7-4F75-A268-85DD004F6D3A}"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29C9519-9B35-46DD-800E-7C7D9C9B552C}" type="datetimeFigureOut">
              <a:rPr lang="tr-TR" smtClean="0"/>
              <a:t>12.02.2020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1BCB6AE-36A7-4F75-A268-85DD004F6D3A}"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29C9519-9B35-46DD-800E-7C7D9C9B552C}" type="datetimeFigureOut">
              <a:rPr lang="tr-TR" smtClean="0"/>
              <a:t>12.02.2020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1BCB6AE-36A7-4F75-A268-85DD004F6D3A}"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29C9519-9B35-46DD-800E-7C7D9C9B552C}" type="datetimeFigureOut">
              <a:rPr lang="tr-TR" smtClean="0"/>
              <a:t>12.02.2020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1BCB6AE-36A7-4F75-A268-85DD004F6D3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29C9519-9B35-46DD-800E-7C7D9C9B552C}" type="datetimeFigureOut">
              <a:rPr lang="tr-TR" smtClean="0"/>
              <a:t>12.02.2020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1BCB6AE-36A7-4F75-A268-85DD004F6D3A}"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9C9519-9B35-46DD-800E-7C7D9C9B552C}" type="datetimeFigureOut">
              <a:rPr lang="tr-TR" smtClean="0"/>
              <a:t>12.02.2020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1BCB6AE-36A7-4F75-A268-85DD004F6D3A}"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9C9519-9B35-46DD-800E-7C7D9C9B552C}" type="datetimeFigureOut">
              <a:rPr lang="tr-TR" smtClean="0"/>
              <a:t>12.02.2020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1BCB6AE-36A7-4F75-A268-85DD004F6D3A}"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C9519-9B35-46DD-800E-7C7D9C9B552C}" type="datetimeFigureOut">
              <a:rPr lang="tr-TR" smtClean="0"/>
              <a:t>12.02.2020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1BCB6AE-36A7-4F75-A268-85DD004F6D3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29C9519-9B35-46DD-800E-7C7D9C9B552C}" type="datetimeFigureOut">
              <a:rPr lang="tr-TR" smtClean="0"/>
              <a:t>12.02.2020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1BCB6AE-36A7-4F75-A268-85DD004F6D3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29C9519-9B35-46DD-800E-7C7D9C9B552C}" type="datetimeFigureOut">
              <a:rPr lang="tr-TR" smtClean="0"/>
              <a:t>12.02.2020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1BCB6AE-36A7-4F75-A268-85DD004F6D3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29C9519-9B35-46DD-800E-7C7D9C9B552C}" type="datetimeFigureOut">
              <a:rPr lang="tr-TR" smtClean="0"/>
              <a:t>12.02.2020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1BCB6AE-36A7-4F75-A268-85DD004F6D3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CuFWV2Ts8eI" TargetMode="External"/><Relationship Id="rId2" Type="http://schemas.openxmlformats.org/officeDocument/2006/relationships/hyperlink" Target="https://www.youtube.com/watch?v=TiEWXo0XVAA" TargetMode="External"/><Relationship Id="rId1" Type="http://schemas.openxmlformats.org/officeDocument/2006/relationships/slideLayout" Target="../slideLayouts/slideLayout2.xml"/><Relationship Id="rId6" Type="http://schemas.openxmlformats.org/officeDocument/2006/relationships/hyperlink" Target="https://www.youtube.com/watch?v=qwuNZbGJEuY" TargetMode="External"/><Relationship Id="rId5" Type="http://schemas.openxmlformats.org/officeDocument/2006/relationships/hyperlink" Target="https://www.youtube.com/watch?v=oCkqMWJRMcom" TargetMode="External"/><Relationship Id="rId4" Type="http://schemas.openxmlformats.org/officeDocument/2006/relationships/hyperlink" Target="https://www.youtube.com/watch?v=dsY32DngCNc"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Sosyal Psikolojiye Giriş</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3186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Kişinin; davranışlarının, hislerinin, düşüncelerinin başkalarının davranış ve/veya özelliklerinden etkilenme şekillerini ve onlar tarafından belirlenme şekillerini inceleyen bilim </a:t>
            </a:r>
            <a:r>
              <a:rPr lang="tr-TR" dirty="0" smtClean="0"/>
              <a:t>dalıdır.</a:t>
            </a:r>
          </a:p>
          <a:p>
            <a:endParaRPr lang="tr-TR" dirty="0"/>
          </a:p>
          <a:p>
            <a:r>
              <a:rPr lang="tr-TR" dirty="0"/>
              <a:t>Ana akım sosyal psikoloji ile eleştirel sosyal psikolojinin sosyal dünya ve içindeki insana bakışları gece ile gündüz gibi farklıdır.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040854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Ana akım sosyal psikolojiye göre sosyal dünya bir sahnedir. İnsanlar bu sahnede rol alırlar. ve rollerini oynarlar. Bazen hep birlikte oynarlar, bazen tek başlarına oynarlar. Ama mutlaka bu sahnede yani bu sosyal dünyanın içinde oynarlar. Sahnedeki insanlar sahnenin yani sosyal dünyanın içinde, sudaki balık misalidir.</a:t>
            </a:r>
          </a:p>
        </p:txBody>
      </p:sp>
      <p:sp>
        <p:nvSpPr>
          <p:cNvPr id="2" name="Başlık 1"/>
          <p:cNvSpPr>
            <a:spLocks noGrp="1"/>
          </p:cNvSpPr>
          <p:nvPr>
            <p:ph type="title"/>
          </p:nvPr>
        </p:nvSpPr>
        <p:spPr>
          <a:xfrm>
            <a:off x="688491" y="570156"/>
            <a:ext cx="7339893" cy="842620"/>
          </a:xfrm>
        </p:spPr>
        <p:txBody>
          <a:bodyPr/>
          <a:lstStyle/>
          <a:p>
            <a:r>
              <a:rPr lang="tr-TR" dirty="0" smtClean="0"/>
              <a:t>Ana Akım Sosyal Psikoloji</a:t>
            </a:r>
            <a:endParaRPr lang="tr-TR" dirty="0"/>
          </a:p>
        </p:txBody>
      </p:sp>
    </p:spTree>
    <p:extLst>
      <p:ext uri="{BB962C8B-B14F-4D97-AF65-F5344CB8AC3E}">
        <p14:creationId xmlns:p14="http://schemas.microsoft.com/office/powerpoint/2010/main" val="312902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Sosyal dünya onların neler yapabileceğini belirler (balığın yaşamı suya bağlıdır). Sosyal dünyanın akışında insanların kendilerine özgülükleri bazen olabilse bile, bu dünyanın yapısı o kadar kuvvetlidir ki yada o kadar temel bir şeydir ki insanların yapıp ettiklerine her zaman kalıcı bir damga vurur.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981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Eleştirel psikolojinin sosyal dünyayı ele alışı ise tamamen farklıdır. </a:t>
            </a:r>
            <a:r>
              <a:rPr lang="tr-TR" dirty="0" err="1"/>
              <a:t>Stainton</a:t>
            </a:r>
            <a:r>
              <a:rPr lang="tr-TR" dirty="0"/>
              <a:t> </a:t>
            </a:r>
            <a:r>
              <a:rPr lang="tr-TR" dirty="0" err="1"/>
              <a:t>Rogers</a:t>
            </a:r>
            <a:r>
              <a:rPr lang="tr-TR" dirty="0"/>
              <a:t> (2003) çok yerinde ve hoş bir benzetmeyle şöyle anlatır: </a:t>
            </a:r>
            <a:endParaRPr lang="tr-TR" dirty="0" smtClean="0"/>
          </a:p>
        </p:txBody>
      </p:sp>
      <p:sp>
        <p:nvSpPr>
          <p:cNvPr id="2" name="Başlık 1"/>
          <p:cNvSpPr>
            <a:spLocks noGrp="1"/>
          </p:cNvSpPr>
          <p:nvPr>
            <p:ph type="title"/>
          </p:nvPr>
        </p:nvSpPr>
        <p:spPr/>
        <p:txBody>
          <a:bodyPr/>
          <a:lstStyle/>
          <a:p>
            <a:r>
              <a:rPr lang="tr-TR" dirty="0" smtClean="0"/>
              <a:t>Eleştirel Psikoloji</a:t>
            </a:r>
            <a:endParaRPr lang="tr-TR" dirty="0"/>
          </a:p>
        </p:txBody>
      </p:sp>
    </p:spTree>
    <p:extLst>
      <p:ext uri="{BB962C8B-B14F-4D97-AF65-F5344CB8AC3E}">
        <p14:creationId xmlns:p14="http://schemas.microsoft.com/office/powerpoint/2010/main" val="85669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a:t>sosyal dünya sanki müzik yapmak gibidir-müzik ancak insanlar yaptığında ve insanlar yüzünden vardır. Çalınan müziğe ve nasıl çalındığına çok çeşitli şeyler katkıda bulunur. Eldeki müzik aletleri, çalanların söyleyenlerin becerileri, yetenekleri, çalınan parçayı idare edenin olup olmaması, varsa yorum farklılıkları, bütün bunların hepsinin bir etkisi vardır. Müziğin nerede ve ne zaman icra edildiği fark yaratacaktır. Bazen memnun edilmesi gereken bir dinleyici kitlesi olacaktır hatta bazen de neyin çalınabileceği üzerinde siyasi kısıtlamalar olacaktır. </a:t>
            </a:r>
            <a:r>
              <a:rPr lang="tr-TR" i="1" dirty="0"/>
              <a:t>Ama müzik aletlerini çalanlar olmadıkça ortada müzik olmayacaktır</a:t>
            </a:r>
            <a:r>
              <a:rPr lang="tr-TR" dirty="0"/>
              <a:t>’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125075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hlinkClick r:id="rId2"/>
              </a:rPr>
              <a:t>https://</a:t>
            </a:r>
            <a:r>
              <a:rPr lang="tr-TR" dirty="0" smtClean="0">
                <a:hlinkClick r:id="rId2"/>
              </a:rPr>
              <a:t>www.youtube.com/watch?v=TiEWXo0XVAA</a:t>
            </a:r>
            <a:endParaRPr lang="tr-TR" dirty="0" smtClean="0"/>
          </a:p>
          <a:p>
            <a:endParaRPr lang="tr-TR" dirty="0"/>
          </a:p>
          <a:p>
            <a:r>
              <a:rPr lang="tr-TR" dirty="0">
                <a:hlinkClick r:id="rId3"/>
              </a:rPr>
              <a:t>https://</a:t>
            </a:r>
            <a:r>
              <a:rPr lang="tr-TR" dirty="0" smtClean="0">
                <a:hlinkClick r:id="rId3"/>
              </a:rPr>
              <a:t>www.youtube.com/watch?v=CuFWV2Ts8eI</a:t>
            </a:r>
            <a:endParaRPr lang="tr-TR" dirty="0" smtClean="0"/>
          </a:p>
          <a:p>
            <a:pPr marL="0" indent="0">
              <a:buNone/>
            </a:pPr>
            <a:endParaRPr lang="tr-TR" dirty="0"/>
          </a:p>
          <a:p>
            <a:r>
              <a:rPr lang="tr-TR" dirty="0">
                <a:hlinkClick r:id="rId4"/>
              </a:rPr>
              <a:t>https://</a:t>
            </a:r>
            <a:r>
              <a:rPr lang="tr-TR" dirty="0" smtClean="0">
                <a:hlinkClick r:id="rId4"/>
              </a:rPr>
              <a:t>www.youtube.com/watch?v=dsY32DngCNc</a:t>
            </a:r>
            <a:endParaRPr lang="tr-TR" dirty="0" smtClean="0"/>
          </a:p>
          <a:p>
            <a:pPr marL="0" indent="0">
              <a:buNone/>
            </a:pPr>
            <a:endParaRPr lang="tr-TR" dirty="0" smtClean="0"/>
          </a:p>
          <a:p>
            <a:r>
              <a:rPr lang="tr-TR" dirty="0">
                <a:hlinkClick r:id="rId5"/>
              </a:rPr>
              <a:t>https://</a:t>
            </a:r>
            <a:r>
              <a:rPr lang="tr-TR" dirty="0" smtClean="0">
                <a:hlinkClick r:id="rId5"/>
              </a:rPr>
              <a:t>www.youtube.com/watch?v=oCkqMWJRMcom</a:t>
            </a:r>
            <a:endParaRPr lang="tr-TR" dirty="0" smtClean="0"/>
          </a:p>
          <a:p>
            <a:pPr marL="0" indent="0">
              <a:buNone/>
            </a:pPr>
            <a:endParaRPr lang="tr-TR" dirty="0" smtClean="0"/>
          </a:p>
          <a:p>
            <a:r>
              <a:rPr lang="tr-TR" dirty="0">
                <a:hlinkClick r:id="rId6"/>
              </a:rPr>
              <a:t>https://</a:t>
            </a:r>
            <a:r>
              <a:rPr lang="tr-TR" dirty="0" smtClean="0">
                <a:hlinkClick r:id="rId6"/>
              </a:rPr>
              <a:t>www.youtube.com/watch?v=qwuNZbGJEuY</a:t>
            </a:r>
            <a:endParaRPr lang="tr-TR" dirty="0" smtClean="0"/>
          </a:p>
          <a:p>
            <a:pPr marL="0" indent="0">
              <a:buNone/>
            </a:pPr>
            <a:endParaRPr lang="tr-TR" dirty="0" smtClean="0"/>
          </a:p>
          <a:p>
            <a:r>
              <a:rPr lang="tr-TR" dirty="0"/>
              <a:t>https://www.youtube.com/watch?v=exe9QKjIdnY</a:t>
            </a:r>
            <a:endParaRPr lang="tr-TR" dirty="0" smtClean="0"/>
          </a:p>
          <a:p>
            <a:pPr marL="0" indent="0">
              <a:buNone/>
            </a:pPr>
            <a:endParaRPr lang="tr-TR" dirty="0"/>
          </a:p>
        </p:txBody>
      </p:sp>
      <p:sp>
        <p:nvSpPr>
          <p:cNvPr id="3" name="Başlık 2"/>
          <p:cNvSpPr>
            <a:spLocks noGrp="1"/>
          </p:cNvSpPr>
          <p:nvPr>
            <p:ph type="title"/>
          </p:nvPr>
        </p:nvSpPr>
        <p:spPr/>
        <p:txBody>
          <a:bodyPr/>
          <a:lstStyle/>
          <a:p>
            <a:r>
              <a:rPr lang="tr-TR" dirty="0" smtClean="0"/>
              <a:t>Sosyal Psikoloji Deneyleri</a:t>
            </a:r>
            <a:endParaRPr lang="tr-TR" dirty="0"/>
          </a:p>
        </p:txBody>
      </p:sp>
    </p:spTree>
    <p:extLst>
      <p:ext uri="{BB962C8B-B14F-4D97-AF65-F5344CB8AC3E}">
        <p14:creationId xmlns:p14="http://schemas.microsoft.com/office/powerpoint/2010/main" val="259188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181890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215</TotalTime>
  <Words>285</Words>
  <Application>Microsoft Office PowerPoint</Application>
  <PresentationFormat>Ekran Gösterisi (4:3)</PresentationFormat>
  <Paragraphs>22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Cilt</vt:lpstr>
      <vt:lpstr>Sosyal Psikolojiye Giriş</vt:lpstr>
      <vt:lpstr>PowerPoint Sunusu</vt:lpstr>
      <vt:lpstr>Ana Akım Sosyal Psikoloji</vt:lpstr>
      <vt:lpstr>PowerPoint Sunusu</vt:lpstr>
      <vt:lpstr>Eleştirel Psikoloji</vt:lpstr>
      <vt:lpstr>PowerPoint Sunusu</vt:lpstr>
      <vt:lpstr>Sosyal Psikoloji Deneyleri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Psikolojiye Giriş</dc:title>
  <dc:creator>Ilhan SAVASAN</dc:creator>
  <cp:lastModifiedBy>Ilhan SAVASAN</cp:lastModifiedBy>
  <cp:revision>6</cp:revision>
  <dcterms:created xsi:type="dcterms:W3CDTF">2020-02-12T06:54:44Z</dcterms:created>
  <dcterms:modified xsi:type="dcterms:W3CDTF">2020-02-12T10:29:48Z</dcterms:modified>
</cp:coreProperties>
</file>