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sldIdLst>
    <p:sldId id="256" r:id="rId2"/>
    <p:sldId id="274" r:id="rId3"/>
    <p:sldId id="339" r:id="rId4"/>
    <p:sldId id="257" r:id="rId5"/>
    <p:sldId id="267" r:id="rId6"/>
    <p:sldId id="268" r:id="rId7"/>
    <p:sldId id="332" r:id="rId8"/>
    <p:sldId id="258" r:id="rId9"/>
    <p:sldId id="259" r:id="rId10"/>
    <p:sldId id="260" r:id="rId11"/>
    <p:sldId id="261" r:id="rId12"/>
    <p:sldId id="263" r:id="rId13"/>
    <p:sldId id="264" r:id="rId14"/>
    <p:sldId id="265" r:id="rId15"/>
    <p:sldId id="266" r:id="rId16"/>
    <p:sldId id="333" r:id="rId17"/>
    <p:sldId id="334" r:id="rId18"/>
    <p:sldId id="336" r:id="rId19"/>
    <p:sldId id="335" r:id="rId20"/>
    <p:sldId id="338" r:id="rId21"/>
    <p:sldId id="272"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700"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837D53A-A84E-55F0-990D-7BEA8DE693E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7411" name="Rectangle 3">
            <a:extLst>
              <a:ext uri="{FF2B5EF4-FFF2-40B4-BE49-F238E27FC236}">
                <a16:creationId xmlns:a16="http://schemas.microsoft.com/office/drawing/2014/main" id="{F3752747-CCC4-8F10-FBB3-2E4B93882FF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45A0CBE0-3C05-C24D-F806-4B2CB216708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a:extLst>
              <a:ext uri="{FF2B5EF4-FFF2-40B4-BE49-F238E27FC236}">
                <a16:creationId xmlns:a16="http://schemas.microsoft.com/office/drawing/2014/main" id="{AC98C3FA-D6C2-B1DD-D3EF-FE718E2634F0}"/>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a:extLst>
              <a:ext uri="{FF2B5EF4-FFF2-40B4-BE49-F238E27FC236}">
                <a16:creationId xmlns:a16="http://schemas.microsoft.com/office/drawing/2014/main" id="{E6948127-3A3B-289B-C4EC-584E09FC785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7415" name="Rectangle 7">
            <a:extLst>
              <a:ext uri="{FF2B5EF4-FFF2-40B4-BE49-F238E27FC236}">
                <a16:creationId xmlns:a16="http://schemas.microsoft.com/office/drawing/2014/main" id="{19E2F7D9-3FAA-16EC-59DB-06D8CF0E150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79DEE0A-A0AC-4B85-8972-97330BA4666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01AF95F-436D-66D8-52B1-03BCBC3E26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6F4380D-891B-47D1-A375-9FB752EAFE20}" type="slidenum">
              <a:rPr lang="en-US" altLang="en-US" smtClean="0"/>
              <a:pPr/>
              <a:t>1</a:t>
            </a:fld>
            <a:endParaRPr lang="en-US" altLang="en-US"/>
          </a:p>
        </p:txBody>
      </p:sp>
      <p:sp>
        <p:nvSpPr>
          <p:cNvPr id="5123" name="Rectangle 2">
            <a:extLst>
              <a:ext uri="{FF2B5EF4-FFF2-40B4-BE49-F238E27FC236}">
                <a16:creationId xmlns:a16="http://schemas.microsoft.com/office/drawing/2014/main" id="{3FD06FD9-EC88-A190-5940-0174B1E4389B}"/>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0C45AD0F-952F-2070-4410-2DBDEAF761C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64AEC893-3332-3647-6515-E7996801DF4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44BB73D-1438-4332-ACA7-C5EAD4479DCF}" type="slidenum">
              <a:rPr lang="en-US" altLang="en-US" smtClean="0"/>
              <a:pPr/>
              <a:t>11</a:t>
            </a:fld>
            <a:endParaRPr lang="en-US" altLang="en-US"/>
          </a:p>
        </p:txBody>
      </p:sp>
      <p:sp>
        <p:nvSpPr>
          <p:cNvPr id="24579" name="Rectangle 2">
            <a:extLst>
              <a:ext uri="{FF2B5EF4-FFF2-40B4-BE49-F238E27FC236}">
                <a16:creationId xmlns:a16="http://schemas.microsoft.com/office/drawing/2014/main" id="{5BAB1FDF-4F71-23C2-735C-C6412D1DF980}"/>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90552145-93AA-B45C-9DC2-B7243DA8057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045506E-EA4F-0436-8F5F-07531331EE8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CD083FE-A15E-42B7-8D1C-475653C8A21A}" type="slidenum">
              <a:rPr lang="en-US" altLang="en-US" smtClean="0"/>
              <a:pPr/>
              <a:t>12</a:t>
            </a:fld>
            <a:endParaRPr lang="en-US" altLang="en-US"/>
          </a:p>
        </p:txBody>
      </p:sp>
      <p:sp>
        <p:nvSpPr>
          <p:cNvPr id="26627" name="Rectangle 2">
            <a:extLst>
              <a:ext uri="{FF2B5EF4-FFF2-40B4-BE49-F238E27FC236}">
                <a16:creationId xmlns:a16="http://schemas.microsoft.com/office/drawing/2014/main" id="{514461D5-150C-A1A2-09AF-817278269FD4}"/>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C59040B4-87EA-B9BD-E65E-BD14AD2FBD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BE4B43E2-4809-1B29-9762-483CA58CFCA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AB7E5A-5194-4886-99B8-FC43A8B22C13}" type="slidenum">
              <a:rPr lang="en-US" altLang="en-US" smtClean="0"/>
              <a:pPr/>
              <a:t>13</a:t>
            </a:fld>
            <a:endParaRPr lang="en-US" altLang="en-US"/>
          </a:p>
        </p:txBody>
      </p:sp>
      <p:sp>
        <p:nvSpPr>
          <p:cNvPr id="28675" name="Rectangle 2">
            <a:extLst>
              <a:ext uri="{FF2B5EF4-FFF2-40B4-BE49-F238E27FC236}">
                <a16:creationId xmlns:a16="http://schemas.microsoft.com/office/drawing/2014/main" id="{434FB1EC-362F-683E-7D68-17C2F31AB73A}"/>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564C0A47-4083-15B1-8EC1-B822E58EB1E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C520557D-4C71-923F-C756-37655659ECE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174F889-72A4-4F83-8512-91C40F811BA1}" type="slidenum">
              <a:rPr lang="en-US" altLang="en-US" smtClean="0"/>
              <a:pPr/>
              <a:t>14</a:t>
            </a:fld>
            <a:endParaRPr lang="en-US" altLang="en-US"/>
          </a:p>
        </p:txBody>
      </p:sp>
      <p:sp>
        <p:nvSpPr>
          <p:cNvPr id="30723" name="Rectangle 2">
            <a:extLst>
              <a:ext uri="{FF2B5EF4-FFF2-40B4-BE49-F238E27FC236}">
                <a16:creationId xmlns:a16="http://schemas.microsoft.com/office/drawing/2014/main" id="{9A6AC7DE-9514-901A-385F-2B536C585E9D}"/>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4A15A350-10CB-9C74-5A19-FF3E6B69A8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87EE028B-7642-E9B5-63F4-0BD024CA51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573887B-545A-475F-8195-9F086CB92E44}" type="slidenum">
              <a:rPr lang="en-US" altLang="en-US" smtClean="0"/>
              <a:pPr/>
              <a:t>15</a:t>
            </a:fld>
            <a:endParaRPr lang="en-US" altLang="en-US"/>
          </a:p>
        </p:txBody>
      </p:sp>
      <p:sp>
        <p:nvSpPr>
          <p:cNvPr id="32771" name="Rectangle 2">
            <a:extLst>
              <a:ext uri="{FF2B5EF4-FFF2-40B4-BE49-F238E27FC236}">
                <a16:creationId xmlns:a16="http://schemas.microsoft.com/office/drawing/2014/main" id="{FE598C2E-AB80-4E8B-E5A9-AB59F3B28470}"/>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E981D985-EFAB-F1A1-CF71-E36FAB2063C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839B3707-5E2C-3A19-8BB3-2DBEBB0CF69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E7FA6ED-A366-4C2C-813F-0BEAAED24197}" type="slidenum">
              <a:rPr lang="en-US" altLang="en-US" smtClean="0"/>
              <a:pPr/>
              <a:t>16</a:t>
            </a:fld>
            <a:endParaRPr lang="en-US" altLang="en-US"/>
          </a:p>
        </p:txBody>
      </p:sp>
      <p:sp>
        <p:nvSpPr>
          <p:cNvPr id="34819" name="Rectangle 2">
            <a:extLst>
              <a:ext uri="{FF2B5EF4-FFF2-40B4-BE49-F238E27FC236}">
                <a16:creationId xmlns:a16="http://schemas.microsoft.com/office/drawing/2014/main" id="{703F25B8-BD0A-FB2A-801C-869A9CB9736A}"/>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5847567C-0F49-9622-3461-2C16C5B3B8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74C5E9EC-5480-7688-EE47-3854F4C845B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534A700-13B4-467B-A905-B798D9022706}" type="slidenum">
              <a:rPr lang="en-US" altLang="en-US" smtClean="0"/>
              <a:pPr/>
              <a:t>17</a:t>
            </a:fld>
            <a:endParaRPr lang="en-US" altLang="en-US"/>
          </a:p>
        </p:txBody>
      </p:sp>
      <p:sp>
        <p:nvSpPr>
          <p:cNvPr id="36867" name="Rectangle 2">
            <a:extLst>
              <a:ext uri="{FF2B5EF4-FFF2-40B4-BE49-F238E27FC236}">
                <a16:creationId xmlns:a16="http://schemas.microsoft.com/office/drawing/2014/main" id="{E0D1EC8F-6A9E-A10A-319B-3F0762CF45EC}"/>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9DD25407-F11E-DD3F-6403-E4B0B0DAF3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AC2C1671-4846-9EB9-713E-A388A7C9762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0DC594B-490B-46A9-96F8-6CB8C89D89C5}" type="slidenum">
              <a:rPr lang="en-US" altLang="en-US" smtClean="0"/>
              <a:pPr/>
              <a:t>18</a:t>
            </a:fld>
            <a:endParaRPr lang="en-US" altLang="en-US"/>
          </a:p>
        </p:txBody>
      </p:sp>
      <p:sp>
        <p:nvSpPr>
          <p:cNvPr id="38915" name="Rectangle 2">
            <a:extLst>
              <a:ext uri="{FF2B5EF4-FFF2-40B4-BE49-F238E27FC236}">
                <a16:creationId xmlns:a16="http://schemas.microsoft.com/office/drawing/2014/main" id="{91B8A667-2B59-89AF-84D6-EE6CBF4AC7F2}"/>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286F1389-5657-7B26-AE35-24FD73B44AF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1BC25D90-954D-A02D-0278-304FD26D1A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0AC2694-55FB-417A-873F-6A557784E792}" type="slidenum">
              <a:rPr lang="en-US" altLang="en-US" smtClean="0"/>
              <a:pPr/>
              <a:t>19</a:t>
            </a:fld>
            <a:endParaRPr lang="en-US" altLang="en-US"/>
          </a:p>
        </p:txBody>
      </p:sp>
      <p:sp>
        <p:nvSpPr>
          <p:cNvPr id="40963" name="Rectangle 2">
            <a:extLst>
              <a:ext uri="{FF2B5EF4-FFF2-40B4-BE49-F238E27FC236}">
                <a16:creationId xmlns:a16="http://schemas.microsoft.com/office/drawing/2014/main" id="{7C48A142-18B7-E961-62BA-BEF38988C396}"/>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0AEFE508-B73B-6126-12C6-E0C677A266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EB8B5B40-F7A7-5B87-57D4-6BDF8DB319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C4F987B-42D6-487B-80F1-AF7F878FF643}" type="slidenum">
              <a:rPr lang="en-US" altLang="en-US" smtClean="0"/>
              <a:pPr/>
              <a:t>20</a:t>
            </a:fld>
            <a:endParaRPr lang="en-US" altLang="en-US"/>
          </a:p>
        </p:txBody>
      </p:sp>
      <p:sp>
        <p:nvSpPr>
          <p:cNvPr id="43011" name="Rectangle 2">
            <a:extLst>
              <a:ext uri="{FF2B5EF4-FFF2-40B4-BE49-F238E27FC236}">
                <a16:creationId xmlns:a16="http://schemas.microsoft.com/office/drawing/2014/main" id="{4A6F64C5-3067-4B07-6BC3-012BF9978467}"/>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0687BE3C-B2EE-2428-EE67-EE6BA5556C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5C322A84-82BA-B9B5-603C-D91DF91389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05DC942-015B-42B0-B15E-EDBA7B49E987}" type="slidenum">
              <a:rPr lang="en-US" altLang="en-US" smtClean="0"/>
              <a:pPr/>
              <a:t>2</a:t>
            </a:fld>
            <a:endParaRPr lang="en-US" altLang="en-US"/>
          </a:p>
        </p:txBody>
      </p:sp>
      <p:sp>
        <p:nvSpPr>
          <p:cNvPr id="7171" name="Rectangle 2">
            <a:extLst>
              <a:ext uri="{FF2B5EF4-FFF2-40B4-BE49-F238E27FC236}">
                <a16:creationId xmlns:a16="http://schemas.microsoft.com/office/drawing/2014/main" id="{EB720BD2-B148-524C-A07F-860BDA24CB2B}"/>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283A6B0B-1717-DC02-9CAD-2F62C4BA385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2A70882F-90A8-C489-F137-739556BC43BF}"/>
              </a:ext>
            </a:extLst>
          </p:cNvPr>
          <p:cNvSpPr>
            <a:spLocks noGrp="1" noRot="1" noChangeAspect="1" noChangeArrowheads="1" noTextEdit="1"/>
          </p:cNvSpPr>
          <p:nvPr>
            <p:ph type="sldImg"/>
          </p:nvPr>
        </p:nvSpPr>
        <p:spPr>
          <a:ln/>
        </p:spPr>
      </p:sp>
      <p:sp>
        <p:nvSpPr>
          <p:cNvPr id="45059" name="Notes Placeholder 2">
            <a:extLst>
              <a:ext uri="{FF2B5EF4-FFF2-40B4-BE49-F238E27FC236}">
                <a16:creationId xmlns:a16="http://schemas.microsoft.com/office/drawing/2014/main" id="{001B6544-8D28-D14B-23DA-329F4F00416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45060" name="Slide Number Placeholder 3">
            <a:extLst>
              <a:ext uri="{FF2B5EF4-FFF2-40B4-BE49-F238E27FC236}">
                <a16:creationId xmlns:a16="http://schemas.microsoft.com/office/drawing/2014/main" id="{68B648A8-EEDF-356F-7F68-4AD99B4017E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B14BFF3-7372-40A1-98D3-0E176F1C055D}" type="slidenum">
              <a:rPr lang="en-US" altLang="en-US" smtClean="0"/>
              <a:pPr/>
              <a:t>21</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CEE95415-0460-1DF1-7A61-CBD19B1547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0A2480C-2800-4DDE-875E-F580434299E7}" type="slidenum">
              <a:rPr lang="en-US" altLang="en-US" smtClean="0"/>
              <a:pPr/>
              <a:t>3</a:t>
            </a:fld>
            <a:endParaRPr lang="en-US" altLang="en-US"/>
          </a:p>
        </p:txBody>
      </p:sp>
      <p:sp>
        <p:nvSpPr>
          <p:cNvPr id="9219" name="Rectangle 2">
            <a:extLst>
              <a:ext uri="{FF2B5EF4-FFF2-40B4-BE49-F238E27FC236}">
                <a16:creationId xmlns:a16="http://schemas.microsoft.com/office/drawing/2014/main" id="{8A3E3235-C907-B233-959F-EF4D5E1EB252}"/>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D9C9EFCC-6B60-24BE-A2E5-7CAB9FFEDED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74730844-B2E1-6796-EAE1-665A0745CA5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14BB8A3-1212-4662-AC03-EB42FD666FB1}" type="slidenum">
              <a:rPr lang="en-US" altLang="en-US" smtClean="0"/>
              <a:pPr/>
              <a:t>4</a:t>
            </a:fld>
            <a:endParaRPr lang="en-US" altLang="en-US"/>
          </a:p>
        </p:txBody>
      </p:sp>
      <p:sp>
        <p:nvSpPr>
          <p:cNvPr id="11267" name="Rectangle 2">
            <a:extLst>
              <a:ext uri="{FF2B5EF4-FFF2-40B4-BE49-F238E27FC236}">
                <a16:creationId xmlns:a16="http://schemas.microsoft.com/office/drawing/2014/main" id="{B8DFE1CE-26E0-5688-D740-7B1F2B9DCAD0}"/>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C8AEE9CA-BDCF-5991-A027-A5B9202A8F0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C1664F91-3DF7-7217-C5EF-78F752630B80}"/>
              </a:ext>
            </a:extLst>
          </p:cNvPr>
          <p:cNvSpPr>
            <a:spLocks noGrp="1" noRot="1" noChangeAspect="1" noChangeArrowheads="1" noTextEdit="1"/>
          </p:cNvSpPr>
          <p:nvPr>
            <p:ph type="sldImg"/>
          </p:nvPr>
        </p:nvSpPr>
        <p:spPr>
          <a:ln/>
        </p:spPr>
      </p:sp>
      <p:sp>
        <p:nvSpPr>
          <p:cNvPr id="13315" name="Notes Placeholder 2">
            <a:extLst>
              <a:ext uri="{FF2B5EF4-FFF2-40B4-BE49-F238E27FC236}">
                <a16:creationId xmlns:a16="http://schemas.microsoft.com/office/drawing/2014/main" id="{EF48E5EF-2DCF-3E53-CD8C-B7A70E8003A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3316" name="Slide Number Placeholder 3">
            <a:extLst>
              <a:ext uri="{FF2B5EF4-FFF2-40B4-BE49-F238E27FC236}">
                <a16:creationId xmlns:a16="http://schemas.microsoft.com/office/drawing/2014/main" id="{2C87871B-D6D4-3826-B3AD-70B35B4F8AA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5281185-51B8-419B-92A8-EBC093456BBD}" type="slidenum">
              <a:rPr lang="en-US" altLang="en-US" smtClean="0"/>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7C322707-90DA-8B36-C4F2-4C725B94B72B}"/>
              </a:ext>
            </a:extLst>
          </p:cNvPr>
          <p:cNvSpPr>
            <a:spLocks noGrp="1" noRot="1" noChangeAspect="1" noChangeArrowheads="1" noTextEdit="1"/>
          </p:cNvSpPr>
          <p:nvPr>
            <p:ph type="sldImg"/>
          </p:nvPr>
        </p:nvSpPr>
        <p:spPr>
          <a:ln/>
        </p:spPr>
      </p:sp>
      <p:sp>
        <p:nvSpPr>
          <p:cNvPr id="15363" name="Notes Placeholder 2">
            <a:extLst>
              <a:ext uri="{FF2B5EF4-FFF2-40B4-BE49-F238E27FC236}">
                <a16:creationId xmlns:a16="http://schemas.microsoft.com/office/drawing/2014/main" id="{E088A8C1-9E87-1CF3-51A0-A9BC37AA29C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5364" name="Slide Number Placeholder 3">
            <a:extLst>
              <a:ext uri="{FF2B5EF4-FFF2-40B4-BE49-F238E27FC236}">
                <a16:creationId xmlns:a16="http://schemas.microsoft.com/office/drawing/2014/main" id="{EB0DF472-5FF4-2692-5734-5D915E6A7FF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A693415-B2C4-4CDB-BD7A-91461647686D}" type="slidenum">
              <a:rPr lang="en-US" altLang="en-US" smtClean="0"/>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6074D2F7-A74E-E831-DC55-FD0FBAB5BEF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A8268C8-505D-4BB7-884C-57C437CA8182}" type="slidenum">
              <a:rPr lang="en-US" altLang="en-US" smtClean="0"/>
              <a:pPr/>
              <a:t>8</a:t>
            </a:fld>
            <a:endParaRPr lang="en-US" altLang="en-US"/>
          </a:p>
        </p:txBody>
      </p:sp>
      <p:sp>
        <p:nvSpPr>
          <p:cNvPr id="18435" name="Rectangle 2">
            <a:extLst>
              <a:ext uri="{FF2B5EF4-FFF2-40B4-BE49-F238E27FC236}">
                <a16:creationId xmlns:a16="http://schemas.microsoft.com/office/drawing/2014/main" id="{DA1C7317-D6C3-346D-9F57-5E097553F8F0}"/>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71EE5E21-A419-257C-8FD0-BF360FFA5E4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E532DF8B-F2B9-FC6E-A06B-531D5A9B4F4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598719A-9F22-4B35-B8DA-94C441BA2194}" type="slidenum">
              <a:rPr lang="en-US" altLang="en-US" smtClean="0"/>
              <a:pPr/>
              <a:t>9</a:t>
            </a:fld>
            <a:endParaRPr lang="en-US" altLang="en-US"/>
          </a:p>
        </p:txBody>
      </p:sp>
      <p:sp>
        <p:nvSpPr>
          <p:cNvPr id="20483" name="Rectangle 2">
            <a:extLst>
              <a:ext uri="{FF2B5EF4-FFF2-40B4-BE49-F238E27FC236}">
                <a16:creationId xmlns:a16="http://schemas.microsoft.com/office/drawing/2014/main" id="{22D2B495-9E18-8362-F557-B0BD53C1436B}"/>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FF0C9B80-0542-0C0E-09F2-D8E7C08AD3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49C205BE-96FE-CBD7-33B8-39134038AC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521E72D-D5D0-4A31-9727-D8CF74894AC3}" type="slidenum">
              <a:rPr lang="en-US" altLang="en-US" smtClean="0"/>
              <a:pPr/>
              <a:t>10</a:t>
            </a:fld>
            <a:endParaRPr lang="en-US" altLang="en-US"/>
          </a:p>
        </p:txBody>
      </p:sp>
      <p:sp>
        <p:nvSpPr>
          <p:cNvPr id="22531" name="Rectangle 2">
            <a:extLst>
              <a:ext uri="{FF2B5EF4-FFF2-40B4-BE49-F238E27FC236}">
                <a16:creationId xmlns:a16="http://schemas.microsoft.com/office/drawing/2014/main" id="{34903904-B00A-7183-C23A-88EEB96794D3}"/>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B94F938C-D6B8-848E-7E8D-47F329BE8AF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 name="Group 6">
            <a:extLst>
              <a:ext uri="{FF2B5EF4-FFF2-40B4-BE49-F238E27FC236}">
                <a16:creationId xmlns:a16="http://schemas.microsoft.com/office/drawing/2014/main" id="{1868F8BE-B71B-7996-1D4F-211B82A806B3}"/>
              </a:ext>
            </a:extLst>
          </p:cNvPr>
          <p:cNvGrpSpPr>
            <a:grpSpLocks/>
          </p:cNvGrpSpPr>
          <p:nvPr/>
        </p:nvGrpSpPr>
        <p:grpSpPr bwMode="auto">
          <a:xfrm>
            <a:off x="0" y="914400"/>
            <a:ext cx="8686800" cy="2514600"/>
            <a:chOff x="0" y="576"/>
            <a:chExt cx="5472" cy="1584"/>
          </a:xfrm>
        </p:grpSpPr>
        <p:sp>
          <p:nvSpPr>
            <p:cNvPr id="3" name="Oval 7">
              <a:extLst>
                <a:ext uri="{FF2B5EF4-FFF2-40B4-BE49-F238E27FC236}">
                  <a16:creationId xmlns:a16="http://schemas.microsoft.com/office/drawing/2014/main" id="{1BA1A1B0-8DF0-A97D-F754-A766182F02C3}"/>
                </a:ext>
              </a:extLst>
            </p:cNvPr>
            <p:cNvSpPr>
              <a:spLocks noChangeArrowheads="1"/>
            </p:cNvSpPr>
            <p:nvPr/>
          </p:nvSpPr>
          <p:spPr bwMode="auto">
            <a:xfrm>
              <a:off x="144" y="576"/>
              <a:ext cx="1584" cy="1584"/>
            </a:xfrm>
            <a:prstGeom prst="ellipse">
              <a:avLst/>
            </a:prstGeom>
            <a:noFill/>
            <a:ln w="12700">
              <a:solidFill>
                <a:schemeClr val="accent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p>
          </p:txBody>
        </p:sp>
        <p:sp>
          <p:nvSpPr>
            <p:cNvPr id="4" name="Rectangle 8">
              <a:extLst>
                <a:ext uri="{FF2B5EF4-FFF2-40B4-BE49-F238E27FC236}">
                  <a16:creationId xmlns:a16="http://schemas.microsoft.com/office/drawing/2014/main" id="{7447066A-0340-B57D-3C5B-86CB548C11C1}"/>
                </a:ext>
              </a:extLst>
            </p:cNvPr>
            <p:cNvSpPr>
              <a:spLocks noChangeArrowheads="1"/>
            </p:cNvSpPr>
            <p:nvPr/>
          </p:nvSpPr>
          <p:spPr bwMode="hidden">
            <a:xfrm>
              <a:off x="0" y="1056"/>
              <a:ext cx="2976" cy="720"/>
            </a:xfrm>
            <a:prstGeom prst="rect">
              <a:avLst/>
            </a:prstGeom>
            <a:solidFill>
              <a:schemeClr val="accent2"/>
            </a:solidFill>
            <a:ln>
              <a:noFill/>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5" name="Rectangle 9">
              <a:extLst>
                <a:ext uri="{FF2B5EF4-FFF2-40B4-BE49-F238E27FC236}">
                  <a16:creationId xmlns:a16="http://schemas.microsoft.com/office/drawing/2014/main" id="{6C47A533-FABA-08EE-D855-E9A9168C481A}"/>
                </a:ext>
              </a:extLst>
            </p:cNvPr>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6" name="Freeform 10">
              <a:extLst>
                <a:ext uri="{FF2B5EF4-FFF2-40B4-BE49-F238E27FC236}">
                  <a16:creationId xmlns:a16="http://schemas.microsoft.com/office/drawing/2014/main" id="{DC244F04-AFDA-3730-46C0-D2A79F0A3AD7}"/>
                </a:ext>
              </a:extLst>
            </p:cNvPr>
            <p:cNvSpPr>
              <a:spLocks noChangeArrowheads="1"/>
            </p:cNvSpPr>
            <p:nvPr/>
          </p:nvSpPr>
          <p:spPr bwMode="auto">
            <a:xfrm>
              <a:off x="384" y="960"/>
              <a:ext cx="144" cy="913"/>
            </a:xfrm>
            <a:custGeom>
              <a:avLst/>
              <a:gdLst>
                <a:gd name="T0" fmla="*/ 0 w 1000"/>
                <a:gd name="T1" fmla="*/ 695 h 1000"/>
                <a:gd name="T2" fmla="*/ 0 w 1000"/>
                <a:gd name="T3" fmla="*/ 695 h 1000"/>
                <a:gd name="T4" fmla="*/ 0 w 1000"/>
                <a:gd name="T5" fmla="*/ 0 h 1000"/>
                <a:gd name="T6" fmla="*/ 0 w 1000"/>
                <a:gd name="T7" fmla="*/ 0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7" name="Freeform 11">
              <a:extLst>
                <a:ext uri="{FF2B5EF4-FFF2-40B4-BE49-F238E27FC236}">
                  <a16:creationId xmlns:a16="http://schemas.microsoft.com/office/drawing/2014/main" id="{C4B4D4CA-54DB-4951-06E2-7C529B5A0CE8}"/>
                </a:ext>
              </a:extLst>
            </p:cNvPr>
            <p:cNvSpPr>
              <a:spLocks noChangeArrowheads="1"/>
            </p:cNvSpPr>
            <p:nvPr/>
          </p:nvSpPr>
          <p:spPr bwMode="auto">
            <a:xfrm>
              <a:off x="4944" y="762"/>
              <a:ext cx="165" cy="864"/>
            </a:xfrm>
            <a:custGeom>
              <a:avLst/>
              <a:gdLst>
                <a:gd name="T0" fmla="*/ 0 w 1000"/>
                <a:gd name="T1" fmla="*/ 0 h 1000"/>
                <a:gd name="T2" fmla="*/ 1 w 1000"/>
                <a:gd name="T3" fmla="*/ 0 h 1000"/>
                <a:gd name="T4" fmla="*/ 1 w 1000"/>
                <a:gd name="T5" fmla="*/ 557 h 1000"/>
                <a:gd name="T6" fmla="*/ 0 w 1000"/>
                <a:gd name="T7" fmla="*/ 557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pSp>
      <p:sp>
        <p:nvSpPr>
          <p:cNvPr id="5122"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5132"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8" name="Rectangle 3">
            <a:extLst>
              <a:ext uri="{FF2B5EF4-FFF2-40B4-BE49-F238E27FC236}">
                <a16:creationId xmlns:a16="http://schemas.microsoft.com/office/drawing/2014/main" id="{48413599-B4A4-B71D-F78C-2176D8CCE055}"/>
              </a:ext>
            </a:extLst>
          </p:cNvPr>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9" name="Rectangle 4">
            <a:extLst>
              <a:ext uri="{FF2B5EF4-FFF2-40B4-BE49-F238E27FC236}">
                <a16:creationId xmlns:a16="http://schemas.microsoft.com/office/drawing/2014/main" id="{8520CD95-3FE5-EAFE-5798-D1E94715751B}"/>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10" name="Rectangle 5">
            <a:extLst>
              <a:ext uri="{FF2B5EF4-FFF2-40B4-BE49-F238E27FC236}">
                <a16:creationId xmlns:a16="http://schemas.microsoft.com/office/drawing/2014/main" id="{800D83EA-7E71-8856-EBE7-0CA0C840FCCE}"/>
              </a:ext>
            </a:extLst>
          </p:cNvPr>
          <p:cNvSpPr>
            <a:spLocks noGrp="1" noChangeArrowheads="1"/>
          </p:cNvSpPr>
          <p:nvPr>
            <p:ph type="sldNum" sz="quarter" idx="12"/>
          </p:nvPr>
        </p:nvSpPr>
        <p:spPr>
          <a:xfrm>
            <a:off x="6553200" y="6248400"/>
            <a:ext cx="1905000" cy="457200"/>
          </a:xfrm>
        </p:spPr>
        <p:txBody>
          <a:bodyPr/>
          <a:lstStyle>
            <a:lvl1pPr>
              <a:defRPr/>
            </a:lvl1pPr>
          </a:lstStyle>
          <a:p>
            <a:pPr>
              <a:defRPr/>
            </a:pPr>
            <a:fld id="{383B3F92-D64A-411C-9D40-AF86EA263F41}" type="slidenum">
              <a:rPr lang="en-US" altLang="en-US"/>
              <a:pPr>
                <a:defRPr/>
              </a:pPr>
              <a:t>‹#›</a:t>
            </a:fld>
            <a:endParaRPr lang="en-US" altLang="en-US"/>
          </a:p>
        </p:txBody>
      </p:sp>
    </p:spTree>
    <p:extLst>
      <p:ext uri="{BB962C8B-B14F-4D97-AF65-F5344CB8AC3E}">
        <p14:creationId xmlns:p14="http://schemas.microsoft.com/office/powerpoint/2010/main" val="3253200217"/>
      </p:ext>
    </p:extLst>
  </p:cSld>
  <p:clrMapOvr>
    <a:masterClrMapping/>
  </p:clrMapOvr>
  <p:transition>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0">
            <a:extLst>
              <a:ext uri="{FF2B5EF4-FFF2-40B4-BE49-F238E27FC236}">
                <a16:creationId xmlns:a16="http://schemas.microsoft.com/office/drawing/2014/main" id="{60A7302A-F7F0-3863-65A3-51AA13302F2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1">
            <a:extLst>
              <a:ext uri="{FF2B5EF4-FFF2-40B4-BE49-F238E27FC236}">
                <a16:creationId xmlns:a16="http://schemas.microsoft.com/office/drawing/2014/main" id="{F3774D83-F30F-2298-9840-5272F2D41F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a:extLst>
              <a:ext uri="{FF2B5EF4-FFF2-40B4-BE49-F238E27FC236}">
                <a16:creationId xmlns:a16="http://schemas.microsoft.com/office/drawing/2014/main" id="{C61ADFD7-AA53-8BE7-FB3A-728402F9FB58}"/>
              </a:ext>
            </a:extLst>
          </p:cNvPr>
          <p:cNvSpPr>
            <a:spLocks noGrp="1" noChangeArrowheads="1"/>
          </p:cNvSpPr>
          <p:nvPr>
            <p:ph type="sldNum" sz="quarter" idx="12"/>
          </p:nvPr>
        </p:nvSpPr>
        <p:spPr>
          <a:ln/>
        </p:spPr>
        <p:txBody>
          <a:bodyPr/>
          <a:lstStyle>
            <a:lvl1pPr>
              <a:defRPr/>
            </a:lvl1pPr>
          </a:lstStyle>
          <a:p>
            <a:pPr>
              <a:defRPr/>
            </a:pPr>
            <a:fld id="{7CC22274-B577-4457-98F3-BAD0E2D390AC}" type="slidenum">
              <a:rPr lang="en-US" altLang="en-US"/>
              <a:pPr>
                <a:defRPr/>
              </a:pPr>
              <a:t>‹#›</a:t>
            </a:fld>
            <a:endParaRPr lang="en-US" altLang="en-US"/>
          </a:p>
        </p:txBody>
      </p:sp>
    </p:spTree>
    <p:extLst>
      <p:ext uri="{BB962C8B-B14F-4D97-AF65-F5344CB8AC3E}">
        <p14:creationId xmlns:p14="http://schemas.microsoft.com/office/powerpoint/2010/main" val="2148748017"/>
      </p:ext>
    </p:extLst>
  </p:cSld>
  <p:clrMapOvr>
    <a:masterClrMapping/>
  </p:clrMapOvr>
  <p:transition>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0">
            <a:extLst>
              <a:ext uri="{FF2B5EF4-FFF2-40B4-BE49-F238E27FC236}">
                <a16:creationId xmlns:a16="http://schemas.microsoft.com/office/drawing/2014/main" id="{12B77DDE-8C16-F7EA-4D21-FC8119DBDA8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1">
            <a:extLst>
              <a:ext uri="{FF2B5EF4-FFF2-40B4-BE49-F238E27FC236}">
                <a16:creationId xmlns:a16="http://schemas.microsoft.com/office/drawing/2014/main" id="{8DDA2EB8-E64D-27BC-E62B-C28D84BE12A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a:extLst>
              <a:ext uri="{FF2B5EF4-FFF2-40B4-BE49-F238E27FC236}">
                <a16:creationId xmlns:a16="http://schemas.microsoft.com/office/drawing/2014/main" id="{3FD8174F-4223-5C44-659C-43FFCF211AC9}"/>
              </a:ext>
            </a:extLst>
          </p:cNvPr>
          <p:cNvSpPr>
            <a:spLocks noGrp="1" noChangeArrowheads="1"/>
          </p:cNvSpPr>
          <p:nvPr>
            <p:ph type="sldNum" sz="quarter" idx="12"/>
          </p:nvPr>
        </p:nvSpPr>
        <p:spPr>
          <a:ln/>
        </p:spPr>
        <p:txBody>
          <a:bodyPr/>
          <a:lstStyle>
            <a:lvl1pPr>
              <a:defRPr/>
            </a:lvl1pPr>
          </a:lstStyle>
          <a:p>
            <a:pPr>
              <a:defRPr/>
            </a:pPr>
            <a:fld id="{8B41F1CA-8D22-4A3C-A02C-C6B44E157D11}" type="slidenum">
              <a:rPr lang="en-US" altLang="en-US"/>
              <a:pPr>
                <a:defRPr/>
              </a:pPr>
              <a:t>‹#›</a:t>
            </a:fld>
            <a:endParaRPr lang="en-US" altLang="en-US"/>
          </a:p>
        </p:txBody>
      </p:sp>
    </p:spTree>
    <p:extLst>
      <p:ext uri="{BB962C8B-B14F-4D97-AF65-F5344CB8AC3E}">
        <p14:creationId xmlns:p14="http://schemas.microsoft.com/office/powerpoint/2010/main" val="681058231"/>
      </p:ext>
    </p:extLst>
  </p:cSld>
  <p:clrMapOvr>
    <a:masterClrMapping/>
  </p:clrMapOvr>
  <p:transition>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0">
            <a:extLst>
              <a:ext uri="{FF2B5EF4-FFF2-40B4-BE49-F238E27FC236}">
                <a16:creationId xmlns:a16="http://schemas.microsoft.com/office/drawing/2014/main" id="{47EF0C19-F34D-BF3F-6B44-4BAC572976A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1">
            <a:extLst>
              <a:ext uri="{FF2B5EF4-FFF2-40B4-BE49-F238E27FC236}">
                <a16:creationId xmlns:a16="http://schemas.microsoft.com/office/drawing/2014/main" id="{E4E9F70A-6BCC-7B5F-C7D9-3965D928A74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a:extLst>
              <a:ext uri="{FF2B5EF4-FFF2-40B4-BE49-F238E27FC236}">
                <a16:creationId xmlns:a16="http://schemas.microsoft.com/office/drawing/2014/main" id="{A7E675B4-DCF7-A6F5-D3E4-74E05DDD1DEF}"/>
              </a:ext>
            </a:extLst>
          </p:cNvPr>
          <p:cNvSpPr>
            <a:spLocks noGrp="1" noChangeArrowheads="1"/>
          </p:cNvSpPr>
          <p:nvPr>
            <p:ph type="sldNum" sz="quarter" idx="12"/>
          </p:nvPr>
        </p:nvSpPr>
        <p:spPr>
          <a:ln/>
        </p:spPr>
        <p:txBody>
          <a:bodyPr/>
          <a:lstStyle>
            <a:lvl1pPr>
              <a:defRPr/>
            </a:lvl1pPr>
          </a:lstStyle>
          <a:p>
            <a:pPr>
              <a:defRPr/>
            </a:pPr>
            <a:fld id="{D14063AC-8666-4160-B9D4-B6B92F3517D3}" type="slidenum">
              <a:rPr lang="en-US" altLang="en-US"/>
              <a:pPr>
                <a:defRPr/>
              </a:pPr>
              <a:t>‹#›</a:t>
            </a:fld>
            <a:endParaRPr lang="en-US" altLang="en-US"/>
          </a:p>
        </p:txBody>
      </p:sp>
    </p:spTree>
    <p:extLst>
      <p:ext uri="{BB962C8B-B14F-4D97-AF65-F5344CB8AC3E}">
        <p14:creationId xmlns:p14="http://schemas.microsoft.com/office/powerpoint/2010/main" val="3732588605"/>
      </p:ext>
    </p:extLst>
  </p:cSld>
  <p:clrMapOvr>
    <a:masterClrMapping/>
  </p:clrMapOvr>
  <p:transition>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30">
            <a:extLst>
              <a:ext uri="{FF2B5EF4-FFF2-40B4-BE49-F238E27FC236}">
                <a16:creationId xmlns:a16="http://schemas.microsoft.com/office/drawing/2014/main" id="{49C7511B-924D-2ECE-16C3-9C183D03244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1">
            <a:extLst>
              <a:ext uri="{FF2B5EF4-FFF2-40B4-BE49-F238E27FC236}">
                <a16:creationId xmlns:a16="http://schemas.microsoft.com/office/drawing/2014/main" id="{977367DC-1889-56A4-6B47-03ECA0B1C4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a:extLst>
              <a:ext uri="{FF2B5EF4-FFF2-40B4-BE49-F238E27FC236}">
                <a16:creationId xmlns:a16="http://schemas.microsoft.com/office/drawing/2014/main" id="{ABE2AC20-41AA-8FBE-AADA-C3CBFC6B9E05}"/>
              </a:ext>
            </a:extLst>
          </p:cNvPr>
          <p:cNvSpPr>
            <a:spLocks noGrp="1" noChangeArrowheads="1"/>
          </p:cNvSpPr>
          <p:nvPr>
            <p:ph type="sldNum" sz="quarter" idx="12"/>
          </p:nvPr>
        </p:nvSpPr>
        <p:spPr>
          <a:ln/>
        </p:spPr>
        <p:txBody>
          <a:bodyPr/>
          <a:lstStyle>
            <a:lvl1pPr>
              <a:defRPr/>
            </a:lvl1pPr>
          </a:lstStyle>
          <a:p>
            <a:pPr>
              <a:defRPr/>
            </a:pPr>
            <a:fld id="{394484C7-A0C3-4F4E-922D-081350974230}" type="slidenum">
              <a:rPr lang="en-US" altLang="en-US"/>
              <a:pPr>
                <a:defRPr/>
              </a:pPr>
              <a:t>‹#›</a:t>
            </a:fld>
            <a:endParaRPr lang="en-US" altLang="en-US"/>
          </a:p>
        </p:txBody>
      </p:sp>
    </p:spTree>
    <p:extLst>
      <p:ext uri="{BB962C8B-B14F-4D97-AF65-F5344CB8AC3E}">
        <p14:creationId xmlns:p14="http://schemas.microsoft.com/office/powerpoint/2010/main" val="3871615667"/>
      </p:ext>
    </p:extLst>
  </p:cSld>
  <p:clrMapOvr>
    <a:masterClrMapping/>
  </p:clrMapOvr>
  <p:transition>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30">
            <a:extLst>
              <a:ext uri="{FF2B5EF4-FFF2-40B4-BE49-F238E27FC236}">
                <a16:creationId xmlns:a16="http://schemas.microsoft.com/office/drawing/2014/main" id="{E756108D-0CEE-AA37-648C-6D4352C3719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31">
            <a:extLst>
              <a:ext uri="{FF2B5EF4-FFF2-40B4-BE49-F238E27FC236}">
                <a16:creationId xmlns:a16="http://schemas.microsoft.com/office/drawing/2014/main" id="{A41654A9-9D17-CC5B-325B-D4D9D8C8D1B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2">
            <a:extLst>
              <a:ext uri="{FF2B5EF4-FFF2-40B4-BE49-F238E27FC236}">
                <a16:creationId xmlns:a16="http://schemas.microsoft.com/office/drawing/2014/main" id="{93B48977-BC28-56B5-C317-A7BEBAE83B15}"/>
              </a:ext>
            </a:extLst>
          </p:cNvPr>
          <p:cNvSpPr>
            <a:spLocks noGrp="1" noChangeArrowheads="1"/>
          </p:cNvSpPr>
          <p:nvPr>
            <p:ph type="sldNum" sz="quarter" idx="12"/>
          </p:nvPr>
        </p:nvSpPr>
        <p:spPr>
          <a:ln/>
        </p:spPr>
        <p:txBody>
          <a:bodyPr/>
          <a:lstStyle>
            <a:lvl1pPr>
              <a:defRPr/>
            </a:lvl1pPr>
          </a:lstStyle>
          <a:p>
            <a:pPr>
              <a:defRPr/>
            </a:pPr>
            <a:fld id="{C3D4A03C-F21E-4352-847F-A80A71BE31DC}" type="slidenum">
              <a:rPr lang="en-US" altLang="en-US"/>
              <a:pPr>
                <a:defRPr/>
              </a:pPr>
              <a:t>‹#›</a:t>
            </a:fld>
            <a:endParaRPr lang="en-US" altLang="en-US"/>
          </a:p>
        </p:txBody>
      </p:sp>
    </p:spTree>
    <p:extLst>
      <p:ext uri="{BB962C8B-B14F-4D97-AF65-F5344CB8AC3E}">
        <p14:creationId xmlns:p14="http://schemas.microsoft.com/office/powerpoint/2010/main" val="1862404348"/>
      </p:ext>
    </p:extLst>
  </p:cSld>
  <p:clrMapOvr>
    <a:masterClrMapping/>
  </p:clrMapOvr>
  <p:transition>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30">
            <a:extLst>
              <a:ext uri="{FF2B5EF4-FFF2-40B4-BE49-F238E27FC236}">
                <a16:creationId xmlns:a16="http://schemas.microsoft.com/office/drawing/2014/main" id="{4332B286-5639-8DD4-C25A-C95172E0C04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031">
            <a:extLst>
              <a:ext uri="{FF2B5EF4-FFF2-40B4-BE49-F238E27FC236}">
                <a16:creationId xmlns:a16="http://schemas.microsoft.com/office/drawing/2014/main" id="{F90B3A5D-1781-1111-5C51-9270968D993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032">
            <a:extLst>
              <a:ext uri="{FF2B5EF4-FFF2-40B4-BE49-F238E27FC236}">
                <a16:creationId xmlns:a16="http://schemas.microsoft.com/office/drawing/2014/main" id="{9D4257F9-B714-CEAC-8F8E-B9A64EA50EFA}"/>
              </a:ext>
            </a:extLst>
          </p:cNvPr>
          <p:cNvSpPr>
            <a:spLocks noGrp="1" noChangeArrowheads="1"/>
          </p:cNvSpPr>
          <p:nvPr>
            <p:ph type="sldNum" sz="quarter" idx="12"/>
          </p:nvPr>
        </p:nvSpPr>
        <p:spPr>
          <a:ln/>
        </p:spPr>
        <p:txBody>
          <a:bodyPr/>
          <a:lstStyle>
            <a:lvl1pPr>
              <a:defRPr/>
            </a:lvl1pPr>
          </a:lstStyle>
          <a:p>
            <a:pPr>
              <a:defRPr/>
            </a:pPr>
            <a:fld id="{2FFB62F6-1B8C-4456-B511-166C82651648}" type="slidenum">
              <a:rPr lang="en-US" altLang="en-US"/>
              <a:pPr>
                <a:defRPr/>
              </a:pPr>
              <a:t>‹#›</a:t>
            </a:fld>
            <a:endParaRPr lang="en-US" altLang="en-US"/>
          </a:p>
        </p:txBody>
      </p:sp>
    </p:spTree>
    <p:extLst>
      <p:ext uri="{BB962C8B-B14F-4D97-AF65-F5344CB8AC3E}">
        <p14:creationId xmlns:p14="http://schemas.microsoft.com/office/powerpoint/2010/main" val="3521242647"/>
      </p:ext>
    </p:extLst>
  </p:cSld>
  <p:clrMapOvr>
    <a:masterClrMapping/>
  </p:clrMapOvr>
  <p:transition>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30">
            <a:extLst>
              <a:ext uri="{FF2B5EF4-FFF2-40B4-BE49-F238E27FC236}">
                <a16:creationId xmlns:a16="http://schemas.microsoft.com/office/drawing/2014/main" id="{2F3102AF-1D59-F3B4-10C6-27EEC4F86D7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031">
            <a:extLst>
              <a:ext uri="{FF2B5EF4-FFF2-40B4-BE49-F238E27FC236}">
                <a16:creationId xmlns:a16="http://schemas.microsoft.com/office/drawing/2014/main" id="{89C251CA-CC2C-83A6-2D31-D890B3948E8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032">
            <a:extLst>
              <a:ext uri="{FF2B5EF4-FFF2-40B4-BE49-F238E27FC236}">
                <a16:creationId xmlns:a16="http://schemas.microsoft.com/office/drawing/2014/main" id="{CC0C5FA8-B663-18CB-FBC6-0DC07171BA64}"/>
              </a:ext>
            </a:extLst>
          </p:cNvPr>
          <p:cNvSpPr>
            <a:spLocks noGrp="1" noChangeArrowheads="1"/>
          </p:cNvSpPr>
          <p:nvPr>
            <p:ph type="sldNum" sz="quarter" idx="12"/>
          </p:nvPr>
        </p:nvSpPr>
        <p:spPr>
          <a:ln/>
        </p:spPr>
        <p:txBody>
          <a:bodyPr/>
          <a:lstStyle>
            <a:lvl1pPr>
              <a:defRPr/>
            </a:lvl1pPr>
          </a:lstStyle>
          <a:p>
            <a:pPr>
              <a:defRPr/>
            </a:pPr>
            <a:fld id="{94AE1FF5-9D10-4869-8E71-F5B691D9AD66}" type="slidenum">
              <a:rPr lang="en-US" altLang="en-US"/>
              <a:pPr>
                <a:defRPr/>
              </a:pPr>
              <a:t>‹#›</a:t>
            </a:fld>
            <a:endParaRPr lang="en-US" altLang="en-US"/>
          </a:p>
        </p:txBody>
      </p:sp>
    </p:spTree>
    <p:extLst>
      <p:ext uri="{BB962C8B-B14F-4D97-AF65-F5344CB8AC3E}">
        <p14:creationId xmlns:p14="http://schemas.microsoft.com/office/powerpoint/2010/main" val="2470798879"/>
      </p:ext>
    </p:extLst>
  </p:cSld>
  <p:clrMapOvr>
    <a:masterClrMapping/>
  </p:clrMapOvr>
  <p:transition>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30">
            <a:extLst>
              <a:ext uri="{FF2B5EF4-FFF2-40B4-BE49-F238E27FC236}">
                <a16:creationId xmlns:a16="http://schemas.microsoft.com/office/drawing/2014/main" id="{3D678EB0-AC0A-BECE-098E-80A85F294DC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031">
            <a:extLst>
              <a:ext uri="{FF2B5EF4-FFF2-40B4-BE49-F238E27FC236}">
                <a16:creationId xmlns:a16="http://schemas.microsoft.com/office/drawing/2014/main" id="{E588BDBC-5935-F6C1-1DAE-B7DFA03F21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032">
            <a:extLst>
              <a:ext uri="{FF2B5EF4-FFF2-40B4-BE49-F238E27FC236}">
                <a16:creationId xmlns:a16="http://schemas.microsoft.com/office/drawing/2014/main" id="{4AF613A4-2385-DC83-0D53-01402257C909}"/>
              </a:ext>
            </a:extLst>
          </p:cNvPr>
          <p:cNvSpPr>
            <a:spLocks noGrp="1" noChangeArrowheads="1"/>
          </p:cNvSpPr>
          <p:nvPr>
            <p:ph type="sldNum" sz="quarter" idx="12"/>
          </p:nvPr>
        </p:nvSpPr>
        <p:spPr>
          <a:ln/>
        </p:spPr>
        <p:txBody>
          <a:bodyPr/>
          <a:lstStyle>
            <a:lvl1pPr>
              <a:defRPr/>
            </a:lvl1pPr>
          </a:lstStyle>
          <a:p>
            <a:pPr>
              <a:defRPr/>
            </a:pPr>
            <a:fld id="{A8DDAA1C-52F4-409D-A067-FA9CD61AFBD2}" type="slidenum">
              <a:rPr lang="en-US" altLang="en-US"/>
              <a:pPr>
                <a:defRPr/>
              </a:pPr>
              <a:t>‹#›</a:t>
            </a:fld>
            <a:endParaRPr lang="en-US" altLang="en-US"/>
          </a:p>
        </p:txBody>
      </p:sp>
    </p:spTree>
    <p:extLst>
      <p:ext uri="{BB962C8B-B14F-4D97-AF65-F5344CB8AC3E}">
        <p14:creationId xmlns:p14="http://schemas.microsoft.com/office/powerpoint/2010/main" val="91457708"/>
      </p:ext>
    </p:extLst>
  </p:cSld>
  <p:clrMapOvr>
    <a:masterClrMapping/>
  </p:clrMapOvr>
  <p:transition>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30">
            <a:extLst>
              <a:ext uri="{FF2B5EF4-FFF2-40B4-BE49-F238E27FC236}">
                <a16:creationId xmlns:a16="http://schemas.microsoft.com/office/drawing/2014/main" id="{FCFA2989-8DBD-D57C-225B-2E8AC069362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31">
            <a:extLst>
              <a:ext uri="{FF2B5EF4-FFF2-40B4-BE49-F238E27FC236}">
                <a16:creationId xmlns:a16="http://schemas.microsoft.com/office/drawing/2014/main" id="{6F3DAC8F-E9C5-2CEC-377A-3ADADFDE6D5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2">
            <a:extLst>
              <a:ext uri="{FF2B5EF4-FFF2-40B4-BE49-F238E27FC236}">
                <a16:creationId xmlns:a16="http://schemas.microsoft.com/office/drawing/2014/main" id="{C282FBAA-38B7-B510-F5C7-7C4A629504EF}"/>
              </a:ext>
            </a:extLst>
          </p:cNvPr>
          <p:cNvSpPr>
            <a:spLocks noGrp="1" noChangeArrowheads="1"/>
          </p:cNvSpPr>
          <p:nvPr>
            <p:ph type="sldNum" sz="quarter" idx="12"/>
          </p:nvPr>
        </p:nvSpPr>
        <p:spPr>
          <a:ln/>
        </p:spPr>
        <p:txBody>
          <a:bodyPr/>
          <a:lstStyle>
            <a:lvl1pPr>
              <a:defRPr/>
            </a:lvl1pPr>
          </a:lstStyle>
          <a:p>
            <a:pPr>
              <a:defRPr/>
            </a:pPr>
            <a:fld id="{BFA73655-1FC0-49C2-A12D-51E26C0E440C}" type="slidenum">
              <a:rPr lang="en-US" altLang="en-US"/>
              <a:pPr>
                <a:defRPr/>
              </a:pPr>
              <a:t>‹#›</a:t>
            </a:fld>
            <a:endParaRPr lang="en-US" altLang="en-US"/>
          </a:p>
        </p:txBody>
      </p:sp>
    </p:spTree>
    <p:extLst>
      <p:ext uri="{BB962C8B-B14F-4D97-AF65-F5344CB8AC3E}">
        <p14:creationId xmlns:p14="http://schemas.microsoft.com/office/powerpoint/2010/main" val="3860856087"/>
      </p:ext>
    </p:extLst>
  </p:cSld>
  <p:clrMapOvr>
    <a:masterClrMapping/>
  </p:clrMapOvr>
  <p:transition>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30">
            <a:extLst>
              <a:ext uri="{FF2B5EF4-FFF2-40B4-BE49-F238E27FC236}">
                <a16:creationId xmlns:a16="http://schemas.microsoft.com/office/drawing/2014/main" id="{7A5373AB-3F75-6C69-642C-85EC31F606E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31">
            <a:extLst>
              <a:ext uri="{FF2B5EF4-FFF2-40B4-BE49-F238E27FC236}">
                <a16:creationId xmlns:a16="http://schemas.microsoft.com/office/drawing/2014/main" id="{B1447752-ADA3-6143-28FA-20467A2975C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2">
            <a:extLst>
              <a:ext uri="{FF2B5EF4-FFF2-40B4-BE49-F238E27FC236}">
                <a16:creationId xmlns:a16="http://schemas.microsoft.com/office/drawing/2014/main" id="{E86ADAE5-D512-2630-4669-B31FC90A0CA7}"/>
              </a:ext>
            </a:extLst>
          </p:cNvPr>
          <p:cNvSpPr>
            <a:spLocks noGrp="1" noChangeArrowheads="1"/>
          </p:cNvSpPr>
          <p:nvPr>
            <p:ph type="sldNum" sz="quarter" idx="12"/>
          </p:nvPr>
        </p:nvSpPr>
        <p:spPr>
          <a:ln/>
        </p:spPr>
        <p:txBody>
          <a:bodyPr/>
          <a:lstStyle>
            <a:lvl1pPr>
              <a:defRPr/>
            </a:lvl1pPr>
          </a:lstStyle>
          <a:p>
            <a:pPr>
              <a:defRPr/>
            </a:pPr>
            <a:fld id="{3CD18CBF-8A7B-4E80-A392-C93A3CD66692}" type="slidenum">
              <a:rPr lang="en-US" altLang="en-US"/>
              <a:pPr>
                <a:defRPr/>
              </a:pPr>
              <a:t>‹#›</a:t>
            </a:fld>
            <a:endParaRPr lang="en-US" altLang="en-US"/>
          </a:p>
        </p:txBody>
      </p:sp>
    </p:spTree>
    <p:extLst>
      <p:ext uri="{BB962C8B-B14F-4D97-AF65-F5344CB8AC3E}">
        <p14:creationId xmlns:p14="http://schemas.microsoft.com/office/powerpoint/2010/main" val="3388348738"/>
      </p:ext>
    </p:extLst>
  </p:cSld>
  <p:clrMapOvr>
    <a:masterClrMapping/>
  </p:clrMapOvr>
  <p:transition>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a:extLst>
              <a:ext uri="{FF2B5EF4-FFF2-40B4-BE49-F238E27FC236}">
                <a16:creationId xmlns:a16="http://schemas.microsoft.com/office/drawing/2014/main" id="{2A864589-47EC-227A-8A06-F9C95D6E79C0}"/>
              </a:ext>
            </a:extLst>
          </p:cNvPr>
          <p:cNvSpPr>
            <a:spLocks noChangeArrowheads="1"/>
          </p:cNvSpPr>
          <p:nvPr/>
        </p:nvSpPr>
        <p:spPr bwMode="auto">
          <a:xfrm>
            <a:off x="0" y="1377950"/>
            <a:ext cx="2133600" cy="101600"/>
          </a:xfrm>
          <a:prstGeom prst="rect">
            <a:avLst/>
          </a:prstGeom>
          <a:solidFill>
            <a:schemeClr val="accent2"/>
          </a:solidFill>
          <a:ln>
            <a:noFill/>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27" name="Rectangle 1027">
            <a:extLst>
              <a:ext uri="{FF2B5EF4-FFF2-40B4-BE49-F238E27FC236}">
                <a16:creationId xmlns:a16="http://schemas.microsoft.com/office/drawing/2014/main" id="{F5FFDE75-2AE6-F703-2071-549B5EB54A20}"/>
              </a:ext>
            </a:extLst>
          </p:cNvPr>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4100" name="Rectangle 1028">
            <a:extLst>
              <a:ext uri="{FF2B5EF4-FFF2-40B4-BE49-F238E27FC236}">
                <a16:creationId xmlns:a16="http://schemas.microsoft.com/office/drawing/2014/main" id="{A2EF1AE3-6339-98A0-384E-DBD8E5EF8F3E}"/>
              </a:ext>
            </a:extLst>
          </p:cNvPr>
          <p:cNvSpPr>
            <a:spLocks noGrp="1" noChangeArrowheads="1"/>
          </p:cNvSpPr>
          <p:nvPr>
            <p:ph type="title"/>
          </p:nvPr>
        </p:nvSpPr>
        <p:spPr bwMode="auto">
          <a:xfrm>
            <a:off x="931863" y="96838"/>
            <a:ext cx="71580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4101" name="Rectangle 1029">
            <a:extLst>
              <a:ext uri="{FF2B5EF4-FFF2-40B4-BE49-F238E27FC236}">
                <a16:creationId xmlns:a16="http://schemas.microsoft.com/office/drawing/2014/main" id="{6350CFC2-53DA-E102-4907-B37C18D2277D}"/>
              </a:ext>
            </a:extLst>
          </p:cNvPr>
          <p:cNvSpPr>
            <a:spLocks noGrp="1" noChangeArrowheads="1"/>
          </p:cNvSpPr>
          <p:nvPr>
            <p:ph type="body" idx="1"/>
          </p:nvPr>
        </p:nvSpPr>
        <p:spPr bwMode="auto">
          <a:xfrm>
            <a:off x="949325" y="1981200"/>
            <a:ext cx="76612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2" name="Rectangle 1030">
            <a:extLst>
              <a:ext uri="{FF2B5EF4-FFF2-40B4-BE49-F238E27FC236}">
                <a16:creationId xmlns:a16="http://schemas.microsoft.com/office/drawing/2014/main" id="{60F379AE-5DBA-8453-AF06-561E53D3DAEB}"/>
              </a:ext>
            </a:extLst>
          </p:cNvPr>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pPr>
              <a:defRPr/>
            </a:pPr>
            <a:endParaRPr lang="en-US"/>
          </a:p>
        </p:txBody>
      </p:sp>
      <p:sp>
        <p:nvSpPr>
          <p:cNvPr id="4103" name="Rectangle 1031">
            <a:extLst>
              <a:ext uri="{FF2B5EF4-FFF2-40B4-BE49-F238E27FC236}">
                <a16:creationId xmlns:a16="http://schemas.microsoft.com/office/drawing/2014/main" id="{7741C7C5-4C58-FD27-8FE1-72CC1676A29D}"/>
              </a:ext>
            </a:extLst>
          </p:cNvPr>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endParaRPr lang="en-US"/>
          </a:p>
        </p:txBody>
      </p:sp>
      <p:sp>
        <p:nvSpPr>
          <p:cNvPr id="4104" name="Rectangle 1032">
            <a:extLst>
              <a:ext uri="{FF2B5EF4-FFF2-40B4-BE49-F238E27FC236}">
                <a16:creationId xmlns:a16="http://schemas.microsoft.com/office/drawing/2014/main" id="{9A5AD8B3-1E9F-B76C-7C4F-B96CA09EAE69}"/>
              </a:ext>
            </a:extLst>
          </p:cNvPr>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DEE4AC3C-68F6-4956-B373-F7222BBAD18B}" type="slidenum">
              <a:rPr lang="en-US" altLang="en-US"/>
              <a:pPr>
                <a:defRPr/>
              </a:pPr>
              <a:t>‹#›</a:t>
            </a:fld>
            <a:endParaRPr lang="en-US" altLang="en-US"/>
          </a:p>
        </p:txBody>
      </p:sp>
      <p:sp>
        <p:nvSpPr>
          <p:cNvPr id="1033" name="Freeform 1033">
            <a:extLst>
              <a:ext uri="{FF2B5EF4-FFF2-40B4-BE49-F238E27FC236}">
                <a16:creationId xmlns:a16="http://schemas.microsoft.com/office/drawing/2014/main" id="{D56405BC-B7D6-10C0-1BBA-10B14E175EBE}"/>
              </a:ext>
            </a:extLst>
          </p:cNvPr>
          <p:cNvSpPr>
            <a:spLocks noChangeArrowheads="1"/>
          </p:cNvSpPr>
          <p:nvPr/>
        </p:nvSpPr>
        <p:spPr bwMode="auto">
          <a:xfrm>
            <a:off x="838200" y="561975"/>
            <a:ext cx="152400" cy="1066800"/>
          </a:xfrm>
          <a:custGeom>
            <a:avLst/>
            <a:gdLst>
              <a:gd name="T0" fmla="*/ 2147483646 w 1000"/>
              <a:gd name="T1" fmla="*/ 2147483646 h 1000"/>
              <a:gd name="T2" fmla="*/ 0 w 1000"/>
              <a:gd name="T3" fmla="*/ 2147483646 h 1000"/>
              <a:gd name="T4" fmla="*/ 0 w 1000"/>
              <a:gd name="T5" fmla="*/ 0 h 1000"/>
              <a:gd name="T6" fmla="*/ 2147483646 w 1000"/>
              <a:gd name="T7" fmla="*/ 0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034" name="Freeform 1034">
            <a:extLst>
              <a:ext uri="{FF2B5EF4-FFF2-40B4-BE49-F238E27FC236}">
                <a16:creationId xmlns:a16="http://schemas.microsoft.com/office/drawing/2014/main" id="{61F79CDA-7B9B-E478-DCD8-8C12D47D8D00}"/>
              </a:ext>
            </a:extLst>
          </p:cNvPr>
          <p:cNvSpPr>
            <a:spLocks noChangeArrowheads="1"/>
          </p:cNvSpPr>
          <p:nvPr/>
        </p:nvSpPr>
        <p:spPr bwMode="auto">
          <a:xfrm>
            <a:off x="8262938" y="269875"/>
            <a:ext cx="152400" cy="10731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Tree>
  </p:cSld>
  <p:clrMap bg1="lt1" tx1="dk1" bg2="lt2" tx2="dk2" accent1="accent1" accent2="accent2" accent3="accent3" accent4="accent4" accent5="accent5" accent6="accent6" hlink="hlink" folHlink="folHlink"/>
  <p:sldLayoutIdLst>
    <p:sldLayoutId id="2147483768"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circl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fade">
                                      <p:cBhvr>
                                        <p:cTn id="7" dur="2000"/>
                                        <p:tgtEl>
                                          <p:spTgt spid="41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01">
                                            <p:txEl>
                                              <p:pRg st="0" end="0"/>
                                            </p:txEl>
                                          </p:spTgt>
                                        </p:tgtEl>
                                        <p:attrNameLst>
                                          <p:attrName>style.visibility</p:attrName>
                                        </p:attrNameLst>
                                      </p:cBhvr>
                                      <p:to>
                                        <p:strVal val="visible"/>
                                      </p:to>
                                    </p:set>
                                    <p:animEffect transition="in" filter="fade">
                                      <p:cBhvr>
                                        <p:cTn id="12" dur="2000"/>
                                        <p:tgtEl>
                                          <p:spTgt spid="4101">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101">
                                            <p:txEl>
                                              <p:pRg st="1" end="1"/>
                                            </p:txEl>
                                          </p:spTgt>
                                        </p:tgtEl>
                                        <p:attrNameLst>
                                          <p:attrName>style.visibility</p:attrName>
                                        </p:attrNameLst>
                                      </p:cBhvr>
                                      <p:to>
                                        <p:strVal val="visible"/>
                                      </p:to>
                                    </p:set>
                                    <p:animEffect transition="in" filter="fade">
                                      <p:cBhvr>
                                        <p:cTn id="15" dur="2000"/>
                                        <p:tgtEl>
                                          <p:spTgt spid="4101">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101">
                                            <p:txEl>
                                              <p:pRg st="2" end="2"/>
                                            </p:txEl>
                                          </p:spTgt>
                                        </p:tgtEl>
                                        <p:attrNameLst>
                                          <p:attrName>style.visibility</p:attrName>
                                        </p:attrNameLst>
                                      </p:cBhvr>
                                      <p:to>
                                        <p:strVal val="visible"/>
                                      </p:to>
                                    </p:set>
                                    <p:animEffect transition="in" filter="fade">
                                      <p:cBhvr>
                                        <p:cTn id="18" dur="2000"/>
                                        <p:tgtEl>
                                          <p:spTgt spid="4101">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101">
                                            <p:txEl>
                                              <p:pRg st="3" end="3"/>
                                            </p:txEl>
                                          </p:spTgt>
                                        </p:tgtEl>
                                        <p:attrNameLst>
                                          <p:attrName>style.visibility</p:attrName>
                                        </p:attrNameLst>
                                      </p:cBhvr>
                                      <p:to>
                                        <p:strVal val="visible"/>
                                      </p:to>
                                    </p:set>
                                    <p:animEffect transition="in" filter="fade">
                                      <p:cBhvr>
                                        <p:cTn id="21" dur="2000"/>
                                        <p:tgtEl>
                                          <p:spTgt spid="4101">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101">
                                            <p:txEl>
                                              <p:pRg st="4" end="4"/>
                                            </p:txEl>
                                          </p:spTgt>
                                        </p:tgtEl>
                                        <p:attrNameLst>
                                          <p:attrName>style.visibility</p:attrName>
                                        </p:attrNameLst>
                                      </p:cBhvr>
                                      <p:to>
                                        <p:strVal val="visible"/>
                                      </p:to>
                                    </p:set>
                                    <p:animEffect transition="in" filter="fade">
                                      <p:cBhvr>
                                        <p:cTn id="24" dur="2000"/>
                                        <p:tgtEl>
                                          <p:spTgt spid="410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P spid="4101" grpId="0" build="p">
        <p:tmplLst>
          <p:tmpl lvl="1">
            <p:tnLst>
              <p:par>
                <p:cTn presetID="10" presetClass="entr" presetSubtype="0" fill="hold" nodeType="clickEffect">
                  <p:stCondLst>
                    <p:cond delay="0"/>
                  </p:stCondLst>
                  <p:childTnLst>
                    <p:set>
                      <p:cBhvr>
                        <p:cTn dur="1" fill="hold">
                          <p:stCondLst>
                            <p:cond delay="0"/>
                          </p:stCondLst>
                        </p:cTn>
                        <p:tgtEl>
                          <p:spTgt spid="4101"/>
                        </p:tgtEl>
                        <p:attrNameLst>
                          <p:attrName>style.visibility</p:attrName>
                        </p:attrNameLst>
                      </p:cBhvr>
                      <p:to>
                        <p:strVal val="visible"/>
                      </p:to>
                    </p:set>
                    <p:animEffect transition="in" filter="fade">
                      <p:cBhvr>
                        <p:cTn dur="2000"/>
                        <p:tgtEl>
                          <p:spTgt spid="4101"/>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4101"/>
                        </p:tgtEl>
                        <p:attrNameLst>
                          <p:attrName>style.visibility</p:attrName>
                        </p:attrNameLst>
                      </p:cBhvr>
                      <p:to>
                        <p:strVal val="visible"/>
                      </p:to>
                    </p:set>
                    <p:animEffect transition="in" filter="fade">
                      <p:cBhvr>
                        <p:cTn dur="2000"/>
                        <p:tgtEl>
                          <p:spTgt spid="4101"/>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4101"/>
                        </p:tgtEl>
                        <p:attrNameLst>
                          <p:attrName>style.visibility</p:attrName>
                        </p:attrNameLst>
                      </p:cBhvr>
                      <p:to>
                        <p:strVal val="visible"/>
                      </p:to>
                    </p:set>
                    <p:animEffect transition="in" filter="fade">
                      <p:cBhvr>
                        <p:cTn dur="2000"/>
                        <p:tgtEl>
                          <p:spTgt spid="4101"/>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4101"/>
                        </p:tgtEl>
                        <p:attrNameLst>
                          <p:attrName>style.visibility</p:attrName>
                        </p:attrNameLst>
                      </p:cBhvr>
                      <p:to>
                        <p:strVal val="visible"/>
                      </p:to>
                    </p:set>
                    <p:animEffect transition="in" filter="fade">
                      <p:cBhvr>
                        <p:cTn dur="2000"/>
                        <p:tgtEl>
                          <p:spTgt spid="4101"/>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4101"/>
                        </p:tgtEl>
                        <p:attrNameLst>
                          <p:attrName>style.visibility</p:attrName>
                        </p:attrNameLst>
                      </p:cBhvr>
                      <p:to>
                        <p:strVal val="visible"/>
                      </p:to>
                    </p:set>
                    <p:animEffect transition="in" filter="fade">
                      <p:cBhvr>
                        <p:cTn dur="2000"/>
                        <p:tgtEl>
                          <p:spTgt spid="4101"/>
                        </p:tgtEl>
                      </p:cBhvr>
                    </p:animEffect>
                  </p:childTnLst>
                </p:cTn>
              </p:par>
            </p:tnLst>
          </p:tmpl>
        </p:tmplLst>
      </p:bldP>
    </p:bldLst>
  </p:timing>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anose="05000000000000000000" pitchFamily="2" charset="2"/>
        <a:buChar char="n"/>
        <a:defRPr sz="3200">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anose="05000000000000000000" pitchFamily="2" charset="2"/>
        <a:buChar char="¡"/>
        <a:defRPr sz="2800">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anose="05000000000000000000" pitchFamily="2" charset="2"/>
        <a:buChar char="n"/>
        <a:defRPr sz="2400">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anose="05000000000000000000" pitchFamily="2" charset="2"/>
        <a:buChar char="¡"/>
        <a:defRPr sz="20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830BB3B-FF65-3CFE-1BAC-087DB15BDE93}"/>
              </a:ext>
            </a:extLst>
          </p:cNvPr>
          <p:cNvSpPr>
            <a:spLocks noGrp="1" noChangeArrowheads="1"/>
          </p:cNvSpPr>
          <p:nvPr>
            <p:ph type="ctrTitle"/>
          </p:nvPr>
        </p:nvSpPr>
        <p:spPr/>
        <p:txBody>
          <a:bodyPr/>
          <a:lstStyle/>
          <a:p>
            <a:pPr eaLnBrk="1" hangingPunct="1"/>
            <a:r>
              <a:rPr lang="en-US" altLang="en-US"/>
              <a:t>Writing Paragraphs</a:t>
            </a:r>
          </a:p>
        </p:txBody>
      </p:sp>
      <p:sp>
        <p:nvSpPr>
          <p:cNvPr id="4099" name="Rectangle 3">
            <a:extLst>
              <a:ext uri="{FF2B5EF4-FFF2-40B4-BE49-F238E27FC236}">
                <a16:creationId xmlns:a16="http://schemas.microsoft.com/office/drawing/2014/main" id="{4C92BEDF-E4E6-9969-E7A9-97E01D178354}"/>
              </a:ext>
            </a:extLst>
          </p:cNvPr>
          <p:cNvSpPr>
            <a:spLocks noGrp="1" noChangeArrowheads="1"/>
          </p:cNvSpPr>
          <p:nvPr>
            <p:ph type="subTitle" idx="1"/>
          </p:nvPr>
        </p:nvSpPr>
        <p:spPr>
          <a:xfrm>
            <a:off x="2362200" y="2895600"/>
            <a:ext cx="5486400" cy="2438400"/>
          </a:xfrm>
        </p:spPr>
        <p:txBody>
          <a:bodyPr/>
          <a:lstStyle/>
          <a:p>
            <a:pPr algn="ctr" eaLnBrk="1" hangingPunct="1">
              <a:lnSpc>
                <a:spcPct val="80000"/>
              </a:lnSpc>
              <a:defRPr/>
            </a:pPr>
            <a:endParaRPr lang="en-US" altLang="en-US" sz="1800" i="1" dirty="0"/>
          </a:p>
          <a:p>
            <a:pPr eaLnBrk="1" hangingPunct="1">
              <a:lnSpc>
                <a:spcPct val="80000"/>
              </a:lnSpc>
              <a:defRPr/>
            </a:pPr>
            <a:r>
              <a:rPr lang="en-US" altLang="en-US" sz="2400" i="1" dirty="0"/>
              <a:t>A distinct division of written or printed matter that: </a:t>
            </a:r>
          </a:p>
          <a:p>
            <a:pPr marL="342900" indent="-342900" eaLnBrk="1" hangingPunct="1">
              <a:lnSpc>
                <a:spcPct val="80000"/>
              </a:lnSpc>
              <a:buFont typeface="Arial" panose="020B0604020202020204" pitchFamily="34" charset="0"/>
              <a:buChar char="•"/>
              <a:defRPr/>
            </a:pPr>
            <a:r>
              <a:rPr lang="en-US" altLang="en-US" sz="2400" i="1" dirty="0"/>
              <a:t>begins on a new, usually indented line, </a:t>
            </a:r>
          </a:p>
          <a:p>
            <a:pPr marL="342900" indent="-342900" eaLnBrk="1" hangingPunct="1">
              <a:lnSpc>
                <a:spcPct val="80000"/>
              </a:lnSpc>
              <a:buFont typeface="Arial" panose="020B0604020202020204" pitchFamily="34" charset="0"/>
              <a:buChar char="•"/>
              <a:defRPr/>
            </a:pPr>
            <a:r>
              <a:rPr lang="en-US" altLang="en-US" sz="2400" i="1" dirty="0"/>
              <a:t>consists of one or more sentences, and </a:t>
            </a:r>
          </a:p>
          <a:p>
            <a:pPr marL="342900" indent="-342900" eaLnBrk="1" hangingPunct="1">
              <a:lnSpc>
                <a:spcPct val="80000"/>
              </a:lnSpc>
              <a:buFont typeface="Arial" panose="020B0604020202020204" pitchFamily="34" charset="0"/>
              <a:buChar char="•"/>
              <a:defRPr/>
            </a:pPr>
            <a:r>
              <a:rPr lang="en-US" altLang="en-US" sz="2400" i="1" dirty="0"/>
              <a:t>typically deals with a single thought or topic or quotes one speaker's continuous words. </a:t>
            </a:r>
          </a:p>
          <a:p>
            <a:pPr eaLnBrk="1" hangingPunct="1">
              <a:lnSpc>
                <a:spcPct val="80000"/>
              </a:lnSpc>
              <a:defRPr/>
            </a:pPr>
            <a:endParaRPr lang="en-US" altLang="en-US" sz="1800" i="1" dirty="0"/>
          </a:p>
          <a:p>
            <a:pPr eaLnBrk="1" hangingPunct="1">
              <a:lnSpc>
                <a:spcPct val="80000"/>
              </a:lnSpc>
              <a:defRPr/>
            </a:pPr>
            <a:endParaRPr lang="en-US" altLang="en-US" sz="1800" dirty="0"/>
          </a:p>
          <a:p>
            <a:pPr eaLnBrk="1" hangingPunct="1">
              <a:lnSpc>
                <a:spcPct val="80000"/>
              </a:lnSpc>
              <a:defRPr/>
            </a:pPr>
            <a:endParaRPr lang="en-US" altLang="en-US" sz="1800" dirty="0"/>
          </a:p>
        </p:txBody>
      </p:sp>
    </p:spTree>
  </p:cSld>
  <p:clrMapOvr>
    <a:masterClrMapping/>
  </p:clrMapOvr>
  <p:transition>
    <p:circl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7F40EDC-3589-9EDC-E0A5-701CBF76996D}"/>
              </a:ext>
            </a:extLst>
          </p:cNvPr>
          <p:cNvSpPr>
            <a:spLocks noGrp="1" noChangeArrowheads="1"/>
          </p:cNvSpPr>
          <p:nvPr>
            <p:ph type="title"/>
          </p:nvPr>
        </p:nvSpPr>
        <p:spPr>
          <a:xfrm>
            <a:off x="914400" y="0"/>
            <a:ext cx="7158038" cy="1412875"/>
          </a:xfrm>
        </p:spPr>
        <p:txBody>
          <a:bodyPr/>
          <a:lstStyle/>
          <a:p>
            <a:pPr eaLnBrk="1" hangingPunct="1"/>
            <a:r>
              <a:rPr lang="en-US" altLang="en-US"/>
              <a:t>Another Example</a:t>
            </a:r>
            <a:br>
              <a:rPr lang="en-US" altLang="en-US"/>
            </a:br>
            <a:r>
              <a:rPr lang="en-US" altLang="en-US" sz="2000">
                <a:solidFill>
                  <a:srgbClr val="C00000"/>
                </a:solidFill>
              </a:rPr>
              <a:t>(topic sentence at end)</a:t>
            </a:r>
          </a:p>
        </p:txBody>
      </p:sp>
      <p:sp>
        <p:nvSpPr>
          <p:cNvPr id="21507" name="Rectangle 3">
            <a:extLst>
              <a:ext uri="{FF2B5EF4-FFF2-40B4-BE49-F238E27FC236}">
                <a16:creationId xmlns:a16="http://schemas.microsoft.com/office/drawing/2014/main" id="{E5DDE650-AE14-487F-E4B5-CA42446C60D4}"/>
              </a:ext>
            </a:extLst>
          </p:cNvPr>
          <p:cNvSpPr>
            <a:spLocks noGrp="1" noChangeArrowheads="1"/>
          </p:cNvSpPr>
          <p:nvPr>
            <p:ph type="body" idx="1"/>
          </p:nvPr>
        </p:nvSpPr>
        <p:spPr>
          <a:xfrm>
            <a:off x="228600" y="1981200"/>
            <a:ext cx="8382000" cy="4114800"/>
          </a:xfrm>
        </p:spPr>
        <p:txBody>
          <a:bodyPr/>
          <a:lstStyle/>
          <a:p>
            <a:pPr algn="just" eaLnBrk="1" hangingPunct="1">
              <a:buFont typeface="Wingdings" panose="05000000000000000000" pitchFamily="2" charset="2"/>
              <a:buNone/>
            </a:pPr>
            <a:r>
              <a:rPr lang="en-US" altLang="en-US" sz="1800"/>
              <a:t>	Studies have consistently shown that cities with high levels of walkability and bikeability experience reduced rates of obesity and related diseases. For instance, a study published in the Journal of the American Medical Association found that residents of New York City's most walkable neighborhoods were 30% less likely to be obese than those living in less walkable areas. Similarly, Copenhagen's investment in bike infrastructure has led to a 20% increase in commuting cyclists, resulting in improved air quality and reduced healthcare costs. In Barcelona, the introduction of 'superblocks' – pedestrian-friendly zones restricting vehicle access – has decreased air pollution by 25% and increased physical activity among residents. </a:t>
            </a:r>
            <a:r>
              <a:rPr lang="en-US" altLang="en-US" sz="1800" b="1"/>
              <a:t>These examples suggest that urban design prioritizing pedestrian-friendly and bikeable infrastructure can have a significant impact on public health, pointing to the conclusion that designing cities for walkability and bikeability is essential for promoting healthier communities</a:t>
            </a:r>
            <a:r>
              <a:rPr lang="en-US" altLang="en-US" sz="1800"/>
              <a:t>.</a:t>
            </a:r>
          </a:p>
        </p:txBody>
      </p:sp>
    </p:spTree>
  </p:cSld>
  <p:clrMapOvr>
    <a:masterClrMapping/>
  </p:clrMapOvr>
  <p:transition>
    <p:circl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D7E993EF-3B1D-C1D8-5736-71201A952640}"/>
              </a:ext>
            </a:extLst>
          </p:cNvPr>
          <p:cNvSpPr>
            <a:spLocks noGrp="1" noChangeArrowheads="1"/>
          </p:cNvSpPr>
          <p:nvPr>
            <p:ph type="title"/>
          </p:nvPr>
        </p:nvSpPr>
        <p:spPr/>
        <p:txBody>
          <a:bodyPr/>
          <a:lstStyle/>
          <a:p>
            <a:pPr eaLnBrk="1" hangingPunct="1"/>
            <a:r>
              <a:rPr lang="en-US" altLang="en-US"/>
              <a:t>Writing Coherent Paragraphs</a:t>
            </a:r>
          </a:p>
        </p:txBody>
      </p:sp>
      <p:sp>
        <p:nvSpPr>
          <p:cNvPr id="23555" name="Rectangle 3">
            <a:extLst>
              <a:ext uri="{FF2B5EF4-FFF2-40B4-BE49-F238E27FC236}">
                <a16:creationId xmlns:a16="http://schemas.microsoft.com/office/drawing/2014/main" id="{C0D81C74-1C83-E26D-F4C5-679C7A57FE68}"/>
              </a:ext>
            </a:extLst>
          </p:cNvPr>
          <p:cNvSpPr>
            <a:spLocks noGrp="1" noChangeArrowheads="1"/>
          </p:cNvSpPr>
          <p:nvPr>
            <p:ph type="body" idx="1"/>
          </p:nvPr>
        </p:nvSpPr>
        <p:spPr/>
        <p:txBody>
          <a:bodyPr/>
          <a:lstStyle/>
          <a:p>
            <a:pPr algn="just" eaLnBrk="1" hangingPunct="1"/>
            <a:r>
              <a:rPr lang="en-US" altLang="en-US" sz="2800"/>
              <a:t>Organize paragraphs appropriately.</a:t>
            </a:r>
          </a:p>
          <a:p>
            <a:pPr algn="just" eaLnBrk="1" hangingPunct="1">
              <a:buFont typeface="Wingdings" panose="05000000000000000000" pitchFamily="2" charset="2"/>
              <a:buNone/>
            </a:pPr>
            <a:endParaRPr lang="en-US" altLang="en-US" sz="2800"/>
          </a:p>
          <a:p>
            <a:pPr algn="just" eaLnBrk="1" hangingPunct="1"/>
            <a:r>
              <a:rPr lang="en-US" altLang="en-US" sz="2800"/>
              <a:t>Use transitional words and phrases between paragraphs and sentences, if necessary.</a:t>
            </a:r>
          </a:p>
          <a:p>
            <a:pPr algn="just" eaLnBrk="1" hangingPunct="1">
              <a:buFont typeface="Wingdings" panose="05000000000000000000" pitchFamily="2" charset="2"/>
              <a:buNone/>
            </a:pPr>
            <a:endParaRPr lang="en-US" altLang="en-US" sz="2800"/>
          </a:p>
        </p:txBody>
      </p:sp>
    </p:spTree>
  </p:cSld>
  <p:clrMapOvr>
    <a:masterClrMapping/>
  </p:clrMapOvr>
  <p:transition>
    <p:circl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2DF8C3DD-7EC1-5757-66D2-9200236A828E}"/>
              </a:ext>
            </a:extLst>
          </p:cNvPr>
          <p:cNvSpPr>
            <a:spLocks noGrp="1" noChangeArrowheads="1"/>
          </p:cNvSpPr>
          <p:nvPr>
            <p:ph type="title"/>
          </p:nvPr>
        </p:nvSpPr>
        <p:spPr/>
        <p:txBody>
          <a:bodyPr/>
          <a:lstStyle/>
          <a:p>
            <a:pPr eaLnBrk="1" hangingPunct="1"/>
            <a:r>
              <a:rPr lang="en-US" altLang="en-US"/>
              <a:t>Paragraph Without Transitions</a:t>
            </a:r>
          </a:p>
        </p:txBody>
      </p:sp>
      <p:sp>
        <p:nvSpPr>
          <p:cNvPr id="25603" name="Rectangle 3">
            <a:extLst>
              <a:ext uri="{FF2B5EF4-FFF2-40B4-BE49-F238E27FC236}">
                <a16:creationId xmlns:a16="http://schemas.microsoft.com/office/drawing/2014/main" id="{9E65BF8E-C810-77C0-6AB8-45CA946CD401}"/>
              </a:ext>
            </a:extLst>
          </p:cNvPr>
          <p:cNvSpPr>
            <a:spLocks noGrp="1" noChangeArrowheads="1"/>
          </p:cNvSpPr>
          <p:nvPr>
            <p:ph type="body" idx="1"/>
          </p:nvPr>
        </p:nvSpPr>
        <p:spPr>
          <a:xfrm>
            <a:off x="381000" y="1981200"/>
            <a:ext cx="8229600" cy="4114800"/>
          </a:xfrm>
        </p:spPr>
        <p:txBody>
          <a:bodyPr/>
          <a:lstStyle/>
          <a:p>
            <a:pPr algn="just" eaLnBrk="1" hangingPunct="1">
              <a:buFont typeface="Wingdings" panose="05000000000000000000" pitchFamily="2" charset="2"/>
              <a:buNone/>
            </a:pPr>
            <a:endParaRPr lang="en-US" altLang="en-US" sz="2400"/>
          </a:p>
          <a:p>
            <a:pPr algn="just" eaLnBrk="1" hangingPunct="1">
              <a:buFont typeface="Wingdings" panose="05000000000000000000" pitchFamily="2" charset="2"/>
              <a:buNone/>
            </a:pPr>
            <a:r>
              <a:rPr lang="en-US" altLang="en-US" sz="2400"/>
              <a:t>	The city's transportation system is outdated. It causes traffic congestion and air pollution. Many residents rely on personal vehicles. This leads to increased emissions and decreased air quality. The city's population is growing. New solutions are needed. Innovative transportation systems can reduce emissions.</a:t>
            </a:r>
          </a:p>
        </p:txBody>
      </p:sp>
    </p:spTree>
  </p:cSld>
  <p:clrMapOvr>
    <a:masterClrMapping/>
  </p:clrMapOvr>
  <p:transition>
    <p:circl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B2704A3F-9219-CAF5-2FC7-1D93AEE5F387}"/>
              </a:ext>
            </a:extLst>
          </p:cNvPr>
          <p:cNvSpPr>
            <a:spLocks noGrp="1" noChangeArrowheads="1"/>
          </p:cNvSpPr>
          <p:nvPr>
            <p:ph type="title"/>
          </p:nvPr>
        </p:nvSpPr>
        <p:spPr/>
        <p:txBody>
          <a:bodyPr/>
          <a:lstStyle/>
          <a:p>
            <a:pPr eaLnBrk="1" hangingPunct="1"/>
            <a:r>
              <a:rPr lang="en-US" altLang="en-US"/>
              <a:t>Paragraph With Transitions</a:t>
            </a:r>
          </a:p>
        </p:txBody>
      </p:sp>
      <p:sp>
        <p:nvSpPr>
          <p:cNvPr id="27651" name="Rectangle 3">
            <a:extLst>
              <a:ext uri="{FF2B5EF4-FFF2-40B4-BE49-F238E27FC236}">
                <a16:creationId xmlns:a16="http://schemas.microsoft.com/office/drawing/2014/main" id="{90FA9C37-085F-68D3-EDF5-9744F3D1AF69}"/>
              </a:ext>
            </a:extLst>
          </p:cNvPr>
          <p:cNvSpPr>
            <a:spLocks noGrp="1" noChangeArrowheads="1"/>
          </p:cNvSpPr>
          <p:nvPr>
            <p:ph type="body" idx="1"/>
          </p:nvPr>
        </p:nvSpPr>
        <p:spPr>
          <a:xfrm>
            <a:off x="304800" y="1981200"/>
            <a:ext cx="8270875" cy="4114800"/>
          </a:xfrm>
        </p:spPr>
        <p:txBody>
          <a:bodyPr/>
          <a:lstStyle/>
          <a:p>
            <a:pPr algn="just" eaLnBrk="1" hangingPunct="1">
              <a:lnSpc>
                <a:spcPct val="80000"/>
              </a:lnSpc>
              <a:buFont typeface="Wingdings" panose="05000000000000000000" pitchFamily="2" charset="2"/>
              <a:buNone/>
            </a:pPr>
            <a:endParaRPr lang="en-US" altLang="en-US" sz="2400"/>
          </a:p>
          <a:p>
            <a:pPr algn="just" eaLnBrk="1" hangingPunct="1">
              <a:buFont typeface="Wingdings" panose="05000000000000000000" pitchFamily="2" charset="2"/>
              <a:buNone/>
            </a:pPr>
            <a:r>
              <a:rPr lang="en-US" altLang="en-US" sz="2400"/>
              <a:t>	The city's transportation system is outdated, </a:t>
            </a:r>
            <a:r>
              <a:rPr lang="en-US" altLang="en-US" sz="2400" b="1"/>
              <a:t>resulting in </a:t>
            </a:r>
            <a:r>
              <a:rPr lang="en-US" altLang="en-US" sz="2400"/>
              <a:t>traffic congestion and air pollution. </a:t>
            </a:r>
            <a:r>
              <a:rPr lang="en-US" altLang="en-US" sz="2400" b="1"/>
              <a:t>Consequently</a:t>
            </a:r>
            <a:r>
              <a:rPr lang="en-US" altLang="en-US" sz="2400"/>
              <a:t>, many residents rely on personal vehicles, which leads to increased emissions and decreased air quality. </a:t>
            </a:r>
            <a:r>
              <a:rPr lang="en-US" altLang="en-US" sz="2400" b="1"/>
              <a:t>Furthermore</a:t>
            </a:r>
            <a:r>
              <a:rPr lang="en-US" altLang="en-US" sz="2400"/>
              <a:t>, the city's growing population exacerbates this issue. </a:t>
            </a:r>
            <a:r>
              <a:rPr lang="en-US" altLang="en-US" sz="2400" b="1"/>
              <a:t>Therefore</a:t>
            </a:r>
            <a:r>
              <a:rPr lang="en-US" altLang="en-US" sz="2400"/>
              <a:t>, new solutions are needed to address this problem. </a:t>
            </a:r>
            <a:r>
              <a:rPr lang="en-US" altLang="en-US" sz="2400" b="1"/>
              <a:t>In fact</a:t>
            </a:r>
            <a:r>
              <a:rPr lang="en-US" altLang="en-US" sz="2400"/>
              <a:t>, innovative transportation systems can significantly reduce emissions, providing a healthier environment for residents.</a:t>
            </a:r>
          </a:p>
        </p:txBody>
      </p:sp>
    </p:spTree>
  </p:cSld>
  <p:clrMapOvr>
    <a:masterClrMapping/>
  </p:clrMapOvr>
  <p:transition>
    <p:circl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FAFD280E-29DC-F0F3-7188-4A18EAFED34A}"/>
              </a:ext>
            </a:extLst>
          </p:cNvPr>
          <p:cNvSpPr>
            <a:spLocks noGrp="1" noChangeArrowheads="1"/>
          </p:cNvSpPr>
          <p:nvPr>
            <p:ph type="title"/>
          </p:nvPr>
        </p:nvSpPr>
        <p:spPr/>
        <p:txBody>
          <a:bodyPr/>
          <a:lstStyle/>
          <a:p>
            <a:pPr eaLnBrk="1" hangingPunct="1"/>
            <a:r>
              <a:rPr lang="en-US" altLang="en-US"/>
              <a:t>Frequently Used Transitions</a:t>
            </a:r>
          </a:p>
        </p:txBody>
      </p:sp>
      <p:sp>
        <p:nvSpPr>
          <p:cNvPr id="29699" name="Rectangle 3">
            <a:extLst>
              <a:ext uri="{FF2B5EF4-FFF2-40B4-BE49-F238E27FC236}">
                <a16:creationId xmlns:a16="http://schemas.microsoft.com/office/drawing/2014/main" id="{E109F3EC-5FF9-0122-B728-EF3F9EFDC5F0}"/>
              </a:ext>
            </a:extLst>
          </p:cNvPr>
          <p:cNvSpPr>
            <a:spLocks noGrp="1" noChangeArrowheads="1"/>
          </p:cNvSpPr>
          <p:nvPr>
            <p:ph type="body" idx="1"/>
          </p:nvPr>
        </p:nvSpPr>
        <p:spPr>
          <a:xfrm>
            <a:off x="914400" y="1981200"/>
            <a:ext cx="7661275" cy="4114800"/>
          </a:xfrm>
        </p:spPr>
        <p:txBody>
          <a:bodyPr/>
          <a:lstStyle/>
          <a:p>
            <a:pPr eaLnBrk="1" hangingPunct="1">
              <a:lnSpc>
                <a:spcPct val="80000"/>
              </a:lnSpc>
              <a:buFont typeface="Wingdings" panose="05000000000000000000" pitchFamily="2" charset="2"/>
              <a:buNone/>
            </a:pPr>
            <a:r>
              <a:rPr lang="en-US" altLang="en-US" sz="1600"/>
              <a:t>	</a:t>
            </a:r>
            <a:r>
              <a:rPr lang="en-US" altLang="en-US" sz="1600" b="1"/>
              <a:t>To Signify Sequence or Addition</a:t>
            </a:r>
          </a:p>
          <a:p>
            <a:pPr eaLnBrk="1" hangingPunct="1">
              <a:lnSpc>
                <a:spcPct val="80000"/>
              </a:lnSpc>
              <a:buFont typeface="Wingdings" panose="05000000000000000000" pitchFamily="2" charset="2"/>
              <a:buNone/>
            </a:pPr>
            <a:r>
              <a:rPr lang="en-US" altLang="en-US" sz="1600"/>
              <a:t>again, also, besides, first . . .second . . .third, furthermore,</a:t>
            </a:r>
          </a:p>
          <a:p>
            <a:pPr eaLnBrk="1" hangingPunct="1">
              <a:lnSpc>
                <a:spcPct val="80000"/>
              </a:lnSpc>
              <a:buFont typeface="Wingdings" panose="05000000000000000000" pitchFamily="2" charset="2"/>
              <a:buNone/>
            </a:pPr>
            <a:r>
              <a:rPr lang="en-US" altLang="en-US" sz="1600"/>
              <a:t>In addition, moreover, one . . . another, too</a:t>
            </a:r>
          </a:p>
          <a:p>
            <a:pPr eaLnBrk="1" hangingPunct="1">
              <a:lnSpc>
                <a:spcPct val="80000"/>
              </a:lnSpc>
              <a:buFont typeface="Wingdings" panose="05000000000000000000" pitchFamily="2" charset="2"/>
              <a:buNone/>
            </a:pPr>
            <a:endParaRPr lang="en-US" altLang="en-US" sz="1600"/>
          </a:p>
          <a:p>
            <a:pPr eaLnBrk="1" hangingPunct="1">
              <a:lnSpc>
                <a:spcPct val="80000"/>
              </a:lnSpc>
              <a:buFont typeface="Wingdings" panose="05000000000000000000" pitchFamily="2" charset="2"/>
              <a:buNone/>
            </a:pPr>
            <a:r>
              <a:rPr lang="en-US" altLang="en-US" sz="1600" b="1"/>
              <a:t>	To Signal Time</a:t>
            </a:r>
            <a:endParaRPr lang="en-US" altLang="en-US" sz="1600"/>
          </a:p>
          <a:p>
            <a:pPr eaLnBrk="1" hangingPunct="1">
              <a:lnSpc>
                <a:spcPct val="80000"/>
              </a:lnSpc>
              <a:buFont typeface="Wingdings" panose="05000000000000000000" pitchFamily="2" charset="2"/>
              <a:buNone/>
            </a:pPr>
            <a:r>
              <a:rPr lang="en-US" altLang="en-US" sz="1600"/>
              <a:t>afterward, as soon as, at first, at the same time, before, earlier,</a:t>
            </a:r>
          </a:p>
          <a:p>
            <a:pPr eaLnBrk="1" hangingPunct="1">
              <a:lnSpc>
                <a:spcPct val="80000"/>
              </a:lnSpc>
              <a:buFont typeface="Wingdings" panose="05000000000000000000" pitchFamily="2" charset="2"/>
              <a:buNone/>
            </a:pPr>
            <a:r>
              <a:rPr lang="en-US" altLang="en-US" sz="1600"/>
              <a:t>finally, in the meantime, later, meanwhile, next, now, soon, </a:t>
            </a:r>
          </a:p>
          <a:p>
            <a:pPr eaLnBrk="1" hangingPunct="1">
              <a:lnSpc>
                <a:spcPct val="80000"/>
              </a:lnSpc>
              <a:buFont typeface="Wingdings" panose="05000000000000000000" pitchFamily="2" charset="2"/>
              <a:buNone/>
            </a:pPr>
            <a:r>
              <a:rPr lang="en-US" altLang="en-US" sz="1600"/>
              <a:t>subsequently, then, until</a:t>
            </a:r>
          </a:p>
          <a:p>
            <a:pPr eaLnBrk="1" hangingPunct="1">
              <a:lnSpc>
                <a:spcPct val="80000"/>
              </a:lnSpc>
              <a:buFont typeface="Wingdings" panose="05000000000000000000" pitchFamily="2" charset="2"/>
              <a:buNone/>
            </a:pPr>
            <a:endParaRPr lang="en-US" altLang="en-US" sz="1600"/>
          </a:p>
          <a:p>
            <a:pPr eaLnBrk="1" hangingPunct="1">
              <a:lnSpc>
                <a:spcPct val="80000"/>
              </a:lnSpc>
              <a:buFont typeface="Wingdings" panose="05000000000000000000" pitchFamily="2" charset="2"/>
              <a:buNone/>
            </a:pPr>
            <a:r>
              <a:rPr lang="en-US" altLang="en-US" sz="1600"/>
              <a:t>	</a:t>
            </a:r>
            <a:r>
              <a:rPr lang="en-US" altLang="en-US" sz="1600" b="1"/>
              <a:t>To Signal Comparison</a:t>
            </a:r>
            <a:endParaRPr lang="en-US" altLang="en-US" sz="1600"/>
          </a:p>
          <a:p>
            <a:pPr eaLnBrk="1" hangingPunct="1">
              <a:lnSpc>
                <a:spcPct val="80000"/>
              </a:lnSpc>
              <a:buFont typeface="Wingdings" panose="05000000000000000000" pitchFamily="2" charset="2"/>
              <a:buNone/>
            </a:pPr>
            <a:r>
              <a:rPr lang="en-US" altLang="en-US" sz="1600"/>
              <a:t>also, by the the same token, in comparison, likewise, similarily</a:t>
            </a:r>
          </a:p>
          <a:p>
            <a:pPr eaLnBrk="1" hangingPunct="1">
              <a:lnSpc>
                <a:spcPct val="80000"/>
              </a:lnSpc>
              <a:buFont typeface="Wingdings" panose="05000000000000000000" pitchFamily="2" charset="2"/>
              <a:buNone/>
            </a:pPr>
            <a:endParaRPr lang="en-US" altLang="en-US" sz="1600"/>
          </a:p>
          <a:p>
            <a:pPr eaLnBrk="1" hangingPunct="1">
              <a:lnSpc>
                <a:spcPct val="80000"/>
              </a:lnSpc>
              <a:buFont typeface="Wingdings" panose="05000000000000000000" pitchFamily="2" charset="2"/>
              <a:buNone/>
            </a:pPr>
            <a:r>
              <a:rPr lang="en-US" altLang="en-US" sz="1600" b="1"/>
              <a:t>	To Signal Contrast</a:t>
            </a:r>
            <a:endParaRPr lang="en-US" altLang="en-US" sz="1600"/>
          </a:p>
          <a:p>
            <a:pPr eaLnBrk="1" hangingPunct="1">
              <a:lnSpc>
                <a:spcPct val="80000"/>
              </a:lnSpc>
              <a:buFont typeface="Wingdings" panose="05000000000000000000" pitchFamily="2" charset="2"/>
              <a:buNone/>
            </a:pPr>
            <a:r>
              <a:rPr lang="en-US" altLang="en-US" sz="1600"/>
              <a:t>although, but, despite, even though, however, in contrast, instead, </a:t>
            </a:r>
          </a:p>
          <a:p>
            <a:pPr eaLnBrk="1" hangingPunct="1">
              <a:lnSpc>
                <a:spcPct val="80000"/>
              </a:lnSpc>
              <a:buFont typeface="Wingdings" panose="05000000000000000000" pitchFamily="2" charset="2"/>
              <a:buNone/>
            </a:pPr>
            <a:r>
              <a:rPr lang="en-US" altLang="en-US" sz="1600"/>
              <a:t>Meanwhile, nevertheless, nonetheless, on the contrary, on one hand . . .</a:t>
            </a:r>
          </a:p>
          <a:p>
            <a:pPr eaLnBrk="1" hangingPunct="1">
              <a:lnSpc>
                <a:spcPct val="80000"/>
              </a:lnSpc>
              <a:buFont typeface="Wingdings" panose="05000000000000000000" pitchFamily="2" charset="2"/>
              <a:buNone/>
            </a:pPr>
            <a:r>
              <a:rPr lang="en-US" altLang="en-US" sz="1600"/>
              <a:t>on the other hand, still, whereas, yet, conversely</a:t>
            </a:r>
          </a:p>
        </p:txBody>
      </p:sp>
    </p:spTree>
  </p:cSld>
  <p:clrMapOvr>
    <a:masterClrMapping/>
  </p:clrMapOvr>
  <p:transition>
    <p:circl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9846FFA4-27B0-F127-8882-0CC533A3CC9B}"/>
              </a:ext>
            </a:extLst>
          </p:cNvPr>
          <p:cNvSpPr>
            <a:spLocks noGrp="1" noChangeArrowheads="1"/>
          </p:cNvSpPr>
          <p:nvPr>
            <p:ph type="title"/>
          </p:nvPr>
        </p:nvSpPr>
        <p:spPr/>
        <p:txBody>
          <a:bodyPr/>
          <a:lstStyle/>
          <a:p>
            <a:pPr eaLnBrk="1" hangingPunct="1"/>
            <a:r>
              <a:rPr lang="en-US" altLang="en-US"/>
              <a:t>More Transitions</a:t>
            </a:r>
          </a:p>
        </p:txBody>
      </p:sp>
      <p:sp>
        <p:nvSpPr>
          <p:cNvPr id="31747" name="Rectangle 3">
            <a:extLst>
              <a:ext uri="{FF2B5EF4-FFF2-40B4-BE49-F238E27FC236}">
                <a16:creationId xmlns:a16="http://schemas.microsoft.com/office/drawing/2014/main" id="{AB22161C-39C0-88E0-03DA-88A0EF31FB29}"/>
              </a:ext>
            </a:extLst>
          </p:cNvPr>
          <p:cNvSpPr>
            <a:spLocks noGrp="1" noChangeArrowheads="1"/>
          </p:cNvSpPr>
          <p:nvPr>
            <p:ph type="body" idx="1"/>
          </p:nvPr>
        </p:nvSpPr>
        <p:spPr>
          <a:xfrm>
            <a:off x="914400" y="2133600"/>
            <a:ext cx="7661275" cy="4114800"/>
          </a:xfrm>
        </p:spPr>
        <p:txBody>
          <a:bodyPr/>
          <a:lstStyle/>
          <a:p>
            <a:pPr eaLnBrk="1" hangingPunct="1">
              <a:lnSpc>
                <a:spcPct val="90000"/>
              </a:lnSpc>
              <a:buFont typeface="Wingdings" panose="05000000000000000000" pitchFamily="2" charset="2"/>
              <a:buNone/>
            </a:pPr>
            <a:r>
              <a:rPr lang="en-US" altLang="en-US" sz="1600" b="1"/>
              <a:t>	To Introduce Examples</a:t>
            </a:r>
          </a:p>
          <a:p>
            <a:pPr eaLnBrk="1" hangingPunct="1">
              <a:lnSpc>
                <a:spcPct val="90000"/>
              </a:lnSpc>
              <a:buFont typeface="Wingdings" panose="05000000000000000000" pitchFamily="2" charset="2"/>
              <a:buNone/>
            </a:pPr>
            <a:r>
              <a:rPr lang="en-US" altLang="en-US" sz="1600"/>
              <a:t>for example, for instance, namely, specifically, thus</a:t>
            </a:r>
          </a:p>
          <a:p>
            <a:pPr eaLnBrk="1" hangingPunct="1">
              <a:lnSpc>
                <a:spcPct val="90000"/>
              </a:lnSpc>
              <a:buFont typeface="Wingdings" panose="05000000000000000000" pitchFamily="2" charset="2"/>
              <a:buNone/>
            </a:pPr>
            <a:endParaRPr lang="en-US" altLang="en-US" sz="1600" b="1"/>
          </a:p>
          <a:p>
            <a:pPr eaLnBrk="1" hangingPunct="1">
              <a:lnSpc>
                <a:spcPct val="90000"/>
              </a:lnSpc>
              <a:buFont typeface="Wingdings" panose="05000000000000000000" pitchFamily="2" charset="2"/>
              <a:buNone/>
            </a:pPr>
            <a:r>
              <a:rPr lang="en-US" altLang="en-US" sz="1600" b="1"/>
              <a:t>	To Signal the Narrowing of Focus</a:t>
            </a:r>
            <a:endParaRPr lang="en-US" altLang="en-US" sz="1600"/>
          </a:p>
          <a:p>
            <a:pPr eaLnBrk="1" hangingPunct="1">
              <a:lnSpc>
                <a:spcPct val="90000"/>
              </a:lnSpc>
              <a:buFont typeface="Wingdings" panose="05000000000000000000" pitchFamily="2" charset="2"/>
              <a:buNone/>
            </a:pPr>
            <a:r>
              <a:rPr lang="en-US" altLang="en-US" sz="1600"/>
              <a:t>after all, indeed, in fact, in other words, in particular, specifically, that is</a:t>
            </a:r>
          </a:p>
          <a:p>
            <a:pPr eaLnBrk="1" hangingPunct="1">
              <a:lnSpc>
                <a:spcPct val="90000"/>
              </a:lnSpc>
              <a:buFont typeface="Wingdings" panose="05000000000000000000" pitchFamily="2" charset="2"/>
              <a:buNone/>
            </a:pPr>
            <a:endParaRPr lang="en-US" altLang="en-US" sz="1600"/>
          </a:p>
          <a:p>
            <a:pPr eaLnBrk="1" hangingPunct="1">
              <a:lnSpc>
                <a:spcPct val="90000"/>
              </a:lnSpc>
              <a:buFont typeface="Wingdings" panose="05000000000000000000" pitchFamily="2" charset="2"/>
              <a:buNone/>
            </a:pPr>
            <a:r>
              <a:rPr lang="en-US" altLang="en-US" sz="1600"/>
              <a:t>	</a:t>
            </a:r>
            <a:r>
              <a:rPr lang="en-US" altLang="en-US" sz="1600" b="1"/>
              <a:t>To Introduce Conclusions or Summaries</a:t>
            </a:r>
            <a:endParaRPr lang="en-US" altLang="en-US" sz="1600"/>
          </a:p>
          <a:p>
            <a:pPr eaLnBrk="1" hangingPunct="1">
              <a:lnSpc>
                <a:spcPct val="90000"/>
              </a:lnSpc>
              <a:buFont typeface="Wingdings" panose="05000000000000000000" pitchFamily="2" charset="2"/>
              <a:buNone/>
            </a:pPr>
            <a:r>
              <a:rPr lang="en-US" altLang="en-US" sz="1600"/>
              <a:t>as a result, consequently, in conclusion, in other words, in summary</a:t>
            </a:r>
          </a:p>
          <a:p>
            <a:pPr eaLnBrk="1" hangingPunct="1">
              <a:lnSpc>
                <a:spcPct val="90000"/>
              </a:lnSpc>
              <a:buFont typeface="Wingdings" panose="05000000000000000000" pitchFamily="2" charset="2"/>
              <a:buNone/>
            </a:pPr>
            <a:r>
              <a:rPr lang="en-US" altLang="en-US" sz="1600"/>
              <a:t>therefore, thus, to conclude, finally</a:t>
            </a:r>
          </a:p>
          <a:p>
            <a:pPr eaLnBrk="1" hangingPunct="1">
              <a:lnSpc>
                <a:spcPct val="90000"/>
              </a:lnSpc>
              <a:buFont typeface="Wingdings" panose="05000000000000000000" pitchFamily="2" charset="2"/>
              <a:buNone/>
            </a:pPr>
            <a:endParaRPr lang="en-US" altLang="en-US" sz="1600"/>
          </a:p>
          <a:p>
            <a:pPr eaLnBrk="1" hangingPunct="1">
              <a:lnSpc>
                <a:spcPct val="90000"/>
              </a:lnSpc>
              <a:buFont typeface="Wingdings" panose="05000000000000000000" pitchFamily="2" charset="2"/>
              <a:buNone/>
            </a:pPr>
            <a:r>
              <a:rPr lang="en-US" altLang="en-US" sz="1600" b="1"/>
              <a:t>	To Signal Concession to Another Perspective</a:t>
            </a:r>
            <a:endParaRPr lang="en-US" altLang="en-US" sz="1600"/>
          </a:p>
          <a:p>
            <a:pPr eaLnBrk="1" hangingPunct="1">
              <a:lnSpc>
                <a:spcPct val="90000"/>
              </a:lnSpc>
              <a:buFont typeface="Wingdings" panose="05000000000000000000" pitchFamily="2" charset="2"/>
              <a:buNone/>
            </a:pPr>
            <a:r>
              <a:rPr lang="en-US" altLang="en-US" sz="1600"/>
              <a:t>admittedly, certainly, granted, naturally, of course</a:t>
            </a:r>
          </a:p>
          <a:p>
            <a:pPr eaLnBrk="1" hangingPunct="1">
              <a:lnSpc>
                <a:spcPct val="90000"/>
              </a:lnSpc>
              <a:buFont typeface="Wingdings" panose="05000000000000000000" pitchFamily="2" charset="2"/>
              <a:buNone/>
            </a:pPr>
            <a:endParaRPr lang="en-US" altLang="en-US" sz="1600"/>
          </a:p>
          <a:p>
            <a:pPr eaLnBrk="1" hangingPunct="1">
              <a:lnSpc>
                <a:spcPct val="90000"/>
              </a:lnSpc>
              <a:buFont typeface="Wingdings" panose="05000000000000000000" pitchFamily="2" charset="2"/>
              <a:buNone/>
            </a:pPr>
            <a:r>
              <a:rPr lang="en-US" altLang="en-US" sz="1600"/>
              <a:t>	</a:t>
            </a:r>
            <a:r>
              <a:rPr lang="en-US" altLang="en-US" sz="1600" b="1"/>
              <a:t>To Introduce Causes or Effects</a:t>
            </a:r>
            <a:endParaRPr lang="en-US" altLang="en-US" sz="1600"/>
          </a:p>
          <a:p>
            <a:pPr eaLnBrk="1" hangingPunct="1">
              <a:lnSpc>
                <a:spcPct val="90000"/>
              </a:lnSpc>
              <a:buFont typeface="Wingdings" panose="05000000000000000000" pitchFamily="2" charset="2"/>
              <a:buNone/>
            </a:pPr>
            <a:r>
              <a:rPr lang="en-US" altLang="en-US" sz="1600"/>
              <a:t>accordingly, as a result, because, consequently, hence, since, so, then, therefore</a:t>
            </a:r>
          </a:p>
        </p:txBody>
      </p:sp>
    </p:spTree>
  </p:cSld>
  <p:clrMapOvr>
    <a:masterClrMapping/>
  </p:clrMapOvr>
  <p:transition>
    <p:circl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2E9B4BA6-C454-CCD2-B8D3-74B3A7298E20}"/>
              </a:ext>
            </a:extLst>
          </p:cNvPr>
          <p:cNvSpPr>
            <a:spLocks noGrp="1" noChangeArrowheads="1"/>
          </p:cNvSpPr>
          <p:nvPr>
            <p:ph type="title"/>
          </p:nvPr>
        </p:nvSpPr>
        <p:spPr/>
        <p:txBody>
          <a:bodyPr/>
          <a:lstStyle/>
          <a:p>
            <a:pPr eaLnBrk="1" hangingPunct="1"/>
            <a:r>
              <a:rPr lang="en-US" altLang="en-US" sz="3600"/>
              <a:t>Approaches to Paragraph-writing</a:t>
            </a:r>
          </a:p>
        </p:txBody>
      </p:sp>
      <p:sp>
        <p:nvSpPr>
          <p:cNvPr id="29699" name="Rectangle 3">
            <a:extLst>
              <a:ext uri="{FF2B5EF4-FFF2-40B4-BE49-F238E27FC236}">
                <a16:creationId xmlns:a16="http://schemas.microsoft.com/office/drawing/2014/main" id="{588F0E24-675B-A705-CD5F-E96F91A36BC6}"/>
              </a:ext>
            </a:extLst>
          </p:cNvPr>
          <p:cNvSpPr>
            <a:spLocks noGrp="1" noChangeArrowheads="1"/>
          </p:cNvSpPr>
          <p:nvPr>
            <p:ph type="body" idx="1"/>
          </p:nvPr>
        </p:nvSpPr>
        <p:spPr>
          <a:xfrm>
            <a:off x="838200" y="1828800"/>
            <a:ext cx="7661275" cy="4114800"/>
          </a:xfrm>
        </p:spPr>
        <p:txBody>
          <a:bodyPr/>
          <a:lstStyle/>
          <a:p>
            <a:pPr algn="just" eaLnBrk="1" hangingPunct="1">
              <a:lnSpc>
                <a:spcPct val="90000"/>
              </a:lnSpc>
              <a:buFont typeface="Wingdings" panose="05000000000000000000" pitchFamily="2" charset="2"/>
              <a:buNone/>
              <a:defRPr/>
            </a:pPr>
            <a:r>
              <a:rPr lang="en-US" altLang="en-US" sz="1800" b="1" dirty="0"/>
              <a:t>Inductive Approach</a:t>
            </a:r>
          </a:p>
          <a:p>
            <a:pPr algn="just" eaLnBrk="1" hangingPunct="1">
              <a:lnSpc>
                <a:spcPct val="90000"/>
              </a:lnSpc>
              <a:buFont typeface="Wingdings" panose="05000000000000000000" pitchFamily="2" charset="2"/>
              <a:buNone/>
              <a:defRPr/>
            </a:pPr>
            <a:endParaRPr lang="en-US" altLang="en-US" sz="1800" b="1" dirty="0"/>
          </a:p>
          <a:p>
            <a:pPr algn="just">
              <a:defRPr/>
            </a:pPr>
            <a:r>
              <a:rPr lang="en-US" sz="1800" dirty="0"/>
              <a:t>Begins with the evidence/reasons/sub-claims leading to the statement of the writer’s claim or the central argument at the end of the paragraph</a:t>
            </a:r>
          </a:p>
          <a:p>
            <a:pPr algn="just">
              <a:buFont typeface="Wingdings" panose="05000000000000000000" pitchFamily="2" charset="2"/>
              <a:buNone/>
              <a:defRPr/>
            </a:pPr>
            <a:endParaRPr lang="en-US" sz="1800" dirty="0"/>
          </a:p>
          <a:p>
            <a:pPr algn="just">
              <a:defRPr/>
            </a:pPr>
            <a:r>
              <a:rPr lang="en-US" sz="1800" dirty="0"/>
              <a:t>Conclusion-oriented</a:t>
            </a:r>
            <a:endParaRPr lang="en-US" altLang="en-US" sz="1800" b="1" dirty="0"/>
          </a:p>
          <a:p>
            <a:pPr algn="just" eaLnBrk="1" hangingPunct="1">
              <a:lnSpc>
                <a:spcPct val="90000"/>
              </a:lnSpc>
              <a:buFont typeface="Wingdings" panose="05000000000000000000" pitchFamily="2" charset="2"/>
              <a:buNone/>
              <a:defRPr/>
            </a:pPr>
            <a:endParaRPr lang="en-US" altLang="en-US" sz="1800" b="1" dirty="0"/>
          </a:p>
          <a:p>
            <a:pPr algn="just" eaLnBrk="1" hangingPunct="1">
              <a:lnSpc>
                <a:spcPct val="90000"/>
              </a:lnSpc>
              <a:buFont typeface="Wingdings" panose="05000000000000000000" pitchFamily="2" charset="2"/>
              <a:buNone/>
              <a:defRPr/>
            </a:pPr>
            <a:r>
              <a:rPr lang="en-US" altLang="en-US" sz="1800" b="1" dirty="0"/>
              <a:t>Deductive Approach</a:t>
            </a:r>
          </a:p>
          <a:p>
            <a:pPr algn="just" eaLnBrk="1" hangingPunct="1">
              <a:lnSpc>
                <a:spcPct val="90000"/>
              </a:lnSpc>
              <a:buFont typeface="Wingdings" panose="05000000000000000000" pitchFamily="2" charset="2"/>
              <a:buNone/>
              <a:defRPr/>
            </a:pPr>
            <a:endParaRPr lang="en-US" altLang="en-US" sz="1800" b="1" dirty="0"/>
          </a:p>
          <a:p>
            <a:pPr algn="just">
              <a:defRPr/>
            </a:pPr>
            <a:r>
              <a:rPr lang="en-US" sz="1800" dirty="0"/>
              <a:t>The claim or central argument is usually provided in the first sentence of the paragraph</a:t>
            </a:r>
          </a:p>
          <a:p>
            <a:pPr marL="0" indent="0" algn="just">
              <a:buFont typeface="Wingdings" panose="05000000000000000000" pitchFamily="2" charset="2"/>
              <a:buNone/>
              <a:defRPr/>
            </a:pPr>
            <a:endParaRPr lang="en-US" sz="1800" dirty="0"/>
          </a:p>
          <a:p>
            <a:pPr algn="just">
              <a:defRPr/>
            </a:pPr>
            <a:r>
              <a:rPr lang="en-US" sz="1800" dirty="0"/>
              <a:t>The rest of the paragraph provides evidence and reasons/sub-claims supporting the initial claim</a:t>
            </a:r>
          </a:p>
          <a:p>
            <a:pPr algn="just" eaLnBrk="1" hangingPunct="1">
              <a:lnSpc>
                <a:spcPct val="90000"/>
              </a:lnSpc>
              <a:buFont typeface="Wingdings" panose="05000000000000000000" pitchFamily="2" charset="2"/>
              <a:buNone/>
              <a:defRPr/>
            </a:pPr>
            <a:endParaRPr lang="en-US" altLang="en-US" sz="1800" dirty="0"/>
          </a:p>
        </p:txBody>
      </p:sp>
    </p:spTree>
  </p:cSld>
  <p:clrMapOvr>
    <a:masterClrMapping/>
  </p:clrMapOvr>
  <p:transition>
    <p:circl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12255DBD-D87B-6D6F-A88A-79304BD99E60}"/>
              </a:ext>
            </a:extLst>
          </p:cNvPr>
          <p:cNvSpPr>
            <a:spLocks noGrp="1" noChangeArrowheads="1"/>
          </p:cNvSpPr>
          <p:nvPr>
            <p:ph type="title"/>
          </p:nvPr>
        </p:nvSpPr>
        <p:spPr/>
        <p:txBody>
          <a:bodyPr/>
          <a:lstStyle/>
          <a:p>
            <a:pPr eaLnBrk="1" hangingPunct="1"/>
            <a:r>
              <a:rPr lang="en-US" altLang="en-US" sz="3600"/>
              <a:t>Approaches to Paragraph-writing</a:t>
            </a:r>
          </a:p>
        </p:txBody>
      </p:sp>
      <p:sp>
        <p:nvSpPr>
          <p:cNvPr id="29699" name="Rectangle 3">
            <a:extLst>
              <a:ext uri="{FF2B5EF4-FFF2-40B4-BE49-F238E27FC236}">
                <a16:creationId xmlns:a16="http://schemas.microsoft.com/office/drawing/2014/main" id="{8E8BB641-A9CC-C1A1-E195-4F326C38ABC1}"/>
              </a:ext>
            </a:extLst>
          </p:cNvPr>
          <p:cNvSpPr>
            <a:spLocks noGrp="1" noChangeArrowheads="1"/>
          </p:cNvSpPr>
          <p:nvPr>
            <p:ph type="body" idx="1"/>
          </p:nvPr>
        </p:nvSpPr>
        <p:spPr>
          <a:xfrm>
            <a:off x="762000" y="1752600"/>
            <a:ext cx="7737475" cy="2362200"/>
          </a:xfrm>
        </p:spPr>
        <p:txBody>
          <a:bodyPr/>
          <a:lstStyle/>
          <a:p>
            <a:pPr eaLnBrk="1" hangingPunct="1">
              <a:lnSpc>
                <a:spcPct val="90000"/>
              </a:lnSpc>
              <a:buFont typeface="Wingdings" panose="05000000000000000000" pitchFamily="2" charset="2"/>
              <a:buNone/>
              <a:defRPr/>
            </a:pPr>
            <a:r>
              <a:rPr lang="en-US" altLang="en-US" sz="1800" b="1" dirty="0"/>
              <a:t>Example 1</a:t>
            </a:r>
            <a:endParaRPr lang="en-IN"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Font typeface="Wingdings" panose="05000000000000000000" pitchFamily="2" charset="2"/>
              <a:buNone/>
              <a:defRPr/>
            </a:pPr>
            <a:r>
              <a:rPr lang="en-IN" sz="1700" i="1" kern="100" dirty="0">
                <a:ea typeface="Calibri" panose="020F0502020204030204" pitchFamily="34" charset="0"/>
                <a:cs typeface="Times New Roman" panose="02020603050405020304" pitchFamily="18" charset="0"/>
              </a:rPr>
              <a:t>Years ago in a remote part of a Pacific island nation, an international aid agency donated a hospital. This was a brand new purpose built facility that would serve a large community that at that point had no health care. The architecture was of the highest modern standards and the hospital was built on land well away from the river to avoid seasonal flooding. It was constructed of materials which were able to withstand the extremes of temperature and climate in the region. The opening was a great occasion. Officials and important people came from far and wide for the event. There were politicians who made speeches to praise the project. They said that it was a major development for the area and would radically change the lives of the people. Sadly, however, it was never used. The government lacked the funds to equip or staff the hospital. Moreover, the building itself was located far away from the river, which was the main means of transport for local people, so access was almost impossible.</a:t>
            </a:r>
            <a:r>
              <a:rPr lang="en-IN" sz="1700" b="1" i="1" kern="100" dirty="0">
                <a:ea typeface="Calibri" panose="020F0502020204030204" pitchFamily="34" charset="0"/>
                <a:cs typeface="Times New Roman" panose="02020603050405020304" pitchFamily="18" charset="0"/>
              </a:rPr>
              <a:t> </a:t>
            </a:r>
            <a:r>
              <a:rPr lang="en-IN" sz="1700" b="1" i="1" kern="100" dirty="0">
                <a:highlight>
                  <a:srgbClr val="FFFF00"/>
                </a:highlight>
                <a:ea typeface="Calibri" panose="020F0502020204030204" pitchFamily="34" charset="0"/>
                <a:cs typeface="Times New Roman" panose="02020603050405020304" pitchFamily="18" charset="0"/>
              </a:rPr>
              <a:t>This health facility remained empty and unused. Many foreign aid projects fail because of poor planning, thereby wasting huge amounts of money.</a:t>
            </a:r>
            <a:endParaRPr lang="en-IN" sz="1700" kern="100" dirty="0">
              <a:highlight>
                <a:srgbClr val="FFFF00"/>
              </a:highlight>
              <a:ea typeface="Calibri" panose="020F0502020204030204" pitchFamily="34" charset="0"/>
              <a:cs typeface="Times New Roman" panose="02020603050405020304" pitchFamily="18" charset="0"/>
            </a:endParaRPr>
          </a:p>
          <a:p>
            <a:pPr>
              <a:buFont typeface="Wingdings" panose="05000000000000000000" pitchFamily="2" charset="2"/>
              <a:buNone/>
              <a:defRPr/>
            </a:pPr>
            <a:endParaRPr lang="en-US" sz="1800" dirty="0"/>
          </a:p>
          <a:p>
            <a:pPr eaLnBrk="1" hangingPunct="1">
              <a:lnSpc>
                <a:spcPct val="90000"/>
              </a:lnSpc>
              <a:buFont typeface="Wingdings" panose="05000000000000000000" pitchFamily="2" charset="2"/>
              <a:buNone/>
              <a:defRPr/>
            </a:pPr>
            <a:endParaRPr lang="en-US" altLang="en-US" sz="1800" dirty="0"/>
          </a:p>
        </p:txBody>
      </p:sp>
    </p:spTree>
  </p:cSld>
  <p:clrMapOvr>
    <a:masterClrMapping/>
  </p:clrMapOvr>
  <p:transition>
    <p:circl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0E9F190-0BC0-7D97-D797-2663005FF846}"/>
              </a:ext>
            </a:extLst>
          </p:cNvPr>
          <p:cNvSpPr>
            <a:spLocks noGrp="1" noChangeArrowheads="1"/>
          </p:cNvSpPr>
          <p:nvPr>
            <p:ph type="title"/>
          </p:nvPr>
        </p:nvSpPr>
        <p:spPr/>
        <p:txBody>
          <a:bodyPr/>
          <a:lstStyle/>
          <a:p>
            <a:pPr eaLnBrk="1" hangingPunct="1"/>
            <a:r>
              <a:rPr lang="en-US" altLang="en-US" sz="3600"/>
              <a:t>Approaches to Paragraph-writing</a:t>
            </a:r>
          </a:p>
        </p:txBody>
      </p:sp>
      <p:sp>
        <p:nvSpPr>
          <p:cNvPr id="29699" name="Rectangle 3">
            <a:extLst>
              <a:ext uri="{FF2B5EF4-FFF2-40B4-BE49-F238E27FC236}">
                <a16:creationId xmlns:a16="http://schemas.microsoft.com/office/drawing/2014/main" id="{D8504C3A-62F1-A8F1-5CBB-8CDE044EF305}"/>
              </a:ext>
            </a:extLst>
          </p:cNvPr>
          <p:cNvSpPr>
            <a:spLocks noGrp="1" noChangeArrowheads="1"/>
          </p:cNvSpPr>
          <p:nvPr>
            <p:ph type="body" idx="1"/>
          </p:nvPr>
        </p:nvSpPr>
        <p:spPr>
          <a:xfrm>
            <a:off x="762000" y="1752600"/>
            <a:ext cx="7737475" cy="2362200"/>
          </a:xfrm>
        </p:spPr>
        <p:txBody>
          <a:bodyPr/>
          <a:lstStyle/>
          <a:p>
            <a:pPr eaLnBrk="1" hangingPunct="1">
              <a:lnSpc>
                <a:spcPct val="90000"/>
              </a:lnSpc>
              <a:buFont typeface="Wingdings" panose="05000000000000000000" pitchFamily="2" charset="2"/>
              <a:buNone/>
              <a:defRPr/>
            </a:pPr>
            <a:endParaRPr lang="en-US" altLang="en-US" sz="1800" b="1" dirty="0"/>
          </a:p>
          <a:p>
            <a:pPr eaLnBrk="1" hangingPunct="1">
              <a:lnSpc>
                <a:spcPct val="90000"/>
              </a:lnSpc>
              <a:buFont typeface="Wingdings" panose="05000000000000000000" pitchFamily="2" charset="2"/>
              <a:buNone/>
              <a:defRPr/>
            </a:pPr>
            <a:r>
              <a:rPr lang="en-US" altLang="en-US" sz="1800" b="1" dirty="0"/>
              <a:t>Example 1</a:t>
            </a:r>
            <a:endParaRPr lang="en-IN"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Font typeface="Wingdings" panose="05000000000000000000" pitchFamily="2" charset="2"/>
              <a:buNone/>
              <a:defRPr/>
            </a:pPr>
            <a:r>
              <a:rPr lang="en-US" sz="1800" kern="100" dirty="0">
                <a:ea typeface="Calibri" panose="020F0502020204030204" pitchFamily="34" charset="0"/>
                <a:cs typeface="Times New Roman" panose="02020603050405020304" pitchFamily="18" charset="0"/>
              </a:rPr>
              <a:t>The paragraph uses </a:t>
            </a:r>
            <a:r>
              <a:rPr lang="en-US" sz="1800" b="1" kern="100" dirty="0">
                <a:ea typeface="Calibri" panose="020F0502020204030204" pitchFamily="34" charset="0"/>
                <a:cs typeface="Times New Roman" panose="02020603050405020304" pitchFamily="18" charset="0"/>
              </a:rPr>
              <a:t>inductive approach</a:t>
            </a:r>
            <a:r>
              <a:rPr lang="en-US" sz="1800" kern="100" dirty="0">
                <a:ea typeface="Calibri" panose="020F0502020204030204" pitchFamily="34" charset="0"/>
                <a:cs typeface="Times New Roman" panose="02020603050405020304" pitchFamily="18" charset="0"/>
              </a:rPr>
              <a:t>, starting with sub-claims and building up to the main idea, which is summarized in the final sentence. The central argument of the paragraph is revealed in the concluding sentence. </a:t>
            </a:r>
            <a:endParaRPr lang="en-US" altLang="en-US" sz="1800" dirty="0"/>
          </a:p>
        </p:txBody>
      </p:sp>
    </p:spTree>
  </p:cSld>
  <p:clrMapOvr>
    <a:masterClrMapping/>
  </p:clrMapOvr>
  <p:transition>
    <p:circl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C703C9F5-7949-3904-651B-20F7CCF1CEA1}"/>
              </a:ext>
            </a:extLst>
          </p:cNvPr>
          <p:cNvSpPr>
            <a:spLocks noGrp="1" noChangeArrowheads="1"/>
          </p:cNvSpPr>
          <p:nvPr>
            <p:ph type="title"/>
          </p:nvPr>
        </p:nvSpPr>
        <p:spPr/>
        <p:txBody>
          <a:bodyPr/>
          <a:lstStyle/>
          <a:p>
            <a:pPr eaLnBrk="1" hangingPunct="1"/>
            <a:r>
              <a:rPr lang="en-US" altLang="en-US" sz="3600"/>
              <a:t>Approaches to Paragraph-writing</a:t>
            </a:r>
          </a:p>
        </p:txBody>
      </p:sp>
      <p:sp>
        <p:nvSpPr>
          <p:cNvPr id="29699" name="Rectangle 3">
            <a:extLst>
              <a:ext uri="{FF2B5EF4-FFF2-40B4-BE49-F238E27FC236}">
                <a16:creationId xmlns:a16="http://schemas.microsoft.com/office/drawing/2014/main" id="{9F899954-35F1-1F77-8EBC-B5E632E71B66}"/>
              </a:ext>
            </a:extLst>
          </p:cNvPr>
          <p:cNvSpPr>
            <a:spLocks noGrp="1" noChangeArrowheads="1"/>
          </p:cNvSpPr>
          <p:nvPr>
            <p:ph type="body" idx="1"/>
          </p:nvPr>
        </p:nvSpPr>
        <p:spPr>
          <a:xfrm>
            <a:off x="762000" y="1752600"/>
            <a:ext cx="7737475" cy="4724400"/>
          </a:xfrm>
        </p:spPr>
        <p:txBody>
          <a:bodyPr/>
          <a:lstStyle/>
          <a:p>
            <a:pPr eaLnBrk="1" hangingPunct="1">
              <a:lnSpc>
                <a:spcPct val="90000"/>
              </a:lnSpc>
              <a:buFont typeface="Wingdings" panose="05000000000000000000" pitchFamily="2" charset="2"/>
              <a:buNone/>
              <a:defRPr/>
            </a:pPr>
            <a:r>
              <a:rPr lang="en-US" altLang="en-US" sz="1800" b="1" dirty="0"/>
              <a:t>Example 2:</a:t>
            </a:r>
          </a:p>
          <a:p>
            <a:pPr eaLnBrk="1" hangingPunct="1">
              <a:lnSpc>
                <a:spcPct val="90000"/>
              </a:lnSpc>
              <a:buFont typeface="Wingdings" panose="05000000000000000000" pitchFamily="2" charset="2"/>
              <a:buNone/>
              <a:defRPr/>
            </a:pPr>
            <a:endParaRPr lang="en-IN"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Font typeface="Wingdings" panose="05000000000000000000" pitchFamily="2" charset="2"/>
              <a:buNone/>
              <a:defRPr/>
            </a:pPr>
            <a:r>
              <a:rPr lang="en-IN" sz="1600" b="1" i="1" kern="100" dirty="0">
                <a:highlight>
                  <a:srgbClr val="FFFF00"/>
                </a:highlight>
                <a:ea typeface="Calibri" panose="020F0502020204030204" pitchFamily="34" charset="0"/>
                <a:cs typeface="Times New Roman" panose="02020603050405020304" pitchFamily="18" charset="0"/>
              </a:rPr>
              <a:t>Many foreign aid projects fail because of poor planning, thereby wasting huge amounts of money</a:t>
            </a:r>
            <a:r>
              <a:rPr lang="en-IN" sz="1600" i="1" kern="100" dirty="0">
                <a:highlight>
                  <a:srgbClr val="FFFF00"/>
                </a:highlight>
                <a:ea typeface="Calibri" panose="020F0502020204030204" pitchFamily="34" charset="0"/>
                <a:cs typeface="Times New Roman" panose="02020603050405020304" pitchFamily="18" charset="0"/>
              </a:rPr>
              <a:t>. </a:t>
            </a:r>
            <a:r>
              <a:rPr lang="en-IN" sz="1600" i="1" kern="100" dirty="0">
                <a:ea typeface="Calibri" panose="020F0502020204030204" pitchFamily="34" charset="0"/>
                <a:cs typeface="Times New Roman" panose="02020603050405020304" pitchFamily="18" charset="0"/>
              </a:rPr>
              <a:t>Years ago in a remote part of a Pacific island nation, an international aid agency donated a hospital. This was a brand new purpose built facility that would serve a large community that at that point had no health care. The architecture was of the highest modern standards and the hospital was built on land well away from the river to avoid seasonal flooding. It was constructed of materials which were able to withstand the extremes of temperature and climate in the region. The opening was a great occasion. Officials and important people came from far and wide for the event. There were politicians who made speeches to praise the project. They said that it was a major development for the area and would radically change the lives of the people. Sadly, however, it was never used. The government lacked the funds to equip or staff the hospital. Moreover, the building itself was located far away from the river, which was the main means of transport for local people, so access was almost impossible. This health facility remained empty and unused.</a:t>
            </a:r>
            <a:endParaRPr lang="en-IN" sz="1600" kern="100" dirty="0">
              <a:ea typeface="Calibri" panose="020F0502020204030204" pitchFamily="34" charset="0"/>
              <a:cs typeface="Times New Roman" panose="02020603050405020304" pitchFamily="18" charset="0"/>
            </a:endParaRPr>
          </a:p>
          <a:p>
            <a:pPr>
              <a:buFont typeface="Wingdings" panose="05000000000000000000" pitchFamily="2" charset="2"/>
              <a:buNone/>
              <a:defRPr/>
            </a:pPr>
            <a:endParaRPr lang="en-US" sz="1800" dirty="0"/>
          </a:p>
          <a:p>
            <a:pPr eaLnBrk="1" hangingPunct="1">
              <a:lnSpc>
                <a:spcPct val="90000"/>
              </a:lnSpc>
              <a:buFont typeface="Wingdings" panose="05000000000000000000" pitchFamily="2" charset="2"/>
              <a:buNone/>
              <a:defRPr/>
            </a:pPr>
            <a:endParaRPr lang="en-US" altLang="en-US" sz="1800" dirty="0"/>
          </a:p>
        </p:txBody>
      </p:sp>
    </p:spTree>
  </p:cSld>
  <p:clrMapOvr>
    <a:masterClrMapping/>
  </p:clrMapOvr>
  <p:transition>
    <p:circle/>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DE86C04-0795-92C3-B5A1-5CFDABAA3A10}"/>
              </a:ext>
            </a:extLst>
          </p:cNvPr>
          <p:cNvSpPr>
            <a:spLocks noGrp="1" noChangeArrowheads="1"/>
          </p:cNvSpPr>
          <p:nvPr>
            <p:ph type="title"/>
          </p:nvPr>
        </p:nvSpPr>
        <p:spPr/>
        <p:txBody>
          <a:bodyPr/>
          <a:lstStyle/>
          <a:p>
            <a:br>
              <a:rPr lang="en-US" altLang="en-US" sz="2800">
                <a:solidFill>
                  <a:schemeClr val="hlink"/>
                </a:solidFill>
              </a:rPr>
            </a:br>
            <a:r>
              <a:rPr lang="en-US" altLang="en-US" sz="2800">
                <a:solidFill>
                  <a:schemeClr val="hlink"/>
                </a:solidFill>
              </a:rPr>
              <a:t>      </a:t>
            </a:r>
            <a:br>
              <a:rPr lang="en-US" altLang="en-US" sz="2800">
                <a:solidFill>
                  <a:schemeClr val="hlink"/>
                </a:solidFill>
              </a:rPr>
            </a:br>
            <a:r>
              <a:rPr lang="en-US" altLang="en-US" sz="2800">
                <a:solidFill>
                  <a:schemeClr val="tx1"/>
                </a:solidFill>
              </a:rPr>
              <a:t>These are the essential parts in a paragraph.</a:t>
            </a:r>
          </a:p>
        </p:txBody>
      </p:sp>
      <p:sp>
        <p:nvSpPr>
          <p:cNvPr id="2051" name="Text Box 3">
            <a:extLst>
              <a:ext uri="{FF2B5EF4-FFF2-40B4-BE49-F238E27FC236}">
                <a16:creationId xmlns:a16="http://schemas.microsoft.com/office/drawing/2014/main" id="{61D5DC85-0A92-D940-95AC-2E67545419CA}"/>
              </a:ext>
            </a:extLst>
          </p:cNvPr>
          <p:cNvSpPr txBox="1">
            <a:spLocks noChangeArrowheads="1"/>
          </p:cNvSpPr>
          <p:nvPr/>
        </p:nvSpPr>
        <p:spPr bwMode="auto">
          <a:xfrm>
            <a:off x="898525" y="2419350"/>
            <a:ext cx="3406775" cy="252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Clr>
                <a:schemeClr val="folHlink"/>
              </a:buClr>
              <a:buFont typeface="Wingdings" panose="05000000000000000000" pitchFamily="2" charset="2"/>
              <a:buChar char="ü"/>
            </a:pPr>
            <a:r>
              <a:rPr lang="en-US" altLang="en-US" sz="2800"/>
              <a:t>Topic</a:t>
            </a:r>
          </a:p>
          <a:p>
            <a:pPr>
              <a:buClr>
                <a:schemeClr val="folHlink"/>
              </a:buClr>
              <a:buFont typeface="Wingdings" panose="05000000000000000000" pitchFamily="2" charset="2"/>
              <a:buNone/>
            </a:pPr>
            <a:endParaRPr lang="en-US" altLang="en-US" sz="2800"/>
          </a:p>
          <a:p>
            <a:pPr>
              <a:buClr>
                <a:schemeClr val="folHlink"/>
              </a:buClr>
              <a:buFont typeface="Wingdings" panose="05000000000000000000" pitchFamily="2" charset="2"/>
              <a:buChar char="ü"/>
            </a:pPr>
            <a:r>
              <a:rPr lang="en-US" altLang="en-US" sz="2800"/>
              <a:t>Main Ideas</a:t>
            </a:r>
          </a:p>
          <a:p>
            <a:pPr>
              <a:buClr>
                <a:schemeClr val="folHlink"/>
              </a:buClr>
              <a:buFont typeface="Wingdings" panose="05000000000000000000" pitchFamily="2" charset="2"/>
              <a:buChar char="ü"/>
            </a:pPr>
            <a:endParaRPr lang="en-US" altLang="en-US" sz="2800"/>
          </a:p>
          <a:p>
            <a:pPr>
              <a:buClr>
                <a:schemeClr val="folHlink"/>
              </a:buClr>
              <a:buFont typeface="Wingdings" panose="05000000000000000000" pitchFamily="2" charset="2"/>
              <a:buChar char="ü"/>
            </a:pPr>
            <a:r>
              <a:rPr lang="en-US" altLang="en-US" sz="2800"/>
              <a:t>Supporting Details</a:t>
            </a:r>
          </a:p>
          <a:p>
            <a:pPr>
              <a:buClr>
                <a:schemeClr val="folHlink"/>
              </a:buClr>
              <a:buFont typeface="Wingdings" panose="05000000000000000000" pitchFamily="2" charset="2"/>
              <a:buChar char="ü"/>
            </a:pPr>
            <a:endParaRPr lang="en-US" altLang="en-US"/>
          </a:p>
        </p:txBody>
      </p:sp>
    </p:spTree>
  </p:cSld>
  <p:clrMapOvr>
    <a:masterClrMapping/>
  </p:clrMapOvr>
  <p:transition advClick="0">
    <p:circl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2000" fill="hold"/>
                                        <p:tgtEl>
                                          <p:spTgt spid="2050"/>
                                        </p:tgtEl>
                                        <p:attrNameLst>
                                          <p:attrName>ppt_w</p:attrName>
                                        </p:attrNameLst>
                                      </p:cBhvr>
                                      <p:tavLst>
                                        <p:tav tm="0">
                                          <p:val>
                                            <p:fltVal val="0"/>
                                          </p:val>
                                        </p:tav>
                                        <p:tav tm="100000">
                                          <p:val>
                                            <p:strVal val="#ppt_w"/>
                                          </p:val>
                                        </p:tav>
                                      </p:tavLst>
                                    </p:anim>
                                    <p:anim calcmode="lin" valueType="num">
                                      <p:cBhvr>
                                        <p:cTn id="8" dur="2000" fill="hold"/>
                                        <p:tgtEl>
                                          <p:spTgt spid="2050"/>
                                        </p:tgtEl>
                                        <p:attrNameLst>
                                          <p:attrName>ppt_h</p:attrName>
                                        </p:attrNameLst>
                                      </p:cBhvr>
                                      <p:tavLst>
                                        <p:tav tm="0">
                                          <p:val>
                                            <p:fltVal val="0"/>
                                          </p:val>
                                        </p:tav>
                                        <p:tav tm="100000">
                                          <p:val>
                                            <p:strVal val="#ppt_h"/>
                                          </p:val>
                                        </p:tav>
                                      </p:tavLst>
                                    </p:anim>
                                    <p:animEffect transition="in" filter="fade">
                                      <p:cBhvr>
                                        <p:cTn id="9" dur="2000"/>
                                        <p:tgtEl>
                                          <p:spTgt spid="2050"/>
                                        </p:tgtEl>
                                      </p:cBhvr>
                                    </p:animEffect>
                                  </p:childTnLst>
                                </p:cTn>
                              </p:par>
                            </p:childTnLst>
                          </p:cTn>
                        </p:par>
                        <p:par>
                          <p:cTn id="10" fill="hold" nodeType="afterGroup">
                            <p:stCondLst>
                              <p:cond delay="2000"/>
                            </p:stCondLst>
                            <p:childTnLst>
                              <p:par>
                                <p:cTn id="11" presetID="2" presetClass="entr" presetSubtype="4" fill="hold" grpId="0" nodeType="afterEffect">
                                  <p:stCondLst>
                                    <p:cond delay="0"/>
                                  </p:stCondLst>
                                  <p:childTnLst>
                                    <p:set>
                                      <p:cBhvr>
                                        <p:cTn id="12" dur="1" fill="hold">
                                          <p:stCondLst>
                                            <p:cond delay="0"/>
                                          </p:stCondLst>
                                        </p:cTn>
                                        <p:tgtEl>
                                          <p:spTgt spid="2051"/>
                                        </p:tgtEl>
                                        <p:attrNameLst>
                                          <p:attrName>style.visibility</p:attrName>
                                        </p:attrNameLst>
                                      </p:cBhvr>
                                      <p:to>
                                        <p:strVal val="visible"/>
                                      </p:to>
                                    </p:set>
                                    <p:anim calcmode="lin" valueType="num">
                                      <p:cBhvr additive="base">
                                        <p:cTn id="13" dur="5000" fill="hold"/>
                                        <p:tgtEl>
                                          <p:spTgt spid="2051"/>
                                        </p:tgtEl>
                                        <p:attrNameLst>
                                          <p:attrName>ppt_x</p:attrName>
                                        </p:attrNameLst>
                                      </p:cBhvr>
                                      <p:tavLst>
                                        <p:tav tm="0">
                                          <p:val>
                                            <p:strVal val="#ppt_x"/>
                                          </p:val>
                                        </p:tav>
                                        <p:tav tm="100000">
                                          <p:val>
                                            <p:strVal val="#ppt_x"/>
                                          </p:val>
                                        </p:tav>
                                      </p:tavLst>
                                    </p:anim>
                                    <p:anim calcmode="lin" valueType="num">
                                      <p:cBhvr additive="base">
                                        <p:cTn id="14" dur="5000" fill="hold"/>
                                        <p:tgtEl>
                                          <p:spTgt spid="20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A04742E5-FF2B-F6D2-97D1-EC0DCEAC49CB}"/>
              </a:ext>
            </a:extLst>
          </p:cNvPr>
          <p:cNvSpPr>
            <a:spLocks noGrp="1" noChangeArrowheads="1"/>
          </p:cNvSpPr>
          <p:nvPr>
            <p:ph type="title"/>
          </p:nvPr>
        </p:nvSpPr>
        <p:spPr/>
        <p:txBody>
          <a:bodyPr/>
          <a:lstStyle/>
          <a:p>
            <a:pPr eaLnBrk="1" hangingPunct="1"/>
            <a:r>
              <a:rPr lang="en-US" altLang="en-US" sz="3600"/>
              <a:t>Approaches to Paragraph-writing</a:t>
            </a:r>
          </a:p>
        </p:txBody>
      </p:sp>
      <p:sp>
        <p:nvSpPr>
          <p:cNvPr id="29699" name="Rectangle 3">
            <a:extLst>
              <a:ext uri="{FF2B5EF4-FFF2-40B4-BE49-F238E27FC236}">
                <a16:creationId xmlns:a16="http://schemas.microsoft.com/office/drawing/2014/main" id="{12076F2A-EFD8-86DF-E633-B13008397295}"/>
              </a:ext>
            </a:extLst>
          </p:cNvPr>
          <p:cNvSpPr>
            <a:spLocks noGrp="1" noChangeArrowheads="1"/>
          </p:cNvSpPr>
          <p:nvPr>
            <p:ph type="body" idx="1"/>
          </p:nvPr>
        </p:nvSpPr>
        <p:spPr>
          <a:xfrm>
            <a:off x="703263" y="2133600"/>
            <a:ext cx="7737475" cy="2362200"/>
          </a:xfrm>
        </p:spPr>
        <p:txBody>
          <a:bodyPr/>
          <a:lstStyle/>
          <a:p>
            <a:pPr eaLnBrk="1" hangingPunct="1">
              <a:lnSpc>
                <a:spcPct val="90000"/>
              </a:lnSpc>
              <a:buFont typeface="Wingdings" panose="05000000000000000000" pitchFamily="2" charset="2"/>
              <a:buNone/>
              <a:defRPr/>
            </a:pPr>
            <a:r>
              <a:rPr lang="en-US" altLang="en-US" sz="1800" b="1" dirty="0"/>
              <a:t>Example 2</a:t>
            </a:r>
            <a:endParaRPr lang="en-IN"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Font typeface="Wingdings" panose="05000000000000000000" pitchFamily="2" charset="2"/>
              <a:buNone/>
              <a:defRPr/>
            </a:pPr>
            <a:r>
              <a:rPr lang="en-US" sz="1800" kern="100" dirty="0">
                <a:ea typeface="Calibri" panose="020F0502020204030204" pitchFamily="34" charset="0"/>
                <a:cs typeface="Times New Roman" panose="02020603050405020304" pitchFamily="18" charset="0"/>
              </a:rPr>
              <a:t>The paragraph uses </a:t>
            </a:r>
            <a:r>
              <a:rPr lang="en-US" sz="1800" b="1" kern="100" dirty="0">
                <a:ea typeface="Calibri" panose="020F0502020204030204" pitchFamily="34" charset="0"/>
                <a:cs typeface="Times New Roman" panose="02020603050405020304" pitchFamily="18" charset="0"/>
              </a:rPr>
              <a:t>deductive approach </a:t>
            </a:r>
            <a:r>
              <a:rPr lang="en-US" sz="1800" kern="100" dirty="0">
                <a:ea typeface="Calibri" panose="020F0502020204030204" pitchFamily="34" charset="0"/>
                <a:cs typeface="Times New Roman" panose="02020603050405020304" pitchFamily="18" charset="0"/>
              </a:rPr>
              <a:t>as the central argument or main claim of the paragraph is presented in the first sentence. The paragraph then provides evidence, reasons and supporting sub-claims to reinforce this main claim. </a:t>
            </a:r>
            <a:endParaRPr lang="en-US" altLang="en-US" sz="1800" dirty="0"/>
          </a:p>
        </p:txBody>
      </p:sp>
    </p:spTree>
  </p:cSld>
  <p:clrMapOvr>
    <a:masterClrMapping/>
  </p:clrMapOvr>
  <p:transition>
    <p:circl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70ECFB8C-3E07-8FE7-2D14-57078D3D43FA}"/>
              </a:ext>
            </a:extLst>
          </p:cNvPr>
          <p:cNvSpPr>
            <a:spLocks noGrp="1" noChangeArrowheads="1"/>
          </p:cNvSpPr>
          <p:nvPr>
            <p:ph type="title"/>
          </p:nvPr>
        </p:nvSpPr>
        <p:spPr/>
        <p:txBody>
          <a:bodyPr/>
          <a:lstStyle/>
          <a:p>
            <a:pPr eaLnBrk="1" hangingPunct="1"/>
            <a:r>
              <a:rPr lang="en-US" altLang="en-US"/>
              <a:t>Conclusion</a:t>
            </a:r>
          </a:p>
        </p:txBody>
      </p:sp>
      <p:sp>
        <p:nvSpPr>
          <p:cNvPr id="44035" name="Content Placeholder 2">
            <a:extLst>
              <a:ext uri="{FF2B5EF4-FFF2-40B4-BE49-F238E27FC236}">
                <a16:creationId xmlns:a16="http://schemas.microsoft.com/office/drawing/2014/main" id="{EB6E8D2D-A7D4-89FE-C747-77AA2DC139F0}"/>
              </a:ext>
            </a:extLst>
          </p:cNvPr>
          <p:cNvSpPr>
            <a:spLocks noGrp="1" noChangeArrowheads="1"/>
          </p:cNvSpPr>
          <p:nvPr>
            <p:ph idx="1"/>
          </p:nvPr>
        </p:nvSpPr>
        <p:spPr/>
        <p:txBody>
          <a:bodyPr/>
          <a:lstStyle/>
          <a:p>
            <a:pPr algn="ctr" eaLnBrk="1" hangingPunct="1">
              <a:buFont typeface="Wingdings" panose="05000000000000000000" pitchFamily="2" charset="2"/>
              <a:buNone/>
            </a:pPr>
            <a:endParaRPr lang="en-US" altLang="en-US" sz="7200" b="1">
              <a:latin typeface="Garamond" panose="02020404030301010803" pitchFamily="18" charset="0"/>
            </a:endParaRPr>
          </a:p>
          <a:p>
            <a:pPr algn="ctr" eaLnBrk="1" hangingPunct="1">
              <a:buFont typeface="Wingdings" panose="05000000000000000000" pitchFamily="2" charset="2"/>
              <a:buNone/>
            </a:pPr>
            <a:r>
              <a:rPr lang="en-US" altLang="en-US" sz="7200" b="1">
                <a:latin typeface="Garamond" panose="02020404030301010803" pitchFamily="18" charset="0"/>
              </a:rPr>
              <a:t>Any Questions?</a:t>
            </a:r>
          </a:p>
        </p:txBody>
      </p:sp>
    </p:spTree>
  </p:cSld>
  <p:clrMapOvr>
    <a:masterClrMapping/>
  </p:clrMapOvr>
  <p:transition>
    <p:circl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50ED842-8029-379F-CF6E-78D7500B8640}"/>
              </a:ext>
            </a:extLst>
          </p:cNvPr>
          <p:cNvSpPr>
            <a:spLocks noGrp="1" noChangeArrowheads="1"/>
          </p:cNvSpPr>
          <p:nvPr>
            <p:ph type="title"/>
          </p:nvPr>
        </p:nvSpPr>
        <p:spPr/>
        <p:txBody>
          <a:bodyPr/>
          <a:lstStyle/>
          <a:p>
            <a:pPr eaLnBrk="1" hangingPunct="1"/>
            <a:r>
              <a:rPr lang="en-US" altLang="en-US"/>
              <a:t>When to Break Paragraphs</a:t>
            </a:r>
          </a:p>
        </p:txBody>
      </p:sp>
      <p:sp>
        <p:nvSpPr>
          <p:cNvPr id="8195" name="Rectangle 3">
            <a:extLst>
              <a:ext uri="{FF2B5EF4-FFF2-40B4-BE49-F238E27FC236}">
                <a16:creationId xmlns:a16="http://schemas.microsoft.com/office/drawing/2014/main" id="{054F7589-57B9-DD60-E593-ED6B658E7E2E}"/>
              </a:ext>
            </a:extLst>
          </p:cNvPr>
          <p:cNvSpPr>
            <a:spLocks noGrp="1" noChangeArrowheads="1"/>
          </p:cNvSpPr>
          <p:nvPr>
            <p:ph type="body" idx="1"/>
          </p:nvPr>
        </p:nvSpPr>
        <p:spPr>
          <a:xfrm>
            <a:off x="381000" y="1905000"/>
            <a:ext cx="8194675" cy="4114800"/>
          </a:xfrm>
        </p:spPr>
        <p:txBody>
          <a:bodyPr/>
          <a:lstStyle/>
          <a:p>
            <a:pPr eaLnBrk="1" hangingPunct="1"/>
            <a:r>
              <a:rPr lang="en-US" altLang="en-US" sz="2000">
                <a:solidFill>
                  <a:srgbClr val="C00000"/>
                </a:solidFill>
                <a:cs typeface="Arial" panose="020B0604020202020204" pitchFamily="34" charset="0"/>
              </a:rPr>
              <a:t>Change of Topic</a:t>
            </a:r>
            <a:endParaRPr lang="en-US" altLang="en-US" sz="2000">
              <a:cs typeface="Arial" panose="020B0604020202020204" pitchFamily="34" charset="0"/>
            </a:endParaRPr>
          </a:p>
          <a:p>
            <a:pPr lvl="1" algn="just" eaLnBrk="1" hangingPunct="1">
              <a:buFont typeface="Wingdings" panose="05000000000000000000" pitchFamily="2" charset="2"/>
              <a:buNone/>
            </a:pPr>
            <a:endParaRPr lang="en-US" altLang="en-US" sz="2000">
              <a:cs typeface="Arial" panose="020B0604020202020204" pitchFamily="34" charset="0"/>
            </a:endParaRPr>
          </a:p>
          <a:p>
            <a:pPr lvl="1" algn="just" eaLnBrk="1" hangingPunct="1">
              <a:buFont typeface="Wingdings" panose="05000000000000000000" pitchFamily="2" charset="2"/>
              <a:buNone/>
            </a:pPr>
            <a:r>
              <a:rPr lang="en-US" altLang="en-US" sz="1600" i="1">
                <a:cs typeface="Arial" panose="020B0604020202020204" pitchFamily="34" charset="0"/>
              </a:rPr>
              <a:t>I love spending time outdoors. </a:t>
            </a:r>
            <a:r>
              <a:rPr lang="en-US" altLang="en-US" sz="1600" b="1" i="1">
                <a:cs typeface="Arial" panose="020B0604020202020204" pitchFamily="34" charset="0"/>
              </a:rPr>
              <a:t>The beach is my favorite place to relax, where I can unwind and listen to the soothing sound of the waves</a:t>
            </a:r>
            <a:r>
              <a:rPr lang="en-US" altLang="en-US" sz="1600" i="1">
                <a:cs typeface="Arial" panose="020B0604020202020204" pitchFamily="34" charset="0"/>
              </a:rPr>
              <a:t>. The smell of saltwater and the warmth of the sun on my skin are exhilarating. I often take long walks along the shore, collecting seashells and observing the marine life. It's a perfect way to clear my mind and recharge.</a:t>
            </a:r>
          </a:p>
          <a:p>
            <a:pPr lvl="1" algn="just" eaLnBrk="1" hangingPunct="1">
              <a:buFont typeface="Wingdings" panose="05000000000000000000" pitchFamily="2" charset="2"/>
              <a:buNone/>
            </a:pPr>
            <a:endParaRPr lang="en-US" altLang="en-US" sz="1600" i="1">
              <a:cs typeface="Arial" panose="020B0604020202020204" pitchFamily="34" charset="0"/>
            </a:endParaRPr>
          </a:p>
          <a:p>
            <a:pPr lvl="1" algn="just" eaLnBrk="1" hangingPunct="1">
              <a:buFont typeface="Wingdings" panose="05000000000000000000" pitchFamily="2" charset="2"/>
              <a:buNone/>
            </a:pPr>
            <a:r>
              <a:rPr lang="en-US" altLang="en-US" sz="1600" b="1" i="1">
                <a:cs typeface="Arial" panose="020B0604020202020204" pitchFamily="34" charset="0"/>
              </a:rPr>
              <a:t>However, hiking in the mountains provides a unique sense of adventure. </a:t>
            </a:r>
            <a:r>
              <a:rPr lang="en-US" altLang="en-US" sz="1600" i="1">
                <a:cs typeface="Arial" panose="020B0604020202020204" pitchFamily="34" charset="0"/>
              </a:rPr>
              <a:t>The challenging terrain and breathtaking views from the summit make every hike an unforgettable experience. I enjoy exploring new trails, discovering hidden waterfalls, and marveling at the diverse flora and fauna. The sense of accomplishment when reaching the top is unparalleled.</a:t>
            </a:r>
            <a:endParaRPr lang="en-US" altLang="en-US" sz="1100">
              <a:cs typeface="Arial" panose="020B0604020202020204" pitchFamily="34" charset="0"/>
            </a:endParaRPr>
          </a:p>
        </p:txBody>
      </p:sp>
    </p:spTree>
  </p:cSld>
  <p:clrMapOvr>
    <a:masterClrMapping/>
  </p:clrMapOvr>
  <p:transition>
    <p:circl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F2A9B12-EF6B-7591-9781-AFC4EF104EB2}"/>
              </a:ext>
            </a:extLst>
          </p:cNvPr>
          <p:cNvSpPr>
            <a:spLocks noGrp="1" noChangeArrowheads="1"/>
          </p:cNvSpPr>
          <p:nvPr>
            <p:ph type="title"/>
          </p:nvPr>
        </p:nvSpPr>
        <p:spPr/>
        <p:txBody>
          <a:bodyPr/>
          <a:lstStyle/>
          <a:p>
            <a:pPr eaLnBrk="1" hangingPunct="1"/>
            <a:r>
              <a:rPr lang="en-US" altLang="en-US"/>
              <a:t>When to Break Paragraphs</a:t>
            </a:r>
          </a:p>
        </p:txBody>
      </p:sp>
      <p:sp>
        <p:nvSpPr>
          <p:cNvPr id="10243" name="Rectangle 3">
            <a:extLst>
              <a:ext uri="{FF2B5EF4-FFF2-40B4-BE49-F238E27FC236}">
                <a16:creationId xmlns:a16="http://schemas.microsoft.com/office/drawing/2014/main" id="{F2BFEB84-B4ED-E672-D510-2C05561B9BF5}"/>
              </a:ext>
            </a:extLst>
          </p:cNvPr>
          <p:cNvSpPr>
            <a:spLocks noGrp="1" noChangeArrowheads="1"/>
          </p:cNvSpPr>
          <p:nvPr>
            <p:ph type="body" idx="1"/>
          </p:nvPr>
        </p:nvSpPr>
        <p:spPr>
          <a:xfrm>
            <a:off x="304800" y="1905000"/>
            <a:ext cx="8270875" cy="4114800"/>
          </a:xfrm>
        </p:spPr>
        <p:txBody>
          <a:bodyPr/>
          <a:lstStyle/>
          <a:p>
            <a:pPr eaLnBrk="1" hangingPunct="1"/>
            <a:r>
              <a:rPr lang="en-US" altLang="en-US" sz="2000">
                <a:solidFill>
                  <a:srgbClr val="C00000"/>
                </a:solidFill>
                <a:cs typeface="Arial" panose="020B0604020202020204" pitchFamily="34" charset="0"/>
              </a:rPr>
              <a:t>Introduction of a New Point or Idea</a:t>
            </a:r>
            <a:endParaRPr lang="en-US" altLang="en-US" sz="2000">
              <a:cs typeface="Arial" panose="020B0604020202020204" pitchFamily="34" charset="0"/>
            </a:endParaRPr>
          </a:p>
          <a:p>
            <a:pPr lvl="1" eaLnBrk="1" hangingPunct="1">
              <a:buFont typeface="Wingdings" panose="05000000000000000000" pitchFamily="2" charset="2"/>
              <a:buNone/>
            </a:pPr>
            <a:endParaRPr lang="en-US" altLang="en-US" sz="2000">
              <a:cs typeface="Arial" panose="020B0604020202020204" pitchFamily="34" charset="0"/>
            </a:endParaRPr>
          </a:p>
          <a:p>
            <a:pPr lvl="1" algn="just" eaLnBrk="1" hangingPunct="1">
              <a:buFont typeface="Wingdings" panose="05000000000000000000" pitchFamily="2" charset="2"/>
              <a:buNone/>
            </a:pPr>
            <a:r>
              <a:rPr lang="en-US" altLang="en-US" sz="1600" i="1">
                <a:cs typeface="Arial" panose="020B0604020202020204" pitchFamily="34" charset="0"/>
              </a:rPr>
              <a:t>The benefits of regular exercise are well-documented. Exercise improves physical health, boosts mood, and enhances cognitive function. Regular physical activity reduces the risk of chronic diseases, increases energy levels, and promotes better sleep. Many people struggle to maintain a consistent exercise routine due to lack of motivation or time.</a:t>
            </a:r>
          </a:p>
          <a:p>
            <a:pPr lvl="1" algn="just" eaLnBrk="1" hangingPunct="1">
              <a:buFont typeface="Wingdings" panose="05000000000000000000" pitchFamily="2" charset="2"/>
              <a:buNone/>
            </a:pPr>
            <a:endParaRPr lang="en-US" altLang="en-US" sz="1600" i="1">
              <a:cs typeface="Arial" panose="020B0604020202020204" pitchFamily="34" charset="0"/>
            </a:endParaRPr>
          </a:p>
          <a:p>
            <a:pPr lvl="1" algn="just" eaLnBrk="1" hangingPunct="1">
              <a:buFont typeface="Wingdings" panose="05000000000000000000" pitchFamily="2" charset="2"/>
              <a:buNone/>
            </a:pPr>
            <a:r>
              <a:rPr lang="en-US" altLang="en-US" sz="1600" b="1" i="1">
                <a:cs typeface="Arial" panose="020B0604020202020204" pitchFamily="34" charset="0"/>
              </a:rPr>
              <a:t>One often overlooked advantage of exercise is improved mental clarity and focus. </a:t>
            </a:r>
            <a:r>
              <a:rPr lang="en-US" altLang="en-US" sz="1600" i="1">
                <a:cs typeface="Arial" panose="020B0604020202020204" pitchFamily="34" charset="0"/>
              </a:rPr>
              <a:t>Physical activity stimulates blood flow to the brain, enhancing concentration and productivity. Exercise also reduces stress and anxiety by releasing endorphins, also known as "feel-good" hormones. By incorporating exercise into daily routines, individuals can experience significant mental benefits.</a:t>
            </a:r>
            <a:endParaRPr lang="en-US" altLang="en-US" sz="1100">
              <a:cs typeface="Arial" panose="020B0604020202020204" pitchFamily="34" charset="0"/>
            </a:endParaRPr>
          </a:p>
        </p:txBody>
      </p:sp>
    </p:spTree>
  </p:cSld>
  <p:clrMapOvr>
    <a:masterClrMapping/>
  </p:clrMapOvr>
  <p:transition>
    <p:circl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1063B2D2-06ED-E8E3-9B77-1CD4933D8EED}"/>
              </a:ext>
            </a:extLst>
          </p:cNvPr>
          <p:cNvSpPr>
            <a:spLocks noGrp="1" noChangeArrowheads="1"/>
          </p:cNvSpPr>
          <p:nvPr>
            <p:ph type="title"/>
          </p:nvPr>
        </p:nvSpPr>
        <p:spPr/>
        <p:txBody>
          <a:bodyPr/>
          <a:lstStyle/>
          <a:p>
            <a:pPr eaLnBrk="1" hangingPunct="1"/>
            <a:r>
              <a:rPr lang="en-US" altLang="en-US" sz="3600"/>
              <a:t>When to Break Paragraphs (cont.)</a:t>
            </a:r>
          </a:p>
        </p:txBody>
      </p:sp>
      <p:sp>
        <p:nvSpPr>
          <p:cNvPr id="12291" name="Content Placeholder 2">
            <a:extLst>
              <a:ext uri="{FF2B5EF4-FFF2-40B4-BE49-F238E27FC236}">
                <a16:creationId xmlns:a16="http://schemas.microsoft.com/office/drawing/2014/main" id="{564071B5-DF11-0F09-1512-83F21331217F}"/>
              </a:ext>
            </a:extLst>
          </p:cNvPr>
          <p:cNvSpPr>
            <a:spLocks noGrp="1" noChangeArrowheads="1"/>
          </p:cNvSpPr>
          <p:nvPr>
            <p:ph idx="1"/>
          </p:nvPr>
        </p:nvSpPr>
        <p:spPr>
          <a:xfrm>
            <a:off x="609600" y="1981200"/>
            <a:ext cx="8001000" cy="4267200"/>
          </a:xfrm>
        </p:spPr>
        <p:txBody>
          <a:bodyPr/>
          <a:lstStyle/>
          <a:p>
            <a:pPr eaLnBrk="1" hangingPunct="1"/>
            <a:r>
              <a:rPr lang="en-US" altLang="en-US" sz="2000">
                <a:solidFill>
                  <a:srgbClr val="C00000"/>
                </a:solidFill>
                <a:cs typeface="Arial" panose="020B0604020202020204" pitchFamily="34" charset="0"/>
              </a:rPr>
              <a:t>Change in Time/Setting</a:t>
            </a:r>
            <a:endParaRPr lang="en-US" altLang="en-US" sz="2000">
              <a:cs typeface="Arial" panose="020B0604020202020204" pitchFamily="34" charset="0"/>
            </a:endParaRPr>
          </a:p>
          <a:p>
            <a:pPr eaLnBrk="1">
              <a:buFont typeface="Wingdings" panose="05000000000000000000" pitchFamily="2" charset="2"/>
              <a:buNone/>
            </a:pPr>
            <a:endParaRPr lang="en-US" altLang="en-US" sz="2000" i="1"/>
          </a:p>
          <a:p>
            <a:pPr algn="just" eaLnBrk="1">
              <a:buFont typeface="Wingdings" panose="05000000000000000000" pitchFamily="2" charset="2"/>
              <a:buNone/>
            </a:pPr>
            <a:r>
              <a:rPr lang="en-US" altLang="en-US" sz="1800" b="1" i="1"/>
              <a:t>I grew up in a small town surrounded by nature, where everyone knew each other's names</a:t>
            </a:r>
            <a:r>
              <a:rPr lang="en-US" altLang="en-US" sz="1800" i="1"/>
              <a:t>. My childhood was filled with outdoor activities like fishing, camping, and exploring the nearby woods. The simplicity and tranquility of small-town life shaped my values and personality. I cherish the memories of family gatherings, community events, and lazy summer afternoons.</a:t>
            </a:r>
          </a:p>
          <a:p>
            <a:pPr eaLnBrk="1">
              <a:buFont typeface="Wingdings" panose="05000000000000000000" pitchFamily="2" charset="2"/>
              <a:buNone/>
            </a:pPr>
            <a:endParaRPr lang="en-US" altLang="en-US" sz="1800" i="1"/>
          </a:p>
          <a:p>
            <a:pPr algn="just" eaLnBrk="1">
              <a:buFont typeface="Wingdings" panose="05000000000000000000" pitchFamily="2" charset="2"/>
              <a:buNone/>
            </a:pPr>
            <a:r>
              <a:rPr lang="en-US" altLang="en-US" sz="1800" b="1" i="1"/>
              <a:t>Years later, I moved to the city for college and discovered a new world of opportunities. </a:t>
            </a:r>
            <a:r>
              <a:rPr lang="en-US" altLang="en-US" sz="1800" i="1"/>
              <a:t>The fast-paced urban environment was overwhelming at first, but I soon adapted and thrived. I was exposed to diverse cultures, cutting-edge technology, and vibrant art scenes. The city taught me to be resilient, resourceful, and open-minded.</a:t>
            </a:r>
            <a:br>
              <a:rPr lang="en-US" altLang="en-US" sz="1100" i="1"/>
            </a:br>
            <a:r>
              <a:rPr lang="en-US" altLang="en-US" sz="1100" i="1"/>
              <a:t> </a:t>
            </a:r>
          </a:p>
        </p:txBody>
      </p:sp>
    </p:spTree>
  </p:cSld>
  <p:clrMapOvr>
    <a:masterClrMapping/>
  </p:clrMapOvr>
  <p:transition>
    <p:circl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16D4FE17-A053-B3D5-1A03-789549E25A27}"/>
              </a:ext>
            </a:extLst>
          </p:cNvPr>
          <p:cNvSpPr>
            <a:spLocks noGrp="1" noChangeArrowheads="1"/>
          </p:cNvSpPr>
          <p:nvPr>
            <p:ph type="title"/>
          </p:nvPr>
        </p:nvSpPr>
        <p:spPr>
          <a:xfrm>
            <a:off x="762000" y="0"/>
            <a:ext cx="7158038" cy="1412875"/>
          </a:xfrm>
        </p:spPr>
        <p:txBody>
          <a:bodyPr/>
          <a:lstStyle/>
          <a:p>
            <a:pPr eaLnBrk="1" hangingPunct="1"/>
            <a:r>
              <a:rPr lang="en-US" altLang="en-US" sz="3600"/>
              <a:t>When to Break Paragraphs (cont.)</a:t>
            </a:r>
          </a:p>
        </p:txBody>
      </p:sp>
      <p:sp>
        <p:nvSpPr>
          <p:cNvPr id="12291" name="Content Placeholder 2">
            <a:extLst>
              <a:ext uri="{FF2B5EF4-FFF2-40B4-BE49-F238E27FC236}">
                <a16:creationId xmlns:a16="http://schemas.microsoft.com/office/drawing/2014/main" id="{5C07593E-14D4-4F17-3C3C-DC98EE30B848}"/>
              </a:ext>
            </a:extLst>
          </p:cNvPr>
          <p:cNvSpPr>
            <a:spLocks noGrp="1" noChangeArrowheads="1"/>
          </p:cNvSpPr>
          <p:nvPr>
            <p:ph idx="1"/>
          </p:nvPr>
        </p:nvSpPr>
        <p:spPr>
          <a:xfrm>
            <a:off x="381000" y="1981200"/>
            <a:ext cx="8229600" cy="4114800"/>
          </a:xfrm>
        </p:spPr>
        <p:txBody>
          <a:bodyPr/>
          <a:lstStyle/>
          <a:p>
            <a:pPr eaLnBrk="1" hangingPunct="1">
              <a:buClr>
                <a:srgbClr val="009999"/>
              </a:buClr>
              <a:defRPr/>
            </a:pPr>
            <a:r>
              <a:rPr lang="en-US" altLang="en-US" sz="2000" dirty="0">
                <a:solidFill>
                  <a:srgbClr val="C00000"/>
                </a:solidFill>
                <a:cs typeface="Arial" panose="020B0604020202020204" pitchFamily="34" charset="0"/>
              </a:rPr>
              <a:t>Contrast or Opposition</a:t>
            </a:r>
          </a:p>
          <a:p>
            <a:pPr lvl="1" eaLnBrk="1" hangingPunct="1">
              <a:buFont typeface="Wingdings" panose="05000000000000000000" pitchFamily="2" charset="2"/>
              <a:buNone/>
              <a:defRPr/>
            </a:pPr>
            <a:endParaRPr lang="en-US" altLang="en-US" sz="2000" dirty="0">
              <a:solidFill>
                <a:srgbClr val="000000"/>
              </a:solidFill>
              <a:cs typeface="Arial" panose="020B0604020202020204" pitchFamily="34" charset="0"/>
            </a:endParaRPr>
          </a:p>
          <a:p>
            <a:pPr lvl="1" algn="just" eaLnBrk="1" hangingPunct="1">
              <a:buFont typeface="Wingdings" panose="05000000000000000000" pitchFamily="2" charset="2"/>
              <a:buNone/>
              <a:defRPr/>
            </a:pPr>
            <a:r>
              <a:rPr lang="en-US" altLang="en-US" sz="1600" b="1" i="1" dirty="0"/>
              <a:t>I enjoy the peace and quiet of reading alone, immersing myself in fictional worlds and learning from non-fiction works. </a:t>
            </a:r>
            <a:r>
              <a:rPr lang="en-US" altLang="en-US" sz="1600" i="1" dirty="0"/>
              <a:t>Reading helps me escape reality, relax, and expand my knowledge. I appreciate the flexibility of reading at my own pace, re-reading favorite passages, and making notes. Solo reading allows me to reflect on my thoughts and emotions without distraction.</a:t>
            </a:r>
          </a:p>
          <a:p>
            <a:pPr lvl="1" algn="just" eaLnBrk="1" hangingPunct="1">
              <a:buFont typeface="Wingdings" panose="05000000000000000000" pitchFamily="2" charset="2"/>
              <a:buNone/>
              <a:defRPr/>
            </a:pPr>
            <a:endParaRPr lang="en-US" altLang="en-US" sz="1600" i="1" dirty="0"/>
          </a:p>
          <a:p>
            <a:pPr lvl="1" algn="just" eaLnBrk="1" hangingPunct="1">
              <a:buFont typeface="Wingdings" panose="05000000000000000000" pitchFamily="2" charset="2"/>
              <a:buNone/>
              <a:defRPr/>
            </a:pPr>
            <a:r>
              <a:rPr lang="en-US" altLang="en-US" sz="1600" b="1" i="1" dirty="0"/>
              <a:t>On the other hand, discussing books with friends in a book club provides valuable insights and perspectives. </a:t>
            </a:r>
            <a:r>
              <a:rPr lang="en-US" altLang="en-US" sz="1600" i="1" dirty="0"/>
              <a:t>Sharing thoughts and opinions with others enriches my understanding of the material and fosters meaningful connections. Book clubs encourage critical thinking, empathy, and social interaction.</a:t>
            </a:r>
            <a:endParaRPr lang="en-US" altLang="en-US" sz="1050" i="1" dirty="0"/>
          </a:p>
        </p:txBody>
      </p:sp>
    </p:spTree>
  </p:cSld>
  <p:clrMapOvr>
    <a:masterClrMapping/>
  </p:clrMapOvr>
  <p:transition>
    <p:circl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a:extLst>
              <a:ext uri="{FF2B5EF4-FFF2-40B4-BE49-F238E27FC236}">
                <a16:creationId xmlns:a16="http://schemas.microsoft.com/office/drawing/2014/main" id="{5F7D41E4-7099-4877-02C8-CC6310C3B254}"/>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57C167E-7FDA-435B-B9D2-DCD546A5383E}" type="slidenum">
              <a:rPr lang="en-US" altLang="en-US" smtClean="0"/>
              <a:pPr/>
              <a:t>7</a:t>
            </a:fld>
            <a:endParaRPr lang="en-US" altLang="en-US"/>
          </a:p>
        </p:txBody>
      </p:sp>
      <p:sp>
        <p:nvSpPr>
          <p:cNvPr id="16387" name="Title 3">
            <a:extLst>
              <a:ext uri="{FF2B5EF4-FFF2-40B4-BE49-F238E27FC236}">
                <a16:creationId xmlns:a16="http://schemas.microsoft.com/office/drawing/2014/main" id="{B91507BF-4A50-A021-C79D-B2D5700EB1F7}"/>
              </a:ext>
            </a:extLst>
          </p:cNvPr>
          <p:cNvSpPr txBox="1">
            <a:spLocks noChangeArrowheads="1"/>
          </p:cNvSpPr>
          <p:nvPr/>
        </p:nvSpPr>
        <p:spPr bwMode="auto">
          <a:xfrm>
            <a:off x="1233488" y="5313363"/>
            <a:ext cx="76057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889000" indent="-439738">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293813" indent="-403225">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81163" indent="-385763">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70100" indent="-38735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27300" indent="-38735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84500" indent="-38735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41700" indent="-38735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98900" indent="-38735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lgn="just">
              <a:spcBef>
                <a:spcPct val="0"/>
              </a:spcBef>
              <a:buClrTx/>
              <a:buSzTx/>
              <a:buFontTx/>
              <a:buNone/>
            </a:pPr>
            <a:r>
              <a:rPr lang="en-US" altLang="en-US" sz="2400" b="1"/>
              <a:t>Coherence and Cohesion are traits which make a paragraph easily comprehensible.</a:t>
            </a:r>
          </a:p>
        </p:txBody>
      </p:sp>
      <p:sp>
        <p:nvSpPr>
          <p:cNvPr id="17" name="Text Placeholder 1">
            <a:extLst>
              <a:ext uri="{FF2B5EF4-FFF2-40B4-BE49-F238E27FC236}">
                <a16:creationId xmlns:a16="http://schemas.microsoft.com/office/drawing/2014/main" id="{D3CAA9F3-9F38-7F49-A271-4DFB2F18815E}"/>
              </a:ext>
            </a:extLst>
          </p:cNvPr>
          <p:cNvSpPr txBox="1">
            <a:spLocks/>
          </p:cNvSpPr>
          <p:nvPr/>
        </p:nvSpPr>
        <p:spPr>
          <a:xfrm>
            <a:off x="914400" y="481013"/>
            <a:ext cx="3717925" cy="1422400"/>
          </a:xfrm>
          <a:prstGeom prst="rect">
            <a:avLst/>
          </a:prstGeom>
        </p:spPr>
        <p:txBody>
          <a:bodyPr/>
          <a:lst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550" indent="0" algn="ctr">
              <a:buFont typeface="Wingdings 2" pitchFamily="18" charset="2"/>
              <a:buNone/>
              <a:defRPr/>
            </a:pPr>
            <a:r>
              <a:rPr lang="en-US" sz="2400" b="1" dirty="0"/>
              <a:t>Logical bridges (Coherence)</a:t>
            </a:r>
          </a:p>
          <a:p>
            <a:pPr>
              <a:defRPr/>
            </a:pPr>
            <a:endParaRPr lang="en-IN" sz="2800" dirty="0"/>
          </a:p>
        </p:txBody>
      </p:sp>
      <p:sp>
        <p:nvSpPr>
          <p:cNvPr id="18" name="Text Placeholder 2">
            <a:extLst>
              <a:ext uri="{FF2B5EF4-FFF2-40B4-BE49-F238E27FC236}">
                <a16:creationId xmlns:a16="http://schemas.microsoft.com/office/drawing/2014/main" id="{F7CE28FF-E055-A3D2-C943-B33A615B629D}"/>
              </a:ext>
            </a:extLst>
          </p:cNvPr>
          <p:cNvSpPr txBox="1">
            <a:spLocks/>
          </p:cNvSpPr>
          <p:nvPr/>
        </p:nvSpPr>
        <p:spPr>
          <a:xfrm>
            <a:off x="5121275" y="481013"/>
            <a:ext cx="3717925" cy="1422400"/>
          </a:xfrm>
          <a:prstGeom prst="rect">
            <a:avLst/>
          </a:prstGeom>
        </p:spPr>
        <p:txBody>
          <a:bodyPr/>
          <a:lst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550" indent="0" algn="ctr">
              <a:buFont typeface="Wingdings 2" pitchFamily="18" charset="2"/>
              <a:buNone/>
              <a:defRPr/>
            </a:pPr>
            <a:r>
              <a:rPr lang="en-US" sz="2400" b="1" dirty="0"/>
              <a:t>Verbal bridges (Cohesion)</a:t>
            </a:r>
          </a:p>
          <a:p>
            <a:pPr>
              <a:defRPr/>
            </a:pPr>
            <a:endParaRPr lang="en-IN" sz="2800" dirty="0"/>
          </a:p>
        </p:txBody>
      </p:sp>
      <p:sp>
        <p:nvSpPr>
          <p:cNvPr id="16390" name="Content Placeholder 4">
            <a:extLst>
              <a:ext uri="{FF2B5EF4-FFF2-40B4-BE49-F238E27FC236}">
                <a16:creationId xmlns:a16="http://schemas.microsoft.com/office/drawing/2014/main" id="{C317A8AD-90F9-4E42-0CBA-93997F85208F}"/>
              </a:ext>
            </a:extLst>
          </p:cNvPr>
          <p:cNvSpPr txBox="1">
            <a:spLocks noChangeArrowheads="1"/>
          </p:cNvSpPr>
          <p:nvPr/>
        </p:nvSpPr>
        <p:spPr bwMode="auto">
          <a:xfrm>
            <a:off x="914400" y="1905000"/>
            <a:ext cx="3717925" cy="333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82575">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639763" indent="-236538">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885825"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096963" indent="-173038">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1296988" indent="-182563">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1754188" indent="-182563"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211388" indent="-182563"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2668588" indent="-182563"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125788" indent="-182563"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lgn="just">
              <a:spcBef>
                <a:spcPts val="600"/>
              </a:spcBef>
              <a:buSzPct val="80000"/>
              <a:buFont typeface="Wingdings 2" panose="05020102010507070707" pitchFamily="18" charset="2"/>
              <a:buChar char=""/>
            </a:pPr>
            <a:r>
              <a:rPr lang="en-US" altLang="tr-TR" sz="2400"/>
              <a:t>The same idea of a topic is carried over from sentence to sentence</a:t>
            </a:r>
          </a:p>
          <a:p>
            <a:pPr algn="just">
              <a:spcBef>
                <a:spcPts val="600"/>
              </a:spcBef>
              <a:buSzPct val="80000"/>
              <a:buFont typeface="Wingdings 2" panose="05020102010507070707" pitchFamily="18" charset="2"/>
              <a:buChar char=""/>
            </a:pPr>
            <a:r>
              <a:rPr lang="en-US" altLang="tr-TR" sz="2400"/>
              <a:t>Successive sentences can be constructed in parallel form</a:t>
            </a:r>
          </a:p>
        </p:txBody>
      </p:sp>
      <p:sp>
        <p:nvSpPr>
          <p:cNvPr id="16391" name="Content Placeholder 5">
            <a:extLst>
              <a:ext uri="{FF2B5EF4-FFF2-40B4-BE49-F238E27FC236}">
                <a16:creationId xmlns:a16="http://schemas.microsoft.com/office/drawing/2014/main" id="{358FA532-7637-6800-2336-A3D960226079}"/>
              </a:ext>
            </a:extLst>
          </p:cNvPr>
          <p:cNvSpPr txBox="1">
            <a:spLocks noChangeArrowheads="1"/>
          </p:cNvSpPr>
          <p:nvPr/>
        </p:nvSpPr>
        <p:spPr bwMode="auto">
          <a:xfrm>
            <a:off x="5121275" y="1905000"/>
            <a:ext cx="3717925" cy="333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82575">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639763" indent="-236538">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885825"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096963" indent="-173038">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1296988" indent="-182563">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1754188" indent="-182563"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211388" indent="-182563"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2668588" indent="-182563"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125788" indent="-182563"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lgn="just">
              <a:spcBef>
                <a:spcPts val="600"/>
              </a:spcBef>
              <a:buSzPct val="80000"/>
              <a:buFont typeface="Wingdings 2" panose="05020102010507070707" pitchFamily="18" charset="2"/>
              <a:buChar char=""/>
            </a:pPr>
            <a:r>
              <a:rPr lang="en-US" altLang="tr-TR" sz="2400"/>
              <a:t>Repeat key words</a:t>
            </a:r>
          </a:p>
          <a:p>
            <a:pPr algn="just">
              <a:spcBef>
                <a:spcPts val="600"/>
              </a:spcBef>
              <a:buSzPct val="80000"/>
              <a:buFont typeface="Wingdings 2" panose="05020102010507070707" pitchFamily="18" charset="2"/>
              <a:buChar char=""/>
            </a:pPr>
            <a:r>
              <a:rPr lang="en-US" altLang="tr-TR" sz="2400"/>
              <a:t>Use synonyms</a:t>
            </a:r>
          </a:p>
          <a:p>
            <a:pPr algn="just">
              <a:spcBef>
                <a:spcPts val="600"/>
              </a:spcBef>
              <a:buSzPct val="80000"/>
              <a:buFont typeface="Wingdings 2" panose="05020102010507070707" pitchFamily="18" charset="2"/>
              <a:buChar char=""/>
            </a:pPr>
            <a:r>
              <a:rPr lang="en-US" altLang="tr-TR" sz="2400"/>
              <a:t>Use Pronouns</a:t>
            </a:r>
          </a:p>
          <a:p>
            <a:pPr algn="just">
              <a:spcBef>
                <a:spcPts val="600"/>
              </a:spcBef>
              <a:buSzPct val="80000"/>
              <a:buFont typeface="Wingdings 2" panose="05020102010507070707" pitchFamily="18" charset="2"/>
              <a:buChar char=""/>
            </a:pPr>
            <a:r>
              <a:rPr lang="en-US" altLang="tr-TR" sz="2400"/>
              <a:t>Use transition words to link ideas from different sentences</a:t>
            </a:r>
          </a:p>
          <a:p>
            <a:pPr algn="just">
              <a:spcBef>
                <a:spcPts val="600"/>
              </a:spcBef>
              <a:buSzPct val="80000"/>
              <a:buFont typeface="Wingdings 2" panose="05020102010507070707" pitchFamily="18" charset="2"/>
              <a:buChar char=""/>
            </a:pPr>
            <a:endParaRPr lang="en-US" altLang="tr-TR" sz="2400"/>
          </a:p>
        </p:txBody>
      </p:sp>
      <p:sp>
        <p:nvSpPr>
          <p:cNvPr id="16392" name="Slide Number Placeholder 7">
            <a:extLst>
              <a:ext uri="{FF2B5EF4-FFF2-40B4-BE49-F238E27FC236}">
                <a16:creationId xmlns:a16="http://schemas.microsoft.com/office/drawing/2014/main" id="{75DC89CC-A146-6A4D-7543-4915548C89D2}"/>
              </a:ext>
            </a:extLst>
          </p:cNvPr>
          <p:cNvSpPr txBox="1">
            <a:spLocks noChangeArrowheads="1"/>
          </p:cNvSpPr>
          <p:nvPr/>
        </p:nvSpPr>
        <p:spPr bwMode="auto">
          <a:xfrm>
            <a:off x="8801100" y="6457950"/>
            <a:ext cx="4222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889000" indent="-439738">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293813" indent="-403225">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81163" indent="-385763">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70100" indent="-38735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27300" indent="-38735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84500" indent="-38735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41700" indent="-38735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98900" indent="-38735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lgn="ctr" eaLnBrk="1" hangingPunct="1">
              <a:spcBef>
                <a:spcPct val="0"/>
              </a:spcBef>
              <a:buClrTx/>
              <a:buSzTx/>
              <a:buFontTx/>
              <a:buNone/>
            </a:pPr>
            <a:fld id="{7F12B45C-FC00-4C21-A5AC-84B808421175}" type="slidenum">
              <a:rPr lang="en-US" altLang="en-US" sz="1200">
                <a:solidFill>
                  <a:srgbClr val="5C5C5C"/>
                </a:solidFill>
              </a:rPr>
              <a:pPr algn="ctr" eaLnBrk="1" hangingPunct="1">
                <a:spcBef>
                  <a:spcPct val="0"/>
                </a:spcBef>
                <a:buClrTx/>
                <a:buSzTx/>
                <a:buFontTx/>
                <a:buNone/>
              </a:pPr>
              <a:t>7</a:t>
            </a:fld>
            <a:endParaRPr lang="en-US" altLang="en-US" sz="1200">
              <a:solidFill>
                <a:srgbClr val="5C5C5C"/>
              </a:solidFill>
            </a:endParaRPr>
          </a:p>
        </p:txBody>
      </p:sp>
    </p:spTree>
  </p:cSld>
  <p:clrMapOvr>
    <a:masterClrMapping/>
  </p:clrMapOvr>
  <p:transition>
    <p:circl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3800FA5-5E63-7CC2-D37B-09002529ADF6}"/>
              </a:ext>
            </a:extLst>
          </p:cNvPr>
          <p:cNvSpPr>
            <a:spLocks noGrp="1" noChangeArrowheads="1"/>
          </p:cNvSpPr>
          <p:nvPr>
            <p:ph type="title"/>
          </p:nvPr>
        </p:nvSpPr>
        <p:spPr/>
        <p:txBody>
          <a:bodyPr/>
          <a:lstStyle/>
          <a:p>
            <a:pPr eaLnBrk="1" hangingPunct="1"/>
            <a:r>
              <a:rPr lang="en-US" altLang="en-US"/>
              <a:t>How to Unify Paragraphs</a:t>
            </a:r>
          </a:p>
        </p:txBody>
      </p:sp>
      <p:sp>
        <p:nvSpPr>
          <p:cNvPr id="17411" name="Rectangle 3">
            <a:extLst>
              <a:ext uri="{FF2B5EF4-FFF2-40B4-BE49-F238E27FC236}">
                <a16:creationId xmlns:a16="http://schemas.microsoft.com/office/drawing/2014/main" id="{96741509-0AC7-BA90-59DD-003A3F8D7FE8}"/>
              </a:ext>
            </a:extLst>
          </p:cNvPr>
          <p:cNvSpPr>
            <a:spLocks noGrp="1" noChangeArrowheads="1"/>
          </p:cNvSpPr>
          <p:nvPr>
            <p:ph type="body" idx="1"/>
          </p:nvPr>
        </p:nvSpPr>
        <p:spPr>
          <a:xfrm>
            <a:off x="949325" y="2438400"/>
            <a:ext cx="7661275" cy="3657600"/>
          </a:xfrm>
        </p:spPr>
        <p:txBody>
          <a:bodyPr/>
          <a:lstStyle/>
          <a:p>
            <a:pPr algn="just" eaLnBrk="1" hangingPunct="1">
              <a:lnSpc>
                <a:spcPct val="80000"/>
              </a:lnSpc>
            </a:pPr>
            <a:r>
              <a:rPr lang="en-US" altLang="en-US" sz="2400"/>
              <a:t>Develop a single idea.</a:t>
            </a:r>
          </a:p>
          <a:p>
            <a:pPr algn="just" eaLnBrk="1" hangingPunct="1">
              <a:lnSpc>
                <a:spcPct val="80000"/>
              </a:lnSpc>
            </a:pPr>
            <a:r>
              <a:rPr lang="en-US" altLang="en-US" sz="2400"/>
              <a:t>Use topic sentences that state the main idea of the paragraph.</a:t>
            </a:r>
            <a:endParaRPr lang="en-US" altLang="en-US" sz="2400" b="1">
              <a:solidFill>
                <a:srgbClr val="FF0000"/>
              </a:solidFill>
            </a:endParaRPr>
          </a:p>
          <a:p>
            <a:pPr algn="just" eaLnBrk="1" hangingPunct="1">
              <a:lnSpc>
                <a:spcPct val="80000"/>
              </a:lnSpc>
            </a:pPr>
            <a:r>
              <a:rPr lang="en-US" altLang="en-US" sz="2400"/>
              <a:t>Other sentences should support the idea expressed in the topic sentence.</a:t>
            </a:r>
          </a:p>
          <a:p>
            <a:pPr algn="just" eaLnBrk="1" hangingPunct="1">
              <a:lnSpc>
                <a:spcPct val="80000"/>
              </a:lnSpc>
            </a:pPr>
            <a:r>
              <a:rPr lang="en-US" altLang="en-US" sz="2400"/>
              <a:t>For support, use examples, data, or logical progression.</a:t>
            </a:r>
          </a:p>
        </p:txBody>
      </p:sp>
    </p:spTree>
  </p:cSld>
  <p:clrMapOvr>
    <a:masterClrMapping/>
  </p:clrMapOvr>
  <p:transition>
    <p:circl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C83FD25F-8DA4-9195-44EE-914D51372E88}"/>
              </a:ext>
            </a:extLst>
          </p:cNvPr>
          <p:cNvSpPr>
            <a:spLocks noGrp="1" noChangeArrowheads="1"/>
          </p:cNvSpPr>
          <p:nvPr>
            <p:ph type="title"/>
          </p:nvPr>
        </p:nvSpPr>
        <p:spPr/>
        <p:txBody>
          <a:bodyPr/>
          <a:lstStyle/>
          <a:p>
            <a:pPr eaLnBrk="1" hangingPunct="1"/>
            <a:r>
              <a:rPr lang="en-US" altLang="en-US"/>
              <a:t>Example of Unified Paragraph</a:t>
            </a:r>
            <a:br>
              <a:rPr lang="en-US" altLang="en-US"/>
            </a:br>
            <a:r>
              <a:rPr lang="en-US" altLang="en-US" sz="2000">
                <a:solidFill>
                  <a:srgbClr val="C00000"/>
                </a:solidFill>
              </a:rPr>
              <a:t>(topic sentence at beginning—the most common method)</a:t>
            </a:r>
            <a:endParaRPr lang="en-US" altLang="en-US"/>
          </a:p>
        </p:txBody>
      </p:sp>
      <p:sp>
        <p:nvSpPr>
          <p:cNvPr id="19459" name="Rectangle 3">
            <a:extLst>
              <a:ext uri="{FF2B5EF4-FFF2-40B4-BE49-F238E27FC236}">
                <a16:creationId xmlns:a16="http://schemas.microsoft.com/office/drawing/2014/main" id="{5B1E276B-E441-973D-C984-5C362D448654}"/>
              </a:ext>
            </a:extLst>
          </p:cNvPr>
          <p:cNvSpPr>
            <a:spLocks noGrp="1" noChangeArrowheads="1"/>
          </p:cNvSpPr>
          <p:nvPr>
            <p:ph type="body" idx="1"/>
          </p:nvPr>
        </p:nvSpPr>
        <p:spPr>
          <a:xfrm>
            <a:off x="381000" y="1752600"/>
            <a:ext cx="8229600" cy="4343400"/>
          </a:xfrm>
        </p:spPr>
        <p:txBody>
          <a:bodyPr/>
          <a:lstStyle/>
          <a:p>
            <a:pPr algn="just" eaLnBrk="1" hangingPunct="1">
              <a:lnSpc>
                <a:spcPct val="90000"/>
              </a:lnSpc>
              <a:buFont typeface="Wingdings" panose="05000000000000000000" pitchFamily="2" charset="2"/>
              <a:buNone/>
            </a:pPr>
            <a:r>
              <a:rPr lang="en-US" altLang="en-US" sz="1800"/>
              <a:t>	</a:t>
            </a:r>
          </a:p>
          <a:p>
            <a:pPr algn="just" eaLnBrk="1" hangingPunct="1">
              <a:lnSpc>
                <a:spcPct val="90000"/>
              </a:lnSpc>
              <a:buFont typeface="Wingdings" panose="05000000000000000000" pitchFamily="2" charset="2"/>
              <a:buNone/>
            </a:pPr>
            <a:r>
              <a:rPr lang="en-US" altLang="en-US" sz="1800"/>
              <a:t>	</a:t>
            </a:r>
            <a:r>
              <a:rPr lang="en-US" altLang="en-US" sz="1800" b="1"/>
              <a:t>Renewable energy sources, such as solar, wind, hydro, and geothermal power, offer numerous benefits for the environment, economy, and human health</a:t>
            </a:r>
            <a:r>
              <a:rPr lang="en-US" altLang="en-US" sz="1800"/>
              <a:t>. By harnessing energy from natural resources, renewable energy reduces greenhouse gas emissions, mitigating climate change and air pollution. According to the International Energy Agency (IEA), renewable energy accounted for 26% of global electricity generation in 2020, up from 21% in 2015. Moreover, renewable energy creates jobs, stimulates local economies, and enhances energy security by reducing dependence on fossil fuels. The cost of renewable energy technologies, such as solar panels and wind turbines, has decreased significantly over the years, making them more competitive with fossil fuels. In fact, a study by the National Renewable Energy Laboratory (NREL) found that widespread adoption of renewable energy could reduce global carbon emissions by 78% by 2050.</a:t>
            </a:r>
          </a:p>
        </p:txBody>
      </p:sp>
    </p:spTree>
  </p:cSld>
  <p:clrMapOvr>
    <a:masterClrMapping/>
  </p:clrMapOvr>
  <p:transition>
    <p:circle/>
  </p:transition>
</p:sld>
</file>

<file path=ppt/theme/theme1.xml><?xml version="1.0" encoding="utf-8"?>
<a:theme xmlns:a="http://schemas.openxmlformats.org/drawingml/2006/main" name="Axis">
  <a:themeElements>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Axis</Template>
  <TotalTime>1737</TotalTime>
  <Words>2077</Words>
  <Application>Microsoft Office PowerPoint</Application>
  <PresentationFormat>On-screen Show (4:3)</PresentationFormat>
  <Paragraphs>150</Paragraphs>
  <Slides>21</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Garamond</vt:lpstr>
      <vt:lpstr>Times New Roman</vt:lpstr>
      <vt:lpstr>Wingdings</vt:lpstr>
      <vt:lpstr>Wingdings 2</vt:lpstr>
      <vt:lpstr>Axis</vt:lpstr>
      <vt:lpstr>Writing Paragraphs</vt:lpstr>
      <vt:lpstr>        These are the essential parts in a paragraph.</vt:lpstr>
      <vt:lpstr>When to Break Paragraphs</vt:lpstr>
      <vt:lpstr>When to Break Paragraphs</vt:lpstr>
      <vt:lpstr>When to Break Paragraphs (cont.)</vt:lpstr>
      <vt:lpstr>When to Break Paragraphs (cont.)</vt:lpstr>
      <vt:lpstr>PowerPoint Presentation</vt:lpstr>
      <vt:lpstr>How to Unify Paragraphs</vt:lpstr>
      <vt:lpstr>Example of Unified Paragraph (topic sentence at beginning—the most common method)</vt:lpstr>
      <vt:lpstr>Another Example (topic sentence at end)</vt:lpstr>
      <vt:lpstr>Writing Coherent Paragraphs</vt:lpstr>
      <vt:lpstr>Paragraph Without Transitions</vt:lpstr>
      <vt:lpstr>Paragraph With Transitions</vt:lpstr>
      <vt:lpstr>Frequently Used Transitions</vt:lpstr>
      <vt:lpstr>More Transitions</vt:lpstr>
      <vt:lpstr>Approaches to Paragraph-writing</vt:lpstr>
      <vt:lpstr>Approaches to Paragraph-writing</vt:lpstr>
      <vt:lpstr>Approaches to Paragraph-writing</vt:lpstr>
      <vt:lpstr>Approaches to Paragraph-writing</vt:lpstr>
      <vt:lpstr>Approaches to Paragraph-writing</vt:lpstr>
      <vt:lpstr>Conclusion</vt:lpstr>
    </vt:vector>
  </TitlesOfParts>
  <Company>St. Cloud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Paragraphs</dc:title>
  <dc:creator>Prateek Upreti</dc:creator>
  <cp:lastModifiedBy>Fatma Tokoz</cp:lastModifiedBy>
  <cp:revision>61</cp:revision>
  <dcterms:created xsi:type="dcterms:W3CDTF">2003-11-24T15:17:32Z</dcterms:created>
  <dcterms:modified xsi:type="dcterms:W3CDTF">2025-11-03T10:26:45Z</dcterms:modified>
</cp:coreProperties>
</file>