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78" r:id="rId21"/>
    <p:sldId id="279" r:id="rId22"/>
    <p:sldId id="281" r:id="rId23"/>
    <p:sldId id="282" r:id="rId24"/>
    <p:sldId id="283" r:id="rId25"/>
    <p:sldId id="284" r:id="rId26"/>
    <p:sldId id="285" r:id="rId27"/>
    <p:sldId id="286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726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813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8921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460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805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7558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12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9329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678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104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12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23605-6459-419A-833E-016E829D6DEC}" type="datetimeFigureOut">
              <a:rPr lang="tr-TR" smtClean="0"/>
              <a:t>2.11.2024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77C84-563D-4579-B4F7-E96602673C9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22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77407" y="3802928"/>
            <a:ext cx="7772400" cy="1470025"/>
          </a:xfrm>
        </p:spPr>
        <p:txBody>
          <a:bodyPr/>
          <a:lstStyle/>
          <a:p>
            <a:r>
              <a:rPr lang="tr-TR" dirty="0" smtClean="0"/>
              <a:t>ADALET PSİKOLOJİSİ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999122" y="5272953"/>
            <a:ext cx="6400800" cy="766936"/>
          </a:xfrm>
        </p:spPr>
        <p:txBody>
          <a:bodyPr>
            <a:normAutofit fontScale="92500" lnSpcReduction="10000"/>
          </a:bodyPr>
          <a:lstStyle/>
          <a:p>
            <a:r>
              <a:rPr lang="tr-TR" smtClean="0">
                <a:solidFill>
                  <a:schemeClr val="tx1"/>
                </a:solidFill>
              </a:rPr>
              <a:t>2024- 2025 </a:t>
            </a:r>
            <a:r>
              <a:rPr lang="tr-TR" dirty="0" smtClean="0">
                <a:solidFill>
                  <a:schemeClr val="tx1"/>
                </a:solidFill>
              </a:rPr>
              <a:t>YILI GÜZ DÖNEMİ </a:t>
            </a:r>
          </a:p>
          <a:p>
            <a:r>
              <a:rPr lang="tr-TR" dirty="0" smtClean="0"/>
              <a:t>8.</a:t>
            </a:r>
            <a:r>
              <a:rPr lang="tr-TR" dirty="0" smtClean="0">
                <a:solidFill>
                  <a:schemeClr val="tx1"/>
                </a:solidFill>
              </a:rPr>
              <a:t> Ders</a:t>
            </a:r>
            <a:endParaRPr lang="tr-TR" dirty="0"/>
          </a:p>
        </p:txBody>
      </p:sp>
      <p:pic>
        <p:nvPicPr>
          <p:cNvPr id="1026" name="Picture 2" descr="ADALET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122" y="188641"/>
            <a:ext cx="60960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887" y="5960897"/>
            <a:ext cx="4903305" cy="78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5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79" y="689113"/>
            <a:ext cx="12022321" cy="501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864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22" y="456669"/>
            <a:ext cx="11959060" cy="587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91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2" y="503582"/>
            <a:ext cx="12175861" cy="553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15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98" y="291547"/>
            <a:ext cx="11830410" cy="600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70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662" y="0"/>
            <a:ext cx="10044392" cy="676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5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" y="689031"/>
            <a:ext cx="11647716" cy="483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791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396913"/>
            <a:ext cx="11124595" cy="457296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4" y="4969878"/>
            <a:ext cx="11798949" cy="162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64" y="446025"/>
            <a:ext cx="10883526" cy="223316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78" y="2828836"/>
            <a:ext cx="10800522" cy="28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61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99" y="265044"/>
            <a:ext cx="11914727" cy="363932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267" y="4136810"/>
            <a:ext cx="10931002" cy="254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88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46" y="159026"/>
            <a:ext cx="12082554" cy="669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2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340" y="2905321"/>
            <a:ext cx="9435283" cy="385328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22" y="410816"/>
            <a:ext cx="11226987" cy="261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42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146340"/>
            <a:ext cx="11709690" cy="477280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35" y="4919142"/>
            <a:ext cx="11404698" cy="151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38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37" y="185530"/>
            <a:ext cx="11421775" cy="636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00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07" y="212035"/>
            <a:ext cx="11821738" cy="31720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36" y="3551583"/>
            <a:ext cx="11294060" cy="287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25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93"/>
            <a:ext cx="11997978" cy="283995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010" y="2948345"/>
            <a:ext cx="11729957" cy="164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48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801710"/>
            <a:ext cx="11314708" cy="476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6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53" y="795131"/>
            <a:ext cx="11826829" cy="5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41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65" y="1020417"/>
            <a:ext cx="11958945" cy="393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583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901" y="410818"/>
            <a:ext cx="10513986" cy="382826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82" y="4239082"/>
            <a:ext cx="7598508" cy="11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9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59" y="146308"/>
            <a:ext cx="11892024" cy="3969689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947" y="4115997"/>
            <a:ext cx="10448076" cy="20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3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31" y="450574"/>
            <a:ext cx="11788217" cy="531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31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5" y="1025236"/>
            <a:ext cx="12135145" cy="405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88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09476"/>
            <a:ext cx="11831781" cy="438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2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22" y="304799"/>
            <a:ext cx="11841797" cy="580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6726"/>
            <a:ext cx="12210773" cy="501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3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28146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66" y="2900806"/>
            <a:ext cx="11977670" cy="2095642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82587"/>
            <a:ext cx="11977670" cy="112177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00" y="4376036"/>
            <a:ext cx="6494168" cy="75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8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454"/>
            <a:ext cx="12151785" cy="298187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891002"/>
            <a:ext cx="11752990" cy="160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59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96" y="166255"/>
            <a:ext cx="11632812" cy="669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1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0333"/>
            <a:ext cx="12061164" cy="600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99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10</Words>
  <Application>Microsoft Office PowerPoint</Application>
  <PresentationFormat>Geniş ekran</PresentationFormat>
  <Paragraphs>3</Paragraphs>
  <Slides>30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Teması</vt:lpstr>
      <vt:lpstr>ADALET PSİKOLOJİSİ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ADALET PSİKOLOJİSİ</dc:title>
  <dc:creator>Hasan Basri Özkan</dc:creator>
  <cp:lastModifiedBy>Lenovo</cp:lastModifiedBy>
  <cp:revision>21</cp:revision>
  <dcterms:created xsi:type="dcterms:W3CDTF">2017-11-30T18:29:18Z</dcterms:created>
  <dcterms:modified xsi:type="dcterms:W3CDTF">2024-11-02T11:26:25Z</dcterms:modified>
</cp:coreProperties>
</file>