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5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93" r:id="rId6"/>
    <p:sldId id="260" r:id="rId7"/>
    <p:sldId id="294" r:id="rId8"/>
    <p:sldId id="295" r:id="rId9"/>
    <p:sldId id="296" r:id="rId10"/>
    <p:sldId id="291" r:id="rId11"/>
    <p:sldId id="292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6" r:id="rId21"/>
    <p:sldId id="305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84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90123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15d700bdb27_3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15d700bdb27_3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5d45ea3131_0_6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15d45ea3131_0_6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bb44266f7e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bb44266f7e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5d45ea313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15d45ea313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5d45ea313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15d45ea313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0006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15d45ea3131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15d45ea3131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5d45ea313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15d45ea313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8044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5d45ea313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15d45ea313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5974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5d45ea313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15d45ea313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9008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33525" y="152400"/>
            <a:ext cx="1025925" cy="93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zel düzen 1">
  <p:cSld name="AUTOLAYOUT_3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4049113" y="307825"/>
            <a:ext cx="4779300" cy="141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4054888" y="1808125"/>
            <a:ext cx="4779300" cy="2768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 sz="1200">
                <a:solidFill>
                  <a:schemeClr val="dk2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 sz="1200">
                <a:solidFill>
                  <a:schemeClr val="dk2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200">
                <a:solidFill>
                  <a:schemeClr val="dk2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 sz="1200">
                <a:solidFill>
                  <a:schemeClr val="dk2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 sz="1200">
                <a:solidFill>
                  <a:schemeClr val="dk2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200">
                <a:solidFill>
                  <a:schemeClr val="dk2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 sz="1200">
                <a:solidFill>
                  <a:schemeClr val="dk2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 sz="1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zel düzen 2">
  <p:cSld name="AUTOLAYOUT_8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-3"/>
            <a:ext cx="914400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5"/>
          <p:cNvSpPr txBox="1">
            <a:spLocks noGrp="1"/>
          </p:cNvSpPr>
          <p:nvPr>
            <p:ph type="ctrTitle"/>
          </p:nvPr>
        </p:nvSpPr>
        <p:spPr>
          <a:xfrm>
            <a:off x="436825" y="849050"/>
            <a:ext cx="4065900" cy="1955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 b="1">
                <a:solidFill>
                  <a:srgbClr val="42424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 b="1">
                <a:solidFill>
                  <a:srgbClr val="42424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 b="1">
                <a:solidFill>
                  <a:srgbClr val="42424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 b="1">
                <a:solidFill>
                  <a:srgbClr val="42424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 b="1">
                <a:solidFill>
                  <a:srgbClr val="42424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 b="1">
                <a:solidFill>
                  <a:srgbClr val="42424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 b="1">
                <a:solidFill>
                  <a:srgbClr val="42424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 b="1">
                <a:solidFill>
                  <a:srgbClr val="42424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3600"/>
              <a:buNone/>
              <a:defRPr sz="3600" b="1">
                <a:solidFill>
                  <a:srgbClr val="424242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1"/>
          </p:nvPr>
        </p:nvSpPr>
        <p:spPr>
          <a:xfrm>
            <a:off x="436825" y="2974150"/>
            <a:ext cx="4065900" cy="550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None/>
              <a:defRPr sz="1800">
                <a:solidFill>
                  <a:srgbClr val="424242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zel düzen 22">
  <p:cSld name="AUTOLAYOUT_61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9" name="Google Shape;169;p35"/>
          <p:cNvGrpSpPr/>
          <p:nvPr/>
        </p:nvGrpSpPr>
        <p:grpSpPr>
          <a:xfrm>
            <a:off x="311112" y="4512638"/>
            <a:ext cx="2812694" cy="150575"/>
            <a:chOff x="0" y="3797750"/>
            <a:chExt cx="9144000" cy="150575"/>
          </a:xfrm>
        </p:grpSpPr>
        <p:cxnSp>
          <p:nvCxnSpPr>
            <p:cNvPr id="170" name="Google Shape;170;p35"/>
            <p:cNvCxnSpPr/>
            <p:nvPr/>
          </p:nvCxnSpPr>
          <p:spPr>
            <a:xfrm>
              <a:off x="0" y="379775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rgbClr val="90A4AE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1" name="Google Shape;171;p35"/>
            <p:cNvCxnSpPr/>
            <p:nvPr/>
          </p:nvCxnSpPr>
          <p:spPr>
            <a:xfrm>
              <a:off x="0" y="3948325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rgbClr val="90A4AE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2" name="Google Shape;172;p35"/>
            <p:cNvCxnSpPr/>
            <p:nvPr/>
          </p:nvCxnSpPr>
          <p:spPr>
            <a:xfrm>
              <a:off x="0" y="3873038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rgbClr val="90A4AE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73" name="Google Shape;173;p3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3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288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75" name="Google Shape;17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zel düzen 23">
  <p:cSld name="AUTOLAYOUT_62">
    <p:bg>
      <p:bgPr>
        <a:solidFill>
          <a:srgbClr val="FFFFFF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36"/>
          <p:cNvSpPr txBox="1">
            <a:spLocks noGrp="1"/>
          </p:cNvSpPr>
          <p:nvPr>
            <p:ph type="ctrTitle"/>
          </p:nvPr>
        </p:nvSpPr>
        <p:spPr>
          <a:xfrm>
            <a:off x="3562350" y="1163525"/>
            <a:ext cx="4781700" cy="2507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9" name="Google Shape;17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zel düzen 25">
  <p:cSld name="AUTOLAYOUT_64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8"/>
          <p:cNvSpPr/>
          <p:nvPr/>
        </p:nvSpPr>
        <p:spPr>
          <a:xfrm>
            <a:off x="4100400" y="951117"/>
            <a:ext cx="5043600" cy="3275700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38"/>
          <p:cNvSpPr txBox="1">
            <a:spLocks noGrp="1"/>
          </p:cNvSpPr>
          <p:nvPr>
            <p:ph type="ctrTitle"/>
          </p:nvPr>
        </p:nvSpPr>
        <p:spPr>
          <a:xfrm>
            <a:off x="4596750" y="1553125"/>
            <a:ext cx="4050900" cy="120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9" name="Google Shape;189;p38"/>
          <p:cNvSpPr txBox="1">
            <a:spLocks noGrp="1"/>
          </p:cNvSpPr>
          <p:nvPr>
            <p:ph type="subTitle" idx="1"/>
          </p:nvPr>
        </p:nvSpPr>
        <p:spPr>
          <a:xfrm>
            <a:off x="4596750" y="2925304"/>
            <a:ext cx="4050900" cy="665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 b="1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 b="1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 b="1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 b="1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 b="1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 b="1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 b="1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 b="1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90" name="Google Shape;190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zel düzen 45">
  <p:cSld name="AUTOLAYOUT_88">
    <p:bg>
      <p:bgPr>
        <a:solidFill>
          <a:srgbClr val="2D3142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D31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58"/>
          <p:cNvSpPr/>
          <p:nvPr/>
        </p:nvSpPr>
        <p:spPr>
          <a:xfrm>
            <a:off x="336579" y="333100"/>
            <a:ext cx="8470800" cy="4505700"/>
          </a:xfrm>
          <a:prstGeom prst="rect">
            <a:avLst/>
          </a:prstGeom>
          <a:solidFill>
            <a:srgbClr val="2D314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58"/>
          <p:cNvSpPr/>
          <p:nvPr/>
        </p:nvSpPr>
        <p:spPr>
          <a:xfrm>
            <a:off x="141725" y="656801"/>
            <a:ext cx="8860500" cy="3858300"/>
          </a:xfrm>
          <a:prstGeom prst="rect">
            <a:avLst/>
          </a:prstGeom>
          <a:solidFill>
            <a:srgbClr val="2D31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58"/>
          <p:cNvSpPr txBox="1">
            <a:spLocks noGrp="1"/>
          </p:cNvSpPr>
          <p:nvPr>
            <p:ph type="title"/>
          </p:nvPr>
        </p:nvSpPr>
        <p:spPr>
          <a:xfrm>
            <a:off x="813263" y="977425"/>
            <a:ext cx="4252200" cy="1591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3000"/>
              <a:buNone/>
              <a:defRPr sz="3000" b="1">
                <a:solidFill>
                  <a:srgbClr val="F2D7EE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3200"/>
              <a:buNone/>
              <a:defRPr sz="3200" b="1">
                <a:solidFill>
                  <a:srgbClr val="F2D7EE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3200"/>
              <a:buNone/>
              <a:defRPr sz="3200" b="1">
                <a:solidFill>
                  <a:srgbClr val="F2D7EE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3200"/>
              <a:buNone/>
              <a:defRPr sz="3200" b="1">
                <a:solidFill>
                  <a:srgbClr val="F2D7EE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3200"/>
              <a:buNone/>
              <a:defRPr sz="3200" b="1">
                <a:solidFill>
                  <a:srgbClr val="F2D7EE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3200"/>
              <a:buNone/>
              <a:defRPr sz="3200" b="1">
                <a:solidFill>
                  <a:srgbClr val="F2D7EE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3200"/>
              <a:buNone/>
              <a:defRPr sz="3200" b="1">
                <a:solidFill>
                  <a:srgbClr val="F2D7EE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3200"/>
              <a:buNone/>
              <a:defRPr sz="3200" b="1">
                <a:solidFill>
                  <a:srgbClr val="F2D7EE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3200"/>
              <a:buNone/>
              <a:defRPr sz="3200" b="1">
                <a:solidFill>
                  <a:srgbClr val="F2D7EE"/>
                </a:solidFill>
              </a:defRPr>
            </a:lvl9pPr>
          </a:lstStyle>
          <a:p>
            <a:endParaRPr/>
          </a:p>
        </p:txBody>
      </p:sp>
      <p:sp>
        <p:nvSpPr>
          <p:cNvPr id="317" name="Google Shape;317;p58"/>
          <p:cNvSpPr txBox="1">
            <a:spLocks noGrp="1"/>
          </p:cNvSpPr>
          <p:nvPr>
            <p:ph type="body" idx="1"/>
          </p:nvPr>
        </p:nvSpPr>
        <p:spPr>
          <a:xfrm>
            <a:off x="813263" y="2651475"/>
            <a:ext cx="4252200" cy="154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1400"/>
              <a:buChar char="●"/>
              <a:defRPr sz="1400">
                <a:solidFill>
                  <a:srgbClr val="F2D7EE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1200"/>
              <a:buChar char="○"/>
              <a:defRPr sz="1200">
                <a:solidFill>
                  <a:srgbClr val="F2D7EE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1200"/>
              <a:buChar char="■"/>
              <a:defRPr sz="1200">
                <a:solidFill>
                  <a:srgbClr val="F2D7EE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1200"/>
              <a:buChar char="●"/>
              <a:defRPr sz="1200">
                <a:solidFill>
                  <a:srgbClr val="F2D7EE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1200"/>
              <a:buChar char="○"/>
              <a:defRPr sz="1200">
                <a:solidFill>
                  <a:srgbClr val="F2D7EE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1200"/>
              <a:buChar char="■"/>
              <a:defRPr sz="1200">
                <a:solidFill>
                  <a:srgbClr val="F2D7EE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1200"/>
              <a:buChar char="●"/>
              <a:defRPr sz="1200">
                <a:solidFill>
                  <a:srgbClr val="F2D7EE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1200"/>
              <a:buChar char="○"/>
              <a:defRPr sz="1200">
                <a:solidFill>
                  <a:srgbClr val="F2D7EE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2D7EE"/>
              </a:buClr>
              <a:buSzPts val="1200"/>
              <a:buChar char="■"/>
              <a:defRPr sz="1200">
                <a:solidFill>
                  <a:srgbClr val="F2D7EE"/>
                </a:solidFill>
              </a:defRPr>
            </a:lvl9pPr>
          </a:lstStyle>
          <a:p>
            <a:endParaRPr/>
          </a:p>
        </p:txBody>
      </p:sp>
      <p:sp>
        <p:nvSpPr>
          <p:cNvPr id="318" name="Google Shape;318;p5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81" r:id="rId14"/>
    <p:sldLayoutId id="2147483682" r:id="rId15"/>
    <p:sldLayoutId id="2147483684" r:id="rId16"/>
    <p:sldLayoutId id="214748370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İtalyan Birliği'nin Kuruluşu">
            <a:extLst>
              <a:ext uri="{FF2B5EF4-FFF2-40B4-BE49-F238E27FC236}">
                <a16:creationId xmlns:a16="http://schemas.microsoft.com/office/drawing/2014/main" id="{33477D58-D241-3630-13DF-15CC2CBA8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1475">
            <a:off x="315781" y="464900"/>
            <a:ext cx="3011773" cy="192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3" name="Google Shape;323;p59"/>
          <p:cNvSpPr txBox="1">
            <a:spLocks noGrp="1"/>
          </p:cNvSpPr>
          <p:nvPr>
            <p:ph type="ctrTitle"/>
          </p:nvPr>
        </p:nvSpPr>
        <p:spPr>
          <a:xfrm>
            <a:off x="436825" y="1822892"/>
            <a:ext cx="4798116" cy="195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5300" dirty="0"/>
              <a:t>Siyasi Tarih-2</a:t>
            </a:r>
            <a:endParaRPr sz="5300" dirty="0"/>
          </a:p>
        </p:txBody>
      </p:sp>
      <p:sp>
        <p:nvSpPr>
          <p:cNvPr id="324" name="Google Shape;324;p59"/>
          <p:cNvSpPr txBox="1">
            <a:spLocks noGrp="1"/>
          </p:cNvSpPr>
          <p:nvPr>
            <p:ph type="subTitle" idx="1"/>
          </p:nvPr>
        </p:nvSpPr>
        <p:spPr>
          <a:xfrm>
            <a:off x="436825" y="3938399"/>
            <a:ext cx="4065900" cy="55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dirty="0"/>
              <a:t>Doç. Dr. Murat Köylü</a:t>
            </a:r>
            <a:endParaRPr dirty="0"/>
          </a:p>
        </p:txBody>
      </p:sp>
      <p:pic>
        <p:nvPicPr>
          <p:cNvPr id="1026" name="Picture 2" descr="Fransız Devrimi'nin İnsan Hakları Üzerindeki Etkisi">
            <a:extLst>
              <a:ext uri="{FF2B5EF4-FFF2-40B4-BE49-F238E27FC236}">
                <a16:creationId xmlns:a16="http://schemas.microsoft.com/office/drawing/2014/main" id="{58112753-ABB5-2940-2560-9F7D3B74C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6519">
            <a:off x="5116900" y="3040889"/>
            <a:ext cx="3181200" cy="166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lmanya ve İtalya'da Siyasi Birliğin Sağlanması – Tarih Dersi">
            <a:extLst>
              <a:ext uri="{FF2B5EF4-FFF2-40B4-BE49-F238E27FC236}">
                <a16:creationId xmlns:a16="http://schemas.microsoft.com/office/drawing/2014/main" id="{AAF59F9B-DF5F-61CD-F9AC-15FBD909D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8431">
            <a:off x="5427253" y="623519"/>
            <a:ext cx="284797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>
            <a:extLst>
              <a:ext uri="{FF2B5EF4-FFF2-40B4-BE49-F238E27FC236}">
                <a16:creationId xmlns:a16="http://schemas.microsoft.com/office/drawing/2014/main" id="{6BBDD192-0305-23F8-A840-638CD4360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247" y="280159"/>
            <a:ext cx="2806846" cy="357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DB8501D-E53C-732D-A897-661BEA3F1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628" y="382612"/>
            <a:ext cx="4355313" cy="4378276"/>
          </a:xfrm>
          <a:prstGeom prst="rect">
            <a:avLst/>
          </a:prstGeom>
        </p:spPr>
      </p:pic>
      <p:pic>
        <p:nvPicPr>
          <p:cNvPr id="10246" name="Picture 6" descr="ÖZER RAYMAN: Fransız İhtilali">
            <a:extLst>
              <a:ext uri="{FF2B5EF4-FFF2-40B4-BE49-F238E27FC236}">
                <a16:creationId xmlns:a16="http://schemas.microsoft.com/office/drawing/2014/main" id="{DF7F5486-904A-F626-E5FC-F1EB62722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565" y="2571750"/>
            <a:ext cx="3758440" cy="237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91ECF340-66B7-A273-37C3-BBA28453F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864" y="288724"/>
            <a:ext cx="4589953" cy="4736441"/>
          </a:xfrm>
          <a:prstGeom prst="rect">
            <a:avLst/>
          </a:prstGeom>
        </p:spPr>
      </p:pic>
      <p:pic>
        <p:nvPicPr>
          <p:cNvPr id="11266" name="Picture 2" descr="Fransız Devrimi - Vikipedi">
            <a:extLst>
              <a:ext uri="{FF2B5EF4-FFF2-40B4-BE49-F238E27FC236}">
                <a16:creationId xmlns:a16="http://schemas.microsoft.com/office/drawing/2014/main" id="{0EBC5C93-C038-FB78-F6D6-117D8B475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71" y="377190"/>
            <a:ext cx="19050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Fransız Devrimi(1789) - 2 - Off Topic - Call of War- Forum">
            <a:extLst>
              <a:ext uri="{FF2B5EF4-FFF2-40B4-BE49-F238E27FC236}">
                <a16:creationId xmlns:a16="http://schemas.microsoft.com/office/drawing/2014/main" id="{81F86809-2BB3-B3B9-B320-0E9EE948A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69" y="2430557"/>
            <a:ext cx="3666630" cy="240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483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F6AF87A-D872-1EC3-DB25-DA3161146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3906" y="247907"/>
            <a:ext cx="3995849" cy="144737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34D4A56B-91A7-F063-318D-21A6C6261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3906" y="1703268"/>
            <a:ext cx="3995849" cy="3364926"/>
          </a:xfrm>
          <a:prstGeom prst="rect">
            <a:avLst/>
          </a:prstGeom>
        </p:spPr>
      </p:pic>
      <p:pic>
        <p:nvPicPr>
          <p:cNvPr id="12290" name="Picture 2" descr="Napolyon'un Mısır'daki Yenilgisi, Tarih için Bir Zaferdi - Arkeofili">
            <a:extLst>
              <a:ext uri="{FF2B5EF4-FFF2-40B4-BE49-F238E27FC236}">
                <a16:creationId xmlns:a16="http://schemas.microsoft.com/office/drawing/2014/main" id="{91348337-9225-50E1-57F4-DA6D1C2EC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36" y="247907"/>
            <a:ext cx="3620565" cy="245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4F7C9404-E181-4F86-D0DD-A559040C0E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124" y="2646622"/>
            <a:ext cx="3678777" cy="21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53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Napolyon Bonapart-Marks ve Din – İktibas Dergisi">
            <a:extLst>
              <a:ext uri="{FF2B5EF4-FFF2-40B4-BE49-F238E27FC236}">
                <a16:creationId xmlns:a16="http://schemas.microsoft.com/office/drawing/2014/main" id="{200290BB-B161-BED9-4479-67AD734F0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644" y="416299"/>
            <a:ext cx="4720164" cy="307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E918B50F-F7B8-98E8-E3BA-9469F928C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51" y="416299"/>
            <a:ext cx="4798705" cy="367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01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840EF72-E9F0-AB9C-C6D1-058F1B35B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995" y="418260"/>
            <a:ext cx="4653605" cy="4199796"/>
          </a:xfrm>
          <a:prstGeom prst="rect">
            <a:avLst/>
          </a:prstGeom>
        </p:spPr>
      </p:pic>
      <p:pic>
        <p:nvPicPr>
          <p:cNvPr id="14338" name="Picture 2" descr="Napolyon Bonapart - Off Topic - Call of War- Forum">
            <a:extLst>
              <a:ext uri="{FF2B5EF4-FFF2-40B4-BE49-F238E27FC236}">
                <a16:creationId xmlns:a16="http://schemas.microsoft.com/office/drawing/2014/main" id="{459AD515-B71E-72D0-5F67-945082633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67" y="375033"/>
            <a:ext cx="29527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308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F0BC334-41C5-5D91-0791-101B631A4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36" y="402290"/>
            <a:ext cx="5372100" cy="3048000"/>
          </a:xfrm>
          <a:prstGeom prst="rect">
            <a:avLst/>
          </a:prstGeom>
        </p:spPr>
      </p:pic>
      <p:pic>
        <p:nvPicPr>
          <p:cNvPr id="15362" name="Picture 2" descr="etc.: 29 ARALIK; 190 YIL ÖNCE BUGÜN, NAPOLYON'UN RESSAMI DİYE DE TANINAN  JACQUES-LOUİS DAVİD ÖLMÜŞTÜ.">
            <a:extLst>
              <a:ext uri="{FF2B5EF4-FFF2-40B4-BE49-F238E27FC236}">
                <a16:creationId xmlns:a16="http://schemas.microsoft.com/office/drawing/2014/main" id="{F171012C-487F-778D-E224-19AE4E6FF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127" y="430303"/>
            <a:ext cx="2960691" cy="42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611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F48CC2E-99AE-CD79-92AF-0ABA7204A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229" y="380285"/>
            <a:ext cx="4485042" cy="1858089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6C096BD-61AA-9A20-A4DC-D9C7724FB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6229" y="2291957"/>
            <a:ext cx="4525087" cy="2442746"/>
          </a:xfrm>
          <a:prstGeom prst="rect">
            <a:avLst/>
          </a:prstGeom>
        </p:spPr>
      </p:pic>
      <p:pic>
        <p:nvPicPr>
          <p:cNvPr id="16386" name="Picture 2" descr="AŞK MEKTUPLARI – NAPOLYON'DAN JOSEPHINE'E – Ayşen Cumhur Özkaya * Akşam  Güneşi * Evening Sun *">
            <a:extLst>
              <a:ext uri="{FF2B5EF4-FFF2-40B4-BE49-F238E27FC236}">
                <a16:creationId xmlns:a16="http://schemas.microsoft.com/office/drawing/2014/main" id="{8FA9A1E9-D988-6091-E584-C6DD0DB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44" y="482973"/>
            <a:ext cx="3066151" cy="425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718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8C56A320-EF15-DC81-62D0-894AD3370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21" y="53787"/>
            <a:ext cx="3780944" cy="4905488"/>
          </a:xfrm>
          <a:prstGeom prst="rect">
            <a:avLst/>
          </a:prstGeom>
        </p:spPr>
      </p:pic>
      <p:pic>
        <p:nvPicPr>
          <p:cNvPr id="17410" name="Picture 2" descr="Napolyon'un hazinesi nereye gitti?">
            <a:extLst>
              <a:ext uri="{FF2B5EF4-FFF2-40B4-BE49-F238E27FC236}">
                <a16:creationId xmlns:a16="http://schemas.microsoft.com/office/drawing/2014/main" id="{B4F3B101-62B7-A762-F81E-CF7D13125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815" y="344244"/>
            <a:ext cx="4903694" cy="367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979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Viyana Kongresi | Tarihi Olaylar">
            <a:extLst>
              <a:ext uri="{FF2B5EF4-FFF2-40B4-BE49-F238E27FC236}">
                <a16:creationId xmlns:a16="http://schemas.microsoft.com/office/drawing/2014/main" id="{6BD2C088-F611-A155-CA80-BA193867F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090" y="2151528"/>
            <a:ext cx="4990818" cy="280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8494538C-3EF2-A8EA-A03F-56A6F1064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146" y="376406"/>
            <a:ext cx="5158163" cy="3302709"/>
          </a:xfrm>
          <a:prstGeom prst="rect">
            <a:avLst/>
          </a:prstGeom>
        </p:spPr>
      </p:pic>
      <p:pic>
        <p:nvPicPr>
          <p:cNvPr id="18438" name="Picture 6" descr="Viyana Kongresi (1815) Hakkında Önemli Detaylar - Derliyo">
            <a:extLst>
              <a:ext uri="{FF2B5EF4-FFF2-40B4-BE49-F238E27FC236}">
                <a16:creationId xmlns:a16="http://schemas.microsoft.com/office/drawing/2014/main" id="{DBC1C8CC-AF81-A38A-25A9-4185933D4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612" y="172124"/>
            <a:ext cx="3623371" cy="204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766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Viyana Kongresi (1815) Hakkında Önemli Detaylar - Derliyo">
            <a:extLst>
              <a:ext uri="{FF2B5EF4-FFF2-40B4-BE49-F238E27FC236}">
                <a16:creationId xmlns:a16="http://schemas.microsoft.com/office/drawing/2014/main" id="{741A673C-2422-74F7-1C58-9A6DA2E3B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6" y="828339"/>
            <a:ext cx="4746138" cy="316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0D20EE9B-0494-F09F-E520-581196A56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209" y="231289"/>
            <a:ext cx="4689295" cy="468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38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60"/>
          <p:cNvSpPr txBox="1">
            <a:spLocks noGrp="1"/>
          </p:cNvSpPr>
          <p:nvPr>
            <p:ph type="ctrTitle"/>
          </p:nvPr>
        </p:nvSpPr>
        <p:spPr>
          <a:xfrm>
            <a:off x="4596750" y="1553125"/>
            <a:ext cx="4050900" cy="120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38100" lvl="0" algn="l" rtl="0">
              <a:spcBef>
                <a:spcPts val="0"/>
              </a:spcBef>
              <a:spcAft>
                <a:spcPts val="0"/>
              </a:spcAft>
              <a:buSzPts val="3000"/>
            </a:pPr>
            <a:r>
              <a:rPr lang="tr" dirty="0"/>
              <a:t>2.Hafta</a:t>
            </a:r>
            <a:endParaRPr dirty="0"/>
          </a:p>
        </p:txBody>
      </p:sp>
      <p:sp>
        <p:nvSpPr>
          <p:cNvPr id="331" name="Google Shape;331;p60"/>
          <p:cNvSpPr txBox="1">
            <a:spLocks noGrp="1"/>
          </p:cNvSpPr>
          <p:nvPr>
            <p:ph type="subTitle" idx="1"/>
          </p:nvPr>
        </p:nvSpPr>
        <p:spPr>
          <a:xfrm>
            <a:off x="4596750" y="2925304"/>
            <a:ext cx="4050900" cy="66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 b="1" i="0" u="none" strike="noStrike" baseline="0" dirty="0">
                <a:solidFill>
                  <a:schemeClr val="accent6">
                    <a:lumMod val="50000"/>
                  </a:schemeClr>
                </a:solidFill>
                <a:latin typeface="MyriadPro-Bold"/>
              </a:rPr>
              <a:t>Fransız Devrimi</a:t>
            </a:r>
            <a:endParaRPr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 descr="Fransız İhtilali Nedir">
            <a:extLst>
              <a:ext uri="{FF2B5EF4-FFF2-40B4-BE49-F238E27FC236}">
                <a16:creationId xmlns:a16="http://schemas.microsoft.com/office/drawing/2014/main" id="{939640FB-03DA-9EFC-6494-C529F57FB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13" y="952723"/>
            <a:ext cx="3292513" cy="329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Avrupa uyumu - Vikipedi">
            <a:extLst>
              <a:ext uri="{FF2B5EF4-FFF2-40B4-BE49-F238E27FC236}">
                <a16:creationId xmlns:a16="http://schemas.microsoft.com/office/drawing/2014/main" id="{19CB0E35-5481-FCC0-73D5-41DCF6DC2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697"/>
            <a:ext cx="60960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YENİ VE YAKINÇAĞ'DA AVRUPA - ppt indir">
            <a:extLst>
              <a:ext uri="{FF2B5EF4-FFF2-40B4-BE49-F238E27FC236}">
                <a16:creationId xmlns:a16="http://schemas.microsoft.com/office/drawing/2014/main" id="{1122F0C0-7A7A-3D58-30E0-263B61B55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668" y="935915"/>
            <a:ext cx="4335332" cy="325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896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Napolyon Bonapart - Vikipedi">
            <a:extLst>
              <a:ext uri="{FF2B5EF4-FFF2-40B4-BE49-F238E27FC236}">
                <a16:creationId xmlns:a16="http://schemas.microsoft.com/office/drawing/2014/main" id="{A5B3F27F-BAB1-1AF9-95EA-49596F74C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41" y="364240"/>
            <a:ext cx="3084439" cy="252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Waterloo Savaşı | Tarihi Olaylar">
            <a:extLst>
              <a:ext uri="{FF2B5EF4-FFF2-40B4-BE49-F238E27FC236}">
                <a16:creationId xmlns:a16="http://schemas.microsoft.com/office/drawing/2014/main" id="{568D8E3D-6FB1-6029-308B-B2111BDF1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4" y="2431227"/>
            <a:ext cx="4206758" cy="2569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DC9DF63D-A18A-E782-125C-C45202076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9271" y="364240"/>
            <a:ext cx="4678680" cy="285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59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64C8CFCE-9423-2349-A334-D5A9A9E8D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703" y="828955"/>
            <a:ext cx="5280297" cy="3485589"/>
          </a:xfrm>
          <a:prstGeom prst="rect">
            <a:avLst/>
          </a:prstGeom>
        </p:spPr>
      </p:pic>
      <p:pic>
        <p:nvPicPr>
          <p:cNvPr id="3074" name="Picture 2" descr="Henüz 16 Yaşındayken Yüzyıl Savaşları'nın Gidişatını Tersine Çeviren Kadın:  Jeanne d'Arc - Ekşi Şeyler">
            <a:extLst>
              <a:ext uri="{FF2B5EF4-FFF2-40B4-BE49-F238E27FC236}">
                <a16:creationId xmlns:a16="http://schemas.microsoft.com/office/drawing/2014/main" id="{26B05495-15E4-9175-467C-D6156AF14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3" y="682376"/>
            <a:ext cx="3765176" cy="208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vrupa'nın husumetli &quot;müttefikleri&quot;: Fransa ve İngiltere - Son Dakika  Haberleri">
            <a:extLst>
              <a:ext uri="{FF2B5EF4-FFF2-40B4-BE49-F238E27FC236}">
                <a16:creationId xmlns:a16="http://schemas.microsoft.com/office/drawing/2014/main" id="{F0850FBF-9D97-4D3E-28D1-CEFFFF8CE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9" y="2860183"/>
            <a:ext cx="3767732" cy="2119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Büyük Fransız Devrimi | Bilim ve Gelecek">
            <a:extLst>
              <a:ext uri="{FF2B5EF4-FFF2-40B4-BE49-F238E27FC236}">
                <a16:creationId xmlns:a16="http://schemas.microsoft.com/office/drawing/2014/main" id="{20067C9D-2ABE-4C96-A8B9-2CD946379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682" y="118377"/>
            <a:ext cx="1455294" cy="191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evrimler Çağının Şafağı: 1789 Büyük Fransız Devrimi | Politika Gazetesi |  Bir Ekmek Bir Politika">
            <a:extLst>
              <a:ext uri="{FF2B5EF4-FFF2-40B4-BE49-F238E27FC236}">
                <a16:creationId xmlns:a16="http://schemas.microsoft.com/office/drawing/2014/main" id="{42877F36-EEB4-5E28-FB89-2D6F96320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031" y="118377"/>
            <a:ext cx="4939441" cy="209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145E091-D518-3ECC-4AFD-A8EC83454C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5629" y="1789713"/>
            <a:ext cx="5658522" cy="3353787"/>
          </a:xfrm>
          <a:prstGeom prst="rect">
            <a:avLst/>
          </a:prstGeom>
        </p:spPr>
      </p:pic>
      <p:pic>
        <p:nvPicPr>
          <p:cNvPr id="4104" name="Picture 8" descr="Dünyayı Değiştiren Düşünürler Cilt: III &amp; Aydınlanma, Fransız Materyalizmi  ve Devrimler Çağı - Sadık Usta | kitapyurdu.com">
            <a:extLst>
              <a:ext uri="{FF2B5EF4-FFF2-40B4-BE49-F238E27FC236}">
                <a16:creationId xmlns:a16="http://schemas.microsoft.com/office/drawing/2014/main" id="{3AD4BD7A-AA0D-C29A-0775-868E1D516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0" y="118377"/>
            <a:ext cx="2864134" cy="429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e 9 thermidor par Raymond Auguste Quinsac Monvoisin sur artnet">
            <a:extLst>
              <a:ext uri="{FF2B5EF4-FFF2-40B4-BE49-F238E27FC236}">
                <a16:creationId xmlns:a16="http://schemas.microsoft.com/office/drawing/2014/main" id="{89CC5E5E-B06F-4CC0-EDDB-DC61C3875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7" y="1253648"/>
            <a:ext cx="4736453" cy="292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933E0090-12B1-7333-4104-AA7BFF098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5006" y="2081492"/>
            <a:ext cx="5419904" cy="2920813"/>
          </a:xfrm>
          <a:prstGeom prst="rect">
            <a:avLst/>
          </a:prstGeom>
        </p:spPr>
      </p:pic>
      <p:pic>
        <p:nvPicPr>
          <p:cNvPr id="5124" name="Picture 4" descr="FRANSIZ İHTİLALİ'NE REVİZYONİST YORUM - Nedeniyet">
            <a:extLst>
              <a:ext uri="{FF2B5EF4-FFF2-40B4-BE49-F238E27FC236}">
                <a16:creationId xmlns:a16="http://schemas.microsoft.com/office/drawing/2014/main" id="{C6187FD1-2FED-D69F-7041-068A372CC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839" y="0"/>
            <a:ext cx="5419904" cy="209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602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1E8F77C-A29B-7DC4-303C-B1EBF592E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898" y="100013"/>
            <a:ext cx="5324949" cy="4848506"/>
          </a:xfrm>
          <a:prstGeom prst="rect">
            <a:avLst/>
          </a:prstGeom>
        </p:spPr>
      </p:pic>
      <p:pic>
        <p:nvPicPr>
          <p:cNvPr id="6148" name="Picture 4" descr="Bastille Baskını | EMRAH ÇELİK">
            <a:extLst>
              <a:ext uri="{FF2B5EF4-FFF2-40B4-BE49-F238E27FC236}">
                <a16:creationId xmlns:a16="http://schemas.microsoft.com/office/drawing/2014/main" id="{319B2AD6-52EF-4E4B-E032-F389D0898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31" y="137241"/>
            <a:ext cx="2459031" cy="279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Fransız Devrimi'ne Bakış - Sanal Mecmua">
            <a:extLst>
              <a:ext uri="{FF2B5EF4-FFF2-40B4-BE49-F238E27FC236}">
                <a16:creationId xmlns:a16="http://schemas.microsoft.com/office/drawing/2014/main" id="{69C6BE81-C311-9CAE-7A54-B8C73064A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8" y="3044414"/>
            <a:ext cx="3603999" cy="209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381714D-4B5E-7B57-4EBE-05853D821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331" y="278781"/>
            <a:ext cx="5419725" cy="4229100"/>
          </a:xfrm>
          <a:prstGeom prst="rect">
            <a:avLst/>
          </a:prstGeom>
        </p:spPr>
      </p:pic>
      <p:pic>
        <p:nvPicPr>
          <p:cNvPr id="7170" name="Picture 2" descr="Fransız Devrimi Nedir ? Fransız İhtilâli Sonuçları ? - Bilgin Var mı ?">
            <a:extLst>
              <a:ext uri="{FF2B5EF4-FFF2-40B4-BE49-F238E27FC236}">
                <a16:creationId xmlns:a16="http://schemas.microsoft.com/office/drawing/2014/main" id="{E654022C-3B3C-D5C7-37CA-383AF1A88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1" y="457201"/>
            <a:ext cx="3475743" cy="369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993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AD292B3-D1F9-BD77-06D3-285561CA4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420" y="141563"/>
            <a:ext cx="4843379" cy="4860373"/>
          </a:xfrm>
          <a:prstGeom prst="rect">
            <a:avLst/>
          </a:prstGeom>
        </p:spPr>
      </p:pic>
      <p:pic>
        <p:nvPicPr>
          <p:cNvPr id="8194" name="Picture 2" descr="Fransız Devrimi (Kanlı İhtilal 1789-1799) | Tarihi Olaylar">
            <a:extLst>
              <a:ext uri="{FF2B5EF4-FFF2-40B4-BE49-F238E27FC236}">
                <a16:creationId xmlns:a16="http://schemas.microsoft.com/office/drawing/2014/main" id="{66FCB345-53DC-C0CE-B5AD-849B5D830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78" y="1314146"/>
            <a:ext cx="3681552" cy="297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057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Napolyon Savaşları - Wikiwand">
            <a:extLst>
              <a:ext uri="{FF2B5EF4-FFF2-40B4-BE49-F238E27FC236}">
                <a16:creationId xmlns:a16="http://schemas.microsoft.com/office/drawing/2014/main" id="{37BD22FE-B30F-5046-7EA6-6B9BF823A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15987" cy="319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705E24A2-6DE1-6011-86B3-17025192E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510" y="2262524"/>
            <a:ext cx="5128036" cy="272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1483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1651</TotalTime>
  <Words>13</Words>
  <Application>Microsoft Office PowerPoint</Application>
  <PresentationFormat>Ekran Gösterisi (16:9)</PresentationFormat>
  <Paragraphs>4</Paragraphs>
  <Slides>21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Arial</vt:lpstr>
      <vt:lpstr>MyriadPro-Bold</vt:lpstr>
      <vt:lpstr>Simple Light</vt:lpstr>
      <vt:lpstr>Siyasi Tarih-2</vt:lpstr>
      <vt:lpstr>2.Hafta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Siyasi Tarih-1</dc:title>
  <dc:creator>Murat KÖYLÜ</dc:creator>
  <cp:lastModifiedBy>Murat KÖYLÜ</cp:lastModifiedBy>
  <cp:revision>11</cp:revision>
  <dcterms:modified xsi:type="dcterms:W3CDTF">2022-11-01T21:59:03Z</dcterms:modified>
</cp:coreProperties>
</file>