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73B5C8-1B19-44E9-AD39-815C8D973D2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552329D-8222-4EB1-A3F7-48CFFD5D18D6}">
      <dgm:prSet phldrT="[Metin]"/>
      <dgm:spPr/>
      <dgm:t>
        <a:bodyPr/>
        <a:lstStyle/>
        <a:p>
          <a:r>
            <a:rPr lang="tr-TR" dirty="0" err="1" smtClean="0"/>
            <a:t>because</a:t>
          </a:r>
          <a:r>
            <a:rPr lang="tr-TR" dirty="0" smtClean="0"/>
            <a:t> </a:t>
          </a:r>
          <a:r>
            <a:rPr lang="tr-TR" dirty="0" err="1" smtClean="0"/>
            <a:t>they</a:t>
          </a:r>
          <a:r>
            <a:rPr lang="tr-TR" dirty="0" smtClean="0"/>
            <a:t> </a:t>
          </a:r>
          <a:r>
            <a:rPr lang="tr-TR" dirty="0" err="1" smtClean="0"/>
            <a:t>are</a:t>
          </a:r>
          <a:r>
            <a:rPr lang="tr-TR" dirty="0" smtClean="0"/>
            <a:t> </a:t>
          </a:r>
          <a:r>
            <a:rPr lang="tr-TR" dirty="0" err="1" smtClean="0"/>
            <a:t>incorrectly</a:t>
          </a:r>
          <a:r>
            <a:rPr lang="tr-TR" dirty="0" smtClean="0"/>
            <a:t> </a:t>
          </a:r>
          <a:r>
            <a:rPr lang="tr-TR" dirty="0" err="1" smtClean="0"/>
            <a:t>made</a:t>
          </a:r>
          <a:endParaRPr lang="tr-TR" dirty="0"/>
        </a:p>
      </dgm:t>
    </dgm:pt>
    <dgm:pt modelId="{5D3DE559-AED8-4D12-AC0C-6DEF94ECB457}" type="parTrans" cxnId="{61432A10-CF4C-4A5E-988E-EE69704C0689}">
      <dgm:prSet/>
      <dgm:spPr/>
      <dgm:t>
        <a:bodyPr/>
        <a:lstStyle/>
        <a:p>
          <a:endParaRPr lang="tr-TR"/>
        </a:p>
      </dgm:t>
    </dgm:pt>
    <dgm:pt modelId="{0814C749-DC82-4F92-8102-68F8C0E4EA97}" type="sibTrans" cxnId="{61432A10-CF4C-4A5E-988E-EE69704C0689}">
      <dgm:prSet/>
      <dgm:spPr/>
      <dgm:t>
        <a:bodyPr/>
        <a:lstStyle/>
        <a:p>
          <a:endParaRPr lang="tr-TR"/>
        </a:p>
      </dgm:t>
    </dgm:pt>
    <dgm:pt modelId="{610D069A-2C5C-495C-ABFD-F5C4820EA46E}">
      <dgm:prSet phldrT="[Metin]"/>
      <dgm:spPr/>
      <dgm:t>
        <a:bodyPr/>
        <a:lstStyle/>
        <a:p>
          <a:r>
            <a:rPr lang="tr-TR" dirty="0" err="1" smtClean="0"/>
            <a:t>because</a:t>
          </a:r>
          <a:r>
            <a:rPr lang="tr-TR" dirty="0" smtClean="0"/>
            <a:t> </a:t>
          </a:r>
          <a:r>
            <a:rPr lang="tr-TR" dirty="0" err="1" smtClean="0"/>
            <a:t>they</a:t>
          </a:r>
          <a:r>
            <a:rPr lang="tr-TR" dirty="0" smtClean="0"/>
            <a:t> </a:t>
          </a:r>
          <a:r>
            <a:rPr lang="tr-TR" dirty="0" err="1" smtClean="0"/>
            <a:t>have</a:t>
          </a:r>
          <a:r>
            <a:rPr lang="tr-TR" dirty="0" smtClean="0"/>
            <a:t> </a:t>
          </a:r>
          <a:r>
            <a:rPr lang="tr-TR" dirty="0" err="1" smtClean="0"/>
            <a:t>become</a:t>
          </a:r>
          <a:r>
            <a:rPr lang="tr-TR" dirty="0" smtClean="0"/>
            <a:t> </a:t>
          </a:r>
          <a:r>
            <a:rPr lang="tr-TR" dirty="0" err="1" smtClean="0"/>
            <a:t>damaged</a:t>
          </a:r>
          <a:r>
            <a:rPr lang="tr-TR" dirty="0" smtClean="0"/>
            <a:t> </a:t>
          </a:r>
          <a:r>
            <a:rPr lang="tr-TR" dirty="0" err="1" smtClean="0"/>
            <a:t>during</a:t>
          </a:r>
          <a:r>
            <a:rPr lang="tr-TR" dirty="0" smtClean="0"/>
            <a:t> </a:t>
          </a:r>
          <a:r>
            <a:rPr lang="tr-TR" dirty="0" err="1" smtClean="0"/>
            <a:t>delivery</a:t>
          </a:r>
          <a:endParaRPr lang="tr-TR" dirty="0"/>
        </a:p>
      </dgm:t>
    </dgm:pt>
    <dgm:pt modelId="{BCE28F3A-656F-4289-8421-CE9A404356F4}" type="parTrans" cxnId="{5A125E16-F7E1-4DBF-8999-1A36F5C595DA}">
      <dgm:prSet/>
      <dgm:spPr/>
      <dgm:t>
        <a:bodyPr/>
        <a:lstStyle/>
        <a:p>
          <a:endParaRPr lang="tr-TR"/>
        </a:p>
      </dgm:t>
    </dgm:pt>
    <dgm:pt modelId="{9FDDEB2F-97EA-4002-8CB7-9ED11D5BC9F8}" type="sibTrans" cxnId="{5A125E16-F7E1-4DBF-8999-1A36F5C595DA}">
      <dgm:prSet/>
      <dgm:spPr/>
      <dgm:t>
        <a:bodyPr/>
        <a:lstStyle/>
        <a:p>
          <a:endParaRPr lang="tr-TR"/>
        </a:p>
      </dgm:t>
    </dgm:pt>
    <dgm:pt modelId="{6D8EDADE-6CC4-44D3-8974-E9E4E0BC111A}">
      <dgm:prSet phldrT="[Metin]"/>
      <dgm:spPr/>
      <dgm:t>
        <a:bodyPr/>
        <a:lstStyle/>
        <a:p>
          <a:r>
            <a:rPr lang="tr-TR" dirty="0" err="1" smtClean="0"/>
            <a:t>or</a:t>
          </a:r>
          <a:r>
            <a:rPr lang="tr-TR" dirty="0" smtClean="0"/>
            <a:t> </a:t>
          </a:r>
          <a:r>
            <a:rPr lang="tr-TR" dirty="0" err="1" smtClean="0"/>
            <a:t>because</a:t>
          </a:r>
          <a:r>
            <a:rPr lang="tr-TR" dirty="0" smtClean="0"/>
            <a:t> </a:t>
          </a:r>
          <a:r>
            <a:rPr lang="tr-TR" dirty="0" err="1" smtClean="0"/>
            <a:t>they</a:t>
          </a:r>
          <a:r>
            <a:rPr lang="tr-TR" dirty="0" smtClean="0"/>
            <a:t> </a:t>
          </a:r>
          <a:r>
            <a:rPr lang="tr-TR" dirty="0" err="1" smtClean="0"/>
            <a:t>didn’t</a:t>
          </a:r>
          <a:r>
            <a:rPr lang="tr-TR" dirty="0" smtClean="0"/>
            <a:t> </a:t>
          </a:r>
          <a:r>
            <a:rPr lang="tr-TR" dirty="0" err="1" smtClean="0"/>
            <a:t>technically</a:t>
          </a:r>
          <a:r>
            <a:rPr lang="tr-TR" dirty="0" smtClean="0"/>
            <a:t> </a:t>
          </a:r>
          <a:r>
            <a:rPr lang="tr-TR" dirty="0" err="1" smtClean="0"/>
            <a:t>belong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seller at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first</a:t>
          </a:r>
          <a:r>
            <a:rPr lang="tr-TR" dirty="0" smtClean="0"/>
            <a:t> </a:t>
          </a:r>
          <a:r>
            <a:rPr lang="tr-TR" dirty="0" err="1" smtClean="0"/>
            <a:t>place</a:t>
          </a:r>
          <a:endParaRPr lang="tr-TR" dirty="0"/>
        </a:p>
      </dgm:t>
    </dgm:pt>
    <dgm:pt modelId="{1018BD6A-9EAD-40FD-AE05-90B6DFA998B2}" type="parTrans" cxnId="{DA653891-6CE3-4A17-BF79-D28924BC4732}">
      <dgm:prSet/>
      <dgm:spPr/>
      <dgm:t>
        <a:bodyPr/>
        <a:lstStyle/>
        <a:p>
          <a:endParaRPr lang="tr-TR"/>
        </a:p>
      </dgm:t>
    </dgm:pt>
    <dgm:pt modelId="{49E87B48-8913-482F-BD3B-5C1DDC12EBCD}" type="sibTrans" cxnId="{DA653891-6CE3-4A17-BF79-D28924BC4732}">
      <dgm:prSet/>
      <dgm:spPr/>
      <dgm:t>
        <a:bodyPr/>
        <a:lstStyle/>
        <a:p>
          <a:endParaRPr lang="tr-TR"/>
        </a:p>
      </dgm:t>
    </dgm:pt>
    <dgm:pt modelId="{FB5893EC-C4BC-4248-BE5B-340F211F7515}" type="pres">
      <dgm:prSet presAssocID="{7973B5C8-1B19-44E9-AD39-815C8D973D2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1A72026E-F1AA-468E-8A30-93CA82DB37FC}" type="pres">
      <dgm:prSet presAssocID="{E552329D-8222-4EB1-A3F7-48CFFD5D18D6}" presName="composite" presStyleCnt="0"/>
      <dgm:spPr/>
    </dgm:pt>
    <dgm:pt modelId="{12443BE0-9D62-463D-88F4-303D1DCDB418}" type="pres">
      <dgm:prSet presAssocID="{E552329D-8222-4EB1-A3F7-48CFFD5D18D6}" presName="LShape" presStyleLbl="alignNode1" presStyleIdx="0" presStyleCnt="5"/>
      <dgm:spPr/>
    </dgm:pt>
    <dgm:pt modelId="{5C649610-8922-4AD4-A066-B56988F2AE1B}" type="pres">
      <dgm:prSet presAssocID="{E552329D-8222-4EB1-A3F7-48CFFD5D18D6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51C0BD-A3DB-4B3B-BC15-807ADC7021FC}" type="pres">
      <dgm:prSet presAssocID="{E552329D-8222-4EB1-A3F7-48CFFD5D18D6}" presName="Triangle" presStyleLbl="alignNode1" presStyleIdx="1" presStyleCnt="5"/>
      <dgm:spPr/>
    </dgm:pt>
    <dgm:pt modelId="{BF852941-0FBA-4B69-9EA6-5CFD1E68ADFE}" type="pres">
      <dgm:prSet presAssocID="{0814C749-DC82-4F92-8102-68F8C0E4EA97}" presName="sibTrans" presStyleCnt="0"/>
      <dgm:spPr/>
    </dgm:pt>
    <dgm:pt modelId="{241EE5E7-3E88-40B2-B881-61355938AFEE}" type="pres">
      <dgm:prSet presAssocID="{0814C749-DC82-4F92-8102-68F8C0E4EA97}" presName="space" presStyleCnt="0"/>
      <dgm:spPr/>
    </dgm:pt>
    <dgm:pt modelId="{A99F4A50-7FD4-41DF-8E86-68D3FC8B0CD7}" type="pres">
      <dgm:prSet presAssocID="{610D069A-2C5C-495C-ABFD-F5C4820EA46E}" presName="composite" presStyleCnt="0"/>
      <dgm:spPr/>
    </dgm:pt>
    <dgm:pt modelId="{8C04BCEB-6EFC-4DD1-80B0-B859746682AE}" type="pres">
      <dgm:prSet presAssocID="{610D069A-2C5C-495C-ABFD-F5C4820EA46E}" presName="LShape" presStyleLbl="alignNode1" presStyleIdx="2" presStyleCnt="5"/>
      <dgm:spPr/>
    </dgm:pt>
    <dgm:pt modelId="{2EF7CC4A-9910-44DF-8778-DBEB6B2ECBE6}" type="pres">
      <dgm:prSet presAssocID="{610D069A-2C5C-495C-ABFD-F5C4820EA46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D8564E-E57F-4558-AD42-4C6FEFA05368}" type="pres">
      <dgm:prSet presAssocID="{610D069A-2C5C-495C-ABFD-F5C4820EA46E}" presName="Triangle" presStyleLbl="alignNode1" presStyleIdx="3" presStyleCnt="5"/>
      <dgm:spPr/>
    </dgm:pt>
    <dgm:pt modelId="{AC358E40-4833-4782-9517-77E2B0952349}" type="pres">
      <dgm:prSet presAssocID="{9FDDEB2F-97EA-4002-8CB7-9ED11D5BC9F8}" presName="sibTrans" presStyleCnt="0"/>
      <dgm:spPr/>
    </dgm:pt>
    <dgm:pt modelId="{6D0DEABA-52A7-4635-AAFD-6CA95E24BE8A}" type="pres">
      <dgm:prSet presAssocID="{9FDDEB2F-97EA-4002-8CB7-9ED11D5BC9F8}" presName="space" presStyleCnt="0"/>
      <dgm:spPr/>
    </dgm:pt>
    <dgm:pt modelId="{4581A1B7-8575-4018-90E9-87F183BE1107}" type="pres">
      <dgm:prSet presAssocID="{6D8EDADE-6CC4-44D3-8974-E9E4E0BC111A}" presName="composite" presStyleCnt="0"/>
      <dgm:spPr/>
    </dgm:pt>
    <dgm:pt modelId="{0F5DE564-7BC0-45FC-B4AE-8E5D0A9C2281}" type="pres">
      <dgm:prSet presAssocID="{6D8EDADE-6CC4-44D3-8974-E9E4E0BC111A}" presName="LShape" presStyleLbl="alignNode1" presStyleIdx="4" presStyleCnt="5"/>
      <dgm:spPr/>
    </dgm:pt>
    <dgm:pt modelId="{C029D30B-9543-4187-9615-E84CAD5AED96}" type="pres">
      <dgm:prSet presAssocID="{6D8EDADE-6CC4-44D3-8974-E9E4E0BC111A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A125E16-F7E1-4DBF-8999-1A36F5C595DA}" srcId="{7973B5C8-1B19-44E9-AD39-815C8D973D2C}" destId="{610D069A-2C5C-495C-ABFD-F5C4820EA46E}" srcOrd="1" destOrd="0" parTransId="{BCE28F3A-656F-4289-8421-CE9A404356F4}" sibTransId="{9FDDEB2F-97EA-4002-8CB7-9ED11D5BC9F8}"/>
    <dgm:cxn modelId="{D449AEA4-D69A-4DED-B84F-9D37FF4BAC94}" type="presOf" srcId="{610D069A-2C5C-495C-ABFD-F5C4820EA46E}" destId="{2EF7CC4A-9910-44DF-8778-DBEB6B2ECBE6}" srcOrd="0" destOrd="0" presId="urn:microsoft.com/office/officeart/2009/3/layout/StepUpProcess"/>
    <dgm:cxn modelId="{3508FEE6-41A5-4C56-ABFF-E072BBCF8A67}" type="presOf" srcId="{E552329D-8222-4EB1-A3F7-48CFFD5D18D6}" destId="{5C649610-8922-4AD4-A066-B56988F2AE1B}" srcOrd="0" destOrd="0" presId="urn:microsoft.com/office/officeart/2009/3/layout/StepUpProcess"/>
    <dgm:cxn modelId="{DA653891-6CE3-4A17-BF79-D28924BC4732}" srcId="{7973B5C8-1B19-44E9-AD39-815C8D973D2C}" destId="{6D8EDADE-6CC4-44D3-8974-E9E4E0BC111A}" srcOrd="2" destOrd="0" parTransId="{1018BD6A-9EAD-40FD-AE05-90B6DFA998B2}" sibTransId="{49E87B48-8913-482F-BD3B-5C1DDC12EBCD}"/>
    <dgm:cxn modelId="{61432A10-CF4C-4A5E-988E-EE69704C0689}" srcId="{7973B5C8-1B19-44E9-AD39-815C8D973D2C}" destId="{E552329D-8222-4EB1-A3F7-48CFFD5D18D6}" srcOrd="0" destOrd="0" parTransId="{5D3DE559-AED8-4D12-AC0C-6DEF94ECB457}" sibTransId="{0814C749-DC82-4F92-8102-68F8C0E4EA97}"/>
    <dgm:cxn modelId="{6818FAF3-2D92-4303-8930-C056B2FD6598}" type="presOf" srcId="{7973B5C8-1B19-44E9-AD39-815C8D973D2C}" destId="{FB5893EC-C4BC-4248-BE5B-340F211F7515}" srcOrd="0" destOrd="0" presId="urn:microsoft.com/office/officeart/2009/3/layout/StepUpProcess"/>
    <dgm:cxn modelId="{A1781E85-C405-4623-9596-0B4362488944}" type="presOf" srcId="{6D8EDADE-6CC4-44D3-8974-E9E4E0BC111A}" destId="{C029D30B-9543-4187-9615-E84CAD5AED96}" srcOrd="0" destOrd="0" presId="urn:microsoft.com/office/officeart/2009/3/layout/StepUpProcess"/>
    <dgm:cxn modelId="{424BDE0B-A0FF-4DE0-B239-AEC61572CC7C}" type="presParOf" srcId="{FB5893EC-C4BC-4248-BE5B-340F211F7515}" destId="{1A72026E-F1AA-468E-8A30-93CA82DB37FC}" srcOrd="0" destOrd="0" presId="urn:microsoft.com/office/officeart/2009/3/layout/StepUpProcess"/>
    <dgm:cxn modelId="{3905303F-B5EF-41F9-A76E-9A11C8F0213B}" type="presParOf" srcId="{1A72026E-F1AA-468E-8A30-93CA82DB37FC}" destId="{12443BE0-9D62-463D-88F4-303D1DCDB418}" srcOrd="0" destOrd="0" presId="urn:microsoft.com/office/officeart/2009/3/layout/StepUpProcess"/>
    <dgm:cxn modelId="{CB125113-2EED-478D-BA85-65641A6F30BC}" type="presParOf" srcId="{1A72026E-F1AA-468E-8A30-93CA82DB37FC}" destId="{5C649610-8922-4AD4-A066-B56988F2AE1B}" srcOrd="1" destOrd="0" presId="urn:microsoft.com/office/officeart/2009/3/layout/StepUpProcess"/>
    <dgm:cxn modelId="{6440BEAD-9D2A-4D6B-A667-FF2BAB4BB119}" type="presParOf" srcId="{1A72026E-F1AA-468E-8A30-93CA82DB37FC}" destId="{DA51C0BD-A3DB-4B3B-BC15-807ADC7021FC}" srcOrd="2" destOrd="0" presId="urn:microsoft.com/office/officeart/2009/3/layout/StepUpProcess"/>
    <dgm:cxn modelId="{5AD72020-E650-4408-A718-B94C484827AB}" type="presParOf" srcId="{FB5893EC-C4BC-4248-BE5B-340F211F7515}" destId="{BF852941-0FBA-4B69-9EA6-5CFD1E68ADFE}" srcOrd="1" destOrd="0" presId="urn:microsoft.com/office/officeart/2009/3/layout/StepUpProcess"/>
    <dgm:cxn modelId="{C01B4EDF-5CFF-4A4A-949B-7B9F9A9EC704}" type="presParOf" srcId="{BF852941-0FBA-4B69-9EA6-5CFD1E68ADFE}" destId="{241EE5E7-3E88-40B2-B881-61355938AFEE}" srcOrd="0" destOrd="0" presId="urn:microsoft.com/office/officeart/2009/3/layout/StepUpProcess"/>
    <dgm:cxn modelId="{DE44C2D2-701B-4A7B-8D9D-2B2C0F7AC808}" type="presParOf" srcId="{FB5893EC-C4BC-4248-BE5B-340F211F7515}" destId="{A99F4A50-7FD4-41DF-8E86-68D3FC8B0CD7}" srcOrd="2" destOrd="0" presId="urn:microsoft.com/office/officeart/2009/3/layout/StepUpProcess"/>
    <dgm:cxn modelId="{63B7AAE4-3FE2-436D-B099-78456CA4B820}" type="presParOf" srcId="{A99F4A50-7FD4-41DF-8E86-68D3FC8B0CD7}" destId="{8C04BCEB-6EFC-4DD1-80B0-B859746682AE}" srcOrd="0" destOrd="0" presId="urn:microsoft.com/office/officeart/2009/3/layout/StepUpProcess"/>
    <dgm:cxn modelId="{1FFE14F3-A65C-4396-B622-8BCA70BD0A43}" type="presParOf" srcId="{A99F4A50-7FD4-41DF-8E86-68D3FC8B0CD7}" destId="{2EF7CC4A-9910-44DF-8778-DBEB6B2ECBE6}" srcOrd="1" destOrd="0" presId="urn:microsoft.com/office/officeart/2009/3/layout/StepUpProcess"/>
    <dgm:cxn modelId="{519097F8-F02C-4C71-805A-761967F8908E}" type="presParOf" srcId="{A99F4A50-7FD4-41DF-8E86-68D3FC8B0CD7}" destId="{C1D8564E-E57F-4558-AD42-4C6FEFA05368}" srcOrd="2" destOrd="0" presId="urn:microsoft.com/office/officeart/2009/3/layout/StepUpProcess"/>
    <dgm:cxn modelId="{4F1C9F1C-1BB8-40C7-BA4C-84DDDF40BABE}" type="presParOf" srcId="{FB5893EC-C4BC-4248-BE5B-340F211F7515}" destId="{AC358E40-4833-4782-9517-77E2B0952349}" srcOrd="3" destOrd="0" presId="urn:microsoft.com/office/officeart/2009/3/layout/StepUpProcess"/>
    <dgm:cxn modelId="{5097B07A-4751-4EE7-B6D9-81DC4B5E3BF0}" type="presParOf" srcId="{AC358E40-4833-4782-9517-77E2B0952349}" destId="{6D0DEABA-52A7-4635-AAFD-6CA95E24BE8A}" srcOrd="0" destOrd="0" presId="urn:microsoft.com/office/officeart/2009/3/layout/StepUpProcess"/>
    <dgm:cxn modelId="{2C8477BD-A671-47CE-BDB9-C466E247468E}" type="presParOf" srcId="{FB5893EC-C4BC-4248-BE5B-340F211F7515}" destId="{4581A1B7-8575-4018-90E9-87F183BE1107}" srcOrd="4" destOrd="0" presId="urn:microsoft.com/office/officeart/2009/3/layout/StepUpProcess"/>
    <dgm:cxn modelId="{1DEA9CED-8AE4-48C9-A280-54FFBAC77429}" type="presParOf" srcId="{4581A1B7-8575-4018-90E9-87F183BE1107}" destId="{0F5DE564-7BC0-45FC-B4AE-8E5D0A9C2281}" srcOrd="0" destOrd="0" presId="urn:microsoft.com/office/officeart/2009/3/layout/StepUpProcess"/>
    <dgm:cxn modelId="{C36EB617-306B-4408-BD21-C1216C3A8943}" type="presParOf" srcId="{4581A1B7-8575-4018-90E9-87F183BE1107}" destId="{C029D30B-9543-4187-9615-E84CAD5AED9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43BE0-9D62-463D-88F4-303D1DCDB418}">
      <dsp:nvSpPr>
        <dsp:cNvPr id="0" name=""/>
        <dsp:cNvSpPr/>
      </dsp:nvSpPr>
      <dsp:spPr>
        <a:xfrm rot="5400000">
          <a:off x="520561" y="1159136"/>
          <a:ext cx="1561876" cy="25989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49610-8922-4AD4-A066-B56988F2AE1B}">
      <dsp:nvSpPr>
        <dsp:cNvPr id="0" name=""/>
        <dsp:cNvSpPr/>
      </dsp:nvSpPr>
      <dsp:spPr>
        <a:xfrm>
          <a:off x="259845" y="1935655"/>
          <a:ext cx="2346325" cy="205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because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they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are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incorrectly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made</a:t>
          </a:r>
          <a:endParaRPr lang="tr-TR" sz="2300" kern="1200" dirty="0"/>
        </a:p>
      </dsp:txBody>
      <dsp:txXfrm>
        <a:off x="259845" y="1935655"/>
        <a:ext cx="2346325" cy="2056691"/>
      </dsp:txXfrm>
    </dsp:sp>
    <dsp:sp modelId="{DA51C0BD-A3DB-4B3B-BC15-807ADC7021FC}">
      <dsp:nvSpPr>
        <dsp:cNvPr id="0" name=""/>
        <dsp:cNvSpPr/>
      </dsp:nvSpPr>
      <dsp:spPr>
        <a:xfrm>
          <a:off x="2163467" y="967800"/>
          <a:ext cx="442702" cy="44270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04BCEB-6EFC-4DD1-80B0-B859746682AE}">
      <dsp:nvSpPr>
        <dsp:cNvPr id="0" name=""/>
        <dsp:cNvSpPr/>
      </dsp:nvSpPr>
      <dsp:spPr>
        <a:xfrm rot="5400000">
          <a:off x="3392921" y="448367"/>
          <a:ext cx="1561876" cy="25989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F7CC4A-9910-44DF-8778-DBEB6B2ECBE6}">
      <dsp:nvSpPr>
        <dsp:cNvPr id="0" name=""/>
        <dsp:cNvSpPr/>
      </dsp:nvSpPr>
      <dsp:spPr>
        <a:xfrm>
          <a:off x="3132205" y="1224886"/>
          <a:ext cx="2346325" cy="205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because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they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have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become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damaged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during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delivery</a:t>
          </a:r>
          <a:endParaRPr lang="tr-TR" sz="2300" kern="1200" dirty="0"/>
        </a:p>
      </dsp:txBody>
      <dsp:txXfrm>
        <a:off x="3132205" y="1224886"/>
        <a:ext cx="2346325" cy="2056691"/>
      </dsp:txXfrm>
    </dsp:sp>
    <dsp:sp modelId="{C1D8564E-E57F-4558-AD42-4C6FEFA05368}">
      <dsp:nvSpPr>
        <dsp:cNvPr id="0" name=""/>
        <dsp:cNvSpPr/>
      </dsp:nvSpPr>
      <dsp:spPr>
        <a:xfrm>
          <a:off x="5035828" y="257031"/>
          <a:ext cx="442702" cy="44270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DE564-7BC0-45FC-B4AE-8E5D0A9C2281}">
      <dsp:nvSpPr>
        <dsp:cNvPr id="0" name=""/>
        <dsp:cNvSpPr/>
      </dsp:nvSpPr>
      <dsp:spPr>
        <a:xfrm rot="5400000">
          <a:off x="6265282" y="-262400"/>
          <a:ext cx="1561876" cy="25989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9D30B-9543-4187-9615-E84CAD5AED96}">
      <dsp:nvSpPr>
        <dsp:cNvPr id="0" name=""/>
        <dsp:cNvSpPr/>
      </dsp:nvSpPr>
      <dsp:spPr>
        <a:xfrm>
          <a:off x="6004566" y="514118"/>
          <a:ext cx="2346325" cy="205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or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because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they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didn’t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technically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belong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to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the</a:t>
          </a:r>
          <a:r>
            <a:rPr lang="tr-TR" sz="2300" kern="1200" dirty="0" smtClean="0"/>
            <a:t> seller at </a:t>
          </a:r>
          <a:r>
            <a:rPr lang="tr-TR" sz="2300" kern="1200" dirty="0" err="1" smtClean="0"/>
            <a:t>the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first</a:t>
          </a:r>
          <a:r>
            <a:rPr lang="tr-TR" sz="2300" kern="1200" dirty="0" smtClean="0"/>
            <a:t> </a:t>
          </a:r>
          <a:r>
            <a:rPr lang="tr-TR" sz="2300" kern="1200" dirty="0" err="1" smtClean="0"/>
            <a:t>place</a:t>
          </a:r>
          <a:endParaRPr lang="tr-TR" sz="2300" kern="1200" dirty="0"/>
        </a:p>
      </dsp:txBody>
      <dsp:txXfrm>
        <a:off x="6004566" y="514118"/>
        <a:ext cx="2346325" cy="2056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C78E6C-9770-4C36-81C4-D1A7787E6249}" type="datetimeFigureOut">
              <a:rPr lang="tr-TR" smtClean="0"/>
              <a:t>27.09.2024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3786B7-E17A-415B-8802-621102F169B8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International Legal English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Öğretim Görevlisi</a:t>
            </a:r>
          </a:p>
          <a:p>
            <a:r>
              <a:rPr lang="tr-TR" dirty="0" smtClean="0"/>
              <a:t>Özen TEKİN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50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tr-TR" dirty="0" smtClean="0"/>
              <a:t>UNIT 9: SALE OF GOODS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935480"/>
            <a:ext cx="8892480" cy="4389120"/>
          </a:xfrm>
        </p:spPr>
        <p:txBody>
          <a:bodyPr/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deals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buying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selling</a:t>
            </a:r>
            <a:r>
              <a:rPr lang="tr-TR" dirty="0" smtClean="0"/>
              <a:t> </a:t>
            </a:r>
            <a:r>
              <a:rPr lang="tr-TR" b="1" dirty="0" err="1" smtClean="0"/>
              <a:t>goods</a:t>
            </a:r>
            <a:r>
              <a:rPr lang="tr-TR" b="1" dirty="0" smtClean="0"/>
              <a:t>,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as </a:t>
            </a:r>
            <a:r>
              <a:rPr lang="tr-TR" b="1" dirty="0" err="1" smtClean="0"/>
              <a:t>movable</a:t>
            </a:r>
            <a:r>
              <a:rPr lang="tr-TR" b="1" dirty="0" smtClean="0"/>
              <a:t> </a:t>
            </a:r>
            <a:r>
              <a:rPr lang="tr-TR" b="1" dirty="0" err="1" smtClean="0"/>
              <a:t>property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buyer</a:t>
            </a:r>
            <a:r>
              <a:rPr lang="tr-TR" dirty="0" smtClean="0"/>
              <a:t> </a:t>
            </a:r>
            <a:r>
              <a:rPr lang="tr-TR" dirty="0" err="1" smtClean="0"/>
              <a:t>goes</a:t>
            </a:r>
            <a:r>
              <a:rPr lang="tr-TR" dirty="0" smtClean="0"/>
              <a:t> </a:t>
            </a:r>
            <a:r>
              <a:rPr lang="tr-TR" dirty="0" err="1" smtClean="0"/>
              <a:t>bankrupt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posession</a:t>
            </a:r>
            <a:r>
              <a:rPr lang="tr-TR" dirty="0" smtClean="0"/>
              <a:t> of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paying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seller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          </a:t>
            </a:r>
            <a:br>
              <a:rPr lang="tr-TR" dirty="0" smtClean="0"/>
            </a:br>
            <a:r>
              <a:rPr lang="tr-TR" dirty="0" smtClean="0"/>
              <a:t>           </a:t>
            </a:r>
            <a:r>
              <a:rPr lang="tr-TR" dirty="0" err="1" smtClean="0"/>
              <a:t>reclaim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 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/>
              <a:t>secure</a:t>
            </a:r>
            <a:r>
              <a:rPr lang="tr-TR" dirty="0"/>
              <a:t> </a:t>
            </a:r>
            <a:r>
              <a:rPr lang="tr-TR" dirty="0" err="1"/>
              <a:t>payment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creditors</a:t>
            </a:r>
            <a:r>
              <a:rPr lang="tr-TR" dirty="0"/>
              <a:t>.</a:t>
            </a:r>
            <a:endParaRPr lang="tr-TR" dirty="0" smtClean="0"/>
          </a:p>
        </p:txBody>
      </p:sp>
      <p:sp>
        <p:nvSpPr>
          <p:cNvPr id="4" name="Sağ Ok 3"/>
          <p:cNvSpPr/>
          <p:nvPr/>
        </p:nvSpPr>
        <p:spPr>
          <a:xfrm>
            <a:off x="755576" y="4509120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755576" y="5301208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4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6048672"/>
          </a:xfrm>
        </p:spPr>
        <p:txBody>
          <a:bodyPr/>
          <a:lstStyle/>
          <a:p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buyer</a:t>
            </a:r>
            <a:r>
              <a:rPr lang="tr-TR" dirty="0" smtClean="0"/>
              <a:t> </a:t>
            </a:r>
            <a:r>
              <a:rPr lang="tr-TR" dirty="0" err="1" smtClean="0"/>
              <a:t>purchases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seller </a:t>
            </a:r>
            <a:r>
              <a:rPr lang="tr-TR" dirty="0" err="1" smtClean="0"/>
              <a:t>and</a:t>
            </a:r>
            <a:r>
              <a:rPr lang="tr-TR" dirty="0" smtClean="0"/>
              <a:t> it </a:t>
            </a:r>
            <a:r>
              <a:rPr lang="tr-TR" dirty="0" err="1" smtClean="0"/>
              <a:t>turns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wrong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, </a:t>
            </a:r>
            <a:r>
              <a:rPr lang="tr-TR" dirty="0" err="1" smtClean="0"/>
              <a:t>perhaps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it </a:t>
            </a:r>
            <a:r>
              <a:rPr lang="tr-TR" b="1" dirty="0"/>
              <a:t>is </a:t>
            </a:r>
            <a:r>
              <a:rPr lang="tr-TR" b="1" dirty="0" err="1"/>
              <a:t>vital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know</a:t>
            </a:r>
            <a:r>
              <a:rPr lang="tr-TR" b="1" dirty="0"/>
              <a:t> </a:t>
            </a:r>
            <a:r>
              <a:rPr lang="tr-TR" b="1" dirty="0" err="1"/>
              <a:t>who</a:t>
            </a:r>
            <a:r>
              <a:rPr lang="tr-TR" b="1" dirty="0"/>
              <a:t> is </a:t>
            </a:r>
            <a:r>
              <a:rPr lang="tr-TR" b="1" dirty="0" err="1"/>
              <a:t>responsible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putting</a:t>
            </a:r>
            <a:r>
              <a:rPr lang="tr-TR" b="1" dirty="0"/>
              <a:t> </a:t>
            </a:r>
            <a:r>
              <a:rPr lang="tr-TR" b="1" dirty="0" err="1"/>
              <a:t>things</a:t>
            </a:r>
            <a:r>
              <a:rPr lang="tr-TR" b="1" dirty="0"/>
              <a:t> </a:t>
            </a:r>
            <a:r>
              <a:rPr lang="tr-TR" b="1" dirty="0" err="1"/>
              <a:t>right</a:t>
            </a:r>
            <a:r>
              <a:rPr lang="tr-TR" b="1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smtClean="0"/>
              <a:t>is </a:t>
            </a:r>
            <a:r>
              <a:rPr lang="tr-TR" b="1" dirty="0" err="1"/>
              <a:t>to</a:t>
            </a:r>
            <a:r>
              <a:rPr lang="tr-TR" b="1" dirty="0"/>
              <a:t> be done.</a:t>
            </a:r>
            <a:endParaRPr lang="tr-TR" dirty="0"/>
          </a:p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194535964"/>
              </p:ext>
            </p:extLst>
          </p:nvPr>
        </p:nvGraphicFramePr>
        <p:xfrm>
          <a:off x="323528" y="1700808"/>
          <a:ext cx="835292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795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4000" dirty="0" err="1" smtClean="0"/>
              <a:t>What</a:t>
            </a:r>
            <a:r>
              <a:rPr lang="tr-TR" sz="4000" dirty="0" smtClean="0"/>
              <a:t> can </a:t>
            </a:r>
            <a:r>
              <a:rPr lang="tr-TR" sz="4000" dirty="0" err="1" smtClean="0"/>
              <a:t>go</a:t>
            </a:r>
            <a:r>
              <a:rPr lang="tr-TR" sz="4000" dirty="0" smtClean="0"/>
              <a:t> </a:t>
            </a:r>
            <a:r>
              <a:rPr lang="tr-TR" sz="4000" dirty="0" err="1" smtClean="0"/>
              <a:t>wrong</a:t>
            </a:r>
            <a:r>
              <a:rPr lang="tr-TR" sz="4000" dirty="0" smtClean="0"/>
              <a:t> </a:t>
            </a:r>
          </a:p>
          <a:p>
            <a:r>
              <a:rPr lang="tr-TR" sz="4000" dirty="0" err="1" smtClean="0"/>
              <a:t>Before</a:t>
            </a:r>
            <a:r>
              <a:rPr lang="tr-TR" sz="4000" dirty="0" smtClean="0"/>
              <a:t> an </a:t>
            </a:r>
            <a:r>
              <a:rPr lang="tr-TR" sz="4000" dirty="0" err="1" smtClean="0"/>
              <a:t>order</a:t>
            </a:r>
            <a:r>
              <a:rPr lang="tr-TR" sz="4000" dirty="0" smtClean="0"/>
              <a:t> is </a:t>
            </a:r>
            <a:r>
              <a:rPr lang="tr-TR" sz="4000" dirty="0" err="1" smtClean="0"/>
              <a:t>placed</a:t>
            </a:r>
            <a:endParaRPr lang="tr-TR" sz="4000" dirty="0" smtClean="0"/>
          </a:p>
          <a:p>
            <a:r>
              <a:rPr lang="tr-TR" sz="4000" dirty="0" err="1" smtClean="0"/>
              <a:t>Before</a:t>
            </a:r>
            <a:r>
              <a:rPr lang="tr-TR" sz="4000" dirty="0" smtClean="0"/>
              <a:t> </a:t>
            </a:r>
            <a:r>
              <a:rPr lang="tr-TR" sz="4000" dirty="0" err="1" smtClean="0"/>
              <a:t>delivery</a:t>
            </a:r>
            <a:endParaRPr lang="tr-TR" sz="4000" dirty="0" smtClean="0"/>
          </a:p>
          <a:p>
            <a:r>
              <a:rPr lang="tr-TR" sz="4000" dirty="0" err="1" smtClean="0"/>
              <a:t>Before</a:t>
            </a:r>
            <a:r>
              <a:rPr lang="tr-TR" sz="4000" dirty="0" smtClean="0"/>
              <a:t> </a:t>
            </a:r>
            <a:r>
              <a:rPr lang="tr-TR" sz="4000" dirty="0" err="1" smtClean="0"/>
              <a:t>payment</a:t>
            </a:r>
            <a:endParaRPr lang="tr-TR" sz="4000" dirty="0" smtClean="0"/>
          </a:p>
          <a:p>
            <a:r>
              <a:rPr lang="tr-TR" sz="4000" dirty="0" err="1" smtClean="0"/>
              <a:t>After</a:t>
            </a:r>
            <a:r>
              <a:rPr lang="tr-TR" sz="4000" dirty="0" smtClean="0"/>
              <a:t> </a:t>
            </a:r>
            <a:r>
              <a:rPr lang="tr-TR" sz="4000" dirty="0" err="1" smtClean="0"/>
              <a:t>payment</a:t>
            </a:r>
            <a:r>
              <a:rPr lang="tr-TR" sz="4000" dirty="0" smtClean="0"/>
              <a:t> 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3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544616"/>
          </a:xfrm>
        </p:spPr>
        <p:txBody>
          <a:bodyPr>
            <a:noAutofit/>
          </a:bodyPr>
          <a:lstStyle/>
          <a:p>
            <a:r>
              <a:rPr lang="tr-TR" sz="2400" u="sng" dirty="0" err="1" smtClean="0"/>
              <a:t>Before</a:t>
            </a:r>
            <a:r>
              <a:rPr lang="tr-TR" sz="2400" u="sng" dirty="0" smtClean="0"/>
              <a:t> an </a:t>
            </a:r>
            <a:r>
              <a:rPr lang="tr-TR" sz="2400" u="sng" dirty="0" err="1" smtClean="0"/>
              <a:t>order</a:t>
            </a:r>
            <a:r>
              <a:rPr lang="tr-TR" sz="2400" u="sng" dirty="0" smtClean="0"/>
              <a:t> is </a:t>
            </a:r>
            <a:r>
              <a:rPr lang="tr-TR" sz="2400" u="sng" dirty="0" err="1" smtClean="0"/>
              <a:t>placed</a:t>
            </a:r>
            <a:r>
              <a:rPr lang="tr-TR" sz="2400" u="sng" dirty="0" smtClean="0"/>
              <a:t>, </a:t>
            </a:r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be </a:t>
            </a:r>
            <a:r>
              <a:rPr lang="tr-TR" sz="2400" dirty="0" err="1" smtClean="0"/>
              <a:t>problems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b="1" dirty="0" err="1" smtClean="0"/>
              <a:t>contract</a:t>
            </a:r>
            <a:r>
              <a:rPr lang="tr-TR" sz="2400" b="1" dirty="0" smtClean="0"/>
              <a:t> 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buyer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seller. </a:t>
            </a:r>
            <a:r>
              <a:rPr lang="tr-TR" sz="2400" dirty="0" err="1" smtClean="0"/>
              <a:t>Perhaps</a:t>
            </a:r>
            <a:r>
              <a:rPr lang="tr-TR" sz="2400" dirty="0" smtClean="0"/>
              <a:t> </a:t>
            </a:r>
            <a:r>
              <a:rPr lang="tr-TR" sz="2400" dirty="0" err="1" smtClean="0"/>
              <a:t>one</a:t>
            </a:r>
            <a:r>
              <a:rPr lang="tr-TR" sz="2400" dirty="0" smtClean="0"/>
              <a:t> </a:t>
            </a:r>
            <a:r>
              <a:rPr lang="tr-TR" sz="2400" dirty="0" err="1" smtClean="0"/>
              <a:t>party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trick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signing</a:t>
            </a:r>
            <a:r>
              <a:rPr lang="tr-TR" sz="2400" dirty="0" smtClean="0"/>
              <a:t> a </a:t>
            </a:r>
            <a:r>
              <a:rPr lang="tr-TR" sz="2400" dirty="0" err="1" smtClean="0"/>
              <a:t>highly</a:t>
            </a:r>
            <a:r>
              <a:rPr lang="tr-TR" sz="2400" dirty="0" smtClean="0"/>
              <a:t> </a:t>
            </a:r>
            <a:r>
              <a:rPr lang="tr-TR" sz="2400" dirty="0" err="1" smtClean="0"/>
              <a:t>disadventageous</a:t>
            </a:r>
            <a:r>
              <a:rPr lang="tr-TR" sz="2400" dirty="0" smtClean="0"/>
              <a:t> </a:t>
            </a:r>
            <a:r>
              <a:rPr lang="tr-TR" sz="2400" dirty="0" err="1" smtClean="0"/>
              <a:t>contract</a:t>
            </a:r>
            <a:r>
              <a:rPr lang="tr-TR" sz="2400" dirty="0" smtClean="0"/>
              <a:t>.</a:t>
            </a:r>
            <a:br>
              <a:rPr lang="tr-TR" sz="2400" dirty="0" smtClean="0"/>
            </a:br>
            <a:endParaRPr lang="tr-TR" sz="2400" dirty="0" smtClean="0"/>
          </a:p>
          <a:p>
            <a:r>
              <a:rPr lang="tr-TR" sz="2400" u="sng" dirty="0" err="1" smtClean="0"/>
              <a:t>Before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delivery</a:t>
            </a:r>
            <a:r>
              <a:rPr lang="tr-TR" sz="2400" u="sng" dirty="0" smtClean="0"/>
              <a:t>, </a:t>
            </a:r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be </a:t>
            </a:r>
            <a:r>
              <a:rPr lang="tr-TR" sz="2400" dirty="0" err="1" smtClean="0"/>
              <a:t>hold-up</a:t>
            </a:r>
            <a:r>
              <a:rPr lang="tr-TR" sz="2400" dirty="0" smtClean="0"/>
              <a:t> in </a:t>
            </a:r>
            <a:r>
              <a:rPr lang="tr-TR" sz="2400" dirty="0" err="1" smtClean="0"/>
              <a:t>production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leading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delayed</a:t>
            </a:r>
            <a:r>
              <a:rPr lang="tr-TR" sz="2400" dirty="0" smtClean="0"/>
              <a:t> </a:t>
            </a:r>
            <a:r>
              <a:rPr lang="tr-TR" sz="2400" dirty="0" err="1" smtClean="0"/>
              <a:t>delivery</a:t>
            </a:r>
            <a:r>
              <a:rPr lang="tr-TR" sz="2400" dirty="0" smtClean="0"/>
              <a:t>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buyer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refuse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accept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delivery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reason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u="sng" dirty="0" err="1" smtClean="0"/>
              <a:t>Before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payment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buyer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refuse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pay on time, </a:t>
            </a:r>
            <a:r>
              <a:rPr lang="tr-TR" sz="2400" dirty="0" err="1" smtClean="0"/>
              <a:t>or</a:t>
            </a:r>
            <a:r>
              <a:rPr lang="tr-TR" sz="2400" dirty="0" smtClean="0"/>
              <a:t> be </a:t>
            </a:r>
            <a:r>
              <a:rPr lang="tr-TR" sz="2400" dirty="0" err="1" smtClean="0"/>
              <a:t>unable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pay at </a:t>
            </a:r>
            <a:r>
              <a:rPr lang="tr-TR" sz="2400" dirty="0" err="1" smtClean="0"/>
              <a:t>all</a:t>
            </a:r>
            <a:r>
              <a:rPr lang="tr-TR" sz="2400" dirty="0" smtClean="0"/>
              <a:t>.</a:t>
            </a:r>
            <a:br>
              <a:rPr lang="tr-TR" sz="2400" dirty="0" smtClean="0"/>
            </a:br>
            <a:endParaRPr lang="tr-TR" sz="2400" dirty="0" smtClean="0"/>
          </a:p>
          <a:p>
            <a:r>
              <a:rPr lang="tr-TR" sz="2400" u="sng" dirty="0" err="1" smtClean="0"/>
              <a:t>After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payment</a:t>
            </a:r>
            <a:r>
              <a:rPr lang="tr-TR" sz="2400" u="sng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goods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be </a:t>
            </a:r>
            <a:r>
              <a:rPr lang="tr-TR" sz="2400" dirty="0" err="1" smtClean="0"/>
              <a:t>faulty</a:t>
            </a:r>
            <a:r>
              <a:rPr lang="tr-TR" sz="2400" dirty="0" smtClean="0"/>
              <a:t>, in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case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buyer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seek</a:t>
            </a:r>
            <a:r>
              <a:rPr lang="tr-TR" sz="2400" dirty="0" smtClean="0"/>
              <a:t> </a:t>
            </a:r>
            <a:r>
              <a:rPr lang="tr-TR" sz="2400" dirty="0" err="1" smtClean="0"/>
              <a:t>damages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seller.</a:t>
            </a:r>
            <a:endParaRPr lang="tr-TR" sz="2400" u="sng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45063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smtClean="0"/>
              <a:t>Background </a:t>
            </a:r>
            <a:r>
              <a:rPr lang="tr-TR" dirty="0" err="1" smtClean="0"/>
              <a:t>Notes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84784"/>
            <a:ext cx="8892480" cy="5184576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Contract</a:t>
            </a:r>
            <a:r>
              <a:rPr lang="tr-TR" b="1" dirty="0" smtClean="0"/>
              <a:t>, </a:t>
            </a:r>
            <a:r>
              <a:rPr lang="tr-TR" dirty="0" err="1" smtClean="0"/>
              <a:t>need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document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sale</a:t>
            </a:r>
            <a:r>
              <a:rPr lang="tr-TR" dirty="0" smtClean="0"/>
              <a:t> of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contracts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oral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party</a:t>
            </a:r>
            <a:r>
              <a:rPr lang="tr-TR" dirty="0" smtClean="0"/>
              <a:t> (</a:t>
            </a:r>
            <a:r>
              <a:rPr lang="tr-TR" dirty="0" err="1" smtClean="0"/>
              <a:t>e.g</a:t>
            </a:r>
            <a:r>
              <a:rPr lang="tr-TR" dirty="0" smtClean="0"/>
              <a:t>. </a:t>
            </a:r>
            <a:r>
              <a:rPr lang="tr-TR" dirty="0" err="1" smtClean="0"/>
              <a:t>Purchase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becomed</a:t>
            </a:r>
            <a:r>
              <a:rPr lang="tr-TR" dirty="0" smtClean="0"/>
              <a:t> a </a:t>
            </a:r>
            <a:r>
              <a:rPr lang="tr-TR" dirty="0" err="1" smtClean="0"/>
              <a:t>contract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it is </a:t>
            </a:r>
            <a:r>
              <a:rPr lang="tr-TR" dirty="0" err="1" smtClean="0"/>
              <a:t>accepted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seller)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Disclaimer</a:t>
            </a:r>
            <a:r>
              <a:rPr lang="tr-TR" b="1" dirty="0" smtClean="0"/>
              <a:t>, </a:t>
            </a:r>
            <a:r>
              <a:rPr lang="tr-TR" dirty="0" smtClean="0"/>
              <a:t> is a </a:t>
            </a:r>
            <a:r>
              <a:rPr lang="tr-TR" dirty="0" err="1" smtClean="0"/>
              <a:t>statement</a:t>
            </a:r>
            <a:r>
              <a:rPr lang="tr-TR" dirty="0" smtClean="0"/>
              <a:t> of </a:t>
            </a:r>
            <a:r>
              <a:rPr lang="tr-TR" dirty="0" err="1" smtClean="0"/>
              <a:t>non-responsibilty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circumstances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Title</a:t>
            </a:r>
            <a:r>
              <a:rPr lang="tr-TR" b="1" dirty="0" smtClean="0"/>
              <a:t>, </a:t>
            </a:r>
            <a:r>
              <a:rPr lang="tr-TR" dirty="0" smtClean="0"/>
              <a:t>in </a:t>
            </a:r>
            <a:r>
              <a:rPr lang="tr-TR" dirty="0" err="1" smtClean="0"/>
              <a:t>property</a:t>
            </a:r>
            <a:r>
              <a:rPr lang="tr-TR" dirty="0" smtClean="0"/>
              <a:t> is </a:t>
            </a:r>
            <a:r>
              <a:rPr lang="tr-TR" dirty="0" err="1" smtClean="0"/>
              <a:t>ownership</a:t>
            </a:r>
            <a:r>
              <a:rPr lang="tr-TR" dirty="0" smtClean="0"/>
              <a:t>. </a:t>
            </a:r>
            <a:r>
              <a:rPr lang="tr-TR" b="1" dirty="0" smtClean="0"/>
              <a:t>Transfer of </a:t>
            </a:r>
            <a:r>
              <a:rPr lang="tr-TR" b="1" dirty="0" err="1" smtClean="0"/>
              <a:t>title</a:t>
            </a:r>
            <a:r>
              <a:rPr lang="tr-TR" b="1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owner</a:t>
            </a:r>
            <a:r>
              <a:rPr lang="tr-TR" dirty="0" smtClean="0"/>
              <a:t> </a:t>
            </a:r>
            <a:r>
              <a:rPr lang="tr-TR" dirty="0" err="1" smtClean="0"/>
              <a:t>ship</a:t>
            </a:r>
            <a:r>
              <a:rPr lang="tr-TR" dirty="0" smtClean="0"/>
              <a:t> </a:t>
            </a:r>
            <a:r>
              <a:rPr lang="tr-TR" dirty="0" err="1" smtClean="0"/>
              <a:t>passes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party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, </a:t>
            </a:r>
            <a:r>
              <a:rPr lang="tr-TR" dirty="0" err="1" smtClean="0"/>
              <a:t>usually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time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payment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b="1" dirty="0" err="1" smtClean="0"/>
              <a:t>Warranty</a:t>
            </a:r>
            <a:r>
              <a:rPr lang="tr-TR" b="1" dirty="0" smtClean="0"/>
              <a:t>, </a:t>
            </a:r>
            <a:r>
              <a:rPr lang="tr-TR" dirty="0" smtClean="0"/>
              <a:t> is a </a:t>
            </a:r>
            <a:r>
              <a:rPr lang="tr-TR" dirty="0" err="1" smtClean="0"/>
              <a:t>statement</a:t>
            </a:r>
            <a:r>
              <a:rPr lang="tr-TR" dirty="0" smtClean="0"/>
              <a:t> of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of </a:t>
            </a:r>
            <a:r>
              <a:rPr lang="tr-TR" dirty="0" err="1" smtClean="0"/>
              <a:t>merchandise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confused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b="1" dirty="0" err="1" smtClean="0"/>
              <a:t>guarantee</a:t>
            </a:r>
            <a:r>
              <a:rPr lang="tr-TR" b="1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promise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a </a:t>
            </a:r>
            <a:r>
              <a:rPr lang="tr-TR" dirty="0" err="1" smtClean="0"/>
              <a:t>product</a:t>
            </a:r>
            <a:r>
              <a:rPr lang="tr-TR" dirty="0" smtClean="0"/>
              <a:t> of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it has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defect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, a </a:t>
            </a:r>
            <a:r>
              <a:rPr lang="tr-TR" dirty="0" err="1" smtClean="0"/>
              <a:t>warranty</a:t>
            </a:r>
            <a:r>
              <a:rPr lang="tr-TR" dirty="0" smtClean="0"/>
              <a:t> is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present</a:t>
            </a:r>
            <a:r>
              <a:rPr lang="tr-TR" b="1" dirty="0" smtClean="0"/>
              <a:t>, </a:t>
            </a:r>
            <a:r>
              <a:rPr lang="tr-TR" dirty="0" smtClean="0"/>
              <a:t>a </a:t>
            </a:r>
            <a:r>
              <a:rPr lang="tr-TR" dirty="0" err="1" smtClean="0"/>
              <a:t>guarantee</a:t>
            </a:r>
            <a:r>
              <a:rPr lang="tr-TR" dirty="0" smtClean="0"/>
              <a:t> is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future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108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smtClean="0"/>
              <a:t>Language </a:t>
            </a:r>
            <a:r>
              <a:rPr lang="tr-TR" dirty="0" err="1" smtClean="0"/>
              <a:t>Use</a:t>
            </a:r>
            <a:r>
              <a:rPr lang="tr-TR" dirty="0" smtClean="0"/>
              <a:t> A 3.2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Title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risk </a:t>
            </a:r>
            <a:r>
              <a:rPr lang="tr-TR" b="1" dirty="0" err="1" smtClean="0"/>
              <a:t>clause</a:t>
            </a:r>
            <a:r>
              <a:rPr lang="tr-TR" b="1" dirty="0" smtClean="0"/>
              <a:t>,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delivered</a:t>
            </a:r>
            <a:r>
              <a:rPr lang="tr-TR" dirty="0" smtClean="0"/>
              <a:t>, </a:t>
            </a:r>
            <a:r>
              <a:rPr lang="tr-TR" dirty="0" err="1" smtClean="0"/>
              <a:t>title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passes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buyer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Orders</a:t>
            </a:r>
            <a:r>
              <a:rPr lang="tr-TR" b="1" dirty="0" smtClean="0"/>
              <a:t> </a:t>
            </a:r>
            <a:r>
              <a:rPr lang="tr-TR" b="1" dirty="0" err="1" smtClean="0"/>
              <a:t>clause</a:t>
            </a:r>
            <a:r>
              <a:rPr lang="tr-TR" b="1" dirty="0" smtClean="0"/>
              <a:t>,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is a </a:t>
            </a:r>
            <a:r>
              <a:rPr lang="tr-TR" dirty="0" err="1" smtClean="0"/>
              <a:t>verbal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, </a:t>
            </a:r>
            <a:r>
              <a:rPr lang="tr-TR" dirty="0" err="1" smtClean="0"/>
              <a:t>rather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a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shipped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</a:t>
            </a:r>
            <a:r>
              <a:rPr lang="tr-TR" dirty="0" smtClean="0"/>
              <a:t> </a:t>
            </a:r>
            <a:r>
              <a:rPr lang="tr-TR" dirty="0" err="1" smtClean="0"/>
              <a:t>receives</a:t>
            </a:r>
            <a:r>
              <a:rPr lang="tr-TR" dirty="0" smtClean="0"/>
              <a:t> a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confirmation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vendor’s</a:t>
            </a:r>
            <a:r>
              <a:rPr lang="tr-TR" dirty="0" smtClean="0"/>
              <a:t> </a:t>
            </a:r>
            <a:r>
              <a:rPr lang="tr-TR" dirty="0" err="1" smtClean="0"/>
              <a:t>interpretation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is final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Warranties</a:t>
            </a:r>
            <a:r>
              <a:rPr lang="tr-TR" b="1" dirty="0" smtClean="0"/>
              <a:t> </a:t>
            </a:r>
            <a:r>
              <a:rPr lang="tr-TR" b="1" dirty="0" err="1" smtClean="0"/>
              <a:t>clause</a:t>
            </a:r>
            <a:r>
              <a:rPr lang="tr-TR" b="1" dirty="0" smtClean="0"/>
              <a:t>, 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conform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specifications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purchaser</a:t>
            </a:r>
            <a:r>
              <a:rPr lang="tr-TR" dirty="0" smtClean="0"/>
              <a:t> </a:t>
            </a:r>
            <a:r>
              <a:rPr lang="tr-TR" dirty="0" err="1" smtClean="0"/>
              <a:t>supplied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1855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5598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tr-TR" b="1" dirty="0" err="1" smtClean="0"/>
              <a:t>Indemnification</a:t>
            </a:r>
            <a:r>
              <a:rPr lang="tr-TR" b="1" dirty="0" smtClean="0"/>
              <a:t> of </a:t>
            </a:r>
            <a:r>
              <a:rPr lang="tr-TR" b="1" dirty="0" err="1" smtClean="0"/>
              <a:t>vendor</a:t>
            </a:r>
            <a:r>
              <a:rPr lang="tr-TR" b="1" dirty="0" smtClean="0"/>
              <a:t> </a:t>
            </a:r>
            <a:r>
              <a:rPr lang="tr-TR" b="1" dirty="0" err="1" smtClean="0"/>
              <a:t>clause</a:t>
            </a:r>
            <a:r>
              <a:rPr lang="tr-TR" b="1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purchaser</a:t>
            </a:r>
            <a:r>
              <a:rPr lang="tr-TR" dirty="0" smtClean="0"/>
              <a:t> </a:t>
            </a:r>
            <a:r>
              <a:rPr lang="tr-TR" dirty="0" err="1" smtClean="0"/>
              <a:t>agrees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</a:t>
            </a:r>
            <a:r>
              <a:rPr lang="tr-TR" dirty="0" smtClean="0"/>
              <a:t> </a:t>
            </a:r>
            <a:r>
              <a:rPr lang="tr-TR" dirty="0" err="1" smtClean="0"/>
              <a:t>responsible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, </a:t>
            </a:r>
            <a:r>
              <a:rPr lang="tr-TR" dirty="0" err="1" smtClean="0"/>
              <a:t>damage</a:t>
            </a:r>
            <a:r>
              <a:rPr lang="tr-TR" dirty="0" smtClean="0"/>
              <a:t>, </a:t>
            </a:r>
            <a:r>
              <a:rPr lang="tr-TR" dirty="0" err="1" smtClean="0"/>
              <a:t>expenses</a:t>
            </a:r>
            <a:r>
              <a:rPr lang="tr-TR" dirty="0" smtClean="0"/>
              <a:t>, </a:t>
            </a:r>
            <a:r>
              <a:rPr lang="tr-TR" dirty="0" err="1" smtClean="0"/>
              <a:t>suit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judgement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design</a:t>
            </a:r>
            <a:r>
              <a:rPr lang="tr-TR" dirty="0" smtClean="0"/>
              <a:t>, </a:t>
            </a:r>
            <a:r>
              <a:rPr lang="tr-TR" dirty="0" err="1" smtClean="0"/>
              <a:t>installation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, </a:t>
            </a:r>
            <a:r>
              <a:rPr lang="tr-TR" dirty="0" err="1" smtClean="0"/>
              <a:t>whether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indirect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tr-TR" b="1" dirty="0" err="1" smtClean="0"/>
              <a:t>Changes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cancellation</a:t>
            </a:r>
            <a:r>
              <a:rPr lang="tr-TR" b="1" dirty="0" smtClean="0"/>
              <a:t> </a:t>
            </a:r>
            <a:r>
              <a:rPr lang="tr-TR" b="1" dirty="0" err="1" smtClean="0"/>
              <a:t>clause</a:t>
            </a:r>
            <a:r>
              <a:rPr lang="tr-TR" b="1" dirty="0" smtClean="0"/>
              <a:t>, 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purchaser</a:t>
            </a:r>
            <a:r>
              <a:rPr lang="tr-TR" dirty="0" smtClean="0"/>
              <a:t> </a:t>
            </a:r>
            <a:r>
              <a:rPr lang="tr-TR" dirty="0" err="1" smtClean="0"/>
              <a:t>requests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specifications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vendor</a:t>
            </a:r>
            <a:r>
              <a:rPr lang="tr-TR" dirty="0" smtClean="0"/>
              <a:t> has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accept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reject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 </a:t>
            </a:r>
            <a:r>
              <a:rPr lang="tr-TR" dirty="0" err="1" smtClean="0"/>
              <a:t>request</a:t>
            </a:r>
            <a:r>
              <a:rPr lang="tr-TR" dirty="0" smtClean="0"/>
              <a:t>, as </a:t>
            </a:r>
            <a:r>
              <a:rPr lang="tr-TR" dirty="0" err="1" smtClean="0"/>
              <a:t>well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purchaser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costs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</a:t>
            </a:r>
            <a:r>
              <a:rPr lang="tr-TR" dirty="0" err="1" smtClean="0"/>
              <a:t>involved</a:t>
            </a:r>
            <a:r>
              <a:rPr lang="tr-TR" dirty="0" smtClean="0"/>
              <a:t> in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.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72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43764" y="26064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Reading </a:t>
            </a:r>
            <a:r>
              <a:rPr lang="tr-TR" dirty="0" smtClean="0"/>
              <a:t>B 8.5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tr-TR" sz="1800" dirty="0" err="1"/>
              <a:t>I</a:t>
            </a:r>
            <a:r>
              <a:rPr lang="tr-TR" sz="1800" dirty="0" err="1" smtClean="0"/>
              <a:t>nvalid</a:t>
            </a:r>
            <a:r>
              <a:rPr lang="tr-TR" sz="1800" dirty="0" smtClean="0"/>
              <a:t> </a:t>
            </a:r>
            <a:r>
              <a:rPr lang="tr-TR" sz="1800" dirty="0" err="1" smtClean="0"/>
              <a:t>because</a:t>
            </a:r>
            <a:r>
              <a:rPr lang="tr-TR" sz="1800" dirty="0" smtClean="0"/>
              <a:t> it </a:t>
            </a:r>
            <a:r>
              <a:rPr lang="tr-TR" sz="1800" dirty="0" err="1" smtClean="0"/>
              <a:t>was</a:t>
            </a:r>
            <a:r>
              <a:rPr lang="tr-TR" sz="1800" dirty="0" smtClean="0"/>
              <a:t> not </a:t>
            </a:r>
            <a:r>
              <a:rPr lang="tr-TR" sz="1800" dirty="0" err="1" smtClean="0"/>
              <a:t>registered</a:t>
            </a:r>
            <a:r>
              <a:rPr lang="tr-TR" sz="1800" dirty="0" smtClean="0"/>
              <a:t/>
            </a:r>
            <a:br>
              <a:rPr lang="tr-TR" sz="1800" dirty="0" smtClean="0"/>
            </a:br>
            <a:endParaRPr lang="tr-TR" sz="1800" dirty="0" smtClean="0"/>
          </a:p>
          <a:p>
            <a:r>
              <a:rPr lang="tr-TR" sz="1800" dirty="0" err="1" smtClean="0"/>
              <a:t>The</a:t>
            </a:r>
            <a:r>
              <a:rPr lang="tr-TR" sz="1800" dirty="0" smtClean="0"/>
              <a:t> </a:t>
            </a:r>
            <a:r>
              <a:rPr lang="tr-TR" sz="1800" dirty="0" err="1" smtClean="0"/>
              <a:t>income</a:t>
            </a:r>
            <a:r>
              <a:rPr lang="tr-TR" sz="1800" dirty="0" smtClean="0"/>
              <a:t> </a:t>
            </a:r>
            <a:r>
              <a:rPr lang="tr-TR" sz="1800" dirty="0" err="1" smtClean="0"/>
              <a:t>received</a:t>
            </a:r>
            <a:r>
              <a:rPr lang="tr-TR" sz="1800" dirty="0" smtClean="0"/>
              <a:t> </a:t>
            </a:r>
            <a:r>
              <a:rPr lang="tr-TR" sz="1800" dirty="0" err="1" smtClean="0"/>
              <a:t>from</a:t>
            </a:r>
            <a:r>
              <a:rPr lang="tr-TR" sz="1800" dirty="0" smtClean="0"/>
              <a:t> </a:t>
            </a:r>
            <a:r>
              <a:rPr lang="tr-TR" sz="1800" dirty="0" err="1" smtClean="0"/>
              <a:t>producing</a:t>
            </a:r>
            <a:r>
              <a:rPr lang="tr-TR" sz="1800" dirty="0" smtClean="0"/>
              <a:t> a </a:t>
            </a:r>
            <a:r>
              <a:rPr lang="tr-TR" sz="1800" dirty="0" err="1" smtClean="0"/>
              <a:t>product</a:t>
            </a:r>
            <a:r>
              <a:rPr lang="tr-TR" sz="1800" dirty="0" smtClean="0"/>
              <a:t/>
            </a:r>
            <a:br>
              <a:rPr lang="tr-TR" sz="1800" dirty="0" smtClean="0"/>
            </a:br>
            <a:endParaRPr lang="tr-TR" sz="1800" dirty="0" smtClean="0"/>
          </a:p>
          <a:p>
            <a:r>
              <a:rPr lang="tr-TR" sz="1800" dirty="0" err="1" smtClean="0"/>
              <a:t>Offered</a:t>
            </a:r>
            <a:r>
              <a:rPr lang="tr-TR" sz="1800" dirty="0" smtClean="0"/>
              <a:t> </a:t>
            </a:r>
            <a:r>
              <a:rPr lang="tr-TR" sz="1800" dirty="0" err="1" smtClean="0"/>
              <a:t>evidence</a:t>
            </a:r>
            <a:r>
              <a:rPr lang="tr-TR" sz="1800" dirty="0" smtClean="0"/>
              <a:t> as </a:t>
            </a:r>
            <a:r>
              <a:rPr lang="tr-TR" sz="1800" dirty="0" err="1" smtClean="0"/>
              <a:t>proof</a:t>
            </a:r>
            <a:r>
              <a:rPr lang="tr-TR" sz="1800" dirty="0" smtClean="0"/>
              <a:t> 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 smtClean="0"/>
          </a:p>
          <a:p>
            <a:r>
              <a:rPr lang="tr-TR" sz="1800" dirty="0" err="1" smtClean="0"/>
              <a:t>When</a:t>
            </a:r>
            <a:r>
              <a:rPr lang="tr-TR" sz="1800" dirty="0" smtClean="0"/>
              <a:t> </a:t>
            </a:r>
            <a:r>
              <a:rPr lang="tr-TR" sz="1800" dirty="0" err="1" smtClean="0"/>
              <a:t>property</a:t>
            </a:r>
            <a:r>
              <a:rPr lang="tr-TR" sz="1800" dirty="0" smtClean="0"/>
              <a:t> </a:t>
            </a:r>
            <a:r>
              <a:rPr lang="tr-TR" sz="1800" dirty="0" err="1" smtClean="0"/>
              <a:t>or</a:t>
            </a:r>
            <a:r>
              <a:rPr lang="tr-TR" sz="1800" dirty="0" smtClean="0"/>
              <a:t> </a:t>
            </a:r>
            <a:r>
              <a:rPr lang="tr-TR" sz="1800" dirty="0" err="1" smtClean="0"/>
              <a:t>assets</a:t>
            </a:r>
            <a:r>
              <a:rPr lang="tr-TR" sz="1800" dirty="0" smtClean="0"/>
              <a:t> </a:t>
            </a:r>
            <a:r>
              <a:rPr lang="tr-TR" sz="1800" dirty="0" err="1" smtClean="0"/>
              <a:t>are</a:t>
            </a:r>
            <a:r>
              <a:rPr lang="tr-TR" sz="1800" dirty="0" smtClean="0"/>
              <a:t> </a:t>
            </a:r>
            <a:r>
              <a:rPr lang="tr-TR" sz="1800" dirty="0" err="1" smtClean="0"/>
              <a:t>held</a:t>
            </a:r>
            <a:r>
              <a:rPr lang="tr-TR" sz="1800" dirty="0" smtClean="0"/>
              <a:t> </a:t>
            </a:r>
            <a:r>
              <a:rPr lang="tr-TR" sz="1800" dirty="0" err="1" smtClean="0"/>
              <a:t>by</a:t>
            </a:r>
            <a:r>
              <a:rPr lang="tr-TR" sz="1800" dirty="0" smtClean="0"/>
              <a:t> </a:t>
            </a:r>
            <a:r>
              <a:rPr lang="tr-TR" sz="1800" dirty="0" err="1" smtClean="0"/>
              <a:t>one</a:t>
            </a:r>
            <a:r>
              <a:rPr lang="tr-TR" sz="1800" dirty="0" smtClean="0"/>
              <a:t> </a:t>
            </a:r>
            <a:r>
              <a:rPr lang="tr-TR" sz="1800" dirty="0" err="1" smtClean="0"/>
              <a:t>party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err="1" smtClean="0"/>
              <a:t>for</a:t>
            </a:r>
            <a:r>
              <a:rPr lang="tr-TR" sz="1800" dirty="0" smtClean="0"/>
              <a:t> </a:t>
            </a:r>
            <a:r>
              <a:rPr lang="tr-TR" sz="1800" dirty="0" err="1" smtClean="0"/>
              <a:t>the</a:t>
            </a:r>
            <a:r>
              <a:rPr lang="tr-TR" sz="1800" dirty="0" smtClean="0"/>
              <a:t> </a:t>
            </a:r>
            <a:r>
              <a:rPr lang="tr-TR" sz="1800" dirty="0" err="1" smtClean="0"/>
              <a:t>benefit</a:t>
            </a:r>
            <a:r>
              <a:rPr lang="tr-TR" sz="1800" dirty="0" smtClean="0"/>
              <a:t> of </a:t>
            </a:r>
            <a:r>
              <a:rPr lang="tr-TR" sz="1800" dirty="0" err="1" smtClean="0"/>
              <a:t>another</a:t>
            </a:r>
            <a:r>
              <a:rPr lang="tr-TR" sz="1800" dirty="0" smtClean="0"/>
              <a:t/>
            </a:r>
            <a:br>
              <a:rPr lang="tr-TR" sz="1800" dirty="0" smtClean="0"/>
            </a:br>
            <a:endParaRPr lang="tr-TR" sz="1800" dirty="0" smtClean="0"/>
          </a:p>
          <a:p>
            <a:r>
              <a:rPr lang="tr-TR" sz="1800" dirty="0" smtClean="0"/>
              <a:t>Right of </a:t>
            </a:r>
            <a:r>
              <a:rPr lang="tr-TR" sz="1800" dirty="0" err="1" smtClean="0"/>
              <a:t>ownership</a:t>
            </a:r>
            <a:r>
              <a:rPr lang="tr-TR" sz="1800" dirty="0" smtClean="0"/>
              <a:t> </a:t>
            </a:r>
            <a:br>
              <a:rPr lang="tr-TR" sz="1800" dirty="0" smtClean="0"/>
            </a:br>
            <a:endParaRPr lang="tr-TR" sz="1800" dirty="0" smtClean="0"/>
          </a:p>
          <a:p>
            <a:r>
              <a:rPr lang="tr-TR" sz="1800" dirty="0" err="1" smtClean="0"/>
              <a:t>For</a:t>
            </a:r>
            <a:r>
              <a:rPr lang="tr-TR" sz="1800" dirty="0" smtClean="0"/>
              <a:t> </a:t>
            </a:r>
            <a:r>
              <a:rPr lang="tr-TR" sz="1800" dirty="0" err="1" smtClean="0"/>
              <a:t>evidence</a:t>
            </a:r>
            <a:r>
              <a:rPr lang="tr-TR" sz="1800" dirty="0" smtClean="0"/>
              <a:t> </a:t>
            </a:r>
            <a:r>
              <a:rPr lang="tr-TR" sz="1800" dirty="0" err="1" smtClean="0"/>
              <a:t>related</a:t>
            </a:r>
            <a:r>
              <a:rPr lang="tr-TR" sz="1800" dirty="0" smtClean="0"/>
              <a:t> </a:t>
            </a:r>
            <a:r>
              <a:rPr lang="tr-TR" sz="1800" dirty="0" err="1" smtClean="0"/>
              <a:t>reasons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 smtClean="0"/>
          </a:p>
          <a:p>
            <a:r>
              <a:rPr lang="tr-TR" sz="1800" dirty="0" smtClean="0"/>
              <a:t>As a </a:t>
            </a:r>
            <a:r>
              <a:rPr lang="tr-TR" sz="1800" dirty="0" err="1" smtClean="0"/>
              <a:t>result</a:t>
            </a:r>
            <a:r>
              <a:rPr lang="tr-TR" sz="1800" dirty="0" smtClean="0"/>
              <a:t> of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805473" y="1491074"/>
            <a:ext cx="28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Void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for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non-registration</a:t>
            </a:r>
            <a:endParaRPr lang="tr-TR" sz="1400" i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5822240" y="1988840"/>
            <a:ext cx="307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The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proceeds</a:t>
            </a:r>
            <a:r>
              <a:rPr lang="tr-TR" sz="1400" i="1" dirty="0" smtClean="0"/>
              <a:t> of </a:t>
            </a:r>
            <a:r>
              <a:rPr lang="tr-TR" sz="1400" i="1" dirty="0" err="1" smtClean="0"/>
              <a:t>such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manufacturing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or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construction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process</a:t>
            </a:r>
            <a:endParaRPr lang="tr-TR" sz="1400" i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5822241" y="2758281"/>
            <a:ext cx="250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Adduced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evidence</a:t>
            </a:r>
            <a:endParaRPr lang="tr-TR" sz="1400" i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5805473" y="3429000"/>
            <a:ext cx="250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Held</a:t>
            </a:r>
            <a:r>
              <a:rPr lang="tr-TR" sz="1400" i="1" dirty="0" smtClean="0"/>
              <a:t> in </a:t>
            </a:r>
            <a:r>
              <a:rPr lang="tr-TR" sz="1400" i="1" dirty="0" err="1" smtClean="0"/>
              <a:t>trust</a:t>
            </a:r>
            <a:endParaRPr lang="tr-TR" sz="1400" i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5682747" y="4224336"/>
            <a:ext cx="250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Proprietary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interest</a:t>
            </a:r>
            <a:endParaRPr lang="tr-TR" sz="1400" i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5700464" y="4849661"/>
            <a:ext cx="250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/>
              <a:t>On an </a:t>
            </a:r>
            <a:r>
              <a:rPr lang="tr-TR" sz="1400" i="1" dirty="0" err="1" smtClean="0"/>
              <a:t>evidential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ground</a:t>
            </a:r>
            <a:endParaRPr lang="tr-TR" sz="1400" i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655394" y="5387700"/>
            <a:ext cx="2501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By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virtue</a:t>
            </a:r>
            <a:r>
              <a:rPr lang="tr-TR" sz="1400" i="1" dirty="0" smtClean="0"/>
              <a:t> of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130635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188</TotalTime>
  <Words>276</Words>
  <Application>Microsoft Office PowerPoint</Application>
  <PresentationFormat>Ekran Gösterisi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International Legal English</vt:lpstr>
      <vt:lpstr>UNIT 9: SALE OF GOODS </vt:lpstr>
      <vt:lpstr>PowerPoint Sunusu</vt:lpstr>
      <vt:lpstr>PowerPoint Sunusu</vt:lpstr>
      <vt:lpstr>PowerPoint Sunusu</vt:lpstr>
      <vt:lpstr>Background Notes</vt:lpstr>
      <vt:lpstr>Language Use A 3.2</vt:lpstr>
      <vt:lpstr>PowerPoint Sunusu</vt:lpstr>
      <vt:lpstr>Reading B 8.5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Legal English</dc:title>
  <dc:creator>Ozen TEKIN</dc:creator>
  <cp:lastModifiedBy>Ozen TEKIN</cp:lastModifiedBy>
  <cp:revision>10</cp:revision>
  <dcterms:created xsi:type="dcterms:W3CDTF">2024-09-27T07:35:04Z</dcterms:created>
  <dcterms:modified xsi:type="dcterms:W3CDTF">2024-09-27T11:27:57Z</dcterms:modified>
</cp:coreProperties>
</file>