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diagrams/quickStyle17.xml" ContentType="application/vnd.openxmlformats-officedocument.drawingml.diagramStyle+xml"/>
  <Override PartName="/ppt/diagrams/data20.xml" ContentType="application/vnd.openxmlformats-officedocument.drawingml.diagramData+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11.xml" ContentType="application/vnd.ms-office.drawingml.diagramDrawing+xml"/>
  <Override PartName="/ppt/slides/slide49.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9.xml" ContentType="application/vnd.ms-office.drawingml.diagramDrawing+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13.xml" ContentType="application/vnd.ms-office.drawingml.diagramDrawing+xml"/>
  <Override PartName="/ppt/diagrams/layout23.xml" ContentType="application/vnd.openxmlformats-officedocument.drawingml.diagramLayout+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78" r:id="rId10"/>
    <p:sldId id="279" r:id="rId11"/>
    <p:sldId id="280" r:id="rId12"/>
    <p:sldId id="281" r:id="rId13"/>
    <p:sldId id="297" r:id="rId14"/>
    <p:sldId id="282" r:id="rId15"/>
    <p:sldId id="283" r:id="rId16"/>
    <p:sldId id="284" r:id="rId17"/>
    <p:sldId id="298" r:id="rId18"/>
    <p:sldId id="285" r:id="rId19"/>
    <p:sldId id="286" r:id="rId20"/>
    <p:sldId id="287" r:id="rId21"/>
    <p:sldId id="299" r:id="rId22"/>
    <p:sldId id="300" r:id="rId23"/>
    <p:sldId id="288" r:id="rId24"/>
    <p:sldId id="304" r:id="rId25"/>
    <p:sldId id="289" r:id="rId26"/>
    <p:sldId id="301" r:id="rId27"/>
    <p:sldId id="290" r:id="rId28"/>
    <p:sldId id="302" r:id="rId29"/>
    <p:sldId id="264" r:id="rId30"/>
    <p:sldId id="291" r:id="rId31"/>
    <p:sldId id="292" r:id="rId32"/>
    <p:sldId id="293" r:id="rId33"/>
    <p:sldId id="265" r:id="rId34"/>
    <p:sldId id="294" r:id="rId35"/>
    <p:sldId id="295" r:id="rId36"/>
    <p:sldId id="303" r:id="rId37"/>
    <p:sldId id="296" r:id="rId38"/>
    <p:sldId id="266" r:id="rId39"/>
    <p:sldId id="267" r:id="rId40"/>
    <p:sldId id="268" r:id="rId41"/>
    <p:sldId id="269" r:id="rId42"/>
    <p:sldId id="276" r:id="rId43"/>
    <p:sldId id="277" r:id="rId44"/>
    <p:sldId id="270" r:id="rId45"/>
    <p:sldId id="271" r:id="rId46"/>
    <p:sldId id="272" r:id="rId47"/>
    <p:sldId id="273" r:id="rId48"/>
    <p:sldId id="274" r:id="rId49"/>
    <p:sldId id="275"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1.png"/><Relationship Id="rId6" Type="http://schemas.openxmlformats.org/officeDocument/2006/relationships/image" Target="../media/image18.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5.png"/></Relationships>
</file>

<file path=ppt/diagrams/_rels/data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28.svg"/><Relationship Id="rId1" Type="http://schemas.openxmlformats.org/officeDocument/2006/relationships/image" Target="../media/image19.png"/><Relationship Id="rId6" Type="http://schemas.openxmlformats.org/officeDocument/2006/relationships/image" Target="../media/image32.svg"/><Relationship Id="rId5" Type="http://schemas.openxmlformats.org/officeDocument/2006/relationships/image" Target="../media/image21.png"/><Relationship Id="rId4" Type="http://schemas.openxmlformats.org/officeDocument/2006/relationships/image" Target="../media/image30.svg"/></Relationships>
</file>

<file path=ppt/diagrams/_rels/data13.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24.png"/></Relationships>
</file>

<file path=ppt/diagrams/_rels/data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svg"/><Relationship Id="rId1" Type="http://schemas.openxmlformats.org/officeDocument/2006/relationships/image" Target="../media/image28.png"/><Relationship Id="rId4" Type="http://schemas.openxmlformats.org/officeDocument/2006/relationships/image" Target="../media/image44.svg"/></Relationships>
</file>

<file path=ppt/diagrams/_rels/data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8.svg"/><Relationship Id="rId1" Type="http://schemas.openxmlformats.org/officeDocument/2006/relationships/image" Target="../media/image32.png"/><Relationship Id="rId4" Type="http://schemas.openxmlformats.org/officeDocument/2006/relationships/image" Target="../media/image50.svg"/></Relationships>
</file>

<file path=ppt/diagrams/_rels/data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3.svg"/><Relationship Id="rId1" Type="http://schemas.openxmlformats.org/officeDocument/2006/relationships/image" Target="../media/image35.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7.png"/><Relationship Id="rId4" Type="http://schemas.openxmlformats.org/officeDocument/2006/relationships/image" Target="../media/image4.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1.png"/><Relationship Id="rId7" Type="http://schemas.openxmlformats.org/officeDocument/2006/relationships/image" Target="../media/image191.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1.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1.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1.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1.png"/><Relationship Id="rId7" Type="http://schemas.openxmlformats.org/officeDocument/2006/relationships/image" Target="../media/image33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3.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1.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CAD7F-C184-46BD-9177-2B471C20586F}"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54C658F-2EE1-48F5-889C-EC3B8398ED13}">
      <dgm:prSet custT="1"/>
      <dgm:spPr/>
      <dgm:t>
        <a:bodyPr/>
        <a:lstStyle/>
        <a:p>
          <a:pPr>
            <a:defRPr cap="all"/>
          </a:pPr>
          <a:r>
            <a:rPr lang="tr-TR" sz="1400" dirty="0">
              <a:latin typeface="Times New Roman" pitchFamily="18" charset="0"/>
              <a:cs typeface="Times New Roman" pitchFamily="18" charset="0"/>
            </a:rPr>
            <a:t>Ortak bir amacı gerçekleştirmek için bireysel grupsal çabaların </a:t>
          </a:r>
          <a:r>
            <a:rPr lang="tr-TR" sz="1400" dirty="0" err="1">
              <a:latin typeface="Times New Roman" pitchFamily="18" charset="0"/>
              <a:cs typeface="Times New Roman" pitchFamily="18" charset="0"/>
            </a:rPr>
            <a:t>eşgüdümlenmesi</a:t>
          </a:r>
          <a:r>
            <a:rPr lang="tr-TR" sz="1400" dirty="0">
              <a:latin typeface="Times New Roman" pitchFamily="18" charset="0"/>
              <a:cs typeface="Times New Roman" pitchFamily="18" charset="0"/>
            </a:rPr>
            <a:t> olarak tanımlanırken;</a:t>
          </a:r>
          <a:endParaRPr lang="en-US" sz="1400" dirty="0">
            <a:latin typeface="Times New Roman" pitchFamily="18" charset="0"/>
            <a:cs typeface="Times New Roman" pitchFamily="18" charset="0"/>
          </a:endParaRPr>
        </a:p>
      </dgm:t>
    </dgm:pt>
    <dgm:pt modelId="{A5806F2D-3061-4BAA-BBC9-3A4660601774}" type="parTrans" cxnId="{9E057C57-CDC5-4123-A24D-9968631C4F24}">
      <dgm:prSet/>
      <dgm:spPr/>
      <dgm:t>
        <a:bodyPr/>
        <a:lstStyle/>
        <a:p>
          <a:endParaRPr lang="en-US"/>
        </a:p>
      </dgm:t>
    </dgm:pt>
    <dgm:pt modelId="{75F1F9EE-33BB-4AB4-A4F3-6BF390322763}" type="sibTrans" cxnId="{9E057C57-CDC5-4123-A24D-9968631C4F24}">
      <dgm:prSet/>
      <dgm:spPr/>
      <dgm:t>
        <a:bodyPr/>
        <a:lstStyle/>
        <a:p>
          <a:endParaRPr lang="en-US"/>
        </a:p>
      </dgm:t>
    </dgm:pt>
    <dgm:pt modelId="{6EB3C42C-C743-4EC6-9AF3-1A2BEA222E48}">
      <dgm:prSet/>
      <dgm:spPr/>
      <dgm:t>
        <a:bodyPr/>
        <a:lstStyle/>
        <a:p>
          <a:pPr>
            <a:defRPr cap="all"/>
          </a:pPr>
          <a:r>
            <a:rPr lang="tr-TR" dirty="0"/>
            <a:t>Modern yönetim, belirlenmiş amaçlara ulaşmak için beşeri ve beşeri olmayan kaynakların planlanması, örgütlenmesi ve bu amaca doğru işbirliğinin sağlanması iş ve çabalarını kapsamaktadır. </a:t>
          </a:r>
          <a:endParaRPr lang="en-US" dirty="0"/>
        </a:p>
      </dgm:t>
    </dgm:pt>
    <dgm:pt modelId="{5DD6DBDD-60A6-458F-B5E8-301954D7410D}" type="parTrans" cxnId="{72EFE1BA-6801-4778-9474-3703D5D015A8}">
      <dgm:prSet/>
      <dgm:spPr/>
      <dgm:t>
        <a:bodyPr/>
        <a:lstStyle/>
        <a:p>
          <a:endParaRPr lang="en-US"/>
        </a:p>
      </dgm:t>
    </dgm:pt>
    <dgm:pt modelId="{A4C215FE-9F52-427B-AA64-85086F0DEFF1}" type="sibTrans" cxnId="{72EFE1BA-6801-4778-9474-3703D5D015A8}">
      <dgm:prSet/>
      <dgm:spPr/>
      <dgm:t>
        <a:bodyPr/>
        <a:lstStyle/>
        <a:p>
          <a:endParaRPr lang="en-US"/>
        </a:p>
      </dgm:t>
    </dgm:pt>
    <dgm:pt modelId="{C9F532CF-2217-432E-848C-3EAA8FEC6F58}" type="pres">
      <dgm:prSet presAssocID="{B0ACAD7F-C184-46BD-9177-2B471C20586F}" presName="root" presStyleCnt="0">
        <dgm:presLayoutVars>
          <dgm:dir/>
          <dgm:resizeHandles val="exact"/>
        </dgm:presLayoutVars>
      </dgm:prSet>
      <dgm:spPr/>
      <dgm:t>
        <a:bodyPr/>
        <a:lstStyle/>
        <a:p>
          <a:endParaRPr lang="tr-TR"/>
        </a:p>
      </dgm:t>
    </dgm:pt>
    <dgm:pt modelId="{042F6363-15F9-46ED-A364-77F1D40C23EC}" type="pres">
      <dgm:prSet presAssocID="{054C658F-2EE1-48F5-889C-EC3B8398ED13}" presName="compNode" presStyleCnt="0"/>
      <dgm:spPr/>
    </dgm:pt>
    <dgm:pt modelId="{B3E0921A-5199-4B98-B1D3-058204C713AB}" type="pres">
      <dgm:prSet presAssocID="{054C658F-2EE1-48F5-889C-EC3B8398ED13}" presName="iconBgRect" presStyleLbl="bgShp" presStyleIdx="0" presStyleCnt="2"/>
      <dgm:spPr>
        <a:prstGeom prst="round2DiagRect">
          <a:avLst>
            <a:gd name="adj1" fmla="val 29727"/>
            <a:gd name="adj2" fmla="val 0"/>
          </a:avLst>
        </a:prstGeom>
      </dgm:spPr>
    </dgm:pt>
    <dgm:pt modelId="{B77508D3-BE87-46DF-9BEE-3018AB1E8D61}" type="pres">
      <dgm:prSet presAssocID="{054C658F-2EE1-48F5-889C-EC3B8398ED13}"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Share With Person"/>
        </a:ext>
      </dgm:extLst>
    </dgm:pt>
    <dgm:pt modelId="{E26123A3-B98F-4B5E-89B3-7693D1E7ECE7}" type="pres">
      <dgm:prSet presAssocID="{054C658F-2EE1-48F5-889C-EC3B8398ED13}" presName="spaceRect" presStyleCnt="0"/>
      <dgm:spPr/>
    </dgm:pt>
    <dgm:pt modelId="{DFFE5A59-8D1A-4B5C-8404-29FB2F5397CF}" type="pres">
      <dgm:prSet presAssocID="{054C658F-2EE1-48F5-889C-EC3B8398ED13}" presName="textRect" presStyleLbl="revTx" presStyleIdx="0" presStyleCnt="2" custScaleY="213123">
        <dgm:presLayoutVars>
          <dgm:chMax val="1"/>
          <dgm:chPref val="1"/>
        </dgm:presLayoutVars>
      </dgm:prSet>
      <dgm:spPr/>
      <dgm:t>
        <a:bodyPr/>
        <a:lstStyle/>
        <a:p>
          <a:endParaRPr lang="tr-TR"/>
        </a:p>
      </dgm:t>
    </dgm:pt>
    <dgm:pt modelId="{4C9B5795-3EE0-49DE-929D-770CCAB38B03}" type="pres">
      <dgm:prSet presAssocID="{75F1F9EE-33BB-4AB4-A4F3-6BF390322763}" presName="sibTrans" presStyleCnt="0"/>
      <dgm:spPr/>
    </dgm:pt>
    <dgm:pt modelId="{8854D335-38B3-4E33-ABC7-2BC1E8212A35}" type="pres">
      <dgm:prSet presAssocID="{6EB3C42C-C743-4EC6-9AF3-1A2BEA222E48}" presName="compNode" presStyleCnt="0"/>
      <dgm:spPr/>
    </dgm:pt>
    <dgm:pt modelId="{9F923CEB-06FD-4EFD-AAB7-46E16BE6463B}" type="pres">
      <dgm:prSet presAssocID="{6EB3C42C-C743-4EC6-9AF3-1A2BEA222E48}" presName="iconBgRect" presStyleLbl="bgShp" presStyleIdx="1" presStyleCnt="2"/>
      <dgm:spPr>
        <a:prstGeom prst="round2DiagRect">
          <a:avLst>
            <a:gd name="adj1" fmla="val 29727"/>
            <a:gd name="adj2" fmla="val 0"/>
          </a:avLst>
        </a:prstGeom>
      </dgm:spPr>
    </dgm:pt>
    <dgm:pt modelId="{4A8D9F11-4D72-4FC0-80C1-5AE4CADC9FA2}" type="pres">
      <dgm:prSet presAssocID="{6EB3C42C-C743-4EC6-9AF3-1A2BEA222E48}" presName="iconRect" presStyleLbl="node1" presStyleIdx="1" presStyleCnt="2"/>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Hedef"/>
        </a:ext>
      </dgm:extLst>
    </dgm:pt>
    <dgm:pt modelId="{9B7B788C-7B8D-4537-B6D3-FFF9F731DF0F}" type="pres">
      <dgm:prSet presAssocID="{6EB3C42C-C743-4EC6-9AF3-1A2BEA222E48}" presName="spaceRect" presStyleCnt="0"/>
      <dgm:spPr/>
    </dgm:pt>
    <dgm:pt modelId="{755951A6-4AFD-4963-B454-D96A584B8347}" type="pres">
      <dgm:prSet presAssocID="{6EB3C42C-C743-4EC6-9AF3-1A2BEA222E48}" presName="textRect" presStyleLbl="revTx" presStyleIdx="1" presStyleCnt="2" custScaleY="232949">
        <dgm:presLayoutVars>
          <dgm:chMax val="1"/>
          <dgm:chPref val="1"/>
        </dgm:presLayoutVars>
      </dgm:prSet>
      <dgm:spPr/>
      <dgm:t>
        <a:bodyPr/>
        <a:lstStyle/>
        <a:p>
          <a:endParaRPr lang="tr-TR"/>
        </a:p>
      </dgm:t>
    </dgm:pt>
  </dgm:ptLst>
  <dgm:cxnLst>
    <dgm:cxn modelId="{22F89ED9-ADD8-4A41-B1CE-956502C08022}" type="presOf" srcId="{054C658F-2EE1-48F5-889C-EC3B8398ED13}" destId="{DFFE5A59-8D1A-4B5C-8404-29FB2F5397CF}" srcOrd="0" destOrd="0" presId="urn:microsoft.com/office/officeart/2018/5/layout/IconLeafLabelList"/>
    <dgm:cxn modelId="{9E057C57-CDC5-4123-A24D-9968631C4F24}" srcId="{B0ACAD7F-C184-46BD-9177-2B471C20586F}" destId="{054C658F-2EE1-48F5-889C-EC3B8398ED13}" srcOrd="0" destOrd="0" parTransId="{A5806F2D-3061-4BAA-BBC9-3A4660601774}" sibTransId="{75F1F9EE-33BB-4AB4-A4F3-6BF390322763}"/>
    <dgm:cxn modelId="{B0A1A7D4-D4F8-43A3-9618-CE9106F24440}" type="presOf" srcId="{6EB3C42C-C743-4EC6-9AF3-1A2BEA222E48}" destId="{755951A6-4AFD-4963-B454-D96A584B8347}" srcOrd="0" destOrd="0" presId="urn:microsoft.com/office/officeart/2018/5/layout/IconLeafLabelList"/>
    <dgm:cxn modelId="{72EFE1BA-6801-4778-9474-3703D5D015A8}" srcId="{B0ACAD7F-C184-46BD-9177-2B471C20586F}" destId="{6EB3C42C-C743-4EC6-9AF3-1A2BEA222E48}" srcOrd="1" destOrd="0" parTransId="{5DD6DBDD-60A6-458F-B5E8-301954D7410D}" sibTransId="{A4C215FE-9F52-427B-AA64-85086F0DEFF1}"/>
    <dgm:cxn modelId="{7DEBBA59-7A32-4369-B8CD-547DC22E8500}" type="presOf" srcId="{B0ACAD7F-C184-46BD-9177-2B471C20586F}" destId="{C9F532CF-2217-432E-848C-3EAA8FEC6F58}" srcOrd="0" destOrd="0" presId="urn:microsoft.com/office/officeart/2018/5/layout/IconLeafLabelList"/>
    <dgm:cxn modelId="{38BEA187-11C0-40DA-B3D3-5A62CB9AEA64}" type="presParOf" srcId="{C9F532CF-2217-432E-848C-3EAA8FEC6F58}" destId="{042F6363-15F9-46ED-A364-77F1D40C23EC}" srcOrd="0" destOrd="0" presId="urn:microsoft.com/office/officeart/2018/5/layout/IconLeafLabelList"/>
    <dgm:cxn modelId="{41EC4C7E-4005-42F5-86FF-0D938019DA44}" type="presParOf" srcId="{042F6363-15F9-46ED-A364-77F1D40C23EC}" destId="{B3E0921A-5199-4B98-B1D3-058204C713AB}" srcOrd="0" destOrd="0" presId="urn:microsoft.com/office/officeart/2018/5/layout/IconLeafLabelList"/>
    <dgm:cxn modelId="{13CEFA6E-E1F6-4F2C-8604-823B126A39ED}" type="presParOf" srcId="{042F6363-15F9-46ED-A364-77F1D40C23EC}" destId="{B77508D3-BE87-46DF-9BEE-3018AB1E8D61}" srcOrd="1" destOrd="0" presId="urn:microsoft.com/office/officeart/2018/5/layout/IconLeafLabelList"/>
    <dgm:cxn modelId="{557A90BB-5553-46E6-92BA-2C4D2C1B4441}" type="presParOf" srcId="{042F6363-15F9-46ED-A364-77F1D40C23EC}" destId="{E26123A3-B98F-4B5E-89B3-7693D1E7ECE7}" srcOrd="2" destOrd="0" presId="urn:microsoft.com/office/officeart/2018/5/layout/IconLeafLabelList"/>
    <dgm:cxn modelId="{002AA303-AE01-42A6-BF56-F3B38B473073}" type="presParOf" srcId="{042F6363-15F9-46ED-A364-77F1D40C23EC}" destId="{DFFE5A59-8D1A-4B5C-8404-29FB2F5397CF}" srcOrd="3" destOrd="0" presId="urn:microsoft.com/office/officeart/2018/5/layout/IconLeafLabelList"/>
    <dgm:cxn modelId="{57A25173-098A-4D27-8624-74E74B6A4DCA}" type="presParOf" srcId="{C9F532CF-2217-432E-848C-3EAA8FEC6F58}" destId="{4C9B5795-3EE0-49DE-929D-770CCAB38B03}" srcOrd="1" destOrd="0" presId="urn:microsoft.com/office/officeart/2018/5/layout/IconLeafLabelList"/>
    <dgm:cxn modelId="{429BEFB6-FC88-478C-A765-B11AE54C8563}" type="presParOf" srcId="{C9F532CF-2217-432E-848C-3EAA8FEC6F58}" destId="{8854D335-38B3-4E33-ABC7-2BC1E8212A35}" srcOrd="2" destOrd="0" presId="urn:microsoft.com/office/officeart/2018/5/layout/IconLeafLabelList"/>
    <dgm:cxn modelId="{354F1885-2129-41A7-9867-AAD64527A2BB}" type="presParOf" srcId="{8854D335-38B3-4E33-ABC7-2BC1E8212A35}" destId="{9F923CEB-06FD-4EFD-AAB7-46E16BE6463B}" srcOrd="0" destOrd="0" presId="urn:microsoft.com/office/officeart/2018/5/layout/IconLeafLabelList"/>
    <dgm:cxn modelId="{BF7B71F1-603C-497C-A895-FBD56BAE6A9E}" type="presParOf" srcId="{8854D335-38B3-4E33-ABC7-2BC1E8212A35}" destId="{4A8D9F11-4D72-4FC0-80C1-5AE4CADC9FA2}" srcOrd="1" destOrd="0" presId="urn:microsoft.com/office/officeart/2018/5/layout/IconLeafLabelList"/>
    <dgm:cxn modelId="{6B23008F-C4F3-484B-98F9-4730B5FD87E8}" type="presParOf" srcId="{8854D335-38B3-4E33-ABC7-2BC1E8212A35}" destId="{9B7B788C-7B8D-4537-B6D3-FFF9F731DF0F}" srcOrd="2" destOrd="0" presId="urn:microsoft.com/office/officeart/2018/5/layout/IconLeafLabelList"/>
    <dgm:cxn modelId="{2CFC1441-6B9D-42AF-AA98-29656210C831}" type="presParOf" srcId="{8854D335-38B3-4E33-ABC7-2BC1E8212A35}" destId="{755951A6-4AFD-4963-B454-D96A584B8347}" srcOrd="3" destOrd="0" presId="urn:microsoft.com/office/officeart/2018/5/layout/IconLeafLabel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AE36D4-D38C-4109-B7AF-0C9971081B9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C537FA-B4CD-478E-82B3-EA45A8362820}">
      <dgm:prSet custT="1"/>
      <dgm:spPr/>
      <dgm:t>
        <a:bodyPr/>
        <a:lstStyle/>
        <a:p>
          <a:r>
            <a:rPr lang="tr-TR" sz="1600" dirty="0"/>
            <a:t>Yapısal İlkeler;</a:t>
          </a:r>
          <a:endParaRPr lang="en-US" sz="1600" dirty="0"/>
        </a:p>
      </dgm:t>
    </dgm:pt>
    <dgm:pt modelId="{236A0B78-429F-4DD7-B89F-45E5911F3A7B}" type="parTrans" cxnId="{F7DBB0E3-F933-483A-B464-B4B9B480B85B}">
      <dgm:prSet/>
      <dgm:spPr/>
      <dgm:t>
        <a:bodyPr/>
        <a:lstStyle/>
        <a:p>
          <a:endParaRPr lang="en-US"/>
        </a:p>
      </dgm:t>
    </dgm:pt>
    <dgm:pt modelId="{088450AD-8087-48A2-B6F2-18531B415087}" type="sibTrans" cxnId="{F7DBB0E3-F933-483A-B464-B4B9B480B85B}">
      <dgm:prSet/>
      <dgm:spPr/>
      <dgm:t>
        <a:bodyPr/>
        <a:lstStyle/>
        <a:p>
          <a:endParaRPr lang="en-US"/>
        </a:p>
      </dgm:t>
    </dgm:pt>
    <dgm:pt modelId="{2B25579F-B997-4940-8530-FE7C5C6EE82C}">
      <dgm:prSet custT="1"/>
      <dgm:spPr/>
      <dgm:t>
        <a:bodyPr/>
        <a:lstStyle/>
        <a:p>
          <a:r>
            <a:rPr lang="tr-TR" sz="1100" dirty="0"/>
            <a:t>1</a:t>
          </a:r>
          <a:r>
            <a:rPr lang="tr-TR" sz="1400" dirty="0"/>
            <a:t>. Hiyerarşi ilkesi.</a:t>
          </a:r>
          <a:endParaRPr lang="en-US" sz="1400" dirty="0"/>
        </a:p>
      </dgm:t>
    </dgm:pt>
    <dgm:pt modelId="{6AFC986F-6965-4E5C-8832-AC49D05281E5}" type="parTrans" cxnId="{6224EA83-0C9C-4E62-B9A3-7E5CDDCFD6CE}">
      <dgm:prSet/>
      <dgm:spPr/>
      <dgm:t>
        <a:bodyPr/>
        <a:lstStyle/>
        <a:p>
          <a:endParaRPr lang="en-US"/>
        </a:p>
      </dgm:t>
    </dgm:pt>
    <dgm:pt modelId="{25D42F19-55DF-40EA-8F71-4F01C61AE569}" type="sibTrans" cxnId="{6224EA83-0C9C-4E62-B9A3-7E5CDDCFD6CE}">
      <dgm:prSet/>
      <dgm:spPr/>
      <dgm:t>
        <a:bodyPr/>
        <a:lstStyle/>
        <a:p>
          <a:endParaRPr lang="en-US"/>
        </a:p>
      </dgm:t>
    </dgm:pt>
    <dgm:pt modelId="{D2DAEA8A-FC26-4187-958A-17E95989A0DD}">
      <dgm:prSet custT="1"/>
      <dgm:spPr/>
      <dgm:t>
        <a:bodyPr/>
        <a:lstStyle/>
        <a:p>
          <a:r>
            <a:rPr lang="tr-TR" sz="1100" dirty="0"/>
            <a:t>2. </a:t>
          </a:r>
          <a:r>
            <a:rPr lang="tr-TR" sz="1400" dirty="0"/>
            <a:t>Merkezi yapılanma:  Başarı için tek merkezden yönetim</a:t>
          </a:r>
          <a:endParaRPr lang="en-US" sz="1400" dirty="0"/>
        </a:p>
      </dgm:t>
    </dgm:pt>
    <dgm:pt modelId="{A78F7215-FE83-455D-9E92-5FBD26AB0D15}" type="parTrans" cxnId="{0289B432-92B5-411C-834A-0948E25E2EC6}">
      <dgm:prSet/>
      <dgm:spPr/>
      <dgm:t>
        <a:bodyPr/>
        <a:lstStyle/>
        <a:p>
          <a:endParaRPr lang="en-US"/>
        </a:p>
      </dgm:t>
    </dgm:pt>
    <dgm:pt modelId="{3805D8F7-6BE1-4994-8D62-E8DACFCB6C46}" type="sibTrans" cxnId="{0289B432-92B5-411C-834A-0948E25E2EC6}">
      <dgm:prSet/>
      <dgm:spPr/>
      <dgm:t>
        <a:bodyPr/>
        <a:lstStyle/>
        <a:p>
          <a:endParaRPr lang="en-US"/>
        </a:p>
      </dgm:t>
    </dgm:pt>
    <dgm:pt modelId="{565B427A-B00C-49A5-A7B4-9766E74D56AE}">
      <dgm:prSet custT="1"/>
      <dgm:spPr/>
      <dgm:t>
        <a:bodyPr/>
        <a:lstStyle/>
        <a:p>
          <a:r>
            <a:rPr lang="tr-TR" sz="1100" dirty="0"/>
            <a:t>3</a:t>
          </a:r>
          <a:r>
            <a:rPr lang="tr-TR" sz="1400" dirty="0"/>
            <a:t>. İş bölümü ilkesi</a:t>
          </a:r>
          <a:r>
            <a:rPr lang="tr-TR" sz="1100" dirty="0"/>
            <a:t>.</a:t>
          </a:r>
          <a:endParaRPr lang="en-US" sz="1100" dirty="0"/>
        </a:p>
      </dgm:t>
    </dgm:pt>
    <dgm:pt modelId="{17DEBE0C-6EAF-49FE-976C-ACFDA669FE74}" type="parTrans" cxnId="{A8EA4A09-267A-46C8-AA89-9A727EE32AF3}">
      <dgm:prSet/>
      <dgm:spPr/>
      <dgm:t>
        <a:bodyPr/>
        <a:lstStyle/>
        <a:p>
          <a:endParaRPr lang="en-US"/>
        </a:p>
      </dgm:t>
    </dgm:pt>
    <dgm:pt modelId="{99ED2CDF-89E7-472E-93E9-923BDDAC14D6}" type="sibTrans" cxnId="{A8EA4A09-267A-46C8-AA89-9A727EE32AF3}">
      <dgm:prSet/>
      <dgm:spPr/>
      <dgm:t>
        <a:bodyPr/>
        <a:lstStyle/>
        <a:p>
          <a:endParaRPr lang="en-US"/>
        </a:p>
      </dgm:t>
    </dgm:pt>
    <dgm:pt modelId="{F77DF6DB-40D6-40FE-8F3B-E53DEC5D03AC}">
      <dgm:prSet custT="1"/>
      <dgm:spPr/>
      <dgm:t>
        <a:bodyPr/>
        <a:lstStyle/>
        <a:p>
          <a:r>
            <a:rPr lang="tr-TR" sz="1200" dirty="0"/>
            <a:t>4. Yönetim birliği: benzer işlerin aynı yönetici tarafından yerine getirilmesi</a:t>
          </a:r>
          <a:endParaRPr lang="en-US" sz="1200" dirty="0"/>
        </a:p>
      </dgm:t>
    </dgm:pt>
    <dgm:pt modelId="{8E246143-EA4E-424D-AE7C-81865C2A32B4}" type="parTrans" cxnId="{BAE1F0EB-4D40-43B1-A376-3A42FF7EC366}">
      <dgm:prSet/>
      <dgm:spPr/>
      <dgm:t>
        <a:bodyPr/>
        <a:lstStyle/>
        <a:p>
          <a:endParaRPr lang="en-US"/>
        </a:p>
      </dgm:t>
    </dgm:pt>
    <dgm:pt modelId="{920E3EA3-048F-4DC1-BB61-4DD3B3518F0B}" type="sibTrans" cxnId="{BAE1F0EB-4D40-43B1-A376-3A42FF7EC366}">
      <dgm:prSet/>
      <dgm:spPr/>
      <dgm:t>
        <a:bodyPr/>
        <a:lstStyle/>
        <a:p>
          <a:endParaRPr lang="en-US"/>
        </a:p>
      </dgm:t>
    </dgm:pt>
    <dgm:pt modelId="{DC43A548-2C5A-4536-9297-CCD41F916A1B}">
      <dgm:prSet custT="1"/>
      <dgm:spPr/>
      <dgm:t>
        <a:bodyPr/>
        <a:lstStyle/>
        <a:p>
          <a:r>
            <a:rPr lang="tr-TR" sz="1600" dirty="0"/>
            <a:t>5. Yetki ve sorumluluk ilkesi</a:t>
          </a:r>
          <a:r>
            <a:rPr lang="tr-TR" sz="1400" dirty="0"/>
            <a:t>:</a:t>
          </a:r>
          <a:endParaRPr lang="en-US" sz="1400" dirty="0"/>
        </a:p>
      </dgm:t>
    </dgm:pt>
    <dgm:pt modelId="{227AA552-FE81-42C0-9E73-D3A181F7FAAF}" type="parTrans" cxnId="{B962B50B-529E-41E7-9C62-AEB332F2BB6C}">
      <dgm:prSet/>
      <dgm:spPr/>
      <dgm:t>
        <a:bodyPr/>
        <a:lstStyle/>
        <a:p>
          <a:endParaRPr lang="en-US"/>
        </a:p>
      </dgm:t>
    </dgm:pt>
    <dgm:pt modelId="{A58EADF8-EFCC-46D2-B313-A133F7DE1DE8}" type="sibTrans" cxnId="{B962B50B-529E-41E7-9C62-AEB332F2BB6C}">
      <dgm:prSet/>
      <dgm:spPr/>
      <dgm:t>
        <a:bodyPr/>
        <a:lstStyle/>
        <a:p>
          <a:endParaRPr lang="en-US"/>
        </a:p>
      </dgm:t>
    </dgm:pt>
    <dgm:pt modelId="{84C20F61-27B6-4B5E-9471-8D24F18A2A89}" type="pres">
      <dgm:prSet presAssocID="{D8AE36D4-D38C-4109-B7AF-0C9971081B92}" presName="root" presStyleCnt="0">
        <dgm:presLayoutVars>
          <dgm:dir/>
          <dgm:resizeHandles val="exact"/>
        </dgm:presLayoutVars>
      </dgm:prSet>
      <dgm:spPr/>
      <dgm:t>
        <a:bodyPr/>
        <a:lstStyle/>
        <a:p>
          <a:endParaRPr lang="tr-TR"/>
        </a:p>
      </dgm:t>
    </dgm:pt>
    <dgm:pt modelId="{8682991E-CDF3-4C5B-A12B-44DA80EA74B0}" type="pres">
      <dgm:prSet presAssocID="{16C537FA-B4CD-478E-82B3-EA45A8362820}" presName="compNode" presStyleCnt="0"/>
      <dgm:spPr/>
    </dgm:pt>
    <dgm:pt modelId="{99267214-0041-4008-9F48-D1C0009BBFEF}" type="pres">
      <dgm:prSet presAssocID="{16C537FA-B4CD-478E-82B3-EA45A8362820}" presName="iconRect" presStyleLbl="node1" presStyleIdx="0" presStyleCnt="6"/>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Yapı"/>
        </a:ext>
      </dgm:extLst>
    </dgm:pt>
    <dgm:pt modelId="{D6EB7C1F-9D7A-4AEC-836B-649027A28F29}" type="pres">
      <dgm:prSet presAssocID="{16C537FA-B4CD-478E-82B3-EA45A8362820}" presName="spaceRect" presStyleCnt="0"/>
      <dgm:spPr/>
    </dgm:pt>
    <dgm:pt modelId="{47C872C7-7FC9-4DB0-A579-AD75A3B7B21A}" type="pres">
      <dgm:prSet presAssocID="{16C537FA-B4CD-478E-82B3-EA45A8362820}" presName="textRect" presStyleLbl="revTx" presStyleIdx="0" presStyleCnt="6">
        <dgm:presLayoutVars>
          <dgm:chMax val="1"/>
          <dgm:chPref val="1"/>
        </dgm:presLayoutVars>
      </dgm:prSet>
      <dgm:spPr/>
      <dgm:t>
        <a:bodyPr/>
        <a:lstStyle/>
        <a:p>
          <a:endParaRPr lang="tr-TR"/>
        </a:p>
      </dgm:t>
    </dgm:pt>
    <dgm:pt modelId="{2886283B-F8EB-4136-A7A0-EFEF17AD7E0D}" type="pres">
      <dgm:prSet presAssocID="{088450AD-8087-48A2-B6F2-18531B415087}" presName="sibTrans" presStyleCnt="0"/>
      <dgm:spPr/>
    </dgm:pt>
    <dgm:pt modelId="{F585392F-9997-47F8-A55F-C70D0DB4BA9D}" type="pres">
      <dgm:prSet presAssocID="{2B25579F-B997-4940-8530-FE7C5C6EE82C}" presName="compNode" presStyleCnt="0"/>
      <dgm:spPr/>
    </dgm:pt>
    <dgm:pt modelId="{3FFFAE80-BDC9-45A6-B197-C5244619B758}" type="pres">
      <dgm:prSet presAssocID="{2B25579F-B997-4940-8530-FE7C5C6EE82C}" presName="iconRect" presStyleLbl="node1" presStyleIdx="1" presStyleCnt="6"/>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Hiyerarşi"/>
        </a:ext>
      </dgm:extLst>
    </dgm:pt>
    <dgm:pt modelId="{8E457CB1-53C5-405A-83FD-E3D66B0CD1DE}" type="pres">
      <dgm:prSet presAssocID="{2B25579F-B997-4940-8530-FE7C5C6EE82C}" presName="spaceRect" presStyleCnt="0"/>
      <dgm:spPr/>
    </dgm:pt>
    <dgm:pt modelId="{B82A6541-9150-4B0D-BC55-EE64028FB28D}" type="pres">
      <dgm:prSet presAssocID="{2B25579F-B997-4940-8530-FE7C5C6EE82C}" presName="textRect" presStyleLbl="revTx" presStyleIdx="1" presStyleCnt="6">
        <dgm:presLayoutVars>
          <dgm:chMax val="1"/>
          <dgm:chPref val="1"/>
        </dgm:presLayoutVars>
      </dgm:prSet>
      <dgm:spPr/>
      <dgm:t>
        <a:bodyPr/>
        <a:lstStyle/>
        <a:p>
          <a:endParaRPr lang="tr-TR"/>
        </a:p>
      </dgm:t>
    </dgm:pt>
    <dgm:pt modelId="{16E02B16-937F-4355-87AF-0DD9789106CD}" type="pres">
      <dgm:prSet presAssocID="{25D42F19-55DF-40EA-8F71-4F01C61AE569}" presName="sibTrans" presStyleCnt="0"/>
      <dgm:spPr/>
    </dgm:pt>
    <dgm:pt modelId="{1D71A694-7D61-4810-9D1E-755B7F96A2B5}" type="pres">
      <dgm:prSet presAssocID="{D2DAEA8A-FC26-4187-958A-17E95989A0DD}" presName="compNode" presStyleCnt="0"/>
      <dgm:spPr/>
    </dgm:pt>
    <dgm:pt modelId="{3CEBCA7D-F8C8-44A2-8F75-6A6A35E922E7}" type="pres">
      <dgm:prSet presAssocID="{D2DAEA8A-FC26-4187-958A-17E95989A0DD}" presName="iconRect" presStyleLbl="node1" presStyleIdx="2" presStyleCnt="6"/>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Kullanıcılar"/>
        </a:ext>
      </dgm:extLst>
    </dgm:pt>
    <dgm:pt modelId="{3ABEBD65-788D-42AC-90C0-86115C15BF6C}" type="pres">
      <dgm:prSet presAssocID="{D2DAEA8A-FC26-4187-958A-17E95989A0DD}" presName="spaceRect" presStyleCnt="0"/>
      <dgm:spPr/>
    </dgm:pt>
    <dgm:pt modelId="{2626BE72-B7B9-4E80-B8A2-F5589AD9E77E}" type="pres">
      <dgm:prSet presAssocID="{D2DAEA8A-FC26-4187-958A-17E95989A0DD}" presName="textRect" presStyleLbl="revTx" presStyleIdx="2" presStyleCnt="6" custScaleY="124109">
        <dgm:presLayoutVars>
          <dgm:chMax val="1"/>
          <dgm:chPref val="1"/>
        </dgm:presLayoutVars>
      </dgm:prSet>
      <dgm:spPr/>
      <dgm:t>
        <a:bodyPr/>
        <a:lstStyle/>
        <a:p>
          <a:endParaRPr lang="tr-TR"/>
        </a:p>
      </dgm:t>
    </dgm:pt>
    <dgm:pt modelId="{898B78A1-0F59-41A8-B57F-CD0FE936F10C}" type="pres">
      <dgm:prSet presAssocID="{3805D8F7-6BE1-4994-8D62-E8DACFCB6C46}" presName="sibTrans" presStyleCnt="0"/>
      <dgm:spPr/>
    </dgm:pt>
    <dgm:pt modelId="{5059FC0A-61CA-459F-81CB-219976B1379E}" type="pres">
      <dgm:prSet presAssocID="{565B427A-B00C-49A5-A7B4-9766E74D56AE}" presName="compNode" presStyleCnt="0"/>
      <dgm:spPr/>
    </dgm:pt>
    <dgm:pt modelId="{B6E9F57B-AEF8-4E1D-A0CA-DC84855E651B}" type="pres">
      <dgm:prSet presAssocID="{565B427A-B00C-49A5-A7B4-9766E74D56AE}" presName="iconRect" presStyleLbl="node1" presStyleIdx="3" presStyleCnt="6"/>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Office Worker"/>
        </a:ext>
      </dgm:extLst>
    </dgm:pt>
    <dgm:pt modelId="{DE71CA3F-4BA8-456E-8D99-F3E90694BD77}" type="pres">
      <dgm:prSet presAssocID="{565B427A-B00C-49A5-A7B4-9766E74D56AE}" presName="spaceRect" presStyleCnt="0"/>
      <dgm:spPr/>
    </dgm:pt>
    <dgm:pt modelId="{1ABF2528-731D-40F7-95EE-49E4579E7BF2}" type="pres">
      <dgm:prSet presAssocID="{565B427A-B00C-49A5-A7B4-9766E74D56AE}" presName="textRect" presStyleLbl="revTx" presStyleIdx="3" presStyleCnt="6">
        <dgm:presLayoutVars>
          <dgm:chMax val="1"/>
          <dgm:chPref val="1"/>
        </dgm:presLayoutVars>
      </dgm:prSet>
      <dgm:spPr/>
      <dgm:t>
        <a:bodyPr/>
        <a:lstStyle/>
        <a:p>
          <a:endParaRPr lang="tr-TR"/>
        </a:p>
      </dgm:t>
    </dgm:pt>
    <dgm:pt modelId="{F90EAA3B-E3C0-4D2C-9BDD-1FA2F7DBA1A3}" type="pres">
      <dgm:prSet presAssocID="{99ED2CDF-89E7-472E-93E9-923BDDAC14D6}" presName="sibTrans" presStyleCnt="0"/>
      <dgm:spPr/>
    </dgm:pt>
    <dgm:pt modelId="{21CDC961-BCFF-4F86-8540-4C1078CEE6FB}" type="pres">
      <dgm:prSet presAssocID="{F77DF6DB-40D6-40FE-8F3B-E53DEC5D03AC}" presName="compNode" presStyleCnt="0"/>
      <dgm:spPr/>
    </dgm:pt>
    <dgm:pt modelId="{F4AAF6CE-8779-47D4-B4DA-D5FE69873EE4}" type="pres">
      <dgm:prSet presAssocID="{F77DF6DB-40D6-40FE-8F3B-E53DEC5D03AC}" presName="iconRect" presStyleLbl="node1" presStyleIdx="4" presStyleCnt="6"/>
      <dgm:spPr>
        <a:blipFill>
          <a:blip xmlns:r="http://schemas.openxmlformats.org/officeDocument/2006/relationships"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Kullanıcı"/>
        </a:ext>
      </dgm:extLst>
    </dgm:pt>
    <dgm:pt modelId="{C486F326-98FA-4010-896F-71BCBA31C101}" type="pres">
      <dgm:prSet presAssocID="{F77DF6DB-40D6-40FE-8F3B-E53DEC5D03AC}" presName="spaceRect" presStyleCnt="0"/>
      <dgm:spPr/>
    </dgm:pt>
    <dgm:pt modelId="{6147DB33-419A-4961-9174-282253E18EB4}" type="pres">
      <dgm:prSet presAssocID="{F77DF6DB-40D6-40FE-8F3B-E53DEC5D03AC}" presName="textRect" presStyleLbl="revTx" presStyleIdx="4" presStyleCnt="6">
        <dgm:presLayoutVars>
          <dgm:chMax val="1"/>
          <dgm:chPref val="1"/>
        </dgm:presLayoutVars>
      </dgm:prSet>
      <dgm:spPr/>
      <dgm:t>
        <a:bodyPr/>
        <a:lstStyle/>
        <a:p>
          <a:endParaRPr lang="tr-TR"/>
        </a:p>
      </dgm:t>
    </dgm:pt>
    <dgm:pt modelId="{C3B3B098-F119-4760-B3AB-3BA4AA534148}" type="pres">
      <dgm:prSet presAssocID="{920E3EA3-048F-4DC1-BB61-4DD3B3518F0B}" presName="sibTrans" presStyleCnt="0"/>
      <dgm:spPr/>
    </dgm:pt>
    <dgm:pt modelId="{1C112DDF-AEE2-479C-9644-BF91D471F0E1}" type="pres">
      <dgm:prSet presAssocID="{DC43A548-2C5A-4536-9297-CCD41F916A1B}" presName="compNode" presStyleCnt="0"/>
      <dgm:spPr/>
    </dgm:pt>
    <dgm:pt modelId="{CFEE4728-A85B-4B29-A072-D6BF7B313FBC}" type="pres">
      <dgm:prSet presAssocID="{DC43A548-2C5A-4536-9297-CCD41F916A1B}" presName="iconRect" presStyleLbl="node1" presStyleIdx="5" presStyleCnt="6"/>
      <dgm:spPr>
        <a:blipFill>
          <a:blip xmlns:r="http://schemas.openxmlformats.org/officeDocument/2006/relationships" r:embed="rId11">
            <a:extLst>
              <a:ext uri="{28A0092B-C50C-407E-A947-70E740481C1C}">
                <a14:useLocalDpi xmlns=""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 xmlns:dgm14="http://schemas.microsoft.com/office/drawing/2010/diagram" id="0" name="" descr="Scales of Justice"/>
        </a:ext>
      </dgm:extLst>
    </dgm:pt>
    <dgm:pt modelId="{B19EC411-C9E6-43BB-AF0E-8C7F09457E7C}" type="pres">
      <dgm:prSet presAssocID="{DC43A548-2C5A-4536-9297-CCD41F916A1B}" presName="spaceRect" presStyleCnt="0"/>
      <dgm:spPr/>
    </dgm:pt>
    <dgm:pt modelId="{8B0C6E4D-025F-4EE5-9335-365D12366864}" type="pres">
      <dgm:prSet presAssocID="{DC43A548-2C5A-4536-9297-CCD41F916A1B}" presName="textRect" presStyleLbl="revTx" presStyleIdx="5" presStyleCnt="6">
        <dgm:presLayoutVars>
          <dgm:chMax val="1"/>
          <dgm:chPref val="1"/>
        </dgm:presLayoutVars>
      </dgm:prSet>
      <dgm:spPr/>
      <dgm:t>
        <a:bodyPr/>
        <a:lstStyle/>
        <a:p>
          <a:endParaRPr lang="tr-TR"/>
        </a:p>
      </dgm:t>
    </dgm:pt>
  </dgm:ptLst>
  <dgm:cxnLst>
    <dgm:cxn modelId="{F7DBB0E3-F933-483A-B464-B4B9B480B85B}" srcId="{D8AE36D4-D38C-4109-B7AF-0C9971081B92}" destId="{16C537FA-B4CD-478E-82B3-EA45A8362820}" srcOrd="0" destOrd="0" parTransId="{236A0B78-429F-4DD7-B89F-45E5911F3A7B}" sibTransId="{088450AD-8087-48A2-B6F2-18531B415087}"/>
    <dgm:cxn modelId="{0289B432-92B5-411C-834A-0948E25E2EC6}" srcId="{D8AE36D4-D38C-4109-B7AF-0C9971081B92}" destId="{D2DAEA8A-FC26-4187-958A-17E95989A0DD}" srcOrd="2" destOrd="0" parTransId="{A78F7215-FE83-455D-9E92-5FBD26AB0D15}" sibTransId="{3805D8F7-6BE1-4994-8D62-E8DACFCB6C46}"/>
    <dgm:cxn modelId="{F0D0D71C-FBE6-4F29-B6F0-AEB423C5181B}" type="presOf" srcId="{D8AE36D4-D38C-4109-B7AF-0C9971081B92}" destId="{84C20F61-27B6-4B5E-9471-8D24F18A2A89}" srcOrd="0" destOrd="0" presId="urn:microsoft.com/office/officeart/2018/2/layout/IconLabelList"/>
    <dgm:cxn modelId="{10519717-5ACA-43C2-B009-8FC72F2D9314}" type="presOf" srcId="{F77DF6DB-40D6-40FE-8F3B-E53DEC5D03AC}" destId="{6147DB33-419A-4961-9174-282253E18EB4}" srcOrd="0" destOrd="0" presId="urn:microsoft.com/office/officeart/2018/2/layout/IconLabelList"/>
    <dgm:cxn modelId="{662650D9-0BF4-4633-A42E-D0D0B73EB948}" type="presOf" srcId="{2B25579F-B997-4940-8530-FE7C5C6EE82C}" destId="{B82A6541-9150-4B0D-BC55-EE64028FB28D}" srcOrd="0" destOrd="0" presId="urn:microsoft.com/office/officeart/2018/2/layout/IconLabelList"/>
    <dgm:cxn modelId="{6224EA83-0C9C-4E62-B9A3-7E5CDDCFD6CE}" srcId="{D8AE36D4-D38C-4109-B7AF-0C9971081B92}" destId="{2B25579F-B997-4940-8530-FE7C5C6EE82C}" srcOrd="1" destOrd="0" parTransId="{6AFC986F-6965-4E5C-8832-AC49D05281E5}" sibTransId="{25D42F19-55DF-40EA-8F71-4F01C61AE569}"/>
    <dgm:cxn modelId="{C61A1472-0FC6-44C8-ADC4-C48BC1236522}" type="presOf" srcId="{DC43A548-2C5A-4536-9297-CCD41F916A1B}" destId="{8B0C6E4D-025F-4EE5-9335-365D12366864}" srcOrd="0" destOrd="0" presId="urn:microsoft.com/office/officeart/2018/2/layout/IconLabelList"/>
    <dgm:cxn modelId="{7FC913F6-48FC-488F-A6C7-9BC096B94C68}" type="presOf" srcId="{565B427A-B00C-49A5-A7B4-9766E74D56AE}" destId="{1ABF2528-731D-40F7-95EE-49E4579E7BF2}" srcOrd="0" destOrd="0" presId="urn:microsoft.com/office/officeart/2018/2/layout/IconLabelList"/>
    <dgm:cxn modelId="{A8EA4A09-267A-46C8-AA89-9A727EE32AF3}" srcId="{D8AE36D4-D38C-4109-B7AF-0C9971081B92}" destId="{565B427A-B00C-49A5-A7B4-9766E74D56AE}" srcOrd="3" destOrd="0" parTransId="{17DEBE0C-6EAF-49FE-976C-ACFDA669FE74}" sibTransId="{99ED2CDF-89E7-472E-93E9-923BDDAC14D6}"/>
    <dgm:cxn modelId="{B962B50B-529E-41E7-9C62-AEB332F2BB6C}" srcId="{D8AE36D4-D38C-4109-B7AF-0C9971081B92}" destId="{DC43A548-2C5A-4536-9297-CCD41F916A1B}" srcOrd="5" destOrd="0" parTransId="{227AA552-FE81-42C0-9E73-D3A181F7FAAF}" sibTransId="{A58EADF8-EFCC-46D2-B313-A133F7DE1DE8}"/>
    <dgm:cxn modelId="{BAE1F0EB-4D40-43B1-A376-3A42FF7EC366}" srcId="{D8AE36D4-D38C-4109-B7AF-0C9971081B92}" destId="{F77DF6DB-40D6-40FE-8F3B-E53DEC5D03AC}" srcOrd="4" destOrd="0" parTransId="{8E246143-EA4E-424D-AE7C-81865C2A32B4}" sibTransId="{920E3EA3-048F-4DC1-BB61-4DD3B3518F0B}"/>
    <dgm:cxn modelId="{EBC815FF-9B6A-4B74-A906-A0562FB5E778}" type="presOf" srcId="{16C537FA-B4CD-478E-82B3-EA45A8362820}" destId="{47C872C7-7FC9-4DB0-A579-AD75A3B7B21A}" srcOrd="0" destOrd="0" presId="urn:microsoft.com/office/officeart/2018/2/layout/IconLabelList"/>
    <dgm:cxn modelId="{D404E0EE-97EB-4390-B0F7-29FA7EDDD767}" type="presOf" srcId="{D2DAEA8A-FC26-4187-958A-17E95989A0DD}" destId="{2626BE72-B7B9-4E80-B8A2-F5589AD9E77E}" srcOrd="0" destOrd="0" presId="urn:microsoft.com/office/officeart/2018/2/layout/IconLabelList"/>
    <dgm:cxn modelId="{2E37BD34-796E-4569-B3A3-7D5B5CAF076A}" type="presParOf" srcId="{84C20F61-27B6-4B5E-9471-8D24F18A2A89}" destId="{8682991E-CDF3-4C5B-A12B-44DA80EA74B0}" srcOrd="0" destOrd="0" presId="urn:microsoft.com/office/officeart/2018/2/layout/IconLabelList"/>
    <dgm:cxn modelId="{6D467982-5EE1-4DBF-8E0E-81392336BA03}" type="presParOf" srcId="{8682991E-CDF3-4C5B-A12B-44DA80EA74B0}" destId="{99267214-0041-4008-9F48-D1C0009BBFEF}" srcOrd="0" destOrd="0" presId="urn:microsoft.com/office/officeart/2018/2/layout/IconLabelList"/>
    <dgm:cxn modelId="{CD7E39F7-C682-4551-B506-86AEC700517B}" type="presParOf" srcId="{8682991E-CDF3-4C5B-A12B-44DA80EA74B0}" destId="{D6EB7C1F-9D7A-4AEC-836B-649027A28F29}" srcOrd="1" destOrd="0" presId="urn:microsoft.com/office/officeart/2018/2/layout/IconLabelList"/>
    <dgm:cxn modelId="{66C253BD-C579-4643-886A-262E4126218E}" type="presParOf" srcId="{8682991E-CDF3-4C5B-A12B-44DA80EA74B0}" destId="{47C872C7-7FC9-4DB0-A579-AD75A3B7B21A}" srcOrd="2" destOrd="0" presId="urn:microsoft.com/office/officeart/2018/2/layout/IconLabelList"/>
    <dgm:cxn modelId="{155F10B7-8674-4578-905B-6857AE8810C2}" type="presParOf" srcId="{84C20F61-27B6-4B5E-9471-8D24F18A2A89}" destId="{2886283B-F8EB-4136-A7A0-EFEF17AD7E0D}" srcOrd="1" destOrd="0" presId="urn:microsoft.com/office/officeart/2018/2/layout/IconLabelList"/>
    <dgm:cxn modelId="{7F0EA1FC-7439-49ED-A6A1-7BC37F6D705C}" type="presParOf" srcId="{84C20F61-27B6-4B5E-9471-8D24F18A2A89}" destId="{F585392F-9997-47F8-A55F-C70D0DB4BA9D}" srcOrd="2" destOrd="0" presId="urn:microsoft.com/office/officeart/2018/2/layout/IconLabelList"/>
    <dgm:cxn modelId="{EA3B2553-02E7-416C-A84E-49E30EA9F4D6}" type="presParOf" srcId="{F585392F-9997-47F8-A55F-C70D0DB4BA9D}" destId="{3FFFAE80-BDC9-45A6-B197-C5244619B758}" srcOrd="0" destOrd="0" presId="urn:microsoft.com/office/officeart/2018/2/layout/IconLabelList"/>
    <dgm:cxn modelId="{1FB44BB4-0525-4472-AC1D-F682DB1D5F66}" type="presParOf" srcId="{F585392F-9997-47F8-A55F-C70D0DB4BA9D}" destId="{8E457CB1-53C5-405A-83FD-E3D66B0CD1DE}" srcOrd="1" destOrd="0" presId="urn:microsoft.com/office/officeart/2018/2/layout/IconLabelList"/>
    <dgm:cxn modelId="{9FF41F48-CD01-4D8E-9CCD-21B96F67A9BA}" type="presParOf" srcId="{F585392F-9997-47F8-A55F-C70D0DB4BA9D}" destId="{B82A6541-9150-4B0D-BC55-EE64028FB28D}" srcOrd="2" destOrd="0" presId="urn:microsoft.com/office/officeart/2018/2/layout/IconLabelList"/>
    <dgm:cxn modelId="{A8630056-8BC0-44E0-9B92-7EC120A9E1CF}" type="presParOf" srcId="{84C20F61-27B6-4B5E-9471-8D24F18A2A89}" destId="{16E02B16-937F-4355-87AF-0DD9789106CD}" srcOrd="3" destOrd="0" presId="urn:microsoft.com/office/officeart/2018/2/layout/IconLabelList"/>
    <dgm:cxn modelId="{640A1890-DC05-4D05-AD3F-C6E509BA4EEE}" type="presParOf" srcId="{84C20F61-27B6-4B5E-9471-8D24F18A2A89}" destId="{1D71A694-7D61-4810-9D1E-755B7F96A2B5}" srcOrd="4" destOrd="0" presId="urn:microsoft.com/office/officeart/2018/2/layout/IconLabelList"/>
    <dgm:cxn modelId="{FBBD990A-7FED-409E-B7DA-12252989DC5C}" type="presParOf" srcId="{1D71A694-7D61-4810-9D1E-755B7F96A2B5}" destId="{3CEBCA7D-F8C8-44A2-8F75-6A6A35E922E7}" srcOrd="0" destOrd="0" presId="urn:microsoft.com/office/officeart/2018/2/layout/IconLabelList"/>
    <dgm:cxn modelId="{F8D9C7DB-89E4-49E2-A91B-F54B656D4335}" type="presParOf" srcId="{1D71A694-7D61-4810-9D1E-755B7F96A2B5}" destId="{3ABEBD65-788D-42AC-90C0-86115C15BF6C}" srcOrd="1" destOrd="0" presId="urn:microsoft.com/office/officeart/2018/2/layout/IconLabelList"/>
    <dgm:cxn modelId="{CCB64541-9174-47F4-8114-E28902FB1340}" type="presParOf" srcId="{1D71A694-7D61-4810-9D1E-755B7F96A2B5}" destId="{2626BE72-B7B9-4E80-B8A2-F5589AD9E77E}" srcOrd="2" destOrd="0" presId="urn:microsoft.com/office/officeart/2018/2/layout/IconLabelList"/>
    <dgm:cxn modelId="{2F743939-3302-43B3-9641-FBA4F757EF9A}" type="presParOf" srcId="{84C20F61-27B6-4B5E-9471-8D24F18A2A89}" destId="{898B78A1-0F59-41A8-B57F-CD0FE936F10C}" srcOrd="5" destOrd="0" presId="urn:microsoft.com/office/officeart/2018/2/layout/IconLabelList"/>
    <dgm:cxn modelId="{EE0F662C-07D8-4984-A68A-0770A941080D}" type="presParOf" srcId="{84C20F61-27B6-4B5E-9471-8D24F18A2A89}" destId="{5059FC0A-61CA-459F-81CB-219976B1379E}" srcOrd="6" destOrd="0" presId="urn:microsoft.com/office/officeart/2018/2/layout/IconLabelList"/>
    <dgm:cxn modelId="{865A29BB-DA35-4B94-9643-5D37E4030D7C}" type="presParOf" srcId="{5059FC0A-61CA-459F-81CB-219976B1379E}" destId="{B6E9F57B-AEF8-4E1D-A0CA-DC84855E651B}" srcOrd="0" destOrd="0" presId="urn:microsoft.com/office/officeart/2018/2/layout/IconLabelList"/>
    <dgm:cxn modelId="{96917FF9-F729-4C36-B321-7EAAC2051B56}" type="presParOf" srcId="{5059FC0A-61CA-459F-81CB-219976B1379E}" destId="{DE71CA3F-4BA8-456E-8D99-F3E90694BD77}" srcOrd="1" destOrd="0" presId="urn:microsoft.com/office/officeart/2018/2/layout/IconLabelList"/>
    <dgm:cxn modelId="{1EF9D7D8-7DF7-46DE-BAF8-CB062D408DDD}" type="presParOf" srcId="{5059FC0A-61CA-459F-81CB-219976B1379E}" destId="{1ABF2528-731D-40F7-95EE-49E4579E7BF2}" srcOrd="2" destOrd="0" presId="urn:microsoft.com/office/officeart/2018/2/layout/IconLabelList"/>
    <dgm:cxn modelId="{A4B30B49-9159-4F55-AD65-5A76C6A93FC0}" type="presParOf" srcId="{84C20F61-27B6-4B5E-9471-8D24F18A2A89}" destId="{F90EAA3B-E3C0-4D2C-9BDD-1FA2F7DBA1A3}" srcOrd="7" destOrd="0" presId="urn:microsoft.com/office/officeart/2018/2/layout/IconLabelList"/>
    <dgm:cxn modelId="{FDF9DEE9-D5CF-4981-8616-337A234767ED}" type="presParOf" srcId="{84C20F61-27B6-4B5E-9471-8D24F18A2A89}" destId="{21CDC961-BCFF-4F86-8540-4C1078CEE6FB}" srcOrd="8" destOrd="0" presId="urn:microsoft.com/office/officeart/2018/2/layout/IconLabelList"/>
    <dgm:cxn modelId="{CF67849F-CF71-4817-A97C-80FABB53B9D7}" type="presParOf" srcId="{21CDC961-BCFF-4F86-8540-4C1078CEE6FB}" destId="{F4AAF6CE-8779-47D4-B4DA-D5FE69873EE4}" srcOrd="0" destOrd="0" presId="urn:microsoft.com/office/officeart/2018/2/layout/IconLabelList"/>
    <dgm:cxn modelId="{E07E935A-38E4-4568-B858-72463D2EEEF3}" type="presParOf" srcId="{21CDC961-BCFF-4F86-8540-4C1078CEE6FB}" destId="{C486F326-98FA-4010-896F-71BCBA31C101}" srcOrd="1" destOrd="0" presId="urn:microsoft.com/office/officeart/2018/2/layout/IconLabelList"/>
    <dgm:cxn modelId="{4D8445B2-5D63-4405-8FD7-9E419AA326F0}" type="presParOf" srcId="{21CDC961-BCFF-4F86-8540-4C1078CEE6FB}" destId="{6147DB33-419A-4961-9174-282253E18EB4}" srcOrd="2" destOrd="0" presId="urn:microsoft.com/office/officeart/2018/2/layout/IconLabelList"/>
    <dgm:cxn modelId="{4943FC3C-1484-49A9-AC9C-43316304268E}" type="presParOf" srcId="{84C20F61-27B6-4B5E-9471-8D24F18A2A89}" destId="{C3B3B098-F119-4760-B3AB-3BA4AA534148}" srcOrd="9" destOrd="0" presId="urn:microsoft.com/office/officeart/2018/2/layout/IconLabelList"/>
    <dgm:cxn modelId="{F0AB17DD-33D1-4CE0-95C4-F683B5E523A9}" type="presParOf" srcId="{84C20F61-27B6-4B5E-9471-8D24F18A2A89}" destId="{1C112DDF-AEE2-479C-9644-BF91D471F0E1}" srcOrd="10" destOrd="0" presId="urn:microsoft.com/office/officeart/2018/2/layout/IconLabelList"/>
    <dgm:cxn modelId="{DA3A3415-E0E9-4795-AB10-5F566BC89620}" type="presParOf" srcId="{1C112DDF-AEE2-479C-9644-BF91D471F0E1}" destId="{CFEE4728-A85B-4B29-A072-D6BF7B313FBC}" srcOrd="0" destOrd="0" presId="urn:microsoft.com/office/officeart/2018/2/layout/IconLabelList"/>
    <dgm:cxn modelId="{EA6D1DE7-044F-454F-B252-BE3BF624C44A}" type="presParOf" srcId="{1C112DDF-AEE2-479C-9644-BF91D471F0E1}" destId="{B19EC411-C9E6-43BB-AF0E-8C7F09457E7C}" srcOrd="1" destOrd="0" presId="urn:microsoft.com/office/officeart/2018/2/layout/IconLabelList"/>
    <dgm:cxn modelId="{59EF61BA-4822-4986-A09C-D17A2DF35C5F}" type="presParOf" srcId="{1C112DDF-AEE2-479C-9644-BF91D471F0E1}" destId="{8B0C6E4D-025F-4EE5-9335-365D12366864}" srcOrd="2" destOrd="0" presId="urn:microsoft.com/office/officeart/2018/2/layout/IconLabel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71220A-A354-4B2F-921B-9CD2243928E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5CCA4F3-B56E-4C28-862E-EA9C738E9772}">
      <dgm:prSet/>
      <dgm:spPr/>
      <dgm:t>
        <a:bodyPr/>
        <a:lstStyle/>
        <a:p>
          <a:r>
            <a:rPr lang="tr-TR" dirty="0"/>
            <a:t>6. Maaş ve ücret ilkesi: insanlara çalışmalarının karşılığının verilmesi</a:t>
          </a:r>
          <a:endParaRPr lang="en-US" dirty="0"/>
        </a:p>
      </dgm:t>
    </dgm:pt>
    <dgm:pt modelId="{09F085CB-CAED-4E24-AE9B-BDE069E331D3}" type="parTrans" cxnId="{0957572F-7C02-4909-82B2-B181ABDC8629}">
      <dgm:prSet/>
      <dgm:spPr/>
      <dgm:t>
        <a:bodyPr/>
        <a:lstStyle/>
        <a:p>
          <a:endParaRPr lang="en-US"/>
        </a:p>
      </dgm:t>
    </dgm:pt>
    <dgm:pt modelId="{A0F42A1A-3775-4D67-B117-5A1D4F54A6CB}" type="sibTrans" cxnId="{0957572F-7C02-4909-82B2-B181ABDC8629}">
      <dgm:prSet/>
      <dgm:spPr/>
      <dgm:t>
        <a:bodyPr/>
        <a:lstStyle/>
        <a:p>
          <a:endParaRPr lang="en-US"/>
        </a:p>
      </dgm:t>
    </dgm:pt>
    <dgm:pt modelId="{959F89C2-274A-42BC-83E3-483C4FAE1161}">
      <dgm:prSet/>
      <dgm:spPr/>
      <dgm:t>
        <a:bodyPr/>
        <a:lstStyle/>
        <a:p>
          <a:r>
            <a:rPr lang="tr-TR"/>
            <a:t>7. Disiplin ilkesi.</a:t>
          </a:r>
          <a:endParaRPr lang="en-US"/>
        </a:p>
      </dgm:t>
    </dgm:pt>
    <dgm:pt modelId="{38E2C0E8-7233-4580-8666-287FFF5B181E}" type="parTrans" cxnId="{81DDAB0F-EE1F-4BBE-B0DD-1DFEE1D0F926}">
      <dgm:prSet/>
      <dgm:spPr/>
      <dgm:t>
        <a:bodyPr/>
        <a:lstStyle/>
        <a:p>
          <a:endParaRPr lang="en-US"/>
        </a:p>
      </dgm:t>
    </dgm:pt>
    <dgm:pt modelId="{38F14C2D-4709-4FAF-86AC-E28A5BDB909D}" type="sibTrans" cxnId="{81DDAB0F-EE1F-4BBE-B0DD-1DFEE1D0F926}">
      <dgm:prSet/>
      <dgm:spPr/>
      <dgm:t>
        <a:bodyPr/>
        <a:lstStyle/>
        <a:p>
          <a:endParaRPr lang="en-US"/>
        </a:p>
      </dgm:t>
    </dgm:pt>
    <dgm:pt modelId="{26DBF0F5-5C9B-4472-9A35-43E29C696020}">
      <dgm:prSet/>
      <dgm:spPr/>
      <dgm:t>
        <a:bodyPr/>
        <a:lstStyle/>
        <a:p>
          <a:r>
            <a:rPr lang="tr-TR"/>
            <a:t>8. Hakkaniyet ilkesi: çalışanların tümüne adil ve eşit davranılması</a:t>
          </a:r>
          <a:endParaRPr lang="en-US"/>
        </a:p>
      </dgm:t>
    </dgm:pt>
    <dgm:pt modelId="{BE8E6E5F-2158-4121-B263-E48F31CBFEEC}" type="parTrans" cxnId="{4B8BF1C1-580B-497C-A021-B89E16787F18}">
      <dgm:prSet/>
      <dgm:spPr/>
      <dgm:t>
        <a:bodyPr/>
        <a:lstStyle/>
        <a:p>
          <a:endParaRPr lang="en-US"/>
        </a:p>
      </dgm:t>
    </dgm:pt>
    <dgm:pt modelId="{CE826804-CAF6-4DDF-B419-D615C02B32C5}" type="sibTrans" cxnId="{4B8BF1C1-580B-497C-A021-B89E16787F18}">
      <dgm:prSet/>
      <dgm:spPr/>
      <dgm:t>
        <a:bodyPr/>
        <a:lstStyle/>
        <a:p>
          <a:endParaRPr lang="en-US"/>
        </a:p>
      </dgm:t>
    </dgm:pt>
    <dgm:pt modelId="{528B174F-FE4D-4E31-85ED-072EC5EA0395}">
      <dgm:prSet/>
      <dgm:spPr/>
      <dgm:t>
        <a:bodyPr/>
        <a:lstStyle/>
        <a:p>
          <a:r>
            <a:rPr lang="tr-TR"/>
            <a:t>9. Kumanda birliği ilkesi: emir verme ve almada çatışma olmaması</a:t>
          </a:r>
          <a:endParaRPr lang="en-US"/>
        </a:p>
      </dgm:t>
    </dgm:pt>
    <dgm:pt modelId="{CD1B9CD4-AF0C-49B8-8932-873A49A34098}" type="parTrans" cxnId="{599725C0-21CF-4C7B-A1F6-70C7C8EFDB74}">
      <dgm:prSet/>
      <dgm:spPr/>
      <dgm:t>
        <a:bodyPr/>
        <a:lstStyle/>
        <a:p>
          <a:endParaRPr lang="en-US"/>
        </a:p>
      </dgm:t>
    </dgm:pt>
    <dgm:pt modelId="{E89E5AB6-EF00-4598-92BA-56AA3C7A9AC2}" type="sibTrans" cxnId="{599725C0-21CF-4C7B-A1F6-70C7C8EFDB74}">
      <dgm:prSet/>
      <dgm:spPr/>
      <dgm:t>
        <a:bodyPr/>
        <a:lstStyle/>
        <a:p>
          <a:endParaRPr lang="en-US"/>
        </a:p>
      </dgm:t>
    </dgm:pt>
    <dgm:pt modelId="{03975AFA-B0F9-479D-9CA5-D13C4E388703}">
      <dgm:prSet/>
      <dgm:spPr/>
      <dgm:t>
        <a:bodyPr/>
        <a:lstStyle/>
        <a:p>
          <a:r>
            <a:rPr lang="tr-TR"/>
            <a:t>10. Genel menfaatlerin özel menfaatlere tercih edilmesi.</a:t>
          </a:r>
          <a:endParaRPr lang="en-US"/>
        </a:p>
      </dgm:t>
    </dgm:pt>
    <dgm:pt modelId="{6EE7E394-C46A-4C93-A3AD-EECB8FD256AF}" type="parTrans" cxnId="{F514B3BC-2533-44B2-8D94-72EE18032A7F}">
      <dgm:prSet/>
      <dgm:spPr/>
      <dgm:t>
        <a:bodyPr/>
        <a:lstStyle/>
        <a:p>
          <a:endParaRPr lang="en-US"/>
        </a:p>
      </dgm:t>
    </dgm:pt>
    <dgm:pt modelId="{C6E7F999-E2BB-469A-ACB4-E0CD75B0F31E}" type="sibTrans" cxnId="{F514B3BC-2533-44B2-8D94-72EE18032A7F}">
      <dgm:prSet/>
      <dgm:spPr/>
      <dgm:t>
        <a:bodyPr/>
        <a:lstStyle/>
        <a:p>
          <a:endParaRPr lang="en-US"/>
        </a:p>
      </dgm:t>
    </dgm:pt>
    <dgm:pt modelId="{FE0D5672-696E-44BB-87EE-C5AB25B6FFB0}" type="pres">
      <dgm:prSet presAssocID="{3671220A-A354-4B2F-921B-9CD2243928ED}" presName="linear" presStyleCnt="0">
        <dgm:presLayoutVars>
          <dgm:animLvl val="lvl"/>
          <dgm:resizeHandles val="exact"/>
        </dgm:presLayoutVars>
      </dgm:prSet>
      <dgm:spPr/>
      <dgm:t>
        <a:bodyPr/>
        <a:lstStyle/>
        <a:p>
          <a:endParaRPr lang="tr-TR"/>
        </a:p>
      </dgm:t>
    </dgm:pt>
    <dgm:pt modelId="{AFF82481-0D96-4F96-976A-DE393DC43924}" type="pres">
      <dgm:prSet presAssocID="{05CCA4F3-B56E-4C28-862E-EA9C738E9772}" presName="parentText" presStyleLbl="node1" presStyleIdx="0" presStyleCnt="5">
        <dgm:presLayoutVars>
          <dgm:chMax val="0"/>
          <dgm:bulletEnabled val="1"/>
        </dgm:presLayoutVars>
      </dgm:prSet>
      <dgm:spPr/>
      <dgm:t>
        <a:bodyPr/>
        <a:lstStyle/>
        <a:p>
          <a:endParaRPr lang="tr-TR"/>
        </a:p>
      </dgm:t>
    </dgm:pt>
    <dgm:pt modelId="{4301B262-25BF-49D3-BAEB-EA50F02D185D}" type="pres">
      <dgm:prSet presAssocID="{A0F42A1A-3775-4D67-B117-5A1D4F54A6CB}" presName="spacer" presStyleCnt="0"/>
      <dgm:spPr/>
    </dgm:pt>
    <dgm:pt modelId="{08F7B86D-5EFC-426B-8809-E4847AEDDEEF}" type="pres">
      <dgm:prSet presAssocID="{959F89C2-274A-42BC-83E3-483C4FAE1161}" presName="parentText" presStyleLbl="node1" presStyleIdx="1" presStyleCnt="5">
        <dgm:presLayoutVars>
          <dgm:chMax val="0"/>
          <dgm:bulletEnabled val="1"/>
        </dgm:presLayoutVars>
      </dgm:prSet>
      <dgm:spPr/>
      <dgm:t>
        <a:bodyPr/>
        <a:lstStyle/>
        <a:p>
          <a:endParaRPr lang="tr-TR"/>
        </a:p>
      </dgm:t>
    </dgm:pt>
    <dgm:pt modelId="{D2865A10-0A66-4393-9EA4-F32501169490}" type="pres">
      <dgm:prSet presAssocID="{38F14C2D-4709-4FAF-86AC-E28A5BDB909D}" presName="spacer" presStyleCnt="0"/>
      <dgm:spPr/>
    </dgm:pt>
    <dgm:pt modelId="{9A7249CF-2278-451C-BB60-40F8E742D566}" type="pres">
      <dgm:prSet presAssocID="{26DBF0F5-5C9B-4472-9A35-43E29C696020}" presName="parentText" presStyleLbl="node1" presStyleIdx="2" presStyleCnt="5">
        <dgm:presLayoutVars>
          <dgm:chMax val="0"/>
          <dgm:bulletEnabled val="1"/>
        </dgm:presLayoutVars>
      </dgm:prSet>
      <dgm:spPr/>
      <dgm:t>
        <a:bodyPr/>
        <a:lstStyle/>
        <a:p>
          <a:endParaRPr lang="tr-TR"/>
        </a:p>
      </dgm:t>
    </dgm:pt>
    <dgm:pt modelId="{7C862DD9-0DFE-4F7B-8E67-7745B783C699}" type="pres">
      <dgm:prSet presAssocID="{CE826804-CAF6-4DDF-B419-D615C02B32C5}" presName="spacer" presStyleCnt="0"/>
      <dgm:spPr/>
    </dgm:pt>
    <dgm:pt modelId="{777AC076-A331-4BE6-BEEA-3A57DBB00680}" type="pres">
      <dgm:prSet presAssocID="{528B174F-FE4D-4E31-85ED-072EC5EA0395}" presName="parentText" presStyleLbl="node1" presStyleIdx="3" presStyleCnt="5">
        <dgm:presLayoutVars>
          <dgm:chMax val="0"/>
          <dgm:bulletEnabled val="1"/>
        </dgm:presLayoutVars>
      </dgm:prSet>
      <dgm:spPr/>
      <dgm:t>
        <a:bodyPr/>
        <a:lstStyle/>
        <a:p>
          <a:endParaRPr lang="tr-TR"/>
        </a:p>
      </dgm:t>
    </dgm:pt>
    <dgm:pt modelId="{7D71CE44-7DA7-4359-9DBB-A8D5F7800EFC}" type="pres">
      <dgm:prSet presAssocID="{E89E5AB6-EF00-4598-92BA-56AA3C7A9AC2}" presName="spacer" presStyleCnt="0"/>
      <dgm:spPr/>
    </dgm:pt>
    <dgm:pt modelId="{556BBDCF-D9E9-498D-9C77-66FC0E77F8D6}" type="pres">
      <dgm:prSet presAssocID="{03975AFA-B0F9-479D-9CA5-D13C4E388703}" presName="parentText" presStyleLbl="node1" presStyleIdx="4" presStyleCnt="5">
        <dgm:presLayoutVars>
          <dgm:chMax val="0"/>
          <dgm:bulletEnabled val="1"/>
        </dgm:presLayoutVars>
      </dgm:prSet>
      <dgm:spPr/>
      <dgm:t>
        <a:bodyPr/>
        <a:lstStyle/>
        <a:p>
          <a:endParaRPr lang="tr-TR"/>
        </a:p>
      </dgm:t>
    </dgm:pt>
  </dgm:ptLst>
  <dgm:cxnLst>
    <dgm:cxn modelId="{0957572F-7C02-4909-82B2-B181ABDC8629}" srcId="{3671220A-A354-4B2F-921B-9CD2243928ED}" destId="{05CCA4F3-B56E-4C28-862E-EA9C738E9772}" srcOrd="0" destOrd="0" parTransId="{09F085CB-CAED-4E24-AE9B-BDE069E331D3}" sibTransId="{A0F42A1A-3775-4D67-B117-5A1D4F54A6CB}"/>
    <dgm:cxn modelId="{36478AFF-BDF3-48CC-9969-3D4611EC8D5A}" type="presOf" srcId="{03975AFA-B0F9-479D-9CA5-D13C4E388703}" destId="{556BBDCF-D9E9-498D-9C77-66FC0E77F8D6}" srcOrd="0" destOrd="0" presId="urn:microsoft.com/office/officeart/2005/8/layout/vList2"/>
    <dgm:cxn modelId="{4B8BF1C1-580B-497C-A021-B89E16787F18}" srcId="{3671220A-A354-4B2F-921B-9CD2243928ED}" destId="{26DBF0F5-5C9B-4472-9A35-43E29C696020}" srcOrd="2" destOrd="0" parTransId="{BE8E6E5F-2158-4121-B263-E48F31CBFEEC}" sibTransId="{CE826804-CAF6-4DDF-B419-D615C02B32C5}"/>
    <dgm:cxn modelId="{E835D5D9-45F7-4CBD-B69D-5A9DC9E39933}" type="presOf" srcId="{26DBF0F5-5C9B-4472-9A35-43E29C696020}" destId="{9A7249CF-2278-451C-BB60-40F8E742D566}" srcOrd="0" destOrd="0" presId="urn:microsoft.com/office/officeart/2005/8/layout/vList2"/>
    <dgm:cxn modelId="{C9F306DE-F8BA-4293-AF8A-4A1A536012A3}" type="presOf" srcId="{528B174F-FE4D-4E31-85ED-072EC5EA0395}" destId="{777AC076-A331-4BE6-BEEA-3A57DBB00680}" srcOrd="0" destOrd="0" presId="urn:microsoft.com/office/officeart/2005/8/layout/vList2"/>
    <dgm:cxn modelId="{917D3C9C-7C43-4317-B290-C80350DCAA14}" type="presOf" srcId="{959F89C2-274A-42BC-83E3-483C4FAE1161}" destId="{08F7B86D-5EFC-426B-8809-E4847AEDDEEF}" srcOrd="0" destOrd="0" presId="urn:microsoft.com/office/officeart/2005/8/layout/vList2"/>
    <dgm:cxn modelId="{599725C0-21CF-4C7B-A1F6-70C7C8EFDB74}" srcId="{3671220A-A354-4B2F-921B-9CD2243928ED}" destId="{528B174F-FE4D-4E31-85ED-072EC5EA0395}" srcOrd="3" destOrd="0" parTransId="{CD1B9CD4-AF0C-49B8-8932-873A49A34098}" sibTransId="{E89E5AB6-EF00-4598-92BA-56AA3C7A9AC2}"/>
    <dgm:cxn modelId="{5986795D-793F-46B7-96F3-5A688F4B01CF}" type="presOf" srcId="{05CCA4F3-B56E-4C28-862E-EA9C738E9772}" destId="{AFF82481-0D96-4F96-976A-DE393DC43924}" srcOrd="0" destOrd="0" presId="urn:microsoft.com/office/officeart/2005/8/layout/vList2"/>
    <dgm:cxn modelId="{81DDAB0F-EE1F-4BBE-B0DD-1DFEE1D0F926}" srcId="{3671220A-A354-4B2F-921B-9CD2243928ED}" destId="{959F89C2-274A-42BC-83E3-483C4FAE1161}" srcOrd="1" destOrd="0" parTransId="{38E2C0E8-7233-4580-8666-287FFF5B181E}" sibTransId="{38F14C2D-4709-4FAF-86AC-E28A5BDB909D}"/>
    <dgm:cxn modelId="{2E8D5A16-5D91-4D99-AD2A-CA3E24E6606E}" type="presOf" srcId="{3671220A-A354-4B2F-921B-9CD2243928ED}" destId="{FE0D5672-696E-44BB-87EE-C5AB25B6FFB0}" srcOrd="0" destOrd="0" presId="urn:microsoft.com/office/officeart/2005/8/layout/vList2"/>
    <dgm:cxn modelId="{F514B3BC-2533-44B2-8D94-72EE18032A7F}" srcId="{3671220A-A354-4B2F-921B-9CD2243928ED}" destId="{03975AFA-B0F9-479D-9CA5-D13C4E388703}" srcOrd="4" destOrd="0" parTransId="{6EE7E394-C46A-4C93-A3AD-EECB8FD256AF}" sibTransId="{C6E7F999-E2BB-469A-ACB4-E0CD75B0F31E}"/>
    <dgm:cxn modelId="{1103EE4C-F095-4929-8F3E-B99E68066741}" type="presParOf" srcId="{FE0D5672-696E-44BB-87EE-C5AB25B6FFB0}" destId="{AFF82481-0D96-4F96-976A-DE393DC43924}" srcOrd="0" destOrd="0" presId="urn:microsoft.com/office/officeart/2005/8/layout/vList2"/>
    <dgm:cxn modelId="{72C042DA-8A9B-49F2-BE14-B5F0436DE301}" type="presParOf" srcId="{FE0D5672-696E-44BB-87EE-C5AB25B6FFB0}" destId="{4301B262-25BF-49D3-BAEB-EA50F02D185D}" srcOrd="1" destOrd="0" presId="urn:microsoft.com/office/officeart/2005/8/layout/vList2"/>
    <dgm:cxn modelId="{B8989AE9-41B0-495C-A727-084F3220026A}" type="presParOf" srcId="{FE0D5672-696E-44BB-87EE-C5AB25B6FFB0}" destId="{08F7B86D-5EFC-426B-8809-E4847AEDDEEF}" srcOrd="2" destOrd="0" presId="urn:microsoft.com/office/officeart/2005/8/layout/vList2"/>
    <dgm:cxn modelId="{12F5B66C-2411-4236-83AD-77E462904BE9}" type="presParOf" srcId="{FE0D5672-696E-44BB-87EE-C5AB25B6FFB0}" destId="{D2865A10-0A66-4393-9EA4-F32501169490}" srcOrd="3" destOrd="0" presId="urn:microsoft.com/office/officeart/2005/8/layout/vList2"/>
    <dgm:cxn modelId="{40248F84-6553-40BD-8F68-466366FE0CA7}" type="presParOf" srcId="{FE0D5672-696E-44BB-87EE-C5AB25B6FFB0}" destId="{9A7249CF-2278-451C-BB60-40F8E742D566}" srcOrd="4" destOrd="0" presId="urn:microsoft.com/office/officeart/2005/8/layout/vList2"/>
    <dgm:cxn modelId="{EE1AD702-6146-46D7-872D-DC60F3BDDEFD}" type="presParOf" srcId="{FE0D5672-696E-44BB-87EE-C5AB25B6FFB0}" destId="{7C862DD9-0DFE-4F7B-8E67-7745B783C699}" srcOrd="5" destOrd="0" presId="urn:microsoft.com/office/officeart/2005/8/layout/vList2"/>
    <dgm:cxn modelId="{391D5067-F030-4647-8D07-5B2DE4577B33}" type="presParOf" srcId="{FE0D5672-696E-44BB-87EE-C5AB25B6FFB0}" destId="{777AC076-A331-4BE6-BEEA-3A57DBB00680}" srcOrd="6" destOrd="0" presId="urn:microsoft.com/office/officeart/2005/8/layout/vList2"/>
    <dgm:cxn modelId="{5615309C-DB38-410C-90B5-F85AA175C859}" type="presParOf" srcId="{FE0D5672-696E-44BB-87EE-C5AB25B6FFB0}" destId="{7D71CE44-7DA7-4359-9DBB-A8D5F7800EFC}" srcOrd="7" destOrd="0" presId="urn:microsoft.com/office/officeart/2005/8/layout/vList2"/>
    <dgm:cxn modelId="{D26FE735-80FC-45E8-BD38-9655156D30E4}" type="presParOf" srcId="{FE0D5672-696E-44BB-87EE-C5AB25B6FFB0}" destId="{556BBDCF-D9E9-498D-9C77-66FC0E77F8D6}" srcOrd="8"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F51BB5-A836-437D-A908-3EDEE02316BD}"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DED67B4-9964-4261-84E5-7A52BBF7A94B}">
      <dgm:prSet/>
      <dgm:spPr/>
      <dgm:t>
        <a:bodyPr/>
        <a:lstStyle/>
        <a:p>
          <a:pPr>
            <a:defRPr cap="all"/>
          </a:pPr>
          <a:r>
            <a:rPr lang="tr-TR"/>
            <a:t>11. Girişim ilkesi: çalışanların inisiyatif kullanabilmesi</a:t>
          </a:r>
          <a:endParaRPr lang="en-US"/>
        </a:p>
      </dgm:t>
    </dgm:pt>
    <dgm:pt modelId="{5CD64163-5226-4F27-9A75-0D00BC49A2A4}" type="parTrans" cxnId="{80728458-4C35-417E-B72F-ECF994375F88}">
      <dgm:prSet/>
      <dgm:spPr/>
      <dgm:t>
        <a:bodyPr/>
        <a:lstStyle/>
        <a:p>
          <a:endParaRPr lang="en-US"/>
        </a:p>
      </dgm:t>
    </dgm:pt>
    <dgm:pt modelId="{5E56F544-99E7-44A9-B2BB-06257F9BCB1C}" type="sibTrans" cxnId="{80728458-4C35-417E-B72F-ECF994375F88}">
      <dgm:prSet/>
      <dgm:spPr/>
      <dgm:t>
        <a:bodyPr/>
        <a:lstStyle/>
        <a:p>
          <a:endParaRPr lang="en-US"/>
        </a:p>
      </dgm:t>
    </dgm:pt>
    <dgm:pt modelId="{2BFA8C09-FFD9-4D07-919B-16EC9FDDF598}">
      <dgm:prSet/>
      <dgm:spPr/>
      <dgm:t>
        <a:bodyPr/>
        <a:lstStyle/>
        <a:p>
          <a:pPr>
            <a:defRPr cap="all"/>
          </a:pPr>
          <a:r>
            <a:rPr lang="tr-TR"/>
            <a:t>12. Çalışanların iş devamlılığı ilkesi. personel devrinin fazlalığı yönetsel etkinliği azaltacak ve örgütü amaçlarından uzaklaştıracaktır</a:t>
          </a:r>
          <a:endParaRPr lang="en-US"/>
        </a:p>
      </dgm:t>
    </dgm:pt>
    <dgm:pt modelId="{510CF67A-98E4-41B8-A9A1-9F6912309BE7}" type="parTrans" cxnId="{8CCD42C3-D6FC-4B54-A6D0-53F22761D9B4}">
      <dgm:prSet/>
      <dgm:spPr/>
      <dgm:t>
        <a:bodyPr/>
        <a:lstStyle/>
        <a:p>
          <a:endParaRPr lang="en-US"/>
        </a:p>
      </dgm:t>
    </dgm:pt>
    <dgm:pt modelId="{42DF8C0B-77D6-45D8-8DAE-7B12170BF66A}" type="sibTrans" cxnId="{8CCD42C3-D6FC-4B54-A6D0-53F22761D9B4}">
      <dgm:prSet/>
      <dgm:spPr/>
      <dgm:t>
        <a:bodyPr/>
        <a:lstStyle/>
        <a:p>
          <a:endParaRPr lang="en-US"/>
        </a:p>
      </dgm:t>
    </dgm:pt>
    <dgm:pt modelId="{055C1260-5625-441A-99C6-C44D0549C8EF}">
      <dgm:prSet/>
      <dgm:spPr/>
      <dgm:t>
        <a:bodyPr/>
        <a:lstStyle/>
        <a:p>
          <a:pPr>
            <a:defRPr cap="all"/>
          </a:pPr>
          <a:r>
            <a:rPr lang="tr-TR"/>
            <a:t>13. İş birliği ilkesi.</a:t>
          </a:r>
          <a:endParaRPr lang="en-US"/>
        </a:p>
      </dgm:t>
    </dgm:pt>
    <dgm:pt modelId="{BE391E7D-DC0D-4953-B0AD-8B5A19EB39E5}" type="parTrans" cxnId="{221D35F1-7E31-48C9-BB43-1E60F59262F0}">
      <dgm:prSet/>
      <dgm:spPr/>
      <dgm:t>
        <a:bodyPr/>
        <a:lstStyle/>
        <a:p>
          <a:endParaRPr lang="en-US"/>
        </a:p>
      </dgm:t>
    </dgm:pt>
    <dgm:pt modelId="{ACB7DD0C-19CC-42FB-A2CC-9B70BFE2B659}" type="sibTrans" cxnId="{221D35F1-7E31-48C9-BB43-1E60F59262F0}">
      <dgm:prSet/>
      <dgm:spPr/>
      <dgm:t>
        <a:bodyPr/>
        <a:lstStyle/>
        <a:p>
          <a:endParaRPr lang="en-US"/>
        </a:p>
      </dgm:t>
    </dgm:pt>
    <dgm:pt modelId="{3EB8A937-AC30-491D-BEB8-80549BF11FE8}">
      <dgm:prSet/>
      <dgm:spPr/>
      <dgm:t>
        <a:bodyPr/>
        <a:lstStyle/>
        <a:p>
          <a:pPr>
            <a:defRPr cap="all"/>
          </a:pPr>
          <a:r>
            <a:rPr lang="tr-TR"/>
            <a:t>14. Düzen ilkesi: örgütsel unsurların yerli yerine oturtulması</a:t>
          </a:r>
          <a:endParaRPr lang="en-US"/>
        </a:p>
      </dgm:t>
    </dgm:pt>
    <dgm:pt modelId="{99AC1F5C-2ECB-4FAE-9F2C-6C41100EB78E}" type="parTrans" cxnId="{528B8245-20F4-4274-95BF-8D101AA4E918}">
      <dgm:prSet/>
      <dgm:spPr/>
      <dgm:t>
        <a:bodyPr/>
        <a:lstStyle/>
        <a:p>
          <a:endParaRPr lang="en-US"/>
        </a:p>
      </dgm:t>
    </dgm:pt>
    <dgm:pt modelId="{FA08B59E-720E-40C1-88E9-4FC7C0CE9B2C}" type="sibTrans" cxnId="{528B8245-20F4-4274-95BF-8D101AA4E918}">
      <dgm:prSet/>
      <dgm:spPr/>
      <dgm:t>
        <a:bodyPr/>
        <a:lstStyle/>
        <a:p>
          <a:endParaRPr lang="en-US"/>
        </a:p>
      </dgm:t>
    </dgm:pt>
    <dgm:pt modelId="{903E7B19-7F67-4971-935F-98EE81BBC4E8}" type="pres">
      <dgm:prSet presAssocID="{81F51BB5-A836-437D-A908-3EDEE02316BD}" presName="root" presStyleCnt="0">
        <dgm:presLayoutVars>
          <dgm:dir/>
          <dgm:resizeHandles val="exact"/>
        </dgm:presLayoutVars>
      </dgm:prSet>
      <dgm:spPr/>
      <dgm:t>
        <a:bodyPr/>
        <a:lstStyle/>
        <a:p>
          <a:endParaRPr lang="tr-TR"/>
        </a:p>
      </dgm:t>
    </dgm:pt>
    <dgm:pt modelId="{4F170347-D2A1-44C4-B64F-636B6E308A37}" type="pres">
      <dgm:prSet presAssocID="{FDED67B4-9964-4261-84E5-7A52BBF7A94B}" presName="compNode" presStyleCnt="0"/>
      <dgm:spPr/>
    </dgm:pt>
    <dgm:pt modelId="{0042A5C6-B297-45C7-B1FC-4324150BA92B}" type="pres">
      <dgm:prSet presAssocID="{FDED67B4-9964-4261-84E5-7A52BBF7A94B}" presName="iconBgRect" presStyleLbl="bgShp" presStyleIdx="0" presStyleCnt="4"/>
      <dgm:spPr>
        <a:prstGeom prst="round2DiagRect">
          <a:avLst>
            <a:gd name="adj1" fmla="val 29727"/>
            <a:gd name="adj2" fmla="val 0"/>
          </a:avLst>
        </a:prstGeom>
      </dgm:spPr>
    </dgm:pt>
    <dgm:pt modelId="{DB5CD0EA-627C-4231-BCBA-1A4219100D4A}" type="pres">
      <dgm:prSet presAssocID="{FDED67B4-9964-4261-84E5-7A52BBF7A94B}" presName="iconRect" presStyleLbl="node1" presStyleIdx="0" presStyleCnt="4"/>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Elektrikçi"/>
        </a:ext>
      </dgm:extLst>
    </dgm:pt>
    <dgm:pt modelId="{B35234BA-7C46-4EC3-B3D3-BA4CD7FA400A}" type="pres">
      <dgm:prSet presAssocID="{FDED67B4-9964-4261-84E5-7A52BBF7A94B}" presName="spaceRect" presStyleCnt="0"/>
      <dgm:spPr/>
    </dgm:pt>
    <dgm:pt modelId="{DA6E5FC6-D630-4AE6-B561-B93A6E64ABA9}" type="pres">
      <dgm:prSet presAssocID="{FDED67B4-9964-4261-84E5-7A52BBF7A94B}" presName="textRect" presStyleLbl="revTx" presStyleIdx="0" presStyleCnt="4">
        <dgm:presLayoutVars>
          <dgm:chMax val="1"/>
          <dgm:chPref val="1"/>
        </dgm:presLayoutVars>
      </dgm:prSet>
      <dgm:spPr/>
      <dgm:t>
        <a:bodyPr/>
        <a:lstStyle/>
        <a:p>
          <a:endParaRPr lang="tr-TR"/>
        </a:p>
      </dgm:t>
    </dgm:pt>
    <dgm:pt modelId="{E4EF4823-C692-4A5E-BB1D-7FB9B7A76FE0}" type="pres">
      <dgm:prSet presAssocID="{5E56F544-99E7-44A9-B2BB-06257F9BCB1C}" presName="sibTrans" presStyleCnt="0"/>
      <dgm:spPr/>
    </dgm:pt>
    <dgm:pt modelId="{016676AE-EAB1-4E4D-92C2-99E0FAB52F1E}" type="pres">
      <dgm:prSet presAssocID="{2BFA8C09-FFD9-4D07-919B-16EC9FDDF598}" presName="compNode" presStyleCnt="0"/>
      <dgm:spPr/>
    </dgm:pt>
    <dgm:pt modelId="{A2AFACB9-1AF6-4FFD-B3DF-692C3A3D86CE}" type="pres">
      <dgm:prSet presAssocID="{2BFA8C09-FFD9-4D07-919B-16EC9FDDF598}" presName="iconBgRect" presStyleLbl="bgShp" presStyleIdx="1" presStyleCnt="4"/>
      <dgm:spPr>
        <a:prstGeom prst="round2DiagRect">
          <a:avLst>
            <a:gd name="adj1" fmla="val 29727"/>
            <a:gd name="adj2" fmla="val 0"/>
          </a:avLst>
        </a:prstGeom>
      </dgm:spPr>
    </dgm:pt>
    <dgm:pt modelId="{8083E24F-E261-4FB5-9DDC-B22E042CB259}" type="pres">
      <dgm:prSet presAssocID="{2BFA8C09-FFD9-4D07-919B-16EC9FDDF598}" presName="iconRect" presStyleLbl="node1" presStyleIdx="1" presStyleCnt="4"/>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Kullanıcılar"/>
        </a:ext>
      </dgm:extLst>
    </dgm:pt>
    <dgm:pt modelId="{1162C121-619D-4EAD-AE10-8DB0E74CB406}" type="pres">
      <dgm:prSet presAssocID="{2BFA8C09-FFD9-4D07-919B-16EC9FDDF598}" presName="spaceRect" presStyleCnt="0"/>
      <dgm:spPr/>
    </dgm:pt>
    <dgm:pt modelId="{5A903FDF-5862-408A-B758-9FAF6DB1650A}" type="pres">
      <dgm:prSet presAssocID="{2BFA8C09-FFD9-4D07-919B-16EC9FDDF598}" presName="textRect" presStyleLbl="revTx" presStyleIdx="1" presStyleCnt="4">
        <dgm:presLayoutVars>
          <dgm:chMax val="1"/>
          <dgm:chPref val="1"/>
        </dgm:presLayoutVars>
      </dgm:prSet>
      <dgm:spPr/>
      <dgm:t>
        <a:bodyPr/>
        <a:lstStyle/>
        <a:p>
          <a:endParaRPr lang="tr-TR"/>
        </a:p>
      </dgm:t>
    </dgm:pt>
    <dgm:pt modelId="{CF46D67B-2E7A-431E-8A36-0F3B47332686}" type="pres">
      <dgm:prSet presAssocID="{42DF8C0B-77D6-45D8-8DAE-7B12170BF66A}" presName="sibTrans" presStyleCnt="0"/>
      <dgm:spPr/>
    </dgm:pt>
    <dgm:pt modelId="{0C1DE68A-2B5A-4E9E-8A10-70AE9839176A}" type="pres">
      <dgm:prSet presAssocID="{055C1260-5625-441A-99C6-C44D0549C8EF}" presName="compNode" presStyleCnt="0"/>
      <dgm:spPr/>
    </dgm:pt>
    <dgm:pt modelId="{94E38371-00E0-4520-82E1-D32346BAB5A2}" type="pres">
      <dgm:prSet presAssocID="{055C1260-5625-441A-99C6-C44D0549C8EF}" presName="iconBgRect" presStyleLbl="bgShp" presStyleIdx="2" presStyleCnt="4"/>
      <dgm:spPr>
        <a:prstGeom prst="round2DiagRect">
          <a:avLst>
            <a:gd name="adj1" fmla="val 29727"/>
            <a:gd name="adj2" fmla="val 0"/>
          </a:avLst>
        </a:prstGeom>
      </dgm:spPr>
    </dgm:pt>
    <dgm:pt modelId="{4B29564A-012E-4456-B0AA-12E5F746D019}" type="pres">
      <dgm:prSet presAssocID="{055C1260-5625-441A-99C6-C44D0549C8EF}" presName="iconRect" presStyleLbl="node1" presStyleIdx="2" presStyleCnt="4"/>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Office Worker"/>
        </a:ext>
      </dgm:extLst>
    </dgm:pt>
    <dgm:pt modelId="{76BC76DA-AA92-4181-8F00-BE67E52DEC3F}" type="pres">
      <dgm:prSet presAssocID="{055C1260-5625-441A-99C6-C44D0549C8EF}" presName="spaceRect" presStyleCnt="0"/>
      <dgm:spPr/>
    </dgm:pt>
    <dgm:pt modelId="{EF0E69DF-AA4F-419C-BA48-558BA872D196}" type="pres">
      <dgm:prSet presAssocID="{055C1260-5625-441A-99C6-C44D0549C8EF}" presName="textRect" presStyleLbl="revTx" presStyleIdx="2" presStyleCnt="4">
        <dgm:presLayoutVars>
          <dgm:chMax val="1"/>
          <dgm:chPref val="1"/>
        </dgm:presLayoutVars>
      </dgm:prSet>
      <dgm:spPr/>
      <dgm:t>
        <a:bodyPr/>
        <a:lstStyle/>
        <a:p>
          <a:endParaRPr lang="tr-TR"/>
        </a:p>
      </dgm:t>
    </dgm:pt>
    <dgm:pt modelId="{A577AED4-6A9F-4DF6-84F7-2FA8E3802E85}" type="pres">
      <dgm:prSet presAssocID="{ACB7DD0C-19CC-42FB-A2CC-9B70BFE2B659}" presName="sibTrans" presStyleCnt="0"/>
      <dgm:spPr/>
    </dgm:pt>
    <dgm:pt modelId="{1F2B4BA2-1C54-499E-A8E5-C7DBE6320DB3}" type="pres">
      <dgm:prSet presAssocID="{3EB8A937-AC30-491D-BEB8-80549BF11FE8}" presName="compNode" presStyleCnt="0"/>
      <dgm:spPr/>
    </dgm:pt>
    <dgm:pt modelId="{85EF7E7D-9D7C-4AB2-BD64-3D5630377627}" type="pres">
      <dgm:prSet presAssocID="{3EB8A937-AC30-491D-BEB8-80549BF11FE8}" presName="iconBgRect" presStyleLbl="bgShp" presStyleIdx="3" presStyleCnt="4"/>
      <dgm:spPr>
        <a:prstGeom prst="round2DiagRect">
          <a:avLst>
            <a:gd name="adj1" fmla="val 29727"/>
            <a:gd name="adj2" fmla="val 0"/>
          </a:avLst>
        </a:prstGeom>
      </dgm:spPr>
    </dgm:pt>
    <dgm:pt modelId="{5D8CCB8F-8BDB-4CCF-BDC5-B8AF8C3F9986}" type="pres">
      <dgm:prSet presAssocID="{3EB8A937-AC30-491D-BEB8-80549BF11FE8}" presName="iconRect" presStyleLbl="node1" presStyleIdx="3" presStyleCnt="4"/>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Tanabata Tree"/>
        </a:ext>
      </dgm:extLst>
    </dgm:pt>
    <dgm:pt modelId="{8E15EF65-2906-4475-A786-38076D2675F8}" type="pres">
      <dgm:prSet presAssocID="{3EB8A937-AC30-491D-BEB8-80549BF11FE8}" presName="spaceRect" presStyleCnt="0"/>
      <dgm:spPr/>
    </dgm:pt>
    <dgm:pt modelId="{170CB4BD-251B-4FA0-AFEF-F2FCF0AEEBCA}" type="pres">
      <dgm:prSet presAssocID="{3EB8A937-AC30-491D-BEB8-80549BF11FE8}" presName="textRect" presStyleLbl="revTx" presStyleIdx="3" presStyleCnt="4">
        <dgm:presLayoutVars>
          <dgm:chMax val="1"/>
          <dgm:chPref val="1"/>
        </dgm:presLayoutVars>
      </dgm:prSet>
      <dgm:spPr/>
      <dgm:t>
        <a:bodyPr/>
        <a:lstStyle/>
        <a:p>
          <a:endParaRPr lang="tr-TR"/>
        </a:p>
      </dgm:t>
    </dgm:pt>
  </dgm:ptLst>
  <dgm:cxnLst>
    <dgm:cxn modelId="{80728458-4C35-417E-B72F-ECF994375F88}" srcId="{81F51BB5-A836-437D-A908-3EDEE02316BD}" destId="{FDED67B4-9964-4261-84E5-7A52BBF7A94B}" srcOrd="0" destOrd="0" parTransId="{5CD64163-5226-4F27-9A75-0D00BC49A2A4}" sibTransId="{5E56F544-99E7-44A9-B2BB-06257F9BCB1C}"/>
    <dgm:cxn modelId="{F7AB254F-2BDA-4D8B-A225-6AE392D6D236}" type="presOf" srcId="{055C1260-5625-441A-99C6-C44D0549C8EF}" destId="{EF0E69DF-AA4F-419C-BA48-558BA872D196}" srcOrd="0" destOrd="0" presId="urn:microsoft.com/office/officeart/2018/5/layout/IconLeafLabelList"/>
    <dgm:cxn modelId="{528B8245-20F4-4274-95BF-8D101AA4E918}" srcId="{81F51BB5-A836-437D-A908-3EDEE02316BD}" destId="{3EB8A937-AC30-491D-BEB8-80549BF11FE8}" srcOrd="3" destOrd="0" parTransId="{99AC1F5C-2ECB-4FAE-9F2C-6C41100EB78E}" sibTransId="{FA08B59E-720E-40C1-88E9-4FC7C0CE9B2C}"/>
    <dgm:cxn modelId="{2BC165D9-4BE5-49A2-B6BE-EDB485D3E7A7}" type="presOf" srcId="{3EB8A937-AC30-491D-BEB8-80549BF11FE8}" destId="{170CB4BD-251B-4FA0-AFEF-F2FCF0AEEBCA}" srcOrd="0" destOrd="0" presId="urn:microsoft.com/office/officeart/2018/5/layout/IconLeafLabelList"/>
    <dgm:cxn modelId="{BFA3E514-C118-482D-B8F4-43FFD5EDFBA1}" type="presOf" srcId="{2BFA8C09-FFD9-4D07-919B-16EC9FDDF598}" destId="{5A903FDF-5862-408A-B758-9FAF6DB1650A}" srcOrd="0" destOrd="0" presId="urn:microsoft.com/office/officeart/2018/5/layout/IconLeafLabelList"/>
    <dgm:cxn modelId="{8CCD42C3-D6FC-4B54-A6D0-53F22761D9B4}" srcId="{81F51BB5-A836-437D-A908-3EDEE02316BD}" destId="{2BFA8C09-FFD9-4D07-919B-16EC9FDDF598}" srcOrd="1" destOrd="0" parTransId="{510CF67A-98E4-41B8-A9A1-9F6912309BE7}" sibTransId="{42DF8C0B-77D6-45D8-8DAE-7B12170BF66A}"/>
    <dgm:cxn modelId="{F6055382-0434-4788-B40F-E1883D884200}" type="presOf" srcId="{81F51BB5-A836-437D-A908-3EDEE02316BD}" destId="{903E7B19-7F67-4971-935F-98EE81BBC4E8}" srcOrd="0" destOrd="0" presId="urn:microsoft.com/office/officeart/2018/5/layout/IconLeafLabelList"/>
    <dgm:cxn modelId="{221D35F1-7E31-48C9-BB43-1E60F59262F0}" srcId="{81F51BB5-A836-437D-A908-3EDEE02316BD}" destId="{055C1260-5625-441A-99C6-C44D0549C8EF}" srcOrd="2" destOrd="0" parTransId="{BE391E7D-DC0D-4953-B0AD-8B5A19EB39E5}" sibTransId="{ACB7DD0C-19CC-42FB-A2CC-9B70BFE2B659}"/>
    <dgm:cxn modelId="{46F6CFD1-E96E-40A1-9C25-1DE3A4942AE2}" type="presOf" srcId="{FDED67B4-9964-4261-84E5-7A52BBF7A94B}" destId="{DA6E5FC6-D630-4AE6-B561-B93A6E64ABA9}" srcOrd="0" destOrd="0" presId="urn:microsoft.com/office/officeart/2018/5/layout/IconLeafLabelList"/>
    <dgm:cxn modelId="{69608C34-7CC5-4B98-BE8B-E2377D29AE40}" type="presParOf" srcId="{903E7B19-7F67-4971-935F-98EE81BBC4E8}" destId="{4F170347-D2A1-44C4-B64F-636B6E308A37}" srcOrd="0" destOrd="0" presId="urn:microsoft.com/office/officeart/2018/5/layout/IconLeafLabelList"/>
    <dgm:cxn modelId="{B116532E-FE8D-407E-A467-AE4F0C6814D7}" type="presParOf" srcId="{4F170347-D2A1-44C4-B64F-636B6E308A37}" destId="{0042A5C6-B297-45C7-B1FC-4324150BA92B}" srcOrd="0" destOrd="0" presId="urn:microsoft.com/office/officeart/2018/5/layout/IconLeafLabelList"/>
    <dgm:cxn modelId="{509D980A-159B-4764-8E90-B0AF9DA315B9}" type="presParOf" srcId="{4F170347-D2A1-44C4-B64F-636B6E308A37}" destId="{DB5CD0EA-627C-4231-BCBA-1A4219100D4A}" srcOrd="1" destOrd="0" presId="urn:microsoft.com/office/officeart/2018/5/layout/IconLeafLabelList"/>
    <dgm:cxn modelId="{FD03235F-BDB2-4328-90B9-D1CAE1D3AA15}" type="presParOf" srcId="{4F170347-D2A1-44C4-B64F-636B6E308A37}" destId="{B35234BA-7C46-4EC3-B3D3-BA4CD7FA400A}" srcOrd="2" destOrd="0" presId="urn:microsoft.com/office/officeart/2018/5/layout/IconLeafLabelList"/>
    <dgm:cxn modelId="{EA210FF6-3DA7-4D69-B41E-1856002D086F}" type="presParOf" srcId="{4F170347-D2A1-44C4-B64F-636B6E308A37}" destId="{DA6E5FC6-D630-4AE6-B561-B93A6E64ABA9}" srcOrd="3" destOrd="0" presId="urn:microsoft.com/office/officeart/2018/5/layout/IconLeafLabelList"/>
    <dgm:cxn modelId="{28CAD7A4-BB11-4F0A-9D19-0D5CFCA79FE1}" type="presParOf" srcId="{903E7B19-7F67-4971-935F-98EE81BBC4E8}" destId="{E4EF4823-C692-4A5E-BB1D-7FB9B7A76FE0}" srcOrd="1" destOrd="0" presId="urn:microsoft.com/office/officeart/2018/5/layout/IconLeafLabelList"/>
    <dgm:cxn modelId="{3983C839-1895-410F-9820-D3556F24AA8A}" type="presParOf" srcId="{903E7B19-7F67-4971-935F-98EE81BBC4E8}" destId="{016676AE-EAB1-4E4D-92C2-99E0FAB52F1E}" srcOrd="2" destOrd="0" presId="urn:microsoft.com/office/officeart/2018/5/layout/IconLeafLabelList"/>
    <dgm:cxn modelId="{6AA03E69-974F-4F42-9ACB-6A61DF3641D4}" type="presParOf" srcId="{016676AE-EAB1-4E4D-92C2-99E0FAB52F1E}" destId="{A2AFACB9-1AF6-4FFD-B3DF-692C3A3D86CE}" srcOrd="0" destOrd="0" presId="urn:microsoft.com/office/officeart/2018/5/layout/IconLeafLabelList"/>
    <dgm:cxn modelId="{23BF20D6-D124-4A25-9B37-D65724F8025A}" type="presParOf" srcId="{016676AE-EAB1-4E4D-92C2-99E0FAB52F1E}" destId="{8083E24F-E261-4FB5-9DDC-B22E042CB259}" srcOrd="1" destOrd="0" presId="urn:microsoft.com/office/officeart/2018/5/layout/IconLeafLabelList"/>
    <dgm:cxn modelId="{BE29F76F-44C5-40A0-AE79-1A046E5FAC53}" type="presParOf" srcId="{016676AE-EAB1-4E4D-92C2-99E0FAB52F1E}" destId="{1162C121-619D-4EAD-AE10-8DB0E74CB406}" srcOrd="2" destOrd="0" presId="urn:microsoft.com/office/officeart/2018/5/layout/IconLeafLabelList"/>
    <dgm:cxn modelId="{091DC0F7-EBBB-4002-A308-B2F6DD33FF15}" type="presParOf" srcId="{016676AE-EAB1-4E4D-92C2-99E0FAB52F1E}" destId="{5A903FDF-5862-408A-B758-9FAF6DB1650A}" srcOrd="3" destOrd="0" presId="urn:microsoft.com/office/officeart/2018/5/layout/IconLeafLabelList"/>
    <dgm:cxn modelId="{9513FEB7-9098-4FA8-A2F7-53D2C2EAA37C}" type="presParOf" srcId="{903E7B19-7F67-4971-935F-98EE81BBC4E8}" destId="{CF46D67B-2E7A-431E-8A36-0F3B47332686}" srcOrd="3" destOrd="0" presId="urn:microsoft.com/office/officeart/2018/5/layout/IconLeafLabelList"/>
    <dgm:cxn modelId="{4F7FA66E-1089-459F-9901-CBDF9F8E43FB}" type="presParOf" srcId="{903E7B19-7F67-4971-935F-98EE81BBC4E8}" destId="{0C1DE68A-2B5A-4E9E-8A10-70AE9839176A}" srcOrd="4" destOrd="0" presId="urn:microsoft.com/office/officeart/2018/5/layout/IconLeafLabelList"/>
    <dgm:cxn modelId="{DDB3F1B9-036D-4B67-B58E-98655D799715}" type="presParOf" srcId="{0C1DE68A-2B5A-4E9E-8A10-70AE9839176A}" destId="{94E38371-00E0-4520-82E1-D32346BAB5A2}" srcOrd="0" destOrd="0" presId="urn:microsoft.com/office/officeart/2018/5/layout/IconLeafLabelList"/>
    <dgm:cxn modelId="{855FE791-12C4-4076-BC0B-5891DE62EC66}" type="presParOf" srcId="{0C1DE68A-2B5A-4E9E-8A10-70AE9839176A}" destId="{4B29564A-012E-4456-B0AA-12E5F746D019}" srcOrd="1" destOrd="0" presId="urn:microsoft.com/office/officeart/2018/5/layout/IconLeafLabelList"/>
    <dgm:cxn modelId="{0ADC50AD-6266-449F-9302-CAAD8333D25B}" type="presParOf" srcId="{0C1DE68A-2B5A-4E9E-8A10-70AE9839176A}" destId="{76BC76DA-AA92-4181-8F00-BE67E52DEC3F}" srcOrd="2" destOrd="0" presId="urn:microsoft.com/office/officeart/2018/5/layout/IconLeafLabelList"/>
    <dgm:cxn modelId="{F05A7D8E-8C03-412B-8E05-4D0FC6EB9FAB}" type="presParOf" srcId="{0C1DE68A-2B5A-4E9E-8A10-70AE9839176A}" destId="{EF0E69DF-AA4F-419C-BA48-558BA872D196}" srcOrd="3" destOrd="0" presId="urn:microsoft.com/office/officeart/2018/5/layout/IconLeafLabelList"/>
    <dgm:cxn modelId="{0DF653BC-E6A8-497C-9737-6812342B6C17}" type="presParOf" srcId="{903E7B19-7F67-4971-935F-98EE81BBC4E8}" destId="{A577AED4-6A9F-4DF6-84F7-2FA8E3802E85}" srcOrd="5" destOrd="0" presId="urn:microsoft.com/office/officeart/2018/5/layout/IconLeafLabelList"/>
    <dgm:cxn modelId="{1A8AE3D7-6D5B-418E-81C3-A5DFED51A3D0}" type="presParOf" srcId="{903E7B19-7F67-4971-935F-98EE81BBC4E8}" destId="{1F2B4BA2-1C54-499E-A8E5-C7DBE6320DB3}" srcOrd="6" destOrd="0" presId="urn:microsoft.com/office/officeart/2018/5/layout/IconLeafLabelList"/>
    <dgm:cxn modelId="{EECDA257-42CD-41B8-A084-F6746302A3A0}" type="presParOf" srcId="{1F2B4BA2-1C54-499E-A8E5-C7DBE6320DB3}" destId="{85EF7E7D-9D7C-4AB2-BD64-3D5630377627}" srcOrd="0" destOrd="0" presId="urn:microsoft.com/office/officeart/2018/5/layout/IconLeafLabelList"/>
    <dgm:cxn modelId="{2A9765E4-4401-4420-A4CA-8C37540549F1}" type="presParOf" srcId="{1F2B4BA2-1C54-499E-A8E5-C7DBE6320DB3}" destId="{5D8CCB8F-8BDB-4CCF-BDC5-B8AF8C3F9986}" srcOrd="1" destOrd="0" presId="urn:microsoft.com/office/officeart/2018/5/layout/IconLeafLabelList"/>
    <dgm:cxn modelId="{4BDB64D9-DCCC-4224-B5C7-9FB9CCBBB22C}" type="presParOf" srcId="{1F2B4BA2-1C54-499E-A8E5-C7DBE6320DB3}" destId="{8E15EF65-2906-4475-A786-38076D2675F8}" srcOrd="2" destOrd="0" presId="urn:microsoft.com/office/officeart/2018/5/layout/IconLeafLabelList"/>
    <dgm:cxn modelId="{6AE66055-7428-4017-B9E1-02D398BEB0E1}" type="presParOf" srcId="{1F2B4BA2-1C54-499E-A8E5-C7DBE6320DB3}" destId="{170CB4BD-251B-4FA0-AFEF-F2FCF0AEEBCA}" srcOrd="3" destOrd="0" presId="urn:microsoft.com/office/officeart/2018/5/layout/IconLeafLabel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2ACFC7-23D5-471C-B749-7F22F4F625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285CF8-207A-4F0D-9FBF-FF9BB8EA49DE}">
      <dgm:prSet/>
      <dgm:spPr/>
      <dgm:t>
        <a:bodyPr/>
        <a:lstStyle/>
        <a:p>
          <a:r>
            <a:rPr lang="tr-TR" dirty="0"/>
            <a:t>Bürokrasi Yaklaşımı (</a:t>
          </a:r>
          <a:r>
            <a:rPr lang="tr-TR" dirty="0" err="1"/>
            <a:t>Max</a:t>
          </a:r>
          <a:r>
            <a:rPr lang="tr-TR" dirty="0"/>
            <a:t> WEBER)</a:t>
          </a:r>
          <a:endParaRPr lang="en-US" dirty="0"/>
        </a:p>
      </dgm:t>
    </dgm:pt>
    <dgm:pt modelId="{D1B43461-EC9E-46BE-BB80-5054779B95A6}" type="parTrans" cxnId="{388D7FFB-0A01-4926-A5B0-84477AA9A5FE}">
      <dgm:prSet/>
      <dgm:spPr/>
      <dgm:t>
        <a:bodyPr/>
        <a:lstStyle/>
        <a:p>
          <a:endParaRPr lang="en-US"/>
        </a:p>
      </dgm:t>
    </dgm:pt>
    <dgm:pt modelId="{A8F971D9-F820-48A4-BB3D-0EC3B0CAB5C2}" type="sibTrans" cxnId="{388D7FFB-0A01-4926-A5B0-84477AA9A5FE}">
      <dgm:prSet/>
      <dgm:spPr/>
      <dgm:t>
        <a:bodyPr/>
        <a:lstStyle/>
        <a:p>
          <a:endParaRPr lang="en-US"/>
        </a:p>
      </dgm:t>
    </dgm:pt>
    <dgm:pt modelId="{DA5A8D7F-467A-473C-AE6A-53DFE4596F13}">
      <dgm:prSet/>
      <dgm:spPr/>
      <dgm:t>
        <a:bodyPr/>
        <a:lstStyle/>
        <a:p>
          <a:endParaRPr lang="en-US" dirty="0"/>
        </a:p>
      </dgm:t>
    </dgm:pt>
    <dgm:pt modelId="{5F3606DC-56CA-41B0-86DF-2B8D5B27E2F9}" type="parTrans" cxnId="{23B8DD1B-4ED4-4A07-871F-0AA7EB67962C}">
      <dgm:prSet/>
      <dgm:spPr/>
      <dgm:t>
        <a:bodyPr/>
        <a:lstStyle/>
        <a:p>
          <a:endParaRPr lang="en-US"/>
        </a:p>
      </dgm:t>
    </dgm:pt>
    <dgm:pt modelId="{13D4AE39-E83E-4938-9873-8CDF38F6E5CE}" type="sibTrans" cxnId="{23B8DD1B-4ED4-4A07-871F-0AA7EB67962C}">
      <dgm:prSet/>
      <dgm:spPr/>
      <dgm:t>
        <a:bodyPr/>
        <a:lstStyle/>
        <a:p>
          <a:endParaRPr lang="en-US"/>
        </a:p>
      </dgm:t>
    </dgm:pt>
    <dgm:pt modelId="{D67F2D07-7029-4D1C-AD92-91AEE43A6B7A}" type="pres">
      <dgm:prSet presAssocID="{172ACFC7-23D5-471C-B749-7F22F4F62567}" presName="root" presStyleCnt="0">
        <dgm:presLayoutVars>
          <dgm:dir/>
          <dgm:resizeHandles val="exact"/>
        </dgm:presLayoutVars>
      </dgm:prSet>
      <dgm:spPr/>
      <dgm:t>
        <a:bodyPr/>
        <a:lstStyle/>
        <a:p>
          <a:endParaRPr lang="tr-TR"/>
        </a:p>
      </dgm:t>
    </dgm:pt>
    <dgm:pt modelId="{FBAFC0F4-A26A-4E15-A111-9DF4CB9F7D1D}" type="pres">
      <dgm:prSet presAssocID="{68285CF8-207A-4F0D-9FBF-FF9BB8EA49DE}" presName="compNode" presStyleCnt="0"/>
      <dgm:spPr/>
    </dgm:pt>
    <dgm:pt modelId="{4BE2566E-ED68-40F2-87C3-3E86DA9084E9}" type="pres">
      <dgm:prSet presAssocID="{68285CF8-207A-4F0D-9FBF-FF9BB8EA49DE}" presName="bgRect" presStyleLbl="bgShp" presStyleIdx="0" presStyleCnt="1"/>
      <dgm:spPr/>
    </dgm:pt>
    <dgm:pt modelId="{71BF4D6F-B657-486B-A0FE-00892A6E9740}" type="pres">
      <dgm:prSet presAssocID="{68285CF8-207A-4F0D-9FBF-FF9BB8EA49DE}" presName="iconRect" presStyleLbl="node1" presStyleIdx="0" presStyleCnt="1"/>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Hiyerarşi"/>
        </a:ext>
      </dgm:extLst>
    </dgm:pt>
    <dgm:pt modelId="{440A183B-FDCB-47F4-89A9-17E490348608}" type="pres">
      <dgm:prSet presAssocID="{68285CF8-207A-4F0D-9FBF-FF9BB8EA49DE}" presName="spaceRect" presStyleCnt="0"/>
      <dgm:spPr/>
    </dgm:pt>
    <dgm:pt modelId="{E7C8680F-4A60-4289-A8A5-4E690498EC45}" type="pres">
      <dgm:prSet presAssocID="{68285CF8-207A-4F0D-9FBF-FF9BB8EA49DE}" presName="parTx" presStyleLbl="revTx" presStyleIdx="0" presStyleCnt="2">
        <dgm:presLayoutVars>
          <dgm:chMax val="0"/>
          <dgm:chPref val="0"/>
        </dgm:presLayoutVars>
      </dgm:prSet>
      <dgm:spPr/>
      <dgm:t>
        <a:bodyPr/>
        <a:lstStyle/>
        <a:p>
          <a:endParaRPr lang="tr-TR"/>
        </a:p>
      </dgm:t>
    </dgm:pt>
    <dgm:pt modelId="{AE1D5B7D-0074-4B87-94EB-58CD36E88253}" type="pres">
      <dgm:prSet presAssocID="{68285CF8-207A-4F0D-9FBF-FF9BB8EA49DE}" presName="desTx" presStyleLbl="revTx" presStyleIdx="1" presStyleCnt="2">
        <dgm:presLayoutVars/>
      </dgm:prSet>
      <dgm:spPr/>
      <dgm:t>
        <a:bodyPr/>
        <a:lstStyle/>
        <a:p>
          <a:endParaRPr lang="tr-TR"/>
        </a:p>
      </dgm:t>
    </dgm:pt>
  </dgm:ptLst>
  <dgm:cxnLst>
    <dgm:cxn modelId="{D5F32182-5143-4651-A38B-AB20192C2122}" type="presOf" srcId="{68285CF8-207A-4F0D-9FBF-FF9BB8EA49DE}" destId="{E7C8680F-4A60-4289-A8A5-4E690498EC45}" srcOrd="0" destOrd="0" presId="urn:microsoft.com/office/officeart/2018/2/layout/IconVerticalSolidList"/>
    <dgm:cxn modelId="{23B8DD1B-4ED4-4A07-871F-0AA7EB67962C}" srcId="{68285CF8-207A-4F0D-9FBF-FF9BB8EA49DE}" destId="{DA5A8D7F-467A-473C-AE6A-53DFE4596F13}" srcOrd="0" destOrd="0" parTransId="{5F3606DC-56CA-41B0-86DF-2B8D5B27E2F9}" sibTransId="{13D4AE39-E83E-4938-9873-8CDF38F6E5CE}"/>
    <dgm:cxn modelId="{F62FC813-9FBA-4A98-BD52-48072FEAAE39}" type="presOf" srcId="{DA5A8D7F-467A-473C-AE6A-53DFE4596F13}" destId="{AE1D5B7D-0074-4B87-94EB-58CD36E88253}" srcOrd="0" destOrd="0" presId="urn:microsoft.com/office/officeart/2018/2/layout/IconVerticalSolidList"/>
    <dgm:cxn modelId="{B5B73952-A28C-4ACE-91AF-CD6ABA4D620F}" type="presOf" srcId="{172ACFC7-23D5-471C-B749-7F22F4F62567}" destId="{D67F2D07-7029-4D1C-AD92-91AEE43A6B7A}" srcOrd="0" destOrd="0" presId="urn:microsoft.com/office/officeart/2018/2/layout/IconVerticalSolidList"/>
    <dgm:cxn modelId="{388D7FFB-0A01-4926-A5B0-84477AA9A5FE}" srcId="{172ACFC7-23D5-471C-B749-7F22F4F62567}" destId="{68285CF8-207A-4F0D-9FBF-FF9BB8EA49DE}" srcOrd="0" destOrd="0" parTransId="{D1B43461-EC9E-46BE-BB80-5054779B95A6}" sibTransId="{A8F971D9-F820-48A4-BB3D-0EC3B0CAB5C2}"/>
    <dgm:cxn modelId="{CBC89511-FFCC-4093-87D0-FEDFA451E228}" type="presParOf" srcId="{D67F2D07-7029-4D1C-AD92-91AEE43A6B7A}" destId="{FBAFC0F4-A26A-4E15-A111-9DF4CB9F7D1D}" srcOrd="0" destOrd="0" presId="urn:microsoft.com/office/officeart/2018/2/layout/IconVerticalSolidList"/>
    <dgm:cxn modelId="{505D7D3A-BD9E-4F9C-B2B5-7DCB6F21FEC9}" type="presParOf" srcId="{FBAFC0F4-A26A-4E15-A111-9DF4CB9F7D1D}" destId="{4BE2566E-ED68-40F2-87C3-3E86DA9084E9}" srcOrd="0" destOrd="0" presId="urn:microsoft.com/office/officeart/2018/2/layout/IconVerticalSolidList"/>
    <dgm:cxn modelId="{E0F67F39-76C4-4752-9840-08DF1FF388D7}" type="presParOf" srcId="{FBAFC0F4-A26A-4E15-A111-9DF4CB9F7D1D}" destId="{71BF4D6F-B657-486B-A0FE-00892A6E9740}" srcOrd="1" destOrd="0" presId="urn:microsoft.com/office/officeart/2018/2/layout/IconVerticalSolidList"/>
    <dgm:cxn modelId="{2B58BFE1-3361-4C3B-8CDE-F471608A8146}" type="presParOf" srcId="{FBAFC0F4-A26A-4E15-A111-9DF4CB9F7D1D}" destId="{440A183B-FDCB-47F4-89A9-17E490348608}" srcOrd="2" destOrd="0" presId="urn:microsoft.com/office/officeart/2018/2/layout/IconVerticalSolidList"/>
    <dgm:cxn modelId="{43A5FA2A-3CF9-4191-80C1-CA575289408C}" type="presParOf" srcId="{FBAFC0F4-A26A-4E15-A111-9DF4CB9F7D1D}" destId="{E7C8680F-4A60-4289-A8A5-4E690498EC45}" srcOrd="3" destOrd="0" presId="urn:microsoft.com/office/officeart/2018/2/layout/IconVerticalSolidList"/>
    <dgm:cxn modelId="{797D7939-0A4F-4B9E-A81C-54B8B96C303B}" type="presParOf" srcId="{FBAFC0F4-A26A-4E15-A111-9DF4CB9F7D1D}" destId="{AE1D5B7D-0074-4B87-94EB-58CD36E88253}" srcOrd="4" destOrd="0" presId="urn:microsoft.com/office/officeart/2018/2/layout/IconVerticalSoli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85287C-DB34-4EBC-A88D-73C951E758AE}" type="doc">
      <dgm:prSet loTypeId="urn:microsoft.com/office/officeart/2005/8/layout/default#2" loCatId="list" qsTypeId="urn:microsoft.com/office/officeart/2005/8/quickstyle/simple1" qsCatId="simple" csTypeId="urn:microsoft.com/office/officeart/2005/8/colors/colorful2" csCatId="colorful"/>
      <dgm:spPr/>
      <dgm:t>
        <a:bodyPr/>
        <a:lstStyle/>
        <a:p>
          <a:endParaRPr lang="en-US"/>
        </a:p>
      </dgm:t>
    </dgm:pt>
    <dgm:pt modelId="{004A4678-531A-4A2D-844B-90544238C0B7}">
      <dgm:prSet/>
      <dgm:spPr/>
      <dgm:t>
        <a:bodyPr/>
        <a:lstStyle/>
        <a:p>
          <a:r>
            <a:rPr lang="tr-TR"/>
            <a:t>Weber’in bürokrasi modelinin özellikleri;</a:t>
          </a:r>
          <a:endParaRPr lang="en-US"/>
        </a:p>
      </dgm:t>
    </dgm:pt>
    <dgm:pt modelId="{78C826D6-230D-4AB2-BB83-3C2A270EC1AC}" type="parTrans" cxnId="{1D4D971A-D7F1-4C25-8C29-86F1D78BD54F}">
      <dgm:prSet/>
      <dgm:spPr/>
      <dgm:t>
        <a:bodyPr/>
        <a:lstStyle/>
        <a:p>
          <a:endParaRPr lang="en-US"/>
        </a:p>
      </dgm:t>
    </dgm:pt>
    <dgm:pt modelId="{F858A7AA-0F15-4900-9869-5F410B07D779}" type="sibTrans" cxnId="{1D4D971A-D7F1-4C25-8C29-86F1D78BD54F}">
      <dgm:prSet/>
      <dgm:spPr/>
      <dgm:t>
        <a:bodyPr/>
        <a:lstStyle/>
        <a:p>
          <a:endParaRPr lang="en-US"/>
        </a:p>
      </dgm:t>
    </dgm:pt>
    <dgm:pt modelId="{FF3EB25A-C3F0-4892-9226-1A388A1C5B1C}">
      <dgm:prSet/>
      <dgm:spPr/>
      <dgm:t>
        <a:bodyPr/>
        <a:lstStyle/>
        <a:p>
          <a:r>
            <a:rPr lang="tr-TR" dirty="0"/>
            <a:t>1. Görev dağılımları biçimsel ve belirli kural ve kaidelerle mümkündür. Yetkiler açık bir şekilde tanımlanır.</a:t>
          </a:r>
          <a:endParaRPr lang="en-US" dirty="0"/>
        </a:p>
      </dgm:t>
    </dgm:pt>
    <dgm:pt modelId="{342C9347-6405-4ACF-BD34-0986A36AEDFD}" type="parTrans" cxnId="{D95682E6-DD6B-430F-8F6D-EE4DB7C10297}">
      <dgm:prSet/>
      <dgm:spPr/>
      <dgm:t>
        <a:bodyPr/>
        <a:lstStyle/>
        <a:p>
          <a:endParaRPr lang="en-US"/>
        </a:p>
      </dgm:t>
    </dgm:pt>
    <dgm:pt modelId="{D85DD000-1884-4ED9-B068-FE68AD7BA0A2}" type="sibTrans" cxnId="{D95682E6-DD6B-430F-8F6D-EE4DB7C10297}">
      <dgm:prSet/>
      <dgm:spPr/>
      <dgm:t>
        <a:bodyPr/>
        <a:lstStyle/>
        <a:p>
          <a:endParaRPr lang="en-US"/>
        </a:p>
      </dgm:t>
    </dgm:pt>
    <dgm:pt modelId="{451D5569-ED04-4587-8038-B24526169E66}">
      <dgm:prSet/>
      <dgm:spPr/>
      <dgm:t>
        <a:bodyPr/>
        <a:lstStyle/>
        <a:p>
          <a:r>
            <a:rPr lang="tr-TR"/>
            <a:t>2. Yetki kullanım belirli kural ve kaidelerle mümkündür.</a:t>
          </a:r>
          <a:endParaRPr lang="en-US"/>
        </a:p>
      </dgm:t>
    </dgm:pt>
    <dgm:pt modelId="{BF814C97-041D-432C-98E7-2411D7B01599}" type="parTrans" cxnId="{4EE9190B-6C5D-4B08-9A7A-BD17C4AB246B}">
      <dgm:prSet/>
      <dgm:spPr/>
      <dgm:t>
        <a:bodyPr/>
        <a:lstStyle/>
        <a:p>
          <a:endParaRPr lang="en-US"/>
        </a:p>
      </dgm:t>
    </dgm:pt>
    <dgm:pt modelId="{6612AB09-9BA0-4FCF-8A31-4CA706FF3084}" type="sibTrans" cxnId="{4EE9190B-6C5D-4B08-9A7A-BD17C4AB246B}">
      <dgm:prSet/>
      <dgm:spPr/>
      <dgm:t>
        <a:bodyPr/>
        <a:lstStyle/>
        <a:p>
          <a:endParaRPr lang="en-US"/>
        </a:p>
      </dgm:t>
    </dgm:pt>
    <dgm:pt modelId="{D5AE22DB-1C13-406B-A9B0-811695247DE7}">
      <dgm:prSet/>
      <dgm:spPr/>
      <dgm:t>
        <a:bodyPr/>
        <a:lstStyle/>
        <a:p>
          <a:r>
            <a:rPr lang="tr-TR" dirty="0"/>
            <a:t>3. Yerine getirilen görevlerin karşılıkları belli kurallara göre ödenir.</a:t>
          </a:r>
          <a:endParaRPr lang="en-US" dirty="0"/>
        </a:p>
      </dgm:t>
    </dgm:pt>
    <dgm:pt modelId="{1C7EB1EC-E001-482F-8D81-914F4CAE6C0F}" type="parTrans" cxnId="{AFC1A4BC-339A-40F8-A457-771A73AA4A50}">
      <dgm:prSet/>
      <dgm:spPr/>
      <dgm:t>
        <a:bodyPr/>
        <a:lstStyle/>
        <a:p>
          <a:endParaRPr lang="en-US"/>
        </a:p>
      </dgm:t>
    </dgm:pt>
    <dgm:pt modelId="{D48E6A90-EF9F-4AEA-AD2C-70B02A0CE91B}" type="sibTrans" cxnId="{AFC1A4BC-339A-40F8-A457-771A73AA4A50}">
      <dgm:prSet/>
      <dgm:spPr/>
      <dgm:t>
        <a:bodyPr/>
        <a:lstStyle/>
        <a:p>
          <a:endParaRPr lang="en-US"/>
        </a:p>
      </dgm:t>
    </dgm:pt>
    <dgm:pt modelId="{C73E34D2-DD46-4989-9F8F-462D438CB1AA}">
      <dgm:prSet/>
      <dgm:spPr/>
      <dgm:t>
        <a:bodyPr/>
        <a:lstStyle/>
        <a:p>
          <a:r>
            <a:rPr lang="tr-TR"/>
            <a:t>4. Görev ve yetkiler belirli bir hiyerarşik yapı içerisinde olmalıdır.</a:t>
          </a:r>
          <a:endParaRPr lang="en-US"/>
        </a:p>
      </dgm:t>
    </dgm:pt>
    <dgm:pt modelId="{C56466F2-E9E7-4DF2-87BB-2043C16E08AB}" type="parTrans" cxnId="{55333D1D-BB93-486E-A167-949DD7AD5021}">
      <dgm:prSet/>
      <dgm:spPr/>
      <dgm:t>
        <a:bodyPr/>
        <a:lstStyle/>
        <a:p>
          <a:endParaRPr lang="en-US"/>
        </a:p>
      </dgm:t>
    </dgm:pt>
    <dgm:pt modelId="{453A7D6F-2E46-4084-B5F7-CF423127D380}" type="sibTrans" cxnId="{55333D1D-BB93-486E-A167-949DD7AD5021}">
      <dgm:prSet/>
      <dgm:spPr/>
      <dgm:t>
        <a:bodyPr/>
        <a:lstStyle/>
        <a:p>
          <a:endParaRPr lang="en-US"/>
        </a:p>
      </dgm:t>
    </dgm:pt>
    <dgm:pt modelId="{175D16A2-4331-4AF0-A70C-94E0BADB2463}">
      <dgm:prSet/>
      <dgm:spPr/>
      <dgm:t>
        <a:bodyPr/>
        <a:lstStyle/>
        <a:p>
          <a:r>
            <a:rPr lang="tr-TR"/>
            <a:t>5. Astlar üstlerin emir ve talimatlarına uymalıdırlar.</a:t>
          </a:r>
          <a:endParaRPr lang="en-US"/>
        </a:p>
      </dgm:t>
    </dgm:pt>
    <dgm:pt modelId="{ABA73B8B-2746-4782-9B4D-2727A38F6A0F}" type="parTrans" cxnId="{EF3E87C0-0A1E-4B93-949F-6EC50A4E2F4A}">
      <dgm:prSet/>
      <dgm:spPr/>
      <dgm:t>
        <a:bodyPr/>
        <a:lstStyle/>
        <a:p>
          <a:endParaRPr lang="en-US"/>
        </a:p>
      </dgm:t>
    </dgm:pt>
    <dgm:pt modelId="{C476EE03-917A-4A30-8970-C213214DED2D}" type="sibTrans" cxnId="{EF3E87C0-0A1E-4B93-949F-6EC50A4E2F4A}">
      <dgm:prSet/>
      <dgm:spPr/>
      <dgm:t>
        <a:bodyPr/>
        <a:lstStyle/>
        <a:p>
          <a:endParaRPr lang="en-US"/>
        </a:p>
      </dgm:t>
    </dgm:pt>
    <dgm:pt modelId="{4E61E45E-6F9C-40A4-BA2D-778CFB45719F}" type="pres">
      <dgm:prSet presAssocID="{9485287C-DB34-4EBC-A88D-73C951E758AE}" presName="diagram" presStyleCnt="0">
        <dgm:presLayoutVars>
          <dgm:dir/>
          <dgm:resizeHandles val="exact"/>
        </dgm:presLayoutVars>
      </dgm:prSet>
      <dgm:spPr/>
      <dgm:t>
        <a:bodyPr/>
        <a:lstStyle/>
        <a:p>
          <a:endParaRPr lang="tr-TR"/>
        </a:p>
      </dgm:t>
    </dgm:pt>
    <dgm:pt modelId="{38F6E72F-769A-48F6-8B4B-2F547E3C2F0B}" type="pres">
      <dgm:prSet presAssocID="{004A4678-531A-4A2D-844B-90544238C0B7}" presName="node" presStyleLbl="node1" presStyleIdx="0" presStyleCnt="6">
        <dgm:presLayoutVars>
          <dgm:bulletEnabled val="1"/>
        </dgm:presLayoutVars>
      </dgm:prSet>
      <dgm:spPr/>
      <dgm:t>
        <a:bodyPr/>
        <a:lstStyle/>
        <a:p>
          <a:endParaRPr lang="tr-TR"/>
        </a:p>
      </dgm:t>
    </dgm:pt>
    <dgm:pt modelId="{69164471-759C-4F21-8763-4F6DCD8247C0}" type="pres">
      <dgm:prSet presAssocID="{F858A7AA-0F15-4900-9869-5F410B07D779}" presName="sibTrans" presStyleCnt="0"/>
      <dgm:spPr/>
    </dgm:pt>
    <dgm:pt modelId="{3CB94773-6445-46BC-AC98-BE5A1D22C049}" type="pres">
      <dgm:prSet presAssocID="{FF3EB25A-C3F0-4892-9226-1A388A1C5B1C}" presName="node" presStyleLbl="node1" presStyleIdx="1" presStyleCnt="6">
        <dgm:presLayoutVars>
          <dgm:bulletEnabled val="1"/>
        </dgm:presLayoutVars>
      </dgm:prSet>
      <dgm:spPr/>
      <dgm:t>
        <a:bodyPr/>
        <a:lstStyle/>
        <a:p>
          <a:endParaRPr lang="tr-TR"/>
        </a:p>
      </dgm:t>
    </dgm:pt>
    <dgm:pt modelId="{03A3393E-CD6C-474F-9F81-0E96666B653A}" type="pres">
      <dgm:prSet presAssocID="{D85DD000-1884-4ED9-B068-FE68AD7BA0A2}" presName="sibTrans" presStyleCnt="0"/>
      <dgm:spPr/>
    </dgm:pt>
    <dgm:pt modelId="{F3A0D13F-D5A7-4BE9-981A-33CC98847E7F}" type="pres">
      <dgm:prSet presAssocID="{451D5569-ED04-4587-8038-B24526169E66}" presName="node" presStyleLbl="node1" presStyleIdx="2" presStyleCnt="6">
        <dgm:presLayoutVars>
          <dgm:bulletEnabled val="1"/>
        </dgm:presLayoutVars>
      </dgm:prSet>
      <dgm:spPr/>
      <dgm:t>
        <a:bodyPr/>
        <a:lstStyle/>
        <a:p>
          <a:endParaRPr lang="tr-TR"/>
        </a:p>
      </dgm:t>
    </dgm:pt>
    <dgm:pt modelId="{14E07BC1-E4E6-4F5E-8BCC-0F820CC2CCAA}" type="pres">
      <dgm:prSet presAssocID="{6612AB09-9BA0-4FCF-8A31-4CA706FF3084}" presName="sibTrans" presStyleCnt="0"/>
      <dgm:spPr/>
    </dgm:pt>
    <dgm:pt modelId="{E285BB61-5912-4B29-9C1D-7ECA091446DE}" type="pres">
      <dgm:prSet presAssocID="{D5AE22DB-1C13-406B-A9B0-811695247DE7}" presName="node" presStyleLbl="node1" presStyleIdx="3" presStyleCnt="6">
        <dgm:presLayoutVars>
          <dgm:bulletEnabled val="1"/>
        </dgm:presLayoutVars>
      </dgm:prSet>
      <dgm:spPr/>
      <dgm:t>
        <a:bodyPr/>
        <a:lstStyle/>
        <a:p>
          <a:endParaRPr lang="tr-TR"/>
        </a:p>
      </dgm:t>
    </dgm:pt>
    <dgm:pt modelId="{C9878DC4-BB60-4A6F-86C1-0FB3568C2C93}" type="pres">
      <dgm:prSet presAssocID="{D48E6A90-EF9F-4AEA-AD2C-70B02A0CE91B}" presName="sibTrans" presStyleCnt="0"/>
      <dgm:spPr/>
    </dgm:pt>
    <dgm:pt modelId="{F6E0FA59-46DD-49C2-A058-FE4FFB5D2036}" type="pres">
      <dgm:prSet presAssocID="{C73E34D2-DD46-4989-9F8F-462D438CB1AA}" presName="node" presStyleLbl="node1" presStyleIdx="4" presStyleCnt="6">
        <dgm:presLayoutVars>
          <dgm:bulletEnabled val="1"/>
        </dgm:presLayoutVars>
      </dgm:prSet>
      <dgm:spPr/>
      <dgm:t>
        <a:bodyPr/>
        <a:lstStyle/>
        <a:p>
          <a:endParaRPr lang="tr-TR"/>
        </a:p>
      </dgm:t>
    </dgm:pt>
    <dgm:pt modelId="{30982A53-5201-4E90-9047-57636497F5D3}" type="pres">
      <dgm:prSet presAssocID="{453A7D6F-2E46-4084-B5F7-CF423127D380}" presName="sibTrans" presStyleCnt="0"/>
      <dgm:spPr/>
    </dgm:pt>
    <dgm:pt modelId="{DB3034A3-6A57-4CC0-8F38-35E7F8C9DE24}" type="pres">
      <dgm:prSet presAssocID="{175D16A2-4331-4AF0-A70C-94E0BADB2463}" presName="node" presStyleLbl="node1" presStyleIdx="5" presStyleCnt="6">
        <dgm:presLayoutVars>
          <dgm:bulletEnabled val="1"/>
        </dgm:presLayoutVars>
      </dgm:prSet>
      <dgm:spPr/>
      <dgm:t>
        <a:bodyPr/>
        <a:lstStyle/>
        <a:p>
          <a:endParaRPr lang="tr-TR"/>
        </a:p>
      </dgm:t>
    </dgm:pt>
  </dgm:ptLst>
  <dgm:cxnLst>
    <dgm:cxn modelId="{1D4D971A-D7F1-4C25-8C29-86F1D78BD54F}" srcId="{9485287C-DB34-4EBC-A88D-73C951E758AE}" destId="{004A4678-531A-4A2D-844B-90544238C0B7}" srcOrd="0" destOrd="0" parTransId="{78C826D6-230D-4AB2-BB83-3C2A270EC1AC}" sibTransId="{F858A7AA-0F15-4900-9869-5F410B07D779}"/>
    <dgm:cxn modelId="{0DADDF2D-D7CD-44A5-942D-2FCF8E67A763}" type="presOf" srcId="{9485287C-DB34-4EBC-A88D-73C951E758AE}" destId="{4E61E45E-6F9C-40A4-BA2D-778CFB45719F}" srcOrd="0" destOrd="0" presId="urn:microsoft.com/office/officeart/2005/8/layout/default#2"/>
    <dgm:cxn modelId="{2FEAD385-8538-4F9E-961D-EA89EB6655D8}" type="presOf" srcId="{FF3EB25A-C3F0-4892-9226-1A388A1C5B1C}" destId="{3CB94773-6445-46BC-AC98-BE5A1D22C049}" srcOrd="0" destOrd="0" presId="urn:microsoft.com/office/officeart/2005/8/layout/default#2"/>
    <dgm:cxn modelId="{36690A37-7E32-4779-B4D3-95A289E4CE75}" type="presOf" srcId="{C73E34D2-DD46-4989-9F8F-462D438CB1AA}" destId="{F6E0FA59-46DD-49C2-A058-FE4FFB5D2036}" srcOrd="0" destOrd="0" presId="urn:microsoft.com/office/officeart/2005/8/layout/default#2"/>
    <dgm:cxn modelId="{A49D800D-78E0-43E0-B002-DDC89BC5BBB9}" type="presOf" srcId="{D5AE22DB-1C13-406B-A9B0-811695247DE7}" destId="{E285BB61-5912-4B29-9C1D-7ECA091446DE}" srcOrd="0" destOrd="0" presId="urn:microsoft.com/office/officeart/2005/8/layout/default#2"/>
    <dgm:cxn modelId="{2956091E-FA47-4E6F-B599-2A3AE92D7F73}" type="presOf" srcId="{451D5569-ED04-4587-8038-B24526169E66}" destId="{F3A0D13F-D5A7-4BE9-981A-33CC98847E7F}" srcOrd="0" destOrd="0" presId="urn:microsoft.com/office/officeart/2005/8/layout/default#2"/>
    <dgm:cxn modelId="{D95682E6-DD6B-430F-8F6D-EE4DB7C10297}" srcId="{9485287C-DB34-4EBC-A88D-73C951E758AE}" destId="{FF3EB25A-C3F0-4892-9226-1A388A1C5B1C}" srcOrd="1" destOrd="0" parTransId="{342C9347-6405-4ACF-BD34-0986A36AEDFD}" sibTransId="{D85DD000-1884-4ED9-B068-FE68AD7BA0A2}"/>
    <dgm:cxn modelId="{33F62ACB-C00D-41A2-9A0C-0E21BF6AC2FF}" type="presOf" srcId="{175D16A2-4331-4AF0-A70C-94E0BADB2463}" destId="{DB3034A3-6A57-4CC0-8F38-35E7F8C9DE24}" srcOrd="0" destOrd="0" presId="urn:microsoft.com/office/officeart/2005/8/layout/default#2"/>
    <dgm:cxn modelId="{4EE9190B-6C5D-4B08-9A7A-BD17C4AB246B}" srcId="{9485287C-DB34-4EBC-A88D-73C951E758AE}" destId="{451D5569-ED04-4587-8038-B24526169E66}" srcOrd="2" destOrd="0" parTransId="{BF814C97-041D-432C-98E7-2411D7B01599}" sibTransId="{6612AB09-9BA0-4FCF-8A31-4CA706FF3084}"/>
    <dgm:cxn modelId="{AFC1A4BC-339A-40F8-A457-771A73AA4A50}" srcId="{9485287C-DB34-4EBC-A88D-73C951E758AE}" destId="{D5AE22DB-1C13-406B-A9B0-811695247DE7}" srcOrd="3" destOrd="0" parTransId="{1C7EB1EC-E001-482F-8D81-914F4CAE6C0F}" sibTransId="{D48E6A90-EF9F-4AEA-AD2C-70B02A0CE91B}"/>
    <dgm:cxn modelId="{640B9874-1823-488B-88A7-C1D25DBFD8AC}" type="presOf" srcId="{004A4678-531A-4A2D-844B-90544238C0B7}" destId="{38F6E72F-769A-48F6-8B4B-2F547E3C2F0B}" srcOrd="0" destOrd="0" presId="urn:microsoft.com/office/officeart/2005/8/layout/default#2"/>
    <dgm:cxn modelId="{EF3E87C0-0A1E-4B93-949F-6EC50A4E2F4A}" srcId="{9485287C-DB34-4EBC-A88D-73C951E758AE}" destId="{175D16A2-4331-4AF0-A70C-94E0BADB2463}" srcOrd="5" destOrd="0" parTransId="{ABA73B8B-2746-4782-9B4D-2727A38F6A0F}" sibTransId="{C476EE03-917A-4A30-8970-C213214DED2D}"/>
    <dgm:cxn modelId="{55333D1D-BB93-486E-A167-949DD7AD5021}" srcId="{9485287C-DB34-4EBC-A88D-73C951E758AE}" destId="{C73E34D2-DD46-4989-9F8F-462D438CB1AA}" srcOrd="4" destOrd="0" parTransId="{C56466F2-E9E7-4DF2-87BB-2043C16E08AB}" sibTransId="{453A7D6F-2E46-4084-B5F7-CF423127D380}"/>
    <dgm:cxn modelId="{E0D74263-EF43-45CF-AFF3-DEB4D75392C0}" type="presParOf" srcId="{4E61E45E-6F9C-40A4-BA2D-778CFB45719F}" destId="{38F6E72F-769A-48F6-8B4B-2F547E3C2F0B}" srcOrd="0" destOrd="0" presId="urn:microsoft.com/office/officeart/2005/8/layout/default#2"/>
    <dgm:cxn modelId="{40278E57-E7E5-45B0-8E3F-CDA56C7D7154}" type="presParOf" srcId="{4E61E45E-6F9C-40A4-BA2D-778CFB45719F}" destId="{69164471-759C-4F21-8763-4F6DCD8247C0}" srcOrd="1" destOrd="0" presId="urn:microsoft.com/office/officeart/2005/8/layout/default#2"/>
    <dgm:cxn modelId="{AEAAC5B4-1F9D-473E-B8BF-232BFC417CB1}" type="presParOf" srcId="{4E61E45E-6F9C-40A4-BA2D-778CFB45719F}" destId="{3CB94773-6445-46BC-AC98-BE5A1D22C049}" srcOrd="2" destOrd="0" presId="urn:microsoft.com/office/officeart/2005/8/layout/default#2"/>
    <dgm:cxn modelId="{0F4720EC-E712-4CC6-B29B-71C3F5E0E1CD}" type="presParOf" srcId="{4E61E45E-6F9C-40A4-BA2D-778CFB45719F}" destId="{03A3393E-CD6C-474F-9F81-0E96666B653A}" srcOrd="3" destOrd="0" presId="urn:microsoft.com/office/officeart/2005/8/layout/default#2"/>
    <dgm:cxn modelId="{9EF981B0-0367-4B8E-AEFB-A2A9297D195F}" type="presParOf" srcId="{4E61E45E-6F9C-40A4-BA2D-778CFB45719F}" destId="{F3A0D13F-D5A7-4BE9-981A-33CC98847E7F}" srcOrd="4" destOrd="0" presId="urn:microsoft.com/office/officeart/2005/8/layout/default#2"/>
    <dgm:cxn modelId="{03894DE0-BC90-4C28-8E54-99CBCCB36812}" type="presParOf" srcId="{4E61E45E-6F9C-40A4-BA2D-778CFB45719F}" destId="{14E07BC1-E4E6-4F5E-8BCC-0F820CC2CCAA}" srcOrd="5" destOrd="0" presId="urn:microsoft.com/office/officeart/2005/8/layout/default#2"/>
    <dgm:cxn modelId="{95E6B8FA-D2BA-4BBE-96D8-0F84E5AE6EBD}" type="presParOf" srcId="{4E61E45E-6F9C-40A4-BA2D-778CFB45719F}" destId="{E285BB61-5912-4B29-9C1D-7ECA091446DE}" srcOrd="6" destOrd="0" presId="urn:microsoft.com/office/officeart/2005/8/layout/default#2"/>
    <dgm:cxn modelId="{89CB52F3-C063-42EE-BA8C-76C8C8134D07}" type="presParOf" srcId="{4E61E45E-6F9C-40A4-BA2D-778CFB45719F}" destId="{C9878DC4-BB60-4A6F-86C1-0FB3568C2C93}" srcOrd="7" destOrd="0" presId="urn:microsoft.com/office/officeart/2005/8/layout/default#2"/>
    <dgm:cxn modelId="{BB0F07B0-1301-42AD-BF5B-1744717029F6}" type="presParOf" srcId="{4E61E45E-6F9C-40A4-BA2D-778CFB45719F}" destId="{F6E0FA59-46DD-49C2-A058-FE4FFB5D2036}" srcOrd="8" destOrd="0" presId="urn:microsoft.com/office/officeart/2005/8/layout/default#2"/>
    <dgm:cxn modelId="{C3CCD8E7-37A6-4B8F-BD15-05601E2DAE45}" type="presParOf" srcId="{4E61E45E-6F9C-40A4-BA2D-778CFB45719F}" destId="{30982A53-5201-4E90-9047-57636497F5D3}" srcOrd="9" destOrd="0" presId="urn:microsoft.com/office/officeart/2005/8/layout/default#2"/>
    <dgm:cxn modelId="{9AA5A873-FD21-4E32-9289-A092B92BD622}" type="presParOf" srcId="{4E61E45E-6F9C-40A4-BA2D-778CFB45719F}" destId="{DB3034A3-6A57-4CC0-8F38-35E7F8C9DE24}" srcOrd="10" destOrd="0" presId="urn:microsoft.com/office/officeart/2005/8/layout/defaul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7860BF-D1CC-42EF-A03C-017BC882FB8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686C2D2-A7E3-456D-B015-B000E742496D}">
      <dgm:prSet/>
      <dgm:spPr/>
      <dgm:t>
        <a:bodyPr/>
        <a:lstStyle/>
        <a:p>
          <a:r>
            <a:rPr lang="tr-TR" dirty="0"/>
            <a:t>6. Görevler sıradan kişilerle doldurulamaz.</a:t>
          </a:r>
          <a:endParaRPr lang="en-US" dirty="0"/>
        </a:p>
      </dgm:t>
    </dgm:pt>
    <dgm:pt modelId="{235C73D7-7A7F-4AD8-9D34-2EC58678B540}" type="parTrans" cxnId="{8933D4BE-6008-4311-BA65-224CC5800AA7}">
      <dgm:prSet/>
      <dgm:spPr/>
      <dgm:t>
        <a:bodyPr/>
        <a:lstStyle/>
        <a:p>
          <a:endParaRPr lang="en-US"/>
        </a:p>
      </dgm:t>
    </dgm:pt>
    <dgm:pt modelId="{E7AE5370-B9FB-47CD-8812-E3462AB8B24B}" type="sibTrans" cxnId="{8933D4BE-6008-4311-BA65-224CC5800AA7}">
      <dgm:prSet/>
      <dgm:spPr/>
      <dgm:t>
        <a:bodyPr/>
        <a:lstStyle/>
        <a:p>
          <a:endParaRPr lang="en-US"/>
        </a:p>
      </dgm:t>
    </dgm:pt>
    <dgm:pt modelId="{B23BD0E9-D165-476A-9654-C077E9A30FA4}">
      <dgm:prSet/>
      <dgm:spPr/>
      <dgm:t>
        <a:bodyPr/>
        <a:lstStyle/>
        <a:p>
          <a:r>
            <a:rPr lang="tr-TR"/>
            <a:t>7. Her görev önceden belirlenmiş kural ve kaidelere göre yürütülür.</a:t>
          </a:r>
          <a:endParaRPr lang="en-US"/>
        </a:p>
      </dgm:t>
    </dgm:pt>
    <dgm:pt modelId="{FE814CC3-D0A2-428F-B425-071BBA124EB8}" type="parTrans" cxnId="{9A47E490-CACB-4390-BFA0-C0EEB01F94A0}">
      <dgm:prSet/>
      <dgm:spPr/>
      <dgm:t>
        <a:bodyPr/>
        <a:lstStyle/>
        <a:p>
          <a:endParaRPr lang="en-US"/>
        </a:p>
      </dgm:t>
    </dgm:pt>
    <dgm:pt modelId="{156F0A89-81EB-45A3-821B-4994F38F7441}" type="sibTrans" cxnId="{9A47E490-CACB-4390-BFA0-C0EEB01F94A0}">
      <dgm:prSet/>
      <dgm:spPr/>
      <dgm:t>
        <a:bodyPr/>
        <a:lstStyle/>
        <a:p>
          <a:endParaRPr lang="en-US"/>
        </a:p>
      </dgm:t>
    </dgm:pt>
    <dgm:pt modelId="{439F3E15-609F-4587-93F8-A424D10E9CC4}">
      <dgm:prSet/>
      <dgm:spPr/>
      <dgm:t>
        <a:bodyPr/>
        <a:lstStyle/>
        <a:p>
          <a:r>
            <a:rPr lang="tr-TR"/>
            <a:t>8. Örgütsel verilerin dışa karşı hassasiyeti vardır.</a:t>
          </a:r>
          <a:endParaRPr lang="en-US"/>
        </a:p>
      </dgm:t>
    </dgm:pt>
    <dgm:pt modelId="{A5C93C57-0851-4C36-AB6A-C7D69D814ACA}" type="parTrans" cxnId="{7D025F8C-43A5-491A-BEA5-41C7D675D84D}">
      <dgm:prSet/>
      <dgm:spPr/>
      <dgm:t>
        <a:bodyPr/>
        <a:lstStyle/>
        <a:p>
          <a:endParaRPr lang="en-US"/>
        </a:p>
      </dgm:t>
    </dgm:pt>
    <dgm:pt modelId="{BFF57C7F-3FCD-4174-A182-DC604B07D52A}" type="sibTrans" cxnId="{7D025F8C-43A5-491A-BEA5-41C7D675D84D}">
      <dgm:prSet/>
      <dgm:spPr/>
      <dgm:t>
        <a:bodyPr/>
        <a:lstStyle/>
        <a:p>
          <a:endParaRPr lang="en-US"/>
        </a:p>
      </dgm:t>
    </dgm:pt>
    <dgm:pt modelId="{01C36DBD-9E44-44FE-A852-79757ECEA77A}">
      <dgm:prSet/>
      <dgm:spPr/>
      <dgm:t>
        <a:bodyPr/>
        <a:lstStyle/>
        <a:p>
          <a:r>
            <a:rPr lang="tr-TR"/>
            <a:t>9. Tüm ilişkiler gayrı şahsi olmalı ve haberleşme yazılı olarak yürütülmelidir.</a:t>
          </a:r>
          <a:endParaRPr lang="en-US"/>
        </a:p>
      </dgm:t>
    </dgm:pt>
    <dgm:pt modelId="{9ED0EB3B-B441-45EA-8171-22B3230B69D6}" type="parTrans" cxnId="{D1EF844A-90B5-43B1-A764-BFEF20A9869A}">
      <dgm:prSet/>
      <dgm:spPr/>
      <dgm:t>
        <a:bodyPr/>
        <a:lstStyle/>
        <a:p>
          <a:endParaRPr lang="en-US"/>
        </a:p>
      </dgm:t>
    </dgm:pt>
    <dgm:pt modelId="{37094B0D-FB98-45A6-BB03-211046347B35}" type="sibTrans" cxnId="{D1EF844A-90B5-43B1-A764-BFEF20A9869A}">
      <dgm:prSet/>
      <dgm:spPr/>
      <dgm:t>
        <a:bodyPr/>
        <a:lstStyle/>
        <a:p>
          <a:endParaRPr lang="en-US"/>
        </a:p>
      </dgm:t>
    </dgm:pt>
    <dgm:pt modelId="{9703E9E9-F9D0-43B6-BE76-D2F19C279CF7}">
      <dgm:prSet/>
      <dgm:spPr/>
      <dgm:t>
        <a:bodyPr/>
        <a:lstStyle/>
        <a:p>
          <a:r>
            <a:rPr lang="tr-TR"/>
            <a:t>Bürokrasi anlayışı özellikle </a:t>
          </a:r>
          <a:r>
            <a:rPr lang="tr-TR" b="1" i="1"/>
            <a:t>şekilcilik</a:t>
          </a:r>
          <a:r>
            <a:rPr lang="tr-TR"/>
            <a:t> anlayışına sahip olduğu gerekçesiyle eleştirilmiştir.</a:t>
          </a:r>
          <a:endParaRPr lang="en-US"/>
        </a:p>
      </dgm:t>
    </dgm:pt>
    <dgm:pt modelId="{9FC58E2C-E453-4223-A1B6-5990A66A7201}" type="parTrans" cxnId="{6A30F24A-3027-4B7D-B852-C0B9B4A51B38}">
      <dgm:prSet/>
      <dgm:spPr/>
      <dgm:t>
        <a:bodyPr/>
        <a:lstStyle/>
        <a:p>
          <a:endParaRPr lang="en-US"/>
        </a:p>
      </dgm:t>
    </dgm:pt>
    <dgm:pt modelId="{C190A553-11B1-461E-BCAD-4C603FA2EB49}" type="sibTrans" cxnId="{6A30F24A-3027-4B7D-B852-C0B9B4A51B38}">
      <dgm:prSet/>
      <dgm:spPr/>
      <dgm:t>
        <a:bodyPr/>
        <a:lstStyle/>
        <a:p>
          <a:endParaRPr lang="en-US"/>
        </a:p>
      </dgm:t>
    </dgm:pt>
    <dgm:pt modelId="{97B1993F-9091-4A32-A437-F880159E4407}" type="pres">
      <dgm:prSet presAssocID="{F37860BF-D1CC-42EF-A03C-017BC882FB87}" presName="linear" presStyleCnt="0">
        <dgm:presLayoutVars>
          <dgm:animLvl val="lvl"/>
          <dgm:resizeHandles val="exact"/>
        </dgm:presLayoutVars>
      </dgm:prSet>
      <dgm:spPr/>
      <dgm:t>
        <a:bodyPr/>
        <a:lstStyle/>
        <a:p>
          <a:endParaRPr lang="tr-TR"/>
        </a:p>
      </dgm:t>
    </dgm:pt>
    <dgm:pt modelId="{782CD777-CB7C-496F-82A8-D527709F29CC}" type="pres">
      <dgm:prSet presAssocID="{B686C2D2-A7E3-456D-B015-B000E742496D}" presName="parentText" presStyleLbl="node1" presStyleIdx="0" presStyleCnt="4">
        <dgm:presLayoutVars>
          <dgm:chMax val="0"/>
          <dgm:bulletEnabled val="1"/>
        </dgm:presLayoutVars>
      </dgm:prSet>
      <dgm:spPr/>
      <dgm:t>
        <a:bodyPr/>
        <a:lstStyle/>
        <a:p>
          <a:endParaRPr lang="tr-TR"/>
        </a:p>
      </dgm:t>
    </dgm:pt>
    <dgm:pt modelId="{0014DF41-F9D9-41C8-A33A-0E989450E4FA}" type="pres">
      <dgm:prSet presAssocID="{E7AE5370-B9FB-47CD-8812-E3462AB8B24B}" presName="spacer" presStyleCnt="0"/>
      <dgm:spPr/>
    </dgm:pt>
    <dgm:pt modelId="{C9F2E781-080D-42AD-8AB6-03C31F490F81}" type="pres">
      <dgm:prSet presAssocID="{B23BD0E9-D165-476A-9654-C077E9A30FA4}" presName="parentText" presStyleLbl="node1" presStyleIdx="1" presStyleCnt="4">
        <dgm:presLayoutVars>
          <dgm:chMax val="0"/>
          <dgm:bulletEnabled val="1"/>
        </dgm:presLayoutVars>
      </dgm:prSet>
      <dgm:spPr/>
      <dgm:t>
        <a:bodyPr/>
        <a:lstStyle/>
        <a:p>
          <a:endParaRPr lang="tr-TR"/>
        </a:p>
      </dgm:t>
    </dgm:pt>
    <dgm:pt modelId="{000891F9-B788-40C6-B819-C674EE022640}" type="pres">
      <dgm:prSet presAssocID="{156F0A89-81EB-45A3-821B-4994F38F7441}" presName="spacer" presStyleCnt="0"/>
      <dgm:spPr/>
    </dgm:pt>
    <dgm:pt modelId="{EEE447B5-5BC3-4B3C-8B2A-56A14CD20314}" type="pres">
      <dgm:prSet presAssocID="{439F3E15-609F-4587-93F8-A424D10E9CC4}" presName="parentText" presStyleLbl="node1" presStyleIdx="2" presStyleCnt="4">
        <dgm:presLayoutVars>
          <dgm:chMax val="0"/>
          <dgm:bulletEnabled val="1"/>
        </dgm:presLayoutVars>
      </dgm:prSet>
      <dgm:spPr/>
      <dgm:t>
        <a:bodyPr/>
        <a:lstStyle/>
        <a:p>
          <a:endParaRPr lang="tr-TR"/>
        </a:p>
      </dgm:t>
    </dgm:pt>
    <dgm:pt modelId="{542031EE-614D-4B19-A3A1-F35AEEBAAD36}" type="pres">
      <dgm:prSet presAssocID="{BFF57C7F-3FCD-4174-A182-DC604B07D52A}" presName="spacer" presStyleCnt="0"/>
      <dgm:spPr/>
    </dgm:pt>
    <dgm:pt modelId="{8C6F4ECE-DDC2-403D-B3FC-80EEC8435954}" type="pres">
      <dgm:prSet presAssocID="{01C36DBD-9E44-44FE-A852-79757ECEA77A}" presName="parentText" presStyleLbl="node1" presStyleIdx="3" presStyleCnt="4">
        <dgm:presLayoutVars>
          <dgm:chMax val="0"/>
          <dgm:bulletEnabled val="1"/>
        </dgm:presLayoutVars>
      </dgm:prSet>
      <dgm:spPr/>
      <dgm:t>
        <a:bodyPr/>
        <a:lstStyle/>
        <a:p>
          <a:endParaRPr lang="tr-TR"/>
        </a:p>
      </dgm:t>
    </dgm:pt>
    <dgm:pt modelId="{BF5830C0-BEFB-456A-B1E6-AFFBAD6B480C}" type="pres">
      <dgm:prSet presAssocID="{01C36DBD-9E44-44FE-A852-79757ECEA77A}" presName="childText" presStyleLbl="revTx" presStyleIdx="0" presStyleCnt="1">
        <dgm:presLayoutVars>
          <dgm:bulletEnabled val="1"/>
        </dgm:presLayoutVars>
      </dgm:prSet>
      <dgm:spPr/>
      <dgm:t>
        <a:bodyPr/>
        <a:lstStyle/>
        <a:p>
          <a:endParaRPr lang="tr-TR"/>
        </a:p>
      </dgm:t>
    </dgm:pt>
  </dgm:ptLst>
  <dgm:cxnLst>
    <dgm:cxn modelId="{6A30F24A-3027-4B7D-B852-C0B9B4A51B38}" srcId="{01C36DBD-9E44-44FE-A852-79757ECEA77A}" destId="{9703E9E9-F9D0-43B6-BE76-D2F19C279CF7}" srcOrd="0" destOrd="0" parTransId="{9FC58E2C-E453-4223-A1B6-5990A66A7201}" sibTransId="{C190A553-11B1-461E-BCAD-4C603FA2EB49}"/>
    <dgm:cxn modelId="{7D025F8C-43A5-491A-BEA5-41C7D675D84D}" srcId="{F37860BF-D1CC-42EF-A03C-017BC882FB87}" destId="{439F3E15-609F-4587-93F8-A424D10E9CC4}" srcOrd="2" destOrd="0" parTransId="{A5C93C57-0851-4C36-AB6A-C7D69D814ACA}" sibTransId="{BFF57C7F-3FCD-4174-A182-DC604B07D52A}"/>
    <dgm:cxn modelId="{558A0C56-FE3F-486C-BF1E-99BE45A17F9A}" type="presOf" srcId="{439F3E15-609F-4587-93F8-A424D10E9CC4}" destId="{EEE447B5-5BC3-4B3C-8B2A-56A14CD20314}" srcOrd="0" destOrd="0" presId="urn:microsoft.com/office/officeart/2005/8/layout/vList2"/>
    <dgm:cxn modelId="{D1EF844A-90B5-43B1-A764-BFEF20A9869A}" srcId="{F37860BF-D1CC-42EF-A03C-017BC882FB87}" destId="{01C36DBD-9E44-44FE-A852-79757ECEA77A}" srcOrd="3" destOrd="0" parTransId="{9ED0EB3B-B441-45EA-8171-22B3230B69D6}" sibTransId="{37094B0D-FB98-45A6-BB03-211046347B35}"/>
    <dgm:cxn modelId="{FA9C70A7-A2BA-444D-8FC9-CAF63BB5EC18}" type="presOf" srcId="{F37860BF-D1CC-42EF-A03C-017BC882FB87}" destId="{97B1993F-9091-4A32-A437-F880159E4407}" srcOrd="0" destOrd="0" presId="urn:microsoft.com/office/officeart/2005/8/layout/vList2"/>
    <dgm:cxn modelId="{BA87CC84-0037-428A-98F9-6C0DCC0B9DBA}" type="presOf" srcId="{B686C2D2-A7E3-456D-B015-B000E742496D}" destId="{782CD777-CB7C-496F-82A8-D527709F29CC}" srcOrd="0" destOrd="0" presId="urn:microsoft.com/office/officeart/2005/8/layout/vList2"/>
    <dgm:cxn modelId="{9A47E490-CACB-4390-BFA0-C0EEB01F94A0}" srcId="{F37860BF-D1CC-42EF-A03C-017BC882FB87}" destId="{B23BD0E9-D165-476A-9654-C077E9A30FA4}" srcOrd="1" destOrd="0" parTransId="{FE814CC3-D0A2-428F-B425-071BBA124EB8}" sibTransId="{156F0A89-81EB-45A3-821B-4994F38F7441}"/>
    <dgm:cxn modelId="{1AB159A8-32C2-4B1D-9895-1EC81F81F087}" type="presOf" srcId="{9703E9E9-F9D0-43B6-BE76-D2F19C279CF7}" destId="{BF5830C0-BEFB-456A-B1E6-AFFBAD6B480C}" srcOrd="0" destOrd="0" presId="urn:microsoft.com/office/officeart/2005/8/layout/vList2"/>
    <dgm:cxn modelId="{8933D4BE-6008-4311-BA65-224CC5800AA7}" srcId="{F37860BF-D1CC-42EF-A03C-017BC882FB87}" destId="{B686C2D2-A7E3-456D-B015-B000E742496D}" srcOrd="0" destOrd="0" parTransId="{235C73D7-7A7F-4AD8-9D34-2EC58678B540}" sibTransId="{E7AE5370-B9FB-47CD-8812-E3462AB8B24B}"/>
    <dgm:cxn modelId="{A43511C1-1427-40A5-BDBF-47B5215558A1}" type="presOf" srcId="{01C36DBD-9E44-44FE-A852-79757ECEA77A}" destId="{8C6F4ECE-DDC2-403D-B3FC-80EEC8435954}" srcOrd="0" destOrd="0" presId="urn:microsoft.com/office/officeart/2005/8/layout/vList2"/>
    <dgm:cxn modelId="{944FC245-71F1-4BAD-81E2-FAC3DEEB18DF}" type="presOf" srcId="{B23BD0E9-D165-476A-9654-C077E9A30FA4}" destId="{C9F2E781-080D-42AD-8AB6-03C31F490F81}" srcOrd="0" destOrd="0" presId="urn:microsoft.com/office/officeart/2005/8/layout/vList2"/>
    <dgm:cxn modelId="{A1674B2F-6364-4EC4-92A0-9A458DDAE8A9}" type="presParOf" srcId="{97B1993F-9091-4A32-A437-F880159E4407}" destId="{782CD777-CB7C-496F-82A8-D527709F29CC}" srcOrd="0" destOrd="0" presId="urn:microsoft.com/office/officeart/2005/8/layout/vList2"/>
    <dgm:cxn modelId="{B20093F4-E30B-48FE-BEA9-C0A601897B40}" type="presParOf" srcId="{97B1993F-9091-4A32-A437-F880159E4407}" destId="{0014DF41-F9D9-41C8-A33A-0E989450E4FA}" srcOrd="1" destOrd="0" presId="urn:microsoft.com/office/officeart/2005/8/layout/vList2"/>
    <dgm:cxn modelId="{78B0E811-26F3-40E3-8D46-CBB81A9EF0F7}" type="presParOf" srcId="{97B1993F-9091-4A32-A437-F880159E4407}" destId="{C9F2E781-080D-42AD-8AB6-03C31F490F81}" srcOrd="2" destOrd="0" presId="urn:microsoft.com/office/officeart/2005/8/layout/vList2"/>
    <dgm:cxn modelId="{A6B00995-6B7B-49B8-8CB2-080F77680FB2}" type="presParOf" srcId="{97B1993F-9091-4A32-A437-F880159E4407}" destId="{000891F9-B788-40C6-B819-C674EE022640}" srcOrd="3" destOrd="0" presId="urn:microsoft.com/office/officeart/2005/8/layout/vList2"/>
    <dgm:cxn modelId="{D808E19A-AA9F-4316-920D-CA071C55AE88}" type="presParOf" srcId="{97B1993F-9091-4A32-A437-F880159E4407}" destId="{EEE447B5-5BC3-4B3C-8B2A-56A14CD20314}" srcOrd="4" destOrd="0" presId="urn:microsoft.com/office/officeart/2005/8/layout/vList2"/>
    <dgm:cxn modelId="{8450E37A-73D6-414E-8144-2FA5D45525BB}" type="presParOf" srcId="{97B1993F-9091-4A32-A437-F880159E4407}" destId="{542031EE-614D-4B19-A3A1-F35AEEBAAD36}" srcOrd="5" destOrd="0" presId="urn:microsoft.com/office/officeart/2005/8/layout/vList2"/>
    <dgm:cxn modelId="{AADC2361-7B48-4074-A322-BD69167DC900}" type="presParOf" srcId="{97B1993F-9091-4A32-A437-F880159E4407}" destId="{8C6F4ECE-DDC2-403D-B3FC-80EEC8435954}" srcOrd="6" destOrd="0" presId="urn:microsoft.com/office/officeart/2005/8/layout/vList2"/>
    <dgm:cxn modelId="{C8EB160A-C9D7-4E54-92BF-42B144F3CFC9}" type="presParOf" srcId="{97B1993F-9091-4A32-A437-F880159E4407}" destId="{BF5830C0-BEFB-456A-B1E6-AFFBAD6B480C}" srcOrd="7"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685B823-102F-4EE4-B672-C1DD826C51F8}"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F649BDFC-A0FD-4E9F-A595-8FCBB6E69145}">
      <dgm:prSet/>
      <dgm:spPr/>
      <dgm:t>
        <a:bodyPr/>
        <a:lstStyle/>
        <a:p>
          <a:r>
            <a:rPr lang="tr-TR" dirty="0"/>
            <a:t>2. </a:t>
          </a:r>
          <a:r>
            <a:rPr lang="tr-TR" dirty="0" err="1"/>
            <a:t>Neo</a:t>
          </a:r>
          <a:r>
            <a:rPr lang="tr-TR" dirty="0"/>
            <a:t>-Klasik Yönetim Dönemi</a:t>
          </a:r>
          <a:endParaRPr lang="en-US" dirty="0"/>
        </a:p>
      </dgm:t>
    </dgm:pt>
    <dgm:pt modelId="{69753CDD-5DFB-47C7-99E3-103E223C7B21}" type="parTrans" cxnId="{12E50C44-00AF-40C1-84BE-A885AC3E3140}">
      <dgm:prSet/>
      <dgm:spPr/>
      <dgm:t>
        <a:bodyPr/>
        <a:lstStyle/>
        <a:p>
          <a:endParaRPr lang="en-US"/>
        </a:p>
      </dgm:t>
    </dgm:pt>
    <dgm:pt modelId="{4B1FD0A8-C933-48C8-BF04-3E7623EB7AAD}" type="sibTrans" cxnId="{12E50C44-00AF-40C1-84BE-A885AC3E3140}">
      <dgm:prSet/>
      <dgm:spPr/>
      <dgm:t>
        <a:bodyPr/>
        <a:lstStyle/>
        <a:p>
          <a:endParaRPr lang="en-US"/>
        </a:p>
      </dgm:t>
    </dgm:pt>
    <dgm:pt modelId="{1F725991-1A27-46D9-8C32-02DAB96DA26C}">
      <dgm:prSet/>
      <dgm:spPr/>
      <dgm:t>
        <a:bodyPr/>
        <a:lstStyle/>
        <a:p>
          <a:r>
            <a:rPr lang="tr-TR" dirty="0"/>
            <a:t>Klasik teorinin eksik bıraktığı yönü ,insan unsurunu inceleme konusu yapmıştır. </a:t>
          </a:r>
          <a:r>
            <a:rPr lang="tr-TR" dirty="0" err="1"/>
            <a:t>Elton</a:t>
          </a:r>
          <a:r>
            <a:rPr lang="tr-TR" dirty="0"/>
            <a:t> MAYO ve arkadaşları </a:t>
          </a:r>
          <a:r>
            <a:rPr lang="tr-TR" dirty="0" err="1"/>
            <a:t>Hawthorn</a:t>
          </a:r>
          <a:r>
            <a:rPr lang="tr-TR" dirty="0"/>
            <a:t> deneyinde İşyerinin fiziksel koşulları ile işçilerin verimi arasındaki ilişkiyi ve insanların kazançlarını en üst düzeye çıkarma isteği varsayımı üzerinde durmuşlardır.</a:t>
          </a:r>
          <a:endParaRPr lang="en-US" dirty="0"/>
        </a:p>
      </dgm:t>
    </dgm:pt>
    <dgm:pt modelId="{3711D678-B514-45CB-B40B-595D4507D515}" type="parTrans" cxnId="{7F882F6B-2B06-43C7-A1FF-A76B7EFC917E}">
      <dgm:prSet/>
      <dgm:spPr/>
      <dgm:t>
        <a:bodyPr/>
        <a:lstStyle/>
        <a:p>
          <a:endParaRPr lang="en-US"/>
        </a:p>
      </dgm:t>
    </dgm:pt>
    <dgm:pt modelId="{F8640B85-566D-4142-8E13-D2383A240C7B}" type="sibTrans" cxnId="{7F882F6B-2B06-43C7-A1FF-A76B7EFC917E}">
      <dgm:prSet/>
      <dgm:spPr/>
      <dgm:t>
        <a:bodyPr/>
        <a:lstStyle/>
        <a:p>
          <a:endParaRPr lang="en-US"/>
        </a:p>
      </dgm:t>
    </dgm:pt>
    <dgm:pt modelId="{B61B55A0-2846-413A-B03C-B7EA9E80DD7D}" type="pres">
      <dgm:prSet presAssocID="{3685B823-102F-4EE4-B672-C1DD826C51F8}" presName="root" presStyleCnt="0">
        <dgm:presLayoutVars>
          <dgm:dir/>
          <dgm:resizeHandles val="exact"/>
        </dgm:presLayoutVars>
      </dgm:prSet>
      <dgm:spPr/>
      <dgm:t>
        <a:bodyPr/>
        <a:lstStyle/>
        <a:p>
          <a:endParaRPr lang="tr-TR"/>
        </a:p>
      </dgm:t>
    </dgm:pt>
    <dgm:pt modelId="{899635F4-8385-4798-988B-1850F8020C42}" type="pres">
      <dgm:prSet presAssocID="{F649BDFC-A0FD-4E9F-A595-8FCBB6E69145}" presName="compNode" presStyleCnt="0"/>
      <dgm:spPr/>
    </dgm:pt>
    <dgm:pt modelId="{790A67DB-79E9-4A52-8A13-4221E42EF59E}" type="pres">
      <dgm:prSet presAssocID="{F649BDFC-A0FD-4E9F-A595-8FCBB6E69145}"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Şarap"/>
        </a:ext>
      </dgm:extLst>
    </dgm:pt>
    <dgm:pt modelId="{6F058D0E-078C-41A4-93F2-50729D5F57F4}" type="pres">
      <dgm:prSet presAssocID="{F649BDFC-A0FD-4E9F-A595-8FCBB6E69145}" presName="spaceRect" presStyleCnt="0"/>
      <dgm:spPr/>
    </dgm:pt>
    <dgm:pt modelId="{BDF3ABA8-ECF4-45BB-9F42-946FC842EE03}" type="pres">
      <dgm:prSet presAssocID="{F649BDFC-A0FD-4E9F-A595-8FCBB6E69145}" presName="textRect" presStyleLbl="revTx" presStyleIdx="0" presStyleCnt="2">
        <dgm:presLayoutVars>
          <dgm:chMax val="1"/>
          <dgm:chPref val="1"/>
        </dgm:presLayoutVars>
      </dgm:prSet>
      <dgm:spPr/>
      <dgm:t>
        <a:bodyPr/>
        <a:lstStyle/>
        <a:p>
          <a:endParaRPr lang="tr-TR"/>
        </a:p>
      </dgm:t>
    </dgm:pt>
    <dgm:pt modelId="{BDEE8D0B-CE9D-4E79-B95B-D972029C70FA}" type="pres">
      <dgm:prSet presAssocID="{4B1FD0A8-C933-48C8-BF04-3E7623EB7AAD}" presName="sibTrans" presStyleCnt="0"/>
      <dgm:spPr/>
    </dgm:pt>
    <dgm:pt modelId="{8A72806E-8EE4-41EF-A8B4-199AB57F5270}" type="pres">
      <dgm:prSet presAssocID="{1F725991-1A27-46D9-8C32-02DAB96DA26C}" presName="compNode" presStyleCnt="0"/>
      <dgm:spPr/>
    </dgm:pt>
    <dgm:pt modelId="{BE12283F-1B37-4E94-8097-B132097CD336}" type="pres">
      <dgm:prSet presAssocID="{1F725991-1A27-46D9-8C32-02DAB96DA26C}" presName="iconRect" presStyleLbl="node1" presStyleIdx="1" presStyleCnt="2" custLinFactY="-28533" custLinFactNeighborX="-10520" custLinFactNeighborY="-100000"/>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Onay işareti"/>
        </a:ext>
      </dgm:extLst>
    </dgm:pt>
    <dgm:pt modelId="{EF2DBDFF-AF60-48E2-A6FA-81CE7C33919B}" type="pres">
      <dgm:prSet presAssocID="{1F725991-1A27-46D9-8C32-02DAB96DA26C}" presName="spaceRect" presStyleCnt="0"/>
      <dgm:spPr/>
    </dgm:pt>
    <dgm:pt modelId="{AA794850-06E0-4AF2-A55C-84EF65D1E7A5}" type="pres">
      <dgm:prSet presAssocID="{1F725991-1A27-46D9-8C32-02DAB96DA26C}" presName="textRect" presStyleLbl="revTx" presStyleIdx="1" presStyleCnt="2" custScaleX="156270" custScaleY="541080" custLinFactNeighborX="-48" custLinFactNeighborY="54904">
        <dgm:presLayoutVars>
          <dgm:chMax val="1"/>
          <dgm:chPref val="1"/>
        </dgm:presLayoutVars>
      </dgm:prSet>
      <dgm:spPr/>
      <dgm:t>
        <a:bodyPr/>
        <a:lstStyle/>
        <a:p>
          <a:endParaRPr lang="tr-TR"/>
        </a:p>
      </dgm:t>
    </dgm:pt>
  </dgm:ptLst>
  <dgm:cxnLst>
    <dgm:cxn modelId="{7F882F6B-2B06-43C7-A1FF-A76B7EFC917E}" srcId="{3685B823-102F-4EE4-B672-C1DD826C51F8}" destId="{1F725991-1A27-46D9-8C32-02DAB96DA26C}" srcOrd="1" destOrd="0" parTransId="{3711D678-B514-45CB-B40B-595D4507D515}" sibTransId="{F8640B85-566D-4142-8E13-D2383A240C7B}"/>
    <dgm:cxn modelId="{12E50C44-00AF-40C1-84BE-A885AC3E3140}" srcId="{3685B823-102F-4EE4-B672-C1DD826C51F8}" destId="{F649BDFC-A0FD-4E9F-A595-8FCBB6E69145}" srcOrd="0" destOrd="0" parTransId="{69753CDD-5DFB-47C7-99E3-103E223C7B21}" sibTransId="{4B1FD0A8-C933-48C8-BF04-3E7623EB7AAD}"/>
    <dgm:cxn modelId="{70651CF7-D690-4A32-9376-F4FBB0517F51}" type="presOf" srcId="{3685B823-102F-4EE4-B672-C1DD826C51F8}" destId="{B61B55A0-2846-413A-B03C-B7EA9E80DD7D}" srcOrd="0" destOrd="0" presId="urn:microsoft.com/office/officeart/2018/2/layout/IconLabelList"/>
    <dgm:cxn modelId="{E1C74CB1-CCAE-4046-BC4D-50097C49471E}" type="presOf" srcId="{F649BDFC-A0FD-4E9F-A595-8FCBB6E69145}" destId="{BDF3ABA8-ECF4-45BB-9F42-946FC842EE03}" srcOrd="0" destOrd="0" presId="urn:microsoft.com/office/officeart/2018/2/layout/IconLabelList"/>
    <dgm:cxn modelId="{95D9C801-CB7D-47A9-82BA-DC72D24E4075}" type="presOf" srcId="{1F725991-1A27-46D9-8C32-02DAB96DA26C}" destId="{AA794850-06E0-4AF2-A55C-84EF65D1E7A5}" srcOrd="0" destOrd="0" presId="urn:microsoft.com/office/officeart/2018/2/layout/IconLabelList"/>
    <dgm:cxn modelId="{EFC56171-99A3-47CF-A0AE-88A19FD5DF3D}" type="presParOf" srcId="{B61B55A0-2846-413A-B03C-B7EA9E80DD7D}" destId="{899635F4-8385-4798-988B-1850F8020C42}" srcOrd="0" destOrd="0" presId="urn:microsoft.com/office/officeart/2018/2/layout/IconLabelList"/>
    <dgm:cxn modelId="{9A03A7EF-62F8-46A6-A294-CF17A9E37ABE}" type="presParOf" srcId="{899635F4-8385-4798-988B-1850F8020C42}" destId="{790A67DB-79E9-4A52-8A13-4221E42EF59E}" srcOrd="0" destOrd="0" presId="urn:microsoft.com/office/officeart/2018/2/layout/IconLabelList"/>
    <dgm:cxn modelId="{E2B76882-8390-475C-9832-A3A43B9E56F9}" type="presParOf" srcId="{899635F4-8385-4798-988B-1850F8020C42}" destId="{6F058D0E-078C-41A4-93F2-50729D5F57F4}" srcOrd="1" destOrd="0" presId="urn:microsoft.com/office/officeart/2018/2/layout/IconLabelList"/>
    <dgm:cxn modelId="{5D913012-57BA-48CF-A4C0-F4A79AC37EBA}" type="presParOf" srcId="{899635F4-8385-4798-988B-1850F8020C42}" destId="{BDF3ABA8-ECF4-45BB-9F42-946FC842EE03}" srcOrd="2" destOrd="0" presId="urn:microsoft.com/office/officeart/2018/2/layout/IconLabelList"/>
    <dgm:cxn modelId="{F8E0B7B9-2485-4242-BD68-DC27CEE597B6}" type="presParOf" srcId="{B61B55A0-2846-413A-B03C-B7EA9E80DD7D}" destId="{BDEE8D0B-CE9D-4E79-B95B-D972029C70FA}" srcOrd="1" destOrd="0" presId="urn:microsoft.com/office/officeart/2018/2/layout/IconLabelList"/>
    <dgm:cxn modelId="{34B82F70-60FD-464C-9B2C-D2E490381035}" type="presParOf" srcId="{B61B55A0-2846-413A-B03C-B7EA9E80DD7D}" destId="{8A72806E-8EE4-41EF-A8B4-199AB57F5270}" srcOrd="2" destOrd="0" presId="urn:microsoft.com/office/officeart/2018/2/layout/IconLabelList"/>
    <dgm:cxn modelId="{7F2F286C-1D1B-4F14-AE04-3709DED76953}" type="presParOf" srcId="{8A72806E-8EE4-41EF-A8B4-199AB57F5270}" destId="{BE12283F-1B37-4E94-8097-B132097CD336}" srcOrd="0" destOrd="0" presId="urn:microsoft.com/office/officeart/2018/2/layout/IconLabelList"/>
    <dgm:cxn modelId="{998C0539-FE78-442F-827C-A399E450953B}" type="presParOf" srcId="{8A72806E-8EE4-41EF-A8B4-199AB57F5270}" destId="{EF2DBDFF-AF60-48E2-A6FA-81CE7C33919B}" srcOrd="1" destOrd="0" presId="urn:microsoft.com/office/officeart/2018/2/layout/IconLabelList"/>
    <dgm:cxn modelId="{40800921-0E60-4E63-BB4B-1AF08607691B}" type="presParOf" srcId="{8A72806E-8EE4-41EF-A8B4-199AB57F5270}" destId="{AA794850-06E0-4AF2-A55C-84EF65D1E7A5}" srcOrd="2" destOrd="0" presId="urn:microsoft.com/office/officeart/2018/2/layout/IconLabel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D84EA04-D570-4B22-A486-E91441BF9F3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930369-8625-4405-87AE-E9BE2FD86A16}">
      <dgm:prSet/>
      <dgm:spPr/>
      <dgm:t>
        <a:bodyPr/>
        <a:lstStyle/>
        <a:p>
          <a:r>
            <a:rPr lang="tr-TR" dirty="0"/>
            <a:t>Modern Yönetim Yaklaşımının Eleştirisi</a:t>
          </a:r>
          <a:endParaRPr lang="en-US" dirty="0"/>
        </a:p>
      </dgm:t>
    </dgm:pt>
    <dgm:pt modelId="{215141F3-4F34-418A-9A43-760C46769070}" type="parTrans" cxnId="{5081D14F-AC31-43DB-A689-D11783B4F47F}">
      <dgm:prSet/>
      <dgm:spPr/>
      <dgm:t>
        <a:bodyPr/>
        <a:lstStyle/>
        <a:p>
          <a:endParaRPr lang="en-US"/>
        </a:p>
      </dgm:t>
    </dgm:pt>
    <dgm:pt modelId="{92F545D7-A1B2-4B4B-83C6-478EA62A46CF}" type="sibTrans" cxnId="{5081D14F-AC31-43DB-A689-D11783B4F47F}">
      <dgm:prSet/>
      <dgm:spPr/>
      <dgm:t>
        <a:bodyPr/>
        <a:lstStyle/>
        <a:p>
          <a:endParaRPr lang="en-US"/>
        </a:p>
      </dgm:t>
    </dgm:pt>
    <dgm:pt modelId="{55350439-63AB-4175-BF32-57E4A5E6C031}">
      <dgm:prSet/>
      <dgm:spPr/>
      <dgm:t>
        <a:bodyPr/>
        <a:lstStyle/>
        <a:p>
          <a:r>
            <a:rPr lang="tr-TR" dirty="0"/>
            <a:t>Durumsallık yaklaşımı her yerde ve her zaman geçerli yönetim ilkeleri kabul etmediği gibi, her yerde ve her zaman geçerli bir </a:t>
          </a:r>
          <a:r>
            <a:rPr lang="tr-TR" i="1" dirty="0"/>
            <a:t>iletişim türünü </a:t>
          </a:r>
          <a:r>
            <a:rPr lang="tr-TR" dirty="0"/>
            <a:t>de kabul etmemektedir.</a:t>
          </a:r>
          <a:endParaRPr lang="en-US" dirty="0"/>
        </a:p>
      </dgm:t>
    </dgm:pt>
    <dgm:pt modelId="{AF9F1F95-A2C6-4D17-9ECB-F6DEF39C2690}" type="parTrans" cxnId="{847C32C3-6230-486C-97D7-471D23406ED6}">
      <dgm:prSet/>
      <dgm:spPr/>
      <dgm:t>
        <a:bodyPr/>
        <a:lstStyle/>
        <a:p>
          <a:endParaRPr lang="en-US"/>
        </a:p>
      </dgm:t>
    </dgm:pt>
    <dgm:pt modelId="{CAD2917F-FF8B-4ED1-BB22-0C2AD408EF99}" type="sibTrans" cxnId="{847C32C3-6230-486C-97D7-471D23406ED6}">
      <dgm:prSet/>
      <dgm:spPr/>
      <dgm:t>
        <a:bodyPr/>
        <a:lstStyle/>
        <a:p>
          <a:endParaRPr lang="en-US"/>
        </a:p>
      </dgm:t>
    </dgm:pt>
    <dgm:pt modelId="{9630CC0C-6DE1-4378-8B9E-9BD7F228FE4A}" type="pres">
      <dgm:prSet presAssocID="{DD84EA04-D570-4B22-A486-E91441BF9F36}" presName="root" presStyleCnt="0">
        <dgm:presLayoutVars>
          <dgm:dir/>
          <dgm:resizeHandles val="exact"/>
        </dgm:presLayoutVars>
      </dgm:prSet>
      <dgm:spPr/>
      <dgm:t>
        <a:bodyPr/>
        <a:lstStyle/>
        <a:p>
          <a:endParaRPr lang="tr-TR"/>
        </a:p>
      </dgm:t>
    </dgm:pt>
    <dgm:pt modelId="{6E345BEE-EBB2-4FEF-ADA4-F4BCCA052CAC}" type="pres">
      <dgm:prSet presAssocID="{02930369-8625-4405-87AE-E9BE2FD86A16}" presName="compNode" presStyleCnt="0"/>
      <dgm:spPr/>
    </dgm:pt>
    <dgm:pt modelId="{F2C22DDC-C93E-4E87-8CAC-498F2012B28D}" type="pres">
      <dgm:prSet presAssocID="{02930369-8625-4405-87AE-E9BE2FD86A16}" presName="bgRect" presStyleLbl="bgShp" presStyleIdx="0" presStyleCnt="2"/>
      <dgm:spPr/>
    </dgm:pt>
    <dgm:pt modelId="{F2264F11-606B-47E9-A7B9-720CBB2DF10D}" type="pres">
      <dgm:prSet presAssocID="{02930369-8625-4405-87AE-E9BE2FD86A16}"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Toplantı"/>
        </a:ext>
      </dgm:extLst>
    </dgm:pt>
    <dgm:pt modelId="{19240035-A684-46C0-844C-BD482FDFBE18}" type="pres">
      <dgm:prSet presAssocID="{02930369-8625-4405-87AE-E9BE2FD86A16}" presName="spaceRect" presStyleCnt="0"/>
      <dgm:spPr/>
    </dgm:pt>
    <dgm:pt modelId="{CB742267-7D3A-4601-8F2B-4A1A545AD884}" type="pres">
      <dgm:prSet presAssocID="{02930369-8625-4405-87AE-E9BE2FD86A16}" presName="parTx" presStyleLbl="revTx" presStyleIdx="0" presStyleCnt="2">
        <dgm:presLayoutVars>
          <dgm:chMax val="0"/>
          <dgm:chPref val="0"/>
        </dgm:presLayoutVars>
      </dgm:prSet>
      <dgm:spPr/>
      <dgm:t>
        <a:bodyPr/>
        <a:lstStyle/>
        <a:p>
          <a:endParaRPr lang="tr-TR"/>
        </a:p>
      </dgm:t>
    </dgm:pt>
    <dgm:pt modelId="{D076E7DE-7A0A-40D4-9EBA-119FBE6B0CC4}" type="pres">
      <dgm:prSet presAssocID="{92F545D7-A1B2-4B4B-83C6-478EA62A46CF}" presName="sibTrans" presStyleCnt="0"/>
      <dgm:spPr/>
    </dgm:pt>
    <dgm:pt modelId="{3D529B9A-AB57-42F2-B81F-6A920E5F54E5}" type="pres">
      <dgm:prSet presAssocID="{55350439-63AB-4175-BF32-57E4A5E6C031}" presName="compNode" presStyleCnt="0"/>
      <dgm:spPr/>
    </dgm:pt>
    <dgm:pt modelId="{667A0780-943E-41CA-9030-D7BB9592CE1D}" type="pres">
      <dgm:prSet presAssocID="{55350439-63AB-4175-BF32-57E4A5E6C031}" presName="bgRect" presStyleLbl="bgShp" presStyleIdx="1" presStyleCnt="2" custScaleY="123279"/>
      <dgm:spPr/>
    </dgm:pt>
    <dgm:pt modelId="{C4E9C74D-CACB-4A66-B61B-39A62016119C}" type="pres">
      <dgm:prSet presAssocID="{55350439-63AB-4175-BF32-57E4A5E6C031}" presName="iconRect" presStyleLbl="node1" presStyleIdx="1" presStyleCnt="2"/>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Onay işareti"/>
        </a:ext>
      </dgm:extLst>
    </dgm:pt>
    <dgm:pt modelId="{92D55181-FFCD-48FC-AA8A-EDF4C932E7AB}" type="pres">
      <dgm:prSet presAssocID="{55350439-63AB-4175-BF32-57E4A5E6C031}" presName="spaceRect" presStyleCnt="0"/>
      <dgm:spPr/>
    </dgm:pt>
    <dgm:pt modelId="{E0F1A30B-E87D-4908-88F6-F8AA48D82FAE}" type="pres">
      <dgm:prSet presAssocID="{55350439-63AB-4175-BF32-57E4A5E6C031}" presName="parTx" presStyleLbl="revTx" presStyleIdx="1" presStyleCnt="2" custScaleY="125780">
        <dgm:presLayoutVars>
          <dgm:chMax val="0"/>
          <dgm:chPref val="0"/>
        </dgm:presLayoutVars>
      </dgm:prSet>
      <dgm:spPr/>
      <dgm:t>
        <a:bodyPr/>
        <a:lstStyle/>
        <a:p>
          <a:endParaRPr lang="tr-TR"/>
        </a:p>
      </dgm:t>
    </dgm:pt>
  </dgm:ptLst>
  <dgm:cxnLst>
    <dgm:cxn modelId="{A9DA6E17-0891-4FB0-BC15-21154BCC10A6}" type="presOf" srcId="{DD84EA04-D570-4B22-A486-E91441BF9F36}" destId="{9630CC0C-6DE1-4378-8B9E-9BD7F228FE4A}" srcOrd="0" destOrd="0" presId="urn:microsoft.com/office/officeart/2018/2/layout/IconVerticalSolidList"/>
    <dgm:cxn modelId="{5081D14F-AC31-43DB-A689-D11783B4F47F}" srcId="{DD84EA04-D570-4B22-A486-E91441BF9F36}" destId="{02930369-8625-4405-87AE-E9BE2FD86A16}" srcOrd="0" destOrd="0" parTransId="{215141F3-4F34-418A-9A43-760C46769070}" sibTransId="{92F545D7-A1B2-4B4B-83C6-478EA62A46CF}"/>
    <dgm:cxn modelId="{BB68D393-BDEC-4DDE-B2F8-D9FCC57B8D9D}" type="presOf" srcId="{55350439-63AB-4175-BF32-57E4A5E6C031}" destId="{E0F1A30B-E87D-4908-88F6-F8AA48D82FAE}" srcOrd="0" destOrd="0" presId="urn:microsoft.com/office/officeart/2018/2/layout/IconVerticalSolidList"/>
    <dgm:cxn modelId="{847C32C3-6230-486C-97D7-471D23406ED6}" srcId="{DD84EA04-D570-4B22-A486-E91441BF9F36}" destId="{55350439-63AB-4175-BF32-57E4A5E6C031}" srcOrd="1" destOrd="0" parTransId="{AF9F1F95-A2C6-4D17-9ECB-F6DEF39C2690}" sibTransId="{CAD2917F-FF8B-4ED1-BB22-0C2AD408EF99}"/>
    <dgm:cxn modelId="{EC083760-2808-4BC9-8080-9D4DCBB7566F}" type="presOf" srcId="{02930369-8625-4405-87AE-E9BE2FD86A16}" destId="{CB742267-7D3A-4601-8F2B-4A1A545AD884}" srcOrd="0" destOrd="0" presId="urn:microsoft.com/office/officeart/2018/2/layout/IconVerticalSolidList"/>
    <dgm:cxn modelId="{CEB3EF11-6D8D-4059-AB2B-B626DA9F09A5}" type="presParOf" srcId="{9630CC0C-6DE1-4378-8B9E-9BD7F228FE4A}" destId="{6E345BEE-EBB2-4FEF-ADA4-F4BCCA052CAC}" srcOrd="0" destOrd="0" presId="urn:microsoft.com/office/officeart/2018/2/layout/IconVerticalSolidList"/>
    <dgm:cxn modelId="{8A1BA650-B150-4003-8679-A76BFB113039}" type="presParOf" srcId="{6E345BEE-EBB2-4FEF-ADA4-F4BCCA052CAC}" destId="{F2C22DDC-C93E-4E87-8CAC-498F2012B28D}" srcOrd="0" destOrd="0" presId="urn:microsoft.com/office/officeart/2018/2/layout/IconVerticalSolidList"/>
    <dgm:cxn modelId="{1B2ED2B1-B406-42FB-BA77-CC17224959D6}" type="presParOf" srcId="{6E345BEE-EBB2-4FEF-ADA4-F4BCCA052CAC}" destId="{F2264F11-606B-47E9-A7B9-720CBB2DF10D}" srcOrd="1" destOrd="0" presId="urn:microsoft.com/office/officeart/2018/2/layout/IconVerticalSolidList"/>
    <dgm:cxn modelId="{1597BC7B-0A22-4F4E-BE96-704F7D5241B0}" type="presParOf" srcId="{6E345BEE-EBB2-4FEF-ADA4-F4BCCA052CAC}" destId="{19240035-A684-46C0-844C-BD482FDFBE18}" srcOrd="2" destOrd="0" presId="urn:microsoft.com/office/officeart/2018/2/layout/IconVerticalSolidList"/>
    <dgm:cxn modelId="{87144E45-CB6C-4FA1-B9B2-B46E49589377}" type="presParOf" srcId="{6E345BEE-EBB2-4FEF-ADA4-F4BCCA052CAC}" destId="{CB742267-7D3A-4601-8F2B-4A1A545AD884}" srcOrd="3" destOrd="0" presId="urn:microsoft.com/office/officeart/2018/2/layout/IconVerticalSolidList"/>
    <dgm:cxn modelId="{700E5A88-7F61-4361-B9E6-DC2FB035174C}" type="presParOf" srcId="{9630CC0C-6DE1-4378-8B9E-9BD7F228FE4A}" destId="{D076E7DE-7A0A-40D4-9EBA-119FBE6B0CC4}" srcOrd="1" destOrd="0" presId="urn:microsoft.com/office/officeart/2018/2/layout/IconVerticalSolidList"/>
    <dgm:cxn modelId="{939EE1CB-6464-4DCE-A1BF-D89CEA29E4E0}" type="presParOf" srcId="{9630CC0C-6DE1-4378-8B9E-9BD7F228FE4A}" destId="{3D529B9A-AB57-42F2-B81F-6A920E5F54E5}" srcOrd="2" destOrd="0" presId="urn:microsoft.com/office/officeart/2018/2/layout/IconVerticalSolidList"/>
    <dgm:cxn modelId="{A26C6714-1482-45B4-BF6D-35EBDBEF93FE}" type="presParOf" srcId="{3D529B9A-AB57-42F2-B81F-6A920E5F54E5}" destId="{667A0780-943E-41CA-9030-D7BB9592CE1D}" srcOrd="0" destOrd="0" presId="urn:microsoft.com/office/officeart/2018/2/layout/IconVerticalSolidList"/>
    <dgm:cxn modelId="{6103EE5A-9814-4C90-8C36-30CD6F4C959F}" type="presParOf" srcId="{3D529B9A-AB57-42F2-B81F-6A920E5F54E5}" destId="{C4E9C74D-CACB-4A66-B61B-39A62016119C}" srcOrd="1" destOrd="0" presId="urn:microsoft.com/office/officeart/2018/2/layout/IconVerticalSolidList"/>
    <dgm:cxn modelId="{3E9DFB4A-F498-4EC1-9EDA-5E4F324EBA48}" type="presParOf" srcId="{3D529B9A-AB57-42F2-B81F-6A920E5F54E5}" destId="{92D55181-FFCD-48FC-AA8A-EDF4C932E7AB}" srcOrd="2" destOrd="0" presId="urn:microsoft.com/office/officeart/2018/2/layout/IconVerticalSolidList"/>
    <dgm:cxn modelId="{BA3DF2E8-48F7-4A13-93F4-C15F1CDDF48B}" type="presParOf" srcId="{3D529B9A-AB57-42F2-B81F-6A920E5F54E5}" destId="{E0F1A30B-E87D-4908-88F6-F8AA48D82FAE}" srcOrd="3" destOrd="0" presId="urn:microsoft.com/office/officeart/2018/2/layout/IconVerticalSoli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9AED169-4BD2-48E7-A5AD-DD94522CD115}"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EFBEDCF-1698-480D-B046-1128D2F51F05}">
      <dgm:prSet custT="1"/>
      <dgm:spPr/>
      <dgm:t>
        <a:bodyPr/>
        <a:lstStyle/>
        <a:p>
          <a:r>
            <a:rPr lang="tr-TR" sz="1600" dirty="0"/>
            <a:t>4. Post-Modern Yönetim Dönem</a:t>
          </a:r>
          <a:r>
            <a:rPr lang="tr-TR" sz="1100" dirty="0"/>
            <a:t>i</a:t>
          </a:r>
          <a:endParaRPr lang="en-US" sz="1100" dirty="0"/>
        </a:p>
      </dgm:t>
    </dgm:pt>
    <dgm:pt modelId="{6C70BD62-E01D-405F-B302-7B7E155F8539}" type="parTrans" cxnId="{116302AA-329B-4F8D-BDB9-C9FD0F91B592}">
      <dgm:prSet/>
      <dgm:spPr/>
      <dgm:t>
        <a:bodyPr/>
        <a:lstStyle/>
        <a:p>
          <a:endParaRPr lang="en-US"/>
        </a:p>
      </dgm:t>
    </dgm:pt>
    <dgm:pt modelId="{AFD053A5-08E7-4096-BAF0-1F0936114650}" type="sibTrans" cxnId="{116302AA-329B-4F8D-BDB9-C9FD0F91B592}">
      <dgm:prSet/>
      <dgm:spPr/>
      <dgm:t>
        <a:bodyPr/>
        <a:lstStyle/>
        <a:p>
          <a:endParaRPr lang="en-US"/>
        </a:p>
      </dgm:t>
    </dgm:pt>
    <dgm:pt modelId="{F233DE75-9AB1-42AE-9815-3009AA2420C1}">
      <dgm:prSet/>
      <dgm:spPr/>
      <dgm:t>
        <a:bodyPr/>
        <a:lstStyle/>
        <a:p>
          <a:r>
            <a:rPr lang="tr-TR" dirty="0"/>
            <a:t>Yönetimde modern yaklaşımlardan sonra çağdaş yaklaşımlar gelişmiştir. Herhangi bir konuyu değil o konuyla ilgili ayrıntılarla yoğunlaşan yaklaşımdır</a:t>
          </a:r>
          <a:endParaRPr lang="en-US" dirty="0"/>
        </a:p>
      </dgm:t>
    </dgm:pt>
    <dgm:pt modelId="{6C66B6E8-21AA-40C2-B3F7-1FD19AB86E1D}" type="parTrans" cxnId="{4CF443BA-D046-4596-8A24-6F0CC6EE7FDB}">
      <dgm:prSet/>
      <dgm:spPr/>
      <dgm:t>
        <a:bodyPr/>
        <a:lstStyle/>
        <a:p>
          <a:endParaRPr lang="en-US"/>
        </a:p>
      </dgm:t>
    </dgm:pt>
    <dgm:pt modelId="{A01E2F5A-AD79-4992-8BF4-B5BB8873D910}" type="sibTrans" cxnId="{4CF443BA-D046-4596-8A24-6F0CC6EE7FDB}">
      <dgm:prSet/>
      <dgm:spPr/>
      <dgm:t>
        <a:bodyPr/>
        <a:lstStyle/>
        <a:p>
          <a:endParaRPr lang="en-US"/>
        </a:p>
      </dgm:t>
    </dgm:pt>
    <dgm:pt modelId="{3958D0C4-C2DE-44F0-8363-F7DE1AD1E6C4}" type="pres">
      <dgm:prSet presAssocID="{D9AED169-4BD2-48E7-A5AD-DD94522CD115}" presName="root" presStyleCnt="0">
        <dgm:presLayoutVars>
          <dgm:dir/>
          <dgm:resizeHandles val="exact"/>
        </dgm:presLayoutVars>
      </dgm:prSet>
      <dgm:spPr/>
      <dgm:t>
        <a:bodyPr/>
        <a:lstStyle/>
        <a:p>
          <a:endParaRPr lang="tr-TR"/>
        </a:p>
      </dgm:t>
    </dgm:pt>
    <dgm:pt modelId="{F3668AAA-9978-4C9D-8B2F-F0D756140629}" type="pres">
      <dgm:prSet presAssocID="{5EFBEDCF-1698-480D-B046-1128D2F51F05}" presName="compNode" presStyleCnt="0"/>
      <dgm:spPr/>
    </dgm:pt>
    <dgm:pt modelId="{426B94FC-5579-4DCA-8F90-41EAD048AEAD}" type="pres">
      <dgm:prSet presAssocID="{5EFBEDCF-1698-480D-B046-1128D2F51F05}"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Hiyerarşi"/>
        </a:ext>
      </dgm:extLst>
    </dgm:pt>
    <dgm:pt modelId="{964BE366-DA9B-4A2E-B6A0-05B31E57CFC4}" type="pres">
      <dgm:prSet presAssocID="{5EFBEDCF-1698-480D-B046-1128D2F51F05}" presName="spaceRect" presStyleCnt="0"/>
      <dgm:spPr/>
    </dgm:pt>
    <dgm:pt modelId="{50F7280B-48DD-419B-A629-38F9E9169CB4}" type="pres">
      <dgm:prSet presAssocID="{5EFBEDCF-1698-480D-B046-1128D2F51F05}" presName="textRect" presStyleLbl="revTx" presStyleIdx="0" presStyleCnt="2">
        <dgm:presLayoutVars>
          <dgm:chMax val="1"/>
          <dgm:chPref val="1"/>
        </dgm:presLayoutVars>
      </dgm:prSet>
      <dgm:spPr/>
      <dgm:t>
        <a:bodyPr/>
        <a:lstStyle/>
        <a:p>
          <a:endParaRPr lang="tr-TR"/>
        </a:p>
      </dgm:t>
    </dgm:pt>
    <dgm:pt modelId="{190E3B32-E8FF-4BB4-8C21-4860333061A9}" type="pres">
      <dgm:prSet presAssocID="{AFD053A5-08E7-4096-BAF0-1F0936114650}" presName="sibTrans" presStyleCnt="0"/>
      <dgm:spPr/>
    </dgm:pt>
    <dgm:pt modelId="{4D3E8998-943B-4FEF-8CA0-F34995123D39}" type="pres">
      <dgm:prSet presAssocID="{F233DE75-9AB1-42AE-9815-3009AA2420C1}" presName="compNode" presStyleCnt="0"/>
      <dgm:spPr/>
    </dgm:pt>
    <dgm:pt modelId="{59F0B178-202F-49C5-8C2D-343AA432203C}" type="pres">
      <dgm:prSet presAssocID="{F233DE75-9AB1-42AE-9815-3009AA2420C1}" presName="iconRect" presStyleLbl="node1" presStyleIdx="1" presStyleCnt="2" custLinFactNeighborX="-8819" custLinFactNeighborY="-83366"/>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Tırnak İşareti"/>
        </a:ext>
      </dgm:extLst>
    </dgm:pt>
    <dgm:pt modelId="{26165608-69FF-42B3-80E1-B442A76F013C}" type="pres">
      <dgm:prSet presAssocID="{F233DE75-9AB1-42AE-9815-3009AA2420C1}" presName="spaceRect" presStyleCnt="0"/>
      <dgm:spPr/>
    </dgm:pt>
    <dgm:pt modelId="{30984CD5-10F7-40DD-BA6B-0BADE33CFAF9}" type="pres">
      <dgm:prSet presAssocID="{F233DE75-9AB1-42AE-9815-3009AA2420C1}" presName="textRect" presStyleLbl="revTx" presStyleIdx="1" presStyleCnt="2" custScaleX="170059" custScaleY="227124" custLinFactNeighborX="-3689" custLinFactNeighborY="-36986">
        <dgm:presLayoutVars>
          <dgm:chMax val="1"/>
          <dgm:chPref val="1"/>
        </dgm:presLayoutVars>
      </dgm:prSet>
      <dgm:spPr/>
      <dgm:t>
        <a:bodyPr/>
        <a:lstStyle/>
        <a:p>
          <a:endParaRPr lang="tr-TR"/>
        </a:p>
      </dgm:t>
    </dgm:pt>
  </dgm:ptLst>
  <dgm:cxnLst>
    <dgm:cxn modelId="{116302AA-329B-4F8D-BDB9-C9FD0F91B592}" srcId="{D9AED169-4BD2-48E7-A5AD-DD94522CD115}" destId="{5EFBEDCF-1698-480D-B046-1128D2F51F05}" srcOrd="0" destOrd="0" parTransId="{6C70BD62-E01D-405F-B302-7B7E155F8539}" sibTransId="{AFD053A5-08E7-4096-BAF0-1F0936114650}"/>
    <dgm:cxn modelId="{4CF443BA-D046-4596-8A24-6F0CC6EE7FDB}" srcId="{D9AED169-4BD2-48E7-A5AD-DD94522CD115}" destId="{F233DE75-9AB1-42AE-9815-3009AA2420C1}" srcOrd="1" destOrd="0" parTransId="{6C66B6E8-21AA-40C2-B3F7-1FD19AB86E1D}" sibTransId="{A01E2F5A-AD79-4992-8BF4-B5BB8873D910}"/>
    <dgm:cxn modelId="{B17D7B18-17C4-4142-B589-817591D772F9}" type="presOf" srcId="{5EFBEDCF-1698-480D-B046-1128D2F51F05}" destId="{50F7280B-48DD-419B-A629-38F9E9169CB4}" srcOrd="0" destOrd="0" presId="urn:microsoft.com/office/officeart/2018/2/layout/IconLabelList"/>
    <dgm:cxn modelId="{A3F6AE51-9123-4454-8B85-8D89B6D953F3}" type="presOf" srcId="{D9AED169-4BD2-48E7-A5AD-DD94522CD115}" destId="{3958D0C4-C2DE-44F0-8363-F7DE1AD1E6C4}" srcOrd="0" destOrd="0" presId="urn:microsoft.com/office/officeart/2018/2/layout/IconLabelList"/>
    <dgm:cxn modelId="{3877DF22-D788-4180-8271-79EA1878C41B}" type="presOf" srcId="{F233DE75-9AB1-42AE-9815-3009AA2420C1}" destId="{30984CD5-10F7-40DD-BA6B-0BADE33CFAF9}" srcOrd="0" destOrd="0" presId="urn:microsoft.com/office/officeart/2018/2/layout/IconLabelList"/>
    <dgm:cxn modelId="{1AE57DED-0E45-4B41-8CFE-92DFC893C16C}" type="presParOf" srcId="{3958D0C4-C2DE-44F0-8363-F7DE1AD1E6C4}" destId="{F3668AAA-9978-4C9D-8B2F-F0D756140629}" srcOrd="0" destOrd="0" presId="urn:microsoft.com/office/officeart/2018/2/layout/IconLabelList"/>
    <dgm:cxn modelId="{903B6249-A049-4A66-B1D1-963A2FD32F68}" type="presParOf" srcId="{F3668AAA-9978-4C9D-8B2F-F0D756140629}" destId="{426B94FC-5579-4DCA-8F90-41EAD048AEAD}" srcOrd="0" destOrd="0" presId="urn:microsoft.com/office/officeart/2018/2/layout/IconLabelList"/>
    <dgm:cxn modelId="{CE0466BB-3875-4A75-8033-CC257E3AFA57}" type="presParOf" srcId="{F3668AAA-9978-4C9D-8B2F-F0D756140629}" destId="{964BE366-DA9B-4A2E-B6A0-05B31E57CFC4}" srcOrd="1" destOrd="0" presId="urn:microsoft.com/office/officeart/2018/2/layout/IconLabelList"/>
    <dgm:cxn modelId="{24D7FE8E-8E91-4C87-95C8-17148660ABA1}" type="presParOf" srcId="{F3668AAA-9978-4C9D-8B2F-F0D756140629}" destId="{50F7280B-48DD-419B-A629-38F9E9169CB4}" srcOrd="2" destOrd="0" presId="urn:microsoft.com/office/officeart/2018/2/layout/IconLabelList"/>
    <dgm:cxn modelId="{FE400D30-D023-4D3C-B261-0E8462255D3C}" type="presParOf" srcId="{3958D0C4-C2DE-44F0-8363-F7DE1AD1E6C4}" destId="{190E3B32-E8FF-4BB4-8C21-4860333061A9}" srcOrd="1" destOrd="0" presId="urn:microsoft.com/office/officeart/2018/2/layout/IconLabelList"/>
    <dgm:cxn modelId="{CC946CAC-1ED6-49CE-8273-E6E86B33CCBE}" type="presParOf" srcId="{3958D0C4-C2DE-44F0-8363-F7DE1AD1E6C4}" destId="{4D3E8998-943B-4FEF-8CA0-F34995123D39}" srcOrd="2" destOrd="0" presId="urn:microsoft.com/office/officeart/2018/2/layout/IconLabelList"/>
    <dgm:cxn modelId="{06B54F07-96E0-4AFC-A5EA-1DA5FBB35F33}" type="presParOf" srcId="{4D3E8998-943B-4FEF-8CA0-F34995123D39}" destId="{59F0B178-202F-49C5-8C2D-343AA432203C}" srcOrd="0" destOrd="0" presId="urn:microsoft.com/office/officeart/2018/2/layout/IconLabelList"/>
    <dgm:cxn modelId="{4888D591-9753-4500-A6E2-1C1A262563E8}" type="presParOf" srcId="{4D3E8998-943B-4FEF-8CA0-F34995123D39}" destId="{26165608-69FF-42B3-80E1-B442A76F013C}" srcOrd="1" destOrd="0" presId="urn:microsoft.com/office/officeart/2018/2/layout/IconLabelList"/>
    <dgm:cxn modelId="{E3C38400-5C68-4BA5-A3DD-A9520875C535}" type="presParOf" srcId="{4D3E8998-943B-4FEF-8CA0-F34995123D39}" destId="{30984CD5-10F7-40DD-BA6B-0BADE33CFAF9}" srcOrd="2" destOrd="0" presId="urn:microsoft.com/office/officeart/2018/2/layout/IconLabel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A587C5F-2644-4EA6-A29D-8528CADC9DA3}" type="doc">
      <dgm:prSet loTypeId="urn:microsoft.com/office/officeart/2009/3/layout/HorizontalOrganizationChart" loCatId="hierarchy" qsTypeId="urn:microsoft.com/office/officeart/2005/8/quickstyle/simple4" qsCatId="simple" csTypeId="urn:microsoft.com/office/officeart/2005/8/colors/colorful2" csCatId="colorful"/>
      <dgm:spPr/>
      <dgm:t>
        <a:bodyPr/>
        <a:lstStyle/>
        <a:p>
          <a:endParaRPr lang="en-US"/>
        </a:p>
      </dgm:t>
    </dgm:pt>
    <dgm:pt modelId="{3312FDF6-5809-4D0B-90C0-336403DA9015}">
      <dgm:prSet/>
      <dgm:spPr/>
      <dgm:t>
        <a:bodyPr/>
        <a:lstStyle/>
        <a:p>
          <a:r>
            <a:rPr lang="tr-TR"/>
            <a:t>Planlama Süreci: Dört aşamadan oluşmaktadır.</a:t>
          </a:r>
          <a:endParaRPr lang="en-US"/>
        </a:p>
      </dgm:t>
    </dgm:pt>
    <dgm:pt modelId="{4D06D43D-F629-461C-9633-CF5F6D31A2B4}" type="parTrans" cxnId="{8E7D1D6F-0BD9-4A47-A6A0-9B46F1C6D16F}">
      <dgm:prSet/>
      <dgm:spPr/>
      <dgm:t>
        <a:bodyPr/>
        <a:lstStyle/>
        <a:p>
          <a:endParaRPr lang="en-US"/>
        </a:p>
      </dgm:t>
    </dgm:pt>
    <dgm:pt modelId="{BB88F58C-5DF5-4219-AA9C-A829E113D439}" type="sibTrans" cxnId="{8E7D1D6F-0BD9-4A47-A6A0-9B46F1C6D16F}">
      <dgm:prSet/>
      <dgm:spPr/>
      <dgm:t>
        <a:bodyPr/>
        <a:lstStyle/>
        <a:p>
          <a:endParaRPr lang="en-US"/>
        </a:p>
      </dgm:t>
    </dgm:pt>
    <dgm:pt modelId="{B7249794-F33A-4817-9A50-444FF494E742}">
      <dgm:prSet/>
      <dgm:spPr/>
      <dgm:t>
        <a:bodyPr/>
        <a:lstStyle/>
        <a:p>
          <a:r>
            <a:rPr lang="tr-TR"/>
            <a:t>Misyon ve vizyonun belirlenmesi</a:t>
          </a:r>
          <a:endParaRPr lang="en-US"/>
        </a:p>
      </dgm:t>
    </dgm:pt>
    <dgm:pt modelId="{684048F1-031C-4361-92DC-5BB1594D18E3}" type="parTrans" cxnId="{6FFCF693-F88D-4970-AC80-ABFF16153A8E}">
      <dgm:prSet/>
      <dgm:spPr/>
      <dgm:t>
        <a:bodyPr/>
        <a:lstStyle/>
        <a:p>
          <a:endParaRPr lang="en-US"/>
        </a:p>
      </dgm:t>
    </dgm:pt>
    <dgm:pt modelId="{35F02017-6311-4B01-AFEA-30CEFE7560F4}" type="sibTrans" cxnId="{6FFCF693-F88D-4970-AC80-ABFF16153A8E}">
      <dgm:prSet/>
      <dgm:spPr/>
      <dgm:t>
        <a:bodyPr/>
        <a:lstStyle/>
        <a:p>
          <a:endParaRPr lang="en-US"/>
        </a:p>
      </dgm:t>
    </dgm:pt>
    <dgm:pt modelId="{9FE9D911-348E-424D-9CA8-88CDF05DA930}">
      <dgm:prSet/>
      <dgm:spPr/>
      <dgm:t>
        <a:bodyPr/>
        <a:lstStyle/>
        <a:p>
          <a:r>
            <a:rPr lang="tr-TR"/>
            <a:t>Amaç ve hedeflerin belirlenmesi</a:t>
          </a:r>
          <a:endParaRPr lang="en-US"/>
        </a:p>
      </dgm:t>
    </dgm:pt>
    <dgm:pt modelId="{5D0401AF-0CCE-4E4C-A67F-0396A866D326}" type="parTrans" cxnId="{9B649908-F030-497A-BB8F-4729EF5206F5}">
      <dgm:prSet/>
      <dgm:spPr/>
      <dgm:t>
        <a:bodyPr/>
        <a:lstStyle/>
        <a:p>
          <a:endParaRPr lang="en-US"/>
        </a:p>
      </dgm:t>
    </dgm:pt>
    <dgm:pt modelId="{0A5FFD12-4618-4108-8078-302D3D07C79F}" type="sibTrans" cxnId="{9B649908-F030-497A-BB8F-4729EF5206F5}">
      <dgm:prSet/>
      <dgm:spPr/>
      <dgm:t>
        <a:bodyPr/>
        <a:lstStyle/>
        <a:p>
          <a:endParaRPr lang="en-US"/>
        </a:p>
      </dgm:t>
    </dgm:pt>
    <dgm:pt modelId="{2A8F772F-525F-4BD0-B192-ACD8E66E5783}">
      <dgm:prSet/>
      <dgm:spPr/>
      <dgm:t>
        <a:bodyPr/>
        <a:lstStyle/>
        <a:p>
          <a:r>
            <a:rPr lang="tr-TR"/>
            <a:t>Amaçlara ulaştıracak hedeflerin belirlenmesi</a:t>
          </a:r>
          <a:endParaRPr lang="en-US"/>
        </a:p>
      </dgm:t>
    </dgm:pt>
    <dgm:pt modelId="{1F51925D-C7AA-4246-B206-09168E73A8AD}" type="parTrans" cxnId="{7D9ACC2B-D832-4A4B-B042-F39893225FF7}">
      <dgm:prSet/>
      <dgm:spPr/>
      <dgm:t>
        <a:bodyPr/>
        <a:lstStyle/>
        <a:p>
          <a:endParaRPr lang="en-US"/>
        </a:p>
      </dgm:t>
    </dgm:pt>
    <dgm:pt modelId="{ECEA9F3E-2589-4826-A34D-D1ACF4144407}" type="sibTrans" cxnId="{7D9ACC2B-D832-4A4B-B042-F39893225FF7}">
      <dgm:prSet/>
      <dgm:spPr/>
      <dgm:t>
        <a:bodyPr/>
        <a:lstStyle/>
        <a:p>
          <a:endParaRPr lang="en-US"/>
        </a:p>
      </dgm:t>
    </dgm:pt>
    <dgm:pt modelId="{AB27ABDE-0B69-43F0-B107-8B72C0AC9EE1}">
      <dgm:prSet/>
      <dgm:spPr/>
      <dgm:t>
        <a:bodyPr/>
        <a:lstStyle/>
        <a:p>
          <a:r>
            <a:rPr lang="tr-TR"/>
            <a:t>Alternatifler arasından seçim yapma</a:t>
          </a:r>
          <a:endParaRPr lang="en-US"/>
        </a:p>
      </dgm:t>
    </dgm:pt>
    <dgm:pt modelId="{9E6460CC-495B-4386-A11D-70BEDF8377B8}" type="parTrans" cxnId="{3E9A6C3C-4B50-454A-905C-CB13FFAED38F}">
      <dgm:prSet/>
      <dgm:spPr/>
      <dgm:t>
        <a:bodyPr/>
        <a:lstStyle/>
        <a:p>
          <a:endParaRPr lang="en-US"/>
        </a:p>
      </dgm:t>
    </dgm:pt>
    <dgm:pt modelId="{E2F08C37-09CD-4F07-9943-18A5D5B47A0F}" type="sibTrans" cxnId="{3E9A6C3C-4B50-454A-905C-CB13FFAED38F}">
      <dgm:prSet/>
      <dgm:spPr/>
      <dgm:t>
        <a:bodyPr/>
        <a:lstStyle/>
        <a:p>
          <a:endParaRPr lang="en-US"/>
        </a:p>
      </dgm:t>
    </dgm:pt>
    <dgm:pt modelId="{97D34914-A31B-45C8-8FB7-227ABC777E1F}" type="pres">
      <dgm:prSet presAssocID="{EA587C5F-2644-4EA6-A29D-8528CADC9DA3}" presName="hierChild1" presStyleCnt="0">
        <dgm:presLayoutVars>
          <dgm:orgChart val="1"/>
          <dgm:chPref val="1"/>
          <dgm:dir/>
          <dgm:animOne val="branch"/>
          <dgm:animLvl val="lvl"/>
          <dgm:resizeHandles/>
        </dgm:presLayoutVars>
      </dgm:prSet>
      <dgm:spPr/>
      <dgm:t>
        <a:bodyPr/>
        <a:lstStyle/>
        <a:p>
          <a:endParaRPr lang="tr-TR"/>
        </a:p>
      </dgm:t>
    </dgm:pt>
    <dgm:pt modelId="{E81075D0-8F99-466C-AF2B-89117B528195}" type="pres">
      <dgm:prSet presAssocID="{3312FDF6-5809-4D0B-90C0-336403DA9015}" presName="hierRoot1" presStyleCnt="0">
        <dgm:presLayoutVars>
          <dgm:hierBranch val="init"/>
        </dgm:presLayoutVars>
      </dgm:prSet>
      <dgm:spPr/>
    </dgm:pt>
    <dgm:pt modelId="{8EEF6A44-0A2E-4ED0-8E84-697DBDF4ECDA}" type="pres">
      <dgm:prSet presAssocID="{3312FDF6-5809-4D0B-90C0-336403DA9015}" presName="rootComposite1" presStyleCnt="0"/>
      <dgm:spPr/>
    </dgm:pt>
    <dgm:pt modelId="{9D94DBBC-396E-4B25-9B65-D67CA9947617}" type="pres">
      <dgm:prSet presAssocID="{3312FDF6-5809-4D0B-90C0-336403DA9015}" presName="rootText1" presStyleLbl="node0" presStyleIdx="0" presStyleCnt="1">
        <dgm:presLayoutVars>
          <dgm:chPref val="3"/>
        </dgm:presLayoutVars>
      </dgm:prSet>
      <dgm:spPr/>
      <dgm:t>
        <a:bodyPr/>
        <a:lstStyle/>
        <a:p>
          <a:endParaRPr lang="tr-TR"/>
        </a:p>
      </dgm:t>
    </dgm:pt>
    <dgm:pt modelId="{0C4D5C7D-E4A8-491E-A6B7-2AC48A8C652A}" type="pres">
      <dgm:prSet presAssocID="{3312FDF6-5809-4D0B-90C0-336403DA9015}" presName="rootConnector1" presStyleLbl="node1" presStyleIdx="0" presStyleCnt="0"/>
      <dgm:spPr/>
      <dgm:t>
        <a:bodyPr/>
        <a:lstStyle/>
        <a:p>
          <a:endParaRPr lang="tr-TR"/>
        </a:p>
      </dgm:t>
    </dgm:pt>
    <dgm:pt modelId="{FF9E8E0D-7E6A-43F9-B7D6-2FE17F2BD221}" type="pres">
      <dgm:prSet presAssocID="{3312FDF6-5809-4D0B-90C0-336403DA9015}" presName="hierChild2" presStyleCnt="0"/>
      <dgm:spPr/>
    </dgm:pt>
    <dgm:pt modelId="{E2499DEE-A192-414D-B56B-F7C6F3FD87EC}" type="pres">
      <dgm:prSet presAssocID="{684048F1-031C-4361-92DC-5BB1594D18E3}" presName="Name64" presStyleLbl="parChTrans1D2" presStyleIdx="0" presStyleCnt="4"/>
      <dgm:spPr/>
      <dgm:t>
        <a:bodyPr/>
        <a:lstStyle/>
        <a:p>
          <a:endParaRPr lang="tr-TR"/>
        </a:p>
      </dgm:t>
    </dgm:pt>
    <dgm:pt modelId="{2EB70B1A-30FB-4974-AB94-28E865F0C2DD}" type="pres">
      <dgm:prSet presAssocID="{B7249794-F33A-4817-9A50-444FF494E742}" presName="hierRoot2" presStyleCnt="0">
        <dgm:presLayoutVars>
          <dgm:hierBranch val="init"/>
        </dgm:presLayoutVars>
      </dgm:prSet>
      <dgm:spPr/>
    </dgm:pt>
    <dgm:pt modelId="{1028D75F-59C7-4BDE-ADF3-7878966E0DD2}" type="pres">
      <dgm:prSet presAssocID="{B7249794-F33A-4817-9A50-444FF494E742}" presName="rootComposite" presStyleCnt="0"/>
      <dgm:spPr/>
    </dgm:pt>
    <dgm:pt modelId="{8211950C-D93A-413A-B0D9-C0F647E75DD4}" type="pres">
      <dgm:prSet presAssocID="{B7249794-F33A-4817-9A50-444FF494E742}" presName="rootText" presStyleLbl="node2" presStyleIdx="0" presStyleCnt="4">
        <dgm:presLayoutVars>
          <dgm:chPref val="3"/>
        </dgm:presLayoutVars>
      </dgm:prSet>
      <dgm:spPr/>
      <dgm:t>
        <a:bodyPr/>
        <a:lstStyle/>
        <a:p>
          <a:endParaRPr lang="tr-TR"/>
        </a:p>
      </dgm:t>
    </dgm:pt>
    <dgm:pt modelId="{95A6B8C9-6DD7-40DE-B115-82B0A4BAB165}" type="pres">
      <dgm:prSet presAssocID="{B7249794-F33A-4817-9A50-444FF494E742}" presName="rootConnector" presStyleLbl="node2" presStyleIdx="0" presStyleCnt="4"/>
      <dgm:spPr/>
      <dgm:t>
        <a:bodyPr/>
        <a:lstStyle/>
        <a:p>
          <a:endParaRPr lang="tr-TR"/>
        </a:p>
      </dgm:t>
    </dgm:pt>
    <dgm:pt modelId="{907A4769-63CC-4522-ABAE-0D0BDF046F24}" type="pres">
      <dgm:prSet presAssocID="{B7249794-F33A-4817-9A50-444FF494E742}" presName="hierChild4" presStyleCnt="0"/>
      <dgm:spPr/>
    </dgm:pt>
    <dgm:pt modelId="{CCB0B58A-13F0-452D-B9F2-4078C7E55731}" type="pres">
      <dgm:prSet presAssocID="{B7249794-F33A-4817-9A50-444FF494E742}" presName="hierChild5" presStyleCnt="0"/>
      <dgm:spPr/>
    </dgm:pt>
    <dgm:pt modelId="{57FFB2F4-94E8-4CB7-909D-A4DDD830ECA9}" type="pres">
      <dgm:prSet presAssocID="{5D0401AF-0CCE-4E4C-A67F-0396A866D326}" presName="Name64" presStyleLbl="parChTrans1D2" presStyleIdx="1" presStyleCnt="4"/>
      <dgm:spPr/>
      <dgm:t>
        <a:bodyPr/>
        <a:lstStyle/>
        <a:p>
          <a:endParaRPr lang="tr-TR"/>
        </a:p>
      </dgm:t>
    </dgm:pt>
    <dgm:pt modelId="{1BD37504-F936-496B-9781-5867BF3A6D4B}" type="pres">
      <dgm:prSet presAssocID="{9FE9D911-348E-424D-9CA8-88CDF05DA930}" presName="hierRoot2" presStyleCnt="0">
        <dgm:presLayoutVars>
          <dgm:hierBranch val="init"/>
        </dgm:presLayoutVars>
      </dgm:prSet>
      <dgm:spPr/>
    </dgm:pt>
    <dgm:pt modelId="{B73C1503-49E4-4198-83FD-98EFD5D33615}" type="pres">
      <dgm:prSet presAssocID="{9FE9D911-348E-424D-9CA8-88CDF05DA930}" presName="rootComposite" presStyleCnt="0"/>
      <dgm:spPr/>
    </dgm:pt>
    <dgm:pt modelId="{4DA79087-052E-42EF-AD0F-31E688ED7463}" type="pres">
      <dgm:prSet presAssocID="{9FE9D911-348E-424D-9CA8-88CDF05DA930}" presName="rootText" presStyleLbl="node2" presStyleIdx="1" presStyleCnt="4">
        <dgm:presLayoutVars>
          <dgm:chPref val="3"/>
        </dgm:presLayoutVars>
      </dgm:prSet>
      <dgm:spPr/>
      <dgm:t>
        <a:bodyPr/>
        <a:lstStyle/>
        <a:p>
          <a:endParaRPr lang="tr-TR"/>
        </a:p>
      </dgm:t>
    </dgm:pt>
    <dgm:pt modelId="{AFC8FCA7-BD48-44D0-BFC1-A2E954CAA2A4}" type="pres">
      <dgm:prSet presAssocID="{9FE9D911-348E-424D-9CA8-88CDF05DA930}" presName="rootConnector" presStyleLbl="node2" presStyleIdx="1" presStyleCnt="4"/>
      <dgm:spPr/>
      <dgm:t>
        <a:bodyPr/>
        <a:lstStyle/>
        <a:p>
          <a:endParaRPr lang="tr-TR"/>
        </a:p>
      </dgm:t>
    </dgm:pt>
    <dgm:pt modelId="{EC0EB6DE-76A0-466D-AD58-F1E77B85C95B}" type="pres">
      <dgm:prSet presAssocID="{9FE9D911-348E-424D-9CA8-88CDF05DA930}" presName="hierChild4" presStyleCnt="0"/>
      <dgm:spPr/>
    </dgm:pt>
    <dgm:pt modelId="{C15F1D09-E10B-4F6D-9063-47D9D9023D6F}" type="pres">
      <dgm:prSet presAssocID="{9FE9D911-348E-424D-9CA8-88CDF05DA930}" presName="hierChild5" presStyleCnt="0"/>
      <dgm:spPr/>
    </dgm:pt>
    <dgm:pt modelId="{B41A61B9-EE3B-44BC-BF39-DF041FE0285C}" type="pres">
      <dgm:prSet presAssocID="{1F51925D-C7AA-4246-B206-09168E73A8AD}" presName="Name64" presStyleLbl="parChTrans1D2" presStyleIdx="2" presStyleCnt="4"/>
      <dgm:spPr/>
      <dgm:t>
        <a:bodyPr/>
        <a:lstStyle/>
        <a:p>
          <a:endParaRPr lang="tr-TR"/>
        </a:p>
      </dgm:t>
    </dgm:pt>
    <dgm:pt modelId="{C591FEC2-A23D-4E3F-801B-3A3048EEAE0D}" type="pres">
      <dgm:prSet presAssocID="{2A8F772F-525F-4BD0-B192-ACD8E66E5783}" presName="hierRoot2" presStyleCnt="0">
        <dgm:presLayoutVars>
          <dgm:hierBranch val="init"/>
        </dgm:presLayoutVars>
      </dgm:prSet>
      <dgm:spPr/>
    </dgm:pt>
    <dgm:pt modelId="{80C24E6A-7B8A-4775-AC76-FA728C167397}" type="pres">
      <dgm:prSet presAssocID="{2A8F772F-525F-4BD0-B192-ACD8E66E5783}" presName="rootComposite" presStyleCnt="0"/>
      <dgm:spPr/>
    </dgm:pt>
    <dgm:pt modelId="{B395C08D-DB62-469E-9590-F5C27ABBC398}" type="pres">
      <dgm:prSet presAssocID="{2A8F772F-525F-4BD0-B192-ACD8E66E5783}" presName="rootText" presStyleLbl="node2" presStyleIdx="2" presStyleCnt="4">
        <dgm:presLayoutVars>
          <dgm:chPref val="3"/>
        </dgm:presLayoutVars>
      </dgm:prSet>
      <dgm:spPr/>
      <dgm:t>
        <a:bodyPr/>
        <a:lstStyle/>
        <a:p>
          <a:endParaRPr lang="tr-TR"/>
        </a:p>
      </dgm:t>
    </dgm:pt>
    <dgm:pt modelId="{1A24727A-D9E4-4BD5-B3FD-30AB85187715}" type="pres">
      <dgm:prSet presAssocID="{2A8F772F-525F-4BD0-B192-ACD8E66E5783}" presName="rootConnector" presStyleLbl="node2" presStyleIdx="2" presStyleCnt="4"/>
      <dgm:spPr/>
      <dgm:t>
        <a:bodyPr/>
        <a:lstStyle/>
        <a:p>
          <a:endParaRPr lang="tr-TR"/>
        </a:p>
      </dgm:t>
    </dgm:pt>
    <dgm:pt modelId="{374151D4-C255-4BF7-B993-94C89BB1A659}" type="pres">
      <dgm:prSet presAssocID="{2A8F772F-525F-4BD0-B192-ACD8E66E5783}" presName="hierChild4" presStyleCnt="0"/>
      <dgm:spPr/>
    </dgm:pt>
    <dgm:pt modelId="{3C8647BC-1A1E-48CB-907B-778BE3EDE380}" type="pres">
      <dgm:prSet presAssocID="{2A8F772F-525F-4BD0-B192-ACD8E66E5783}" presName="hierChild5" presStyleCnt="0"/>
      <dgm:spPr/>
    </dgm:pt>
    <dgm:pt modelId="{C765E4B5-AAE1-45B7-9739-A1909883B1A7}" type="pres">
      <dgm:prSet presAssocID="{9E6460CC-495B-4386-A11D-70BEDF8377B8}" presName="Name64" presStyleLbl="parChTrans1D2" presStyleIdx="3" presStyleCnt="4"/>
      <dgm:spPr/>
      <dgm:t>
        <a:bodyPr/>
        <a:lstStyle/>
        <a:p>
          <a:endParaRPr lang="tr-TR"/>
        </a:p>
      </dgm:t>
    </dgm:pt>
    <dgm:pt modelId="{82BDD753-278C-41CF-906F-5F985A679316}" type="pres">
      <dgm:prSet presAssocID="{AB27ABDE-0B69-43F0-B107-8B72C0AC9EE1}" presName="hierRoot2" presStyleCnt="0">
        <dgm:presLayoutVars>
          <dgm:hierBranch val="init"/>
        </dgm:presLayoutVars>
      </dgm:prSet>
      <dgm:spPr/>
    </dgm:pt>
    <dgm:pt modelId="{D2C20181-F373-4635-9E13-C5BD38E61F48}" type="pres">
      <dgm:prSet presAssocID="{AB27ABDE-0B69-43F0-B107-8B72C0AC9EE1}" presName="rootComposite" presStyleCnt="0"/>
      <dgm:spPr/>
    </dgm:pt>
    <dgm:pt modelId="{F3875D95-742D-4A22-8BF6-A7414B04B1AB}" type="pres">
      <dgm:prSet presAssocID="{AB27ABDE-0B69-43F0-B107-8B72C0AC9EE1}" presName="rootText" presStyleLbl="node2" presStyleIdx="3" presStyleCnt="4">
        <dgm:presLayoutVars>
          <dgm:chPref val="3"/>
        </dgm:presLayoutVars>
      </dgm:prSet>
      <dgm:spPr/>
      <dgm:t>
        <a:bodyPr/>
        <a:lstStyle/>
        <a:p>
          <a:endParaRPr lang="tr-TR"/>
        </a:p>
      </dgm:t>
    </dgm:pt>
    <dgm:pt modelId="{B845818D-C864-4A40-A4D4-03FC0B6A6BF3}" type="pres">
      <dgm:prSet presAssocID="{AB27ABDE-0B69-43F0-B107-8B72C0AC9EE1}" presName="rootConnector" presStyleLbl="node2" presStyleIdx="3" presStyleCnt="4"/>
      <dgm:spPr/>
      <dgm:t>
        <a:bodyPr/>
        <a:lstStyle/>
        <a:p>
          <a:endParaRPr lang="tr-TR"/>
        </a:p>
      </dgm:t>
    </dgm:pt>
    <dgm:pt modelId="{7326552F-2680-4719-BA9C-F44AAECF01C7}" type="pres">
      <dgm:prSet presAssocID="{AB27ABDE-0B69-43F0-B107-8B72C0AC9EE1}" presName="hierChild4" presStyleCnt="0"/>
      <dgm:spPr/>
    </dgm:pt>
    <dgm:pt modelId="{0AF5DE70-CECB-47C7-B2DE-22280EEC3490}" type="pres">
      <dgm:prSet presAssocID="{AB27ABDE-0B69-43F0-B107-8B72C0AC9EE1}" presName="hierChild5" presStyleCnt="0"/>
      <dgm:spPr/>
    </dgm:pt>
    <dgm:pt modelId="{8D979A18-3380-4744-8E65-DE70ECD76441}" type="pres">
      <dgm:prSet presAssocID="{3312FDF6-5809-4D0B-90C0-336403DA9015}" presName="hierChild3" presStyleCnt="0"/>
      <dgm:spPr/>
    </dgm:pt>
  </dgm:ptLst>
  <dgm:cxnLst>
    <dgm:cxn modelId="{C5F83FCF-259B-48C7-909F-B8DBDF740685}" type="presOf" srcId="{9E6460CC-495B-4386-A11D-70BEDF8377B8}" destId="{C765E4B5-AAE1-45B7-9739-A1909883B1A7}" srcOrd="0" destOrd="0" presId="urn:microsoft.com/office/officeart/2009/3/layout/HorizontalOrganizationChart"/>
    <dgm:cxn modelId="{7D9ACC2B-D832-4A4B-B042-F39893225FF7}" srcId="{3312FDF6-5809-4D0B-90C0-336403DA9015}" destId="{2A8F772F-525F-4BD0-B192-ACD8E66E5783}" srcOrd="2" destOrd="0" parTransId="{1F51925D-C7AA-4246-B206-09168E73A8AD}" sibTransId="{ECEA9F3E-2589-4826-A34D-D1ACF4144407}"/>
    <dgm:cxn modelId="{DE212EB9-889D-4412-A281-F6E9BCB1D54B}" type="presOf" srcId="{1F51925D-C7AA-4246-B206-09168E73A8AD}" destId="{B41A61B9-EE3B-44BC-BF39-DF041FE0285C}" srcOrd="0" destOrd="0" presId="urn:microsoft.com/office/officeart/2009/3/layout/HorizontalOrganizationChart"/>
    <dgm:cxn modelId="{5D2A2E62-695A-4816-8BF7-5DC03D800FD8}" type="presOf" srcId="{5D0401AF-0CCE-4E4C-A67F-0396A866D326}" destId="{57FFB2F4-94E8-4CB7-909D-A4DDD830ECA9}" srcOrd="0" destOrd="0" presId="urn:microsoft.com/office/officeart/2009/3/layout/HorizontalOrganizationChart"/>
    <dgm:cxn modelId="{6FFCF693-F88D-4970-AC80-ABFF16153A8E}" srcId="{3312FDF6-5809-4D0B-90C0-336403DA9015}" destId="{B7249794-F33A-4817-9A50-444FF494E742}" srcOrd="0" destOrd="0" parTransId="{684048F1-031C-4361-92DC-5BB1594D18E3}" sibTransId="{35F02017-6311-4B01-AFEA-30CEFE7560F4}"/>
    <dgm:cxn modelId="{25668176-F449-4341-BB44-54A5ED94C73A}" type="presOf" srcId="{684048F1-031C-4361-92DC-5BB1594D18E3}" destId="{E2499DEE-A192-414D-B56B-F7C6F3FD87EC}" srcOrd="0" destOrd="0" presId="urn:microsoft.com/office/officeart/2009/3/layout/HorizontalOrganizationChart"/>
    <dgm:cxn modelId="{745F4367-A7FE-4D0A-A833-60E691561986}" type="presOf" srcId="{AB27ABDE-0B69-43F0-B107-8B72C0AC9EE1}" destId="{B845818D-C864-4A40-A4D4-03FC0B6A6BF3}" srcOrd="1" destOrd="0" presId="urn:microsoft.com/office/officeart/2009/3/layout/HorizontalOrganizationChart"/>
    <dgm:cxn modelId="{F7E051DC-B15F-4F96-99BA-931A5F0E7486}" type="presOf" srcId="{2A8F772F-525F-4BD0-B192-ACD8E66E5783}" destId="{B395C08D-DB62-469E-9590-F5C27ABBC398}" srcOrd="0" destOrd="0" presId="urn:microsoft.com/office/officeart/2009/3/layout/HorizontalOrganizationChart"/>
    <dgm:cxn modelId="{8E7D1D6F-0BD9-4A47-A6A0-9B46F1C6D16F}" srcId="{EA587C5F-2644-4EA6-A29D-8528CADC9DA3}" destId="{3312FDF6-5809-4D0B-90C0-336403DA9015}" srcOrd="0" destOrd="0" parTransId="{4D06D43D-F629-461C-9633-CF5F6D31A2B4}" sibTransId="{BB88F58C-5DF5-4219-AA9C-A829E113D439}"/>
    <dgm:cxn modelId="{DDE005EC-2090-4811-8FA1-C78054FC6E16}" type="presOf" srcId="{AB27ABDE-0B69-43F0-B107-8B72C0AC9EE1}" destId="{F3875D95-742D-4A22-8BF6-A7414B04B1AB}" srcOrd="0" destOrd="0" presId="urn:microsoft.com/office/officeart/2009/3/layout/HorizontalOrganizationChart"/>
    <dgm:cxn modelId="{3E9A6C3C-4B50-454A-905C-CB13FFAED38F}" srcId="{3312FDF6-5809-4D0B-90C0-336403DA9015}" destId="{AB27ABDE-0B69-43F0-B107-8B72C0AC9EE1}" srcOrd="3" destOrd="0" parTransId="{9E6460CC-495B-4386-A11D-70BEDF8377B8}" sibTransId="{E2F08C37-09CD-4F07-9943-18A5D5B47A0F}"/>
    <dgm:cxn modelId="{FFBE8961-1BAB-4CBB-9D8F-FB93093C4613}" type="presOf" srcId="{B7249794-F33A-4817-9A50-444FF494E742}" destId="{95A6B8C9-6DD7-40DE-B115-82B0A4BAB165}" srcOrd="1" destOrd="0" presId="urn:microsoft.com/office/officeart/2009/3/layout/HorizontalOrganizationChart"/>
    <dgm:cxn modelId="{AB6930B4-82FC-46B6-ABFC-3335CFF87C75}" type="presOf" srcId="{9FE9D911-348E-424D-9CA8-88CDF05DA930}" destId="{AFC8FCA7-BD48-44D0-BFC1-A2E954CAA2A4}" srcOrd="1" destOrd="0" presId="urn:microsoft.com/office/officeart/2009/3/layout/HorizontalOrganizationChart"/>
    <dgm:cxn modelId="{5A07A533-85FC-49BF-A90E-403ADB51CA33}" type="presOf" srcId="{EA587C5F-2644-4EA6-A29D-8528CADC9DA3}" destId="{97D34914-A31B-45C8-8FB7-227ABC777E1F}" srcOrd="0" destOrd="0" presId="urn:microsoft.com/office/officeart/2009/3/layout/HorizontalOrganizationChart"/>
    <dgm:cxn modelId="{D6C38A3B-6C8E-4DF5-AF0B-63637153B2C9}" type="presOf" srcId="{9FE9D911-348E-424D-9CA8-88CDF05DA930}" destId="{4DA79087-052E-42EF-AD0F-31E688ED7463}" srcOrd="0" destOrd="0" presId="urn:microsoft.com/office/officeart/2009/3/layout/HorizontalOrganizationChart"/>
    <dgm:cxn modelId="{2F7C3EBE-C593-4205-80AF-4D796C26408E}" type="presOf" srcId="{2A8F772F-525F-4BD0-B192-ACD8E66E5783}" destId="{1A24727A-D9E4-4BD5-B3FD-30AB85187715}" srcOrd="1" destOrd="0" presId="urn:microsoft.com/office/officeart/2009/3/layout/HorizontalOrganizationChart"/>
    <dgm:cxn modelId="{25C3071B-1D84-44B7-BFDD-6BFBCBEF1364}" type="presOf" srcId="{3312FDF6-5809-4D0B-90C0-336403DA9015}" destId="{0C4D5C7D-E4A8-491E-A6B7-2AC48A8C652A}" srcOrd="1" destOrd="0" presId="urn:microsoft.com/office/officeart/2009/3/layout/HorizontalOrganizationChart"/>
    <dgm:cxn modelId="{B3699C72-0278-4B88-8EB4-3B160348788C}" type="presOf" srcId="{3312FDF6-5809-4D0B-90C0-336403DA9015}" destId="{9D94DBBC-396E-4B25-9B65-D67CA9947617}" srcOrd="0" destOrd="0" presId="urn:microsoft.com/office/officeart/2009/3/layout/HorizontalOrganizationChart"/>
    <dgm:cxn modelId="{641DE378-146E-4082-B3B1-1DC3DEF1A699}" type="presOf" srcId="{B7249794-F33A-4817-9A50-444FF494E742}" destId="{8211950C-D93A-413A-B0D9-C0F647E75DD4}" srcOrd="0" destOrd="0" presId="urn:microsoft.com/office/officeart/2009/3/layout/HorizontalOrganizationChart"/>
    <dgm:cxn modelId="{9B649908-F030-497A-BB8F-4729EF5206F5}" srcId="{3312FDF6-5809-4D0B-90C0-336403DA9015}" destId="{9FE9D911-348E-424D-9CA8-88CDF05DA930}" srcOrd="1" destOrd="0" parTransId="{5D0401AF-0CCE-4E4C-A67F-0396A866D326}" sibTransId="{0A5FFD12-4618-4108-8078-302D3D07C79F}"/>
    <dgm:cxn modelId="{CB2E7CCE-F67E-49F0-9F9E-1224F24F3B11}" type="presParOf" srcId="{97D34914-A31B-45C8-8FB7-227ABC777E1F}" destId="{E81075D0-8F99-466C-AF2B-89117B528195}" srcOrd="0" destOrd="0" presId="urn:microsoft.com/office/officeart/2009/3/layout/HorizontalOrganizationChart"/>
    <dgm:cxn modelId="{0231B8F4-D9F7-4ECE-8A03-A32F5BE221EA}" type="presParOf" srcId="{E81075D0-8F99-466C-AF2B-89117B528195}" destId="{8EEF6A44-0A2E-4ED0-8E84-697DBDF4ECDA}" srcOrd="0" destOrd="0" presId="urn:microsoft.com/office/officeart/2009/3/layout/HorizontalOrganizationChart"/>
    <dgm:cxn modelId="{CD4E411C-8742-4C45-BFD7-F14B36467AE8}" type="presParOf" srcId="{8EEF6A44-0A2E-4ED0-8E84-697DBDF4ECDA}" destId="{9D94DBBC-396E-4B25-9B65-D67CA9947617}" srcOrd="0" destOrd="0" presId="urn:microsoft.com/office/officeart/2009/3/layout/HorizontalOrganizationChart"/>
    <dgm:cxn modelId="{84CA71C4-4685-4D7F-9070-5A0B2FD843A6}" type="presParOf" srcId="{8EEF6A44-0A2E-4ED0-8E84-697DBDF4ECDA}" destId="{0C4D5C7D-E4A8-491E-A6B7-2AC48A8C652A}" srcOrd="1" destOrd="0" presId="urn:microsoft.com/office/officeart/2009/3/layout/HorizontalOrganizationChart"/>
    <dgm:cxn modelId="{AA8657E4-CEFB-471D-8137-A8983B53AD55}" type="presParOf" srcId="{E81075D0-8F99-466C-AF2B-89117B528195}" destId="{FF9E8E0D-7E6A-43F9-B7D6-2FE17F2BD221}" srcOrd="1" destOrd="0" presId="urn:microsoft.com/office/officeart/2009/3/layout/HorizontalOrganizationChart"/>
    <dgm:cxn modelId="{9ECA9FC8-79A9-4B83-8043-32459D9B738F}" type="presParOf" srcId="{FF9E8E0D-7E6A-43F9-B7D6-2FE17F2BD221}" destId="{E2499DEE-A192-414D-B56B-F7C6F3FD87EC}" srcOrd="0" destOrd="0" presId="urn:microsoft.com/office/officeart/2009/3/layout/HorizontalOrganizationChart"/>
    <dgm:cxn modelId="{1F5E63E9-5291-487E-98EB-0541CE260769}" type="presParOf" srcId="{FF9E8E0D-7E6A-43F9-B7D6-2FE17F2BD221}" destId="{2EB70B1A-30FB-4974-AB94-28E865F0C2DD}" srcOrd="1" destOrd="0" presId="urn:microsoft.com/office/officeart/2009/3/layout/HorizontalOrganizationChart"/>
    <dgm:cxn modelId="{71E062CB-7CC2-4530-A87D-4B3BC506DE4F}" type="presParOf" srcId="{2EB70B1A-30FB-4974-AB94-28E865F0C2DD}" destId="{1028D75F-59C7-4BDE-ADF3-7878966E0DD2}" srcOrd="0" destOrd="0" presId="urn:microsoft.com/office/officeart/2009/3/layout/HorizontalOrganizationChart"/>
    <dgm:cxn modelId="{73A09CB4-7B12-451A-A746-1FDE4913781B}" type="presParOf" srcId="{1028D75F-59C7-4BDE-ADF3-7878966E0DD2}" destId="{8211950C-D93A-413A-B0D9-C0F647E75DD4}" srcOrd="0" destOrd="0" presId="urn:microsoft.com/office/officeart/2009/3/layout/HorizontalOrganizationChart"/>
    <dgm:cxn modelId="{328B8C80-BD1F-4C9B-8473-4407357B7218}" type="presParOf" srcId="{1028D75F-59C7-4BDE-ADF3-7878966E0DD2}" destId="{95A6B8C9-6DD7-40DE-B115-82B0A4BAB165}" srcOrd="1" destOrd="0" presId="urn:microsoft.com/office/officeart/2009/3/layout/HorizontalOrganizationChart"/>
    <dgm:cxn modelId="{C9DBB448-2E07-4810-BAED-15D7E1105438}" type="presParOf" srcId="{2EB70B1A-30FB-4974-AB94-28E865F0C2DD}" destId="{907A4769-63CC-4522-ABAE-0D0BDF046F24}" srcOrd="1" destOrd="0" presId="urn:microsoft.com/office/officeart/2009/3/layout/HorizontalOrganizationChart"/>
    <dgm:cxn modelId="{BC6DD5CA-D3F7-47DE-946F-36D514B614CE}" type="presParOf" srcId="{2EB70B1A-30FB-4974-AB94-28E865F0C2DD}" destId="{CCB0B58A-13F0-452D-B9F2-4078C7E55731}" srcOrd="2" destOrd="0" presId="urn:microsoft.com/office/officeart/2009/3/layout/HorizontalOrganizationChart"/>
    <dgm:cxn modelId="{F6552F5B-7C43-4E41-BBE0-8EBF5DE9EA80}" type="presParOf" srcId="{FF9E8E0D-7E6A-43F9-B7D6-2FE17F2BD221}" destId="{57FFB2F4-94E8-4CB7-909D-A4DDD830ECA9}" srcOrd="2" destOrd="0" presId="urn:microsoft.com/office/officeart/2009/3/layout/HorizontalOrganizationChart"/>
    <dgm:cxn modelId="{192DE130-BB71-4819-91B6-E425D5244881}" type="presParOf" srcId="{FF9E8E0D-7E6A-43F9-B7D6-2FE17F2BD221}" destId="{1BD37504-F936-496B-9781-5867BF3A6D4B}" srcOrd="3" destOrd="0" presId="urn:microsoft.com/office/officeart/2009/3/layout/HorizontalOrganizationChart"/>
    <dgm:cxn modelId="{0D07DB77-EA8C-403E-94DE-39E9394B3975}" type="presParOf" srcId="{1BD37504-F936-496B-9781-5867BF3A6D4B}" destId="{B73C1503-49E4-4198-83FD-98EFD5D33615}" srcOrd="0" destOrd="0" presId="urn:microsoft.com/office/officeart/2009/3/layout/HorizontalOrganizationChart"/>
    <dgm:cxn modelId="{B589B981-18DF-4CC0-8DAE-497637940703}" type="presParOf" srcId="{B73C1503-49E4-4198-83FD-98EFD5D33615}" destId="{4DA79087-052E-42EF-AD0F-31E688ED7463}" srcOrd="0" destOrd="0" presId="urn:microsoft.com/office/officeart/2009/3/layout/HorizontalOrganizationChart"/>
    <dgm:cxn modelId="{E0A04A9D-8A5A-4B2A-9B63-DDA1452F1BD0}" type="presParOf" srcId="{B73C1503-49E4-4198-83FD-98EFD5D33615}" destId="{AFC8FCA7-BD48-44D0-BFC1-A2E954CAA2A4}" srcOrd="1" destOrd="0" presId="urn:microsoft.com/office/officeart/2009/3/layout/HorizontalOrganizationChart"/>
    <dgm:cxn modelId="{715A710F-541D-430F-8250-7DAE1D3892D3}" type="presParOf" srcId="{1BD37504-F936-496B-9781-5867BF3A6D4B}" destId="{EC0EB6DE-76A0-466D-AD58-F1E77B85C95B}" srcOrd="1" destOrd="0" presId="urn:microsoft.com/office/officeart/2009/3/layout/HorizontalOrganizationChart"/>
    <dgm:cxn modelId="{E0F1BB66-808B-49E5-8A7B-1057C234ADB4}" type="presParOf" srcId="{1BD37504-F936-496B-9781-5867BF3A6D4B}" destId="{C15F1D09-E10B-4F6D-9063-47D9D9023D6F}" srcOrd="2" destOrd="0" presId="urn:microsoft.com/office/officeart/2009/3/layout/HorizontalOrganizationChart"/>
    <dgm:cxn modelId="{F8E51A38-C007-455F-9F4A-03553B562AB2}" type="presParOf" srcId="{FF9E8E0D-7E6A-43F9-B7D6-2FE17F2BD221}" destId="{B41A61B9-EE3B-44BC-BF39-DF041FE0285C}" srcOrd="4" destOrd="0" presId="urn:microsoft.com/office/officeart/2009/3/layout/HorizontalOrganizationChart"/>
    <dgm:cxn modelId="{CEDFF2FF-ABF7-4DF7-80BF-FCA9DAEF18F6}" type="presParOf" srcId="{FF9E8E0D-7E6A-43F9-B7D6-2FE17F2BD221}" destId="{C591FEC2-A23D-4E3F-801B-3A3048EEAE0D}" srcOrd="5" destOrd="0" presId="urn:microsoft.com/office/officeart/2009/3/layout/HorizontalOrganizationChart"/>
    <dgm:cxn modelId="{AD68BA2E-BF57-42E5-A284-A57288EC1255}" type="presParOf" srcId="{C591FEC2-A23D-4E3F-801B-3A3048EEAE0D}" destId="{80C24E6A-7B8A-4775-AC76-FA728C167397}" srcOrd="0" destOrd="0" presId="urn:microsoft.com/office/officeart/2009/3/layout/HorizontalOrganizationChart"/>
    <dgm:cxn modelId="{CF66688B-1B45-45AC-AF1E-CDA787957E49}" type="presParOf" srcId="{80C24E6A-7B8A-4775-AC76-FA728C167397}" destId="{B395C08D-DB62-469E-9590-F5C27ABBC398}" srcOrd="0" destOrd="0" presId="urn:microsoft.com/office/officeart/2009/3/layout/HorizontalOrganizationChart"/>
    <dgm:cxn modelId="{1AF8979A-1E8C-4FCD-B4B3-927D6BC31457}" type="presParOf" srcId="{80C24E6A-7B8A-4775-AC76-FA728C167397}" destId="{1A24727A-D9E4-4BD5-B3FD-30AB85187715}" srcOrd="1" destOrd="0" presId="urn:microsoft.com/office/officeart/2009/3/layout/HorizontalOrganizationChart"/>
    <dgm:cxn modelId="{020846C0-96DF-438E-9497-7B9F3B561E0A}" type="presParOf" srcId="{C591FEC2-A23D-4E3F-801B-3A3048EEAE0D}" destId="{374151D4-C255-4BF7-B993-94C89BB1A659}" srcOrd="1" destOrd="0" presId="urn:microsoft.com/office/officeart/2009/3/layout/HorizontalOrganizationChart"/>
    <dgm:cxn modelId="{84481B8C-A901-49D7-AD68-99DBCA36F8E6}" type="presParOf" srcId="{C591FEC2-A23D-4E3F-801B-3A3048EEAE0D}" destId="{3C8647BC-1A1E-48CB-907B-778BE3EDE380}" srcOrd="2" destOrd="0" presId="urn:microsoft.com/office/officeart/2009/3/layout/HorizontalOrganizationChart"/>
    <dgm:cxn modelId="{8647FA5E-900A-4139-924F-BC57CB02B879}" type="presParOf" srcId="{FF9E8E0D-7E6A-43F9-B7D6-2FE17F2BD221}" destId="{C765E4B5-AAE1-45B7-9739-A1909883B1A7}" srcOrd="6" destOrd="0" presId="urn:microsoft.com/office/officeart/2009/3/layout/HorizontalOrganizationChart"/>
    <dgm:cxn modelId="{A0476583-8CD3-4002-99EC-4B1AEE019922}" type="presParOf" srcId="{FF9E8E0D-7E6A-43F9-B7D6-2FE17F2BD221}" destId="{82BDD753-278C-41CF-906F-5F985A679316}" srcOrd="7" destOrd="0" presId="urn:microsoft.com/office/officeart/2009/3/layout/HorizontalOrganizationChart"/>
    <dgm:cxn modelId="{3B9B636D-FA06-461F-A3BA-DCE809B42470}" type="presParOf" srcId="{82BDD753-278C-41CF-906F-5F985A679316}" destId="{D2C20181-F373-4635-9E13-C5BD38E61F48}" srcOrd="0" destOrd="0" presId="urn:microsoft.com/office/officeart/2009/3/layout/HorizontalOrganizationChart"/>
    <dgm:cxn modelId="{CBF6BA83-78DA-4141-B8D7-D7F984984683}" type="presParOf" srcId="{D2C20181-F373-4635-9E13-C5BD38E61F48}" destId="{F3875D95-742D-4A22-8BF6-A7414B04B1AB}" srcOrd="0" destOrd="0" presId="urn:microsoft.com/office/officeart/2009/3/layout/HorizontalOrganizationChart"/>
    <dgm:cxn modelId="{897AC098-7074-4F3C-9A61-9A779BB37B35}" type="presParOf" srcId="{D2C20181-F373-4635-9E13-C5BD38E61F48}" destId="{B845818D-C864-4A40-A4D4-03FC0B6A6BF3}" srcOrd="1" destOrd="0" presId="urn:microsoft.com/office/officeart/2009/3/layout/HorizontalOrganizationChart"/>
    <dgm:cxn modelId="{6980EFAE-C2FB-4231-8D7C-E2E447AD293F}" type="presParOf" srcId="{82BDD753-278C-41CF-906F-5F985A679316}" destId="{7326552F-2680-4719-BA9C-F44AAECF01C7}" srcOrd="1" destOrd="0" presId="urn:microsoft.com/office/officeart/2009/3/layout/HorizontalOrganizationChart"/>
    <dgm:cxn modelId="{94D53D85-1725-430C-9F59-BE0A2BC2E304}" type="presParOf" srcId="{82BDD753-278C-41CF-906F-5F985A679316}" destId="{0AF5DE70-CECB-47C7-B2DE-22280EEC3490}" srcOrd="2" destOrd="0" presId="urn:microsoft.com/office/officeart/2009/3/layout/HorizontalOrganizationChart"/>
    <dgm:cxn modelId="{5A3EAB81-4852-4CB5-B6C4-A5C5279BED4E}" type="presParOf" srcId="{E81075D0-8F99-466C-AF2B-89117B528195}" destId="{8D979A18-3380-4744-8E65-DE70ECD76441}" srcOrd="2" destOrd="0" presId="urn:microsoft.com/office/officeart/2009/3/layout/HorizontalOrganizationChar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E51354-20E0-4C27-9780-DE076B4E6E1D}" type="doc">
      <dgm:prSet loTypeId="urn:microsoft.com/office/officeart/2005/8/layout/process4" loCatId="process" qsTypeId="urn:microsoft.com/office/officeart/2005/8/quickstyle/simple1" qsCatId="simple" csTypeId="urn:microsoft.com/office/officeart/2005/8/colors/colorful1#1" csCatId="colorful"/>
      <dgm:spPr/>
      <dgm:t>
        <a:bodyPr/>
        <a:lstStyle/>
        <a:p>
          <a:endParaRPr lang="en-US"/>
        </a:p>
      </dgm:t>
    </dgm:pt>
    <dgm:pt modelId="{9A31F6BF-BC8B-4B6C-B42D-D8866A6638B3}">
      <dgm:prSet/>
      <dgm:spPr/>
      <dgm:t>
        <a:bodyPr/>
        <a:lstStyle/>
        <a:p>
          <a:r>
            <a:rPr lang="tr-TR"/>
            <a:t>Management (yönetim): Çalışanları motive ederek ikna yöntemlerini kullanarak ve onların yeteneklerini açığa çıkarmanın yöntemlerini geliştirerek verimlilik ve etkinlik sağlamayı açıklamaktadır. </a:t>
          </a:r>
          <a:endParaRPr lang="en-US"/>
        </a:p>
      </dgm:t>
    </dgm:pt>
    <dgm:pt modelId="{2BCE2132-6A14-41D8-85AF-3341FE88D95E}" type="parTrans" cxnId="{47FB5956-1C10-4759-B696-685829892AFD}">
      <dgm:prSet/>
      <dgm:spPr/>
      <dgm:t>
        <a:bodyPr/>
        <a:lstStyle/>
        <a:p>
          <a:endParaRPr lang="en-US"/>
        </a:p>
      </dgm:t>
    </dgm:pt>
    <dgm:pt modelId="{F367D49B-9971-4A84-A520-DE4317C6D272}" type="sibTrans" cxnId="{47FB5956-1C10-4759-B696-685829892AFD}">
      <dgm:prSet/>
      <dgm:spPr/>
      <dgm:t>
        <a:bodyPr/>
        <a:lstStyle/>
        <a:p>
          <a:endParaRPr lang="en-US"/>
        </a:p>
      </dgm:t>
    </dgm:pt>
    <dgm:pt modelId="{AC8F142B-C0D8-428F-B38E-B9F96209D8BF}">
      <dgm:prSet/>
      <dgm:spPr/>
      <dgm:t>
        <a:bodyPr/>
        <a:lstStyle/>
        <a:p>
          <a:r>
            <a:rPr lang="tr-TR"/>
            <a:t>Administration (idare): Başkalarını otoriter tavırlarla sevk ve idare etmektir.</a:t>
          </a:r>
          <a:endParaRPr lang="en-US"/>
        </a:p>
      </dgm:t>
    </dgm:pt>
    <dgm:pt modelId="{50934FE6-1435-43B0-AF81-5B6DAB4835C5}" type="parTrans" cxnId="{E20653A6-C55F-4D3A-A6E8-7C5BECE48399}">
      <dgm:prSet/>
      <dgm:spPr/>
      <dgm:t>
        <a:bodyPr/>
        <a:lstStyle/>
        <a:p>
          <a:endParaRPr lang="en-US"/>
        </a:p>
      </dgm:t>
    </dgm:pt>
    <dgm:pt modelId="{EFF09525-29C4-4B7E-9453-0647C34FD3BC}" type="sibTrans" cxnId="{E20653A6-C55F-4D3A-A6E8-7C5BECE48399}">
      <dgm:prSet/>
      <dgm:spPr/>
      <dgm:t>
        <a:bodyPr/>
        <a:lstStyle/>
        <a:p>
          <a:endParaRPr lang="en-US"/>
        </a:p>
      </dgm:t>
    </dgm:pt>
    <dgm:pt modelId="{AEA5E94E-0B94-471B-B720-4C185BF2A893}" type="pres">
      <dgm:prSet presAssocID="{6EE51354-20E0-4C27-9780-DE076B4E6E1D}" presName="Name0" presStyleCnt="0">
        <dgm:presLayoutVars>
          <dgm:dir/>
          <dgm:animLvl val="lvl"/>
          <dgm:resizeHandles val="exact"/>
        </dgm:presLayoutVars>
      </dgm:prSet>
      <dgm:spPr/>
      <dgm:t>
        <a:bodyPr/>
        <a:lstStyle/>
        <a:p>
          <a:endParaRPr lang="tr-TR"/>
        </a:p>
      </dgm:t>
    </dgm:pt>
    <dgm:pt modelId="{B5EA9D09-932D-4E57-9D30-840682D5F8A6}" type="pres">
      <dgm:prSet presAssocID="{AC8F142B-C0D8-428F-B38E-B9F96209D8BF}" presName="boxAndChildren" presStyleCnt="0"/>
      <dgm:spPr/>
    </dgm:pt>
    <dgm:pt modelId="{DADEB83E-BB31-4218-A8C2-4EDD62F99AB7}" type="pres">
      <dgm:prSet presAssocID="{AC8F142B-C0D8-428F-B38E-B9F96209D8BF}" presName="parentTextBox" presStyleLbl="node1" presStyleIdx="0" presStyleCnt="2"/>
      <dgm:spPr/>
      <dgm:t>
        <a:bodyPr/>
        <a:lstStyle/>
        <a:p>
          <a:endParaRPr lang="tr-TR"/>
        </a:p>
      </dgm:t>
    </dgm:pt>
    <dgm:pt modelId="{84A2FA22-E9CD-4FD8-8E96-F6CDD1D7DFEF}" type="pres">
      <dgm:prSet presAssocID="{F367D49B-9971-4A84-A520-DE4317C6D272}" presName="sp" presStyleCnt="0"/>
      <dgm:spPr/>
    </dgm:pt>
    <dgm:pt modelId="{D57AC08D-7CB6-424F-972C-205F85EAFB27}" type="pres">
      <dgm:prSet presAssocID="{9A31F6BF-BC8B-4B6C-B42D-D8866A6638B3}" presName="arrowAndChildren" presStyleCnt="0"/>
      <dgm:spPr/>
    </dgm:pt>
    <dgm:pt modelId="{DFCDD494-77BA-44F7-B937-5CB1875821B0}" type="pres">
      <dgm:prSet presAssocID="{9A31F6BF-BC8B-4B6C-B42D-D8866A6638B3}" presName="parentTextArrow" presStyleLbl="node1" presStyleIdx="1" presStyleCnt="2"/>
      <dgm:spPr/>
      <dgm:t>
        <a:bodyPr/>
        <a:lstStyle/>
        <a:p>
          <a:endParaRPr lang="tr-TR"/>
        </a:p>
      </dgm:t>
    </dgm:pt>
  </dgm:ptLst>
  <dgm:cxnLst>
    <dgm:cxn modelId="{2D37559D-0630-4A23-A478-3B2498DBEFCC}" type="presOf" srcId="{6EE51354-20E0-4C27-9780-DE076B4E6E1D}" destId="{AEA5E94E-0B94-471B-B720-4C185BF2A893}" srcOrd="0" destOrd="0" presId="urn:microsoft.com/office/officeart/2005/8/layout/process4"/>
    <dgm:cxn modelId="{7D7E7FBA-3D4E-4D5B-B1E8-229E6260057E}" type="presOf" srcId="{9A31F6BF-BC8B-4B6C-B42D-D8866A6638B3}" destId="{DFCDD494-77BA-44F7-B937-5CB1875821B0}" srcOrd="0" destOrd="0" presId="urn:microsoft.com/office/officeart/2005/8/layout/process4"/>
    <dgm:cxn modelId="{E20653A6-C55F-4D3A-A6E8-7C5BECE48399}" srcId="{6EE51354-20E0-4C27-9780-DE076B4E6E1D}" destId="{AC8F142B-C0D8-428F-B38E-B9F96209D8BF}" srcOrd="1" destOrd="0" parTransId="{50934FE6-1435-43B0-AF81-5B6DAB4835C5}" sibTransId="{EFF09525-29C4-4B7E-9453-0647C34FD3BC}"/>
    <dgm:cxn modelId="{4D1406B2-F64A-4B1D-8157-FCA4A9308495}" type="presOf" srcId="{AC8F142B-C0D8-428F-B38E-B9F96209D8BF}" destId="{DADEB83E-BB31-4218-A8C2-4EDD62F99AB7}" srcOrd="0" destOrd="0" presId="urn:microsoft.com/office/officeart/2005/8/layout/process4"/>
    <dgm:cxn modelId="{47FB5956-1C10-4759-B696-685829892AFD}" srcId="{6EE51354-20E0-4C27-9780-DE076B4E6E1D}" destId="{9A31F6BF-BC8B-4B6C-B42D-D8866A6638B3}" srcOrd="0" destOrd="0" parTransId="{2BCE2132-6A14-41D8-85AF-3341FE88D95E}" sibTransId="{F367D49B-9971-4A84-A520-DE4317C6D272}"/>
    <dgm:cxn modelId="{D92B731D-BF92-4402-ADF0-5C63279C0553}" type="presParOf" srcId="{AEA5E94E-0B94-471B-B720-4C185BF2A893}" destId="{B5EA9D09-932D-4E57-9D30-840682D5F8A6}" srcOrd="0" destOrd="0" presId="urn:microsoft.com/office/officeart/2005/8/layout/process4"/>
    <dgm:cxn modelId="{2B10A6C8-9021-481C-AE81-2871B22EC9D5}" type="presParOf" srcId="{B5EA9D09-932D-4E57-9D30-840682D5F8A6}" destId="{DADEB83E-BB31-4218-A8C2-4EDD62F99AB7}" srcOrd="0" destOrd="0" presId="urn:microsoft.com/office/officeart/2005/8/layout/process4"/>
    <dgm:cxn modelId="{582FEA4F-B332-402A-A008-633DDFB87893}" type="presParOf" srcId="{AEA5E94E-0B94-471B-B720-4C185BF2A893}" destId="{84A2FA22-E9CD-4FD8-8E96-F6CDD1D7DFEF}" srcOrd="1" destOrd="0" presId="urn:microsoft.com/office/officeart/2005/8/layout/process4"/>
    <dgm:cxn modelId="{294B45D7-49AC-4856-847B-530D41A39E8E}" type="presParOf" srcId="{AEA5E94E-0B94-471B-B720-4C185BF2A893}" destId="{D57AC08D-7CB6-424F-972C-205F85EAFB27}" srcOrd="2" destOrd="0" presId="urn:microsoft.com/office/officeart/2005/8/layout/process4"/>
    <dgm:cxn modelId="{427E9AA1-2444-4A64-B789-59B06E688D84}" type="presParOf" srcId="{D57AC08D-7CB6-424F-972C-205F85EAFB27}" destId="{DFCDD494-77BA-44F7-B937-5CB1875821B0}"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BE9785-85BF-4AC2-B852-C284C7D2D016}"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750F3CCB-02F4-4280-A849-6B7B0133CF96}">
      <dgm:prSet/>
      <dgm:spPr/>
      <dgm:t>
        <a:bodyPr/>
        <a:lstStyle/>
        <a:p>
          <a:r>
            <a:rPr lang="tr-TR"/>
            <a:t>1. Başarılacak amaçların saptanması (hedefler),</a:t>
          </a:r>
          <a:endParaRPr lang="en-US"/>
        </a:p>
      </dgm:t>
    </dgm:pt>
    <dgm:pt modelId="{61981704-D809-4CCA-BC28-959F0669B1AF}" type="parTrans" cxnId="{3606F531-3209-4CEE-89D0-A8C806F5F47A}">
      <dgm:prSet/>
      <dgm:spPr/>
      <dgm:t>
        <a:bodyPr/>
        <a:lstStyle/>
        <a:p>
          <a:endParaRPr lang="en-US"/>
        </a:p>
      </dgm:t>
    </dgm:pt>
    <dgm:pt modelId="{DCE3F719-8A28-4587-AF5F-5921D734E607}" type="sibTrans" cxnId="{3606F531-3209-4CEE-89D0-A8C806F5F47A}">
      <dgm:prSet/>
      <dgm:spPr/>
      <dgm:t>
        <a:bodyPr/>
        <a:lstStyle/>
        <a:p>
          <a:endParaRPr lang="en-US"/>
        </a:p>
      </dgm:t>
    </dgm:pt>
    <dgm:pt modelId="{ED31878A-DD1F-4F38-9197-94A8A7C15AFB}">
      <dgm:prSet/>
      <dgm:spPr/>
      <dgm:t>
        <a:bodyPr/>
        <a:lstStyle/>
        <a:p>
          <a:r>
            <a:rPr lang="tr-TR"/>
            <a:t>2. Başarılması gerekli işlerin belirlenmesi (hedefler),</a:t>
          </a:r>
          <a:endParaRPr lang="en-US"/>
        </a:p>
      </dgm:t>
    </dgm:pt>
    <dgm:pt modelId="{FC9A758C-8043-4410-AF8E-9C01D7760930}" type="parTrans" cxnId="{AE58A214-7A8D-4597-AF9A-BFE4D1227858}">
      <dgm:prSet/>
      <dgm:spPr/>
      <dgm:t>
        <a:bodyPr/>
        <a:lstStyle/>
        <a:p>
          <a:endParaRPr lang="en-US"/>
        </a:p>
      </dgm:t>
    </dgm:pt>
    <dgm:pt modelId="{D9BCF347-36FA-4698-8B3F-0C87976F5058}" type="sibTrans" cxnId="{AE58A214-7A8D-4597-AF9A-BFE4D1227858}">
      <dgm:prSet/>
      <dgm:spPr/>
      <dgm:t>
        <a:bodyPr/>
        <a:lstStyle/>
        <a:p>
          <a:endParaRPr lang="en-US"/>
        </a:p>
      </dgm:t>
    </dgm:pt>
    <dgm:pt modelId="{75653152-60F4-4735-9A42-E8E20099E5E7}">
      <dgm:prSet/>
      <dgm:spPr/>
      <dgm:t>
        <a:bodyPr/>
        <a:lstStyle/>
        <a:p>
          <a:r>
            <a:rPr lang="tr-TR"/>
            <a:t>3. İnsan kaynaklarının değerlendirilmesi,</a:t>
          </a:r>
          <a:endParaRPr lang="en-US"/>
        </a:p>
      </dgm:t>
    </dgm:pt>
    <dgm:pt modelId="{C119EC9E-9AD4-47B5-9AEF-D0EF64ED09A5}" type="parTrans" cxnId="{4C00B494-98D5-4E0C-ADFD-4B9AFB53F734}">
      <dgm:prSet/>
      <dgm:spPr/>
      <dgm:t>
        <a:bodyPr/>
        <a:lstStyle/>
        <a:p>
          <a:endParaRPr lang="en-US"/>
        </a:p>
      </dgm:t>
    </dgm:pt>
    <dgm:pt modelId="{B720C3EE-119A-474E-81CC-B835865895DB}" type="sibTrans" cxnId="{4C00B494-98D5-4E0C-ADFD-4B9AFB53F734}">
      <dgm:prSet/>
      <dgm:spPr/>
      <dgm:t>
        <a:bodyPr/>
        <a:lstStyle/>
        <a:p>
          <a:endParaRPr lang="en-US"/>
        </a:p>
      </dgm:t>
    </dgm:pt>
    <dgm:pt modelId="{690C8173-29B4-4E9C-BACC-A3B995C26C8A}">
      <dgm:prSet/>
      <dgm:spPr/>
      <dgm:t>
        <a:bodyPr/>
        <a:lstStyle/>
        <a:p>
          <a:r>
            <a:rPr lang="tr-TR"/>
            <a:t>4. Fiziksel olanakların değerlendirilmesi,</a:t>
          </a:r>
          <a:endParaRPr lang="en-US"/>
        </a:p>
      </dgm:t>
    </dgm:pt>
    <dgm:pt modelId="{4C3EB9E7-BB2B-4AC8-BE6D-E8CAA6A151B6}" type="parTrans" cxnId="{D44156E6-9FD7-4CFF-BDB4-F6330C83B24F}">
      <dgm:prSet/>
      <dgm:spPr/>
      <dgm:t>
        <a:bodyPr/>
        <a:lstStyle/>
        <a:p>
          <a:endParaRPr lang="en-US"/>
        </a:p>
      </dgm:t>
    </dgm:pt>
    <dgm:pt modelId="{38D730A9-FEB5-4345-BCD9-125C528CCB33}" type="sibTrans" cxnId="{D44156E6-9FD7-4CFF-BDB4-F6330C83B24F}">
      <dgm:prSet/>
      <dgm:spPr/>
      <dgm:t>
        <a:bodyPr/>
        <a:lstStyle/>
        <a:p>
          <a:endParaRPr lang="en-US"/>
        </a:p>
      </dgm:t>
    </dgm:pt>
    <dgm:pt modelId="{89CEF33C-54E1-4A06-BA06-C1FA73849927}" type="pres">
      <dgm:prSet presAssocID="{C5BE9785-85BF-4AC2-B852-C284C7D2D016}" presName="matrix" presStyleCnt="0">
        <dgm:presLayoutVars>
          <dgm:chMax val="1"/>
          <dgm:dir/>
          <dgm:resizeHandles val="exact"/>
        </dgm:presLayoutVars>
      </dgm:prSet>
      <dgm:spPr/>
      <dgm:t>
        <a:bodyPr/>
        <a:lstStyle/>
        <a:p>
          <a:endParaRPr lang="tr-TR"/>
        </a:p>
      </dgm:t>
    </dgm:pt>
    <dgm:pt modelId="{AB61B5AA-A1DB-40EE-A8CC-FE7A736459B8}" type="pres">
      <dgm:prSet presAssocID="{C5BE9785-85BF-4AC2-B852-C284C7D2D016}" presName="diamond" presStyleLbl="bgShp" presStyleIdx="0" presStyleCnt="1"/>
      <dgm:spPr/>
    </dgm:pt>
    <dgm:pt modelId="{11122157-EC10-4866-9D15-377002CEDD68}" type="pres">
      <dgm:prSet presAssocID="{C5BE9785-85BF-4AC2-B852-C284C7D2D016}" presName="quad1" presStyleLbl="node1" presStyleIdx="0" presStyleCnt="4">
        <dgm:presLayoutVars>
          <dgm:chMax val="0"/>
          <dgm:chPref val="0"/>
          <dgm:bulletEnabled val="1"/>
        </dgm:presLayoutVars>
      </dgm:prSet>
      <dgm:spPr/>
      <dgm:t>
        <a:bodyPr/>
        <a:lstStyle/>
        <a:p>
          <a:endParaRPr lang="tr-TR"/>
        </a:p>
      </dgm:t>
    </dgm:pt>
    <dgm:pt modelId="{16092423-6954-4569-93EF-04F0F0B2FA95}" type="pres">
      <dgm:prSet presAssocID="{C5BE9785-85BF-4AC2-B852-C284C7D2D016}" presName="quad2" presStyleLbl="node1" presStyleIdx="1" presStyleCnt="4">
        <dgm:presLayoutVars>
          <dgm:chMax val="0"/>
          <dgm:chPref val="0"/>
          <dgm:bulletEnabled val="1"/>
        </dgm:presLayoutVars>
      </dgm:prSet>
      <dgm:spPr/>
      <dgm:t>
        <a:bodyPr/>
        <a:lstStyle/>
        <a:p>
          <a:endParaRPr lang="tr-TR"/>
        </a:p>
      </dgm:t>
    </dgm:pt>
    <dgm:pt modelId="{341F4872-3EB4-4977-BA4A-2F7BD09D7048}" type="pres">
      <dgm:prSet presAssocID="{C5BE9785-85BF-4AC2-B852-C284C7D2D016}" presName="quad3" presStyleLbl="node1" presStyleIdx="2" presStyleCnt="4">
        <dgm:presLayoutVars>
          <dgm:chMax val="0"/>
          <dgm:chPref val="0"/>
          <dgm:bulletEnabled val="1"/>
        </dgm:presLayoutVars>
      </dgm:prSet>
      <dgm:spPr/>
      <dgm:t>
        <a:bodyPr/>
        <a:lstStyle/>
        <a:p>
          <a:endParaRPr lang="tr-TR"/>
        </a:p>
      </dgm:t>
    </dgm:pt>
    <dgm:pt modelId="{1EB8357A-CA48-4ADD-B9C1-0545FF57AACA}" type="pres">
      <dgm:prSet presAssocID="{C5BE9785-85BF-4AC2-B852-C284C7D2D016}" presName="quad4" presStyleLbl="node1" presStyleIdx="3" presStyleCnt="4">
        <dgm:presLayoutVars>
          <dgm:chMax val="0"/>
          <dgm:chPref val="0"/>
          <dgm:bulletEnabled val="1"/>
        </dgm:presLayoutVars>
      </dgm:prSet>
      <dgm:spPr/>
      <dgm:t>
        <a:bodyPr/>
        <a:lstStyle/>
        <a:p>
          <a:endParaRPr lang="tr-TR"/>
        </a:p>
      </dgm:t>
    </dgm:pt>
  </dgm:ptLst>
  <dgm:cxnLst>
    <dgm:cxn modelId="{EC27B34F-4B45-400C-8F10-FC369A4DA78D}" type="presOf" srcId="{ED31878A-DD1F-4F38-9197-94A8A7C15AFB}" destId="{16092423-6954-4569-93EF-04F0F0B2FA95}" srcOrd="0" destOrd="0" presId="urn:microsoft.com/office/officeart/2005/8/layout/matrix3"/>
    <dgm:cxn modelId="{4C00B494-98D5-4E0C-ADFD-4B9AFB53F734}" srcId="{C5BE9785-85BF-4AC2-B852-C284C7D2D016}" destId="{75653152-60F4-4735-9A42-E8E20099E5E7}" srcOrd="2" destOrd="0" parTransId="{C119EC9E-9AD4-47B5-9AEF-D0EF64ED09A5}" sibTransId="{B720C3EE-119A-474E-81CC-B835865895DB}"/>
    <dgm:cxn modelId="{18C9A237-5EB2-4385-A62F-8AAF6B07CEC0}" type="presOf" srcId="{C5BE9785-85BF-4AC2-B852-C284C7D2D016}" destId="{89CEF33C-54E1-4A06-BA06-C1FA73849927}" srcOrd="0" destOrd="0" presId="urn:microsoft.com/office/officeart/2005/8/layout/matrix3"/>
    <dgm:cxn modelId="{76041668-5371-4258-943F-DDA63F9F85B5}" type="presOf" srcId="{690C8173-29B4-4E9C-BACC-A3B995C26C8A}" destId="{1EB8357A-CA48-4ADD-B9C1-0545FF57AACA}" srcOrd="0" destOrd="0" presId="urn:microsoft.com/office/officeart/2005/8/layout/matrix3"/>
    <dgm:cxn modelId="{D44156E6-9FD7-4CFF-BDB4-F6330C83B24F}" srcId="{C5BE9785-85BF-4AC2-B852-C284C7D2D016}" destId="{690C8173-29B4-4E9C-BACC-A3B995C26C8A}" srcOrd="3" destOrd="0" parTransId="{4C3EB9E7-BB2B-4AC8-BE6D-E8CAA6A151B6}" sibTransId="{38D730A9-FEB5-4345-BCD9-125C528CCB33}"/>
    <dgm:cxn modelId="{D263C063-4BEE-4CEA-8121-A615564AC843}" type="presOf" srcId="{75653152-60F4-4735-9A42-E8E20099E5E7}" destId="{341F4872-3EB4-4977-BA4A-2F7BD09D7048}" srcOrd="0" destOrd="0" presId="urn:microsoft.com/office/officeart/2005/8/layout/matrix3"/>
    <dgm:cxn modelId="{AE58A214-7A8D-4597-AF9A-BFE4D1227858}" srcId="{C5BE9785-85BF-4AC2-B852-C284C7D2D016}" destId="{ED31878A-DD1F-4F38-9197-94A8A7C15AFB}" srcOrd="1" destOrd="0" parTransId="{FC9A758C-8043-4410-AF8E-9C01D7760930}" sibTransId="{D9BCF347-36FA-4698-8B3F-0C87976F5058}"/>
    <dgm:cxn modelId="{4CB13E1B-6055-4DA7-9DD2-075B58637BA1}" type="presOf" srcId="{750F3CCB-02F4-4280-A849-6B7B0133CF96}" destId="{11122157-EC10-4866-9D15-377002CEDD68}" srcOrd="0" destOrd="0" presId="urn:microsoft.com/office/officeart/2005/8/layout/matrix3"/>
    <dgm:cxn modelId="{3606F531-3209-4CEE-89D0-A8C806F5F47A}" srcId="{C5BE9785-85BF-4AC2-B852-C284C7D2D016}" destId="{750F3CCB-02F4-4280-A849-6B7B0133CF96}" srcOrd="0" destOrd="0" parTransId="{61981704-D809-4CCA-BC28-959F0669B1AF}" sibTransId="{DCE3F719-8A28-4587-AF5F-5921D734E607}"/>
    <dgm:cxn modelId="{E8F6B53E-6459-4B39-8913-3552EE3DC43B}" type="presParOf" srcId="{89CEF33C-54E1-4A06-BA06-C1FA73849927}" destId="{AB61B5AA-A1DB-40EE-A8CC-FE7A736459B8}" srcOrd="0" destOrd="0" presId="urn:microsoft.com/office/officeart/2005/8/layout/matrix3"/>
    <dgm:cxn modelId="{900827A5-287C-43E3-A3C1-72C5ACAFE4A8}" type="presParOf" srcId="{89CEF33C-54E1-4A06-BA06-C1FA73849927}" destId="{11122157-EC10-4866-9D15-377002CEDD68}" srcOrd="1" destOrd="0" presId="urn:microsoft.com/office/officeart/2005/8/layout/matrix3"/>
    <dgm:cxn modelId="{B836300C-E205-4FA7-8E15-27D6F8A8DDB4}" type="presParOf" srcId="{89CEF33C-54E1-4A06-BA06-C1FA73849927}" destId="{16092423-6954-4569-93EF-04F0F0B2FA95}" srcOrd="2" destOrd="0" presId="urn:microsoft.com/office/officeart/2005/8/layout/matrix3"/>
    <dgm:cxn modelId="{ADEC7A78-296F-4361-9541-04EEFD559744}" type="presParOf" srcId="{89CEF33C-54E1-4A06-BA06-C1FA73849927}" destId="{341F4872-3EB4-4977-BA4A-2F7BD09D7048}" srcOrd="3" destOrd="0" presId="urn:microsoft.com/office/officeart/2005/8/layout/matrix3"/>
    <dgm:cxn modelId="{6560BF68-721F-43DC-8129-ECA0439EFD8C}" type="presParOf" srcId="{89CEF33C-54E1-4A06-BA06-C1FA73849927}" destId="{1EB8357A-CA48-4ADD-B9C1-0545FF57AACA}" srcOrd="4" destOrd="0" presId="urn:microsoft.com/office/officeart/2005/8/layout/matrix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9605F1F-56E1-4C5E-BD8E-0B022F111311}" type="doc">
      <dgm:prSet loTypeId="urn:microsoft.com/office/officeart/2005/8/layout/arrow5" loCatId="relationship" qsTypeId="urn:microsoft.com/office/officeart/2005/8/quickstyle/simple5" qsCatId="simple" csTypeId="urn:microsoft.com/office/officeart/2005/8/colors/colorful1#3" csCatId="colorful" phldr="1"/>
      <dgm:spPr/>
      <dgm:t>
        <a:bodyPr/>
        <a:lstStyle/>
        <a:p>
          <a:endParaRPr lang="en-US"/>
        </a:p>
      </dgm:t>
    </dgm:pt>
    <dgm:pt modelId="{8E31B499-9FFE-47F1-9C86-0EC926C728B0}">
      <dgm:prSet/>
      <dgm:spPr/>
      <dgm:t>
        <a:bodyPr/>
        <a:lstStyle/>
        <a:p>
          <a:r>
            <a:rPr lang="tr-TR" dirty="0"/>
            <a:t>5. İşlevlerin, fiziksel olanakların ve insan kaynaklarının örgütsel bir yapı içinde gruplandırılması (</a:t>
          </a:r>
          <a:r>
            <a:rPr lang="tr-TR" dirty="0" err="1"/>
            <a:t>işlevlendirme</a:t>
          </a:r>
          <a:r>
            <a:rPr lang="tr-TR" dirty="0"/>
            <a:t> ve bölümlere ayırma),</a:t>
          </a:r>
          <a:endParaRPr lang="en-US" dirty="0"/>
        </a:p>
      </dgm:t>
    </dgm:pt>
    <dgm:pt modelId="{7FB70A98-359C-4551-A11C-BD97B8E61270}" type="parTrans" cxnId="{5567EB1C-443B-456E-8486-24FFD6D5CF52}">
      <dgm:prSet/>
      <dgm:spPr/>
      <dgm:t>
        <a:bodyPr/>
        <a:lstStyle/>
        <a:p>
          <a:endParaRPr lang="en-US"/>
        </a:p>
      </dgm:t>
    </dgm:pt>
    <dgm:pt modelId="{F3E56182-456B-4223-A493-58FC32E144C8}" type="sibTrans" cxnId="{5567EB1C-443B-456E-8486-24FFD6D5CF52}">
      <dgm:prSet/>
      <dgm:spPr/>
      <dgm:t>
        <a:bodyPr/>
        <a:lstStyle/>
        <a:p>
          <a:endParaRPr lang="en-US"/>
        </a:p>
      </dgm:t>
    </dgm:pt>
    <dgm:pt modelId="{189CEFC9-A68A-472A-B648-F20C419B71EB}">
      <dgm:prSet/>
      <dgm:spPr/>
      <dgm:t>
        <a:bodyPr/>
        <a:lstStyle/>
        <a:p>
          <a:r>
            <a:rPr lang="tr-TR" dirty="0"/>
            <a:t>6. Belli bir ,işi yapma yükümlülüğünün( sorumluluk) ve işi yapmak için gerekli kararları verme ve harekete geçme hakkının (yetki) saptanması,</a:t>
          </a:r>
          <a:endParaRPr lang="en-US" dirty="0"/>
        </a:p>
      </dgm:t>
    </dgm:pt>
    <dgm:pt modelId="{D459D311-9251-43B4-979B-FF14DED4F6F7}" type="parTrans" cxnId="{C0E7EDF4-AF55-48E4-8CA0-07F929BAABD2}">
      <dgm:prSet/>
      <dgm:spPr/>
      <dgm:t>
        <a:bodyPr/>
        <a:lstStyle/>
        <a:p>
          <a:endParaRPr lang="en-US"/>
        </a:p>
      </dgm:t>
    </dgm:pt>
    <dgm:pt modelId="{95B23060-D4E5-4C72-B7DD-50091DAD32D8}" type="sibTrans" cxnId="{C0E7EDF4-AF55-48E4-8CA0-07F929BAABD2}">
      <dgm:prSet/>
      <dgm:spPr/>
      <dgm:t>
        <a:bodyPr/>
        <a:lstStyle/>
        <a:p>
          <a:endParaRPr lang="en-US"/>
        </a:p>
      </dgm:t>
    </dgm:pt>
    <dgm:pt modelId="{08B712CF-E632-49E6-8545-544964A99EC8}">
      <dgm:prSet/>
      <dgm:spPr/>
      <dgm:t>
        <a:bodyPr/>
        <a:lstStyle/>
        <a:p>
          <a:r>
            <a:rPr lang="tr-TR" dirty="0"/>
            <a:t>7. İşin başarılıp başarılmadığının belirlenmesi (hesap verme).</a:t>
          </a:r>
          <a:endParaRPr lang="en-US" dirty="0"/>
        </a:p>
      </dgm:t>
    </dgm:pt>
    <dgm:pt modelId="{0A36F711-BC23-4040-A3E4-81D4EEEF84FA}" type="parTrans" cxnId="{8BB96F11-2764-4AEA-862A-A10E9970C410}">
      <dgm:prSet/>
      <dgm:spPr/>
      <dgm:t>
        <a:bodyPr/>
        <a:lstStyle/>
        <a:p>
          <a:endParaRPr lang="en-US"/>
        </a:p>
      </dgm:t>
    </dgm:pt>
    <dgm:pt modelId="{E04B3EFB-9C89-4B24-BB2E-E9A95C5394DB}" type="sibTrans" cxnId="{8BB96F11-2764-4AEA-862A-A10E9970C410}">
      <dgm:prSet/>
      <dgm:spPr/>
      <dgm:t>
        <a:bodyPr/>
        <a:lstStyle/>
        <a:p>
          <a:endParaRPr lang="en-US"/>
        </a:p>
      </dgm:t>
    </dgm:pt>
    <dgm:pt modelId="{5B0085BE-A434-43DE-B5C5-6911244148AB}" type="pres">
      <dgm:prSet presAssocID="{89605F1F-56E1-4C5E-BD8E-0B022F111311}" presName="diagram" presStyleCnt="0">
        <dgm:presLayoutVars>
          <dgm:dir/>
          <dgm:resizeHandles val="exact"/>
        </dgm:presLayoutVars>
      </dgm:prSet>
      <dgm:spPr/>
      <dgm:t>
        <a:bodyPr/>
        <a:lstStyle/>
        <a:p>
          <a:endParaRPr lang="tr-TR"/>
        </a:p>
      </dgm:t>
    </dgm:pt>
    <dgm:pt modelId="{A5B46104-9496-4A49-9535-237712864E51}" type="pres">
      <dgm:prSet presAssocID="{8E31B499-9FFE-47F1-9C86-0EC926C728B0}" presName="arrow" presStyleLbl="node1" presStyleIdx="0" presStyleCnt="3" custScaleX="135301">
        <dgm:presLayoutVars>
          <dgm:bulletEnabled val="1"/>
        </dgm:presLayoutVars>
      </dgm:prSet>
      <dgm:spPr/>
      <dgm:t>
        <a:bodyPr/>
        <a:lstStyle/>
        <a:p>
          <a:endParaRPr lang="tr-TR"/>
        </a:p>
      </dgm:t>
    </dgm:pt>
    <dgm:pt modelId="{6E014225-0EC9-4A04-98A2-40E6DD017ACE}" type="pres">
      <dgm:prSet presAssocID="{189CEFC9-A68A-472A-B648-F20C419B71EB}" presName="arrow" presStyleLbl="node1" presStyleIdx="1" presStyleCnt="3" custScaleX="144457">
        <dgm:presLayoutVars>
          <dgm:bulletEnabled val="1"/>
        </dgm:presLayoutVars>
      </dgm:prSet>
      <dgm:spPr/>
      <dgm:t>
        <a:bodyPr/>
        <a:lstStyle/>
        <a:p>
          <a:endParaRPr lang="tr-TR"/>
        </a:p>
      </dgm:t>
    </dgm:pt>
    <dgm:pt modelId="{4AE145A9-0DBD-4C82-AD13-335C8920F8D5}" type="pres">
      <dgm:prSet presAssocID="{08B712CF-E632-49E6-8545-544964A99EC8}" presName="arrow" presStyleLbl="node1" presStyleIdx="2" presStyleCnt="3" custScaleX="157012">
        <dgm:presLayoutVars>
          <dgm:bulletEnabled val="1"/>
        </dgm:presLayoutVars>
      </dgm:prSet>
      <dgm:spPr/>
      <dgm:t>
        <a:bodyPr/>
        <a:lstStyle/>
        <a:p>
          <a:endParaRPr lang="tr-TR"/>
        </a:p>
      </dgm:t>
    </dgm:pt>
  </dgm:ptLst>
  <dgm:cxnLst>
    <dgm:cxn modelId="{1A0703EF-D113-4E33-81D1-356AE32DE4DF}" type="presOf" srcId="{08B712CF-E632-49E6-8545-544964A99EC8}" destId="{4AE145A9-0DBD-4C82-AD13-335C8920F8D5}" srcOrd="0" destOrd="0" presId="urn:microsoft.com/office/officeart/2005/8/layout/arrow5"/>
    <dgm:cxn modelId="{C0E7EDF4-AF55-48E4-8CA0-07F929BAABD2}" srcId="{89605F1F-56E1-4C5E-BD8E-0B022F111311}" destId="{189CEFC9-A68A-472A-B648-F20C419B71EB}" srcOrd="1" destOrd="0" parTransId="{D459D311-9251-43B4-979B-FF14DED4F6F7}" sibTransId="{95B23060-D4E5-4C72-B7DD-50091DAD32D8}"/>
    <dgm:cxn modelId="{CE6D82A7-75BC-41DA-B642-36769FB266D5}" type="presOf" srcId="{89605F1F-56E1-4C5E-BD8E-0B022F111311}" destId="{5B0085BE-A434-43DE-B5C5-6911244148AB}" srcOrd="0" destOrd="0" presId="urn:microsoft.com/office/officeart/2005/8/layout/arrow5"/>
    <dgm:cxn modelId="{C28CC101-916C-4950-AA4B-04571C4E25BF}" type="presOf" srcId="{189CEFC9-A68A-472A-B648-F20C419B71EB}" destId="{6E014225-0EC9-4A04-98A2-40E6DD017ACE}" srcOrd="0" destOrd="0" presId="urn:microsoft.com/office/officeart/2005/8/layout/arrow5"/>
    <dgm:cxn modelId="{8BB96F11-2764-4AEA-862A-A10E9970C410}" srcId="{89605F1F-56E1-4C5E-BD8E-0B022F111311}" destId="{08B712CF-E632-49E6-8545-544964A99EC8}" srcOrd="2" destOrd="0" parTransId="{0A36F711-BC23-4040-A3E4-81D4EEEF84FA}" sibTransId="{E04B3EFB-9C89-4B24-BB2E-E9A95C5394DB}"/>
    <dgm:cxn modelId="{41B1CC56-8B27-42BE-ADA9-7EFED2DF7C60}" type="presOf" srcId="{8E31B499-9FFE-47F1-9C86-0EC926C728B0}" destId="{A5B46104-9496-4A49-9535-237712864E51}" srcOrd="0" destOrd="0" presId="urn:microsoft.com/office/officeart/2005/8/layout/arrow5"/>
    <dgm:cxn modelId="{5567EB1C-443B-456E-8486-24FFD6D5CF52}" srcId="{89605F1F-56E1-4C5E-BD8E-0B022F111311}" destId="{8E31B499-9FFE-47F1-9C86-0EC926C728B0}" srcOrd="0" destOrd="0" parTransId="{7FB70A98-359C-4551-A11C-BD97B8E61270}" sibTransId="{F3E56182-456B-4223-A493-58FC32E144C8}"/>
    <dgm:cxn modelId="{71978FFB-3697-42F1-8298-62EA70EF2C27}" type="presParOf" srcId="{5B0085BE-A434-43DE-B5C5-6911244148AB}" destId="{A5B46104-9496-4A49-9535-237712864E51}" srcOrd="0" destOrd="0" presId="urn:microsoft.com/office/officeart/2005/8/layout/arrow5"/>
    <dgm:cxn modelId="{7D22C083-A5D4-451D-A45F-5643C863D898}" type="presParOf" srcId="{5B0085BE-A434-43DE-B5C5-6911244148AB}" destId="{6E014225-0EC9-4A04-98A2-40E6DD017ACE}" srcOrd="1" destOrd="0" presId="urn:microsoft.com/office/officeart/2005/8/layout/arrow5"/>
    <dgm:cxn modelId="{C95115F2-A1B4-4D07-B445-38AAEA9AFA9F}" type="presParOf" srcId="{5B0085BE-A434-43DE-B5C5-6911244148AB}" destId="{4AE145A9-0DBD-4C82-AD13-335C8920F8D5}" srcOrd="2" destOrd="0" presId="urn:microsoft.com/office/officeart/2005/8/layout/arrow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CEDFBD3-E7F9-438C-8067-00FA0BDD7270}" type="doc">
      <dgm:prSet loTypeId="urn:microsoft.com/office/officeart/2009/3/layout/HorizontalOrganizationChart" loCatId="hierarchy" qsTypeId="urn:microsoft.com/office/officeart/2005/8/quickstyle/simple4" qsCatId="simple" csTypeId="urn:microsoft.com/office/officeart/2005/8/colors/colorful1#4" csCatId="colorful"/>
      <dgm:spPr/>
      <dgm:t>
        <a:bodyPr/>
        <a:lstStyle/>
        <a:p>
          <a:endParaRPr lang="en-US"/>
        </a:p>
      </dgm:t>
    </dgm:pt>
    <dgm:pt modelId="{25FE6770-8DAC-4F1C-9F53-A3310AB061E1}">
      <dgm:prSet/>
      <dgm:spPr/>
      <dgm:t>
        <a:bodyPr/>
        <a:lstStyle/>
        <a:p>
          <a:r>
            <a:rPr lang="tr-TR"/>
            <a:t>Dört aşamadan oluşur. </a:t>
          </a:r>
          <a:endParaRPr lang="en-US"/>
        </a:p>
      </dgm:t>
    </dgm:pt>
    <dgm:pt modelId="{DE78160D-8A3A-41AC-9C80-81FD902526E2}" type="parTrans" cxnId="{417B225A-6FD8-4B8E-9F74-650CBC5CC2E3}">
      <dgm:prSet/>
      <dgm:spPr/>
      <dgm:t>
        <a:bodyPr/>
        <a:lstStyle/>
        <a:p>
          <a:endParaRPr lang="en-US"/>
        </a:p>
      </dgm:t>
    </dgm:pt>
    <dgm:pt modelId="{73064110-C44E-49C4-88B9-4A9ED0B7585D}" type="sibTrans" cxnId="{417B225A-6FD8-4B8E-9F74-650CBC5CC2E3}">
      <dgm:prSet/>
      <dgm:spPr/>
      <dgm:t>
        <a:bodyPr/>
        <a:lstStyle/>
        <a:p>
          <a:endParaRPr lang="en-US"/>
        </a:p>
      </dgm:t>
    </dgm:pt>
    <dgm:pt modelId="{4ADF212D-99A4-4612-A537-36ACC1C8EE1F}">
      <dgm:prSet/>
      <dgm:spPr/>
      <dgm:t>
        <a:bodyPr/>
        <a:lstStyle/>
        <a:p>
          <a:r>
            <a:rPr lang="tr-TR"/>
            <a:t>1- Başarı standartlarının belirlenmesi </a:t>
          </a:r>
          <a:endParaRPr lang="en-US"/>
        </a:p>
      </dgm:t>
    </dgm:pt>
    <dgm:pt modelId="{08A608C6-DC6D-4552-B9A8-5F6CFA88246F}" type="parTrans" cxnId="{F0C60BFF-4031-4754-A52C-3A23B6EA285D}">
      <dgm:prSet/>
      <dgm:spPr/>
      <dgm:t>
        <a:bodyPr/>
        <a:lstStyle/>
        <a:p>
          <a:endParaRPr lang="en-US"/>
        </a:p>
      </dgm:t>
    </dgm:pt>
    <dgm:pt modelId="{5485F78A-2332-4CBD-82DF-4E38958123F0}" type="sibTrans" cxnId="{F0C60BFF-4031-4754-A52C-3A23B6EA285D}">
      <dgm:prSet/>
      <dgm:spPr/>
      <dgm:t>
        <a:bodyPr/>
        <a:lstStyle/>
        <a:p>
          <a:endParaRPr lang="en-US"/>
        </a:p>
      </dgm:t>
    </dgm:pt>
    <dgm:pt modelId="{08C62997-C2C1-4CD8-8E82-05522AE75830}">
      <dgm:prSet/>
      <dgm:spPr/>
      <dgm:t>
        <a:bodyPr/>
        <a:lstStyle/>
        <a:p>
          <a:r>
            <a:rPr lang="tr-TR"/>
            <a:t>2- Gerçekleşen durumun ölçülmesi </a:t>
          </a:r>
          <a:endParaRPr lang="en-US"/>
        </a:p>
      </dgm:t>
    </dgm:pt>
    <dgm:pt modelId="{F9A2257A-477D-461B-AB91-C106763827D2}" type="parTrans" cxnId="{C873A3D1-9AA0-4266-A72C-96DAB797D9FA}">
      <dgm:prSet/>
      <dgm:spPr/>
      <dgm:t>
        <a:bodyPr/>
        <a:lstStyle/>
        <a:p>
          <a:endParaRPr lang="en-US"/>
        </a:p>
      </dgm:t>
    </dgm:pt>
    <dgm:pt modelId="{B38BF3F0-46EA-4A26-978F-0B6B26B6913D}" type="sibTrans" cxnId="{C873A3D1-9AA0-4266-A72C-96DAB797D9FA}">
      <dgm:prSet/>
      <dgm:spPr/>
      <dgm:t>
        <a:bodyPr/>
        <a:lstStyle/>
        <a:p>
          <a:endParaRPr lang="en-US"/>
        </a:p>
      </dgm:t>
    </dgm:pt>
    <dgm:pt modelId="{F1FA08F1-C632-468D-8886-216B069C8A97}">
      <dgm:prSet/>
      <dgm:spPr/>
      <dgm:t>
        <a:bodyPr/>
        <a:lstStyle/>
        <a:p>
          <a:r>
            <a:rPr lang="tr-TR"/>
            <a:t>3- Standartlarla gerçekleşen durumun karşılaştırılması </a:t>
          </a:r>
          <a:endParaRPr lang="en-US"/>
        </a:p>
      </dgm:t>
    </dgm:pt>
    <dgm:pt modelId="{877F286E-EAFB-4C43-8BCB-6889A8C86972}" type="parTrans" cxnId="{923EF895-08D8-439D-9511-051441D61D02}">
      <dgm:prSet/>
      <dgm:spPr/>
      <dgm:t>
        <a:bodyPr/>
        <a:lstStyle/>
        <a:p>
          <a:endParaRPr lang="en-US"/>
        </a:p>
      </dgm:t>
    </dgm:pt>
    <dgm:pt modelId="{BF0BCB3D-4181-4952-9196-E1052127A7BF}" type="sibTrans" cxnId="{923EF895-08D8-439D-9511-051441D61D02}">
      <dgm:prSet/>
      <dgm:spPr/>
      <dgm:t>
        <a:bodyPr/>
        <a:lstStyle/>
        <a:p>
          <a:endParaRPr lang="en-US"/>
        </a:p>
      </dgm:t>
    </dgm:pt>
    <dgm:pt modelId="{A6EEC163-D0AA-4A07-96DB-C309F83BDA6E}">
      <dgm:prSet/>
      <dgm:spPr/>
      <dgm:t>
        <a:bodyPr/>
        <a:lstStyle/>
        <a:p>
          <a:r>
            <a:rPr lang="tr-TR"/>
            <a:t>4- Düzeltici tedbirlerin alınması</a:t>
          </a:r>
          <a:endParaRPr lang="en-US"/>
        </a:p>
      </dgm:t>
    </dgm:pt>
    <dgm:pt modelId="{38C0EDD1-4BC9-440D-890D-E55E05E3362C}" type="parTrans" cxnId="{0C7D34B4-CAE3-4507-BEFE-32ACA3DAC2FC}">
      <dgm:prSet/>
      <dgm:spPr/>
      <dgm:t>
        <a:bodyPr/>
        <a:lstStyle/>
        <a:p>
          <a:endParaRPr lang="en-US"/>
        </a:p>
      </dgm:t>
    </dgm:pt>
    <dgm:pt modelId="{1E0B0E6A-7F4E-4C80-8D1F-A4ED2BDEDCD7}" type="sibTrans" cxnId="{0C7D34B4-CAE3-4507-BEFE-32ACA3DAC2FC}">
      <dgm:prSet/>
      <dgm:spPr/>
      <dgm:t>
        <a:bodyPr/>
        <a:lstStyle/>
        <a:p>
          <a:endParaRPr lang="en-US"/>
        </a:p>
      </dgm:t>
    </dgm:pt>
    <dgm:pt modelId="{17B7B251-26E7-4002-B224-BFEB66A1F677}" type="pres">
      <dgm:prSet presAssocID="{ACEDFBD3-E7F9-438C-8067-00FA0BDD7270}" presName="hierChild1" presStyleCnt="0">
        <dgm:presLayoutVars>
          <dgm:orgChart val="1"/>
          <dgm:chPref val="1"/>
          <dgm:dir/>
          <dgm:animOne val="branch"/>
          <dgm:animLvl val="lvl"/>
          <dgm:resizeHandles/>
        </dgm:presLayoutVars>
      </dgm:prSet>
      <dgm:spPr/>
      <dgm:t>
        <a:bodyPr/>
        <a:lstStyle/>
        <a:p>
          <a:endParaRPr lang="tr-TR"/>
        </a:p>
      </dgm:t>
    </dgm:pt>
    <dgm:pt modelId="{70E45A74-108A-4E73-9EA8-77C4DB66285A}" type="pres">
      <dgm:prSet presAssocID="{25FE6770-8DAC-4F1C-9F53-A3310AB061E1}" presName="hierRoot1" presStyleCnt="0">
        <dgm:presLayoutVars>
          <dgm:hierBranch val="init"/>
        </dgm:presLayoutVars>
      </dgm:prSet>
      <dgm:spPr/>
    </dgm:pt>
    <dgm:pt modelId="{26DBFEE4-88F3-47B6-8080-10AB07657F38}" type="pres">
      <dgm:prSet presAssocID="{25FE6770-8DAC-4F1C-9F53-A3310AB061E1}" presName="rootComposite1" presStyleCnt="0"/>
      <dgm:spPr/>
    </dgm:pt>
    <dgm:pt modelId="{C289E0B3-9982-43C2-B556-91A02948D6D8}" type="pres">
      <dgm:prSet presAssocID="{25FE6770-8DAC-4F1C-9F53-A3310AB061E1}" presName="rootText1" presStyleLbl="node0" presStyleIdx="0" presStyleCnt="5">
        <dgm:presLayoutVars>
          <dgm:chPref val="3"/>
        </dgm:presLayoutVars>
      </dgm:prSet>
      <dgm:spPr/>
      <dgm:t>
        <a:bodyPr/>
        <a:lstStyle/>
        <a:p>
          <a:endParaRPr lang="tr-TR"/>
        </a:p>
      </dgm:t>
    </dgm:pt>
    <dgm:pt modelId="{7C829F00-AC15-4576-AF02-B2F35CB14D70}" type="pres">
      <dgm:prSet presAssocID="{25FE6770-8DAC-4F1C-9F53-A3310AB061E1}" presName="rootConnector1" presStyleLbl="node1" presStyleIdx="0" presStyleCnt="0"/>
      <dgm:spPr/>
      <dgm:t>
        <a:bodyPr/>
        <a:lstStyle/>
        <a:p>
          <a:endParaRPr lang="tr-TR"/>
        </a:p>
      </dgm:t>
    </dgm:pt>
    <dgm:pt modelId="{BB2CC3A5-2CF2-4C89-B04F-01B40A0C2FBE}" type="pres">
      <dgm:prSet presAssocID="{25FE6770-8DAC-4F1C-9F53-A3310AB061E1}" presName="hierChild2" presStyleCnt="0"/>
      <dgm:spPr/>
    </dgm:pt>
    <dgm:pt modelId="{22605048-AC62-437C-A5A5-D7D3A041A807}" type="pres">
      <dgm:prSet presAssocID="{25FE6770-8DAC-4F1C-9F53-A3310AB061E1}" presName="hierChild3" presStyleCnt="0"/>
      <dgm:spPr/>
    </dgm:pt>
    <dgm:pt modelId="{2F771789-EE55-46B1-97A4-4FFAA007ABAF}" type="pres">
      <dgm:prSet presAssocID="{4ADF212D-99A4-4612-A537-36ACC1C8EE1F}" presName="hierRoot1" presStyleCnt="0">
        <dgm:presLayoutVars>
          <dgm:hierBranch val="init"/>
        </dgm:presLayoutVars>
      </dgm:prSet>
      <dgm:spPr/>
    </dgm:pt>
    <dgm:pt modelId="{378765D0-BD5F-4A15-90B3-362F551CC5AD}" type="pres">
      <dgm:prSet presAssocID="{4ADF212D-99A4-4612-A537-36ACC1C8EE1F}" presName="rootComposite1" presStyleCnt="0"/>
      <dgm:spPr/>
    </dgm:pt>
    <dgm:pt modelId="{D698E6BB-204F-4943-A0AF-531B4868EC67}" type="pres">
      <dgm:prSet presAssocID="{4ADF212D-99A4-4612-A537-36ACC1C8EE1F}" presName="rootText1" presStyleLbl="node0" presStyleIdx="1" presStyleCnt="5">
        <dgm:presLayoutVars>
          <dgm:chPref val="3"/>
        </dgm:presLayoutVars>
      </dgm:prSet>
      <dgm:spPr/>
      <dgm:t>
        <a:bodyPr/>
        <a:lstStyle/>
        <a:p>
          <a:endParaRPr lang="tr-TR"/>
        </a:p>
      </dgm:t>
    </dgm:pt>
    <dgm:pt modelId="{7643A43D-8787-4F15-ADBE-1FDDDC2F4D9B}" type="pres">
      <dgm:prSet presAssocID="{4ADF212D-99A4-4612-A537-36ACC1C8EE1F}" presName="rootConnector1" presStyleLbl="node1" presStyleIdx="0" presStyleCnt="0"/>
      <dgm:spPr/>
      <dgm:t>
        <a:bodyPr/>
        <a:lstStyle/>
        <a:p>
          <a:endParaRPr lang="tr-TR"/>
        </a:p>
      </dgm:t>
    </dgm:pt>
    <dgm:pt modelId="{01716C19-4E06-48E7-B3A4-E4023B0A2025}" type="pres">
      <dgm:prSet presAssocID="{4ADF212D-99A4-4612-A537-36ACC1C8EE1F}" presName="hierChild2" presStyleCnt="0"/>
      <dgm:spPr/>
    </dgm:pt>
    <dgm:pt modelId="{657F008B-6AB8-4A23-A894-5E3DE0AB26FA}" type="pres">
      <dgm:prSet presAssocID="{4ADF212D-99A4-4612-A537-36ACC1C8EE1F}" presName="hierChild3" presStyleCnt="0"/>
      <dgm:spPr/>
    </dgm:pt>
    <dgm:pt modelId="{FCB67DAC-D942-4322-B58E-3DF85F76737F}" type="pres">
      <dgm:prSet presAssocID="{08C62997-C2C1-4CD8-8E82-05522AE75830}" presName="hierRoot1" presStyleCnt="0">
        <dgm:presLayoutVars>
          <dgm:hierBranch val="init"/>
        </dgm:presLayoutVars>
      </dgm:prSet>
      <dgm:spPr/>
    </dgm:pt>
    <dgm:pt modelId="{7EC46D99-02C1-43DD-973B-0DD46679C37C}" type="pres">
      <dgm:prSet presAssocID="{08C62997-C2C1-4CD8-8E82-05522AE75830}" presName="rootComposite1" presStyleCnt="0"/>
      <dgm:spPr/>
    </dgm:pt>
    <dgm:pt modelId="{BEBCB3DD-44D3-4277-B613-E2DEF1C0AD8C}" type="pres">
      <dgm:prSet presAssocID="{08C62997-C2C1-4CD8-8E82-05522AE75830}" presName="rootText1" presStyleLbl="node0" presStyleIdx="2" presStyleCnt="5">
        <dgm:presLayoutVars>
          <dgm:chPref val="3"/>
        </dgm:presLayoutVars>
      </dgm:prSet>
      <dgm:spPr/>
      <dgm:t>
        <a:bodyPr/>
        <a:lstStyle/>
        <a:p>
          <a:endParaRPr lang="tr-TR"/>
        </a:p>
      </dgm:t>
    </dgm:pt>
    <dgm:pt modelId="{334501AC-FCAD-432F-8D82-A9825FA14423}" type="pres">
      <dgm:prSet presAssocID="{08C62997-C2C1-4CD8-8E82-05522AE75830}" presName="rootConnector1" presStyleLbl="node1" presStyleIdx="0" presStyleCnt="0"/>
      <dgm:spPr/>
      <dgm:t>
        <a:bodyPr/>
        <a:lstStyle/>
        <a:p>
          <a:endParaRPr lang="tr-TR"/>
        </a:p>
      </dgm:t>
    </dgm:pt>
    <dgm:pt modelId="{0E422014-D94C-4C25-A722-08D9A5A0AF75}" type="pres">
      <dgm:prSet presAssocID="{08C62997-C2C1-4CD8-8E82-05522AE75830}" presName="hierChild2" presStyleCnt="0"/>
      <dgm:spPr/>
    </dgm:pt>
    <dgm:pt modelId="{601450EA-E173-4857-B1AC-F5FC72494FD0}" type="pres">
      <dgm:prSet presAssocID="{08C62997-C2C1-4CD8-8E82-05522AE75830}" presName="hierChild3" presStyleCnt="0"/>
      <dgm:spPr/>
    </dgm:pt>
    <dgm:pt modelId="{64713F7D-7764-4DB9-9715-1FC6C4D1939A}" type="pres">
      <dgm:prSet presAssocID="{F1FA08F1-C632-468D-8886-216B069C8A97}" presName="hierRoot1" presStyleCnt="0">
        <dgm:presLayoutVars>
          <dgm:hierBranch val="init"/>
        </dgm:presLayoutVars>
      </dgm:prSet>
      <dgm:spPr/>
    </dgm:pt>
    <dgm:pt modelId="{A6D321B7-CE01-4EC0-8603-23743514A86F}" type="pres">
      <dgm:prSet presAssocID="{F1FA08F1-C632-468D-8886-216B069C8A97}" presName="rootComposite1" presStyleCnt="0"/>
      <dgm:spPr/>
    </dgm:pt>
    <dgm:pt modelId="{4BD8FF1E-F11F-4AA7-8D98-9DB0F91CD84F}" type="pres">
      <dgm:prSet presAssocID="{F1FA08F1-C632-468D-8886-216B069C8A97}" presName="rootText1" presStyleLbl="node0" presStyleIdx="3" presStyleCnt="5">
        <dgm:presLayoutVars>
          <dgm:chPref val="3"/>
        </dgm:presLayoutVars>
      </dgm:prSet>
      <dgm:spPr/>
      <dgm:t>
        <a:bodyPr/>
        <a:lstStyle/>
        <a:p>
          <a:endParaRPr lang="tr-TR"/>
        </a:p>
      </dgm:t>
    </dgm:pt>
    <dgm:pt modelId="{1234FC96-0E77-4519-9811-80CD29DA4035}" type="pres">
      <dgm:prSet presAssocID="{F1FA08F1-C632-468D-8886-216B069C8A97}" presName="rootConnector1" presStyleLbl="node1" presStyleIdx="0" presStyleCnt="0"/>
      <dgm:spPr/>
      <dgm:t>
        <a:bodyPr/>
        <a:lstStyle/>
        <a:p>
          <a:endParaRPr lang="tr-TR"/>
        </a:p>
      </dgm:t>
    </dgm:pt>
    <dgm:pt modelId="{D1CB2B57-0E10-419A-9927-F43BB33E7EB4}" type="pres">
      <dgm:prSet presAssocID="{F1FA08F1-C632-468D-8886-216B069C8A97}" presName="hierChild2" presStyleCnt="0"/>
      <dgm:spPr/>
    </dgm:pt>
    <dgm:pt modelId="{DFA60977-7337-4B1F-B166-7E418401CDA2}" type="pres">
      <dgm:prSet presAssocID="{F1FA08F1-C632-468D-8886-216B069C8A97}" presName="hierChild3" presStyleCnt="0"/>
      <dgm:spPr/>
    </dgm:pt>
    <dgm:pt modelId="{361881CC-FAC1-4DCE-BFD1-C1360DACC84E}" type="pres">
      <dgm:prSet presAssocID="{A6EEC163-D0AA-4A07-96DB-C309F83BDA6E}" presName="hierRoot1" presStyleCnt="0">
        <dgm:presLayoutVars>
          <dgm:hierBranch val="init"/>
        </dgm:presLayoutVars>
      </dgm:prSet>
      <dgm:spPr/>
    </dgm:pt>
    <dgm:pt modelId="{3B89A97A-D47D-4D35-AC3D-A138FC769D26}" type="pres">
      <dgm:prSet presAssocID="{A6EEC163-D0AA-4A07-96DB-C309F83BDA6E}" presName="rootComposite1" presStyleCnt="0"/>
      <dgm:spPr/>
    </dgm:pt>
    <dgm:pt modelId="{EF181B0A-928E-4E1E-B184-EBAD59FB40AD}" type="pres">
      <dgm:prSet presAssocID="{A6EEC163-D0AA-4A07-96DB-C309F83BDA6E}" presName="rootText1" presStyleLbl="node0" presStyleIdx="4" presStyleCnt="5">
        <dgm:presLayoutVars>
          <dgm:chPref val="3"/>
        </dgm:presLayoutVars>
      </dgm:prSet>
      <dgm:spPr/>
      <dgm:t>
        <a:bodyPr/>
        <a:lstStyle/>
        <a:p>
          <a:endParaRPr lang="tr-TR"/>
        </a:p>
      </dgm:t>
    </dgm:pt>
    <dgm:pt modelId="{B68D8CAA-FD3A-4007-A4C7-42EE42FB433E}" type="pres">
      <dgm:prSet presAssocID="{A6EEC163-D0AA-4A07-96DB-C309F83BDA6E}" presName="rootConnector1" presStyleLbl="node1" presStyleIdx="0" presStyleCnt="0"/>
      <dgm:spPr/>
      <dgm:t>
        <a:bodyPr/>
        <a:lstStyle/>
        <a:p>
          <a:endParaRPr lang="tr-TR"/>
        </a:p>
      </dgm:t>
    </dgm:pt>
    <dgm:pt modelId="{AFDF806D-4176-4A5D-9861-424C3170A508}" type="pres">
      <dgm:prSet presAssocID="{A6EEC163-D0AA-4A07-96DB-C309F83BDA6E}" presName="hierChild2" presStyleCnt="0"/>
      <dgm:spPr/>
    </dgm:pt>
    <dgm:pt modelId="{1A181B9A-37F9-4077-B195-A93A66C29EBF}" type="pres">
      <dgm:prSet presAssocID="{A6EEC163-D0AA-4A07-96DB-C309F83BDA6E}" presName="hierChild3" presStyleCnt="0"/>
      <dgm:spPr/>
    </dgm:pt>
  </dgm:ptLst>
  <dgm:cxnLst>
    <dgm:cxn modelId="{6DCC18F6-45DD-4A3B-8735-1E2A8D8B5BDE}" type="presOf" srcId="{08C62997-C2C1-4CD8-8E82-05522AE75830}" destId="{BEBCB3DD-44D3-4277-B613-E2DEF1C0AD8C}" srcOrd="0" destOrd="0" presId="urn:microsoft.com/office/officeart/2009/3/layout/HorizontalOrganizationChart"/>
    <dgm:cxn modelId="{131BD383-53C6-4412-8BBE-063446BF6757}" type="presOf" srcId="{F1FA08F1-C632-468D-8886-216B069C8A97}" destId="{1234FC96-0E77-4519-9811-80CD29DA4035}" srcOrd="1" destOrd="0" presId="urn:microsoft.com/office/officeart/2009/3/layout/HorizontalOrganizationChart"/>
    <dgm:cxn modelId="{C873A3D1-9AA0-4266-A72C-96DAB797D9FA}" srcId="{ACEDFBD3-E7F9-438C-8067-00FA0BDD7270}" destId="{08C62997-C2C1-4CD8-8E82-05522AE75830}" srcOrd="2" destOrd="0" parTransId="{F9A2257A-477D-461B-AB91-C106763827D2}" sibTransId="{B38BF3F0-46EA-4A26-978F-0B6B26B6913D}"/>
    <dgm:cxn modelId="{6EC9EC0E-056B-45B9-BEF9-9789A89CCDCF}" type="presOf" srcId="{F1FA08F1-C632-468D-8886-216B069C8A97}" destId="{4BD8FF1E-F11F-4AA7-8D98-9DB0F91CD84F}" srcOrd="0" destOrd="0" presId="urn:microsoft.com/office/officeart/2009/3/layout/HorizontalOrganizationChart"/>
    <dgm:cxn modelId="{B361C3C4-BADC-453B-A4C2-3428ED031B21}" type="presOf" srcId="{4ADF212D-99A4-4612-A537-36ACC1C8EE1F}" destId="{D698E6BB-204F-4943-A0AF-531B4868EC67}" srcOrd="0" destOrd="0" presId="urn:microsoft.com/office/officeart/2009/3/layout/HorizontalOrganizationChart"/>
    <dgm:cxn modelId="{0C7D34B4-CAE3-4507-BEFE-32ACA3DAC2FC}" srcId="{ACEDFBD3-E7F9-438C-8067-00FA0BDD7270}" destId="{A6EEC163-D0AA-4A07-96DB-C309F83BDA6E}" srcOrd="4" destOrd="0" parTransId="{38C0EDD1-4BC9-440D-890D-E55E05E3362C}" sibTransId="{1E0B0E6A-7F4E-4C80-8D1F-A4ED2BDEDCD7}"/>
    <dgm:cxn modelId="{85759E99-7F4D-4419-A58E-5E065FDE9B51}" type="presOf" srcId="{25FE6770-8DAC-4F1C-9F53-A3310AB061E1}" destId="{C289E0B3-9982-43C2-B556-91A02948D6D8}" srcOrd="0" destOrd="0" presId="urn:microsoft.com/office/officeart/2009/3/layout/HorizontalOrganizationChart"/>
    <dgm:cxn modelId="{A0209D12-DF12-4E8D-9586-9CD4C216FFB1}" type="presOf" srcId="{A6EEC163-D0AA-4A07-96DB-C309F83BDA6E}" destId="{EF181B0A-928E-4E1E-B184-EBAD59FB40AD}" srcOrd="0" destOrd="0" presId="urn:microsoft.com/office/officeart/2009/3/layout/HorizontalOrganizationChart"/>
    <dgm:cxn modelId="{417B225A-6FD8-4B8E-9F74-650CBC5CC2E3}" srcId="{ACEDFBD3-E7F9-438C-8067-00FA0BDD7270}" destId="{25FE6770-8DAC-4F1C-9F53-A3310AB061E1}" srcOrd="0" destOrd="0" parTransId="{DE78160D-8A3A-41AC-9C80-81FD902526E2}" sibTransId="{73064110-C44E-49C4-88B9-4A9ED0B7585D}"/>
    <dgm:cxn modelId="{923EF895-08D8-439D-9511-051441D61D02}" srcId="{ACEDFBD3-E7F9-438C-8067-00FA0BDD7270}" destId="{F1FA08F1-C632-468D-8886-216B069C8A97}" srcOrd="3" destOrd="0" parTransId="{877F286E-EAFB-4C43-8BCB-6889A8C86972}" sibTransId="{BF0BCB3D-4181-4952-9196-E1052127A7BF}"/>
    <dgm:cxn modelId="{3E3FCEA6-9261-4D5C-BF30-31AFA94979D9}" type="presOf" srcId="{ACEDFBD3-E7F9-438C-8067-00FA0BDD7270}" destId="{17B7B251-26E7-4002-B224-BFEB66A1F677}" srcOrd="0" destOrd="0" presId="urn:microsoft.com/office/officeart/2009/3/layout/HorizontalOrganizationChart"/>
    <dgm:cxn modelId="{1B052033-DC23-4AFE-868F-3125E564E76B}" type="presOf" srcId="{25FE6770-8DAC-4F1C-9F53-A3310AB061E1}" destId="{7C829F00-AC15-4576-AF02-B2F35CB14D70}" srcOrd="1" destOrd="0" presId="urn:microsoft.com/office/officeart/2009/3/layout/HorizontalOrganizationChart"/>
    <dgm:cxn modelId="{97A88507-E040-48FF-87A6-88F450D7A8DD}" type="presOf" srcId="{4ADF212D-99A4-4612-A537-36ACC1C8EE1F}" destId="{7643A43D-8787-4F15-ADBE-1FDDDC2F4D9B}" srcOrd="1" destOrd="0" presId="urn:microsoft.com/office/officeart/2009/3/layout/HorizontalOrganizationChart"/>
    <dgm:cxn modelId="{F0C60BFF-4031-4754-A52C-3A23B6EA285D}" srcId="{ACEDFBD3-E7F9-438C-8067-00FA0BDD7270}" destId="{4ADF212D-99A4-4612-A537-36ACC1C8EE1F}" srcOrd="1" destOrd="0" parTransId="{08A608C6-DC6D-4552-B9A8-5F6CFA88246F}" sibTransId="{5485F78A-2332-4CBD-82DF-4E38958123F0}"/>
    <dgm:cxn modelId="{31CEC464-D341-4E32-93F2-DA5D0A7EF26B}" type="presOf" srcId="{08C62997-C2C1-4CD8-8E82-05522AE75830}" destId="{334501AC-FCAD-432F-8D82-A9825FA14423}" srcOrd="1" destOrd="0" presId="urn:microsoft.com/office/officeart/2009/3/layout/HorizontalOrganizationChart"/>
    <dgm:cxn modelId="{67F1B4AD-8D23-4E5A-A60D-0FF1C7B02073}" type="presOf" srcId="{A6EEC163-D0AA-4A07-96DB-C309F83BDA6E}" destId="{B68D8CAA-FD3A-4007-A4C7-42EE42FB433E}" srcOrd="1" destOrd="0" presId="urn:microsoft.com/office/officeart/2009/3/layout/HorizontalOrganizationChart"/>
    <dgm:cxn modelId="{D14BFD2D-A572-4121-A1F6-9521C1CD10DA}" type="presParOf" srcId="{17B7B251-26E7-4002-B224-BFEB66A1F677}" destId="{70E45A74-108A-4E73-9EA8-77C4DB66285A}" srcOrd="0" destOrd="0" presId="urn:microsoft.com/office/officeart/2009/3/layout/HorizontalOrganizationChart"/>
    <dgm:cxn modelId="{4AE3114F-5B38-4093-81DF-CB4B4D000A78}" type="presParOf" srcId="{70E45A74-108A-4E73-9EA8-77C4DB66285A}" destId="{26DBFEE4-88F3-47B6-8080-10AB07657F38}" srcOrd="0" destOrd="0" presId="urn:microsoft.com/office/officeart/2009/3/layout/HorizontalOrganizationChart"/>
    <dgm:cxn modelId="{8B0A68CF-7387-4309-91A0-96AF39500137}" type="presParOf" srcId="{26DBFEE4-88F3-47B6-8080-10AB07657F38}" destId="{C289E0B3-9982-43C2-B556-91A02948D6D8}" srcOrd="0" destOrd="0" presId="urn:microsoft.com/office/officeart/2009/3/layout/HorizontalOrganizationChart"/>
    <dgm:cxn modelId="{AD821AB3-A071-4699-B962-6E90793BD2E2}" type="presParOf" srcId="{26DBFEE4-88F3-47B6-8080-10AB07657F38}" destId="{7C829F00-AC15-4576-AF02-B2F35CB14D70}" srcOrd="1" destOrd="0" presId="urn:microsoft.com/office/officeart/2009/3/layout/HorizontalOrganizationChart"/>
    <dgm:cxn modelId="{046DC216-C5C8-4A29-BF31-81109EB7A347}" type="presParOf" srcId="{70E45A74-108A-4E73-9EA8-77C4DB66285A}" destId="{BB2CC3A5-2CF2-4C89-B04F-01B40A0C2FBE}" srcOrd="1" destOrd="0" presId="urn:microsoft.com/office/officeart/2009/3/layout/HorizontalOrganizationChart"/>
    <dgm:cxn modelId="{B8373628-BFA3-448A-A955-45EA4F340727}" type="presParOf" srcId="{70E45A74-108A-4E73-9EA8-77C4DB66285A}" destId="{22605048-AC62-437C-A5A5-D7D3A041A807}" srcOrd="2" destOrd="0" presId="urn:microsoft.com/office/officeart/2009/3/layout/HorizontalOrganizationChart"/>
    <dgm:cxn modelId="{437D4215-43FD-4026-A004-8FDF5105B5C7}" type="presParOf" srcId="{17B7B251-26E7-4002-B224-BFEB66A1F677}" destId="{2F771789-EE55-46B1-97A4-4FFAA007ABAF}" srcOrd="1" destOrd="0" presId="urn:microsoft.com/office/officeart/2009/3/layout/HorizontalOrganizationChart"/>
    <dgm:cxn modelId="{DE44980D-5ECE-4ED0-BE11-BC72933C892E}" type="presParOf" srcId="{2F771789-EE55-46B1-97A4-4FFAA007ABAF}" destId="{378765D0-BD5F-4A15-90B3-362F551CC5AD}" srcOrd="0" destOrd="0" presId="urn:microsoft.com/office/officeart/2009/3/layout/HorizontalOrganizationChart"/>
    <dgm:cxn modelId="{5CF2C0C6-B29C-4F4F-BAF1-B0F239B8717B}" type="presParOf" srcId="{378765D0-BD5F-4A15-90B3-362F551CC5AD}" destId="{D698E6BB-204F-4943-A0AF-531B4868EC67}" srcOrd="0" destOrd="0" presId="urn:microsoft.com/office/officeart/2009/3/layout/HorizontalOrganizationChart"/>
    <dgm:cxn modelId="{E684E687-0C46-458B-B3FE-BD410AF95022}" type="presParOf" srcId="{378765D0-BD5F-4A15-90B3-362F551CC5AD}" destId="{7643A43D-8787-4F15-ADBE-1FDDDC2F4D9B}" srcOrd="1" destOrd="0" presId="urn:microsoft.com/office/officeart/2009/3/layout/HorizontalOrganizationChart"/>
    <dgm:cxn modelId="{FDB767A8-D44A-4C61-805D-2E0D0540422E}" type="presParOf" srcId="{2F771789-EE55-46B1-97A4-4FFAA007ABAF}" destId="{01716C19-4E06-48E7-B3A4-E4023B0A2025}" srcOrd="1" destOrd="0" presId="urn:microsoft.com/office/officeart/2009/3/layout/HorizontalOrganizationChart"/>
    <dgm:cxn modelId="{9806597A-452E-4528-AFE5-E129D669A2CD}" type="presParOf" srcId="{2F771789-EE55-46B1-97A4-4FFAA007ABAF}" destId="{657F008B-6AB8-4A23-A894-5E3DE0AB26FA}" srcOrd="2" destOrd="0" presId="urn:microsoft.com/office/officeart/2009/3/layout/HorizontalOrganizationChart"/>
    <dgm:cxn modelId="{552033CE-2E62-45B8-A467-5ECB34B569F8}" type="presParOf" srcId="{17B7B251-26E7-4002-B224-BFEB66A1F677}" destId="{FCB67DAC-D942-4322-B58E-3DF85F76737F}" srcOrd="2" destOrd="0" presId="urn:microsoft.com/office/officeart/2009/3/layout/HorizontalOrganizationChart"/>
    <dgm:cxn modelId="{0202B86D-9742-401C-B427-E6E11F39136A}" type="presParOf" srcId="{FCB67DAC-D942-4322-B58E-3DF85F76737F}" destId="{7EC46D99-02C1-43DD-973B-0DD46679C37C}" srcOrd="0" destOrd="0" presId="urn:microsoft.com/office/officeart/2009/3/layout/HorizontalOrganizationChart"/>
    <dgm:cxn modelId="{76954C42-E9ED-42A7-999E-E22CD4A377C6}" type="presParOf" srcId="{7EC46D99-02C1-43DD-973B-0DD46679C37C}" destId="{BEBCB3DD-44D3-4277-B613-E2DEF1C0AD8C}" srcOrd="0" destOrd="0" presId="urn:microsoft.com/office/officeart/2009/3/layout/HorizontalOrganizationChart"/>
    <dgm:cxn modelId="{1EECA642-DD18-4691-8922-B280179D8989}" type="presParOf" srcId="{7EC46D99-02C1-43DD-973B-0DD46679C37C}" destId="{334501AC-FCAD-432F-8D82-A9825FA14423}" srcOrd="1" destOrd="0" presId="urn:microsoft.com/office/officeart/2009/3/layout/HorizontalOrganizationChart"/>
    <dgm:cxn modelId="{772458B4-ABCC-4A25-AFA5-E04AFE70F4E5}" type="presParOf" srcId="{FCB67DAC-D942-4322-B58E-3DF85F76737F}" destId="{0E422014-D94C-4C25-A722-08D9A5A0AF75}" srcOrd="1" destOrd="0" presId="urn:microsoft.com/office/officeart/2009/3/layout/HorizontalOrganizationChart"/>
    <dgm:cxn modelId="{4B6AA662-6506-4F82-96CB-CE8E7F29E91B}" type="presParOf" srcId="{FCB67DAC-D942-4322-B58E-3DF85F76737F}" destId="{601450EA-E173-4857-B1AC-F5FC72494FD0}" srcOrd="2" destOrd="0" presId="urn:microsoft.com/office/officeart/2009/3/layout/HorizontalOrganizationChart"/>
    <dgm:cxn modelId="{E5FD1AA8-2034-4859-B567-C0CFDBEF825F}" type="presParOf" srcId="{17B7B251-26E7-4002-B224-BFEB66A1F677}" destId="{64713F7D-7764-4DB9-9715-1FC6C4D1939A}" srcOrd="3" destOrd="0" presId="urn:microsoft.com/office/officeart/2009/3/layout/HorizontalOrganizationChart"/>
    <dgm:cxn modelId="{F34E6B95-98EF-42C7-902D-4C0BD494CA6A}" type="presParOf" srcId="{64713F7D-7764-4DB9-9715-1FC6C4D1939A}" destId="{A6D321B7-CE01-4EC0-8603-23743514A86F}" srcOrd="0" destOrd="0" presId="urn:microsoft.com/office/officeart/2009/3/layout/HorizontalOrganizationChart"/>
    <dgm:cxn modelId="{4F83D3B1-2DD2-4E72-B176-F7AFAE78FF7A}" type="presParOf" srcId="{A6D321B7-CE01-4EC0-8603-23743514A86F}" destId="{4BD8FF1E-F11F-4AA7-8D98-9DB0F91CD84F}" srcOrd="0" destOrd="0" presId="urn:microsoft.com/office/officeart/2009/3/layout/HorizontalOrganizationChart"/>
    <dgm:cxn modelId="{CA435FA8-660D-48A2-93B5-ECB7A0F39F6E}" type="presParOf" srcId="{A6D321B7-CE01-4EC0-8603-23743514A86F}" destId="{1234FC96-0E77-4519-9811-80CD29DA4035}" srcOrd="1" destOrd="0" presId="urn:microsoft.com/office/officeart/2009/3/layout/HorizontalOrganizationChart"/>
    <dgm:cxn modelId="{D62855AC-9C1D-4915-9F8E-1BA4EE96A2EE}" type="presParOf" srcId="{64713F7D-7764-4DB9-9715-1FC6C4D1939A}" destId="{D1CB2B57-0E10-419A-9927-F43BB33E7EB4}" srcOrd="1" destOrd="0" presId="urn:microsoft.com/office/officeart/2009/3/layout/HorizontalOrganizationChart"/>
    <dgm:cxn modelId="{BE38E44B-6ED9-42DC-89A7-31970676FB68}" type="presParOf" srcId="{64713F7D-7764-4DB9-9715-1FC6C4D1939A}" destId="{DFA60977-7337-4B1F-B166-7E418401CDA2}" srcOrd="2" destOrd="0" presId="urn:microsoft.com/office/officeart/2009/3/layout/HorizontalOrganizationChart"/>
    <dgm:cxn modelId="{DDD0BE83-AB8C-440C-A2D3-AA4619F36979}" type="presParOf" srcId="{17B7B251-26E7-4002-B224-BFEB66A1F677}" destId="{361881CC-FAC1-4DCE-BFD1-C1360DACC84E}" srcOrd="4" destOrd="0" presId="urn:microsoft.com/office/officeart/2009/3/layout/HorizontalOrganizationChart"/>
    <dgm:cxn modelId="{E38554A5-1765-4AC4-B989-DB9DF24623A7}" type="presParOf" srcId="{361881CC-FAC1-4DCE-BFD1-C1360DACC84E}" destId="{3B89A97A-D47D-4D35-AC3D-A138FC769D26}" srcOrd="0" destOrd="0" presId="urn:microsoft.com/office/officeart/2009/3/layout/HorizontalOrganizationChart"/>
    <dgm:cxn modelId="{30231F8A-003D-413D-AFF8-D8C8FC8DF2C0}" type="presParOf" srcId="{3B89A97A-D47D-4D35-AC3D-A138FC769D26}" destId="{EF181B0A-928E-4E1E-B184-EBAD59FB40AD}" srcOrd="0" destOrd="0" presId="urn:microsoft.com/office/officeart/2009/3/layout/HorizontalOrganizationChart"/>
    <dgm:cxn modelId="{EBB42BAD-D705-4BA9-8A00-C1CEFDA4EC3A}" type="presParOf" srcId="{3B89A97A-D47D-4D35-AC3D-A138FC769D26}" destId="{B68D8CAA-FD3A-4007-A4C7-42EE42FB433E}" srcOrd="1" destOrd="0" presId="urn:microsoft.com/office/officeart/2009/3/layout/HorizontalOrganizationChart"/>
    <dgm:cxn modelId="{1C718BB6-6838-43D7-B722-4933A8D3260D}" type="presParOf" srcId="{361881CC-FAC1-4DCE-BFD1-C1360DACC84E}" destId="{AFDF806D-4176-4A5D-9861-424C3170A508}" srcOrd="1" destOrd="0" presId="urn:microsoft.com/office/officeart/2009/3/layout/HorizontalOrganizationChart"/>
    <dgm:cxn modelId="{98B6341A-5FDC-429E-9316-6C4D4DC8A616}" type="presParOf" srcId="{361881CC-FAC1-4DCE-BFD1-C1360DACC84E}" destId="{1A181B9A-37F9-4077-B195-A93A66C29EBF}" srcOrd="2" destOrd="0" presId="urn:microsoft.com/office/officeart/2009/3/layout/HorizontalOrganizationChar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743BDAD-BA4D-4143-992D-A4A7C69C26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512319D-53A0-490B-B29A-253220FB8D98}">
      <dgm:prSet/>
      <dgm:spPr/>
      <dgm:t>
        <a:bodyPr/>
        <a:lstStyle/>
        <a:p>
          <a:r>
            <a:rPr lang="tr-TR"/>
            <a:t>Sağlık hizmetlerinde kontrol hayati önem taşımaktadır. Çünkü yapılacak bir hata insan hayatına mal olabilir. </a:t>
          </a:r>
          <a:endParaRPr lang="en-US"/>
        </a:p>
      </dgm:t>
    </dgm:pt>
    <dgm:pt modelId="{DA6D8566-C400-407F-B99B-54D246EEAFE3}" type="parTrans" cxnId="{79370C25-C210-4D16-BB8F-9D8C1E6E00F9}">
      <dgm:prSet/>
      <dgm:spPr/>
      <dgm:t>
        <a:bodyPr/>
        <a:lstStyle/>
        <a:p>
          <a:endParaRPr lang="en-US"/>
        </a:p>
      </dgm:t>
    </dgm:pt>
    <dgm:pt modelId="{60689AA2-5F71-4A7B-AEA2-78330656A8C5}" type="sibTrans" cxnId="{79370C25-C210-4D16-BB8F-9D8C1E6E00F9}">
      <dgm:prSet/>
      <dgm:spPr/>
      <dgm:t>
        <a:bodyPr/>
        <a:lstStyle/>
        <a:p>
          <a:endParaRPr lang="en-US"/>
        </a:p>
      </dgm:t>
    </dgm:pt>
    <dgm:pt modelId="{D77C1682-AD23-4EEB-8C21-377686C61351}">
      <dgm:prSet/>
      <dgm:spPr/>
      <dgm:t>
        <a:bodyPr/>
        <a:lstStyle/>
        <a:p>
          <a:r>
            <a:rPr lang="tr-TR"/>
            <a:t>İç kontrol,</a:t>
          </a:r>
          <a:endParaRPr lang="en-US"/>
        </a:p>
      </dgm:t>
    </dgm:pt>
    <dgm:pt modelId="{6F02F07A-A31D-4EE5-920B-930488754D2D}" type="parTrans" cxnId="{AB03E33B-2285-4EF0-A2A8-B5B6071C04EA}">
      <dgm:prSet/>
      <dgm:spPr/>
      <dgm:t>
        <a:bodyPr/>
        <a:lstStyle/>
        <a:p>
          <a:endParaRPr lang="en-US"/>
        </a:p>
      </dgm:t>
    </dgm:pt>
    <dgm:pt modelId="{8FAA11B1-A4EC-4F88-80CF-7624ABC18A3B}" type="sibTrans" cxnId="{AB03E33B-2285-4EF0-A2A8-B5B6071C04EA}">
      <dgm:prSet/>
      <dgm:spPr/>
      <dgm:t>
        <a:bodyPr/>
        <a:lstStyle/>
        <a:p>
          <a:endParaRPr lang="en-US"/>
        </a:p>
      </dgm:t>
    </dgm:pt>
    <dgm:pt modelId="{32BFD22C-2DCD-4375-A612-954E34CAB713}">
      <dgm:prSet/>
      <dgm:spPr/>
      <dgm:t>
        <a:bodyPr/>
        <a:lstStyle/>
        <a:p>
          <a:r>
            <a:rPr lang="tr-TR"/>
            <a:t>Dış kontrol, </a:t>
          </a:r>
          <a:endParaRPr lang="en-US"/>
        </a:p>
      </dgm:t>
    </dgm:pt>
    <dgm:pt modelId="{C8157D5C-1FD2-4E0A-B117-1DCAC48E7853}" type="parTrans" cxnId="{564ADB3A-9770-44B5-A78B-9B103BC52748}">
      <dgm:prSet/>
      <dgm:spPr/>
      <dgm:t>
        <a:bodyPr/>
        <a:lstStyle/>
        <a:p>
          <a:endParaRPr lang="en-US"/>
        </a:p>
      </dgm:t>
    </dgm:pt>
    <dgm:pt modelId="{287DE027-8546-44E4-BAF9-2FE1406EF049}" type="sibTrans" cxnId="{564ADB3A-9770-44B5-A78B-9B103BC52748}">
      <dgm:prSet/>
      <dgm:spPr/>
      <dgm:t>
        <a:bodyPr/>
        <a:lstStyle/>
        <a:p>
          <a:endParaRPr lang="en-US"/>
        </a:p>
      </dgm:t>
    </dgm:pt>
    <dgm:pt modelId="{7732A1B0-C42A-4ABE-9C4F-FB5920B77058}">
      <dgm:prSet/>
      <dgm:spPr/>
      <dgm:t>
        <a:bodyPr/>
        <a:lstStyle/>
        <a:p>
          <a:r>
            <a:rPr lang="tr-TR"/>
            <a:t>kamuoyu kontrolü diye üçe ayrılır.</a:t>
          </a:r>
          <a:endParaRPr lang="en-US"/>
        </a:p>
      </dgm:t>
    </dgm:pt>
    <dgm:pt modelId="{63579D4B-5DBE-4AA5-9D86-F6A98C1EF236}" type="parTrans" cxnId="{59B7A497-7054-432A-B0C6-1176D9294DDC}">
      <dgm:prSet/>
      <dgm:spPr/>
      <dgm:t>
        <a:bodyPr/>
        <a:lstStyle/>
        <a:p>
          <a:endParaRPr lang="en-US"/>
        </a:p>
      </dgm:t>
    </dgm:pt>
    <dgm:pt modelId="{A9C7BA09-5CD8-4EF5-8236-6758CD3D05C8}" type="sibTrans" cxnId="{59B7A497-7054-432A-B0C6-1176D9294DDC}">
      <dgm:prSet/>
      <dgm:spPr/>
      <dgm:t>
        <a:bodyPr/>
        <a:lstStyle/>
        <a:p>
          <a:endParaRPr lang="en-US"/>
        </a:p>
      </dgm:t>
    </dgm:pt>
    <dgm:pt modelId="{25BC38BB-FAE4-471E-908E-1568B5C82BCB}" type="pres">
      <dgm:prSet presAssocID="{0743BDAD-BA4D-4143-992D-A4A7C69C2607}" presName="linear" presStyleCnt="0">
        <dgm:presLayoutVars>
          <dgm:animLvl val="lvl"/>
          <dgm:resizeHandles val="exact"/>
        </dgm:presLayoutVars>
      </dgm:prSet>
      <dgm:spPr/>
      <dgm:t>
        <a:bodyPr/>
        <a:lstStyle/>
        <a:p>
          <a:endParaRPr lang="tr-TR"/>
        </a:p>
      </dgm:t>
    </dgm:pt>
    <dgm:pt modelId="{DA9D69A9-038C-4DE3-9223-41FDC960A7A6}" type="pres">
      <dgm:prSet presAssocID="{0512319D-53A0-490B-B29A-253220FB8D98}" presName="parentText" presStyleLbl="node1" presStyleIdx="0" presStyleCnt="4">
        <dgm:presLayoutVars>
          <dgm:chMax val="0"/>
          <dgm:bulletEnabled val="1"/>
        </dgm:presLayoutVars>
      </dgm:prSet>
      <dgm:spPr/>
      <dgm:t>
        <a:bodyPr/>
        <a:lstStyle/>
        <a:p>
          <a:endParaRPr lang="tr-TR"/>
        </a:p>
      </dgm:t>
    </dgm:pt>
    <dgm:pt modelId="{82ABC9AB-C5D3-4FCB-9F32-CFFC214D9426}" type="pres">
      <dgm:prSet presAssocID="{60689AA2-5F71-4A7B-AEA2-78330656A8C5}" presName="spacer" presStyleCnt="0"/>
      <dgm:spPr/>
    </dgm:pt>
    <dgm:pt modelId="{ECC33E05-290C-4683-9339-2D24AEC17C11}" type="pres">
      <dgm:prSet presAssocID="{D77C1682-AD23-4EEB-8C21-377686C61351}" presName="parentText" presStyleLbl="node1" presStyleIdx="1" presStyleCnt="4">
        <dgm:presLayoutVars>
          <dgm:chMax val="0"/>
          <dgm:bulletEnabled val="1"/>
        </dgm:presLayoutVars>
      </dgm:prSet>
      <dgm:spPr/>
      <dgm:t>
        <a:bodyPr/>
        <a:lstStyle/>
        <a:p>
          <a:endParaRPr lang="tr-TR"/>
        </a:p>
      </dgm:t>
    </dgm:pt>
    <dgm:pt modelId="{BA3A4AFC-A34C-4936-908D-96CC5D5AC5BE}" type="pres">
      <dgm:prSet presAssocID="{8FAA11B1-A4EC-4F88-80CF-7624ABC18A3B}" presName="spacer" presStyleCnt="0"/>
      <dgm:spPr/>
    </dgm:pt>
    <dgm:pt modelId="{7F787BFC-CF2F-4BEE-9AF3-C254679DBCB8}" type="pres">
      <dgm:prSet presAssocID="{32BFD22C-2DCD-4375-A612-954E34CAB713}" presName="parentText" presStyleLbl="node1" presStyleIdx="2" presStyleCnt="4">
        <dgm:presLayoutVars>
          <dgm:chMax val="0"/>
          <dgm:bulletEnabled val="1"/>
        </dgm:presLayoutVars>
      </dgm:prSet>
      <dgm:spPr/>
      <dgm:t>
        <a:bodyPr/>
        <a:lstStyle/>
        <a:p>
          <a:endParaRPr lang="tr-TR"/>
        </a:p>
      </dgm:t>
    </dgm:pt>
    <dgm:pt modelId="{6BA6C3D2-5F71-449F-BF96-B03AC2BAFC0A}" type="pres">
      <dgm:prSet presAssocID="{287DE027-8546-44E4-BAF9-2FE1406EF049}" presName="spacer" presStyleCnt="0"/>
      <dgm:spPr/>
    </dgm:pt>
    <dgm:pt modelId="{3D94A94E-2B29-46E3-B3D4-2B159873E492}" type="pres">
      <dgm:prSet presAssocID="{7732A1B0-C42A-4ABE-9C4F-FB5920B77058}" presName="parentText" presStyleLbl="node1" presStyleIdx="3" presStyleCnt="4">
        <dgm:presLayoutVars>
          <dgm:chMax val="0"/>
          <dgm:bulletEnabled val="1"/>
        </dgm:presLayoutVars>
      </dgm:prSet>
      <dgm:spPr/>
      <dgm:t>
        <a:bodyPr/>
        <a:lstStyle/>
        <a:p>
          <a:endParaRPr lang="tr-TR"/>
        </a:p>
      </dgm:t>
    </dgm:pt>
  </dgm:ptLst>
  <dgm:cxnLst>
    <dgm:cxn modelId="{09D5C33D-2BFD-4E1C-A356-DD2BB4E1427F}" type="presOf" srcId="{32BFD22C-2DCD-4375-A612-954E34CAB713}" destId="{7F787BFC-CF2F-4BEE-9AF3-C254679DBCB8}" srcOrd="0" destOrd="0" presId="urn:microsoft.com/office/officeart/2005/8/layout/vList2"/>
    <dgm:cxn modelId="{564ADB3A-9770-44B5-A78B-9B103BC52748}" srcId="{0743BDAD-BA4D-4143-992D-A4A7C69C2607}" destId="{32BFD22C-2DCD-4375-A612-954E34CAB713}" srcOrd="2" destOrd="0" parTransId="{C8157D5C-1FD2-4E0A-B117-1DCAC48E7853}" sibTransId="{287DE027-8546-44E4-BAF9-2FE1406EF049}"/>
    <dgm:cxn modelId="{59B7A497-7054-432A-B0C6-1176D9294DDC}" srcId="{0743BDAD-BA4D-4143-992D-A4A7C69C2607}" destId="{7732A1B0-C42A-4ABE-9C4F-FB5920B77058}" srcOrd="3" destOrd="0" parTransId="{63579D4B-5DBE-4AA5-9D86-F6A98C1EF236}" sibTransId="{A9C7BA09-5CD8-4EF5-8236-6758CD3D05C8}"/>
    <dgm:cxn modelId="{AB03E33B-2285-4EF0-A2A8-B5B6071C04EA}" srcId="{0743BDAD-BA4D-4143-992D-A4A7C69C2607}" destId="{D77C1682-AD23-4EEB-8C21-377686C61351}" srcOrd="1" destOrd="0" parTransId="{6F02F07A-A31D-4EE5-920B-930488754D2D}" sibTransId="{8FAA11B1-A4EC-4F88-80CF-7624ABC18A3B}"/>
    <dgm:cxn modelId="{239D2F22-B0C7-41E6-96FA-7441E26F889B}" type="presOf" srcId="{D77C1682-AD23-4EEB-8C21-377686C61351}" destId="{ECC33E05-290C-4683-9339-2D24AEC17C11}" srcOrd="0" destOrd="0" presId="urn:microsoft.com/office/officeart/2005/8/layout/vList2"/>
    <dgm:cxn modelId="{DE1E999E-B64E-462B-BA9D-4F8B7FAB1E50}" type="presOf" srcId="{0512319D-53A0-490B-B29A-253220FB8D98}" destId="{DA9D69A9-038C-4DE3-9223-41FDC960A7A6}" srcOrd="0" destOrd="0" presId="urn:microsoft.com/office/officeart/2005/8/layout/vList2"/>
    <dgm:cxn modelId="{E1EAF7DF-51E6-4432-88CC-1980019AB0AB}" type="presOf" srcId="{0743BDAD-BA4D-4143-992D-A4A7C69C2607}" destId="{25BC38BB-FAE4-471E-908E-1568B5C82BCB}" srcOrd="0" destOrd="0" presId="urn:microsoft.com/office/officeart/2005/8/layout/vList2"/>
    <dgm:cxn modelId="{79370C25-C210-4D16-BB8F-9D8C1E6E00F9}" srcId="{0743BDAD-BA4D-4143-992D-A4A7C69C2607}" destId="{0512319D-53A0-490B-B29A-253220FB8D98}" srcOrd="0" destOrd="0" parTransId="{DA6D8566-C400-407F-B99B-54D246EEAFE3}" sibTransId="{60689AA2-5F71-4A7B-AEA2-78330656A8C5}"/>
    <dgm:cxn modelId="{7160F414-9B53-43DC-A51B-90C3B7AC6A4D}" type="presOf" srcId="{7732A1B0-C42A-4ABE-9C4F-FB5920B77058}" destId="{3D94A94E-2B29-46E3-B3D4-2B159873E492}" srcOrd="0" destOrd="0" presId="urn:microsoft.com/office/officeart/2005/8/layout/vList2"/>
    <dgm:cxn modelId="{B016D1C0-BC1A-4F67-9972-AF43A8959437}" type="presParOf" srcId="{25BC38BB-FAE4-471E-908E-1568B5C82BCB}" destId="{DA9D69A9-038C-4DE3-9223-41FDC960A7A6}" srcOrd="0" destOrd="0" presId="urn:microsoft.com/office/officeart/2005/8/layout/vList2"/>
    <dgm:cxn modelId="{77622326-F3BB-4305-88A5-7954581906BF}" type="presParOf" srcId="{25BC38BB-FAE4-471E-908E-1568B5C82BCB}" destId="{82ABC9AB-C5D3-4FCB-9F32-CFFC214D9426}" srcOrd="1" destOrd="0" presId="urn:microsoft.com/office/officeart/2005/8/layout/vList2"/>
    <dgm:cxn modelId="{114C2948-1912-4A6B-B3A0-8643C9C5E4FA}" type="presParOf" srcId="{25BC38BB-FAE4-471E-908E-1568B5C82BCB}" destId="{ECC33E05-290C-4683-9339-2D24AEC17C11}" srcOrd="2" destOrd="0" presId="urn:microsoft.com/office/officeart/2005/8/layout/vList2"/>
    <dgm:cxn modelId="{1499D780-8A56-441A-BAB3-B7B005723602}" type="presParOf" srcId="{25BC38BB-FAE4-471E-908E-1568B5C82BCB}" destId="{BA3A4AFC-A34C-4936-908D-96CC5D5AC5BE}" srcOrd="3" destOrd="0" presId="urn:microsoft.com/office/officeart/2005/8/layout/vList2"/>
    <dgm:cxn modelId="{526D4C5B-DA31-4990-9493-014A141FED04}" type="presParOf" srcId="{25BC38BB-FAE4-471E-908E-1568B5C82BCB}" destId="{7F787BFC-CF2F-4BEE-9AF3-C254679DBCB8}" srcOrd="4" destOrd="0" presId="urn:microsoft.com/office/officeart/2005/8/layout/vList2"/>
    <dgm:cxn modelId="{4E193EE2-C667-45E9-8876-2A4D4E9DA5A1}" type="presParOf" srcId="{25BC38BB-FAE4-471E-908E-1568B5C82BCB}" destId="{6BA6C3D2-5F71-449F-BF96-B03AC2BAFC0A}" srcOrd="5" destOrd="0" presId="urn:microsoft.com/office/officeart/2005/8/layout/vList2"/>
    <dgm:cxn modelId="{CE089E26-53E4-423B-8521-A5F335E93A69}" type="presParOf" srcId="{25BC38BB-FAE4-471E-908E-1568B5C82BCB}" destId="{3D94A94E-2B29-46E3-B3D4-2B159873E492}" srcOrd="6"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164497-F006-4F6A-B144-1E6EB605A7A5}" type="doc">
      <dgm:prSet loTypeId="urn:microsoft.com/office/officeart/2005/8/layout/default#1" loCatId="list" qsTypeId="urn:microsoft.com/office/officeart/2005/8/quickstyle/simple1" qsCatId="simple" csTypeId="urn:microsoft.com/office/officeart/2005/8/colors/colorful1#2" csCatId="colorful"/>
      <dgm:spPr/>
      <dgm:t>
        <a:bodyPr/>
        <a:lstStyle/>
        <a:p>
          <a:endParaRPr lang="en-US"/>
        </a:p>
      </dgm:t>
    </dgm:pt>
    <dgm:pt modelId="{4BD92F98-A53A-4765-BB56-BD0DD832608C}">
      <dgm:prSet/>
      <dgm:spPr/>
      <dgm:t>
        <a:bodyPr/>
        <a:lstStyle/>
        <a:p>
          <a:r>
            <a:rPr lang="tr-TR"/>
            <a:t>Bir grup faaliyetidir. </a:t>
          </a:r>
          <a:endParaRPr lang="en-US"/>
        </a:p>
      </dgm:t>
    </dgm:pt>
    <dgm:pt modelId="{B4834A6C-887B-4C8B-AEFB-0EF222B4332F}" type="parTrans" cxnId="{40246864-12A1-4BF7-8CA9-8DB3B8921315}">
      <dgm:prSet/>
      <dgm:spPr/>
      <dgm:t>
        <a:bodyPr/>
        <a:lstStyle/>
        <a:p>
          <a:endParaRPr lang="en-US"/>
        </a:p>
      </dgm:t>
    </dgm:pt>
    <dgm:pt modelId="{6A2995AE-C552-4039-AF89-9D447F56943B}" type="sibTrans" cxnId="{40246864-12A1-4BF7-8CA9-8DB3B8921315}">
      <dgm:prSet/>
      <dgm:spPr/>
      <dgm:t>
        <a:bodyPr/>
        <a:lstStyle/>
        <a:p>
          <a:endParaRPr lang="en-US"/>
        </a:p>
      </dgm:t>
    </dgm:pt>
    <dgm:pt modelId="{9E3213EA-6285-4C26-8CC0-447BF96AB5A2}">
      <dgm:prSet/>
      <dgm:spPr/>
      <dgm:t>
        <a:bodyPr/>
        <a:lstStyle/>
        <a:p>
          <a:r>
            <a:rPr lang="tr-TR"/>
            <a:t>Beşeri özelliği vardır. </a:t>
          </a:r>
          <a:endParaRPr lang="en-US"/>
        </a:p>
      </dgm:t>
    </dgm:pt>
    <dgm:pt modelId="{941A064E-990E-40ED-86CA-790364931399}" type="parTrans" cxnId="{8B418FCA-51ED-43B5-9F0A-856EA742FF89}">
      <dgm:prSet/>
      <dgm:spPr/>
      <dgm:t>
        <a:bodyPr/>
        <a:lstStyle/>
        <a:p>
          <a:endParaRPr lang="en-US"/>
        </a:p>
      </dgm:t>
    </dgm:pt>
    <dgm:pt modelId="{CD5FE0DF-2C7E-4374-9252-EF7C65B0970C}" type="sibTrans" cxnId="{8B418FCA-51ED-43B5-9F0A-856EA742FF89}">
      <dgm:prSet/>
      <dgm:spPr/>
      <dgm:t>
        <a:bodyPr/>
        <a:lstStyle/>
        <a:p>
          <a:endParaRPr lang="en-US"/>
        </a:p>
      </dgm:t>
    </dgm:pt>
    <dgm:pt modelId="{EDFFBE24-1F02-42B1-A239-76E21A68C5AE}">
      <dgm:prSet/>
      <dgm:spPr/>
      <dgm:t>
        <a:bodyPr/>
        <a:lstStyle/>
        <a:p>
          <a:r>
            <a:rPr lang="tr-TR"/>
            <a:t>Bir işbirliği faaliyetidir. </a:t>
          </a:r>
          <a:endParaRPr lang="en-US"/>
        </a:p>
      </dgm:t>
    </dgm:pt>
    <dgm:pt modelId="{4BBE1EAE-09B9-4120-8ED7-4ADD6BA17734}" type="parTrans" cxnId="{3C7A33CB-DC08-4685-B2AF-F3A8F75188AD}">
      <dgm:prSet/>
      <dgm:spPr/>
      <dgm:t>
        <a:bodyPr/>
        <a:lstStyle/>
        <a:p>
          <a:endParaRPr lang="en-US"/>
        </a:p>
      </dgm:t>
    </dgm:pt>
    <dgm:pt modelId="{8D762DC4-D512-4C88-BE81-28F63ACA28AB}" type="sibTrans" cxnId="{3C7A33CB-DC08-4685-B2AF-F3A8F75188AD}">
      <dgm:prSet/>
      <dgm:spPr/>
      <dgm:t>
        <a:bodyPr/>
        <a:lstStyle/>
        <a:p>
          <a:endParaRPr lang="en-US"/>
        </a:p>
      </dgm:t>
    </dgm:pt>
    <dgm:pt modelId="{FB07435B-703E-4061-A527-8E708F2697EA}">
      <dgm:prSet/>
      <dgm:spPr/>
      <dgm:t>
        <a:bodyPr/>
        <a:lstStyle/>
        <a:p>
          <a:r>
            <a:rPr lang="tr-TR"/>
            <a:t>Amaç özelliği mevcuttur.</a:t>
          </a:r>
          <a:endParaRPr lang="en-US"/>
        </a:p>
      </dgm:t>
    </dgm:pt>
    <dgm:pt modelId="{360ABBE4-1685-4C10-9B1B-3488DD8C05CE}" type="parTrans" cxnId="{8C382AE1-4948-414D-B040-2B4C8ABD8F23}">
      <dgm:prSet/>
      <dgm:spPr/>
      <dgm:t>
        <a:bodyPr/>
        <a:lstStyle/>
        <a:p>
          <a:endParaRPr lang="en-US"/>
        </a:p>
      </dgm:t>
    </dgm:pt>
    <dgm:pt modelId="{795F9DE9-684B-4BE5-A8C3-AF592F9DD4A3}" type="sibTrans" cxnId="{8C382AE1-4948-414D-B040-2B4C8ABD8F23}">
      <dgm:prSet/>
      <dgm:spPr/>
      <dgm:t>
        <a:bodyPr/>
        <a:lstStyle/>
        <a:p>
          <a:endParaRPr lang="en-US"/>
        </a:p>
      </dgm:t>
    </dgm:pt>
    <dgm:pt modelId="{0FCF645F-6842-48F4-8BDD-15AD9BF04BC4}">
      <dgm:prSet/>
      <dgm:spPr/>
      <dgm:t>
        <a:bodyPr/>
        <a:lstStyle/>
        <a:p>
          <a:r>
            <a:rPr lang="tr-TR"/>
            <a:t>İş bölümü ve uzmanlaşma faaliyetidir. Koordinasyon faaliyetidir.</a:t>
          </a:r>
          <a:endParaRPr lang="en-US"/>
        </a:p>
      </dgm:t>
    </dgm:pt>
    <dgm:pt modelId="{E5C45402-0A27-48ED-9575-642640940AAE}" type="parTrans" cxnId="{EE4C5756-D44C-4EC9-B159-16F16EE8A6B7}">
      <dgm:prSet/>
      <dgm:spPr/>
      <dgm:t>
        <a:bodyPr/>
        <a:lstStyle/>
        <a:p>
          <a:endParaRPr lang="en-US"/>
        </a:p>
      </dgm:t>
    </dgm:pt>
    <dgm:pt modelId="{5779C26E-24A8-4DB8-8F8B-FC8BA9EA9A00}" type="sibTrans" cxnId="{EE4C5756-D44C-4EC9-B159-16F16EE8A6B7}">
      <dgm:prSet/>
      <dgm:spPr/>
      <dgm:t>
        <a:bodyPr/>
        <a:lstStyle/>
        <a:p>
          <a:endParaRPr lang="en-US"/>
        </a:p>
      </dgm:t>
    </dgm:pt>
    <dgm:pt modelId="{A5B87C93-03DA-4773-AF89-D703E97A53A3}">
      <dgm:prSet/>
      <dgm:spPr/>
      <dgm:t>
        <a:bodyPr/>
        <a:lstStyle/>
        <a:p>
          <a:r>
            <a:rPr lang="tr-TR"/>
            <a:t>Yetki emir ve komuta faaliyetidir. </a:t>
          </a:r>
          <a:endParaRPr lang="en-US"/>
        </a:p>
      </dgm:t>
    </dgm:pt>
    <dgm:pt modelId="{8F5950D5-2204-499D-87A9-B1C29677FF2A}" type="parTrans" cxnId="{DD3CEE9C-A0D9-4514-84AD-F023E0F48EE8}">
      <dgm:prSet/>
      <dgm:spPr/>
      <dgm:t>
        <a:bodyPr/>
        <a:lstStyle/>
        <a:p>
          <a:endParaRPr lang="en-US"/>
        </a:p>
      </dgm:t>
    </dgm:pt>
    <dgm:pt modelId="{30A0766A-2E90-4A4A-A688-2F0EC927AA11}" type="sibTrans" cxnId="{DD3CEE9C-A0D9-4514-84AD-F023E0F48EE8}">
      <dgm:prSet/>
      <dgm:spPr/>
      <dgm:t>
        <a:bodyPr/>
        <a:lstStyle/>
        <a:p>
          <a:endParaRPr lang="en-US"/>
        </a:p>
      </dgm:t>
    </dgm:pt>
    <dgm:pt modelId="{C8C9A817-E8A5-4182-B021-A7AAA2FDB68F}">
      <dgm:prSet/>
      <dgm:spPr/>
      <dgm:t>
        <a:bodyPr/>
        <a:lstStyle/>
        <a:p>
          <a:r>
            <a:rPr lang="tr-TR"/>
            <a:t>Evrensel bir süreçtir.</a:t>
          </a:r>
          <a:endParaRPr lang="en-US"/>
        </a:p>
      </dgm:t>
    </dgm:pt>
    <dgm:pt modelId="{FC94F850-CB17-4E6D-B459-69A1CD47FCBD}" type="parTrans" cxnId="{EE773235-B3F3-4B01-83FB-0A6DAB16D1FC}">
      <dgm:prSet/>
      <dgm:spPr/>
      <dgm:t>
        <a:bodyPr/>
        <a:lstStyle/>
        <a:p>
          <a:endParaRPr lang="en-US"/>
        </a:p>
      </dgm:t>
    </dgm:pt>
    <dgm:pt modelId="{8B575316-0510-4A4A-9597-D9E8A014C51E}" type="sibTrans" cxnId="{EE773235-B3F3-4B01-83FB-0A6DAB16D1FC}">
      <dgm:prSet/>
      <dgm:spPr/>
      <dgm:t>
        <a:bodyPr/>
        <a:lstStyle/>
        <a:p>
          <a:endParaRPr lang="en-US"/>
        </a:p>
      </dgm:t>
    </dgm:pt>
    <dgm:pt modelId="{A52F2EDD-41DB-497B-97EA-780BB37D0526}" type="pres">
      <dgm:prSet presAssocID="{D5164497-F006-4F6A-B144-1E6EB605A7A5}" presName="diagram" presStyleCnt="0">
        <dgm:presLayoutVars>
          <dgm:dir/>
          <dgm:resizeHandles val="exact"/>
        </dgm:presLayoutVars>
      </dgm:prSet>
      <dgm:spPr/>
      <dgm:t>
        <a:bodyPr/>
        <a:lstStyle/>
        <a:p>
          <a:endParaRPr lang="tr-TR"/>
        </a:p>
      </dgm:t>
    </dgm:pt>
    <dgm:pt modelId="{E76CF6FF-1259-461B-B72D-4EBA05D15319}" type="pres">
      <dgm:prSet presAssocID="{4BD92F98-A53A-4765-BB56-BD0DD832608C}" presName="node" presStyleLbl="node1" presStyleIdx="0" presStyleCnt="7">
        <dgm:presLayoutVars>
          <dgm:bulletEnabled val="1"/>
        </dgm:presLayoutVars>
      </dgm:prSet>
      <dgm:spPr/>
      <dgm:t>
        <a:bodyPr/>
        <a:lstStyle/>
        <a:p>
          <a:endParaRPr lang="tr-TR"/>
        </a:p>
      </dgm:t>
    </dgm:pt>
    <dgm:pt modelId="{21E91A21-5427-445C-AF63-89616301D6D9}" type="pres">
      <dgm:prSet presAssocID="{6A2995AE-C552-4039-AF89-9D447F56943B}" presName="sibTrans" presStyleCnt="0"/>
      <dgm:spPr/>
    </dgm:pt>
    <dgm:pt modelId="{E1C8FE9A-C23E-41C1-938F-753CA4B065FE}" type="pres">
      <dgm:prSet presAssocID="{9E3213EA-6285-4C26-8CC0-447BF96AB5A2}" presName="node" presStyleLbl="node1" presStyleIdx="1" presStyleCnt="7">
        <dgm:presLayoutVars>
          <dgm:bulletEnabled val="1"/>
        </dgm:presLayoutVars>
      </dgm:prSet>
      <dgm:spPr/>
      <dgm:t>
        <a:bodyPr/>
        <a:lstStyle/>
        <a:p>
          <a:endParaRPr lang="tr-TR"/>
        </a:p>
      </dgm:t>
    </dgm:pt>
    <dgm:pt modelId="{94C9BA9C-F4B3-48B2-B2E9-14872D766697}" type="pres">
      <dgm:prSet presAssocID="{CD5FE0DF-2C7E-4374-9252-EF7C65B0970C}" presName="sibTrans" presStyleCnt="0"/>
      <dgm:spPr/>
    </dgm:pt>
    <dgm:pt modelId="{B1964B19-1980-4AD7-9ABE-192469222020}" type="pres">
      <dgm:prSet presAssocID="{EDFFBE24-1F02-42B1-A239-76E21A68C5AE}" presName="node" presStyleLbl="node1" presStyleIdx="2" presStyleCnt="7">
        <dgm:presLayoutVars>
          <dgm:bulletEnabled val="1"/>
        </dgm:presLayoutVars>
      </dgm:prSet>
      <dgm:spPr/>
      <dgm:t>
        <a:bodyPr/>
        <a:lstStyle/>
        <a:p>
          <a:endParaRPr lang="tr-TR"/>
        </a:p>
      </dgm:t>
    </dgm:pt>
    <dgm:pt modelId="{7B8755B4-5014-4D83-8229-3362568D7F6B}" type="pres">
      <dgm:prSet presAssocID="{8D762DC4-D512-4C88-BE81-28F63ACA28AB}" presName="sibTrans" presStyleCnt="0"/>
      <dgm:spPr/>
    </dgm:pt>
    <dgm:pt modelId="{CBF8AF8D-2935-42E8-A896-C5CF9B7DDE65}" type="pres">
      <dgm:prSet presAssocID="{FB07435B-703E-4061-A527-8E708F2697EA}" presName="node" presStyleLbl="node1" presStyleIdx="3" presStyleCnt="7">
        <dgm:presLayoutVars>
          <dgm:bulletEnabled val="1"/>
        </dgm:presLayoutVars>
      </dgm:prSet>
      <dgm:spPr/>
      <dgm:t>
        <a:bodyPr/>
        <a:lstStyle/>
        <a:p>
          <a:endParaRPr lang="tr-TR"/>
        </a:p>
      </dgm:t>
    </dgm:pt>
    <dgm:pt modelId="{B161169D-B53D-4637-B0C1-EED1500D4935}" type="pres">
      <dgm:prSet presAssocID="{795F9DE9-684B-4BE5-A8C3-AF592F9DD4A3}" presName="sibTrans" presStyleCnt="0"/>
      <dgm:spPr/>
    </dgm:pt>
    <dgm:pt modelId="{06D4FF52-D573-439B-8D71-444644016C28}" type="pres">
      <dgm:prSet presAssocID="{0FCF645F-6842-48F4-8BDD-15AD9BF04BC4}" presName="node" presStyleLbl="node1" presStyleIdx="4" presStyleCnt="7">
        <dgm:presLayoutVars>
          <dgm:bulletEnabled val="1"/>
        </dgm:presLayoutVars>
      </dgm:prSet>
      <dgm:spPr/>
      <dgm:t>
        <a:bodyPr/>
        <a:lstStyle/>
        <a:p>
          <a:endParaRPr lang="tr-TR"/>
        </a:p>
      </dgm:t>
    </dgm:pt>
    <dgm:pt modelId="{C27AAE85-F755-4A6F-A196-4073737A63AF}" type="pres">
      <dgm:prSet presAssocID="{5779C26E-24A8-4DB8-8F8B-FC8BA9EA9A00}" presName="sibTrans" presStyleCnt="0"/>
      <dgm:spPr/>
    </dgm:pt>
    <dgm:pt modelId="{1048DB0B-849F-4DCA-BCF9-A651BE72F7D6}" type="pres">
      <dgm:prSet presAssocID="{A5B87C93-03DA-4773-AF89-D703E97A53A3}" presName="node" presStyleLbl="node1" presStyleIdx="5" presStyleCnt="7">
        <dgm:presLayoutVars>
          <dgm:bulletEnabled val="1"/>
        </dgm:presLayoutVars>
      </dgm:prSet>
      <dgm:spPr/>
      <dgm:t>
        <a:bodyPr/>
        <a:lstStyle/>
        <a:p>
          <a:endParaRPr lang="tr-TR"/>
        </a:p>
      </dgm:t>
    </dgm:pt>
    <dgm:pt modelId="{3516FCCC-9513-48EA-9250-126BA37D2882}" type="pres">
      <dgm:prSet presAssocID="{30A0766A-2E90-4A4A-A688-2F0EC927AA11}" presName="sibTrans" presStyleCnt="0"/>
      <dgm:spPr/>
    </dgm:pt>
    <dgm:pt modelId="{EE3FFF3D-4FF2-4F01-A2B6-D071B107D510}" type="pres">
      <dgm:prSet presAssocID="{C8C9A817-E8A5-4182-B021-A7AAA2FDB68F}" presName="node" presStyleLbl="node1" presStyleIdx="6" presStyleCnt="7">
        <dgm:presLayoutVars>
          <dgm:bulletEnabled val="1"/>
        </dgm:presLayoutVars>
      </dgm:prSet>
      <dgm:spPr/>
      <dgm:t>
        <a:bodyPr/>
        <a:lstStyle/>
        <a:p>
          <a:endParaRPr lang="tr-TR"/>
        </a:p>
      </dgm:t>
    </dgm:pt>
  </dgm:ptLst>
  <dgm:cxnLst>
    <dgm:cxn modelId="{3D5BA500-448D-4893-9283-04A2C4F7A64A}" type="presOf" srcId="{A5B87C93-03DA-4773-AF89-D703E97A53A3}" destId="{1048DB0B-849F-4DCA-BCF9-A651BE72F7D6}" srcOrd="0" destOrd="0" presId="urn:microsoft.com/office/officeart/2005/8/layout/default#1"/>
    <dgm:cxn modelId="{0572264C-DA6C-4CFE-B2A5-FEA61805169F}" type="presOf" srcId="{EDFFBE24-1F02-42B1-A239-76E21A68C5AE}" destId="{B1964B19-1980-4AD7-9ABE-192469222020}" srcOrd="0" destOrd="0" presId="urn:microsoft.com/office/officeart/2005/8/layout/default#1"/>
    <dgm:cxn modelId="{823853C2-8268-4AF1-8CD2-7442507B4FF4}" type="presOf" srcId="{9E3213EA-6285-4C26-8CC0-447BF96AB5A2}" destId="{E1C8FE9A-C23E-41C1-938F-753CA4B065FE}" srcOrd="0" destOrd="0" presId="urn:microsoft.com/office/officeart/2005/8/layout/default#1"/>
    <dgm:cxn modelId="{874E64CE-C0F7-4AB2-A029-8AB2C4F2C8A2}" type="presOf" srcId="{C8C9A817-E8A5-4182-B021-A7AAA2FDB68F}" destId="{EE3FFF3D-4FF2-4F01-A2B6-D071B107D510}" srcOrd="0" destOrd="0" presId="urn:microsoft.com/office/officeart/2005/8/layout/default#1"/>
    <dgm:cxn modelId="{3C7A33CB-DC08-4685-B2AF-F3A8F75188AD}" srcId="{D5164497-F006-4F6A-B144-1E6EB605A7A5}" destId="{EDFFBE24-1F02-42B1-A239-76E21A68C5AE}" srcOrd="2" destOrd="0" parTransId="{4BBE1EAE-09B9-4120-8ED7-4ADD6BA17734}" sibTransId="{8D762DC4-D512-4C88-BE81-28F63ACA28AB}"/>
    <dgm:cxn modelId="{F23B6FF7-706F-4AC3-BC5E-F7950A8492F1}" type="presOf" srcId="{FB07435B-703E-4061-A527-8E708F2697EA}" destId="{CBF8AF8D-2935-42E8-A896-C5CF9B7DDE65}" srcOrd="0" destOrd="0" presId="urn:microsoft.com/office/officeart/2005/8/layout/default#1"/>
    <dgm:cxn modelId="{DD3CEE9C-A0D9-4514-84AD-F023E0F48EE8}" srcId="{D5164497-F006-4F6A-B144-1E6EB605A7A5}" destId="{A5B87C93-03DA-4773-AF89-D703E97A53A3}" srcOrd="5" destOrd="0" parTransId="{8F5950D5-2204-499D-87A9-B1C29677FF2A}" sibTransId="{30A0766A-2E90-4A4A-A688-2F0EC927AA11}"/>
    <dgm:cxn modelId="{EE4C5756-D44C-4EC9-B159-16F16EE8A6B7}" srcId="{D5164497-F006-4F6A-B144-1E6EB605A7A5}" destId="{0FCF645F-6842-48F4-8BDD-15AD9BF04BC4}" srcOrd="4" destOrd="0" parTransId="{E5C45402-0A27-48ED-9575-642640940AAE}" sibTransId="{5779C26E-24A8-4DB8-8F8B-FC8BA9EA9A00}"/>
    <dgm:cxn modelId="{4A728DD7-A10E-4029-B2FC-100B092EB53B}" type="presOf" srcId="{D5164497-F006-4F6A-B144-1E6EB605A7A5}" destId="{A52F2EDD-41DB-497B-97EA-780BB37D0526}" srcOrd="0" destOrd="0" presId="urn:microsoft.com/office/officeart/2005/8/layout/default#1"/>
    <dgm:cxn modelId="{8B418FCA-51ED-43B5-9F0A-856EA742FF89}" srcId="{D5164497-F006-4F6A-B144-1E6EB605A7A5}" destId="{9E3213EA-6285-4C26-8CC0-447BF96AB5A2}" srcOrd="1" destOrd="0" parTransId="{941A064E-990E-40ED-86CA-790364931399}" sibTransId="{CD5FE0DF-2C7E-4374-9252-EF7C65B0970C}"/>
    <dgm:cxn modelId="{40246864-12A1-4BF7-8CA9-8DB3B8921315}" srcId="{D5164497-F006-4F6A-B144-1E6EB605A7A5}" destId="{4BD92F98-A53A-4765-BB56-BD0DD832608C}" srcOrd="0" destOrd="0" parTransId="{B4834A6C-887B-4C8B-AEFB-0EF222B4332F}" sibTransId="{6A2995AE-C552-4039-AF89-9D447F56943B}"/>
    <dgm:cxn modelId="{EE773235-B3F3-4B01-83FB-0A6DAB16D1FC}" srcId="{D5164497-F006-4F6A-B144-1E6EB605A7A5}" destId="{C8C9A817-E8A5-4182-B021-A7AAA2FDB68F}" srcOrd="6" destOrd="0" parTransId="{FC94F850-CB17-4E6D-B459-69A1CD47FCBD}" sibTransId="{8B575316-0510-4A4A-9597-D9E8A014C51E}"/>
    <dgm:cxn modelId="{90BD4D46-5D4F-4CDD-BA74-C72E9974D02E}" type="presOf" srcId="{0FCF645F-6842-48F4-8BDD-15AD9BF04BC4}" destId="{06D4FF52-D573-439B-8D71-444644016C28}" srcOrd="0" destOrd="0" presId="urn:microsoft.com/office/officeart/2005/8/layout/default#1"/>
    <dgm:cxn modelId="{0F97B997-AE82-4E4C-8B30-0ED8FDFB2CE5}" type="presOf" srcId="{4BD92F98-A53A-4765-BB56-BD0DD832608C}" destId="{E76CF6FF-1259-461B-B72D-4EBA05D15319}" srcOrd="0" destOrd="0" presId="urn:microsoft.com/office/officeart/2005/8/layout/default#1"/>
    <dgm:cxn modelId="{8C382AE1-4948-414D-B040-2B4C8ABD8F23}" srcId="{D5164497-F006-4F6A-B144-1E6EB605A7A5}" destId="{FB07435B-703E-4061-A527-8E708F2697EA}" srcOrd="3" destOrd="0" parTransId="{360ABBE4-1685-4C10-9B1B-3488DD8C05CE}" sibTransId="{795F9DE9-684B-4BE5-A8C3-AF592F9DD4A3}"/>
    <dgm:cxn modelId="{071C5C42-25E7-499D-B904-3E52C723D758}" type="presParOf" srcId="{A52F2EDD-41DB-497B-97EA-780BB37D0526}" destId="{E76CF6FF-1259-461B-B72D-4EBA05D15319}" srcOrd="0" destOrd="0" presId="urn:microsoft.com/office/officeart/2005/8/layout/default#1"/>
    <dgm:cxn modelId="{09E7801D-0748-4859-94EC-6D5F928FEB63}" type="presParOf" srcId="{A52F2EDD-41DB-497B-97EA-780BB37D0526}" destId="{21E91A21-5427-445C-AF63-89616301D6D9}" srcOrd="1" destOrd="0" presId="urn:microsoft.com/office/officeart/2005/8/layout/default#1"/>
    <dgm:cxn modelId="{8143A3B1-E799-4348-88CE-D41E4B55C360}" type="presParOf" srcId="{A52F2EDD-41DB-497B-97EA-780BB37D0526}" destId="{E1C8FE9A-C23E-41C1-938F-753CA4B065FE}" srcOrd="2" destOrd="0" presId="urn:microsoft.com/office/officeart/2005/8/layout/default#1"/>
    <dgm:cxn modelId="{249EE522-2B43-4A60-8258-5735BF5782A4}" type="presParOf" srcId="{A52F2EDD-41DB-497B-97EA-780BB37D0526}" destId="{94C9BA9C-F4B3-48B2-B2E9-14872D766697}" srcOrd="3" destOrd="0" presId="urn:microsoft.com/office/officeart/2005/8/layout/default#1"/>
    <dgm:cxn modelId="{33477A7F-541D-41A8-85D6-18919150691E}" type="presParOf" srcId="{A52F2EDD-41DB-497B-97EA-780BB37D0526}" destId="{B1964B19-1980-4AD7-9ABE-192469222020}" srcOrd="4" destOrd="0" presId="urn:microsoft.com/office/officeart/2005/8/layout/default#1"/>
    <dgm:cxn modelId="{8A36CECE-0DF9-4553-A322-0EDD7F6A580B}" type="presParOf" srcId="{A52F2EDD-41DB-497B-97EA-780BB37D0526}" destId="{7B8755B4-5014-4D83-8229-3362568D7F6B}" srcOrd="5" destOrd="0" presId="urn:microsoft.com/office/officeart/2005/8/layout/default#1"/>
    <dgm:cxn modelId="{4FAFD213-CD2B-4231-ABE8-47D25A5B69F3}" type="presParOf" srcId="{A52F2EDD-41DB-497B-97EA-780BB37D0526}" destId="{CBF8AF8D-2935-42E8-A896-C5CF9B7DDE65}" srcOrd="6" destOrd="0" presId="urn:microsoft.com/office/officeart/2005/8/layout/default#1"/>
    <dgm:cxn modelId="{1D9FC08E-DDF9-424F-8F5A-E132FD79D045}" type="presParOf" srcId="{A52F2EDD-41DB-497B-97EA-780BB37D0526}" destId="{B161169D-B53D-4637-B0C1-EED1500D4935}" srcOrd="7" destOrd="0" presId="urn:microsoft.com/office/officeart/2005/8/layout/default#1"/>
    <dgm:cxn modelId="{A7EA12AB-7FF8-460D-BC8E-F43A0A121CF3}" type="presParOf" srcId="{A52F2EDD-41DB-497B-97EA-780BB37D0526}" destId="{06D4FF52-D573-439B-8D71-444644016C28}" srcOrd="8" destOrd="0" presId="urn:microsoft.com/office/officeart/2005/8/layout/default#1"/>
    <dgm:cxn modelId="{F0D32050-E835-4C79-A844-04443F95C873}" type="presParOf" srcId="{A52F2EDD-41DB-497B-97EA-780BB37D0526}" destId="{C27AAE85-F755-4A6F-A196-4073737A63AF}" srcOrd="9" destOrd="0" presId="urn:microsoft.com/office/officeart/2005/8/layout/default#1"/>
    <dgm:cxn modelId="{903272FB-B39D-46F1-A5DC-BA49439D87A9}" type="presParOf" srcId="{A52F2EDD-41DB-497B-97EA-780BB37D0526}" destId="{1048DB0B-849F-4DCA-BCF9-A651BE72F7D6}" srcOrd="10" destOrd="0" presId="urn:microsoft.com/office/officeart/2005/8/layout/default#1"/>
    <dgm:cxn modelId="{31016FEB-5DC6-4033-96CA-0C38A917C32E}" type="presParOf" srcId="{A52F2EDD-41DB-497B-97EA-780BB37D0526}" destId="{3516FCCC-9513-48EA-9250-126BA37D2882}" srcOrd="11" destOrd="0" presId="urn:microsoft.com/office/officeart/2005/8/layout/default#1"/>
    <dgm:cxn modelId="{3A2B204F-4BA2-4130-A1EE-9DCD0DB46736}" type="presParOf" srcId="{A52F2EDD-41DB-497B-97EA-780BB37D0526}" destId="{EE3FFF3D-4FF2-4F01-A2B6-D071B107D510}" srcOrd="12"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5B9D17-B818-45CC-802B-EF1948CF9BE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1405331-4838-4DC5-8588-F5750A552771}">
      <dgm:prSet/>
      <dgm:spPr/>
      <dgm:t>
        <a:bodyPr/>
        <a:lstStyle/>
        <a:p>
          <a:r>
            <a:rPr lang="tr-TR"/>
            <a:t>Üst Yönetim: Meydana getirme planlama örgütleme haberleşme, liderlik, ve denetim görevleri uygulanır </a:t>
          </a:r>
          <a:endParaRPr lang="en-US"/>
        </a:p>
      </dgm:t>
    </dgm:pt>
    <dgm:pt modelId="{E4A196DA-3631-47A8-824F-8C7612F12C9A}" type="parTrans" cxnId="{31525297-81AB-4CD1-8BC5-12AFA1026350}">
      <dgm:prSet/>
      <dgm:spPr/>
      <dgm:t>
        <a:bodyPr/>
        <a:lstStyle/>
        <a:p>
          <a:endParaRPr lang="en-US"/>
        </a:p>
      </dgm:t>
    </dgm:pt>
    <dgm:pt modelId="{446E65DF-F045-4E3D-9D00-868E876EFCE9}" type="sibTrans" cxnId="{31525297-81AB-4CD1-8BC5-12AFA1026350}">
      <dgm:prSet/>
      <dgm:spPr/>
      <dgm:t>
        <a:bodyPr/>
        <a:lstStyle/>
        <a:p>
          <a:endParaRPr lang="en-US"/>
        </a:p>
      </dgm:t>
    </dgm:pt>
    <dgm:pt modelId="{AC4EE1AE-2F1D-4D06-9A96-34B845351FF5}">
      <dgm:prSet/>
      <dgm:spPr/>
      <dgm:t>
        <a:bodyPr/>
        <a:lstStyle/>
        <a:p>
          <a:r>
            <a:rPr lang="tr-TR"/>
            <a:t>Orta Kademe Yönetim: Üst kademe yönetimince belirlenen amaçlara ulaşmak için gerekli program ve faaliyetlerin yürütülmesi</a:t>
          </a:r>
          <a:endParaRPr lang="en-US"/>
        </a:p>
      </dgm:t>
    </dgm:pt>
    <dgm:pt modelId="{A85163B6-2185-4029-AD66-E77B37401FFB}" type="parTrans" cxnId="{15E1B027-3CE1-4D46-AF14-0BA8605D2399}">
      <dgm:prSet/>
      <dgm:spPr/>
      <dgm:t>
        <a:bodyPr/>
        <a:lstStyle/>
        <a:p>
          <a:endParaRPr lang="en-US"/>
        </a:p>
      </dgm:t>
    </dgm:pt>
    <dgm:pt modelId="{AE72AA72-B4F0-4311-9492-1AA053B14EA4}" type="sibTrans" cxnId="{15E1B027-3CE1-4D46-AF14-0BA8605D2399}">
      <dgm:prSet/>
      <dgm:spPr/>
      <dgm:t>
        <a:bodyPr/>
        <a:lstStyle/>
        <a:p>
          <a:endParaRPr lang="en-US"/>
        </a:p>
      </dgm:t>
    </dgm:pt>
    <dgm:pt modelId="{520FABFF-4940-403B-8B49-DA5F1CDFE508}">
      <dgm:prSet/>
      <dgm:spPr/>
      <dgm:t>
        <a:bodyPr/>
        <a:lstStyle/>
        <a:p>
          <a:r>
            <a:rPr lang="tr-TR"/>
            <a:t>Alt Kademe Yönetim: Çalışanlara eşlik ederler.</a:t>
          </a:r>
          <a:endParaRPr lang="en-US"/>
        </a:p>
      </dgm:t>
    </dgm:pt>
    <dgm:pt modelId="{53DE27B0-8717-4213-B0C9-89E6B5C7D1C8}" type="parTrans" cxnId="{F177B84B-4DE4-40C6-8F39-D2281FFCF253}">
      <dgm:prSet/>
      <dgm:spPr/>
      <dgm:t>
        <a:bodyPr/>
        <a:lstStyle/>
        <a:p>
          <a:endParaRPr lang="en-US"/>
        </a:p>
      </dgm:t>
    </dgm:pt>
    <dgm:pt modelId="{A56BBBC1-BE8E-4F5D-871A-0BA73BA5B6A7}" type="sibTrans" cxnId="{F177B84B-4DE4-40C6-8F39-D2281FFCF253}">
      <dgm:prSet/>
      <dgm:spPr/>
      <dgm:t>
        <a:bodyPr/>
        <a:lstStyle/>
        <a:p>
          <a:endParaRPr lang="en-US"/>
        </a:p>
      </dgm:t>
    </dgm:pt>
    <dgm:pt modelId="{41088467-5F76-425D-848C-77212392F435}" type="pres">
      <dgm:prSet presAssocID="{985B9D17-B818-45CC-802B-EF1948CF9BEA}" presName="linear" presStyleCnt="0">
        <dgm:presLayoutVars>
          <dgm:animLvl val="lvl"/>
          <dgm:resizeHandles val="exact"/>
        </dgm:presLayoutVars>
      </dgm:prSet>
      <dgm:spPr/>
      <dgm:t>
        <a:bodyPr/>
        <a:lstStyle/>
        <a:p>
          <a:endParaRPr lang="tr-TR"/>
        </a:p>
      </dgm:t>
    </dgm:pt>
    <dgm:pt modelId="{3F506EAB-817A-4D86-BCFE-233B60A2F7BB}" type="pres">
      <dgm:prSet presAssocID="{D1405331-4838-4DC5-8588-F5750A552771}" presName="parentText" presStyleLbl="node1" presStyleIdx="0" presStyleCnt="3">
        <dgm:presLayoutVars>
          <dgm:chMax val="0"/>
          <dgm:bulletEnabled val="1"/>
        </dgm:presLayoutVars>
      </dgm:prSet>
      <dgm:spPr/>
      <dgm:t>
        <a:bodyPr/>
        <a:lstStyle/>
        <a:p>
          <a:endParaRPr lang="tr-TR"/>
        </a:p>
      </dgm:t>
    </dgm:pt>
    <dgm:pt modelId="{F2336245-ABCE-43EF-A1EB-7776DA8FAA1D}" type="pres">
      <dgm:prSet presAssocID="{446E65DF-F045-4E3D-9D00-868E876EFCE9}" presName="spacer" presStyleCnt="0"/>
      <dgm:spPr/>
    </dgm:pt>
    <dgm:pt modelId="{2EA32A3E-46EB-4815-93D7-458ACD783CD5}" type="pres">
      <dgm:prSet presAssocID="{AC4EE1AE-2F1D-4D06-9A96-34B845351FF5}" presName="parentText" presStyleLbl="node1" presStyleIdx="1" presStyleCnt="3">
        <dgm:presLayoutVars>
          <dgm:chMax val="0"/>
          <dgm:bulletEnabled val="1"/>
        </dgm:presLayoutVars>
      </dgm:prSet>
      <dgm:spPr/>
      <dgm:t>
        <a:bodyPr/>
        <a:lstStyle/>
        <a:p>
          <a:endParaRPr lang="tr-TR"/>
        </a:p>
      </dgm:t>
    </dgm:pt>
    <dgm:pt modelId="{39AFA972-76A1-4D5B-A048-5F1505FF0FEF}" type="pres">
      <dgm:prSet presAssocID="{AE72AA72-B4F0-4311-9492-1AA053B14EA4}" presName="spacer" presStyleCnt="0"/>
      <dgm:spPr/>
    </dgm:pt>
    <dgm:pt modelId="{258DC39D-26D6-4069-AA72-ACB3430E6368}" type="pres">
      <dgm:prSet presAssocID="{520FABFF-4940-403B-8B49-DA5F1CDFE508}" presName="parentText" presStyleLbl="node1" presStyleIdx="2" presStyleCnt="3">
        <dgm:presLayoutVars>
          <dgm:chMax val="0"/>
          <dgm:bulletEnabled val="1"/>
        </dgm:presLayoutVars>
      </dgm:prSet>
      <dgm:spPr/>
      <dgm:t>
        <a:bodyPr/>
        <a:lstStyle/>
        <a:p>
          <a:endParaRPr lang="tr-TR"/>
        </a:p>
      </dgm:t>
    </dgm:pt>
  </dgm:ptLst>
  <dgm:cxnLst>
    <dgm:cxn modelId="{56F55E33-0A2E-4403-BD31-E76E457186FC}" type="presOf" srcId="{520FABFF-4940-403B-8B49-DA5F1CDFE508}" destId="{258DC39D-26D6-4069-AA72-ACB3430E6368}" srcOrd="0" destOrd="0" presId="urn:microsoft.com/office/officeart/2005/8/layout/vList2"/>
    <dgm:cxn modelId="{15E1B027-3CE1-4D46-AF14-0BA8605D2399}" srcId="{985B9D17-B818-45CC-802B-EF1948CF9BEA}" destId="{AC4EE1AE-2F1D-4D06-9A96-34B845351FF5}" srcOrd="1" destOrd="0" parTransId="{A85163B6-2185-4029-AD66-E77B37401FFB}" sibTransId="{AE72AA72-B4F0-4311-9492-1AA053B14EA4}"/>
    <dgm:cxn modelId="{827F52EF-6499-4D0B-8A36-934F1256C888}" type="presOf" srcId="{AC4EE1AE-2F1D-4D06-9A96-34B845351FF5}" destId="{2EA32A3E-46EB-4815-93D7-458ACD783CD5}" srcOrd="0" destOrd="0" presId="urn:microsoft.com/office/officeart/2005/8/layout/vList2"/>
    <dgm:cxn modelId="{F177B84B-4DE4-40C6-8F39-D2281FFCF253}" srcId="{985B9D17-B818-45CC-802B-EF1948CF9BEA}" destId="{520FABFF-4940-403B-8B49-DA5F1CDFE508}" srcOrd="2" destOrd="0" parTransId="{53DE27B0-8717-4213-B0C9-89E6B5C7D1C8}" sibTransId="{A56BBBC1-BE8E-4F5D-871A-0BA73BA5B6A7}"/>
    <dgm:cxn modelId="{F1A4FF38-900E-45FB-A8B2-06A64CC9C82A}" type="presOf" srcId="{985B9D17-B818-45CC-802B-EF1948CF9BEA}" destId="{41088467-5F76-425D-848C-77212392F435}" srcOrd="0" destOrd="0" presId="urn:microsoft.com/office/officeart/2005/8/layout/vList2"/>
    <dgm:cxn modelId="{F68216EC-3AB8-464E-9627-49E77E9389EE}" type="presOf" srcId="{D1405331-4838-4DC5-8588-F5750A552771}" destId="{3F506EAB-817A-4D86-BCFE-233B60A2F7BB}" srcOrd="0" destOrd="0" presId="urn:microsoft.com/office/officeart/2005/8/layout/vList2"/>
    <dgm:cxn modelId="{31525297-81AB-4CD1-8BC5-12AFA1026350}" srcId="{985B9D17-B818-45CC-802B-EF1948CF9BEA}" destId="{D1405331-4838-4DC5-8588-F5750A552771}" srcOrd="0" destOrd="0" parTransId="{E4A196DA-3631-47A8-824F-8C7612F12C9A}" sibTransId="{446E65DF-F045-4E3D-9D00-868E876EFCE9}"/>
    <dgm:cxn modelId="{9008941D-29C4-4CE2-BCB9-B75CECC1E426}" type="presParOf" srcId="{41088467-5F76-425D-848C-77212392F435}" destId="{3F506EAB-817A-4D86-BCFE-233B60A2F7BB}" srcOrd="0" destOrd="0" presId="urn:microsoft.com/office/officeart/2005/8/layout/vList2"/>
    <dgm:cxn modelId="{267F1332-BB66-40C9-8266-5A7B2C32A2A6}" type="presParOf" srcId="{41088467-5F76-425D-848C-77212392F435}" destId="{F2336245-ABCE-43EF-A1EB-7776DA8FAA1D}" srcOrd="1" destOrd="0" presId="urn:microsoft.com/office/officeart/2005/8/layout/vList2"/>
    <dgm:cxn modelId="{CB3FDA97-CD9F-4153-A872-60EA26985614}" type="presParOf" srcId="{41088467-5F76-425D-848C-77212392F435}" destId="{2EA32A3E-46EB-4815-93D7-458ACD783CD5}" srcOrd="2" destOrd="0" presId="urn:microsoft.com/office/officeart/2005/8/layout/vList2"/>
    <dgm:cxn modelId="{32386E45-566E-49D2-B900-AD1435798918}" type="presParOf" srcId="{41088467-5F76-425D-848C-77212392F435}" destId="{39AFA972-76A1-4D5B-A048-5F1505FF0FEF}" srcOrd="3" destOrd="0" presId="urn:microsoft.com/office/officeart/2005/8/layout/vList2"/>
    <dgm:cxn modelId="{0D20AEAF-B730-490E-BCFC-801A1ECF42F1}" type="presParOf" srcId="{41088467-5F76-425D-848C-77212392F435}" destId="{258DC39D-26D6-4069-AA72-ACB3430E6368}"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7F043D-A106-4F16-B9F9-09954B28EA4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3E5A12A-344D-4CED-B118-30000099011E}">
      <dgm:prSet/>
      <dgm:spPr/>
      <dgm:t>
        <a:bodyPr/>
        <a:lstStyle/>
        <a:p>
          <a:r>
            <a:rPr lang="tr-TR"/>
            <a:t>1. Klasik Yönetim Yaklaşımı</a:t>
          </a:r>
          <a:endParaRPr lang="en-US"/>
        </a:p>
      </dgm:t>
    </dgm:pt>
    <dgm:pt modelId="{F96C2E34-D312-4AE7-9F10-0024E312BC6B}" type="parTrans" cxnId="{972673EB-0249-4E9C-A1AE-BDE369755397}">
      <dgm:prSet/>
      <dgm:spPr/>
      <dgm:t>
        <a:bodyPr/>
        <a:lstStyle/>
        <a:p>
          <a:endParaRPr lang="en-US"/>
        </a:p>
      </dgm:t>
    </dgm:pt>
    <dgm:pt modelId="{F80158A6-C8A1-488D-BD8F-F86722525759}" type="sibTrans" cxnId="{972673EB-0249-4E9C-A1AE-BDE369755397}">
      <dgm:prSet/>
      <dgm:spPr/>
      <dgm:t>
        <a:bodyPr/>
        <a:lstStyle/>
        <a:p>
          <a:endParaRPr lang="en-US"/>
        </a:p>
      </dgm:t>
    </dgm:pt>
    <dgm:pt modelId="{927A676A-7F88-450A-9CAA-BCE858FB0D46}">
      <dgm:prSet/>
      <dgm:spPr/>
      <dgm:t>
        <a:bodyPr/>
        <a:lstStyle/>
        <a:p>
          <a:r>
            <a:rPr lang="tr-TR"/>
            <a:t>Bilimsel Yöntem Yaklaşımı (Frederick TAYLOR)</a:t>
          </a:r>
          <a:endParaRPr lang="en-US"/>
        </a:p>
      </dgm:t>
    </dgm:pt>
    <dgm:pt modelId="{2E6CC07B-E243-45F8-A28D-F70B1302BC9E}" type="parTrans" cxnId="{0EDD2D8E-B2FB-46CF-A729-CD43BCAB235B}">
      <dgm:prSet/>
      <dgm:spPr/>
      <dgm:t>
        <a:bodyPr/>
        <a:lstStyle/>
        <a:p>
          <a:endParaRPr lang="en-US"/>
        </a:p>
      </dgm:t>
    </dgm:pt>
    <dgm:pt modelId="{685C591E-1151-4E4A-8E9E-405AF6687F4D}" type="sibTrans" cxnId="{0EDD2D8E-B2FB-46CF-A729-CD43BCAB235B}">
      <dgm:prSet/>
      <dgm:spPr/>
      <dgm:t>
        <a:bodyPr/>
        <a:lstStyle/>
        <a:p>
          <a:endParaRPr lang="en-US"/>
        </a:p>
      </dgm:t>
    </dgm:pt>
    <dgm:pt modelId="{87069CE3-F206-430D-B3E0-970D7693E578}">
      <dgm:prSet/>
      <dgm:spPr/>
      <dgm:t>
        <a:bodyPr/>
        <a:lstStyle/>
        <a:p>
          <a:r>
            <a:rPr lang="tr-TR"/>
            <a:t>Yönetim Süreci Yaklaşımı (Henri FAYOL)</a:t>
          </a:r>
          <a:endParaRPr lang="en-US"/>
        </a:p>
      </dgm:t>
    </dgm:pt>
    <dgm:pt modelId="{6B7395C3-5F2F-46FF-8400-4C498FD56ED2}" type="parTrans" cxnId="{0E7CF960-BE5A-4D3E-AB4B-14F71A8C1CDF}">
      <dgm:prSet/>
      <dgm:spPr/>
      <dgm:t>
        <a:bodyPr/>
        <a:lstStyle/>
        <a:p>
          <a:endParaRPr lang="en-US"/>
        </a:p>
      </dgm:t>
    </dgm:pt>
    <dgm:pt modelId="{3E3D1AB8-3133-436E-8CFE-287B51EB2142}" type="sibTrans" cxnId="{0E7CF960-BE5A-4D3E-AB4B-14F71A8C1CDF}">
      <dgm:prSet/>
      <dgm:spPr/>
      <dgm:t>
        <a:bodyPr/>
        <a:lstStyle/>
        <a:p>
          <a:endParaRPr lang="en-US"/>
        </a:p>
      </dgm:t>
    </dgm:pt>
    <dgm:pt modelId="{CB3CBE56-8A44-44CB-8A30-EBC71CE72F10}">
      <dgm:prSet/>
      <dgm:spPr/>
      <dgm:t>
        <a:bodyPr/>
        <a:lstStyle/>
        <a:p>
          <a:r>
            <a:rPr lang="tr-TR"/>
            <a:t>Bürokrasi Yaklaşımı (Max WEBER)</a:t>
          </a:r>
          <a:endParaRPr lang="en-US"/>
        </a:p>
      </dgm:t>
    </dgm:pt>
    <dgm:pt modelId="{EFCA631E-169C-4E7C-8BD5-9B0928ADF322}" type="parTrans" cxnId="{CE2AE6BA-A5C3-449A-93DF-308604C51348}">
      <dgm:prSet/>
      <dgm:spPr/>
      <dgm:t>
        <a:bodyPr/>
        <a:lstStyle/>
        <a:p>
          <a:endParaRPr lang="en-US"/>
        </a:p>
      </dgm:t>
    </dgm:pt>
    <dgm:pt modelId="{86F64B06-257F-4E31-A724-2D449EC8F0BB}" type="sibTrans" cxnId="{CE2AE6BA-A5C3-449A-93DF-308604C51348}">
      <dgm:prSet/>
      <dgm:spPr/>
      <dgm:t>
        <a:bodyPr/>
        <a:lstStyle/>
        <a:p>
          <a:endParaRPr lang="en-US"/>
        </a:p>
      </dgm:t>
    </dgm:pt>
    <dgm:pt modelId="{7169F607-D57A-482F-8FB9-BD232E3D5465}" type="pres">
      <dgm:prSet presAssocID="{487F043D-A106-4F16-B9F9-09954B28EA4C}" presName="linear" presStyleCnt="0">
        <dgm:presLayoutVars>
          <dgm:animLvl val="lvl"/>
          <dgm:resizeHandles val="exact"/>
        </dgm:presLayoutVars>
      </dgm:prSet>
      <dgm:spPr/>
      <dgm:t>
        <a:bodyPr/>
        <a:lstStyle/>
        <a:p>
          <a:endParaRPr lang="tr-TR"/>
        </a:p>
      </dgm:t>
    </dgm:pt>
    <dgm:pt modelId="{0DAB50B1-907D-4FD0-8E00-51C458BCCBBB}" type="pres">
      <dgm:prSet presAssocID="{B3E5A12A-344D-4CED-B118-30000099011E}" presName="parentText" presStyleLbl="node1" presStyleIdx="0" presStyleCnt="1">
        <dgm:presLayoutVars>
          <dgm:chMax val="0"/>
          <dgm:bulletEnabled val="1"/>
        </dgm:presLayoutVars>
      </dgm:prSet>
      <dgm:spPr/>
      <dgm:t>
        <a:bodyPr/>
        <a:lstStyle/>
        <a:p>
          <a:endParaRPr lang="tr-TR"/>
        </a:p>
      </dgm:t>
    </dgm:pt>
    <dgm:pt modelId="{8C2AA9C6-D376-4645-A02F-C137273A2231}" type="pres">
      <dgm:prSet presAssocID="{B3E5A12A-344D-4CED-B118-30000099011E}" presName="childText" presStyleLbl="revTx" presStyleIdx="0" presStyleCnt="1">
        <dgm:presLayoutVars>
          <dgm:bulletEnabled val="1"/>
        </dgm:presLayoutVars>
      </dgm:prSet>
      <dgm:spPr/>
      <dgm:t>
        <a:bodyPr/>
        <a:lstStyle/>
        <a:p>
          <a:endParaRPr lang="tr-TR"/>
        </a:p>
      </dgm:t>
    </dgm:pt>
  </dgm:ptLst>
  <dgm:cxnLst>
    <dgm:cxn modelId="{26550AFA-C5BC-4F96-AC08-C15A67A421CF}" type="presOf" srcId="{B3E5A12A-344D-4CED-B118-30000099011E}" destId="{0DAB50B1-907D-4FD0-8E00-51C458BCCBBB}" srcOrd="0" destOrd="0" presId="urn:microsoft.com/office/officeart/2005/8/layout/vList2"/>
    <dgm:cxn modelId="{5278B703-31EF-4E2A-96ED-8E276CEE9F7B}" type="presOf" srcId="{487F043D-A106-4F16-B9F9-09954B28EA4C}" destId="{7169F607-D57A-482F-8FB9-BD232E3D5465}" srcOrd="0" destOrd="0" presId="urn:microsoft.com/office/officeart/2005/8/layout/vList2"/>
    <dgm:cxn modelId="{3017262E-8E57-47F3-82B7-646F430A91AA}" type="presOf" srcId="{87069CE3-F206-430D-B3E0-970D7693E578}" destId="{8C2AA9C6-D376-4645-A02F-C137273A2231}" srcOrd="0" destOrd="1" presId="urn:microsoft.com/office/officeart/2005/8/layout/vList2"/>
    <dgm:cxn modelId="{CE2AE6BA-A5C3-449A-93DF-308604C51348}" srcId="{B3E5A12A-344D-4CED-B118-30000099011E}" destId="{CB3CBE56-8A44-44CB-8A30-EBC71CE72F10}" srcOrd="2" destOrd="0" parTransId="{EFCA631E-169C-4E7C-8BD5-9B0928ADF322}" sibTransId="{86F64B06-257F-4E31-A724-2D449EC8F0BB}"/>
    <dgm:cxn modelId="{972673EB-0249-4E9C-A1AE-BDE369755397}" srcId="{487F043D-A106-4F16-B9F9-09954B28EA4C}" destId="{B3E5A12A-344D-4CED-B118-30000099011E}" srcOrd="0" destOrd="0" parTransId="{F96C2E34-D312-4AE7-9F10-0024E312BC6B}" sibTransId="{F80158A6-C8A1-488D-BD8F-F86722525759}"/>
    <dgm:cxn modelId="{9871CF13-7B85-4323-B6BB-1404BDFCE5FA}" type="presOf" srcId="{927A676A-7F88-450A-9CAA-BCE858FB0D46}" destId="{8C2AA9C6-D376-4645-A02F-C137273A2231}" srcOrd="0" destOrd="0" presId="urn:microsoft.com/office/officeart/2005/8/layout/vList2"/>
    <dgm:cxn modelId="{0E7CF960-BE5A-4D3E-AB4B-14F71A8C1CDF}" srcId="{B3E5A12A-344D-4CED-B118-30000099011E}" destId="{87069CE3-F206-430D-B3E0-970D7693E578}" srcOrd="1" destOrd="0" parTransId="{6B7395C3-5F2F-46FF-8400-4C498FD56ED2}" sibTransId="{3E3D1AB8-3133-436E-8CFE-287B51EB2142}"/>
    <dgm:cxn modelId="{4C981A69-592B-4087-9934-145A772CA9EB}" type="presOf" srcId="{CB3CBE56-8A44-44CB-8A30-EBC71CE72F10}" destId="{8C2AA9C6-D376-4645-A02F-C137273A2231}" srcOrd="0" destOrd="2" presId="urn:microsoft.com/office/officeart/2005/8/layout/vList2"/>
    <dgm:cxn modelId="{0EDD2D8E-B2FB-46CF-A729-CD43BCAB235B}" srcId="{B3E5A12A-344D-4CED-B118-30000099011E}" destId="{927A676A-7F88-450A-9CAA-BCE858FB0D46}" srcOrd="0" destOrd="0" parTransId="{2E6CC07B-E243-45F8-A28D-F70B1302BC9E}" sibTransId="{685C591E-1151-4E4A-8E9E-405AF6687F4D}"/>
    <dgm:cxn modelId="{76BC242B-5AEE-4328-A6A7-A9FB6F7FA951}" type="presParOf" srcId="{7169F607-D57A-482F-8FB9-BD232E3D5465}" destId="{0DAB50B1-907D-4FD0-8E00-51C458BCCBBB}" srcOrd="0" destOrd="0" presId="urn:microsoft.com/office/officeart/2005/8/layout/vList2"/>
    <dgm:cxn modelId="{C8F9FF63-DF6D-4A8E-B1C5-F435BF5BDC7E}" type="presParOf" srcId="{7169F607-D57A-482F-8FB9-BD232E3D5465}" destId="{8C2AA9C6-D376-4645-A02F-C137273A2231}" srcOrd="1"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853066-6F89-4AB7-B5C3-48AB94130FB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49479A5-645B-445A-B505-7E7D44AF8A78}">
      <dgm:prSet custT="1"/>
      <dgm:spPr/>
      <dgm:t>
        <a:bodyPr/>
        <a:lstStyle/>
        <a:p>
          <a:r>
            <a:rPr lang="tr-TR" sz="1300" dirty="0"/>
            <a:t>1</a:t>
          </a:r>
          <a:r>
            <a:rPr lang="tr-TR" sz="1600" dirty="0"/>
            <a:t>. İş bölümü ve uzmanlaşma ilkesi: bir insan her işi yapamaz.</a:t>
          </a:r>
          <a:endParaRPr lang="en-US" sz="1600" dirty="0"/>
        </a:p>
      </dgm:t>
    </dgm:pt>
    <dgm:pt modelId="{E60B839F-854B-4199-8494-A845DED7D3F3}" type="parTrans" cxnId="{C908FD35-DD02-4919-AB66-32FE2B9CEB3D}">
      <dgm:prSet/>
      <dgm:spPr/>
      <dgm:t>
        <a:bodyPr/>
        <a:lstStyle/>
        <a:p>
          <a:endParaRPr lang="en-US"/>
        </a:p>
      </dgm:t>
    </dgm:pt>
    <dgm:pt modelId="{5ED49AB0-9F54-4422-A837-BB393006937B}" type="sibTrans" cxnId="{C908FD35-DD02-4919-AB66-32FE2B9CEB3D}">
      <dgm:prSet/>
      <dgm:spPr/>
      <dgm:t>
        <a:bodyPr/>
        <a:lstStyle/>
        <a:p>
          <a:endParaRPr lang="en-US"/>
        </a:p>
      </dgm:t>
    </dgm:pt>
    <dgm:pt modelId="{6D51D49A-C488-4D7A-AC71-3B89E5D14494}">
      <dgm:prSet custT="1"/>
      <dgm:spPr/>
      <dgm:t>
        <a:bodyPr/>
        <a:lstStyle/>
        <a:p>
          <a:r>
            <a:rPr lang="tr-TR" sz="1600" dirty="0"/>
            <a:t>2. Kontrol alanı ilkesi: aktif kontrol sağlanabilecek insan sayısı sınırlıdır</a:t>
          </a:r>
          <a:r>
            <a:rPr lang="tr-TR" sz="1300" dirty="0"/>
            <a:t>.</a:t>
          </a:r>
          <a:endParaRPr lang="en-US" sz="1300" dirty="0"/>
        </a:p>
      </dgm:t>
    </dgm:pt>
    <dgm:pt modelId="{389D155F-43FA-47E4-A41C-48FC418B49F1}" type="parTrans" cxnId="{B5A0BEFC-C008-4D13-AEC5-23EDA8315CF5}">
      <dgm:prSet/>
      <dgm:spPr/>
      <dgm:t>
        <a:bodyPr/>
        <a:lstStyle/>
        <a:p>
          <a:endParaRPr lang="en-US"/>
        </a:p>
      </dgm:t>
    </dgm:pt>
    <dgm:pt modelId="{00EAA3D5-252F-4619-AE7D-F965C31EF136}" type="sibTrans" cxnId="{B5A0BEFC-C008-4D13-AEC5-23EDA8315CF5}">
      <dgm:prSet/>
      <dgm:spPr/>
      <dgm:t>
        <a:bodyPr/>
        <a:lstStyle/>
        <a:p>
          <a:endParaRPr lang="en-US"/>
        </a:p>
      </dgm:t>
    </dgm:pt>
    <dgm:pt modelId="{A9801B2E-E738-4F56-A8FB-B128AB55216B}">
      <dgm:prSet custT="1"/>
      <dgm:spPr/>
      <dgm:t>
        <a:bodyPr/>
        <a:lstStyle/>
        <a:p>
          <a:r>
            <a:rPr lang="tr-TR" sz="1300" dirty="0"/>
            <a:t>3. </a:t>
          </a:r>
          <a:r>
            <a:rPr lang="tr-TR" sz="1200" dirty="0"/>
            <a:t>Hiyerarşik yapı ilkesi: görev, yetki ve sorumluluklar yukardan aşağıya açık bir şekilde belirlenmelidir.</a:t>
          </a:r>
          <a:endParaRPr lang="en-US" sz="1200" dirty="0"/>
        </a:p>
      </dgm:t>
    </dgm:pt>
    <dgm:pt modelId="{94F904FF-8838-4D24-B0C5-D81A52DE2049}" type="parTrans" cxnId="{0E56277C-C624-48F5-B945-EC1E4A320C47}">
      <dgm:prSet/>
      <dgm:spPr/>
      <dgm:t>
        <a:bodyPr/>
        <a:lstStyle/>
        <a:p>
          <a:endParaRPr lang="en-US"/>
        </a:p>
      </dgm:t>
    </dgm:pt>
    <dgm:pt modelId="{88C3A98A-659C-40F2-A199-C29F36B9B169}" type="sibTrans" cxnId="{0E56277C-C624-48F5-B945-EC1E4A320C47}">
      <dgm:prSet/>
      <dgm:spPr/>
      <dgm:t>
        <a:bodyPr/>
        <a:lstStyle/>
        <a:p>
          <a:endParaRPr lang="en-US"/>
        </a:p>
      </dgm:t>
    </dgm:pt>
    <dgm:pt modelId="{41CDBDC6-B157-4E4C-9B24-919C28AFFBBC}">
      <dgm:prSet/>
      <dgm:spPr/>
      <dgm:t>
        <a:bodyPr/>
        <a:lstStyle/>
        <a:p>
          <a:r>
            <a:rPr lang="tr-TR" dirty="0"/>
            <a:t>4. Emir komuta birliği ilkesi: ast sadece üstten emir alır</a:t>
          </a:r>
          <a:endParaRPr lang="en-US" dirty="0"/>
        </a:p>
      </dgm:t>
    </dgm:pt>
    <dgm:pt modelId="{262112FF-B865-438F-9244-59765D8551DF}" type="parTrans" cxnId="{AEA02758-C65A-457E-B5C7-403321F496FA}">
      <dgm:prSet/>
      <dgm:spPr/>
      <dgm:t>
        <a:bodyPr/>
        <a:lstStyle/>
        <a:p>
          <a:endParaRPr lang="en-US"/>
        </a:p>
      </dgm:t>
    </dgm:pt>
    <dgm:pt modelId="{B2596956-AB1E-4A9A-A98E-3CFE9BC361BD}" type="sibTrans" cxnId="{AEA02758-C65A-457E-B5C7-403321F496FA}">
      <dgm:prSet/>
      <dgm:spPr/>
      <dgm:t>
        <a:bodyPr/>
        <a:lstStyle/>
        <a:p>
          <a:endParaRPr lang="en-US"/>
        </a:p>
      </dgm:t>
    </dgm:pt>
    <dgm:pt modelId="{5E8D6D2A-3AC2-40B4-94AD-09F87E47A61D}" type="pres">
      <dgm:prSet presAssocID="{61853066-6F89-4AB7-B5C3-48AB94130FBF}" presName="outerComposite" presStyleCnt="0">
        <dgm:presLayoutVars>
          <dgm:chMax val="5"/>
          <dgm:dir/>
          <dgm:resizeHandles val="exact"/>
        </dgm:presLayoutVars>
      </dgm:prSet>
      <dgm:spPr/>
      <dgm:t>
        <a:bodyPr/>
        <a:lstStyle/>
        <a:p>
          <a:endParaRPr lang="tr-TR"/>
        </a:p>
      </dgm:t>
    </dgm:pt>
    <dgm:pt modelId="{43B4E58C-B514-47F3-80F9-11C8D9CBB63D}" type="pres">
      <dgm:prSet presAssocID="{61853066-6F89-4AB7-B5C3-48AB94130FBF}" presName="dummyMaxCanvas" presStyleCnt="0">
        <dgm:presLayoutVars/>
      </dgm:prSet>
      <dgm:spPr/>
    </dgm:pt>
    <dgm:pt modelId="{68AEE602-4D8E-4CF1-B12D-F5745E0E1CD0}" type="pres">
      <dgm:prSet presAssocID="{61853066-6F89-4AB7-B5C3-48AB94130FBF}" presName="FourNodes_1" presStyleLbl="node1" presStyleIdx="0" presStyleCnt="4">
        <dgm:presLayoutVars>
          <dgm:bulletEnabled val="1"/>
        </dgm:presLayoutVars>
      </dgm:prSet>
      <dgm:spPr/>
      <dgm:t>
        <a:bodyPr/>
        <a:lstStyle/>
        <a:p>
          <a:endParaRPr lang="tr-TR"/>
        </a:p>
      </dgm:t>
    </dgm:pt>
    <dgm:pt modelId="{B92DC89E-AB5D-4EA3-8310-0A3C62829EED}" type="pres">
      <dgm:prSet presAssocID="{61853066-6F89-4AB7-B5C3-48AB94130FBF}" presName="FourNodes_2" presStyleLbl="node1" presStyleIdx="1" presStyleCnt="4">
        <dgm:presLayoutVars>
          <dgm:bulletEnabled val="1"/>
        </dgm:presLayoutVars>
      </dgm:prSet>
      <dgm:spPr/>
      <dgm:t>
        <a:bodyPr/>
        <a:lstStyle/>
        <a:p>
          <a:endParaRPr lang="tr-TR"/>
        </a:p>
      </dgm:t>
    </dgm:pt>
    <dgm:pt modelId="{CE194429-C902-4E81-BB66-795902A410CB}" type="pres">
      <dgm:prSet presAssocID="{61853066-6F89-4AB7-B5C3-48AB94130FBF}" presName="FourNodes_3" presStyleLbl="node1" presStyleIdx="2" presStyleCnt="4">
        <dgm:presLayoutVars>
          <dgm:bulletEnabled val="1"/>
        </dgm:presLayoutVars>
      </dgm:prSet>
      <dgm:spPr/>
      <dgm:t>
        <a:bodyPr/>
        <a:lstStyle/>
        <a:p>
          <a:endParaRPr lang="tr-TR"/>
        </a:p>
      </dgm:t>
    </dgm:pt>
    <dgm:pt modelId="{33F8E43F-B06B-4FB4-AE7F-262CF41A8DA4}" type="pres">
      <dgm:prSet presAssocID="{61853066-6F89-4AB7-B5C3-48AB94130FBF}" presName="FourNodes_4" presStyleLbl="node1" presStyleIdx="3" presStyleCnt="4">
        <dgm:presLayoutVars>
          <dgm:bulletEnabled val="1"/>
        </dgm:presLayoutVars>
      </dgm:prSet>
      <dgm:spPr/>
      <dgm:t>
        <a:bodyPr/>
        <a:lstStyle/>
        <a:p>
          <a:endParaRPr lang="tr-TR"/>
        </a:p>
      </dgm:t>
    </dgm:pt>
    <dgm:pt modelId="{E3AFD98F-DC2E-4E47-9BFC-56E5D249EACF}" type="pres">
      <dgm:prSet presAssocID="{61853066-6F89-4AB7-B5C3-48AB94130FBF}" presName="FourConn_1-2" presStyleLbl="fgAccFollowNode1" presStyleIdx="0" presStyleCnt="3">
        <dgm:presLayoutVars>
          <dgm:bulletEnabled val="1"/>
        </dgm:presLayoutVars>
      </dgm:prSet>
      <dgm:spPr/>
      <dgm:t>
        <a:bodyPr/>
        <a:lstStyle/>
        <a:p>
          <a:endParaRPr lang="tr-TR"/>
        </a:p>
      </dgm:t>
    </dgm:pt>
    <dgm:pt modelId="{8C97C1FB-7D24-455C-AA7C-02D945231162}" type="pres">
      <dgm:prSet presAssocID="{61853066-6F89-4AB7-B5C3-48AB94130FBF}" presName="FourConn_2-3" presStyleLbl="fgAccFollowNode1" presStyleIdx="1" presStyleCnt="3">
        <dgm:presLayoutVars>
          <dgm:bulletEnabled val="1"/>
        </dgm:presLayoutVars>
      </dgm:prSet>
      <dgm:spPr/>
      <dgm:t>
        <a:bodyPr/>
        <a:lstStyle/>
        <a:p>
          <a:endParaRPr lang="tr-TR"/>
        </a:p>
      </dgm:t>
    </dgm:pt>
    <dgm:pt modelId="{8CA8D1B3-4DB1-46E5-BEC6-08D3CF86EC15}" type="pres">
      <dgm:prSet presAssocID="{61853066-6F89-4AB7-B5C3-48AB94130FBF}" presName="FourConn_3-4" presStyleLbl="fgAccFollowNode1" presStyleIdx="2" presStyleCnt="3">
        <dgm:presLayoutVars>
          <dgm:bulletEnabled val="1"/>
        </dgm:presLayoutVars>
      </dgm:prSet>
      <dgm:spPr/>
      <dgm:t>
        <a:bodyPr/>
        <a:lstStyle/>
        <a:p>
          <a:endParaRPr lang="tr-TR"/>
        </a:p>
      </dgm:t>
    </dgm:pt>
    <dgm:pt modelId="{79FBB60C-9808-4E1F-8B3E-F86754322D28}" type="pres">
      <dgm:prSet presAssocID="{61853066-6F89-4AB7-B5C3-48AB94130FBF}" presName="FourNodes_1_text" presStyleLbl="node1" presStyleIdx="3" presStyleCnt="4">
        <dgm:presLayoutVars>
          <dgm:bulletEnabled val="1"/>
        </dgm:presLayoutVars>
      </dgm:prSet>
      <dgm:spPr/>
      <dgm:t>
        <a:bodyPr/>
        <a:lstStyle/>
        <a:p>
          <a:endParaRPr lang="tr-TR"/>
        </a:p>
      </dgm:t>
    </dgm:pt>
    <dgm:pt modelId="{29467A34-E9C5-4E6F-907B-925A0EE746BD}" type="pres">
      <dgm:prSet presAssocID="{61853066-6F89-4AB7-B5C3-48AB94130FBF}" presName="FourNodes_2_text" presStyleLbl="node1" presStyleIdx="3" presStyleCnt="4">
        <dgm:presLayoutVars>
          <dgm:bulletEnabled val="1"/>
        </dgm:presLayoutVars>
      </dgm:prSet>
      <dgm:spPr/>
      <dgm:t>
        <a:bodyPr/>
        <a:lstStyle/>
        <a:p>
          <a:endParaRPr lang="tr-TR"/>
        </a:p>
      </dgm:t>
    </dgm:pt>
    <dgm:pt modelId="{6D148D0F-A467-4635-A7A4-16B7A4E870E0}" type="pres">
      <dgm:prSet presAssocID="{61853066-6F89-4AB7-B5C3-48AB94130FBF}" presName="FourNodes_3_text" presStyleLbl="node1" presStyleIdx="3" presStyleCnt="4">
        <dgm:presLayoutVars>
          <dgm:bulletEnabled val="1"/>
        </dgm:presLayoutVars>
      </dgm:prSet>
      <dgm:spPr/>
      <dgm:t>
        <a:bodyPr/>
        <a:lstStyle/>
        <a:p>
          <a:endParaRPr lang="tr-TR"/>
        </a:p>
      </dgm:t>
    </dgm:pt>
    <dgm:pt modelId="{08860ED0-5912-49F4-AAD1-2EB9472313AD}" type="pres">
      <dgm:prSet presAssocID="{61853066-6F89-4AB7-B5C3-48AB94130FBF}" presName="FourNodes_4_text" presStyleLbl="node1" presStyleIdx="3" presStyleCnt="4">
        <dgm:presLayoutVars>
          <dgm:bulletEnabled val="1"/>
        </dgm:presLayoutVars>
      </dgm:prSet>
      <dgm:spPr/>
      <dgm:t>
        <a:bodyPr/>
        <a:lstStyle/>
        <a:p>
          <a:endParaRPr lang="tr-TR"/>
        </a:p>
      </dgm:t>
    </dgm:pt>
  </dgm:ptLst>
  <dgm:cxnLst>
    <dgm:cxn modelId="{655AE8B9-DCFA-4BDD-BA8F-1643DD071390}" type="presOf" srcId="{A9801B2E-E738-4F56-A8FB-B128AB55216B}" destId="{6D148D0F-A467-4635-A7A4-16B7A4E870E0}" srcOrd="1" destOrd="0" presId="urn:microsoft.com/office/officeart/2005/8/layout/vProcess5"/>
    <dgm:cxn modelId="{2DE2BEE9-14FD-471E-96A8-61724F00267F}" type="presOf" srcId="{449479A5-645B-445A-B505-7E7D44AF8A78}" destId="{68AEE602-4D8E-4CF1-B12D-F5745E0E1CD0}" srcOrd="0" destOrd="0" presId="urn:microsoft.com/office/officeart/2005/8/layout/vProcess5"/>
    <dgm:cxn modelId="{AD6440B0-4B73-4724-83B9-024C6856BA05}" type="presOf" srcId="{6D51D49A-C488-4D7A-AC71-3B89E5D14494}" destId="{29467A34-E9C5-4E6F-907B-925A0EE746BD}" srcOrd="1" destOrd="0" presId="urn:microsoft.com/office/officeart/2005/8/layout/vProcess5"/>
    <dgm:cxn modelId="{9A6D3851-12B2-4AA5-AC8D-B2DC3BCC2780}" type="presOf" srcId="{5ED49AB0-9F54-4422-A837-BB393006937B}" destId="{E3AFD98F-DC2E-4E47-9BFC-56E5D249EACF}" srcOrd="0" destOrd="0" presId="urn:microsoft.com/office/officeart/2005/8/layout/vProcess5"/>
    <dgm:cxn modelId="{C908FD35-DD02-4919-AB66-32FE2B9CEB3D}" srcId="{61853066-6F89-4AB7-B5C3-48AB94130FBF}" destId="{449479A5-645B-445A-B505-7E7D44AF8A78}" srcOrd="0" destOrd="0" parTransId="{E60B839F-854B-4199-8494-A845DED7D3F3}" sibTransId="{5ED49AB0-9F54-4422-A837-BB393006937B}"/>
    <dgm:cxn modelId="{7D829986-7FBE-4FF9-91BB-3A3343A0FF98}" type="presOf" srcId="{449479A5-645B-445A-B505-7E7D44AF8A78}" destId="{79FBB60C-9808-4E1F-8B3E-F86754322D28}" srcOrd="1" destOrd="0" presId="urn:microsoft.com/office/officeart/2005/8/layout/vProcess5"/>
    <dgm:cxn modelId="{EC1AA7F1-181C-4209-B588-73D0D29D3CA3}" type="presOf" srcId="{00EAA3D5-252F-4619-AE7D-F965C31EF136}" destId="{8C97C1FB-7D24-455C-AA7C-02D945231162}" srcOrd="0" destOrd="0" presId="urn:microsoft.com/office/officeart/2005/8/layout/vProcess5"/>
    <dgm:cxn modelId="{F82A9E91-C005-43DE-825F-CE2C199F7108}" type="presOf" srcId="{6D51D49A-C488-4D7A-AC71-3B89E5D14494}" destId="{B92DC89E-AB5D-4EA3-8310-0A3C62829EED}" srcOrd="0" destOrd="0" presId="urn:microsoft.com/office/officeart/2005/8/layout/vProcess5"/>
    <dgm:cxn modelId="{0E56277C-C624-48F5-B945-EC1E4A320C47}" srcId="{61853066-6F89-4AB7-B5C3-48AB94130FBF}" destId="{A9801B2E-E738-4F56-A8FB-B128AB55216B}" srcOrd="2" destOrd="0" parTransId="{94F904FF-8838-4D24-B0C5-D81A52DE2049}" sibTransId="{88C3A98A-659C-40F2-A199-C29F36B9B169}"/>
    <dgm:cxn modelId="{FDFD069D-8BF9-4F16-A81D-14CF3F511E53}" type="presOf" srcId="{A9801B2E-E738-4F56-A8FB-B128AB55216B}" destId="{CE194429-C902-4E81-BB66-795902A410CB}" srcOrd="0" destOrd="0" presId="urn:microsoft.com/office/officeart/2005/8/layout/vProcess5"/>
    <dgm:cxn modelId="{5BB771F1-5FAB-44FE-AD7F-CDE5B6645444}" type="presOf" srcId="{41CDBDC6-B157-4E4C-9B24-919C28AFFBBC}" destId="{33F8E43F-B06B-4FB4-AE7F-262CF41A8DA4}" srcOrd="0" destOrd="0" presId="urn:microsoft.com/office/officeart/2005/8/layout/vProcess5"/>
    <dgm:cxn modelId="{CA43F451-34CB-45AA-9A6C-C7233C39A938}" type="presOf" srcId="{88C3A98A-659C-40F2-A199-C29F36B9B169}" destId="{8CA8D1B3-4DB1-46E5-BEC6-08D3CF86EC15}" srcOrd="0" destOrd="0" presId="urn:microsoft.com/office/officeart/2005/8/layout/vProcess5"/>
    <dgm:cxn modelId="{D60534CA-E3EC-48DD-89B3-19ED9201FC67}" type="presOf" srcId="{41CDBDC6-B157-4E4C-9B24-919C28AFFBBC}" destId="{08860ED0-5912-49F4-AAD1-2EB9472313AD}" srcOrd="1" destOrd="0" presId="urn:microsoft.com/office/officeart/2005/8/layout/vProcess5"/>
    <dgm:cxn modelId="{AEA02758-C65A-457E-B5C7-403321F496FA}" srcId="{61853066-6F89-4AB7-B5C3-48AB94130FBF}" destId="{41CDBDC6-B157-4E4C-9B24-919C28AFFBBC}" srcOrd="3" destOrd="0" parTransId="{262112FF-B865-438F-9244-59765D8551DF}" sibTransId="{B2596956-AB1E-4A9A-A98E-3CFE9BC361BD}"/>
    <dgm:cxn modelId="{44D5ED6D-DE95-458C-9DB1-0CEE6345FFB6}" type="presOf" srcId="{61853066-6F89-4AB7-B5C3-48AB94130FBF}" destId="{5E8D6D2A-3AC2-40B4-94AD-09F87E47A61D}" srcOrd="0" destOrd="0" presId="urn:microsoft.com/office/officeart/2005/8/layout/vProcess5"/>
    <dgm:cxn modelId="{B5A0BEFC-C008-4D13-AEC5-23EDA8315CF5}" srcId="{61853066-6F89-4AB7-B5C3-48AB94130FBF}" destId="{6D51D49A-C488-4D7A-AC71-3B89E5D14494}" srcOrd="1" destOrd="0" parTransId="{389D155F-43FA-47E4-A41C-48FC418B49F1}" sibTransId="{00EAA3D5-252F-4619-AE7D-F965C31EF136}"/>
    <dgm:cxn modelId="{8F8DF3B3-3E73-4B3E-9BE3-C78CC25C8595}" type="presParOf" srcId="{5E8D6D2A-3AC2-40B4-94AD-09F87E47A61D}" destId="{43B4E58C-B514-47F3-80F9-11C8D9CBB63D}" srcOrd="0" destOrd="0" presId="urn:microsoft.com/office/officeart/2005/8/layout/vProcess5"/>
    <dgm:cxn modelId="{D22C9AB2-0197-404E-BB49-BCC6E8DE0DC1}" type="presParOf" srcId="{5E8D6D2A-3AC2-40B4-94AD-09F87E47A61D}" destId="{68AEE602-4D8E-4CF1-B12D-F5745E0E1CD0}" srcOrd="1" destOrd="0" presId="urn:microsoft.com/office/officeart/2005/8/layout/vProcess5"/>
    <dgm:cxn modelId="{DEC57C46-FB44-4A3D-84F0-03232C82C261}" type="presParOf" srcId="{5E8D6D2A-3AC2-40B4-94AD-09F87E47A61D}" destId="{B92DC89E-AB5D-4EA3-8310-0A3C62829EED}" srcOrd="2" destOrd="0" presId="urn:microsoft.com/office/officeart/2005/8/layout/vProcess5"/>
    <dgm:cxn modelId="{C3080220-700F-4B97-BDB9-F85F49F713ED}" type="presParOf" srcId="{5E8D6D2A-3AC2-40B4-94AD-09F87E47A61D}" destId="{CE194429-C902-4E81-BB66-795902A410CB}" srcOrd="3" destOrd="0" presId="urn:microsoft.com/office/officeart/2005/8/layout/vProcess5"/>
    <dgm:cxn modelId="{10116FC4-F113-4C93-B40A-20DC1748A7D1}" type="presParOf" srcId="{5E8D6D2A-3AC2-40B4-94AD-09F87E47A61D}" destId="{33F8E43F-B06B-4FB4-AE7F-262CF41A8DA4}" srcOrd="4" destOrd="0" presId="urn:microsoft.com/office/officeart/2005/8/layout/vProcess5"/>
    <dgm:cxn modelId="{525BEAF7-D18E-4182-95E5-6CC88D86B3CC}" type="presParOf" srcId="{5E8D6D2A-3AC2-40B4-94AD-09F87E47A61D}" destId="{E3AFD98F-DC2E-4E47-9BFC-56E5D249EACF}" srcOrd="5" destOrd="0" presId="urn:microsoft.com/office/officeart/2005/8/layout/vProcess5"/>
    <dgm:cxn modelId="{79514203-5AC7-4ADC-B6C3-3AB38414B3BA}" type="presParOf" srcId="{5E8D6D2A-3AC2-40B4-94AD-09F87E47A61D}" destId="{8C97C1FB-7D24-455C-AA7C-02D945231162}" srcOrd="6" destOrd="0" presId="urn:microsoft.com/office/officeart/2005/8/layout/vProcess5"/>
    <dgm:cxn modelId="{3945E981-CD4C-42C8-A932-0F9D5F98E0C3}" type="presParOf" srcId="{5E8D6D2A-3AC2-40B4-94AD-09F87E47A61D}" destId="{8CA8D1B3-4DB1-46E5-BEC6-08D3CF86EC15}" srcOrd="7" destOrd="0" presId="urn:microsoft.com/office/officeart/2005/8/layout/vProcess5"/>
    <dgm:cxn modelId="{A58D9670-000F-43A7-869F-98BDD0156F6B}" type="presParOf" srcId="{5E8D6D2A-3AC2-40B4-94AD-09F87E47A61D}" destId="{79FBB60C-9808-4E1F-8B3E-F86754322D28}" srcOrd="8" destOrd="0" presId="urn:microsoft.com/office/officeart/2005/8/layout/vProcess5"/>
    <dgm:cxn modelId="{E467A9F8-991B-4FC8-AF01-E622BA3C0BFA}" type="presParOf" srcId="{5E8D6D2A-3AC2-40B4-94AD-09F87E47A61D}" destId="{29467A34-E9C5-4E6F-907B-925A0EE746BD}" srcOrd="9" destOrd="0" presId="urn:microsoft.com/office/officeart/2005/8/layout/vProcess5"/>
    <dgm:cxn modelId="{B205ACA6-97DD-46EA-8D07-F43AF545B971}" type="presParOf" srcId="{5E8D6D2A-3AC2-40B4-94AD-09F87E47A61D}" destId="{6D148D0F-A467-4635-A7A4-16B7A4E870E0}" srcOrd="10" destOrd="0" presId="urn:microsoft.com/office/officeart/2005/8/layout/vProcess5"/>
    <dgm:cxn modelId="{8E39C80E-82EB-4120-A4C7-5F11EC9FF083}" type="presParOf" srcId="{5E8D6D2A-3AC2-40B4-94AD-09F87E47A61D}" destId="{08860ED0-5912-49F4-AAD1-2EB9472313AD}" srcOrd="11"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72B2A3-443D-43E4-8EF3-877929D642E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661718D-AF0F-4F63-852A-C0061193C0DF}">
      <dgm:prSet/>
      <dgm:spPr/>
      <dgm:t>
        <a:bodyPr/>
        <a:lstStyle/>
        <a:p>
          <a:r>
            <a:rPr lang="tr-TR" dirty="0"/>
            <a:t>5. Sorumluluk ilkesi: ast üste karşı sorumludur</a:t>
          </a:r>
          <a:endParaRPr lang="en-US" dirty="0"/>
        </a:p>
      </dgm:t>
    </dgm:pt>
    <dgm:pt modelId="{87CF1734-763B-48EE-A040-FD755BEE7308}" type="parTrans" cxnId="{AE544EC1-BD26-44CD-A0AE-3B248A27E0AD}">
      <dgm:prSet/>
      <dgm:spPr/>
      <dgm:t>
        <a:bodyPr/>
        <a:lstStyle/>
        <a:p>
          <a:endParaRPr lang="en-US"/>
        </a:p>
      </dgm:t>
    </dgm:pt>
    <dgm:pt modelId="{A878B01F-DB17-462E-B5F8-AA40DFB322CF}" type="sibTrans" cxnId="{AE544EC1-BD26-44CD-A0AE-3B248A27E0AD}">
      <dgm:prSet/>
      <dgm:spPr/>
      <dgm:t>
        <a:bodyPr/>
        <a:lstStyle/>
        <a:p>
          <a:endParaRPr lang="en-US"/>
        </a:p>
      </dgm:t>
    </dgm:pt>
    <dgm:pt modelId="{1FF4F0C2-EA45-4164-9CF8-D780D6329D57}">
      <dgm:prSet/>
      <dgm:spPr/>
      <dgm:t>
        <a:bodyPr/>
        <a:lstStyle/>
        <a:p>
          <a:r>
            <a:rPr lang="tr-TR"/>
            <a:t>6. Yetki ve sorumluluk denkliği ilkesi:</a:t>
          </a:r>
          <a:endParaRPr lang="en-US"/>
        </a:p>
      </dgm:t>
    </dgm:pt>
    <dgm:pt modelId="{444DC18D-C341-471E-9C1F-15869F3B4337}" type="parTrans" cxnId="{CBBC0ED7-E023-4601-9CD2-6594E99A9E1C}">
      <dgm:prSet/>
      <dgm:spPr/>
      <dgm:t>
        <a:bodyPr/>
        <a:lstStyle/>
        <a:p>
          <a:endParaRPr lang="en-US"/>
        </a:p>
      </dgm:t>
    </dgm:pt>
    <dgm:pt modelId="{30B61EEA-830D-494C-891A-000931FE6326}" type="sibTrans" cxnId="{CBBC0ED7-E023-4601-9CD2-6594E99A9E1C}">
      <dgm:prSet/>
      <dgm:spPr/>
      <dgm:t>
        <a:bodyPr/>
        <a:lstStyle/>
        <a:p>
          <a:endParaRPr lang="en-US"/>
        </a:p>
      </dgm:t>
    </dgm:pt>
    <dgm:pt modelId="{A698E368-7A81-44DF-A679-1690C6230630}">
      <dgm:prSet/>
      <dgm:spPr/>
      <dgm:t>
        <a:bodyPr/>
        <a:lstStyle/>
        <a:p>
          <a:r>
            <a:rPr lang="tr-TR"/>
            <a:t>7. Yetki devri ilkesi: gerektiğinde üstler astlara yetki devredebilir.</a:t>
          </a:r>
          <a:endParaRPr lang="en-US"/>
        </a:p>
      </dgm:t>
    </dgm:pt>
    <dgm:pt modelId="{AE5B43B0-4DDF-4A2A-B239-99FB9F3748D1}" type="parTrans" cxnId="{6203BB99-A4D2-4FF0-80FC-AE7AECDF3B07}">
      <dgm:prSet/>
      <dgm:spPr/>
      <dgm:t>
        <a:bodyPr/>
        <a:lstStyle/>
        <a:p>
          <a:endParaRPr lang="en-US"/>
        </a:p>
      </dgm:t>
    </dgm:pt>
    <dgm:pt modelId="{754F4879-C565-4109-A748-92756800F734}" type="sibTrans" cxnId="{6203BB99-A4D2-4FF0-80FC-AE7AECDF3B07}">
      <dgm:prSet/>
      <dgm:spPr/>
      <dgm:t>
        <a:bodyPr/>
        <a:lstStyle/>
        <a:p>
          <a:endParaRPr lang="en-US"/>
        </a:p>
      </dgm:t>
    </dgm:pt>
    <dgm:pt modelId="{8B7BCD13-54F1-4B2D-82BE-A3A9B03F431E}">
      <dgm:prSet/>
      <dgm:spPr/>
      <dgm:t>
        <a:bodyPr/>
        <a:lstStyle/>
        <a:p>
          <a:r>
            <a:rPr lang="tr-TR"/>
            <a:t>8. İstisna ilkesi: Yöneticiler rutin işlerini devretmelidirler.</a:t>
          </a:r>
          <a:endParaRPr lang="en-US"/>
        </a:p>
      </dgm:t>
    </dgm:pt>
    <dgm:pt modelId="{5631798A-0481-40DA-8875-D320655A540D}" type="parTrans" cxnId="{B98A8AAC-8A92-48CD-A658-BC4D622DF079}">
      <dgm:prSet/>
      <dgm:spPr/>
      <dgm:t>
        <a:bodyPr/>
        <a:lstStyle/>
        <a:p>
          <a:endParaRPr lang="en-US"/>
        </a:p>
      </dgm:t>
    </dgm:pt>
    <dgm:pt modelId="{BC3985AC-D30B-401D-A3DD-DE4759FD817B}" type="sibTrans" cxnId="{B98A8AAC-8A92-48CD-A658-BC4D622DF079}">
      <dgm:prSet/>
      <dgm:spPr/>
      <dgm:t>
        <a:bodyPr/>
        <a:lstStyle/>
        <a:p>
          <a:endParaRPr lang="en-US"/>
        </a:p>
      </dgm:t>
    </dgm:pt>
    <dgm:pt modelId="{36028C61-5BBE-4EC6-97C0-426E091C1571}" type="pres">
      <dgm:prSet presAssocID="{1072B2A3-443D-43E4-8EF3-877929D642EE}" presName="linear" presStyleCnt="0">
        <dgm:presLayoutVars>
          <dgm:animLvl val="lvl"/>
          <dgm:resizeHandles val="exact"/>
        </dgm:presLayoutVars>
      </dgm:prSet>
      <dgm:spPr/>
      <dgm:t>
        <a:bodyPr/>
        <a:lstStyle/>
        <a:p>
          <a:endParaRPr lang="tr-TR"/>
        </a:p>
      </dgm:t>
    </dgm:pt>
    <dgm:pt modelId="{E6CBDF10-2DEC-4D40-811A-AA80E5695F34}" type="pres">
      <dgm:prSet presAssocID="{E661718D-AF0F-4F63-852A-C0061193C0DF}" presName="parentText" presStyleLbl="node1" presStyleIdx="0" presStyleCnt="4">
        <dgm:presLayoutVars>
          <dgm:chMax val="0"/>
          <dgm:bulletEnabled val="1"/>
        </dgm:presLayoutVars>
      </dgm:prSet>
      <dgm:spPr/>
      <dgm:t>
        <a:bodyPr/>
        <a:lstStyle/>
        <a:p>
          <a:endParaRPr lang="tr-TR"/>
        </a:p>
      </dgm:t>
    </dgm:pt>
    <dgm:pt modelId="{904B67C8-6B1D-4692-8521-B5D21FCD8F94}" type="pres">
      <dgm:prSet presAssocID="{A878B01F-DB17-462E-B5F8-AA40DFB322CF}" presName="spacer" presStyleCnt="0"/>
      <dgm:spPr/>
    </dgm:pt>
    <dgm:pt modelId="{7406DC0C-ADDC-4006-940B-EB16A298951E}" type="pres">
      <dgm:prSet presAssocID="{1FF4F0C2-EA45-4164-9CF8-D780D6329D57}" presName="parentText" presStyleLbl="node1" presStyleIdx="1" presStyleCnt="4">
        <dgm:presLayoutVars>
          <dgm:chMax val="0"/>
          <dgm:bulletEnabled val="1"/>
        </dgm:presLayoutVars>
      </dgm:prSet>
      <dgm:spPr/>
      <dgm:t>
        <a:bodyPr/>
        <a:lstStyle/>
        <a:p>
          <a:endParaRPr lang="tr-TR"/>
        </a:p>
      </dgm:t>
    </dgm:pt>
    <dgm:pt modelId="{3B51FDD3-4261-4384-924E-773B060252F4}" type="pres">
      <dgm:prSet presAssocID="{30B61EEA-830D-494C-891A-000931FE6326}" presName="spacer" presStyleCnt="0"/>
      <dgm:spPr/>
    </dgm:pt>
    <dgm:pt modelId="{7B464BB9-0C35-43CD-A38D-907A286E1211}" type="pres">
      <dgm:prSet presAssocID="{A698E368-7A81-44DF-A679-1690C6230630}" presName="parentText" presStyleLbl="node1" presStyleIdx="2" presStyleCnt="4">
        <dgm:presLayoutVars>
          <dgm:chMax val="0"/>
          <dgm:bulletEnabled val="1"/>
        </dgm:presLayoutVars>
      </dgm:prSet>
      <dgm:spPr/>
      <dgm:t>
        <a:bodyPr/>
        <a:lstStyle/>
        <a:p>
          <a:endParaRPr lang="tr-TR"/>
        </a:p>
      </dgm:t>
    </dgm:pt>
    <dgm:pt modelId="{F43C7D44-4F7A-479E-A33E-FA156D850071}" type="pres">
      <dgm:prSet presAssocID="{754F4879-C565-4109-A748-92756800F734}" presName="spacer" presStyleCnt="0"/>
      <dgm:spPr/>
    </dgm:pt>
    <dgm:pt modelId="{97A213BC-DBC6-4F3D-B324-454B711301B2}" type="pres">
      <dgm:prSet presAssocID="{8B7BCD13-54F1-4B2D-82BE-A3A9B03F431E}" presName="parentText" presStyleLbl="node1" presStyleIdx="3" presStyleCnt="4">
        <dgm:presLayoutVars>
          <dgm:chMax val="0"/>
          <dgm:bulletEnabled val="1"/>
        </dgm:presLayoutVars>
      </dgm:prSet>
      <dgm:spPr/>
      <dgm:t>
        <a:bodyPr/>
        <a:lstStyle/>
        <a:p>
          <a:endParaRPr lang="tr-TR"/>
        </a:p>
      </dgm:t>
    </dgm:pt>
  </dgm:ptLst>
  <dgm:cxnLst>
    <dgm:cxn modelId="{0BA454B7-2348-4FBD-B644-71C2FD8E11A9}" type="presOf" srcId="{1072B2A3-443D-43E4-8EF3-877929D642EE}" destId="{36028C61-5BBE-4EC6-97C0-426E091C1571}" srcOrd="0" destOrd="0" presId="urn:microsoft.com/office/officeart/2005/8/layout/vList2"/>
    <dgm:cxn modelId="{CBBC0ED7-E023-4601-9CD2-6594E99A9E1C}" srcId="{1072B2A3-443D-43E4-8EF3-877929D642EE}" destId="{1FF4F0C2-EA45-4164-9CF8-D780D6329D57}" srcOrd="1" destOrd="0" parTransId="{444DC18D-C341-471E-9C1F-15869F3B4337}" sibTransId="{30B61EEA-830D-494C-891A-000931FE6326}"/>
    <dgm:cxn modelId="{01310D19-6107-436A-9AA2-07FEA534E7DC}" type="presOf" srcId="{A698E368-7A81-44DF-A679-1690C6230630}" destId="{7B464BB9-0C35-43CD-A38D-907A286E1211}" srcOrd="0" destOrd="0" presId="urn:microsoft.com/office/officeart/2005/8/layout/vList2"/>
    <dgm:cxn modelId="{DE712C24-33BA-44ED-B53C-31F33721837C}" type="presOf" srcId="{1FF4F0C2-EA45-4164-9CF8-D780D6329D57}" destId="{7406DC0C-ADDC-4006-940B-EB16A298951E}" srcOrd="0" destOrd="0" presId="urn:microsoft.com/office/officeart/2005/8/layout/vList2"/>
    <dgm:cxn modelId="{151A09A6-86FD-4A0D-8592-1B2193C34582}" type="presOf" srcId="{E661718D-AF0F-4F63-852A-C0061193C0DF}" destId="{E6CBDF10-2DEC-4D40-811A-AA80E5695F34}" srcOrd="0" destOrd="0" presId="urn:microsoft.com/office/officeart/2005/8/layout/vList2"/>
    <dgm:cxn modelId="{6203BB99-A4D2-4FF0-80FC-AE7AECDF3B07}" srcId="{1072B2A3-443D-43E4-8EF3-877929D642EE}" destId="{A698E368-7A81-44DF-A679-1690C6230630}" srcOrd="2" destOrd="0" parTransId="{AE5B43B0-4DDF-4A2A-B239-99FB9F3748D1}" sibTransId="{754F4879-C565-4109-A748-92756800F734}"/>
    <dgm:cxn modelId="{B98A8AAC-8A92-48CD-A658-BC4D622DF079}" srcId="{1072B2A3-443D-43E4-8EF3-877929D642EE}" destId="{8B7BCD13-54F1-4B2D-82BE-A3A9B03F431E}" srcOrd="3" destOrd="0" parTransId="{5631798A-0481-40DA-8875-D320655A540D}" sibTransId="{BC3985AC-D30B-401D-A3DD-DE4759FD817B}"/>
    <dgm:cxn modelId="{AE544EC1-BD26-44CD-A0AE-3B248A27E0AD}" srcId="{1072B2A3-443D-43E4-8EF3-877929D642EE}" destId="{E661718D-AF0F-4F63-852A-C0061193C0DF}" srcOrd="0" destOrd="0" parTransId="{87CF1734-763B-48EE-A040-FD755BEE7308}" sibTransId="{A878B01F-DB17-462E-B5F8-AA40DFB322CF}"/>
    <dgm:cxn modelId="{54CFE690-2761-4113-B2BD-38E28D187421}" type="presOf" srcId="{8B7BCD13-54F1-4B2D-82BE-A3A9B03F431E}" destId="{97A213BC-DBC6-4F3D-B324-454B711301B2}" srcOrd="0" destOrd="0" presId="urn:microsoft.com/office/officeart/2005/8/layout/vList2"/>
    <dgm:cxn modelId="{BB4022E4-C6CA-4BF5-96D0-01FF0EDA6095}" type="presParOf" srcId="{36028C61-5BBE-4EC6-97C0-426E091C1571}" destId="{E6CBDF10-2DEC-4D40-811A-AA80E5695F34}" srcOrd="0" destOrd="0" presId="urn:microsoft.com/office/officeart/2005/8/layout/vList2"/>
    <dgm:cxn modelId="{51A8E776-07EE-492F-B1D9-FC85914C79AA}" type="presParOf" srcId="{36028C61-5BBE-4EC6-97C0-426E091C1571}" destId="{904B67C8-6B1D-4692-8521-B5D21FCD8F94}" srcOrd="1" destOrd="0" presId="urn:microsoft.com/office/officeart/2005/8/layout/vList2"/>
    <dgm:cxn modelId="{0D2B1A5D-8E8B-4CFB-B489-C9F228C3E114}" type="presParOf" srcId="{36028C61-5BBE-4EC6-97C0-426E091C1571}" destId="{7406DC0C-ADDC-4006-940B-EB16A298951E}" srcOrd="2" destOrd="0" presId="urn:microsoft.com/office/officeart/2005/8/layout/vList2"/>
    <dgm:cxn modelId="{40635B93-DB67-49BF-A28C-A4757A03C92B}" type="presParOf" srcId="{36028C61-5BBE-4EC6-97C0-426E091C1571}" destId="{3B51FDD3-4261-4384-924E-773B060252F4}" srcOrd="3" destOrd="0" presId="urn:microsoft.com/office/officeart/2005/8/layout/vList2"/>
    <dgm:cxn modelId="{CD9C0528-4132-4E0F-9007-EED5BA5140E8}" type="presParOf" srcId="{36028C61-5BBE-4EC6-97C0-426E091C1571}" destId="{7B464BB9-0C35-43CD-A38D-907A286E1211}" srcOrd="4" destOrd="0" presId="urn:microsoft.com/office/officeart/2005/8/layout/vList2"/>
    <dgm:cxn modelId="{8521D773-6FAE-43BD-B7D1-06E226400679}" type="presParOf" srcId="{36028C61-5BBE-4EC6-97C0-426E091C1571}" destId="{F43C7D44-4F7A-479E-A33E-FA156D850071}" srcOrd="5" destOrd="0" presId="urn:microsoft.com/office/officeart/2005/8/layout/vList2"/>
    <dgm:cxn modelId="{6A4117E9-A60B-45D0-BEF4-CFD0DD6EC21D}" type="presParOf" srcId="{36028C61-5BBE-4EC6-97C0-426E091C1571}" destId="{97A213BC-DBC6-4F3D-B324-454B711301B2}" srcOrd="6"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9C6317-CF8B-4A76-A1EF-B057DE705A9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0D9FD50-F648-403D-A610-2CF14F93331D}">
      <dgm:prSet/>
      <dgm:spPr/>
      <dgm:t>
        <a:bodyPr/>
        <a:lstStyle/>
        <a:p>
          <a:r>
            <a:rPr lang="tr-TR"/>
            <a:t>Bilimsel Yönetim yaklaşımının temel esasları 4 genel ilkede toplanmıştır;</a:t>
          </a:r>
          <a:endParaRPr lang="en-US"/>
        </a:p>
      </dgm:t>
    </dgm:pt>
    <dgm:pt modelId="{F507B7E7-D0FC-4C0D-96FE-0166C2A11291}" type="parTrans" cxnId="{10E793D8-10DB-4F5B-9562-1C13829023E3}">
      <dgm:prSet/>
      <dgm:spPr/>
      <dgm:t>
        <a:bodyPr/>
        <a:lstStyle/>
        <a:p>
          <a:endParaRPr lang="en-US"/>
        </a:p>
      </dgm:t>
    </dgm:pt>
    <dgm:pt modelId="{2F8D6017-3349-468E-990B-BD806348CA22}" type="sibTrans" cxnId="{10E793D8-10DB-4F5B-9562-1C13829023E3}">
      <dgm:prSet/>
      <dgm:spPr/>
      <dgm:t>
        <a:bodyPr/>
        <a:lstStyle/>
        <a:p>
          <a:endParaRPr lang="en-US"/>
        </a:p>
      </dgm:t>
    </dgm:pt>
    <dgm:pt modelId="{1DE103EA-964E-4038-9E5D-FACE73BFCBE8}">
      <dgm:prSet/>
      <dgm:spPr/>
      <dgm:t>
        <a:bodyPr/>
        <a:lstStyle/>
        <a:p>
          <a:r>
            <a:rPr lang="tr-TR"/>
            <a:t>1. Geleneksel iş görme usullerinin yerine, bilimsel yaklaşıma dayanan iş görme yöntem ve tekniklerinin geliştirilmesi.</a:t>
          </a:r>
          <a:endParaRPr lang="en-US"/>
        </a:p>
      </dgm:t>
    </dgm:pt>
    <dgm:pt modelId="{CB213C6C-293F-43BD-9DCD-5E6D04821072}" type="parTrans" cxnId="{99E5AE4C-6685-4F07-8CFD-D3EE69AD2448}">
      <dgm:prSet/>
      <dgm:spPr/>
      <dgm:t>
        <a:bodyPr/>
        <a:lstStyle/>
        <a:p>
          <a:endParaRPr lang="en-US"/>
        </a:p>
      </dgm:t>
    </dgm:pt>
    <dgm:pt modelId="{4B24BD59-4B68-4010-9910-3E9352CEB94A}" type="sibTrans" cxnId="{99E5AE4C-6685-4F07-8CFD-D3EE69AD2448}">
      <dgm:prSet/>
      <dgm:spPr/>
      <dgm:t>
        <a:bodyPr/>
        <a:lstStyle/>
        <a:p>
          <a:endParaRPr lang="en-US"/>
        </a:p>
      </dgm:t>
    </dgm:pt>
    <dgm:pt modelId="{67DDD937-C6DC-41EF-B09D-AB303B9BCE1E}">
      <dgm:prSet/>
      <dgm:spPr/>
      <dgm:t>
        <a:bodyPr/>
        <a:lstStyle/>
        <a:p>
          <a:r>
            <a:rPr lang="tr-TR"/>
            <a:t>2. Çalışanların bilimsel yöntemlerle seçilmesi.</a:t>
          </a:r>
          <a:endParaRPr lang="en-US"/>
        </a:p>
      </dgm:t>
    </dgm:pt>
    <dgm:pt modelId="{906C3B2D-9507-4159-98D7-FD2A253F84F7}" type="parTrans" cxnId="{55FD6659-15BD-4D69-AAC5-2F0C5E33EECE}">
      <dgm:prSet/>
      <dgm:spPr/>
      <dgm:t>
        <a:bodyPr/>
        <a:lstStyle/>
        <a:p>
          <a:endParaRPr lang="en-US"/>
        </a:p>
      </dgm:t>
    </dgm:pt>
    <dgm:pt modelId="{5F6E5112-E8AC-44E2-9292-76A7549B1A62}" type="sibTrans" cxnId="{55FD6659-15BD-4D69-AAC5-2F0C5E33EECE}">
      <dgm:prSet/>
      <dgm:spPr/>
      <dgm:t>
        <a:bodyPr/>
        <a:lstStyle/>
        <a:p>
          <a:endParaRPr lang="en-US"/>
        </a:p>
      </dgm:t>
    </dgm:pt>
    <dgm:pt modelId="{2EDA2930-3EC8-40DA-992C-0721B091CA2C}" type="pres">
      <dgm:prSet presAssocID="{219C6317-CF8B-4A76-A1EF-B057DE705A9A}" presName="linear" presStyleCnt="0">
        <dgm:presLayoutVars>
          <dgm:animLvl val="lvl"/>
          <dgm:resizeHandles val="exact"/>
        </dgm:presLayoutVars>
      </dgm:prSet>
      <dgm:spPr/>
      <dgm:t>
        <a:bodyPr/>
        <a:lstStyle/>
        <a:p>
          <a:endParaRPr lang="tr-TR"/>
        </a:p>
      </dgm:t>
    </dgm:pt>
    <dgm:pt modelId="{DB47305B-8026-4AB9-A9FB-1EB4C719E627}" type="pres">
      <dgm:prSet presAssocID="{00D9FD50-F648-403D-A610-2CF14F93331D}" presName="parentText" presStyleLbl="node1" presStyleIdx="0" presStyleCnt="3">
        <dgm:presLayoutVars>
          <dgm:chMax val="0"/>
          <dgm:bulletEnabled val="1"/>
        </dgm:presLayoutVars>
      </dgm:prSet>
      <dgm:spPr/>
      <dgm:t>
        <a:bodyPr/>
        <a:lstStyle/>
        <a:p>
          <a:endParaRPr lang="tr-TR"/>
        </a:p>
      </dgm:t>
    </dgm:pt>
    <dgm:pt modelId="{65234872-FEC4-4663-9143-C7154EEBD8FE}" type="pres">
      <dgm:prSet presAssocID="{2F8D6017-3349-468E-990B-BD806348CA22}" presName="spacer" presStyleCnt="0"/>
      <dgm:spPr/>
    </dgm:pt>
    <dgm:pt modelId="{6EE23797-EE92-4B32-9CE2-B7F70D09599B}" type="pres">
      <dgm:prSet presAssocID="{1DE103EA-964E-4038-9E5D-FACE73BFCBE8}" presName="parentText" presStyleLbl="node1" presStyleIdx="1" presStyleCnt="3">
        <dgm:presLayoutVars>
          <dgm:chMax val="0"/>
          <dgm:bulletEnabled val="1"/>
        </dgm:presLayoutVars>
      </dgm:prSet>
      <dgm:spPr/>
      <dgm:t>
        <a:bodyPr/>
        <a:lstStyle/>
        <a:p>
          <a:endParaRPr lang="tr-TR"/>
        </a:p>
      </dgm:t>
    </dgm:pt>
    <dgm:pt modelId="{CC50B3DF-2716-4C05-B2FB-5100BC01C7D4}" type="pres">
      <dgm:prSet presAssocID="{4B24BD59-4B68-4010-9910-3E9352CEB94A}" presName="spacer" presStyleCnt="0"/>
      <dgm:spPr/>
    </dgm:pt>
    <dgm:pt modelId="{B91AA87C-CE41-4F63-9400-D3F9DA6FFB5D}" type="pres">
      <dgm:prSet presAssocID="{67DDD937-C6DC-41EF-B09D-AB303B9BCE1E}" presName="parentText" presStyleLbl="node1" presStyleIdx="2" presStyleCnt="3">
        <dgm:presLayoutVars>
          <dgm:chMax val="0"/>
          <dgm:bulletEnabled val="1"/>
        </dgm:presLayoutVars>
      </dgm:prSet>
      <dgm:spPr/>
      <dgm:t>
        <a:bodyPr/>
        <a:lstStyle/>
        <a:p>
          <a:endParaRPr lang="tr-TR"/>
        </a:p>
      </dgm:t>
    </dgm:pt>
  </dgm:ptLst>
  <dgm:cxnLst>
    <dgm:cxn modelId="{933F6C2B-7D46-47A8-904E-DC178C8BAD94}" type="presOf" srcId="{00D9FD50-F648-403D-A610-2CF14F93331D}" destId="{DB47305B-8026-4AB9-A9FB-1EB4C719E627}" srcOrd="0" destOrd="0" presId="urn:microsoft.com/office/officeart/2005/8/layout/vList2"/>
    <dgm:cxn modelId="{99E5AE4C-6685-4F07-8CFD-D3EE69AD2448}" srcId="{219C6317-CF8B-4A76-A1EF-B057DE705A9A}" destId="{1DE103EA-964E-4038-9E5D-FACE73BFCBE8}" srcOrd="1" destOrd="0" parTransId="{CB213C6C-293F-43BD-9DCD-5E6D04821072}" sibTransId="{4B24BD59-4B68-4010-9910-3E9352CEB94A}"/>
    <dgm:cxn modelId="{29986B55-1660-43CB-A3A1-E87EE759049B}" type="presOf" srcId="{219C6317-CF8B-4A76-A1EF-B057DE705A9A}" destId="{2EDA2930-3EC8-40DA-992C-0721B091CA2C}" srcOrd="0" destOrd="0" presId="urn:microsoft.com/office/officeart/2005/8/layout/vList2"/>
    <dgm:cxn modelId="{D4E7C2FB-0C94-445B-89D4-04D27ED7B7E2}" type="presOf" srcId="{1DE103EA-964E-4038-9E5D-FACE73BFCBE8}" destId="{6EE23797-EE92-4B32-9CE2-B7F70D09599B}" srcOrd="0" destOrd="0" presId="urn:microsoft.com/office/officeart/2005/8/layout/vList2"/>
    <dgm:cxn modelId="{10E793D8-10DB-4F5B-9562-1C13829023E3}" srcId="{219C6317-CF8B-4A76-A1EF-B057DE705A9A}" destId="{00D9FD50-F648-403D-A610-2CF14F93331D}" srcOrd="0" destOrd="0" parTransId="{F507B7E7-D0FC-4C0D-96FE-0166C2A11291}" sibTransId="{2F8D6017-3349-468E-990B-BD806348CA22}"/>
    <dgm:cxn modelId="{B0F34A0D-5E4C-4784-9B42-BFA91C891A6C}" type="presOf" srcId="{67DDD937-C6DC-41EF-B09D-AB303B9BCE1E}" destId="{B91AA87C-CE41-4F63-9400-D3F9DA6FFB5D}" srcOrd="0" destOrd="0" presId="urn:microsoft.com/office/officeart/2005/8/layout/vList2"/>
    <dgm:cxn modelId="{55FD6659-15BD-4D69-AAC5-2F0C5E33EECE}" srcId="{219C6317-CF8B-4A76-A1EF-B057DE705A9A}" destId="{67DDD937-C6DC-41EF-B09D-AB303B9BCE1E}" srcOrd="2" destOrd="0" parTransId="{906C3B2D-9507-4159-98D7-FD2A253F84F7}" sibTransId="{5F6E5112-E8AC-44E2-9292-76A7549B1A62}"/>
    <dgm:cxn modelId="{7A5865F7-1522-4D84-938A-DEB460C0A8E9}" type="presParOf" srcId="{2EDA2930-3EC8-40DA-992C-0721B091CA2C}" destId="{DB47305B-8026-4AB9-A9FB-1EB4C719E627}" srcOrd="0" destOrd="0" presId="urn:microsoft.com/office/officeart/2005/8/layout/vList2"/>
    <dgm:cxn modelId="{31D5CDAF-A096-4CBE-AF53-84C6A629CD6D}" type="presParOf" srcId="{2EDA2930-3EC8-40DA-992C-0721B091CA2C}" destId="{65234872-FEC4-4663-9143-C7154EEBD8FE}" srcOrd="1" destOrd="0" presId="urn:microsoft.com/office/officeart/2005/8/layout/vList2"/>
    <dgm:cxn modelId="{228CD535-34E2-480F-96A1-ECE7E7775383}" type="presParOf" srcId="{2EDA2930-3EC8-40DA-992C-0721B091CA2C}" destId="{6EE23797-EE92-4B32-9CE2-B7F70D09599B}" srcOrd="2" destOrd="0" presId="urn:microsoft.com/office/officeart/2005/8/layout/vList2"/>
    <dgm:cxn modelId="{2360D105-278C-4546-A00D-A0D59AA2DF71}" type="presParOf" srcId="{2EDA2930-3EC8-40DA-992C-0721B091CA2C}" destId="{CC50B3DF-2716-4C05-B2FB-5100BC01C7D4}" srcOrd="3" destOrd="0" presId="urn:microsoft.com/office/officeart/2005/8/layout/vList2"/>
    <dgm:cxn modelId="{72DA809F-F9AA-442A-B326-E8E778214E8D}" type="presParOf" srcId="{2EDA2930-3EC8-40DA-992C-0721B091CA2C}" destId="{B91AA87C-CE41-4F63-9400-D3F9DA6FFB5D}" srcOrd="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823433-D936-473D-9B41-119E4A620B5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DB6E14-D3D3-4BFD-9945-1AC49E0E9608}">
      <dgm:prSet/>
      <dgm:spPr/>
      <dgm:t>
        <a:bodyPr/>
        <a:lstStyle/>
        <a:p>
          <a:r>
            <a:rPr lang="tr-TR"/>
            <a:t>Bilimsel Yöntemin 2 genel amacı bulunmaktadır;</a:t>
          </a:r>
          <a:endParaRPr lang="en-US"/>
        </a:p>
      </dgm:t>
    </dgm:pt>
    <dgm:pt modelId="{3009226D-04A2-4286-ACFA-CB0BDE795939}" type="parTrans" cxnId="{A65AAA35-82FC-41FC-9BFB-93419BDB7FF5}">
      <dgm:prSet/>
      <dgm:spPr/>
      <dgm:t>
        <a:bodyPr/>
        <a:lstStyle/>
        <a:p>
          <a:endParaRPr lang="en-US"/>
        </a:p>
      </dgm:t>
    </dgm:pt>
    <dgm:pt modelId="{B83C088F-2BEC-4447-9ED8-9C44303C1463}" type="sibTrans" cxnId="{A65AAA35-82FC-41FC-9BFB-93419BDB7FF5}">
      <dgm:prSet/>
      <dgm:spPr/>
      <dgm:t>
        <a:bodyPr/>
        <a:lstStyle/>
        <a:p>
          <a:endParaRPr lang="en-US"/>
        </a:p>
      </dgm:t>
    </dgm:pt>
    <dgm:pt modelId="{966C5FD4-C80C-4FE5-97D5-6DE78FFC3704}">
      <dgm:prSet/>
      <dgm:spPr/>
      <dgm:t>
        <a:bodyPr/>
        <a:lstStyle/>
        <a:p>
          <a:r>
            <a:rPr lang="tr-TR" dirty="0"/>
            <a:t>Verimsiz çalışma ve israfları ortadan kaldırmak.</a:t>
          </a:r>
          <a:endParaRPr lang="en-US" dirty="0"/>
        </a:p>
      </dgm:t>
    </dgm:pt>
    <dgm:pt modelId="{65CCF4E7-45A3-4608-854E-1480F0392585}" type="parTrans" cxnId="{022EB9E6-6AB8-4C33-9936-8273BAC1C36A}">
      <dgm:prSet/>
      <dgm:spPr/>
      <dgm:t>
        <a:bodyPr/>
        <a:lstStyle/>
        <a:p>
          <a:endParaRPr lang="en-US"/>
        </a:p>
      </dgm:t>
    </dgm:pt>
    <dgm:pt modelId="{2BDBEFC2-A1CC-4DA9-803B-98B0363A7D0B}" type="sibTrans" cxnId="{022EB9E6-6AB8-4C33-9936-8273BAC1C36A}">
      <dgm:prSet/>
      <dgm:spPr/>
      <dgm:t>
        <a:bodyPr/>
        <a:lstStyle/>
        <a:p>
          <a:endParaRPr lang="en-US"/>
        </a:p>
      </dgm:t>
    </dgm:pt>
    <dgm:pt modelId="{5AEE41DB-57D3-44AB-9177-F5283171CA7F}">
      <dgm:prSet/>
      <dgm:spPr/>
      <dgm:t>
        <a:bodyPr/>
        <a:lstStyle/>
        <a:p>
          <a:r>
            <a:rPr lang="tr-TR"/>
            <a:t>İşçi ve yönetim arasında çatışma ve ihtilafları azaltmak, işçi-yönetim arasında iş birliği sağlamak.</a:t>
          </a:r>
          <a:endParaRPr lang="en-US"/>
        </a:p>
      </dgm:t>
    </dgm:pt>
    <dgm:pt modelId="{232EE1F4-78FA-4B0E-8405-C5725B452F66}" type="parTrans" cxnId="{9E66E29D-E1CB-4E21-8EA7-8C6322F0BA47}">
      <dgm:prSet/>
      <dgm:spPr/>
      <dgm:t>
        <a:bodyPr/>
        <a:lstStyle/>
        <a:p>
          <a:endParaRPr lang="en-US"/>
        </a:p>
      </dgm:t>
    </dgm:pt>
    <dgm:pt modelId="{96681146-5708-447F-9ACB-84C631C7EAE2}" type="sibTrans" cxnId="{9E66E29D-E1CB-4E21-8EA7-8C6322F0BA47}">
      <dgm:prSet/>
      <dgm:spPr/>
      <dgm:t>
        <a:bodyPr/>
        <a:lstStyle/>
        <a:p>
          <a:endParaRPr lang="en-US"/>
        </a:p>
      </dgm:t>
    </dgm:pt>
    <dgm:pt modelId="{49A30F15-8324-490C-A07D-836784E22593}" type="pres">
      <dgm:prSet presAssocID="{23823433-D936-473D-9B41-119E4A620B5F}" presName="linear" presStyleCnt="0">
        <dgm:presLayoutVars>
          <dgm:animLvl val="lvl"/>
          <dgm:resizeHandles val="exact"/>
        </dgm:presLayoutVars>
      </dgm:prSet>
      <dgm:spPr/>
      <dgm:t>
        <a:bodyPr/>
        <a:lstStyle/>
        <a:p>
          <a:endParaRPr lang="tr-TR"/>
        </a:p>
      </dgm:t>
    </dgm:pt>
    <dgm:pt modelId="{5AF0B15F-BB53-4D5E-B4F4-3EFB5E8815C6}" type="pres">
      <dgm:prSet presAssocID="{C3DB6E14-D3D3-4BFD-9945-1AC49E0E9608}" presName="parentText" presStyleLbl="node1" presStyleIdx="0" presStyleCnt="1">
        <dgm:presLayoutVars>
          <dgm:chMax val="0"/>
          <dgm:bulletEnabled val="1"/>
        </dgm:presLayoutVars>
      </dgm:prSet>
      <dgm:spPr/>
      <dgm:t>
        <a:bodyPr/>
        <a:lstStyle/>
        <a:p>
          <a:endParaRPr lang="tr-TR"/>
        </a:p>
      </dgm:t>
    </dgm:pt>
    <dgm:pt modelId="{9D8570C4-89A1-42EA-9D01-4D6E622F4458}" type="pres">
      <dgm:prSet presAssocID="{C3DB6E14-D3D3-4BFD-9945-1AC49E0E9608}" presName="childText" presStyleLbl="revTx" presStyleIdx="0" presStyleCnt="1">
        <dgm:presLayoutVars>
          <dgm:bulletEnabled val="1"/>
        </dgm:presLayoutVars>
      </dgm:prSet>
      <dgm:spPr/>
      <dgm:t>
        <a:bodyPr/>
        <a:lstStyle/>
        <a:p>
          <a:endParaRPr lang="tr-TR"/>
        </a:p>
      </dgm:t>
    </dgm:pt>
  </dgm:ptLst>
  <dgm:cxnLst>
    <dgm:cxn modelId="{022EB9E6-6AB8-4C33-9936-8273BAC1C36A}" srcId="{C3DB6E14-D3D3-4BFD-9945-1AC49E0E9608}" destId="{966C5FD4-C80C-4FE5-97D5-6DE78FFC3704}" srcOrd="0" destOrd="0" parTransId="{65CCF4E7-45A3-4608-854E-1480F0392585}" sibTransId="{2BDBEFC2-A1CC-4DA9-803B-98B0363A7D0B}"/>
    <dgm:cxn modelId="{A65AAA35-82FC-41FC-9BFB-93419BDB7FF5}" srcId="{23823433-D936-473D-9B41-119E4A620B5F}" destId="{C3DB6E14-D3D3-4BFD-9945-1AC49E0E9608}" srcOrd="0" destOrd="0" parTransId="{3009226D-04A2-4286-ACFA-CB0BDE795939}" sibTransId="{B83C088F-2BEC-4447-9ED8-9C44303C1463}"/>
    <dgm:cxn modelId="{9E66E29D-E1CB-4E21-8EA7-8C6322F0BA47}" srcId="{C3DB6E14-D3D3-4BFD-9945-1AC49E0E9608}" destId="{5AEE41DB-57D3-44AB-9177-F5283171CA7F}" srcOrd="1" destOrd="0" parTransId="{232EE1F4-78FA-4B0E-8405-C5725B452F66}" sibTransId="{96681146-5708-447F-9ACB-84C631C7EAE2}"/>
    <dgm:cxn modelId="{368ADD2A-197E-43E9-98F9-B7B263C2479D}" type="presOf" srcId="{23823433-D936-473D-9B41-119E4A620B5F}" destId="{49A30F15-8324-490C-A07D-836784E22593}" srcOrd="0" destOrd="0" presId="urn:microsoft.com/office/officeart/2005/8/layout/vList2"/>
    <dgm:cxn modelId="{B60A189A-3C5A-46B7-8EAF-CF2F6D5FF520}" type="presOf" srcId="{C3DB6E14-D3D3-4BFD-9945-1AC49E0E9608}" destId="{5AF0B15F-BB53-4D5E-B4F4-3EFB5E8815C6}" srcOrd="0" destOrd="0" presId="urn:microsoft.com/office/officeart/2005/8/layout/vList2"/>
    <dgm:cxn modelId="{0FAE540E-D29E-4FE5-930F-3393AAFDA58E}" type="presOf" srcId="{5AEE41DB-57D3-44AB-9177-F5283171CA7F}" destId="{9D8570C4-89A1-42EA-9D01-4D6E622F4458}" srcOrd="0" destOrd="1" presId="urn:microsoft.com/office/officeart/2005/8/layout/vList2"/>
    <dgm:cxn modelId="{FE3C34D0-9F49-4502-8062-B041AF904536}" type="presOf" srcId="{966C5FD4-C80C-4FE5-97D5-6DE78FFC3704}" destId="{9D8570C4-89A1-42EA-9D01-4D6E622F4458}" srcOrd="0" destOrd="0" presId="urn:microsoft.com/office/officeart/2005/8/layout/vList2"/>
    <dgm:cxn modelId="{ACD634AB-BFA4-4EAF-A70D-14280533256A}" type="presParOf" srcId="{49A30F15-8324-490C-A07D-836784E22593}" destId="{5AF0B15F-BB53-4D5E-B4F4-3EFB5E8815C6}" srcOrd="0" destOrd="0" presId="urn:microsoft.com/office/officeart/2005/8/layout/vList2"/>
    <dgm:cxn modelId="{11B97489-CD36-4D82-8554-B380F8B61970}" type="presParOf" srcId="{49A30F15-8324-490C-A07D-836784E22593}" destId="{9D8570C4-89A1-42EA-9D01-4D6E622F4458}" srcOrd="1"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0921A-5199-4B98-B1D3-058204C713AB}">
      <dsp:nvSpPr>
        <dsp:cNvPr id="0" name=""/>
        <dsp:cNvSpPr/>
      </dsp:nvSpPr>
      <dsp:spPr>
        <a:xfrm>
          <a:off x="884935" y="262652"/>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508D3-BE87-46DF-9BEE-3018AB1E8D61}">
      <dsp:nvSpPr>
        <dsp:cNvPr id="0" name=""/>
        <dsp:cNvSpPr/>
      </dsp:nvSpPr>
      <dsp:spPr>
        <a:xfrm>
          <a:off x="1352935" y="73065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FE5A59-8D1A-4B5C-8404-29FB2F5397CF}">
      <dsp:nvSpPr>
        <dsp:cNvPr id="0" name=""/>
        <dsp:cNvSpPr/>
      </dsp:nvSpPr>
      <dsp:spPr>
        <a:xfrm>
          <a:off x="182935" y="3142652"/>
          <a:ext cx="36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Ortak bir amacı gerçekleştirmek için bireysel grupsal çabaların eşgüdümlenmesi olarak tanımlanırken;</a:t>
          </a:r>
          <a:endParaRPr lang="en-US" sz="1100" kern="1200"/>
        </a:p>
      </dsp:txBody>
      <dsp:txXfrm>
        <a:off x="182935" y="3142652"/>
        <a:ext cx="3600000" cy="787500"/>
      </dsp:txXfrm>
    </dsp:sp>
    <dsp:sp modelId="{9F923CEB-06FD-4EFD-AAB7-46E16BE6463B}">
      <dsp:nvSpPr>
        <dsp:cNvPr id="0" name=""/>
        <dsp:cNvSpPr/>
      </dsp:nvSpPr>
      <dsp:spPr>
        <a:xfrm>
          <a:off x="5114935" y="262652"/>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D9F11-4D72-4FC0-80C1-5AE4CADC9FA2}">
      <dsp:nvSpPr>
        <dsp:cNvPr id="0" name=""/>
        <dsp:cNvSpPr/>
      </dsp:nvSpPr>
      <dsp:spPr>
        <a:xfrm>
          <a:off x="5582935" y="73065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5951A6-4AFD-4963-B454-D96A584B8347}">
      <dsp:nvSpPr>
        <dsp:cNvPr id="0" name=""/>
        <dsp:cNvSpPr/>
      </dsp:nvSpPr>
      <dsp:spPr>
        <a:xfrm>
          <a:off x="4412935" y="3142652"/>
          <a:ext cx="36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Modern yönetim, belirlenmiş amaçlara ulaşmak için beşeri ve beşeri olmayan kaynakların planlanması, örgütlenmesi ve bu amaca doğru işbirliğinin sağlanması iş ve çabalarını kapsamaktadır. </a:t>
          </a:r>
          <a:endParaRPr lang="en-US" sz="1100" kern="1200"/>
        </a:p>
      </dsp:txBody>
      <dsp:txXfrm>
        <a:off x="4412935" y="3142652"/>
        <a:ext cx="3600000" cy="787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67214-0041-4008-9F48-D1C0009BBFEF}">
      <dsp:nvSpPr>
        <dsp:cNvPr id="0" name=""/>
        <dsp:cNvSpPr/>
      </dsp:nvSpPr>
      <dsp:spPr>
        <a:xfrm>
          <a:off x="334306" y="801142"/>
          <a:ext cx="542636" cy="542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C872C7-7FC9-4DB0-A579-AD75A3B7B21A}">
      <dsp:nvSpPr>
        <dsp:cNvPr id="0" name=""/>
        <dsp:cNvSpPr/>
      </dsp:nvSpPr>
      <dsp:spPr>
        <a:xfrm>
          <a:off x="2695" y="1542592"/>
          <a:ext cx="1205859" cy="48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Yapısal İlkeler;</a:t>
          </a:r>
          <a:endParaRPr lang="en-US" sz="1100" kern="1200"/>
        </a:p>
      </dsp:txBody>
      <dsp:txXfrm>
        <a:off x="2695" y="1542592"/>
        <a:ext cx="1205859" cy="482343"/>
      </dsp:txXfrm>
    </dsp:sp>
    <dsp:sp modelId="{3FFFAE80-BDC9-45A6-B197-C5244619B758}">
      <dsp:nvSpPr>
        <dsp:cNvPr id="0" name=""/>
        <dsp:cNvSpPr/>
      </dsp:nvSpPr>
      <dsp:spPr>
        <a:xfrm>
          <a:off x="1751191" y="801142"/>
          <a:ext cx="542636" cy="542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2A6541-9150-4B0D-BC55-EE64028FB28D}">
      <dsp:nvSpPr>
        <dsp:cNvPr id="0" name=""/>
        <dsp:cNvSpPr/>
      </dsp:nvSpPr>
      <dsp:spPr>
        <a:xfrm>
          <a:off x="1419580" y="1542592"/>
          <a:ext cx="1205859" cy="48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1. Hiyerarşi ilkesi.</a:t>
          </a:r>
          <a:endParaRPr lang="en-US" sz="1100" kern="1200"/>
        </a:p>
      </dsp:txBody>
      <dsp:txXfrm>
        <a:off x="1419580" y="1542592"/>
        <a:ext cx="1205859" cy="482343"/>
      </dsp:txXfrm>
    </dsp:sp>
    <dsp:sp modelId="{3CEBCA7D-F8C8-44A2-8F75-6A6A35E922E7}">
      <dsp:nvSpPr>
        <dsp:cNvPr id="0" name=""/>
        <dsp:cNvSpPr/>
      </dsp:nvSpPr>
      <dsp:spPr>
        <a:xfrm>
          <a:off x="3168076" y="801142"/>
          <a:ext cx="542636" cy="5426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26BE72-B7B9-4E80-B8A2-F5589AD9E77E}">
      <dsp:nvSpPr>
        <dsp:cNvPr id="0" name=""/>
        <dsp:cNvSpPr/>
      </dsp:nvSpPr>
      <dsp:spPr>
        <a:xfrm>
          <a:off x="2836465" y="1542592"/>
          <a:ext cx="1205859" cy="48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2. Merkezi yapılanma:  Başarı için tek merkezden yönetim</a:t>
          </a:r>
          <a:endParaRPr lang="en-US" sz="1100" kern="1200"/>
        </a:p>
      </dsp:txBody>
      <dsp:txXfrm>
        <a:off x="2836465" y="1542592"/>
        <a:ext cx="1205859" cy="482343"/>
      </dsp:txXfrm>
    </dsp:sp>
    <dsp:sp modelId="{B6E9F57B-AEF8-4E1D-A0CA-DC84855E651B}">
      <dsp:nvSpPr>
        <dsp:cNvPr id="0" name=""/>
        <dsp:cNvSpPr/>
      </dsp:nvSpPr>
      <dsp:spPr>
        <a:xfrm>
          <a:off x="334306" y="2326401"/>
          <a:ext cx="542636" cy="5426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BF2528-731D-40F7-95EE-49E4579E7BF2}">
      <dsp:nvSpPr>
        <dsp:cNvPr id="0" name=""/>
        <dsp:cNvSpPr/>
      </dsp:nvSpPr>
      <dsp:spPr>
        <a:xfrm>
          <a:off x="2695" y="3067851"/>
          <a:ext cx="1205859" cy="48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3. İş bölümü ilkesi.</a:t>
          </a:r>
          <a:endParaRPr lang="en-US" sz="1100" kern="1200"/>
        </a:p>
      </dsp:txBody>
      <dsp:txXfrm>
        <a:off x="2695" y="3067851"/>
        <a:ext cx="1205859" cy="482343"/>
      </dsp:txXfrm>
    </dsp:sp>
    <dsp:sp modelId="{F4AAF6CE-8779-47D4-B4DA-D5FE69873EE4}">
      <dsp:nvSpPr>
        <dsp:cNvPr id="0" name=""/>
        <dsp:cNvSpPr/>
      </dsp:nvSpPr>
      <dsp:spPr>
        <a:xfrm>
          <a:off x="1751191" y="2326401"/>
          <a:ext cx="542636" cy="5426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47DB33-419A-4961-9174-282253E18EB4}">
      <dsp:nvSpPr>
        <dsp:cNvPr id="0" name=""/>
        <dsp:cNvSpPr/>
      </dsp:nvSpPr>
      <dsp:spPr>
        <a:xfrm>
          <a:off x="1419580" y="3067851"/>
          <a:ext cx="1205859" cy="48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4. Yönetim birliği: benzer işlerin aynı yönetici tarafından yerine getirilmesi</a:t>
          </a:r>
          <a:endParaRPr lang="en-US" sz="1100" kern="1200"/>
        </a:p>
      </dsp:txBody>
      <dsp:txXfrm>
        <a:off x="1419580" y="3067851"/>
        <a:ext cx="1205859" cy="482343"/>
      </dsp:txXfrm>
    </dsp:sp>
    <dsp:sp modelId="{CFEE4728-A85B-4B29-A072-D6BF7B313FBC}">
      <dsp:nvSpPr>
        <dsp:cNvPr id="0" name=""/>
        <dsp:cNvSpPr/>
      </dsp:nvSpPr>
      <dsp:spPr>
        <a:xfrm>
          <a:off x="3168076" y="2326401"/>
          <a:ext cx="542636" cy="5426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0C6E4D-025F-4EE5-9335-365D12366864}">
      <dsp:nvSpPr>
        <dsp:cNvPr id="0" name=""/>
        <dsp:cNvSpPr/>
      </dsp:nvSpPr>
      <dsp:spPr>
        <a:xfrm>
          <a:off x="2836465" y="3067851"/>
          <a:ext cx="1205859" cy="48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5. Yetki ve sorumluluk ilkesi:</a:t>
          </a:r>
          <a:endParaRPr lang="en-US" sz="1100" kern="1200"/>
        </a:p>
      </dsp:txBody>
      <dsp:txXfrm>
        <a:off x="2836465" y="3067851"/>
        <a:ext cx="1205859" cy="4823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82481-0D96-4F96-976A-DE393DC43924}">
      <dsp:nvSpPr>
        <dsp:cNvPr id="0" name=""/>
        <dsp:cNvSpPr/>
      </dsp:nvSpPr>
      <dsp:spPr>
        <a:xfrm>
          <a:off x="0" y="176679"/>
          <a:ext cx="4045020" cy="7558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6. Maaş ve ücret ilkesi: insanlara çalışmalarının karşılığının verilmesi</a:t>
          </a:r>
          <a:endParaRPr lang="en-US" sz="1900" kern="1200"/>
        </a:p>
      </dsp:txBody>
      <dsp:txXfrm>
        <a:off x="36896" y="213575"/>
        <a:ext cx="3971228" cy="682028"/>
      </dsp:txXfrm>
    </dsp:sp>
    <dsp:sp modelId="{08F7B86D-5EFC-426B-8809-E4847AEDDEEF}">
      <dsp:nvSpPr>
        <dsp:cNvPr id="0" name=""/>
        <dsp:cNvSpPr/>
      </dsp:nvSpPr>
      <dsp:spPr>
        <a:xfrm>
          <a:off x="0" y="987219"/>
          <a:ext cx="4045020" cy="75582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7. Disiplin ilkesi.</a:t>
          </a:r>
          <a:endParaRPr lang="en-US" sz="1900" kern="1200"/>
        </a:p>
      </dsp:txBody>
      <dsp:txXfrm>
        <a:off x="36896" y="1024115"/>
        <a:ext cx="3971228" cy="682028"/>
      </dsp:txXfrm>
    </dsp:sp>
    <dsp:sp modelId="{9A7249CF-2278-451C-BB60-40F8E742D566}">
      <dsp:nvSpPr>
        <dsp:cNvPr id="0" name=""/>
        <dsp:cNvSpPr/>
      </dsp:nvSpPr>
      <dsp:spPr>
        <a:xfrm>
          <a:off x="0" y="1797759"/>
          <a:ext cx="4045020" cy="75582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8. Hakkaniyet ilkesi: çalışanların tümüne adil ve eşit davranılması</a:t>
          </a:r>
          <a:endParaRPr lang="en-US" sz="1900" kern="1200"/>
        </a:p>
      </dsp:txBody>
      <dsp:txXfrm>
        <a:off x="36896" y="1834655"/>
        <a:ext cx="3971228" cy="682028"/>
      </dsp:txXfrm>
    </dsp:sp>
    <dsp:sp modelId="{777AC076-A331-4BE6-BEEA-3A57DBB00680}">
      <dsp:nvSpPr>
        <dsp:cNvPr id="0" name=""/>
        <dsp:cNvSpPr/>
      </dsp:nvSpPr>
      <dsp:spPr>
        <a:xfrm>
          <a:off x="0" y="2608299"/>
          <a:ext cx="4045020" cy="75582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9. Kumanda birliği ilkesi: emir verme ve almada çatışma olmaması</a:t>
          </a:r>
          <a:endParaRPr lang="en-US" sz="1900" kern="1200"/>
        </a:p>
      </dsp:txBody>
      <dsp:txXfrm>
        <a:off x="36896" y="2645195"/>
        <a:ext cx="3971228" cy="682028"/>
      </dsp:txXfrm>
    </dsp:sp>
    <dsp:sp modelId="{556BBDCF-D9E9-498D-9C77-66FC0E77F8D6}">
      <dsp:nvSpPr>
        <dsp:cNvPr id="0" name=""/>
        <dsp:cNvSpPr/>
      </dsp:nvSpPr>
      <dsp:spPr>
        <a:xfrm>
          <a:off x="0" y="3418839"/>
          <a:ext cx="4045020" cy="75582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10. Genel menfaatlerin özel menfaatlere tercih edilmesi.</a:t>
          </a:r>
          <a:endParaRPr lang="en-US" sz="1900" kern="1200"/>
        </a:p>
      </dsp:txBody>
      <dsp:txXfrm>
        <a:off x="36896" y="3455735"/>
        <a:ext cx="3971228" cy="6820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2A5C6-B297-45C7-B1FC-4324150BA92B}">
      <dsp:nvSpPr>
        <dsp:cNvPr id="0" name=""/>
        <dsp:cNvSpPr/>
      </dsp:nvSpPr>
      <dsp:spPr>
        <a:xfrm>
          <a:off x="750174" y="1650"/>
          <a:ext cx="869607" cy="86960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CD0EA-627C-4231-BCBA-1A4219100D4A}">
      <dsp:nvSpPr>
        <dsp:cNvPr id="0" name=""/>
        <dsp:cNvSpPr/>
      </dsp:nvSpPr>
      <dsp:spPr>
        <a:xfrm>
          <a:off x="935500" y="186976"/>
          <a:ext cx="498955" cy="498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6E5FC6-D630-4AE6-B561-B93A6E64ABA9}">
      <dsp:nvSpPr>
        <dsp:cNvPr id="0" name=""/>
        <dsp:cNvSpPr/>
      </dsp:nvSpPr>
      <dsp:spPr>
        <a:xfrm>
          <a:off x="472185" y="1142119"/>
          <a:ext cx="1425585"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11. Girişim ilkesi: çalışanların inisiyatif kullanabilmesi</a:t>
          </a:r>
          <a:endParaRPr lang="en-US" sz="1100" kern="1200"/>
        </a:p>
      </dsp:txBody>
      <dsp:txXfrm>
        <a:off x="472185" y="1142119"/>
        <a:ext cx="1425585" cy="855351"/>
      </dsp:txXfrm>
    </dsp:sp>
    <dsp:sp modelId="{A2AFACB9-1AF6-4FFD-B3DF-692C3A3D86CE}">
      <dsp:nvSpPr>
        <dsp:cNvPr id="0" name=""/>
        <dsp:cNvSpPr/>
      </dsp:nvSpPr>
      <dsp:spPr>
        <a:xfrm>
          <a:off x="2425238" y="1650"/>
          <a:ext cx="869607" cy="86960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83E24F-E261-4FB5-9DDC-B22E042CB259}">
      <dsp:nvSpPr>
        <dsp:cNvPr id="0" name=""/>
        <dsp:cNvSpPr/>
      </dsp:nvSpPr>
      <dsp:spPr>
        <a:xfrm>
          <a:off x="2610564" y="186976"/>
          <a:ext cx="498955" cy="498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03FDF-5862-408A-B758-9FAF6DB1650A}">
      <dsp:nvSpPr>
        <dsp:cNvPr id="0" name=""/>
        <dsp:cNvSpPr/>
      </dsp:nvSpPr>
      <dsp:spPr>
        <a:xfrm>
          <a:off x="2147248" y="1142119"/>
          <a:ext cx="1425585"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12. Çalışanların iş devamlılığı ilkesi. personel devrinin fazlalığı yönetsel etkinliği azaltacak ve örgütü amaçlarından uzaklaştıracaktır</a:t>
          </a:r>
          <a:endParaRPr lang="en-US" sz="1100" kern="1200"/>
        </a:p>
      </dsp:txBody>
      <dsp:txXfrm>
        <a:off x="2147248" y="1142119"/>
        <a:ext cx="1425585" cy="855351"/>
      </dsp:txXfrm>
    </dsp:sp>
    <dsp:sp modelId="{94E38371-00E0-4520-82E1-D32346BAB5A2}">
      <dsp:nvSpPr>
        <dsp:cNvPr id="0" name=""/>
        <dsp:cNvSpPr/>
      </dsp:nvSpPr>
      <dsp:spPr>
        <a:xfrm>
          <a:off x="750174" y="2353867"/>
          <a:ext cx="869607" cy="86960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9564A-012E-4456-B0AA-12E5F746D019}">
      <dsp:nvSpPr>
        <dsp:cNvPr id="0" name=""/>
        <dsp:cNvSpPr/>
      </dsp:nvSpPr>
      <dsp:spPr>
        <a:xfrm>
          <a:off x="935500" y="2539193"/>
          <a:ext cx="498955" cy="4989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0E69DF-AA4F-419C-BA48-558BA872D196}">
      <dsp:nvSpPr>
        <dsp:cNvPr id="0" name=""/>
        <dsp:cNvSpPr/>
      </dsp:nvSpPr>
      <dsp:spPr>
        <a:xfrm>
          <a:off x="472185" y="3494335"/>
          <a:ext cx="1425585"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13. İş birliği ilkesi.</a:t>
          </a:r>
          <a:endParaRPr lang="en-US" sz="1100" kern="1200"/>
        </a:p>
      </dsp:txBody>
      <dsp:txXfrm>
        <a:off x="472185" y="3494335"/>
        <a:ext cx="1425585" cy="855351"/>
      </dsp:txXfrm>
    </dsp:sp>
    <dsp:sp modelId="{85EF7E7D-9D7C-4AB2-BD64-3D5630377627}">
      <dsp:nvSpPr>
        <dsp:cNvPr id="0" name=""/>
        <dsp:cNvSpPr/>
      </dsp:nvSpPr>
      <dsp:spPr>
        <a:xfrm>
          <a:off x="2425238" y="2353867"/>
          <a:ext cx="869607" cy="86960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CCB8F-8BDB-4CCF-BDC5-B8AF8C3F9986}">
      <dsp:nvSpPr>
        <dsp:cNvPr id="0" name=""/>
        <dsp:cNvSpPr/>
      </dsp:nvSpPr>
      <dsp:spPr>
        <a:xfrm>
          <a:off x="2610564" y="2539193"/>
          <a:ext cx="498955" cy="4989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0CB4BD-251B-4FA0-AFEF-F2FCF0AEEBCA}">
      <dsp:nvSpPr>
        <dsp:cNvPr id="0" name=""/>
        <dsp:cNvSpPr/>
      </dsp:nvSpPr>
      <dsp:spPr>
        <a:xfrm>
          <a:off x="2147248" y="3494335"/>
          <a:ext cx="1425585"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14. Düzen ilkesi: örgütsel unsurların yerli yerine oturtulması</a:t>
          </a:r>
          <a:endParaRPr lang="en-US" sz="1100" kern="1200"/>
        </a:p>
      </dsp:txBody>
      <dsp:txXfrm>
        <a:off x="2147248" y="3494335"/>
        <a:ext cx="1425585" cy="8553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2566E-ED68-40F2-87C3-3E86DA9084E9}">
      <dsp:nvSpPr>
        <dsp:cNvPr id="0" name=""/>
        <dsp:cNvSpPr/>
      </dsp:nvSpPr>
      <dsp:spPr>
        <a:xfrm>
          <a:off x="0" y="1524242"/>
          <a:ext cx="4045020" cy="130285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F4D6F-B657-486B-A0FE-00892A6E9740}">
      <dsp:nvSpPr>
        <dsp:cNvPr id="0" name=""/>
        <dsp:cNvSpPr/>
      </dsp:nvSpPr>
      <dsp:spPr>
        <a:xfrm>
          <a:off x="394113" y="1817384"/>
          <a:ext cx="716569" cy="716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C8680F-4A60-4289-A8A5-4E690498EC45}">
      <dsp:nvSpPr>
        <dsp:cNvPr id="0" name=""/>
        <dsp:cNvSpPr/>
      </dsp:nvSpPr>
      <dsp:spPr>
        <a:xfrm>
          <a:off x="1504795" y="1524242"/>
          <a:ext cx="1820259"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933450">
            <a:lnSpc>
              <a:spcPct val="90000"/>
            </a:lnSpc>
            <a:spcBef>
              <a:spcPct val="0"/>
            </a:spcBef>
            <a:spcAft>
              <a:spcPct val="35000"/>
            </a:spcAft>
            <a:buNone/>
          </a:pPr>
          <a:r>
            <a:rPr lang="tr-TR" sz="2100" kern="1200"/>
            <a:t>Bürokrasi Yaklaşımı (Max WEBER)</a:t>
          </a:r>
          <a:endParaRPr lang="en-US" sz="2100" kern="1200"/>
        </a:p>
      </dsp:txBody>
      <dsp:txXfrm>
        <a:off x="1504795" y="1524242"/>
        <a:ext cx="1820259" cy="1302853"/>
      </dsp:txXfrm>
    </dsp:sp>
    <dsp:sp modelId="{AE1D5B7D-0074-4B87-94EB-58CD36E88253}">
      <dsp:nvSpPr>
        <dsp:cNvPr id="0" name=""/>
        <dsp:cNvSpPr/>
      </dsp:nvSpPr>
      <dsp:spPr>
        <a:xfrm>
          <a:off x="3325054" y="1524242"/>
          <a:ext cx="718494"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488950">
            <a:lnSpc>
              <a:spcPct val="90000"/>
            </a:lnSpc>
            <a:spcBef>
              <a:spcPct val="0"/>
            </a:spcBef>
            <a:spcAft>
              <a:spcPct val="35000"/>
            </a:spcAft>
            <a:buNone/>
          </a:pPr>
          <a:r>
            <a:rPr lang="tr-TR" sz="1100" kern="1200"/>
            <a:t>Max Weber’e göre, eski örgütler sanayileşen ve modernleşen batı dünyası için yetersiz olmaya başlamışlardı. Bunların yerini gerek kamu kesiminde, gerekse özel kesimde </a:t>
          </a:r>
          <a:r>
            <a:rPr lang="tr-TR" sz="1100" b="1" i="1" kern="1200"/>
            <a:t>bürokrasi</a:t>
          </a:r>
          <a:r>
            <a:rPr lang="tr-TR" sz="1100" kern="1200"/>
            <a:t> denen büyük çaplı örgütler almaktadır. </a:t>
          </a:r>
          <a:endParaRPr lang="en-US" sz="1100" kern="1200"/>
        </a:p>
      </dsp:txBody>
      <dsp:txXfrm>
        <a:off x="3325054" y="1524242"/>
        <a:ext cx="718494" cy="13028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6E72F-769A-48F6-8B4B-2F547E3C2F0B}">
      <dsp:nvSpPr>
        <dsp:cNvPr id="0" name=""/>
        <dsp:cNvSpPr/>
      </dsp:nvSpPr>
      <dsp:spPr>
        <a:xfrm>
          <a:off x="493" y="249939"/>
          <a:ext cx="1925729" cy="115543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Weber’in bürokrasi modelinin özellikleri;</a:t>
          </a:r>
          <a:endParaRPr lang="en-US" sz="1300" kern="1200"/>
        </a:p>
      </dsp:txBody>
      <dsp:txXfrm>
        <a:off x="493" y="249939"/>
        <a:ext cx="1925729" cy="1155437"/>
      </dsp:txXfrm>
    </dsp:sp>
    <dsp:sp modelId="{3CB94773-6445-46BC-AC98-BE5A1D22C049}">
      <dsp:nvSpPr>
        <dsp:cNvPr id="0" name=""/>
        <dsp:cNvSpPr/>
      </dsp:nvSpPr>
      <dsp:spPr>
        <a:xfrm>
          <a:off x="2118796" y="249939"/>
          <a:ext cx="1925729" cy="1155437"/>
        </a:xfrm>
        <a:prstGeom prst="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1. Görev dağılımları biçimsel ve belirli kural ve kaidelerle mümkündür. Yetkiler açık bir şekilde tanımlanır.</a:t>
          </a:r>
          <a:endParaRPr lang="en-US" sz="1300" kern="1200"/>
        </a:p>
      </dsp:txBody>
      <dsp:txXfrm>
        <a:off x="2118796" y="249939"/>
        <a:ext cx="1925729" cy="1155437"/>
      </dsp:txXfrm>
    </dsp:sp>
    <dsp:sp modelId="{F3A0D13F-D5A7-4BE9-981A-33CC98847E7F}">
      <dsp:nvSpPr>
        <dsp:cNvPr id="0" name=""/>
        <dsp:cNvSpPr/>
      </dsp:nvSpPr>
      <dsp:spPr>
        <a:xfrm>
          <a:off x="493" y="1597950"/>
          <a:ext cx="1925729" cy="1155437"/>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2. Yetki kullanım belirli kural ve kaidelerle mümkündür.</a:t>
          </a:r>
          <a:endParaRPr lang="en-US" sz="1300" kern="1200"/>
        </a:p>
      </dsp:txBody>
      <dsp:txXfrm>
        <a:off x="493" y="1597950"/>
        <a:ext cx="1925729" cy="1155437"/>
      </dsp:txXfrm>
    </dsp:sp>
    <dsp:sp modelId="{E285BB61-5912-4B29-9C1D-7ECA091446DE}">
      <dsp:nvSpPr>
        <dsp:cNvPr id="0" name=""/>
        <dsp:cNvSpPr/>
      </dsp:nvSpPr>
      <dsp:spPr>
        <a:xfrm>
          <a:off x="2118796" y="1597950"/>
          <a:ext cx="1925729" cy="1155437"/>
        </a:xfrm>
        <a:prstGeom prst="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3. Yerine getirilen görevlerin karşılıkları belli kurallara göre ödenir.</a:t>
          </a:r>
          <a:endParaRPr lang="en-US" sz="1300" kern="1200"/>
        </a:p>
      </dsp:txBody>
      <dsp:txXfrm>
        <a:off x="2118796" y="1597950"/>
        <a:ext cx="1925729" cy="1155437"/>
      </dsp:txXfrm>
    </dsp:sp>
    <dsp:sp modelId="{F6E0FA59-46DD-49C2-A058-FE4FFB5D2036}">
      <dsp:nvSpPr>
        <dsp:cNvPr id="0" name=""/>
        <dsp:cNvSpPr/>
      </dsp:nvSpPr>
      <dsp:spPr>
        <a:xfrm>
          <a:off x="493" y="2945960"/>
          <a:ext cx="1925729" cy="1155437"/>
        </a:xfrm>
        <a:prstGeom prst="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4. Görev ve yetkiler belirli bir hiyerarşik yapı içerisinde olmalıdır.</a:t>
          </a:r>
          <a:endParaRPr lang="en-US" sz="1300" kern="1200"/>
        </a:p>
      </dsp:txBody>
      <dsp:txXfrm>
        <a:off x="493" y="2945960"/>
        <a:ext cx="1925729" cy="1155437"/>
      </dsp:txXfrm>
    </dsp:sp>
    <dsp:sp modelId="{DB3034A3-6A57-4CC0-8F38-35E7F8C9DE24}">
      <dsp:nvSpPr>
        <dsp:cNvPr id="0" name=""/>
        <dsp:cNvSpPr/>
      </dsp:nvSpPr>
      <dsp:spPr>
        <a:xfrm>
          <a:off x="2118796" y="2945960"/>
          <a:ext cx="1925729" cy="1155437"/>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5. Astlar üstlerin emir ve talimatlarına uymalıdırlar.</a:t>
          </a:r>
          <a:endParaRPr lang="en-US" sz="1300" kern="1200"/>
        </a:p>
      </dsp:txBody>
      <dsp:txXfrm>
        <a:off x="2118796" y="2945960"/>
        <a:ext cx="1925729" cy="11554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CD777-CB7C-496F-82A8-D527709F29CC}">
      <dsp:nvSpPr>
        <dsp:cNvPr id="0" name=""/>
        <dsp:cNvSpPr/>
      </dsp:nvSpPr>
      <dsp:spPr>
        <a:xfrm>
          <a:off x="0" y="542967"/>
          <a:ext cx="4045020"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6. Görevler sıradan kişilerle doldurulamaz.</a:t>
          </a:r>
          <a:endParaRPr lang="en-US" sz="1700" kern="1200"/>
        </a:p>
      </dsp:txBody>
      <dsp:txXfrm>
        <a:off x="33012" y="575979"/>
        <a:ext cx="3978996" cy="610236"/>
      </dsp:txXfrm>
    </dsp:sp>
    <dsp:sp modelId="{C9F2E781-080D-42AD-8AB6-03C31F490F81}">
      <dsp:nvSpPr>
        <dsp:cNvPr id="0" name=""/>
        <dsp:cNvSpPr/>
      </dsp:nvSpPr>
      <dsp:spPr>
        <a:xfrm>
          <a:off x="0" y="1268187"/>
          <a:ext cx="4045020" cy="67626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7. Her görev önceden belirlenmiş kural ve kaidelere göre yürütülür.</a:t>
          </a:r>
          <a:endParaRPr lang="en-US" sz="1700" kern="1200"/>
        </a:p>
      </dsp:txBody>
      <dsp:txXfrm>
        <a:off x="33012" y="1301199"/>
        <a:ext cx="3978996" cy="610236"/>
      </dsp:txXfrm>
    </dsp:sp>
    <dsp:sp modelId="{EEE447B5-5BC3-4B3C-8B2A-56A14CD20314}">
      <dsp:nvSpPr>
        <dsp:cNvPr id="0" name=""/>
        <dsp:cNvSpPr/>
      </dsp:nvSpPr>
      <dsp:spPr>
        <a:xfrm>
          <a:off x="0" y="1993407"/>
          <a:ext cx="4045020" cy="67626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8. Örgütsel verilerin dışa karşı hassasiyeti vardır.</a:t>
          </a:r>
          <a:endParaRPr lang="en-US" sz="1700" kern="1200"/>
        </a:p>
      </dsp:txBody>
      <dsp:txXfrm>
        <a:off x="33012" y="2026419"/>
        <a:ext cx="3978996" cy="610236"/>
      </dsp:txXfrm>
    </dsp:sp>
    <dsp:sp modelId="{8C6F4ECE-DDC2-403D-B3FC-80EEC8435954}">
      <dsp:nvSpPr>
        <dsp:cNvPr id="0" name=""/>
        <dsp:cNvSpPr/>
      </dsp:nvSpPr>
      <dsp:spPr>
        <a:xfrm>
          <a:off x="0" y="2718627"/>
          <a:ext cx="4045020" cy="67626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9. Tüm ilişkiler gayrı şahsi olmalı ve haberleşme yazılı olarak yürütülmelidir.</a:t>
          </a:r>
          <a:endParaRPr lang="en-US" sz="1700" kern="1200"/>
        </a:p>
      </dsp:txBody>
      <dsp:txXfrm>
        <a:off x="33012" y="2751639"/>
        <a:ext cx="3978996" cy="610236"/>
      </dsp:txXfrm>
    </dsp:sp>
    <dsp:sp modelId="{BF5830C0-BEFB-456A-B1E6-AFFBAD6B480C}">
      <dsp:nvSpPr>
        <dsp:cNvPr id="0" name=""/>
        <dsp:cNvSpPr/>
      </dsp:nvSpPr>
      <dsp:spPr>
        <a:xfrm>
          <a:off x="0" y="3394887"/>
          <a:ext cx="404502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2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tr-TR" sz="1300" kern="1200"/>
            <a:t>Bürokrasi anlayışı özellikle </a:t>
          </a:r>
          <a:r>
            <a:rPr lang="tr-TR" sz="1300" b="1" i="1" kern="1200"/>
            <a:t>şekilcilik</a:t>
          </a:r>
          <a:r>
            <a:rPr lang="tr-TR" sz="1300" kern="1200"/>
            <a:t> anlayışına sahip olduğu gerekçesiyle eleştirilmiştir.</a:t>
          </a:r>
          <a:endParaRPr lang="en-US" sz="1300" kern="1200"/>
        </a:p>
      </dsp:txBody>
      <dsp:txXfrm>
        <a:off x="0" y="3394887"/>
        <a:ext cx="4045020" cy="4134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A67DB-79E9-4A52-8A13-4221E42EF59E}">
      <dsp:nvSpPr>
        <dsp:cNvPr id="0" name=""/>
        <dsp:cNvSpPr/>
      </dsp:nvSpPr>
      <dsp:spPr>
        <a:xfrm>
          <a:off x="560010" y="69326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F3ABA8-ECF4-45BB-9F42-946FC842EE03}">
      <dsp:nvSpPr>
        <dsp:cNvPr id="0" name=""/>
        <dsp:cNvSpPr/>
      </dsp:nvSpPr>
      <dsp:spPr>
        <a:xfrm>
          <a:off x="65009" y="1948071"/>
          <a:ext cx="180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2. Neo-Klasik Yönetim Dönemi</a:t>
          </a:r>
          <a:endParaRPr lang="en-US" sz="1100" kern="1200"/>
        </a:p>
      </dsp:txBody>
      <dsp:txXfrm>
        <a:off x="65009" y="1948071"/>
        <a:ext cx="1800000" cy="1710000"/>
      </dsp:txXfrm>
    </dsp:sp>
    <dsp:sp modelId="{BE12283F-1B37-4E94-8097-B132097CD336}">
      <dsp:nvSpPr>
        <dsp:cNvPr id="0" name=""/>
        <dsp:cNvSpPr/>
      </dsp:nvSpPr>
      <dsp:spPr>
        <a:xfrm>
          <a:off x="2675010" y="69326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794850-06E0-4AF2-A55C-84EF65D1E7A5}">
      <dsp:nvSpPr>
        <dsp:cNvPr id="0" name=""/>
        <dsp:cNvSpPr/>
      </dsp:nvSpPr>
      <dsp:spPr>
        <a:xfrm>
          <a:off x="2180010" y="1948071"/>
          <a:ext cx="180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Klasik teorinin eksik bıraktığı yönü ,insan unsurunu inceleme konusu yapmıştır. Elton MAYO ve arkadaşları Hawthorn deneyinde İşyerinin fiziksel koşulları ile işçilerin verimi arasındaki ilişkiyi ve insanların kazançlarını en üst düzeye çıkarma isteği varsayımı üzerinde durmuşlardır.</a:t>
          </a:r>
          <a:endParaRPr lang="en-US" sz="1100" kern="1200"/>
        </a:p>
      </dsp:txBody>
      <dsp:txXfrm>
        <a:off x="2180010" y="1948071"/>
        <a:ext cx="1800000" cy="171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22DDC-C93E-4E87-8CAC-498F2012B28D}">
      <dsp:nvSpPr>
        <dsp:cNvPr id="0" name=""/>
        <dsp:cNvSpPr/>
      </dsp:nvSpPr>
      <dsp:spPr>
        <a:xfrm>
          <a:off x="0" y="177504"/>
          <a:ext cx="4045020" cy="14215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264F11-606B-47E9-A7B9-720CBB2DF10D}">
      <dsp:nvSpPr>
        <dsp:cNvPr id="0" name=""/>
        <dsp:cNvSpPr/>
      </dsp:nvSpPr>
      <dsp:spPr>
        <a:xfrm>
          <a:off x="530107" y="406343"/>
          <a:ext cx="963831" cy="9638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742267-7D3A-4601-8F2B-4A1A545AD884}">
      <dsp:nvSpPr>
        <dsp:cNvPr id="0" name=""/>
        <dsp:cNvSpPr/>
      </dsp:nvSpPr>
      <dsp:spPr>
        <a:xfrm>
          <a:off x="2024045" y="177504"/>
          <a:ext cx="2020032" cy="1752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464" tIns="185464" rIns="185464" bIns="185464" numCol="1" spcCol="1270" anchor="ctr" anchorCtr="0">
          <a:noAutofit/>
        </a:bodyPr>
        <a:lstStyle/>
        <a:p>
          <a:pPr marL="0" lvl="0" indent="0" algn="l" defTabSz="622300">
            <a:lnSpc>
              <a:spcPct val="90000"/>
            </a:lnSpc>
            <a:spcBef>
              <a:spcPct val="0"/>
            </a:spcBef>
            <a:spcAft>
              <a:spcPct val="35000"/>
            </a:spcAft>
            <a:buNone/>
          </a:pPr>
          <a:r>
            <a:rPr lang="tr-TR" sz="1400" kern="1200"/>
            <a:t>Modern Yönetim Yaklaşımının Eleştirisi</a:t>
          </a:r>
          <a:endParaRPr lang="en-US" sz="1400" kern="1200"/>
        </a:p>
      </dsp:txBody>
      <dsp:txXfrm>
        <a:off x="2024045" y="177504"/>
        <a:ext cx="2020032" cy="1752420"/>
      </dsp:txXfrm>
    </dsp:sp>
    <dsp:sp modelId="{667A0780-943E-41CA-9030-D7BB9592CE1D}">
      <dsp:nvSpPr>
        <dsp:cNvPr id="0" name=""/>
        <dsp:cNvSpPr/>
      </dsp:nvSpPr>
      <dsp:spPr>
        <a:xfrm>
          <a:off x="0" y="2255956"/>
          <a:ext cx="4045020" cy="17524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9C74D-CACB-4A66-B61B-39A62016119C}">
      <dsp:nvSpPr>
        <dsp:cNvPr id="0" name=""/>
        <dsp:cNvSpPr/>
      </dsp:nvSpPr>
      <dsp:spPr>
        <a:xfrm>
          <a:off x="530107" y="2650251"/>
          <a:ext cx="963831" cy="9638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F1A30B-E87D-4908-88F6-F8AA48D82FAE}">
      <dsp:nvSpPr>
        <dsp:cNvPr id="0" name=""/>
        <dsp:cNvSpPr/>
      </dsp:nvSpPr>
      <dsp:spPr>
        <a:xfrm>
          <a:off x="2024045" y="2421413"/>
          <a:ext cx="2020032" cy="1752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464" tIns="185464" rIns="185464" bIns="185464" numCol="1" spcCol="1270" anchor="ctr" anchorCtr="0">
          <a:noAutofit/>
        </a:bodyPr>
        <a:lstStyle/>
        <a:p>
          <a:pPr marL="0" lvl="0" indent="0" algn="l" defTabSz="622300">
            <a:lnSpc>
              <a:spcPct val="90000"/>
            </a:lnSpc>
            <a:spcBef>
              <a:spcPct val="0"/>
            </a:spcBef>
            <a:spcAft>
              <a:spcPct val="35000"/>
            </a:spcAft>
            <a:buNone/>
          </a:pPr>
          <a:r>
            <a:rPr lang="tr-TR" sz="1400" kern="1200" dirty="0"/>
            <a:t>Durumsallık yaklaşımı her yerde ve her zaman geçerli yönetim ilkeleri kabul etmediği gibi, her yerde ve her zaman geçerli bir </a:t>
          </a:r>
          <a:r>
            <a:rPr lang="tr-TR" sz="1400" i="1" kern="1200" dirty="0"/>
            <a:t>iletişim türünü </a:t>
          </a:r>
          <a:r>
            <a:rPr lang="tr-TR" sz="1400" kern="1200" dirty="0"/>
            <a:t>de kabul etmemektedir.</a:t>
          </a:r>
          <a:endParaRPr lang="en-US" sz="1400" kern="1200" dirty="0"/>
        </a:p>
      </dsp:txBody>
      <dsp:txXfrm>
        <a:off x="2024045" y="2421413"/>
        <a:ext cx="2020032" cy="17524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B94FC-5579-4DCA-8F90-41EAD048AEAD}">
      <dsp:nvSpPr>
        <dsp:cNvPr id="0" name=""/>
        <dsp:cNvSpPr/>
      </dsp:nvSpPr>
      <dsp:spPr>
        <a:xfrm>
          <a:off x="560010" y="115653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F7280B-48DD-419B-A629-38F9E9169CB4}">
      <dsp:nvSpPr>
        <dsp:cNvPr id="0" name=""/>
        <dsp:cNvSpPr/>
      </dsp:nvSpPr>
      <dsp:spPr>
        <a:xfrm>
          <a:off x="65009" y="2272304"/>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4. Post-Modern Yönetim Dönemi</a:t>
          </a:r>
          <a:endParaRPr lang="en-US" sz="1100" kern="1200"/>
        </a:p>
      </dsp:txBody>
      <dsp:txXfrm>
        <a:off x="65009" y="2272304"/>
        <a:ext cx="1800000" cy="922500"/>
      </dsp:txXfrm>
    </dsp:sp>
    <dsp:sp modelId="{59F0B178-202F-49C5-8C2D-343AA432203C}">
      <dsp:nvSpPr>
        <dsp:cNvPr id="0" name=""/>
        <dsp:cNvSpPr/>
      </dsp:nvSpPr>
      <dsp:spPr>
        <a:xfrm>
          <a:off x="2675010" y="115653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984CD5-10F7-40DD-BA6B-0BADE33CFAF9}">
      <dsp:nvSpPr>
        <dsp:cNvPr id="0" name=""/>
        <dsp:cNvSpPr/>
      </dsp:nvSpPr>
      <dsp:spPr>
        <a:xfrm>
          <a:off x="2180010" y="2272304"/>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Yönetimde modern yaklaşımlardan sonra çağdaş yaklaşımlar gelişmiştir. Herhangi bir konuyu değil o konuyla ilgili ayrıntılarla yoğunlaşan yaklaşımdır</a:t>
          </a:r>
          <a:endParaRPr lang="en-US" sz="1100" kern="1200"/>
        </a:p>
      </dsp:txBody>
      <dsp:txXfrm>
        <a:off x="2180010" y="2272304"/>
        <a:ext cx="1800000" cy="9225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5E4B5-AAE1-45B7-9739-A1909883B1A7}">
      <dsp:nvSpPr>
        <dsp:cNvPr id="0" name=""/>
        <dsp:cNvSpPr/>
      </dsp:nvSpPr>
      <dsp:spPr>
        <a:xfrm>
          <a:off x="1838825" y="2175669"/>
          <a:ext cx="367369" cy="1184768"/>
        </a:xfrm>
        <a:custGeom>
          <a:avLst/>
          <a:gdLst/>
          <a:ahLst/>
          <a:cxnLst/>
          <a:rect l="0" t="0" r="0" b="0"/>
          <a:pathLst>
            <a:path>
              <a:moveTo>
                <a:pt x="0" y="0"/>
              </a:moveTo>
              <a:lnTo>
                <a:pt x="183684" y="0"/>
              </a:lnTo>
              <a:lnTo>
                <a:pt x="183684" y="1184768"/>
              </a:lnTo>
              <a:lnTo>
                <a:pt x="367369" y="1184768"/>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1A61B9-EE3B-44BC-BF39-DF041FE0285C}">
      <dsp:nvSpPr>
        <dsp:cNvPr id="0" name=""/>
        <dsp:cNvSpPr/>
      </dsp:nvSpPr>
      <dsp:spPr>
        <a:xfrm>
          <a:off x="1838825" y="2175669"/>
          <a:ext cx="367369" cy="394922"/>
        </a:xfrm>
        <a:custGeom>
          <a:avLst/>
          <a:gdLst/>
          <a:ahLst/>
          <a:cxnLst/>
          <a:rect l="0" t="0" r="0" b="0"/>
          <a:pathLst>
            <a:path>
              <a:moveTo>
                <a:pt x="0" y="0"/>
              </a:moveTo>
              <a:lnTo>
                <a:pt x="183684" y="0"/>
              </a:lnTo>
              <a:lnTo>
                <a:pt x="183684" y="394922"/>
              </a:lnTo>
              <a:lnTo>
                <a:pt x="367369" y="394922"/>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FFB2F4-94E8-4CB7-909D-A4DDD830ECA9}">
      <dsp:nvSpPr>
        <dsp:cNvPr id="0" name=""/>
        <dsp:cNvSpPr/>
      </dsp:nvSpPr>
      <dsp:spPr>
        <a:xfrm>
          <a:off x="1838825" y="1780746"/>
          <a:ext cx="367369" cy="394922"/>
        </a:xfrm>
        <a:custGeom>
          <a:avLst/>
          <a:gdLst/>
          <a:ahLst/>
          <a:cxnLst/>
          <a:rect l="0" t="0" r="0" b="0"/>
          <a:pathLst>
            <a:path>
              <a:moveTo>
                <a:pt x="0" y="394922"/>
              </a:moveTo>
              <a:lnTo>
                <a:pt x="183684" y="394922"/>
              </a:lnTo>
              <a:lnTo>
                <a:pt x="183684" y="0"/>
              </a:lnTo>
              <a:lnTo>
                <a:pt x="367369" y="0"/>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499DEE-A192-414D-B56B-F7C6F3FD87EC}">
      <dsp:nvSpPr>
        <dsp:cNvPr id="0" name=""/>
        <dsp:cNvSpPr/>
      </dsp:nvSpPr>
      <dsp:spPr>
        <a:xfrm>
          <a:off x="1838825" y="990900"/>
          <a:ext cx="367369" cy="1184768"/>
        </a:xfrm>
        <a:custGeom>
          <a:avLst/>
          <a:gdLst/>
          <a:ahLst/>
          <a:cxnLst/>
          <a:rect l="0" t="0" r="0" b="0"/>
          <a:pathLst>
            <a:path>
              <a:moveTo>
                <a:pt x="0" y="1184768"/>
              </a:moveTo>
              <a:lnTo>
                <a:pt x="183684" y="1184768"/>
              </a:lnTo>
              <a:lnTo>
                <a:pt x="183684" y="0"/>
              </a:lnTo>
              <a:lnTo>
                <a:pt x="367369" y="0"/>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94DBBC-396E-4B25-9B65-D67CA9947617}">
      <dsp:nvSpPr>
        <dsp:cNvPr id="0" name=""/>
        <dsp:cNvSpPr/>
      </dsp:nvSpPr>
      <dsp:spPr>
        <a:xfrm>
          <a:off x="1975" y="1895549"/>
          <a:ext cx="1836849" cy="5602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a:t>Planlama Süreci: Dört aşamadan oluşmaktadır.</a:t>
          </a:r>
          <a:endParaRPr lang="en-US" sz="1300" kern="1200"/>
        </a:p>
      </dsp:txBody>
      <dsp:txXfrm>
        <a:off x="1975" y="1895549"/>
        <a:ext cx="1836849" cy="560239"/>
      </dsp:txXfrm>
    </dsp:sp>
    <dsp:sp modelId="{8211950C-D93A-413A-B0D9-C0F647E75DD4}">
      <dsp:nvSpPr>
        <dsp:cNvPr id="0" name=""/>
        <dsp:cNvSpPr/>
      </dsp:nvSpPr>
      <dsp:spPr>
        <a:xfrm>
          <a:off x="2206194" y="710781"/>
          <a:ext cx="1836849" cy="56023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a:t>Misyon ve vizyonun belirlenmesi</a:t>
          </a:r>
          <a:endParaRPr lang="en-US" sz="1300" kern="1200"/>
        </a:p>
      </dsp:txBody>
      <dsp:txXfrm>
        <a:off x="2206194" y="710781"/>
        <a:ext cx="1836849" cy="560239"/>
      </dsp:txXfrm>
    </dsp:sp>
    <dsp:sp modelId="{4DA79087-052E-42EF-AD0F-31E688ED7463}">
      <dsp:nvSpPr>
        <dsp:cNvPr id="0" name=""/>
        <dsp:cNvSpPr/>
      </dsp:nvSpPr>
      <dsp:spPr>
        <a:xfrm>
          <a:off x="2206194" y="1500626"/>
          <a:ext cx="1836849" cy="56023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a:t>Amaç ve hedeflerin belirlenmesi</a:t>
          </a:r>
          <a:endParaRPr lang="en-US" sz="1300" kern="1200"/>
        </a:p>
      </dsp:txBody>
      <dsp:txXfrm>
        <a:off x="2206194" y="1500626"/>
        <a:ext cx="1836849" cy="560239"/>
      </dsp:txXfrm>
    </dsp:sp>
    <dsp:sp modelId="{B395C08D-DB62-469E-9590-F5C27ABBC398}">
      <dsp:nvSpPr>
        <dsp:cNvPr id="0" name=""/>
        <dsp:cNvSpPr/>
      </dsp:nvSpPr>
      <dsp:spPr>
        <a:xfrm>
          <a:off x="2206194" y="2290472"/>
          <a:ext cx="1836849" cy="56023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a:t>Amaçlara ulaştıracak hedeflerin belirlenmesi</a:t>
          </a:r>
          <a:endParaRPr lang="en-US" sz="1300" kern="1200"/>
        </a:p>
      </dsp:txBody>
      <dsp:txXfrm>
        <a:off x="2206194" y="2290472"/>
        <a:ext cx="1836849" cy="560239"/>
      </dsp:txXfrm>
    </dsp:sp>
    <dsp:sp modelId="{F3875D95-742D-4A22-8BF6-A7414B04B1AB}">
      <dsp:nvSpPr>
        <dsp:cNvPr id="0" name=""/>
        <dsp:cNvSpPr/>
      </dsp:nvSpPr>
      <dsp:spPr>
        <a:xfrm>
          <a:off x="2206194" y="3080317"/>
          <a:ext cx="1836849" cy="56023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a:t>Alternatifler arasından seçim yapma</a:t>
          </a:r>
          <a:endParaRPr lang="en-US" sz="1300" kern="1200"/>
        </a:p>
      </dsp:txBody>
      <dsp:txXfrm>
        <a:off x="2206194" y="3080317"/>
        <a:ext cx="1836849" cy="560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EB83E-BB31-4218-A8C2-4EDD62F99AB7}">
      <dsp:nvSpPr>
        <dsp:cNvPr id="0" name=""/>
        <dsp:cNvSpPr/>
      </dsp:nvSpPr>
      <dsp:spPr>
        <a:xfrm>
          <a:off x="0" y="2530579"/>
          <a:ext cx="8195871" cy="166033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tr-TR" sz="2300" kern="1200"/>
            <a:t>Administration (idare): Başkalarını otoriter tavırlarla sevk ve idare etmektir.</a:t>
          </a:r>
          <a:endParaRPr lang="en-US" sz="2300" kern="1200"/>
        </a:p>
      </dsp:txBody>
      <dsp:txXfrm>
        <a:off x="0" y="2530579"/>
        <a:ext cx="8195871" cy="1660334"/>
      </dsp:txXfrm>
    </dsp:sp>
    <dsp:sp modelId="{DFCDD494-77BA-44F7-B937-5CB1875821B0}">
      <dsp:nvSpPr>
        <dsp:cNvPr id="0" name=""/>
        <dsp:cNvSpPr/>
      </dsp:nvSpPr>
      <dsp:spPr>
        <a:xfrm rot="10800000">
          <a:off x="0" y="1890"/>
          <a:ext cx="8195871" cy="2553594"/>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tr-TR" sz="2300" kern="1200"/>
            <a:t>Management (yönetim): Çalışanları motive ederek ikna yöntemlerini kullanarak ve onların yeteneklerini açığa çıkarmanın yöntemlerini geliştirerek verimlilik ve etkinlik sağlamayı açıklamaktadır. </a:t>
          </a:r>
          <a:endParaRPr lang="en-US" sz="2300" kern="1200"/>
        </a:p>
      </dsp:txBody>
      <dsp:txXfrm rot="10800000">
        <a:off x="0" y="1890"/>
        <a:ext cx="8195871" cy="16592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1B5AA-A1DB-40EE-A8CC-FE7A736459B8}">
      <dsp:nvSpPr>
        <dsp:cNvPr id="0" name=""/>
        <dsp:cNvSpPr/>
      </dsp:nvSpPr>
      <dsp:spPr>
        <a:xfrm>
          <a:off x="0" y="153159"/>
          <a:ext cx="4045020" cy="40450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22157-EC10-4866-9D15-377002CEDD68}">
      <dsp:nvSpPr>
        <dsp:cNvPr id="0" name=""/>
        <dsp:cNvSpPr/>
      </dsp:nvSpPr>
      <dsp:spPr>
        <a:xfrm>
          <a:off x="384276" y="537435"/>
          <a:ext cx="1577557" cy="157755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1. Başarılacak amaçların saptanması (hedefler),</a:t>
          </a:r>
          <a:endParaRPr lang="en-US" sz="1300" kern="1200"/>
        </a:p>
      </dsp:txBody>
      <dsp:txXfrm>
        <a:off x="461286" y="614445"/>
        <a:ext cx="1423537" cy="1423537"/>
      </dsp:txXfrm>
    </dsp:sp>
    <dsp:sp modelId="{16092423-6954-4569-93EF-04F0F0B2FA95}">
      <dsp:nvSpPr>
        <dsp:cNvPr id="0" name=""/>
        <dsp:cNvSpPr/>
      </dsp:nvSpPr>
      <dsp:spPr>
        <a:xfrm>
          <a:off x="2083185" y="537435"/>
          <a:ext cx="1577557" cy="1577557"/>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2. Başarılması gerekli işlerin belirlenmesi (hedefler),</a:t>
          </a:r>
          <a:endParaRPr lang="en-US" sz="1300" kern="1200"/>
        </a:p>
      </dsp:txBody>
      <dsp:txXfrm>
        <a:off x="2160195" y="614445"/>
        <a:ext cx="1423537" cy="1423537"/>
      </dsp:txXfrm>
    </dsp:sp>
    <dsp:sp modelId="{341F4872-3EB4-4977-BA4A-2F7BD09D7048}">
      <dsp:nvSpPr>
        <dsp:cNvPr id="0" name=""/>
        <dsp:cNvSpPr/>
      </dsp:nvSpPr>
      <dsp:spPr>
        <a:xfrm>
          <a:off x="384276" y="2236344"/>
          <a:ext cx="1577557" cy="1577557"/>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3. İnsan kaynaklarının değerlendirilmesi,</a:t>
          </a:r>
          <a:endParaRPr lang="en-US" sz="1300" kern="1200"/>
        </a:p>
      </dsp:txBody>
      <dsp:txXfrm>
        <a:off x="461286" y="2313354"/>
        <a:ext cx="1423537" cy="1423537"/>
      </dsp:txXfrm>
    </dsp:sp>
    <dsp:sp modelId="{1EB8357A-CA48-4ADD-B9C1-0545FF57AACA}">
      <dsp:nvSpPr>
        <dsp:cNvPr id="0" name=""/>
        <dsp:cNvSpPr/>
      </dsp:nvSpPr>
      <dsp:spPr>
        <a:xfrm>
          <a:off x="2083185" y="2236344"/>
          <a:ext cx="1577557" cy="1577557"/>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4. Fiziksel olanakların değerlendirilmesi,</a:t>
          </a:r>
          <a:endParaRPr lang="en-US" sz="1300" kern="1200"/>
        </a:p>
      </dsp:txBody>
      <dsp:txXfrm>
        <a:off x="2160195" y="2313354"/>
        <a:ext cx="1423537" cy="14235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46104-9496-4A49-9535-237712864E51}">
      <dsp:nvSpPr>
        <dsp:cNvPr id="0" name=""/>
        <dsp:cNvSpPr/>
      </dsp:nvSpPr>
      <dsp:spPr>
        <a:xfrm>
          <a:off x="1443440" y="50"/>
          <a:ext cx="2149177" cy="2149177"/>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tr-TR" sz="1000" kern="1200"/>
            <a:t>5. İşlevlerin, fiziksel olanakların ve insan kaynaklarının örgütsel bir yapı içinde gruplandırılması (işlevlendirme ve bölümlere ayırma),</a:t>
          </a:r>
          <a:endParaRPr lang="en-US" sz="1000" kern="1200"/>
        </a:p>
      </dsp:txBody>
      <dsp:txXfrm>
        <a:off x="1980734" y="50"/>
        <a:ext cx="1074589" cy="1773071"/>
      </dsp:txXfrm>
    </dsp:sp>
    <dsp:sp modelId="{6E014225-0EC9-4A04-98A2-40E6DD017ACE}">
      <dsp:nvSpPr>
        <dsp:cNvPr id="0" name=""/>
        <dsp:cNvSpPr/>
      </dsp:nvSpPr>
      <dsp:spPr>
        <a:xfrm rot="7200000">
          <a:off x="2687161" y="2154237"/>
          <a:ext cx="2149177" cy="2149177"/>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tr-TR" sz="1000" kern="1200"/>
            <a:t>6. Belli bir ,işi yapma yükümlülüğünün( sorumluluk) ve işi yapmak için gerekli kararları verme ve harekete geçme hakkının (yetki) saptanması,</a:t>
          </a:r>
          <a:endParaRPr lang="en-US" sz="1000" kern="1200"/>
        </a:p>
      </dsp:txBody>
      <dsp:txXfrm rot="-5400000">
        <a:off x="3038073" y="2785558"/>
        <a:ext cx="1773071" cy="1074589"/>
      </dsp:txXfrm>
    </dsp:sp>
    <dsp:sp modelId="{4AE145A9-0DBD-4C82-AD13-335C8920F8D5}">
      <dsp:nvSpPr>
        <dsp:cNvPr id="0" name=""/>
        <dsp:cNvSpPr/>
      </dsp:nvSpPr>
      <dsp:spPr>
        <a:xfrm rot="14400000">
          <a:off x="199719" y="2154237"/>
          <a:ext cx="2149177" cy="2149177"/>
        </a:xfrm>
        <a:prstGeom prst="downArrow">
          <a:avLst>
            <a:gd name="adj1" fmla="val 50000"/>
            <a:gd name="adj2" fmla="val 3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tr-TR" sz="1000" kern="1200"/>
            <a:t>7. İşin başarılıp başarılmadığının belirlenmesi (hesap verme).</a:t>
          </a:r>
          <a:endParaRPr lang="en-US" sz="1000" kern="1200"/>
        </a:p>
      </dsp:txBody>
      <dsp:txXfrm rot="5400000">
        <a:off x="224913" y="2785558"/>
        <a:ext cx="1773071" cy="107458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9E0B3-9982-43C2-B556-91A02948D6D8}">
      <dsp:nvSpPr>
        <dsp:cNvPr id="0" name=""/>
        <dsp:cNvSpPr/>
      </dsp:nvSpPr>
      <dsp:spPr>
        <a:xfrm>
          <a:off x="948545" y="890"/>
          <a:ext cx="2147929" cy="6551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a:t>Dört aşamadan oluşur. </a:t>
          </a:r>
          <a:endParaRPr lang="en-US" sz="1500" kern="1200"/>
        </a:p>
      </dsp:txBody>
      <dsp:txXfrm>
        <a:off x="948545" y="890"/>
        <a:ext cx="2147929" cy="655118"/>
      </dsp:txXfrm>
    </dsp:sp>
    <dsp:sp modelId="{D698E6BB-204F-4943-A0AF-531B4868EC67}">
      <dsp:nvSpPr>
        <dsp:cNvPr id="0" name=""/>
        <dsp:cNvSpPr/>
      </dsp:nvSpPr>
      <dsp:spPr>
        <a:xfrm>
          <a:off x="948545" y="924500"/>
          <a:ext cx="2147929" cy="6551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a:t>1- Başarı standartlarının belirlenmesi </a:t>
          </a:r>
          <a:endParaRPr lang="en-US" sz="1500" kern="1200"/>
        </a:p>
      </dsp:txBody>
      <dsp:txXfrm>
        <a:off x="948545" y="924500"/>
        <a:ext cx="2147929" cy="655118"/>
      </dsp:txXfrm>
    </dsp:sp>
    <dsp:sp modelId="{BEBCB3DD-44D3-4277-B613-E2DEF1C0AD8C}">
      <dsp:nvSpPr>
        <dsp:cNvPr id="0" name=""/>
        <dsp:cNvSpPr/>
      </dsp:nvSpPr>
      <dsp:spPr>
        <a:xfrm>
          <a:off x="948545" y="1848109"/>
          <a:ext cx="2147929" cy="6551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a:t>2- Gerçekleşen durumun ölçülmesi </a:t>
          </a:r>
          <a:endParaRPr lang="en-US" sz="1500" kern="1200"/>
        </a:p>
      </dsp:txBody>
      <dsp:txXfrm>
        <a:off x="948545" y="1848109"/>
        <a:ext cx="2147929" cy="655118"/>
      </dsp:txXfrm>
    </dsp:sp>
    <dsp:sp modelId="{4BD8FF1E-F11F-4AA7-8D98-9DB0F91CD84F}">
      <dsp:nvSpPr>
        <dsp:cNvPr id="0" name=""/>
        <dsp:cNvSpPr/>
      </dsp:nvSpPr>
      <dsp:spPr>
        <a:xfrm>
          <a:off x="948545" y="2771719"/>
          <a:ext cx="2147929" cy="6551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a:t>3- Standartlarla gerçekleşen durumun karşılaştırılması </a:t>
          </a:r>
          <a:endParaRPr lang="en-US" sz="1500" kern="1200"/>
        </a:p>
      </dsp:txBody>
      <dsp:txXfrm>
        <a:off x="948545" y="2771719"/>
        <a:ext cx="2147929" cy="655118"/>
      </dsp:txXfrm>
    </dsp:sp>
    <dsp:sp modelId="{EF181B0A-928E-4E1E-B184-EBAD59FB40AD}">
      <dsp:nvSpPr>
        <dsp:cNvPr id="0" name=""/>
        <dsp:cNvSpPr/>
      </dsp:nvSpPr>
      <dsp:spPr>
        <a:xfrm>
          <a:off x="948545" y="3695328"/>
          <a:ext cx="2147929" cy="6551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a:t>4- Düzeltici tedbirlerin alınması</a:t>
          </a:r>
          <a:endParaRPr lang="en-US" sz="1500" kern="1200"/>
        </a:p>
      </dsp:txBody>
      <dsp:txXfrm>
        <a:off x="948545" y="3695328"/>
        <a:ext cx="2147929" cy="65511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D69A9-038C-4DE3-9223-41FDC960A7A6}">
      <dsp:nvSpPr>
        <dsp:cNvPr id="0" name=""/>
        <dsp:cNvSpPr/>
      </dsp:nvSpPr>
      <dsp:spPr>
        <a:xfrm>
          <a:off x="0" y="3969"/>
          <a:ext cx="4045020" cy="104480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Sağlık hizmetlerinde kontrol hayati önem taşımaktadır. Çünkü yapılacak bir hata insan hayatına mal olabilir. </a:t>
          </a:r>
          <a:endParaRPr lang="en-US" sz="1900" kern="1200"/>
        </a:p>
      </dsp:txBody>
      <dsp:txXfrm>
        <a:off x="51003" y="54972"/>
        <a:ext cx="3943014" cy="942803"/>
      </dsp:txXfrm>
    </dsp:sp>
    <dsp:sp modelId="{ECC33E05-290C-4683-9339-2D24AEC17C11}">
      <dsp:nvSpPr>
        <dsp:cNvPr id="0" name=""/>
        <dsp:cNvSpPr/>
      </dsp:nvSpPr>
      <dsp:spPr>
        <a:xfrm>
          <a:off x="0" y="1103499"/>
          <a:ext cx="4045020" cy="1044809"/>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İç kontrol,</a:t>
          </a:r>
          <a:endParaRPr lang="en-US" sz="1900" kern="1200"/>
        </a:p>
      </dsp:txBody>
      <dsp:txXfrm>
        <a:off x="51003" y="1154502"/>
        <a:ext cx="3943014" cy="942803"/>
      </dsp:txXfrm>
    </dsp:sp>
    <dsp:sp modelId="{7F787BFC-CF2F-4BEE-9AF3-C254679DBCB8}">
      <dsp:nvSpPr>
        <dsp:cNvPr id="0" name=""/>
        <dsp:cNvSpPr/>
      </dsp:nvSpPr>
      <dsp:spPr>
        <a:xfrm>
          <a:off x="0" y="2203029"/>
          <a:ext cx="4045020" cy="1044809"/>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Dış kontrol, </a:t>
          </a:r>
          <a:endParaRPr lang="en-US" sz="1900" kern="1200"/>
        </a:p>
      </dsp:txBody>
      <dsp:txXfrm>
        <a:off x="51003" y="2254032"/>
        <a:ext cx="3943014" cy="942803"/>
      </dsp:txXfrm>
    </dsp:sp>
    <dsp:sp modelId="{3D94A94E-2B29-46E3-B3D4-2B159873E492}">
      <dsp:nvSpPr>
        <dsp:cNvPr id="0" name=""/>
        <dsp:cNvSpPr/>
      </dsp:nvSpPr>
      <dsp:spPr>
        <a:xfrm>
          <a:off x="0" y="3302559"/>
          <a:ext cx="4045020" cy="104480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kamuoyu kontrolü diye üçe ayrılır.</a:t>
          </a:r>
          <a:endParaRPr lang="en-US" sz="1900" kern="1200"/>
        </a:p>
      </dsp:txBody>
      <dsp:txXfrm>
        <a:off x="51003" y="3353562"/>
        <a:ext cx="3943014"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CF6FF-1259-461B-B72D-4EBA05D15319}">
      <dsp:nvSpPr>
        <dsp:cNvPr id="0" name=""/>
        <dsp:cNvSpPr/>
      </dsp:nvSpPr>
      <dsp:spPr>
        <a:xfrm>
          <a:off x="749153" y="3413"/>
          <a:ext cx="2092988" cy="12557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Bir grup faaliyetidir. </a:t>
          </a:r>
          <a:endParaRPr lang="en-US" sz="1600" kern="1200"/>
        </a:p>
      </dsp:txBody>
      <dsp:txXfrm>
        <a:off x="749153" y="3413"/>
        <a:ext cx="2092988" cy="1255793"/>
      </dsp:txXfrm>
    </dsp:sp>
    <dsp:sp modelId="{E1C8FE9A-C23E-41C1-938F-753CA4B065FE}">
      <dsp:nvSpPr>
        <dsp:cNvPr id="0" name=""/>
        <dsp:cNvSpPr/>
      </dsp:nvSpPr>
      <dsp:spPr>
        <a:xfrm>
          <a:off x="3051441" y="3413"/>
          <a:ext cx="2092988" cy="12557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Beşeri özelliği vardır. </a:t>
          </a:r>
          <a:endParaRPr lang="en-US" sz="1600" kern="1200"/>
        </a:p>
      </dsp:txBody>
      <dsp:txXfrm>
        <a:off x="3051441" y="3413"/>
        <a:ext cx="2092988" cy="1255793"/>
      </dsp:txXfrm>
    </dsp:sp>
    <dsp:sp modelId="{B1964B19-1980-4AD7-9ABE-192469222020}">
      <dsp:nvSpPr>
        <dsp:cNvPr id="0" name=""/>
        <dsp:cNvSpPr/>
      </dsp:nvSpPr>
      <dsp:spPr>
        <a:xfrm>
          <a:off x="5353728" y="3413"/>
          <a:ext cx="2092988" cy="125579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Bir işbirliği faaliyetidir. </a:t>
          </a:r>
          <a:endParaRPr lang="en-US" sz="1600" kern="1200"/>
        </a:p>
      </dsp:txBody>
      <dsp:txXfrm>
        <a:off x="5353728" y="3413"/>
        <a:ext cx="2092988" cy="1255793"/>
      </dsp:txXfrm>
    </dsp:sp>
    <dsp:sp modelId="{CBF8AF8D-2935-42E8-A896-C5CF9B7DDE65}">
      <dsp:nvSpPr>
        <dsp:cNvPr id="0" name=""/>
        <dsp:cNvSpPr/>
      </dsp:nvSpPr>
      <dsp:spPr>
        <a:xfrm>
          <a:off x="749153" y="1468505"/>
          <a:ext cx="2092988" cy="125579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Amaç özelliği mevcuttur.</a:t>
          </a:r>
          <a:endParaRPr lang="en-US" sz="1600" kern="1200"/>
        </a:p>
      </dsp:txBody>
      <dsp:txXfrm>
        <a:off x="749153" y="1468505"/>
        <a:ext cx="2092988" cy="1255793"/>
      </dsp:txXfrm>
    </dsp:sp>
    <dsp:sp modelId="{06D4FF52-D573-439B-8D71-444644016C28}">
      <dsp:nvSpPr>
        <dsp:cNvPr id="0" name=""/>
        <dsp:cNvSpPr/>
      </dsp:nvSpPr>
      <dsp:spPr>
        <a:xfrm>
          <a:off x="3051441" y="1468505"/>
          <a:ext cx="2092988" cy="125579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İş bölümü ve uzmanlaşma faaliyetidir. Koordinasyon faaliyetidir.</a:t>
          </a:r>
          <a:endParaRPr lang="en-US" sz="1600" kern="1200"/>
        </a:p>
      </dsp:txBody>
      <dsp:txXfrm>
        <a:off x="3051441" y="1468505"/>
        <a:ext cx="2092988" cy="1255793"/>
      </dsp:txXfrm>
    </dsp:sp>
    <dsp:sp modelId="{1048DB0B-849F-4DCA-BCF9-A651BE72F7D6}">
      <dsp:nvSpPr>
        <dsp:cNvPr id="0" name=""/>
        <dsp:cNvSpPr/>
      </dsp:nvSpPr>
      <dsp:spPr>
        <a:xfrm>
          <a:off x="5353728" y="1468505"/>
          <a:ext cx="2092988" cy="12557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Yetki emir ve komuta faaliyetidir. </a:t>
          </a:r>
          <a:endParaRPr lang="en-US" sz="1600" kern="1200"/>
        </a:p>
      </dsp:txBody>
      <dsp:txXfrm>
        <a:off x="5353728" y="1468505"/>
        <a:ext cx="2092988" cy="1255793"/>
      </dsp:txXfrm>
    </dsp:sp>
    <dsp:sp modelId="{EE3FFF3D-4FF2-4F01-A2B6-D071B107D510}">
      <dsp:nvSpPr>
        <dsp:cNvPr id="0" name=""/>
        <dsp:cNvSpPr/>
      </dsp:nvSpPr>
      <dsp:spPr>
        <a:xfrm>
          <a:off x="3051441" y="2933597"/>
          <a:ext cx="2092988" cy="12557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Evrensel bir süreçtir.</a:t>
          </a:r>
          <a:endParaRPr lang="en-US" sz="1600" kern="1200"/>
        </a:p>
      </dsp:txBody>
      <dsp:txXfrm>
        <a:off x="3051441" y="2933597"/>
        <a:ext cx="2092988" cy="1255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06EAB-817A-4D86-BCFE-233B60A2F7BB}">
      <dsp:nvSpPr>
        <dsp:cNvPr id="0" name=""/>
        <dsp:cNvSpPr/>
      </dsp:nvSpPr>
      <dsp:spPr>
        <a:xfrm>
          <a:off x="0" y="88520"/>
          <a:ext cx="5000124" cy="17128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Üst Yönetim: Meydana getirme planlama örgütleme haberleşme, liderlik, ve denetim görevleri uygulanır </a:t>
          </a:r>
          <a:endParaRPr lang="en-US" sz="2400" kern="1200"/>
        </a:p>
      </dsp:txBody>
      <dsp:txXfrm>
        <a:off x="83616" y="172136"/>
        <a:ext cx="4832892" cy="1545648"/>
      </dsp:txXfrm>
    </dsp:sp>
    <dsp:sp modelId="{2EA32A3E-46EB-4815-93D7-458ACD783CD5}">
      <dsp:nvSpPr>
        <dsp:cNvPr id="0" name=""/>
        <dsp:cNvSpPr/>
      </dsp:nvSpPr>
      <dsp:spPr>
        <a:xfrm>
          <a:off x="0" y="1870520"/>
          <a:ext cx="5000124" cy="171288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Orta Kademe Yönetim: Üst kademe yönetimince belirlenen amaçlara ulaşmak için gerekli program ve faaliyetlerin yürütülmesi</a:t>
          </a:r>
          <a:endParaRPr lang="en-US" sz="2400" kern="1200"/>
        </a:p>
      </dsp:txBody>
      <dsp:txXfrm>
        <a:off x="83616" y="1954136"/>
        <a:ext cx="4832892" cy="1545648"/>
      </dsp:txXfrm>
    </dsp:sp>
    <dsp:sp modelId="{258DC39D-26D6-4069-AA72-ACB3430E6368}">
      <dsp:nvSpPr>
        <dsp:cNvPr id="0" name=""/>
        <dsp:cNvSpPr/>
      </dsp:nvSpPr>
      <dsp:spPr>
        <a:xfrm>
          <a:off x="0" y="3652520"/>
          <a:ext cx="5000124" cy="171288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Alt Kademe Yönetim: Çalışanlara eşlik ederler.</a:t>
          </a:r>
          <a:endParaRPr lang="en-US" sz="2400" kern="1200"/>
        </a:p>
      </dsp:txBody>
      <dsp:txXfrm>
        <a:off x="83616" y="3736136"/>
        <a:ext cx="4832892" cy="1545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B50B1-907D-4FD0-8E00-51C458BCCBBB}">
      <dsp:nvSpPr>
        <dsp:cNvPr id="0" name=""/>
        <dsp:cNvSpPr/>
      </dsp:nvSpPr>
      <dsp:spPr>
        <a:xfrm>
          <a:off x="0" y="171635"/>
          <a:ext cx="5000124" cy="16309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tr-TR" sz="4100" kern="1200"/>
            <a:t>1. Klasik Yönetim Yaklaşımı</a:t>
          </a:r>
          <a:endParaRPr lang="en-US" sz="4100" kern="1200"/>
        </a:p>
      </dsp:txBody>
      <dsp:txXfrm>
        <a:off x="79618" y="251253"/>
        <a:ext cx="4840888" cy="1471744"/>
      </dsp:txXfrm>
    </dsp:sp>
    <dsp:sp modelId="{8C2AA9C6-D376-4645-A02F-C137273A2231}">
      <dsp:nvSpPr>
        <dsp:cNvPr id="0" name=""/>
        <dsp:cNvSpPr/>
      </dsp:nvSpPr>
      <dsp:spPr>
        <a:xfrm>
          <a:off x="0" y="1802615"/>
          <a:ext cx="5000124" cy="34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tr-TR" sz="3200" kern="1200"/>
            <a:t>Bilimsel Yöntem Yaklaşımı (Frederick TAYLOR)</a:t>
          </a:r>
          <a:endParaRPr lang="en-US" sz="3200" kern="1200"/>
        </a:p>
        <a:p>
          <a:pPr marL="285750" lvl="1" indent="-285750" algn="l" defTabSz="1422400">
            <a:lnSpc>
              <a:spcPct val="90000"/>
            </a:lnSpc>
            <a:spcBef>
              <a:spcPct val="0"/>
            </a:spcBef>
            <a:spcAft>
              <a:spcPct val="20000"/>
            </a:spcAft>
            <a:buChar char="•"/>
          </a:pPr>
          <a:r>
            <a:rPr lang="tr-TR" sz="3200" kern="1200"/>
            <a:t>Yönetim Süreci Yaklaşımı (Henri FAYOL)</a:t>
          </a:r>
          <a:endParaRPr lang="en-US" sz="3200" kern="1200"/>
        </a:p>
        <a:p>
          <a:pPr marL="285750" lvl="1" indent="-285750" algn="l" defTabSz="1422400">
            <a:lnSpc>
              <a:spcPct val="90000"/>
            </a:lnSpc>
            <a:spcBef>
              <a:spcPct val="0"/>
            </a:spcBef>
            <a:spcAft>
              <a:spcPct val="20000"/>
            </a:spcAft>
            <a:buChar char="•"/>
          </a:pPr>
          <a:r>
            <a:rPr lang="tr-TR" sz="3200" kern="1200"/>
            <a:t>Bürokrasi Yaklaşımı (Max WEBER)</a:t>
          </a:r>
          <a:endParaRPr lang="en-US" sz="3200" kern="1200"/>
        </a:p>
      </dsp:txBody>
      <dsp:txXfrm>
        <a:off x="0" y="1802615"/>
        <a:ext cx="5000124" cy="3479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EE602-4D8E-4CF1-B12D-F5745E0E1CD0}">
      <dsp:nvSpPr>
        <dsp:cNvPr id="0" name=""/>
        <dsp:cNvSpPr/>
      </dsp:nvSpPr>
      <dsp:spPr>
        <a:xfrm>
          <a:off x="0" y="0"/>
          <a:ext cx="3236016" cy="9572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1. İş bölümü ve uzmanlaşma ilkesi: bir insan her işi yapamaz.</a:t>
          </a:r>
          <a:endParaRPr lang="en-US" sz="1400" kern="1200"/>
        </a:p>
      </dsp:txBody>
      <dsp:txXfrm>
        <a:off x="28038" y="28038"/>
        <a:ext cx="2122129" cy="901218"/>
      </dsp:txXfrm>
    </dsp:sp>
    <dsp:sp modelId="{B92DC89E-AB5D-4EA3-8310-0A3C62829EED}">
      <dsp:nvSpPr>
        <dsp:cNvPr id="0" name=""/>
        <dsp:cNvSpPr/>
      </dsp:nvSpPr>
      <dsp:spPr>
        <a:xfrm>
          <a:off x="271016" y="1131347"/>
          <a:ext cx="3236016" cy="957294"/>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2. Kontrol alanı ilkesi: aktif kontrol sağlanabilecek insan sayısı sınırlıdır.</a:t>
          </a:r>
          <a:endParaRPr lang="en-US" sz="1400" kern="1200"/>
        </a:p>
      </dsp:txBody>
      <dsp:txXfrm>
        <a:off x="299054" y="1159385"/>
        <a:ext cx="2286682" cy="901218"/>
      </dsp:txXfrm>
    </dsp:sp>
    <dsp:sp modelId="{CE194429-C902-4E81-BB66-795902A410CB}">
      <dsp:nvSpPr>
        <dsp:cNvPr id="0" name=""/>
        <dsp:cNvSpPr/>
      </dsp:nvSpPr>
      <dsp:spPr>
        <a:xfrm>
          <a:off x="537987" y="2262695"/>
          <a:ext cx="3236016" cy="957294"/>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3. Hiyerarşik yapı ilkesi: görev, yetki ve sorumluluklar yukardan aşağıya açık bir şekilde belirlenmelidir.</a:t>
          </a:r>
          <a:endParaRPr lang="en-US" sz="1400" kern="1200"/>
        </a:p>
      </dsp:txBody>
      <dsp:txXfrm>
        <a:off x="566025" y="2290733"/>
        <a:ext cx="2290727" cy="901218"/>
      </dsp:txXfrm>
    </dsp:sp>
    <dsp:sp modelId="{33F8E43F-B06B-4FB4-AE7F-262CF41A8DA4}">
      <dsp:nvSpPr>
        <dsp:cNvPr id="0" name=""/>
        <dsp:cNvSpPr/>
      </dsp:nvSpPr>
      <dsp:spPr>
        <a:xfrm>
          <a:off x="809003" y="3394043"/>
          <a:ext cx="3236016" cy="957294"/>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4. Emir komuta birliği ilkesi: ast sadece üstten emir alır</a:t>
          </a:r>
          <a:endParaRPr lang="en-US" sz="1400" kern="1200"/>
        </a:p>
      </dsp:txBody>
      <dsp:txXfrm>
        <a:off x="837041" y="3422081"/>
        <a:ext cx="2286682" cy="901218"/>
      </dsp:txXfrm>
    </dsp:sp>
    <dsp:sp modelId="{E3AFD98F-DC2E-4E47-9BFC-56E5D249EACF}">
      <dsp:nvSpPr>
        <dsp:cNvPr id="0" name=""/>
        <dsp:cNvSpPr/>
      </dsp:nvSpPr>
      <dsp:spPr>
        <a:xfrm>
          <a:off x="2613774"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753778" y="733200"/>
        <a:ext cx="342233" cy="468236"/>
      </dsp:txXfrm>
    </dsp:sp>
    <dsp:sp modelId="{8C97C1FB-7D24-455C-AA7C-02D945231162}">
      <dsp:nvSpPr>
        <dsp:cNvPr id="0" name=""/>
        <dsp:cNvSpPr/>
      </dsp:nvSpPr>
      <dsp:spPr>
        <a:xfrm>
          <a:off x="2884791" y="1864548"/>
          <a:ext cx="622241" cy="622241"/>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024795" y="1864548"/>
        <a:ext cx="342233" cy="468236"/>
      </dsp:txXfrm>
    </dsp:sp>
    <dsp:sp modelId="{8CA8D1B3-4DB1-46E5-BEC6-08D3CF86EC15}">
      <dsp:nvSpPr>
        <dsp:cNvPr id="0" name=""/>
        <dsp:cNvSpPr/>
      </dsp:nvSpPr>
      <dsp:spPr>
        <a:xfrm>
          <a:off x="3151762" y="2995896"/>
          <a:ext cx="622241" cy="622241"/>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291766" y="2995896"/>
        <a:ext cx="342233" cy="468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BDF10-2DEC-4D40-811A-AA80E5695F34}">
      <dsp:nvSpPr>
        <dsp:cNvPr id="0" name=""/>
        <dsp:cNvSpPr/>
      </dsp:nvSpPr>
      <dsp:spPr>
        <a:xfrm>
          <a:off x="0" y="246428"/>
          <a:ext cx="4291113" cy="9149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5. Sorumluluk ilkesi: ast üste karşı sorumludur</a:t>
          </a:r>
          <a:endParaRPr lang="en-US" sz="2300" kern="1200"/>
        </a:p>
      </dsp:txBody>
      <dsp:txXfrm>
        <a:off x="44664" y="291092"/>
        <a:ext cx="4201785" cy="825612"/>
      </dsp:txXfrm>
    </dsp:sp>
    <dsp:sp modelId="{7406DC0C-ADDC-4006-940B-EB16A298951E}">
      <dsp:nvSpPr>
        <dsp:cNvPr id="0" name=""/>
        <dsp:cNvSpPr/>
      </dsp:nvSpPr>
      <dsp:spPr>
        <a:xfrm>
          <a:off x="0" y="1227608"/>
          <a:ext cx="4291113" cy="91494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6. Yetki ve sorumluluk denkliği ilkesi:</a:t>
          </a:r>
          <a:endParaRPr lang="en-US" sz="2300" kern="1200"/>
        </a:p>
      </dsp:txBody>
      <dsp:txXfrm>
        <a:off x="44664" y="1272272"/>
        <a:ext cx="4201785" cy="825612"/>
      </dsp:txXfrm>
    </dsp:sp>
    <dsp:sp modelId="{7B464BB9-0C35-43CD-A38D-907A286E1211}">
      <dsp:nvSpPr>
        <dsp:cNvPr id="0" name=""/>
        <dsp:cNvSpPr/>
      </dsp:nvSpPr>
      <dsp:spPr>
        <a:xfrm>
          <a:off x="0" y="2208789"/>
          <a:ext cx="4291113" cy="91494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7. Yetki devri ilkesi: gerektiğinde üstler astlara yetki devredebilir.</a:t>
          </a:r>
          <a:endParaRPr lang="en-US" sz="2300" kern="1200"/>
        </a:p>
      </dsp:txBody>
      <dsp:txXfrm>
        <a:off x="44664" y="2253453"/>
        <a:ext cx="4201785" cy="825612"/>
      </dsp:txXfrm>
    </dsp:sp>
    <dsp:sp modelId="{97A213BC-DBC6-4F3D-B324-454B711301B2}">
      <dsp:nvSpPr>
        <dsp:cNvPr id="0" name=""/>
        <dsp:cNvSpPr/>
      </dsp:nvSpPr>
      <dsp:spPr>
        <a:xfrm>
          <a:off x="0" y="3189969"/>
          <a:ext cx="4291113" cy="9149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8. İstisna ilkesi: Yöneticiler rutin işlerini devretmelidirler.</a:t>
          </a:r>
          <a:endParaRPr lang="en-US" sz="2300" kern="1200"/>
        </a:p>
      </dsp:txBody>
      <dsp:txXfrm>
        <a:off x="44664" y="3234633"/>
        <a:ext cx="4201785" cy="825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7305B-8026-4AB9-A9FB-1EB4C719E627}">
      <dsp:nvSpPr>
        <dsp:cNvPr id="0" name=""/>
        <dsp:cNvSpPr/>
      </dsp:nvSpPr>
      <dsp:spPr>
        <a:xfrm>
          <a:off x="0" y="101492"/>
          <a:ext cx="4291113" cy="134630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Bilimsel Yönetim yaklaşımının temel esasları 4 genel ilkede toplanmıştır;</a:t>
          </a:r>
          <a:endParaRPr lang="en-US" sz="1900" kern="1200"/>
        </a:p>
      </dsp:txBody>
      <dsp:txXfrm>
        <a:off x="65721" y="167213"/>
        <a:ext cx="4159671" cy="1214862"/>
      </dsp:txXfrm>
    </dsp:sp>
    <dsp:sp modelId="{6EE23797-EE92-4B32-9CE2-B7F70D09599B}">
      <dsp:nvSpPr>
        <dsp:cNvPr id="0" name=""/>
        <dsp:cNvSpPr/>
      </dsp:nvSpPr>
      <dsp:spPr>
        <a:xfrm>
          <a:off x="0" y="1502516"/>
          <a:ext cx="4291113" cy="1346304"/>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1. Geleneksel iş görme usullerinin yerine, bilimsel yaklaşıma dayanan iş görme yöntem ve tekniklerinin geliştirilmesi.</a:t>
          </a:r>
          <a:endParaRPr lang="en-US" sz="1900" kern="1200"/>
        </a:p>
      </dsp:txBody>
      <dsp:txXfrm>
        <a:off x="65721" y="1568237"/>
        <a:ext cx="4159671" cy="1214862"/>
      </dsp:txXfrm>
    </dsp:sp>
    <dsp:sp modelId="{B91AA87C-CE41-4F63-9400-D3F9DA6FFB5D}">
      <dsp:nvSpPr>
        <dsp:cNvPr id="0" name=""/>
        <dsp:cNvSpPr/>
      </dsp:nvSpPr>
      <dsp:spPr>
        <a:xfrm>
          <a:off x="0" y="2903541"/>
          <a:ext cx="4291113" cy="1346304"/>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2. Çalışanların bilimsel yöntemlerle seçilmesi.</a:t>
          </a:r>
          <a:endParaRPr lang="en-US" sz="1900" kern="1200"/>
        </a:p>
      </dsp:txBody>
      <dsp:txXfrm>
        <a:off x="65721" y="2969262"/>
        <a:ext cx="4159671" cy="1214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0B15F-BB53-4D5E-B4F4-3EFB5E8815C6}">
      <dsp:nvSpPr>
        <dsp:cNvPr id="0" name=""/>
        <dsp:cNvSpPr/>
      </dsp:nvSpPr>
      <dsp:spPr>
        <a:xfrm>
          <a:off x="0" y="232433"/>
          <a:ext cx="4291113" cy="170469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tr-TR" sz="3100" kern="1200"/>
            <a:t>Bilimsel Yöntemin 2 genel amacı bulunmaktadır;</a:t>
          </a:r>
          <a:endParaRPr lang="en-US" sz="3100" kern="1200"/>
        </a:p>
      </dsp:txBody>
      <dsp:txXfrm>
        <a:off x="83216" y="315649"/>
        <a:ext cx="4124681" cy="1538258"/>
      </dsp:txXfrm>
    </dsp:sp>
    <dsp:sp modelId="{9D8570C4-89A1-42EA-9D01-4D6E622F4458}">
      <dsp:nvSpPr>
        <dsp:cNvPr id="0" name=""/>
        <dsp:cNvSpPr/>
      </dsp:nvSpPr>
      <dsp:spPr>
        <a:xfrm>
          <a:off x="0" y="1937124"/>
          <a:ext cx="4291113" cy="218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4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tr-TR" sz="2400" kern="1200"/>
            <a:t>Verimsiz çalışma ve israfları ortadan kaldırmak.</a:t>
          </a:r>
          <a:endParaRPr lang="en-US" sz="2400" kern="1200"/>
        </a:p>
        <a:p>
          <a:pPr marL="228600" lvl="1" indent="-228600" algn="l" defTabSz="1066800">
            <a:lnSpc>
              <a:spcPct val="90000"/>
            </a:lnSpc>
            <a:spcBef>
              <a:spcPct val="0"/>
            </a:spcBef>
            <a:spcAft>
              <a:spcPct val="20000"/>
            </a:spcAft>
            <a:buChar char="•"/>
          </a:pPr>
          <a:r>
            <a:rPr lang="tr-TR" sz="2400" kern="1200"/>
            <a:t>İşçi ve yönetim arasında çatışma ve ihtilafları azaltmak, işçi-yönetim arasında iş birliği sağlamak.</a:t>
          </a:r>
          <a:endParaRPr lang="en-US" sz="2400" kern="1200"/>
        </a:p>
      </dsp:txBody>
      <dsp:txXfrm>
        <a:off x="0" y="1937124"/>
        <a:ext cx="4291113" cy="218178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B7729B9-BB3A-995B-DB1C-7CDAB65C3A8D}"/>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03A5416E-AB7E-CED6-6795-58C01F004B4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798CCF85-E863-D058-4C51-9200B46960EE}"/>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 xmlns:a16="http://schemas.microsoft.com/office/drawing/2014/main" id="{A5387C87-EAB2-EDED-2227-1FA21E5CB21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9AE996BA-139A-5773-972F-F0EDC7F0CC19}"/>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239308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10CCC97-9F71-9370-8107-3EA33B4F9D4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E75BA176-F744-196B-21FD-B1C04F1092C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0D06494F-6353-27FB-F042-FAF104A40F12}"/>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 xmlns:a16="http://schemas.microsoft.com/office/drawing/2014/main" id="{E4D402F2-5C1B-45E4-34D4-71545EAB92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A6053C41-628F-ADD5-D72E-60B4084D10C2}"/>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382413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BEB0652A-CD21-1E76-2B83-78CD120D4851}"/>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95E51F67-E337-4062-D06A-78D7C322CECE}"/>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08F46FFB-8F36-3CB6-EE7F-29267350C88B}"/>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 xmlns:a16="http://schemas.microsoft.com/office/drawing/2014/main" id="{55524723-1DF0-88E7-9C00-D4A45967B5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5C8C8C3A-8C31-5413-15B4-EAA74E148A1B}"/>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419831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E570F30-EFDE-F9D5-9B5E-C62A2BE2254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25513EDD-22F1-5843-EF39-A958FCEA101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2C319D44-DFDC-7E86-F1C2-B6B2640AA046}"/>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 xmlns:a16="http://schemas.microsoft.com/office/drawing/2014/main" id="{100D2579-F805-CFCB-F9B5-24088FE6092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298504B6-9B9E-6BFF-D6CB-311350D4845B}"/>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262927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8D5FEF8-A7D8-8F7F-6032-8FB6FDC79514}"/>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FCDFA0D7-DE9B-3993-98F1-C73AF1B2A5D9}"/>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AED748F1-1D5C-93AA-D2D8-D4EF7D1E429B}"/>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 xmlns:a16="http://schemas.microsoft.com/office/drawing/2014/main" id="{10341CD4-FA70-39D0-690F-4591249ECB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8D57725B-8301-4500-A5A9-8437BF3C169D}"/>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92399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98CA29-F927-B396-2C1A-21ECB89AF98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A65B948E-282D-F216-042B-713ACD2B6C60}"/>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EF03DAE9-32F3-3521-ACA4-AE30066E6033}"/>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845B8D67-4798-7A3E-8D8D-D56E16476090}"/>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6" name="Alt Bilgi Yer Tutucusu 5">
            <a:extLst>
              <a:ext uri="{FF2B5EF4-FFF2-40B4-BE49-F238E27FC236}">
                <a16:creationId xmlns="" xmlns:a16="http://schemas.microsoft.com/office/drawing/2014/main" id="{EC1B4F21-B876-8B03-7F92-B715C7E1C5E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44345780-61A0-8FB6-3B8C-733A74890EE1}"/>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410103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FE70C93-39A6-101F-027D-3389B6C246D3}"/>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C243F9D1-E96A-D1A0-2F32-6B55695B5B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C25D79C3-0B71-B21D-C81F-D3FCEAFCBF29}"/>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EDC91FC6-C041-0678-F68E-F29990A0C1F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3F066997-DF8D-C64E-122B-D40CF4C8EE1B}"/>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A8C17715-FDD7-BDA5-FC1E-34E92E5DFAEC}"/>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8" name="Alt Bilgi Yer Tutucusu 7">
            <a:extLst>
              <a:ext uri="{FF2B5EF4-FFF2-40B4-BE49-F238E27FC236}">
                <a16:creationId xmlns="" xmlns:a16="http://schemas.microsoft.com/office/drawing/2014/main" id="{38E06214-78EC-EFB4-485E-DF5DD3E1871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19BBCF44-F1EE-02EA-D42F-7BE08D81D113}"/>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101859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F33FE54-5B3F-A621-76B8-03A9B03D2A2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AF7125BC-4385-2F23-7724-294D66713B55}"/>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4" name="Alt Bilgi Yer Tutucusu 3">
            <a:extLst>
              <a:ext uri="{FF2B5EF4-FFF2-40B4-BE49-F238E27FC236}">
                <a16:creationId xmlns="" xmlns:a16="http://schemas.microsoft.com/office/drawing/2014/main" id="{48892AB7-D0E0-A9DD-9E6F-D213882C0FE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1AC92E9F-6484-EF64-75A8-94D142F769DC}"/>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62951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8CA22D92-7F6D-361E-057C-1FAF89D21DE3}"/>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3" name="Alt Bilgi Yer Tutucusu 2">
            <a:extLst>
              <a:ext uri="{FF2B5EF4-FFF2-40B4-BE49-F238E27FC236}">
                <a16:creationId xmlns="" xmlns:a16="http://schemas.microsoft.com/office/drawing/2014/main" id="{8C4B98B0-2085-2CEE-852A-510D82376F6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E03B293E-7985-9112-0D2B-4D766380F7CF}"/>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38186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A7F7B2D-9D56-F8ED-2B6C-35C0AF11AA5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A313F8AF-C825-025A-2128-E11642314C0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CA2F58EC-E376-6103-D55B-04446C51F9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EE599778-70EB-1621-C03F-4CBFC1D6B7B3}"/>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6" name="Alt Bilgi Yer Tutucusu 5">
            <a:extLst>
              <a:ext uri="{FF2B5EF4-FFF2-40B4-BE49-F238E27FC236}">
                <a16:creationId xmlns="" xmlns:a16="http://schemas.microsoft.com/office/drawing/2014/main" id="{F0F86089-8DD7-F38C-8EC4-F7B62A2B025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827A77A5-33A9-1704-685E-59D74D5CAF92}"/>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427880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61EEB31-54C5-AA8B-9DF4-6EEED3680616}"/>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5FAF3E07-1A8A-FA8D-0E21-97FE3B9AAFC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 xmlns:a16="http://schemas.microsoft.com/office/drawing/2014/main" id="{3E6D53BC-D63C-4D0A-C497-9F7A3CD667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FE343F40-27E2-1CC2-74AD-33DC905F0223}"/>
              </a:ext>
            </a:extLst>
          </p:cNvPr>
          <p:cNvSpPr>
            <a:spLocks noGrp="1"/>
          </p:cNvSpPr>
          <p:nvPr>
            <p:ph type="dt" sz="half" idx="10"/>
          </p:nvPr>
        </p:nvSpPr>
        <p:spPr/>
        <p:txBody>
          <a:bodyPr/>
          <a:lstStyle/>
          <a:p>
            <a:fld id="{A23720DD-5B6D-40BF-8493-A6B52D484E6B}" type="datetimeFigureOut">
              <a:rPr lang="tr-TR" smtClean="0"/>
              <a:pPr/>
              <a:t>7.10.2025</a:t>
            </a:fld>
            <a:endParaRPr lang="tr-TR"/>
          </a:p>
        </p:txBody>
      </p:sp>
      <p:sp>
        <p:nvSpPr>
          <p:cNvPr id="6" name="Alt Bilgi Yer Tutucusu 5">
            <a:extLst>
              <a:ext uri="{FF2B5EF4-FFF2-40B4-BE49-F238E27FC236}">
                <a16:creationId xmlns="" xmlns:a16="http://schemas.microsoft.com/office/drawing/2014/main" id="{F82C5019-DA13-DAA7-9585-ABE0A1242D0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7DF03C09-CDFC-3BCB-0EC5-87F6349B4876}"/>
              </a:ext>
            </a:extLst>
          </p:cNvPr>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340150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3F56B608-3D84-9480-D812-55748209219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7FA5F8D3-1CAA-F71B-8358-E28B49666E9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5CCF2C89-E2F0-0441-D0B9-D529146593B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23720DD-5B6D-40BF-8493-A6B52D484E6B}" type="datetimeFigureOut">
              <a:rPr lang="tr-TR" smtClean="0"/>
              <a:pPr/>
              <a:t>7.10.2025</a:t>
            </a:fld>
            <a:endParaRPr lang="tr-TR"/>
          </a:p>
        </p:txBody>
      </p:sp>
      <p:sp>
        <p:nvSpPr>
          <p:cNvPr id="5" name="Alt Bilgi Yer Tutucusu 4">
            <a:extLst>
              <a:ext uri="{FF2B5EF4-FFF2-40B4-BE49-F238E27FC236}">
                <a16:creationId xmlns="" xmlns:a16="http://schemas.microsoft.com/office/drawing/2014/main" id="{09790659-71AE-3D06-1E8F-159B76863BF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tr-TR"/>
          </a:p>
        </p:txBody>
      </p:sp>
      <p:sp>
        <p:nvSpPr>
          <p:cNvPr id="6" name="Slayt Numarası Yer Tutucusu 5">
            <a:extLst>
              <a:ext uri="{FF2B5EF4-FFF2-40B4-BE49-F238E27FC236}">
                <a16:creationId xmlns="" xmlns:a16="http://schemas.microsoft.com/office/drawing/2014/main" id="{70B20EC7-B488-9524-37B3-02EF6E905F6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29368337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1.xml"/><Relationship Id="rId7" Type="http://schemas.microsoft.com/office/2007/relationships/diagramDrawing" Target="../diagrams/drawing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28794" y="5072074"/>
            <a:ext cx="6858000" cy="1173154"/>
          </a:xfrm>
        </p:spPr>
        <p:txBody>
          <a:bodyPr/>
          <a:lstStyle/>
          <a:p>
            <a:r>
              <a:rPr lang="tr-TR" dirty="0" err="1" smtClean="0">
                <a:solidFill>
                  <a:srgbClr val="FF0000"/>
                </a:solidFill>
                <a:latin typeface="Times New Roman" panose="02020603050405020304" pitchFamily="18" charset="0"/>
                <a:cs typeface="Times New Roman" panose="02020603050405020304" pitchFamily="18" charset="0"/>
              </a:rPr>
              <a:t>Öğr</a:t>
            </a:r>
            <a:r>
              <a:rPr lang="tr-TR" dirty="0" smtClean="0">
                <a:solidFill>
                  <a:srgbClr val="FF0000"/>
                </a:solidFill>
                <a:latin typeface="Times New Roman" panose="02020603050405020304" pitchFamily="18" charset="0"/>
                <a:cs typeface="Times New Roman" panose="02020603050405020304" pitchFamily="18" charset="0"/>
              </a:rPr>
              <a:t>. Gör. Mehmet ŞENGÜL</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Başlık 1"/>
          <p:cNvSpPr txBox="1">
            <a:spLocks/>
          </p:cNvSpPr>
          <p:nvPr/>
        </p:nvSpPr>
        <p:spPr>
          <a:xfrm>
            <a:off x="1295400" y="1274763"/>
            <a:ext cx="6858000" cy="2387600"/>
          </a:xfrm>
          <a:prstGeom prst="rect">
            <a:avLst/>
          </a:prstGeom>
        </p:spPr>
        <p:txBody>
          <a:bodyPr vert="horz" lIns="91440" tIns="45720" rIns="91440" bIns="45720" rtlCol="0" anchor="b">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tr-TR" sz="4500" b="0" i="0" u="none" strike="noStrike" kern="1200" cap="none" spc="0" normalizeH="0" baseline="0" noProof="0" smtClean="0">
                <a:ln>
                  <a:noFill/>
                </a:ln>
                <a:solidFill>
                  <a:srgbClr val="FF0000"/>
                </a:solidFill>
                <a:effectLst/>
                <a:uLnTx/>
                <a:uFillTx/>
                <a:latin typeface="Times New Roman" panose="02020603050405020304" pitchFamily="18" charset="0"/>
                <a:ea typeface="+mj-ea"/>
                <a:cs typeface="Times New Roman" panose="02020603050405020304" pitchFamily="18" charset="0"/>
              </a:rPr>
              <a:t>Yönetimin Tarihçesi- Yönetici Kavramı</a:t>
            </a:r>
            <a:endParaRPr kumimoji="0" lang="tr-TR" sz="45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 xmlns:p14="http://schemas.microsoft.com/office/powerpoint/2010/main" val="757088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1825625"/>
            <a:ext cx="4168866" cy="4351338"/>
          </a:xfrm>
        </p:spPr>
        <p:txBody>
          <a:bodyPr>
            <a:normAutofit/>
          </a:bodyPr>
          <a:lstStyle/>
          <a:p>
            <a:pPr marL="82296" indent="0">
              <a:buNone/>
              <a:defRPr/>
            </a:pPr>
            <a:r>
              <a:rPr lang="tr-TR" sz="2400" dirty="0" smtClean="0">
                <a:latin typeface="Times New Roman" panose="02020603050405020304" pitchFamily="18" charset="0"/>
                <a:cs typeface="Times New Roman" panose="02020603050405020304" pitchFamily="18" charset="0"/>
              </a:rPr>
              <a:t>Klasik </a:t>
            </a:r>
            <a:r>
              <a:rPr lang="tr-TR" sz="2400" dirty="0">
                <a:latin typeface="Times New Roman" panose="02020603050405020304" pitchFamily="18" charset="0"/>
                <a:cs typeface="Times New Roman" panose="02020603050405020304" pitchFamily="18" charset="0"/>
              </a:rPr>
              <a:t>Yönetim Düşüncesi “etkinlik”, “düzen” ve “rasyonellik” kavramları çerçevesinde ve örgütün mekanik unsurları üzerinde durarak, aynı zamanda bir sosyal sistem olan organizasyonların, önceden belirlenmiş ilke ve kurallara göre , tıpkı bir makine gibi işletilmesi üzerine kurulmuştur.</a:t>
            </a:r>
          </a:p>
          <a:p>
            <a:endParaRPr lang="tr-TR" dirty="0"/>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4996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Satırdaki eski vinsat kitapları">
            <a:extLst>
              <a:ext uri="{FF2B5EF4-FFF2-40B4-BE49-F238E27FC236}">
                <a16:creationId xmlns="" xmlns:a16="http://schemas.microsoft.com/office/drawing/2014/main" id="{44CA75AE-50C7-29A3-ED56-E33D36499A4E}"/>
              </a:ext>
            </a:extLst>
          </p:cNvPr>
          <p:cNvPicPr>
            <a:picLocks noChangeAspect="1"/>
          </p:cNvPicPr>
          <p:nvPr/>
        </p:nvPicPr>
        <p:blipFill>
          <a:blip r:embed="rId2"/>
          <a:srcRect l="45688" r="18866" b="-1"/>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4370286" y="785794"/>
            <a:ext cx="4291113" cy="5434031"/>
          </a:xfrm>
        </p:spPr>
        <p:txBody>
          <a:bodyPr>
            <a:normAutofit/>
          </a:bodyPr>
          <a:lstStyle/>
          <a:p>
            <a:pPr marL="82296" indent="0">
              <a:buNone/>
              <a:defRPr/>
            </a:pPr>
            <a:r>
              <a:rPr lang="tr-TR"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Klasik yaklaşım örgüt dışı faktörler ve bunların organizasyon üzerindeki etkileri konusuna eğilmediği için </a:t>
            </a:r>
            <a:r>
              <a:rPr lang="tr-TR" sz="2400" b="1" i="1" dirty="0">
                <a:latin typeface="Times New Roman" panose="02020603050405020304" pitchFamily="18" charset="0"/>
                <a:cs typeface="Times New Roman" panose="02020603050405020304" pitchFamily="18" charset="0"/>
              </a:rPr>
              <a:t>kapalı sistem </a:t>
            </a:r>
            <a:r>
              <a:rPr lang="tr-TR" sz="2400" dirty="0">
                <a:latin typeface="Times New Roman" panose="02020603050405020304" pitchFamily="18" charset="0"/>
                <a:cs typeface="Times New Roman" panose="02020603050405020304" pitchFamily="18" charset="0"/>
              </a:rPr>
              <a:t>anlayışına sahiptir.</a:t>
            </a:r>
          </a:p>
          <a:p>
            <a:pPr marL="82296" indent="0">
              <a:buNone/>
              <a:defRPr/>
            </a:pPr>
            <a:r>
              <a:rPr lang="tr-TR" sz="2400" dirty="0">
                <a:latin typeface="Times New Roman" panose="02020603050405020304" pitchFamily="18" charset="0"/>
                <a:cs typeface="Times New Roman" panose="02020603050405020304" pitchFamily="18" charset="0"/>
              </a:rPr>
              <a:t>    Klasik teorisyenlerin geliştirdiği, klasik yönetim anlayışında; yönetim alanı dar, makama ve </a:t>
            </a:r>
            <a:r>
              <a:rPr lang="tr-TR" sz="2400" dirty="0" err="1">
                <a:latin typeface="Times New Roman" panose="02020603050405020304" pitchFamily="18" charset="0"/>
                <a:cs typeface="Times New Roman" panose="02020603050405020304" pitchFamily="18" charset="0"/>
              </a:rPr>
              <a:t>mevkiye</a:t>
            </a:r>
            <a:r>
              <a:rPr lang="tr-TR" sz="2400" dirty="0">
                <a:latin typeface="Times New Roman" panose="02020603050405020304" pitchFamily="18" charset="0"/>
                <a:cs typeface="Times New Roman" panose="02020603050405020304" pitchFamily="18" charset="0"/>
              </a:rPr>
              <a:t> dayanan yetkiler yüksek, biçimsel kurallar çok, örgütsel kademeler fazla, merkezcilik derecesi yüksek, üretim personel oranı yüksek, bilgiye dayanan yetki oranı düşüktür.</a:t>
            </a:r>
          </a:p>
          <a:p>
            <a:endParaRPr lang="tr-TR" dirty="0"/>
          </a:p>
        </p:txBody>
      </p:sp>
    </p:spTree>
    <p:extLst>
      <p:ext uri="{BB962C8B-B14F-4D97-AF65-F5344CB8AC3E}">
        <p14:creationId xmlns="" xmlns:p14="http://schemas.microsoft.com/office/powerpoint/2010/main" val="14614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p:cNvSpPr>
            <a:spLocks noGrp="1"/>
          </p:cNvSpPr>
          <p:nvPr>
            <p:ph type="title"/>
          </p:nvPr>
        </p:nvSpPr>
        <p:spPr>
          <a:xfrm>
            <a:off x="628650" y="365125"/>
            <a:ext cx="4045020" cy="1325563"/>
          </a:xfrm>
        </p:spPr>
        <p:txBody>
          <a:bodyPr>
            <a:normAutofit/>
          </a:bodyPr>
          <a:lstStyle/>
          <a:p>
            <a:r>
              <a:rPr lang="tr-TR">
                <a:latin typeface="Times New Roman" panose="02020603050405020304" pitchFamily="18" charset="0"/>
                <a:cs typeface="Times New Roman" panose="02020603050405020304" pitchFamily="18" charset="0"/>
              </a:rPr>
              <a:t>Klasik Yönetimin Temel Etkileri</a:t>
            </a:r>
          </a:p>
        </p:txBody>
      </p:sp>
      <p:pic>
        <p:nvPicPr>
          <p:cNvPr id="6" name="Picture 5">
            <a:extLst>
              <a:ext uri="{FF2B5EF4-FFF2-40B4-BE49-F238E27FC236}">
                <a16:creationId xmlns="" xmlns:a16="http://schemas.microsoft.com/office/drawing/2014/main" id="{CE105187-7602-34A2-CAF0-150957B996E3}"/>
              </a:ext>
            </a:extLst>
          </p:cNvPr>
          <p:cNvPicPr>
            <a:picLocks noChangeAspect="1"/>
          </p:cNvPicPr>
          <p:nvPr/>
        </p:nvPicPr>
        <p:blipFill>
          <a:blip r:embed="rId2"/>
          <a:srcRect l="17640" r="33986" b="2"/>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8641D51B-E133-9EAF-EBC9-BCD0FEFA1C57}"/>
              </a:ext>
            </a:extLst>
          </p:cNvPr>
          <p:cNvGraphicFramePr>
            <a:graphicFrameLocks noGrp="1"/>
          </p:cNvGraphicFramePr>
          <p:nvPr>
            <p:ph idx="1"/>
            <p:extLst>
              <p:ext uri="{D42A27DB-BD31-4B8C-83A1-F6EECF244321}">
                <p14:modId xmlns="" xmlns:p14="http://schemas.microsoft.com/office/powerpoint/2010/main" val="4164995828"/>
              </p:ext>
            </p:extLst>
          </p:nvPr>
        </p:nvGraphicFramePr>
        <p:xfrm>
          <a:off x="628650" y="1825625"/>
          <a:ext cx="40450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8463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 xmlns:a16="http://schemas.microsoft.com/office/drawing/2014/main" id="{17344817-1451-AFD3-2234-2EC0F0AA1362}"/>
              </a:ext>
            </a:extLst>
          </p:cNvPr>
          <p:cNvPicPr>
            <a:picLocks noChangeAspect="1"/>
          </p:cNvPicPr>
          <p:nvPr/>
        </p:nvPicPr>
        <p:blipFill>
          <a:blip r:embed="rId2"/>
          <a:srcRect l="37682" r="34970" b="-1"/>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7B1E2548-A90E-6C76-5FA9-BF6253105992}"/>
              </a:ext>
            </a:extLst>
          </p:cNvPr>
          <p:cNvGraphicFramePr>
            <a:graphicFrameLocks noGrp="1"/>
          </p:cNvGraphicFramePr>
          <p:nvPr>
            <p:ph idx="1"/>
            <p:extLst>
              <p:ext uri="{D42A27DB-BD31-4B8C-83A1-F6EECF244321}">
                <p14:modId xmlns="" xmlns:p14="http://schemas.microsoft.com/office/powerpoint/2010/main" val="3091498114"/>
              </p:ext>
            </p:extLst>
          </p:nvPr>
        </p:nvGraphicFramePr>
        <p:xfrm>
          <a:off x="4370286" y="1000108"/>
          <a:ext cx="4291113" cy="5219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6264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aireler kullanan dijital denge ölçeği">
            <a:extLst>
              <a:ext uri="{FF2B5EF4-FFF2-40B4-BE49-F238E27FC236}">
                <a16:creationId xmlns="" xmlns:a16="http://schemas.microsoft.com/office/drawing/2014/main" id="{B6F344E7-3639-AC31-41CA-AA8A8C720835}"/>
              </a:ext>
            </a:extLst>
          </p:cNvPr>
          <p:cNvPicPr>
            <a:picLocks noChangeAspect="1"/>
          </p:cNvPicPr>
          <p:nvPr/>
        </p:nvPicPr>
        <p:blipFill>
          <a:blip r:embed="rId2"/>
          <a:srcRect l="35246" r="32628" b="1"/>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4370286" y="857232"/>
            <a:ext cx="4291113" cy="5362593"/>
          </a:xfrm>
        </p:spPr>
        <p:txBody>
          <a:bodyPr>
            <a:normAutofit/>
          </a:bodyPr>
          <a:lstStyle/>
          <a:p>
            <a:pPr marL="365760" indent="-283464">
              <a:buNone/>
              <a:defRPr/>
            </a:pPr>
            <a:r>
              <a:rPr lang="tr-TR" dirty="0">
                <a:latin typeface="Times New Roman" panose="02020603050405020304" pitchFamily="18" charset="0"/>
                <a:cs typeface="Times New Roman" panose="02020603050405020304" pitchFamily="18" charset="0"/>
              </a:rPr>
              <a:t>9. Açıklık ilkesi: Görev yetki ve sorumluluklar açık ve anlaşılır olmalıdır.</a:t>
            </a:r>
          </a:p>
          <a:p>
            <a:pPr marL="365760" indent="-283464">
              <a:buNone/>
              <a:defRPr/>
            </a:pPr>
            <a:r>
              <a:rPr lang="tr-TR" dirty="0">
                <a:latin typeface="Times New Roman" panose="02020603050405020304" pitchFamily="18" charset="0"/>
                <a:cs typeface="Times New Roman" panose="02020603050405020304" pitchFamily="18" charset="0"/>
              </a:rPr>
              <a:t>10. Denge ilkesi: Org. Bölümleri arasında her açıdan denge olmalıdır.</a:t>
            </a:r>
          </a:p>
          <a:p>
            <a:pPr marL="365760" indent="-283464">
              <a:buNone/>
              <a:defRPr/>
            </a:pPr>
            <a:r>
              <a:rPr lang="tr-TR" dirty="0">
                <a:latin typeface="Times New Roman" panose="02020603050405020304" pitchFamily="18" charset="0"/>
                <a:cs typeface="Times New Roman" panose="02020603050405020304" pitchFamily="18" charset="0"/>
              </a:rPr>
              <a:t>11. Basit ve anlaşılırlık ilkesi: Örgütsel yapı basit ve anlaşılır olmalıdır.</a:t>
            </a:r>
          </a:p>
          <a:p>
            <a:pPr marL="365760" indent="-283464">
              <a:buNone/>
              <a:defRPr/>
            </a:pPr>
            <a:r>
              <a:rPr lang="tr-TR" dirty="0">
                <a:latin typeface="Times New Roman" panose="02020603050405020304" pitchFamily="18" charset="0"/>
                <a:cs typeface="Times New Roman" panose="02020603050405020304" pitchFamily="18" charset="0"/>
              </a:rPr>
              <a:t>12. Değişebilirlik ve reorganizasyon ilkesi: Örgütler değişen şartlarda yenilenme ihtiyaçlarına cevap verebilecek esneklikte olmalıdır.</a:t>
            </a:r>
          </a:p>
          <a:p>
            <a:pPr marL="0" indent="0">
              <a:buNone/>
            </a:pPr>
            <a:endParaRPr lang="tr-TR" dirty="0"/>
          </a:p>
        </p:txBody>
      </p:sp>
    </p:spTree>
    <p:extLst>
      <p:ext uri="{BB962C8B-B14F-4D97-AF65-F5344CB8AC3E}">
        <p14:creationId xmlns="" xmlns:p14="http://schemas.microsoft.com/office/powerpoint/2010/main" val="385854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aboratuvar rafındaki çözelti içeren beherler">
            <a:extLst>
              <a:ext uri="{FF2B5EF4-FFF2-40B4-BE49-F238E27FC236}">
                <a16:creationId xmlns="" xmlns:a16="http://schemas.microsoft.com/office/drawing/2014/main" id="{CCD643F0-9421-B20D-E21C-56BB212FF41E}"/>
              </a:ext>
            </a:extLst>
          </p:cNvPr>
          <p:cNvPicPr>
            <a:picLocks noChangeAspect="1"/>
          </p:cNvPicPr>
          <p:nvPr/>
        </p:nvPicPr>
        <p:blipFill>
          <a:blip r:embed="rId2"/>
          <a:srcRect l="38256" r="26299" b="-1"/>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4370286" y="714356"/>
            <a:ext cx="4291113" cy="5505469"/>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Bilimsel Yöntem Yaklaşımı (</a:t>
            </a:r>
            <a:r>
              <a:rPr lang="tr-TR" sz="2400" dirty="0" err="1">
                <a:latin typeface="Times New Roman" panose="02020603050405020304" pitchFamily="18" charset="0"/>
                <a:cs typeface="Times New Roman" panose="02020603050405020304" pitchFamily="18" charset="0"/>
              </a:rPr>
              <a:t>Frederick</a:t>
            </a:r>
            <a:r>
              <a:rPr lang="tr-TR" sz="2400" dirty="0">
                <a:latin typeface="Times New Roman" panose="02020603050405020304" pitchFamily="18" charset="0"/>
                <a:cs typeface="Times New Roman" panose="02020603050405020304" pitchFamily="18" charset="0"/>
              </a:rPr>
              <a:t> TAYLOR)</a:t>
            </a:r>
          </a:p>
          <a:p>
            <a:pPr marL="539496" indent="-457200">
              <a:defRPr/>
            </a:pPr>
            <a:r>
              <a:rPr lang="tr-TR" sz="2400" dirty="0" err="1">
                <a:latin typeface="Times New Roman" panose="02020603050405020304" pitchFamily="18" charset="0"/>
                <a:cs typeface="Times New Roman" panose="02020603050405020304" pitchFamily="18" charset="0"/>
              </a:rPr>
              <a:t>Frederick</a:t>
            </a:r>
            <a:r>
              <a:rPr lang="tr-TR" sz="2400" dirty="0">
                <a:latin typeface="Times New Roman" panose="02020603050405020304" pitchFamily="18" charset="0"/>
                <a:cs typeface="Times New Roman" panose="02020603050405020304" pitchFamily="18" charset="0"/>
              </a:rPr>
              <a:t> W. Taylor, çalıştığı işletmelerde rasyonellikten uzak düzensiz ortamlardan tedirgin olarak, bu soruna etkin çözümler aramış ve </a:t>
            </a:r>
            <a:r>
              <a:rPr lang="tr-TR" sz="2400" b="1" i="1" dirty="0">
                <a:latin typeface="Times New Roman" panose="02020603050405020304" pitchFamily="18" charset="0"/>
                <a:cs typeface="Times New Roman" panose="02020603050405020304" pitchFamily="18" charset="0"/>
              </a:rPr>
              <a:t>Bilimsel Yönetim İlkelerini </a:t>
            </a:r>
            <a:r>
              <a:rPr lang="tr-TR" sz="2400" dirty="0">
                <a:latin typeface="Times New Roman" panose="02020603050405020304" pitchFamily="18" charset="0"/>
                <a:cs typeface="Times New Roman" panose="02020603050405020304" pitchFamily="18" charset="0"/>
              </a:rPr>
              <a:t>geliştirmiştir.</a:t>
            </a:r>
          </a:p>
          <a:p>
            <a:pPr marL="539496" indent="-457200">
              <a:defRPr/>
            </a:pPr>
            <a:r>
              <a:rPr lang="tr-TR" sz="2400" dirty="0">
                <a:latin typeface="Times New Roman" panose="02020603050405020304" pitchFamily="18" charset="0"/>
                <a:cs typeface="Times New Roman" panose="02020603050405020304" pitchFamily="18" charset="0"/>
              </a:rPr>
              <a:t>Taylor’un çalışmalarındaki amaç, </a:t>
            </a:r>
            <a:r>
              <a:rPr lang="tr-TR" sz="2400" i="1" dirty="0">
                <a:latin typeface="Times New Roman" panose="02020603050405020304" pitchFamily="18" charset="0"/>
                <a:cs typeface="Times New Roman" panose="02020603050405020304" pitchFamily="18" charset="0"/>
              </a:rPr>
              <a:t>israf ve kayıplara </a:t>
            </a:r>
            <a:r>
              <a:rPr lang="tr-TR" sz="2400" dirty="0">
                <a:latin typeface="Times New Roman" panose="02020603050405020304" pitchFamily="18" charset="0"/>
                <a:cs typeface="Times New Roman" panose="02020603050405020304" pitchFamily="18" charset="0"/>
              </a:rPr>
              <a:t>yol açan etkenleri rasyonel yöntemlerle kontrol altına alarak verimliliği arttırmaktır.</a:t>
            </a:r>
          </a:p>
          <a:p>
            <a:pPr marL="0" indent="0">
              <a:buNone/>
            </a:pP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 xmlns:p14="http://schemas.microsoft.com/office/powerpoint/2010/main" val="380152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 xmlns:a16="http://schemas.microsoft.com/office/drawing/2014/main" id="{474B1567-D84C-4333-95AB-FCB556C6C230}"/>
              </a:ext>
            </a:extLst>
          </p:cNvPr>
          <p:cNvPicPr>
            <a:picLocks noChangeAspect="1"/>
          </p:cNvPicPr>
          <p:nvPr/>
        </p:nvPicPr>
        <p:blipFill>
          <a:blip r:embed="rId2"/>
          <a:srcRect l="29977" r="29268" b="1"/>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B00415B6-B133-CD46-567F-58AC8DDC24B9}"/>
              </a:ext>
            </a:extLst>
          </p:cNvPr>
          <p:cNvGraphicFramePr>
            <a:graphicFrameLocks noGrp="1"/>
          </p:cNvGraphicFramePr>
          <p:nvPr>
            <p:ph idx="1"/>
            <p:extLst>
              <p:ext uri="{D42A27DB-BD31-4B8C-83A1-F6EECF244321}">
                <p14:modId xmlns="" xmlns:p14="http://schemas.microsoft.com/office/powerpoint/2010/main" val="1800032971"/>
              </p:ext>
            </p:extLst>
          </p:nvPr>
        </p:nvGraphicFramePr>
        <p:xfrm>
          <a:off x="4357686" y="857232"/>
          <a:ext cx="4303713" cy="5362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9363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642918"/>
            <a:ext cx="4168866" cy="5534045"/>
          </a:xfrm>
        </p:spPr>
        <p:txBody>
          <a:bodyPr>
            <a:normAutofit/>
          </a:bodyPr>
          <a:lstStyle/>
          <a:p>
            <a:pPr marL="0" indent="0">
              <a:buNone/>
              <a:defRPr/>
            </a:pPr>
            <a:r>
              <a:rPr lang="tr-TR" sz="2600" dirty="0">
                <a:latin typeface="Times New Roman" panose="02020603050405020304" pitchFamily="18" charset="0"/>
                <a:cs typeface="Times New Roman" panose="02020603050405020304" pitchFamily="18" charset="0"/>
              </a:rPr>
              <a:t>3. Rasyonel ve bilimsel yöntemlerle geliştirilen iş görme davranışlarının işçiler tarafından benimsenip, uygulanabilmesi için, işçilerle işbirliğinin sağlanması.</a:t>
            </a:r>
          </a:p>
          <a:p>
            <a:pPr marL="0" indent="0">
              <a:buNone/>
              <a:defRPr/>
            </a:pPr>
            <a:r>
              <a:rPr lang="tr-TR" sz="2600" dirty="0">
                <a:latin typeface="Times New Roman" panose="02020603050405020304" pitchFamily="18" charset="0"/>
                <a:cs typeface="Times New Roman" panose="02020603050405020304" pitchFamily="18" charset="0"/>
              </a:rPr>
              <a:t>4. Yönetimle ilgili iş ve sorumlulukların işçinin üzerinden yönetime devredilmesi ve sorumluluğun dağıtılması.</a:t>
            </a:r>
          </a:p>
          <a:p>
            <a:pPr marL="457200" indent="-457200">
              <a:buNone/>
              <a:defRPr/>
            </a:pPr>
            <a:r>
              <a:rPr lang="tr-TR" dirty="0">
                <a:latin typeface="Times New Roman" panose="02020603050405020304" pitchFamily="18" charset="0"/>
                <a:cs typeface="Times New Roman" panose="02020603050405020304" pitchFamily="18" charset="0"/>
              </a:rPr>
              <a:t>	</a:t>
            </a:r>
            <a:endParaRPr lang="tr-TR" dirty="0"/>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7967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 xmlns:a16="http://schemas.microsoft.com/office/drawing/2014/main" id="{E853E11D-71E5-1048-AA87-E0E75EE481DD}"/>
              </a:ext>
            </a:extLst>
          </p:cNvPr>
          <p:cNvPicPr>
            <a:picLocks noChangeAspect="1"/>
          </p:cNvPicPr>
          <p:nvPr/>
        </p:nvPicPr>
        <p:blipFill>
          <a:blip r:embed="rId2"/>
          <a:srcRect l="21686" r="42868" b="-1"/>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3FDD6FD1-21C1-9577-6FEE-EDC7EC8EAA35}"/>
              </a:ext>
            </a:extLst>
          </p:cNvPr>
          <p:cNvGraphicFramePr>
            <a:graphicFrameLocks noGrp="1"/>
          </p:cNvGraphicFramePr>
          <p:nvPr>
            <p:ph idx="1"/>
            <p:extLst>
              <p:ext uri="{D42A27DB-BD31-4B8C-83A1-F6EECF244321}">
                <p14:modId xmlns="" xmlns:p14="http://schemas.microsoft.com/office/powerpoint/2010/main" val="332443444"/>
              </p:ext>
            </p:extLst>
          </p:nvPr>
        </p:nvGraphicFramePr>
        <p:xfrm>
          <a:off x="4000496" y="1000108"/>
          <a:ext cx="4719741" cy="5208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3041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çerik Yer Tutucusu 2"/>
          <p:cNvSpPr>
            <a:spLocks noGrp="1"/>
          </p:cNvSpPr>
          <p:nvPr>
            <p:ph idx="1"/>
          </p:nvPr>
        </p:nvSpPr>
        <p:spPr>
          <a:xfrm>
            <a:off x="628650" y="857232"/>
            <a:ext cx="4168866" cy="5319731"/>
          </a:xfrm>
        </p:spPr>
        <p:txBody>
          <a:bodyPr>
            <a:normAutofit lnSpcReduction="10000"/>
          </a:bodyPr>
          <a:lstStyle/>
          <a:p>
            <a:pPr marL="0" indent="0">
              <a:buNone/>
            </a:pPr>
            <a:r>
              <a:rPr lang="tr-TR" sz="2400" dirty="0">
                <a:latin typeface="Times New Roman" panose="02020603050405020304" pitchFamily="18" charset="0"/>
                <a:cs typeface="Times New Roman" panose="02020603050405020304" pitchFamily="18" charset="0"/>
              </a:rPr>
              <a:t>Yönetim Süreci Yaklaşımı (</a:t>
            </a:r>
            <a:r>
              <a:rPr lang="tr-TR" sz="2400" dirty="0" err="1">
                <a:latin typeface="Times New Roman" panose="02020603050405020304" pitchFamily="18" charset="0"/>
                <a:cs typeface="Times New Roman" panose="02020603050405020304" pitchFamily="18" charset="0"/>
              </a:rPr>
              <a:t>Henri</a:t>
            </a:r>
            <a:r>
              <a:rPr lang="tr-TR" sz="2400" dirty="0">
                <a:latin typeface="Times New Roman" panose="02020603050405020304" pitchFamily="18" charset="0"/>
                <a:cs typeface="Times New Roman" panose="02020603050405020304" pitchFamily="18" charset="0"/>
              </a:rPr>
              <a:t> FAYOL)</a:t>
            </a:r>
          </a:p>
          <a:p>
            <a:pPr>
              <a:defRPr/>
            </a:pPr>
            <a:r>
              <a:rPr lang="tr-TR" sz="2400" dirty="0">
                <a:latin typeface="Times New Roman" panose="02020603050405020304" pitchFamily="18" charset="0"/>
                <a:cs typeface="Times New Roman" panose="02020603050405020304" pitchFamily="18" charset="0"/>
              </a:rPr>
              <a:t>Henry </a:t>
            </a:r>
            <a:r>
              <a:rPr lang="tr-TR" sz="2400" dirty="0" err="1">
                <a:latin typeface="Times New Roman" panose="02020603050405020304" pitchFamily="18" charset="0"/>
                <a:cs typeface="Times New Roman" panose="02020603050405020304" pitchFamily="18" charset="0"/>
              </a:rPr>
              <a:t>Fayol</a:t>
            </a:r>
            <a:r>
              <a:rPr lang="tr-TR" sz="2400" dirty="0">
                <a:latin typeface="Times New Roman" panose="02020603050405020304" pitchFamily="18" charset="0"/>
                <a:cs typeface="Times New Roman" panose="02020603050405020304" pitchFamily="18" charset="0"/>
              </a:rPr>
              <a:t> yönetimi bir </a:t>
            </a:r>
            <a:r>
              <a:rPr lang="tr-TR" sz="2400" b="1" dirty="0">
                <a:latin typeface="Times New Roman" panose="02020603050405020304" pitchFamily="18" charset="0"/>
                <a:cs typeface="Times New Roman" panose="02020603050405020304" pitchFamily="18" charset="0"/>
              </a:rPr>
              <a:t>süreç</a:t>
            </a:r>
            <a:r>
              <a:rPr lang="tr-TR" sz="2400" dirty="0">
                <a:latin typeface="Times New Roman" panose="02020603050405020304" pitchFamily="18" charset="0"/>
                <a:cs typeface="Times New Roman" panose="02020603050405020304" pitchFamily="18" charset="0"/>
              </a:rPr>
              <a:t> olarak düşünmüş ve evrensel olan bu gerçeği açıkça ortaya koymuştur. Yönetim bir anda başlayıp biten bir olay değil; her an yenilenen ve tekrarlanan bir süreçtir.</a:t>
            </a:r>
          </a:p>
          <a:p>
            <a:pPr>
              <a:defRPr/>
            </a:pPr>
            <a:r>
              <a:rPr lang="tr-TR" sz="2400" dirty="0" err="1">
                <a:latin typeface="Times New Roman" panose="02020603050405020304" pitchFamily="18" charset="0"/>
                <a:cs typeface="Times New Roman" panose="02020603050405020304" pitchFamily="18" charset="0"/>
              </a:rPr>
              <a:t>Fayol’a</a:t>
            </a:r>
            <a:r>
              <a:rPr lang="tr-TR" sz="2400" dirty="0">
                <a:latin typeface="Times New Roman" panose="02020603050405020304" pitchFamily="18" charset="0"/>
                <a:cs typeface="Times New Roman" panose="02020603050405020304" pitchFamily="18" charset="0"/>
              </a:rPr>
              <a:t> göre yönetimin ilkeleri üç başlık altında toplanabilir,</a:t>
            </a:r>
          </a:p>
          <a:p>
            <a:pPr marL="400050" lvl="1" indent="0">
              <a:buNone/>
              <a:defRPr/>
            </a:pPr>
            <a:r>
              <a:rPr lang="tr-TR" sz="2400" dirty="0">
                <a:latin typeface="Times New Roman" panose="02020603050405020304" pitchFamily="18" charset="0"/>
                <a:cs typeface="Times New Roman" panose="02020603050405020304" pitchFamily="18" charset="0"/>
              </a:rPr>
              <a:t>a) Yapısal İlkeler</a:t>
            </a:r>
          </a:p>
          <a:p>
            <a:pPr marL="400050" lvl="1" indent="0">
              <a:buNone/>
              <a:defRPr/>
            </a:pPr>
            <a:r>
              <a:rPr lang="tr-TR" sz="2400" dirty="0">
                <a:latin typeface="Times New Roman" panose="02020603050405020304" pitchFamily="18" charset="0"/>
                <a:cs typeface="Times New Roman" panose="02020603050405020304" pitchFamily="18" charset="0"/>
              </a:rPr>
              <a:t>b) Süreç İlkeleri</a:t>
            </a:r>
          </a:p>
          <a:p>
            <a:pPr marL="400050" lvl="1" indent="0">
              <a:buNone/>
              <a:defRPr/>
            </a:pPr>
            <a:r>
              <a:rPr lang="tr-TR" sz="2400" dirty="0">
                <a:latin typeface="Times New Roman" panose="02020603050405020304" pitchFamily="18" charset="0"/>
                <a:cs typeface="Times New Roman" panose="02020603050405020304" pitchFamily="18" charset="0"/>
              </a:rPr>
              <a:t>c) Sonuçsal İlkeler</a:t>
            </a:r>
          </a:p>
          <a:p>
            <a:pPr marL="0" indent="0">
              <a:buNone/>
            </a:pPr>
            <a:endParaRPr lang="tr-TR" sz="1700" dirty="0"/>
          </a:p>
        </p:txBody>
      </p:sp>
      <p:sp>
        <p:nvSpPr>
          <p:cNvPr id="19" name="Oval 18">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9050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p:cNvSpPr>
            <a:spLocks noGrp="1"/>
          </p:cNvSpPr>
          <p:nvPr>
            <p:ph type="title"/>
          </p:nvPr>
        </p:nvSpPr>
        <p:spPr>
          <a:xfrm>
            <a:off x="1028697" y="348865"/>
            <a:ext cx="7533018" cy="877729"/>
          </a:xfrm>
        </p:spPr>
        <p:txBody>
          <a:bodyPr anchor="ctr">
            <a:normAutofit/>
          </a:bodyPr>
          <a:lstStyle/>
          <a:p>
            <a:r>
              <a:rPr lang="tr-TR" sz="3500">
                <a:solidFill>
                  <a:srgbClr val="FFFFFF"/>
                </a:solidFill>
                <a:latin typeface="Times New Roman" panose="02020603050405020304" pitchFamily="18" charset="0"/>
                <a:cs typeface="Times New Roman" panose="02020603050405020304" pitchFamily="18" charset="0"/>
              </a:rPr>
              <a:t>YÖNETİM</a:t>
            </a:r>
          </a:p>
        </p:txBody>
      </p:sp>
      <p:graphicFrame>
        <p:nvGraphicFramePr>
          <p:cNvPr id="5" name="İçerik Yer Tutucusu 2">
            <a:extLst>
              <a:ext uri="{FF2B5EF4-FFF2-40B4-BE49-F238E27FC236}">
                <a16:creationId xmlns="" xmlns:a16="http://schemas.microsoft.com/office/drawing/2014/main" id="{55A6E23A-0FB6-A01B-8326-630E4B238329}"/>
              </a:ext>
            </a:extLst>
          </p:cNvPr>
          <p:cNvGraphicFramePr>
            <a:graphicFrameLocks noGrp="1"/>
          </p:cNvGraphicFramePr>
          <p:nvPr>
            <p:ph idx="1"/>
            <p:extLst>
              <p:ext uri="{D42A27DB-BD31-4B8C-83A1-F6EECF244321}">
                <p14:modId xmlns="" xmlns:p14="http://schemas.microsoft.com/office/powerpoint/2010/main" val="212826083"/>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20983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 xmlns:a16="http://schemas.microsoft.com/office/drawing/2014/main" id="{E51650B4-BA18-1A0F-0171-9560AD5C40B2}"/>
              </a:ext>
            </a:extLst>
          </p:cNvPr>
          <p:cNvPicPr>
            <a:picLocks noChangeAspect="1"/>
          </p:cNvPicPr>
          <p:nvPr/>
        </p:nvPicPr>
        <p:blipFill>
          <a:blip r:embed="rId2"/>
          <a:srcRect l="41038" r="10588" b="2"/>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0F7D28CE-CBE0-3E13-6FD2-E77A34D30917}"/>
              </a:ext>
            </a:extLst>
          </p:cNvPr>
          <p:cNvGraphicFramePr>
            <a:graphicFrameLocks noGrp="1"/>
          </p:cNvGraphicFramePr>
          <p:nvPr>
            <p:ph idx="1"/>
            <p:extLst>
              <p:ext uri="{D42A27DB-BD31-4B8C-83A1-F6EECF244321}">
                <p14:modId xmlns="" xmlns:p14="http://schemas.microsoft.com/office/powerpoint/2010/main" val="919000281"/>
              </p:ext>
            </p:extLst>
          </p:nvPr>
        </p:nvGraphicFramePr>
        <p:xfrm>
          <a:off x="428596" y="857232"/>
          <a:ext cx="4245074" cy="531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4444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 xmlns:a16="http://schemas.microsoft.com/office/drawing/2014/main" id="{2D04546C-4E23-B116-88BC-86AB385A6000}"/>
              </a:ext>
            </a:extLst>
          </p:cNvPr>
          <p:cNvPicPr>
            <a:picLocks noChangeAspect="1"/>
          </p:cNvPicPr>
          <p:nvPr/>
        </p:nvPicPr>
        <p:blipFill>
          <a:blip r:embed="rId2"/>
          <a:srcRect l="21767" r="13546"/>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99A4ED47-FFB0-CECA-9DF1-01264794995A}"/>
              </a:ext>
            </a:extLst>
          </p:cNvPr>
          <p:cNvGraphicFramePr>
            <a:graphicFrameLocks noGrp="1"/>
          </p:cNvGraphicFramePr>
          <p:nvPr>
            <p:ph idx="1"/>
            <p:extLst>
              <p:ext uri="{D42A27DB-BD31-4B8C-83A1-F6EECF244321}">
                <p14:modId xmlns="" xmlns:p14="http://schemas.microsoft.com/office/powerpoint/2010/main" val="935601129"/>
              </p:ext>
            </p:extLst>
          </p:nvPr>
        </p:nvGraphicFramePr>
        <p:xfrm>
          <a:off x="428596" y="785794"/>
          <a:ext cx="4245074" cy="5391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08621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6138" y="3423959"/>
            <a:ext cx="473163"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5587670" y="5166682"/>
            <a:ext cx="1376794"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Picture 5">
            <a:extLst>
              <a:ext uri="{FF2B5EF4-FFF2-40B4-BE49-F238E27FC236}">
                <a16:creationId xmlns="" xmlns:a16="http://schemas.microsoft.com/office/drawing/2014/main" id="{16FA100F-2C72-CB2E-7C01-B586C084C2C6}"/>
              </a:ext>
            </a:extLst>
          </p:cNvPr>
          <p:cNvPicPr>
            <a:picLocks noChangeAspect="1"/>
          </p:cNvPicPr>
          <p:nvPr/>
        </p:nvPicPr>
        <p:blipFill>
          <a:blip r:embed="rId2"/>
          <a:srcRect l="24251" r="33561" b="-2"/>
          <a:stretch>
            <a:fillRect/>
          </a:stretch>
        </p:blipFill>
        <p:spPr>
          <a:xfrm>
            <a:off x="5813981" y="1075239"/>
            <a:ext cx="3096452"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 name="İçerik Yer Tutucusu 2">
            <a:extLst>
              <a:ext uri="{FF2B5EF4-FFF2-40B4-BE49-F238E27FC236}">
                <a16:creationId xmlns="" xmlns:a16="http://schemas.microsoft.com/office/drawing/2014/main" id="{B090CEA8-77A3-E985-3ECD-3ACF90019FE5}"/>
              </a:ext>
            </a:extLst>
          </p:cNvPr>
          <p:cNvGraphicFramePr>
            <a:graphicFrameLocks noGrp="1"/>
          </p:cNvGraphicFramePr>
          <p:nvPr>
            <p:ph idx="1"/>
            <p:extLst>
              <p:ext uri="{D42A27DB-BD31-4B8C-83A1-F6EECF244321}">
                <p14:modId xmlns="" xmlns:p14="http://schemas.microsoft.com/office/powerpoint/2010/main" val="2569808509"/>
              </p:ext>
            </p:extLst>
          </p:nvPr>
        </p:nvGraphicFramePr>
        <p:xfrm>
          <a:off x="500034" y="928670"/>
          <a:ext cx="4173636" cy="524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5290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5">
            <a:extLst>
              <a:ext uri="{FF2B5EF4-FFF2-40B4-BE49-F238E27FC236}">
                <a16:creationId xmlns="" xmlns:a16="http://schemas.microsoft.com/office/drawing/2014/main" id="{B1EB99E5-14CF-FB6A-BF2A-E081D92ADD73}"/>
              </a:ext>
            </a:extLst>
          </p:cNvPr>
          <p:cNvPicPr>
            <a:picLocks noChangeAspect="1"/>
          </p:cNvPicPr>
          <p:nvPr/>
        </p:nvPicPr>
        <p:blipFill>
          <a:blip r:embed="rId2"/>
          <a:srcRect l="49064" r="873" b="-2"/>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8" name="İçerik Yer Tutucusu 2">
            <a:extLst>
              <a:ext uri="{FF2B5EF4-FFF2-40B4-BE49-F238E27FC236}">
                <a16:creationId xmlns="" xmlns:a16="http://schemas.microsoft.com/office/drawing/2014/main" id="{0A23F868-D9CC-FF65-A51A-6C556E14E646}"/>
              </a:ext>
            </a:extLst>
          </p:cNvPr>
          <p:cNvGraphicFramePr>
            <a:graphicFrameLocks noGrp="1"/>
          </p:cNvGraphicFramePr>
          <p:nvPr>
            <p:ph idx="1"/>
            <p:extLst>
              <p:ext uri="{D42A27DB-BD31-4B8C-83A1-F6EECF244321}">
                <p14:modId xmlns="" xmlns:p14="http://schemas.microsoft.com/office/powerpoint/2010/main" val="2124533894"/>
              </p:ext>
            </p:extLst>
          </p:nvPr>
        </p:nvGraphicFramePr>
        <p:xfrm>
          <a:off x="628650" y="1825625"/>
          <a:ext cx="40450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00308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28650" y="1825625"/>
            <a:ext cx="4300540" cy="4351338"/>
          </a:xfrm>
        </p:spPr>
        <p:txBody>
          <a:bodyPr/>
          <a:lstStyle/>
          <a:p>
            <a:pPr lvl="0"/>
            <a:r>
              <a:rPr lang="tr-TR" dirty="0" err="1" smtClean="0"/>
              <a:t>Max</a:t>
            </a:r>
            <a:r>
              <a:rPr lang="tr-TR" dirty="0" smtClean="0"/>
              <a:t> </a:t>
            </a:r>
            <a:r>
              <a:rPr lang="tr-TR" dirty="0" err="1" smtClean="0"/>
              <a:t>Weber’e</a:t>
            </a:r>
            <a:r>
              <a:rPr lang="tr-TR" dirty="0" smtClean="0"/>
              <a:t> göre, eski örgütler sanayileşen ve modernleşen batı dünyası için yetersiz olmaya başlamışlardı. Bunların yerini gerek kamu kesiminde, gerekse özel kesimde </a:t>
            </a:r>
            <a:r>
              <a:rPr lang="tr-TR" b="1" i="1" dirty="0" smtClean="0"/>
              <a:t>bürokrasi</a:t>
            </a:r>
            <a:r>
              <a:rPr lang="tr-TR" dirty="0" smtClean="0"/>
              <a:t> denen büyük çaplı örgütler almaktadır. </a:t>
            </a:r>
            <a:endParaRPr lang="en-US" dirty="0" smtClean="0"/>
          </a:p>
          <a:p>
            <a:endParaRPr lang="tr-TR" dirty="0"/>
          </a:p>
        </p:txBody>
      </p:sp>
      <p:pic>
        <p:nvPicPr>
          <p:cNvPr id="5" name="Picture 5">
            <a:extLst>
              <a:ext uri="{FF2B5EF4-FFF2-40B4-BE49-F238E27FC236}">
                <a16:creationId xmlns="" xmlns:a16="http://schemas.microsoft.com/office/drawing/2014/main" id="{16FA100F-2C72-CB2E-7C01-B586C084C2C6}"/>
              </a:ext>
            </a:extLst>
          </p:cNvPr>
          <p:cNvPicPr>
            <a:picLocks noChangeAspect="1"/>
          </p:cNvPicPr>
          <p:nvPr/>
        </p:nvPicPr>
        <p:blipFill>
          <a:blip r:embed="rId2"/>
          <a:srcRect l="24251" r="33561" b="-2"/>
          <a:stretch>
            <a:fillRect/>
          </a:stretch>
        </p:blipFill>
        <p:spPr>
          <a:xfrm>
            <a:off x="5429256" y="1075239"/>
            <a:ext cx="3481177" cy="513984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6138" y="3423959"/>
            <a:ext cx="473163"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5587670" y="5166682"/>
            <a:ext cx="1376794"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Picture 5">
            <a:extLst>
              <a:ext uri="{FF2B5EF4-FFF2-40B4-BE49-F238E27FC236}">
                <a16:creationId xmlns="" xmlns:a16="http://schemas.microsoft.com/office/drawing/2014/main" id="{05A72B9D-561B-9C73-BB2C-0D8E0DBE5D71}"/>
              </a:ext>
            </a:extLst>
          </p:cNvPr>
          <p:cNvPicPr>
            <a:picLocks noChangeAspect="1"/>
          </p:cNvPicPr>
          <p:nvPr/>
        </p:nvPicPr>
        <p:blipFill>
          <a:blip r:embed="rId2"/>
          <a:srcRect l="32043" r="29333" b="1"/>
          <a:stretch>
            <a:fillRect/>
          </a:stretch>
        </p:blipFill>
        <p:spPr>
          <a:xfrm>
            <a:off x="5813981" y="1075239"/>
            <a:ext cx="3096452"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 name="İçerik Yer Tutucusu 2">
            <a:extLst>
              <a:ext uri="{FF2B5EF4-FFF2-40B4-BE49-F238E27FC236}">
                <a16:creationId xmlns="" xmlns:a16="http://schemas.microsoft.com/office/drawing/2014/main" id="{A5397E78-417E-9E7E-B5AC-8AF7F2451E97}"/>
              </a:ext>
            </a:extLst>
          </p:cNvPr>
          <p:cNvGraphicFramePr>
            <a:graphicFrameLocks noGrp="1"/>
          </p:cNvGraphicFramePr>
          <p:nvPr>
            <p:ph idx="1"/>
            <p:extLst>
              <p:ext uri="{D42A27DB-BD31-4B8C-83A1-F6EECF244321}">
                <p14:modId xmlns="" xmlns:p14="http://schemas.microsoft.com/office/powerpoint/2010/main" val="3333136554"/>
              </p:ext>
            </p:extLst>
          </p:nvPr>
        </p:nvGraphicFramePr>
        <p:xfrm>
          <a:off x="428596" y="785794"/>
          <a:ext cx="4245074" cy="5391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9218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6138" y="3423959"/>
            <a:ext cx="473163"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5587670" y="5166682"/>
            <a:ext cx="1376794"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Picture 5">
            <a:extLst>
              <a:ext uri="{FF2B5EF4-FFF2-40B4-BE49-F238E27FC236}">
                <a16:creationId xmlns="" xmlns:a16="http://schemas.microsoft.com/office/drawing/2014/main" id="{762112E7-137A-28D9-7543-39642BD39F2A}"/>
              </a:ext>
            </a:extLst>
          </p:cNvPr>
          <p:cNvPicPr>
            <a:picLocks noChangeAspect="1"/>
          </p:cNvPicPr>
          <p:nvPr/>
        </p:nvPicPr>
        <p:blipFill>
          <a:blip r:embed="rId2"/>
          <a:srcRect l="31947" r="17991"/>
          <a:stretch>
            <a:fillRect/>
          </a:stretch>
        </p:blipFill>
        <p:spPr>
          <a:xfrm>
            <a:off x="5813981" y="1075239"/>
            <a:ext cx="3096452"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 name="İçerik Yer Tutucusu 2">
            <a:extLst>
              <a:ext uri="{FF2B5EF4-FFF2-40B4-BE49-F238E27FC236}">
                <a16:creationId xmlns="" xmlns:a16="http://schemas.microsoft.com/office/drawing/2014/main" id="{6721698D-27C0-F3BC-0CA8-E60A2A6F5609}"/>
              </a:ext>
            </a:extLst>
          </p:cNvPr>
          <p:cNvGraphicFramePr>
            <a:graphicFrameLocks noGrp="1"/>
          </p:cNvGraphicFramePr>
          <p:nvPr>
            <p:ph idx="1"/>
            <p:extLst>
              <p:ext uri="{D42A27DB-BD31-4B8C-83A1-F6EECF244321}">
                <p14:modId xmlns="" xmlns:p14="http://schemas.microsoft.com/office/powerpoint/2010/main" val="2236537865"/>
              </p:ext>
            </p:extLst>
          </p:nvPr>
        </p:nvGraphicFramePr>
        <p:xfrm>
          <a:off x="500034" y="785794"/>
          <a:ext cx="4173636" cy="5391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13988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785794"/>
            <a:ext cx="4168866" cy="5391169"/>
          </a:xfrm>
        </p:spPr>
        <p:txBody>
          <a:bodyPr>
            <a:normAutofit/>
          </a:bodyPr>
          <a:lstStyle/>
          <a:p>
            <a:pPr marL="365760" indent="-283464">
              <a:buNone/>
              <a:defRPr/>
            </a:pPr>
            <a:r>
              <a:rPr lang="tr-TR" sz="2400" dirty="0">
                <a:latin typeface="Times New Roman" panose="02020603050405020304" pitchFamily="18" charset="0"/>
                <a:cs typeface="Times New Roman" panose="02020603050405020304" pitchFamily="18" charset="0"/>
              </a:rPr>
              <a:t>Klasik Yönetim Düşüncesinin Eleştirisi:</a:t>
            </a:r>
          </a:p>
          <a:p>
            <a:pPr marL="0" indent="0">
              <a:buNone/>
              <a:defRPr/>
            </a:pPr>
            <a:r>
              <a:rPr lang="tr-TR" sz="2400" dirty="0">
                <a:latin typeface="Times New Roman" panose="02020603050405020304" pitchFamily="18" charset="0"/>
                <a:cs typeface="Times New Roman" panose="02020603050405020304" pitchFamily="18" charset="0"/>
              </a:rPr>
              <a:t>1. Klasik yaklaşımda </a:t>
            </a:r>
            <a:r>
              <a:rPr lang="tr-TR" sz="2400" i="1" dirty="0">
                <a:latin typeface="Times New Roman" panose="02020603050405020304" pitchFamily="18" charset="0"/>
                <a:cs typeface="Times New Roman" panose="02020603050405020304" pitchFamily="18" charset="0"/>
              </a:rPr>
              <a:t>insan faktörü </a:t>
            </a:r>
            <a:r>
              <a:rPr lang="tr-TR" sz="2400" dirty="0">
                <a:latin typeface="Times New Roman" panose="02020603050405020304" pitchFamily="18" charset="0"/>
                <a:cs typeface="Times New Roman" panose="02020603050405020304" pitchFamily="18" charset="0"/>
              </a:rPr>
              <a:t>her zaman ikinci sırada yer alır. Bu açıdan klasik teori örgütün fiziksel yapıları üzerinde durmuş, ancak onun </a:t>
            </a:r>
            <a:r>
              <a:rPr lang="tr-TR" sz="2400" i="1" dirty="0">
                <a:latin typeface="Times New Roman" panose="02020603050405020304" pitchFamily="18" charset="0"/>
                <a:cs typeface="Times New Roman" panose="02020603050405020304" pitchFamily="18" charset="0"/>
              </a:rPr>
              <a:t>insan öğesini ihmal etmiştir</a:t>
            </a:r>
            <a:r>
              <a:rPr lang="tr-TR" sz="2400" dirty="0">
                <a:latin typeface="Times New Roman" panose="02020603050405020304" pitchFamily="18" charset="0"/>
                <a:cs typeface="Times New Roman" panose="02020603050405020304" pitchFamily="18" charset="0"/>
              </a:rPr>
              <a:t>.</a:t>
            </a:r>
          </a:p>
          <a:p>
            <a:pPr marL="0" indent="0">
              <a:buNone/>
              <a:defRPr/>
            </a:pPr>
            <a:r>
              <a:rPr lang="tr-TR" sz="2400" dirty="0">
                <a:latin typeface="Times New Roman" panose="02020603050405020304" pitchFamily="18" charset="0"/>
                <a:cs typeface="Times New Roman" panose="02020603050405020304" pitchFamily="18" charset="0"/>
              </a:rPr>
              <a:t>2. Organizasyonu </a:t>
            </a:r>
            <a:r>
              <a:rPr lang="tr-TR" sz="2400" i="1" dirty="0">
                <a:latin typeface="Times New Roman" panose="02020603050405020304" pitchFamily="18" charset="0"/>
                <a:cs typeface="Times New Roman" panose="02020603050405020304" pitchFamily="18" charset="0"/>
              </a:rPr>
              <a:t>kapalı sistem anlayışıyla </a:t>
            </a:r>
            <a:r>
              <a:rPr lang="tr-TR" sz="2400" dirty="0">
                <a:latin typeface="Times New Roman" panose="02020603050405020304" pitchFamily="18" charset="0"/>
                <a:cs typeface="Times New Roman" panose="02020603050405020304" pitchFamily="18" charset="0"/>
              </a:rPr>
              <a:t>ele alır. Bu açıdan örgüt içi iletişimin nasıl sağlanacağı, örgütle çevre arasındaki iletişimin düzeyi Klasik kuramcıların ihmal ettiği konuların başında gelir.</a:t>
            </a:r>
          </a:p>
          <a:p>
            <a:pPr marL="0" indent="0">
              <a:buNone/>
            </a:pPr>
            <a:endParaRPr lang="tr-TR" dirty="0"/>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63550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eri dönüştürülmekte olan dergi sayfaları">
            <a:extLst>
              <a:ext uri="{FF2B5EF4-FFF2-40B4-BE49-F238E27FC236}">
                <a16:creationId xmlns="" xmlns:a16="http://schemas.microsoft.com/office/drawing/2014/main" id="{A310DE4B-2E9B-5958-D02C-DC064484BC11}"/>
              </a:ext>
            </a:extLst>
          </p:cNvPr>
          <p:cNvPicPr>
            <a:picLocks noChangeAspect="1"/>
          </p:cNvPicPr>
          <p:nvPr/>
        </p:nvPicPr>
        <p:blipFill>
          <a:blip r:embed="rId2"/>
          <a:srcRect l="43238" r="21316" b="-1"/>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4370286" y="1000108"/>
            <a:ext cx="4291113" cy="5219717"/>
          </a:xfrm>
        </p:spPr>
        <p:txBody>
          <a:bodyPr>
            <a:normAutofit/>
          </a:bodyPr>
          <a:lstStyle/>
          <a:p>
            <a:pPr marL="0" indent="0">
              <a:buNone/>
              <a:defRPr/>
            </a:pPr>
            <a:r>
              <a:rPr lang="tr-TR" sz="2000" dirty="0">
                <a:latin typeface="Times New Roman" panose="02020603050405020304" pitchFamily="18" charset="0"/>
                <a:cs typeface="Times New Roman" panose="02020603050405020304" pitchFamily="18" charset="0"/>
              </a:rPr>
              <a:t>3. Klasik teori örgütleri </a:t>
            </a:r>
            <a:r>
              <a:rPr lang="tr-TR" sz="2000" i="1" dirty="0">
                <a:latin typeface="Times New Roman" panose="02020603050405020304" pitchFamily="18" charset="0"/>
                <a:cs typeface="Times New Roman" panose="02020603050405020304" pitchFamily="18" charset="0"/>
              </a:rPr>
              <a:t>mekanik sistem</a:t>
            </a:r>
            <a:r>
              <a:rPr lang="tr-TR" sz="2000" dirty="0">
                <a:latin typeface="Times New Roman" panose="02020603050405020304" pitchFamily="18" charset="0"/>
                <a:cs typeface="Times New Roman" panose="02020603050405020304" pitchFamily="18" charset="0"/>
              </a:rPr>
              <a:t> olarak görmüştür. Klasikler örgütü bir makine, insanı da bu makinenin parçası olarak görmüş, çalışanların ikna edilmelerinde, motivasyonlarında insani özellikler üzerinde durulmamıştır.</a:t>
            </a:r>
          </a:p>
          <a:p>
            <a:pPr marL="0" indent="0">
              <a:buNone/>
              <a:defRPr/>
            </a:pPr>
            <a:r>
              <a:rPr lang="tr-TR" sz="2000" dirty="0">
                <a:latin typeface="Times New Roman" panose="02020603050405020304" pitchFamily="18" charset="0"/>
                <a:cs typeface="Times New Roman" panose="02020603050405020304" pitchFamily="18" charset="0"/>
              </a:rPr>
              <a:t>4. Klasik teorinin akılcı, </a:t>
            </a:r>
            <a:r>
              <a:rPr lang="tr-TR" sz="2000" i="1" dirty="0">
                <a:latin typeface="Times New Roman" panose="02020603050405020304" pitchFamily="18" charset="0"/>
                <a:cs typeface="Times New Roman" panose="02020603050405020304" pitchFamily="18" charset="0"/>
              </a:rPr>
              <a:t>ekonomik insan modeli </a:t>
            </a:r>
            <a:r>
              <a:rPr lang="tr-TR" sz="2000" dirty="0">
                <a:latin typeface="Times New Roman" panose="02020603050405020304" pitchFamily="18" charset="0"/>
                <a:cs typeface="Times New Roman" panose="02020603050405020304" pitchFamily="18" charset="0"/>
              </a:rPr>
              <a:t>de etkin iletişimin önünde önemli bir engel olarak durmaktadır. İnsanlar birbirleriyle her zaman rasyonel gerekçelerle iletişimde bulunmaz, duygusal nedenlerle de iletişimde bulunurlar.</a:t>
            </a:r>
          </a:p>
          <a:p>
            <a:pPr marL="0" indent="0">
              <a:buNone/>
              <a:defRPr/>
            </a:pPr>
            <a:r>
              <a:rPr lang="tr-TR" sz="2000" i="1" dirty="0">
                <a:latin typeface="Times New Roman" panose="02020603050405020304" pitchFamily="18" charset="0"/>
                <a:cs typeface="Times New Roman" panose="02020603050405020304" pitchFamily="18" charset="0"/>
              </a:rPr>
              <a:t>5. </a:t>
            </a:r>
            <a:r>
              <a:rPr lang="tr-TR" sz="2000" i="1" dirty="0" err="1">
                <a:latin typeface="Times New Roman" panose="02020603050405020304" pitchFamily="18" charset="0"/>
                <a:cs typeface="Times New Roman" panose="02020603050405020304" pitchFamily="18" charset="0"/>
              </a:rPr>
              <a:t>İnformel</a:t>
            </a:r>
            <a:r>
              <a:rPr lang="tr-TR" sz="2000" i="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yapılar ve </a:t>
            </a:r>
            <a:r>
              <a:rPr lang="tr-TR" sz="2000" i="1" dirty="0">
                <a:latin typeface="Times New Roman" panose="02020603050405020304" pitchFamily="18" charset="0"/>
                <a:cs typeface="Times New Roman" panose="02020603050405020304" pitchFamily="18" charset="0"/>
              </a:rPr>
              <a:t>iletişim</a:t>
            </a:r>
            <a:r>
              <a:rPr lang="tr-TR" sz="2000" dirty="0">
                <a:latin typeface="Times New Roman" panose="02020603050405020304" pitchFamily="18" charset="0"/>
                <a:cs typeface="Times New Roman" panose="02020603050405020304" pitchFamily="18" charset="0"/>
              </a:rPr>
              <a:t> ihmal edilmiş,  salt formel yapılar üzerinde durulmuştur</a:t>
            </a:r>
            <a:r>
              <a:rPr lang="tr-TR" sz="1800" dirty="0">
                <a:latin typeface="Times New Roman" panose="02020603050405020304" pitchFamily="18" charset="0"/>
                <a:cs typeface="Times New Roman" panose="02020603050405020304" pitchFamily="18" charset="0"/>
              </a:rPr>
              <a:t>.</a:t>
            </a:r>
          </a:p>
          <a:p>
            <a:endParaRPr lang="tr-TR" sz="1800" dirty="0"/>
          </a:p>
        </p:txBody>
      </p:sp>
    </p:spTree>
    <p:extLst>
      <p:ext uri="{BB962C8B-B14F-4D97-AF65-F5344CB8AC3E}">
        <p14:creationId xmlns="" xmlns:p14="http://schemas.microsoft.com/office/powerpoint/2010/main" val="875620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6138" y="3423959"/>
            <a:ext cx="473163"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5587670" y="5166682"/>
            <a:ext cx="1376794"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Picture 5">
            <a:extLst>
              <a:ext uri="{FF2B5EF4-FFF2-40B4-BE49-F238E27FC236}">
                <a16:creationId xmlns="" xmlns:a16="http://schemas.microsoft.com/office/drawing/2014/main" id="{E30C81EF-72A4-32BF-B068-8A913E476139}"/>
              </a:ext>
            </a:extLst>
          </p:cNvPr>
          <p:cNvPicPr>
            <a:picLocks noChangeAspect="1"/>
          </p:cNvPicPr>
          <p:nvPr/>
        </p:nvPicPr>
        <p:blipFill>
          <a:blip r:embed="rId2" cstate="print"/>
          <a:srcRect l="15105" r="9899" b="5"/>
          <a:stretch>
            <a:fillRect/>
          </a:stretch>
        </p:blipFill>
        <p:spPr>
          <a:xfrm>
            <a:off x="5813981" y="1075239"/>
            <a:ext cx="3096452"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 name="İçerik Yer Tutucusu 2">
            <a:extLst>
              <a:ext uri="{FF2B5EF4-FFF2-40B4-BE49-F238E27FC236}">
                <a16:creationId xmlns="" xmlns:a16="http://schemas.microsoft.com/office/drawing/2014/main" id="{AB26AE72-501C-1660-415A-2218FA85E930}"/>
              </a:ext>
            </a:extLst>
          </p:cNvPr>
          <p:cNvGraphicFramePr>
            <a:graphicFrameLocks noGrp="1"/>
          </p:cNvGraphicFramePr>
          <p:nvPr>
            <p:ph idx="1"/>
            <p:extLst>
              <p:ext uri="{D42A27DB-BD31-4B8C-83A1-F6EECF244321}">
                <p14:modId xmlns="" xmlns:p14="http://schemas.microsoft.com/office/powerpoint/2010/main" val="385536917"/>
              </p:ext>
            </p:extLst>
          </p:nvPr>
        </p:nvGraphicFramePr>
        <p:xfrm>
          <a:off x="428596" y="642918"/>
          <a:ext cx="4245074" cy="5534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3730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1142984"/>
            <a:ext cx="4168866" cy="5033979"/>
          </a:xfrm>
        </p:spPr>
        <p:txBody>
          <a:bodyPr>
            <a:normAutofit/>
          </a:bodyPr>
          <a:lstStyle/>
          <a:p>
            <a:pPr marL="0" indent="0">
              <a:buNone/>
            </a:pPr>
            <a:r>
              <a:rPr lang="tr-TR" sz="2600" dirty="0" smtClean="0">
                <a:latin typeface="Times New Roman" panose="02020603050405020304" pitchFamily="18" charset="0"/>
                <a:cs typeface="Times New Roman" panose="02020603050405020304" pitchFamily="18" charset="0"/>
              </a:rPr>
              <a:t>Yönetimde </a:t>
            </a:r>
            <a:r>
              <a:rPr lang="tr-TR" sz="2600" dirty="0">
                <a:latin typeface="Times New Roman" panose="02020603050405020304" pitchFamily="18" charset="0"/>
                <a:cs typeface="Times New Roman" panose="02020603050405020304" pitchFamily="18" charset="0"/>
              </a:rPr>
              <a:t>başkaları üzerinde otorite kurma yaklaşımı, kamu yönetimine ait bir yaklaşımdır ve bu yönüyle kamu yönetimi, yönetimden çok idare anlamına gelmektedir. </a:t>
            </a:r>
            <a:r>
              <a:rPr lang="tr-TR" sz="2600" dirty="0" err="1">
                <a:latin typeface="Times New Roman" panose="02020603050405020304" pitchFamily="18" charset="0"/>
                <a:cs typeface="Times New Roman" panose="02020603050405020304" pitchFamily="18" charset="0"/>
              </a:rPr>
              <a:t>İngilizce’de</a:t>
            </a:r>
            <a:r>
              <a:rPr lang="tr-TR" sz="2600" dirty="0">
                <a:latin typeface="Times New Roman" panose="02020603050405020304" pitchFamily="18" charset="0"/>
                <a:cs typeface="Times New Roman" panose="02020603050405020304" pitchFamily="18" charset="0"/>
              </a:rPr>
              <a:t> bu ayrımı yapmak için ‘</a:t>
            </a:r>
            <a:r>
              <a:rPr lang="tr-TR" sz="2600" dirty="0" err="1">
                <a:latin typeface="Times New Roman" panose="02020603050405020304" pitchFamily="18" charset="0"/>
                <a:cs typeface="Times New Roman" panose="02020603050405020304" pitchFamily="18" charset="0"/>
              </a:rPr>
              <a:t>management</a:t>
            </a:r>
            <a:r>
              <a:rPr lang="tr-TR" sz="2600" dirty="0">
                <a:latin typeface="Times New Roman" panose="02020603050405020304" pitchFamily="18" charset="0"/>
                <a:cs typeface="Times New Roman" panose="02020603050405020304" pitchFamily="18" charset="0"/>
              </a:rPr>
              <a:t>’ (yönetim) ve ‘</a:t>
            </a:r>
            <a:r>
              <a:rPr lang="tr-TR" sz="2600" dirty="0" err="1">
                <a:latin typeface="Times New Roman" panose="02020603050405020304" pitchFamily="18" charset="0"/>
                <a:cs typeface="Times New Roman" panose="02020603050405020304" pitchFamily="18" charset="0"/>
              </a:rPr>
              <a:t>administration</a:t>
            </a:r>
            <a:r>
              <a:rPr lang="tr-TR" sz="2600" dirty="0">
                <a:latin typeface="Times New Roman" panose="02020603050405020304" pitchFamily="18" charset="0"/>
                <a:cs typeface="Times New Roman" panose="02020603050405020304" pitchFamily="18" charset="0"/>
              </a:rPr>
              <a:t>’ (idare) kavramları kullanılmaktadır.  </a:t>
            </a:r>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39021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 xmlns:a16="http://schemas.microsoft.com/office/drawing/2014/main" id="{004A8AE1-9605-41DC-920F-A4B8E8F23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c 9">
            <a:extLst>
              <a:ext uri="{FF2B5EF4-FFF2-40B4-BE49-F238E27FC236}">
                <a16:creationId xmlns=""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790889" flipH="1">
            <a:off x="536887" y="795372"/>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628650" y="1461360"/>
            <a:ext cx="4152297" cy="4467970"/>
          </a:xfrm>
        </p:spPr>
        <p:txBody>
          <a:bodyPr>
            <a:normAutofit/>
          </a:bodyPr>
          <a:lstStyle/>
          <a:p>
            <a:pPr marL="82296" indent="0">
              <a:buNone/>
              <a:defRPr/>
            </a:pPr>
            <a:r>
              <a:rPr lang="tr-TR" sz="2400" dirty="0" err="1" smtClean="0">
                <a:latin typeface="Times New Roman" panose="02020603050405020304" pitchFamily="18" charset="0"/>
                <a:cs typeface="Times New Roman" panose="02020603050405020304" pitchFamily="18" charset="0"/>
              </a:rPr>
              <a:t>Neo</a:t>
            </a:r>
            <a:r>
              <a:rPr lang="tr-TR" sz="2400" dirty="0" smtClean="0">
                <a:latin typeface="Times New Roman" panose="02020603050405020304" pitchFamily="18" charset="0"/>
                <a:cs typeface="Times New Roman" panose="02020603050405020304" pitchFamily="18" charset="0"/>
              </a:rPr>
              <a:t>-Klasik </a:t>
            </a:r>
            <a:r>
              <a:rPr lang="tr-TR" sz="2400" dirty="0">
                <a:latin typeface="Times New Roman" panose="02020603050405020304" pitchFamily="18" charset="0"/>
                <a:cs typeface="Times New Roman" panose="02020603050405020304" pitchFamily="18" charset="0"/>
              </a:rPr>
              <a:t>yaklaşımın temel felsefesi insanların birbirlerinden farklı olduklarına, insan davranışlarının mutlaka bir nedene dayanacağına, örgütün sosyal bir sistem olduğuna, insanın diğer üretim faktörleri seviyesinde düşünülemeyeceğine ve onlardan farklı olarak ele alınması gerektiğine dayanmaktadır. </a:t>
            </a:r>
          </a:p>
          <a:p>
            <a:pPr marL="365760" indent="-283464">
              <a:buNone/>
              <a:defRPr/>
            </a:pPr>
            <a:endParaRPr lang="tr-TR" b="1" dirty="0"/>
          </a:p>
          <a:p>
            <a:endParaRPr lang="tr-TR" dirty="0"/>
          </a:p>
        </p:txBody>
      </p:sp>
      <p:sp>
        <p:nvSpPr>
          <p:cNvPr id="26" name="Oval 25">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94297" y="1119031"/>
            <a:ext cx="3464953"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88095" y="4737713"/>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107506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04A8AE1-9605-41DC-920F-A4B8E8F23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790889" flipH="1">
            <a:off x="536887" y="795372"/>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628650" y="1142984"/>
            <a:ext cx="4152297" cy="4786346"/>
          </a:xfrm>
        </p:spPr>
        <p:txBody>
          <a:bodyPr>
            <a:normAutofit/>
          </a:bodyPr>
          <a:lstStyle/>
          <a:p>
            <a:pPr marL="365760" indent="-283464">
              <a:buNone/>
              <a:defRPr/>
            </a:pPr>
            <a:r>
              <a:rPr lang="tr-TR" sz="1800" dirty="0" err="1">
                <a:latin typeface="Times New Roman" panose="02020603050405020304" pitchFamily="18" charset="0"/>
                <a:cs typeface="Times New Roman" panose="02020603050405020304" pitchFamily="18" charset="0"/>
              </a:rPr>
              <a:t>Neo</a:t>
            </a:r>
            <a:r>
              <a:rPr lang="tr-TR" sz="1800" dirty="0">
                <a:latin typeface="Times New Roman" panose="02020603050405020304" pitchFamily="18" charset="0"/>
                <a:cs typeface="Times New Roman" panose="02020603050405020304" pitchFamily="18" charset="0"/>
              </a:rPr>
              <a:t>-Klasik Yönetim Düşüncesinin Eleştirisi</a:t>
            </a:r>
          </a:p>
          <a:p>
            <a:pPr marL="539496" indent="-457200">
              <a:defRPr/>
            </a:pPr>
            <a:r>
              <a:rPr lang="tr-TR" sz="1800" dirty="0" err="1">
                <a:latin typeface="Times New Roman" panose="02020603050405020304" pitchFamily="18" charset="0"/>
                <a:cs typeface="Times New Roman" panose="02020603050405020304" pitchFamily="18" charset="0"/>
              </a:rPr>
              <a:t>Neo</a:t>
            </a:r>
            <a:r>
              <a:rPr lang="tr-TR" sz="1800" dirty="0">
                <a:latin typeface="Times New Roman" panose="02020603050405020304" pitchFamily="18" charset="0"/>
                <a:cs typeface="Times New Roman" panose="02020603050405020304" pitchFamily="18" charset="0"/>
              </a:rPr>
              <a:t>-klasik yaklaşımın başlıca eksik yönü, örgütlerin sadece insan unsuru üzerinde durulmuş, onların rasyonel kurallara göre işleyen ekonomik ve teknik yapısı üzerinde durulmamıştır.</a:t>
            </a:r>
          </a:p>
          <a:p>
            <a:pPr marL="539496" indent="-457200">
              <a:defRPr/>
            </a:pPr>
            <a:r>
              <a:rPr lang="tr-TR" sz="1800" dirty="0">
                <a:latin typeface="Times New Roman" panose="02020603050405020304" pitchFamily="18" charset="0"/>
                <a:cs typeface="Times New Roman" panose="02020603050405020304" pitchFamily="18" charset="0"/>
              </a:rPr>
              <a:t>Örgütlerdeki insani ilişkiler gerçekçi olmayan samimi ilişkilere değil, sahte bir katılım göstermelik bir demokrasiye dayanır. Oysa </a:t>
            </a:r>
            <a:r>
              <a:rPr lang="tr-TR" sz="1800" dirty="0" err="1">
                <a:latin typeface="Times New Roman" panose="02020603050405020304" pitchFamily="18" charset="0"/>
                <a:cs typeface="Times New Roman" panose="02020603050405020304" pitchFamily="18" charset="0"/>
              </a:rPr>
              <a:t>neo</a:t>
            </a:r>
            <a:r>
              <a:rPr lang="tr-TR" sz="1800" dirty="0">
                <a:latin typeface="Times New Roman" panose="02020603050405020304" pitchFamily="18" charset="0"/>
                <a:cs typeface="Times New Roman" panose="02020603050405020304" pitchFamily="18" charset="0"/>
              </a:rPr>
              <a:t>-klasik yaklaşımın önem verdiği insan ilişkileri; samimi, gerçekçi ve insani bir içeriğe sahip oluğu zaman bir anlam ifade eder ve bireysel ve sosyal ihtiyaçlar karşılanır.</a:t>
            </a:r>
          </a:p>
          <a:p>
            <a:endParaRPr lang="tr-TR" sz="1600" dirty="0"/>
          </a:p>
        </p:txBody>
      </p:sp>
      <p:sp>
        <p:nvSpPr>
          <p:cNvPr id="12" name="Oval 11">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94297" y="1119031"/>
            <a:ext cx="3464953"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88095" y="4737713"/>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360457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04A8AE1-9605-41DC-920F-A4B8E8F23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790889" flipH="1">
            <a:off x="536887" y="795372"/>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628650" y="1461360"/>
            <a:ext cx="4152297" cy="4682284"/>
          </a:xfrm>
        </p:spPr>
        <p:txBody>
          <a:bodyPr>
            <a:normAutofit lnSpcReduction="10000"/>
          </a:bodyPr>
          <a:lstStyle/>
          <a:p>
            <a:r>
              <a:rPr lang="tr-TR" sz="1800" dirty="0" err="1">
                <a:latin typeface="Times New Roman" panose="02020603050405020304" pitchFamily="18" charset="0"/>
                <a:cs typeface="Times New Roman" panose="02020603050405020304" pitchFamily="18" charset="0"/>
              </a:rPr>
              <a:t>Neo</a:t>
            </a:r>
            <a:r>
              <a:rPr lang="tr-TR" sz="1800" dirty="0">
                <a:latin typeface="Times New Roman" panose="02020603050405020304" pitchFamily="18" charset="0"/>
                <a:cs typeface="Times New Roman" panose="02020603050405020304" pitchFamily="18" charset="0"/>
              </a:rPr>
              <a:t>-klasik teoride formel organizasyon ve çevre faktörleri arasındaki etkileşimler dikkate alınmamıştır. </a:t>
            </a:r>
            <a:r>
              <a:rPr lang="tr-TR" sz="1800" dirty="0" err="1">
                <a:latin typeface="Times New Roman" panose="02020603050405020304" pitchFamily="18" charset="0"/>
                <a:cs typeface="Times New Roman" panose="02020603050405020304" pitchFamily="18" charset="0"/>
              </a:rPr>
              <a:t>Neo</a:t>
            </a:r>
            <a:r>
              <a:rPr lang="tr-TR" sz="1800" dirty="0">
                <a:latin typeface="Times New Roman" panose="02020603050405020304" pitchFamily="18" charset="0"/>
                <a:cs typeface="Times New Roman" panose="02020603050405020304" pitchFamily="18" charset="0"/>
              </a:rPr>
              <a:t>-klasik teori, kapalı bir sistem olarak eleştirilere uğramış, örgütle onun dış çevresi arasındaki iletişim ihmal edilmiştir.</a:t>
            </a:r>
          </a:p>
          <a:p>
            <a:pPr>
              <a:buNone/>
            </a:pPr>
            <a:endParaRPr lang="tr-TR" sz="1800" dirty="0">
              <a:latin typeface="Times New Roman" panose="02020603050405020304" pitchFamily="18" charset="0"/>
              <a:cs typeface="Times New Roman" panose="02020603050405020304" pitchFamily="18" charset="0"/>
            </a:endParaRPr>
          </a:p>
          <a:p>
            <a:r>
              <a:rPr lang="tr-TR" sz="1800" dirty="0" err="1">
                <a:latin typeface="Times New Roman" panose="02020603050405020304" pitchFamily="18" charset="0"/>
                <a:cs typeface="Times New Roman" panose="02020603050405020304" pitchFamily="18" charset="0"/>
              </a:rPr>
              <a:t>Neo</a:t>
            </a:r>
            <a:r>
              <a:rPr lang="tr-TR" sz="1800" dirty="0">
                <a:latin typeface="Times New Roman" panose="02020603050405020304" pitchFamily="18" charset="0"/>
                <a:cs typeface="Times New Roman" panose="02020603050405020304" pitchFamily="18" charset="0"/>
              </a:rPr>
              <a:t>-klasik teoriye diğer bir eleştiri, bu teorinin organizasyon sorunlarını bir duygu sorunu olarak görmesi ve insanın rasyonel davranmadığı görüşünü devamlı olarak işlemesidir. Fakat insan davranışları her zaman duygusal temele dayanmaz. Bu nedenle, örgütlerde veya örgüt dışında insan davranışlarının rasyonel boyutunun ihmal edilmesi, eleştiri konusu olmuştur.</a:t>
            </a:r>
          </a:p>
          <a:p>
            <a:endParaRPr lang="tr-TR" sz="1600" dirty="0"/>
          </a:p>
        </p:txBody>
      </p:sp>
      <p:sp>
        <p:nvSpPr>
          <p:cNvPr id="12" name="Oval 11">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94297" y="1119031"/>
            <a:ext cx="3464953"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88095" y="4737713"/>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32716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1071546"/>
            <a:ext cx="4168866" cy="5105417"/>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3. Modern Yönetim Dönemi</a:t>
            </a:r>
          </a:p>
          <a:p>
            <a:pPr marL="0" indent="0">
              <a:buNone/>
            </a:pPr>
            <a:r>
              <a:rPr lang="tr-TR" dirty="0">
                <a:latin typeface="Times New Roman" panose="02020603050405020304" pitchFamily="18" charset="0"/>
                <a:cs typeface="Times New Roman" panose="02020603050405020304" pitchFamily="18" charset="0"/>
              </a:rPr>
              <a:t> Örgütü bir bütün olarak ele alır ve çevresel koşullarla birlikte açık sistem olarak değerlendirir. Bu kuram içinde başlıca yaklaşımlar… </a:t>
            </a:r>
          </a:p>
          <a:p>
            <a:pPr marL="514350" indent="-514350">
              <a:buAutoNum type="alphaLcParenR"/>
            </a:pPr>
            <a:r>
              <a:rPr lang="tr-TR" dirty="0">
                <a:latin typeface="Times New Roman" panose="02020603050405020304" pitchFamily="18" charset="0"/>
                <a:cs typeface="Times New Roman" panose="02020603050405020304" pitchFamily="18" charset="0"/>
              </a:rPr>
              <a:t>Sistem Yaklaşımı</a:t>
            </a:r>
          </a:p>
          <a:p>
            <a:pPr marL="514350" indent="-514350">
              <a:buAutoNum type="alphaLcParenR"/>
            </a:pPr>
            <a:r>
              <a:rPr lang="tr-TR" dirty="0" err="1">
                <a:latin typeface="Times New Roman" panose="02020603050405020304" pitchFamily="18" charset="0"/>
                <a:cs typeface="Times New Roman" panose="02020603050405020304" pitchFamily="18" charset="0"/>
              </a:rPr>
              <a:t>Durumsallık</a:t>
            </a:r>
            <a:endParaRPr lang="tr-TR" dirty="0">
              <a:latin typeface="Times New Roman" panose="02020603050405020304" pitchFamily="18" charset="0"/>
              <a:cs typeface="Times New Roman" panose="02020603050405020304" pitchFamily="18" charset="0"/>
            </a:endParaRPr>
          </a:p>
          <a:p>
            <a:pPr marL="514350" indent="-514350">
              <a:buAutoNum type="alphaLcParenR"/>
            </a:pPr>
            <a:r>
              <a:rPr lang="tr-TR" dirty="0">
                <a:latin typeface="Times New Roman" panose="02020603050405020304" pitchFamily="18" charset="0"/>
                <a:cs typeface="Times New Roman" panose="02020603050405020304" pitchFamily="18" charset="0"/>
              </a:rPr>
              <a:t>Şekillendirme</a:t>
            </a:r>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24500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 xmlns:a16="http://schemas.microsoft.com/office/drawing/2014/main" id="{0F873DEE-90AE-30CF-D96C-8115E80E4756}"/>
              </a:ext>
            </a:extLst>
          </p:cNvPr>
          <p:cNvPicPr>
            <a:picLocks noChangeAspect="1"/>
          </p:cNvPicPr>
          <p:nvPr/>
        </p:nvPicPr>
        <p:blipFill>
          <a:blip r:embed="rId2"/>
          <a:srcRect l="27662" r="42468"/>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4370286" y="928670"/>
            <a:ext cx="4291113" cy="5291155"/>
          </a:xfrm>
        </p:spPr>
        <p:txBody>
          <a:bodyPr>
            <a:normAutofit/>
          </a:bodyPr>
          <a:lstStyle/>
          <a:p>
            <a:pPr marL="365760" indent="-283464">
              <a:buNone/>
              <a:defRPr/>
            </a:pPr>
            <a:r>
              <a:rPr lang="tr-TR" sz="1900" dirty="0">
                <a:latin typeface="Times New Roman" panose="02020603050405020304" pitchFamily="18" charset="0"/>
                <a:cs typeface="Times New Roman" panose="02020603050405020304" pitchFamily="18" charset="0"/>
              </a:rPr>
              <a:t>1- </a:t>
            </a:r>
            <a:r>
              <a:rPr lang="tr-TR" sz="2000" dirty="0">
                <a:latin typeface="Times New Roman" panose="02020603050405020304" pitchFamily="18" charset="0"/>
                <a:cs typeface="Times New Roman" panose="02020603050405020304" pitchFamily="18" charset="0"/>
              </a:rPr>
              <a:t>Sistem Yaklaşımı:</a:t>
            </a:r>
          </a:p>
          <a:p>
            <a:pPr marL="539496" indent="-457200">
              <a:defRPr/>
            </a:pPr>
            <a:r>
              <a:rPr lang="tr-TR" sz="2000" dirty="0">
                <a:latin typeface="Times New Roman" panose="02020603050405020304" pitchFamily="18" charset="0"/>
                <a:cs typeface="Times New Roman" panose="02020603050405020304" pitchFamily="18" charset="0"/>
              </a:rPr>
              <a:t>Sistem, parçalardan oluşan, parçaların birbirleriyle ve dış çevreyle ilişkilerinin bulunduğu bir bütün olarak tanımlanmaktadır. Örgütler-işletmeler de sistemdirler ve alt sistemlerden oluşurlar. Bu yaklaşım işletmeye çeşitli alt sistemlerden oluşan, süreçleri ve amaçları olan bir bütün olarak bakar.</a:t>
            </a:r>
          </a:p>
          <a:p>
            <a:pPr marL="539496" indent="-457200">
              <a:defRPr/>
            </a:pPr>
            <a:r>
              <a:rPr lang="tr-TR" sz="2000" dirty="0">
                <a:latin typeface="Times New Roman" panose="02020603050405020304" pitchFamily="18" charset="0"/>
                <a:cs typeface="Times New Roman" panose="02020603050405020304" pitchFamily="18" charset="0"/>
              </a:rPr>
              <a:t>Çevreyle sıkı etkileşim içerisinde olan sistemlere, </a:t>
            </a:r>
            <a:r>
              <a:rPr lang="tr-TR" sz="2000" b="1" dirty="0">
                <a:latin typeface="Times New Roman" panose="02020603050405020304" pitchFamily="18" charset="0"/>
                <a:cs typeface="Times New Roman" panose="02020603050405020304" pitchFamily="18" charset="0"/>
              </a:rPr>
              <a:t>açık sistem</a:t>
            </a:r>
            <a:r>
              <a:rPr lang="tr-TR" sz="2000" dirty="0">
                <a:latin typeface="Times New Roman" panose="02020603050405020304" pitchFamily="18" charset="0"/>
                <a:cs typeface="Times New Roman" panose="02020603050405020304" pitchFamily="18" charset="0"/>
              </a:rPr>
              <a:t>, çevreyle çok az etkileşimi olan sistemlere </a:t>
            </a:r>
            <a:r>
              <a:rPr lang="tr-TR" sz="2000" b="1" dirty="0">
                <a:latin typeface="Times New Roman" panose="02020603050405020304" pitchFamily="18" charset="0"/>
                <a:cs typeface="Times New Roman" panose="02020603050405020304" pitchFamily="18" charset="0"/>
              </a:rPr>
              <a:t>kapalı sistem </a:t>
            </a:r>
            <a:r>
              <a:rPr lang="tr-TR" sz="2000" dirty="0">
                <a:latin typeface="Times New Roman" panose="02020603050405020304" pitchFamily="18" charset="0"/>
                <a:cs typeface="Times New Roman" panose="02020603050405020304" pitchFamily="18" charset="0"/>
              </a:rPr>
              <a:t>denir. </a:t>
            </a:r>
          </a:p>
        </p:txBody>
      </p:sp>
    </p:spTree>
    <p:extLst>
      <p:ext uri="{BB962C8B-B14F-4D97-AF65-F5344CB8AC3E}">
        <p14:creationId xmlns="" xmlns:p14="http://schemas.microsoft.com/office/powerpoint/2010/main" val="14101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642918"/>
            <a:ext cx="4168866" cy="5534045"/>
          </a:xfrm>
        </p:spPr>
        <p:txBody>
          <a:bodyPr>
            <a:normAutofit/>
          </a:bodyPr>
          <a:lstStyle/>
          <a:p>
            <a:pPr marL="365760" indent="-283464">
              <a:buNone/>
              <a:defRPr/>
            </a:pPr>
            <a:r>
              <a:rPr lang="tr-TR" sz="2200" dirty="0">
                <a:latin typeface="Times New Roman" panose="02020603050405020304" pitchFamily="18" charset="0"/>
                <a:cs typeface="Times New Roman" panose="02020603050405020304" pitchFamily="18" charset="0"/>
              </a:rPr>
              <a:t>2- Durumsallık Yaklaşımı</a:t>
            </a:r>
          </a:p>
          <a:p>
            <a:pPr marL="539496" indent="-457200">
              <a:defRPr/>
            </a:pPr>
            <a:r>
              <a:rPr lang="tr-TR" sz="2200" dirty="0">
                <a:latin typeface="Times New Roman" panose="02020603050405020304" pitchFamily="18" charset="0"/>
                <a:cs typeface="Times New Roman" panose="02020603050405020304" pitchFamily="18" charset="0"/>
              </a:rPr>
              <a:t>Durumsallık yaklaşımına göre örgütler, çevresel faktörlerden etkilenir; bu nedenle, dinamik bir çevrede sabit ilkelere bağlı kalmak yanlıştır. </a:t>
            </a:r>
            <a:r>
              <a:rPr lang="tr-TR" sz="2200" dirty="0" err="1">
                <a:latin typeface="Times New Roman" panose="02020603050405020304" pitchFamily="18" charset="0"/>
                <a:cs typeface="Times New Roman" panose="02020603050405020304" pitchFamily="18" charset="0"/>
              </a:rPr>
              <a:t>Durumsallık</a:t>
            </a:r>
            <a:r>
              <a:rPr lang="tr-TR" sz="2200" dirty="0">
                <a:latin typeface="Times New Roman" panose="02020603050405020304" pitchFamily="18" charset="0"/>
                <a:cs typeface="Times New Roman" panose="02020603050405020304" pitchFamily="18" charset="0"/>
              </a:rPr>
              <a:t> yaklaşımına göre, örgütler değişmez ilkelere göre değil, içinde faaliyet gösterdiği çevrenin koşullarına göre şekillenir. Bunun için örgütler çevresel koşullara uyum sağlayacak esnek ve organik yapılar olmak durumundadırlar</a:t>
            </a:r>
            <a:r>
              <a:rPr lang="tr-TR" dirty="0">
                <a:latin typeface="Times New Roman" panose="02020603050405020304" pitchFamily="18" charset="0"/>
                <a:cs typeface="Times New Roman" panose="02020603050405020304" pitchFamily="18" charset="0"/>
              </a:rPr>
              <a:t>.</a:t>
            </a:r>
          </a:p>
          <a:p>
            <a:pPr marL="365760" indent="-283464">
              <a:buNone/>
              <a:defRPr/>
            </a:pPr>
            <a:endParaRPr lang="tr-TR" dirty="0"/>
          </a:p>
          <a:p>
            <a:endParaRPr lang="tr-TR" dirty="0"/>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95123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 xmlns:a16="http://schemas.microsoft.com/office/drawing/2014/main" id="{004A8AE1-9605-41DC-920F-A4B8E8F23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c 9">
            <a:extLst>
              <a:ext uri="{FF2B5EF4-FFF2-40B4-BE49-F238E27FC236}">
                <a16:creationId xmlns=""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790889" flipH="1">
            <a:off x="536887" y="795372"/>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628650" y="1857364"/>
            <a:ext cx="4152297" cy="4286280"/>
          </a:xfrm>
        </p:spPr>
        <p:txBody>
          <a:bodyPr>
            <a:normAutofit/>
          </a:bodyPr>
          <a:lstStyle/>
          <a:p>
            <a:r>
              <a:rPr lang="tr-TR" sz="2400" dirty="0">
                <a:latin typeface="Times New Roman" panose="02020603050405020304" pitchFamily="18" charset="0"/>
                <a:cs typeface="Times New Roman" panose="02020603050405020304" pitchFamily="18" charset="0"/>
              </a:rPr>
              <a:t>Bir örgütün yapısı etkileyebilecek bir çok iç ve dış faktör bulunmaktadır. Bu faktörlerden iç faktörler; faaliyetler, çalışanların nitelikleri, kullanılan teknolojinin seviyesi ve işletmenin amaçlarıdır. Dış faktörler ise; rekabet, devlet müdahaleleri, müşteriler ve Pazar şartlarıdır. </a:t>
            </a:r>
          </a:p>
          <a:p>
            <a:endParaRPr lang="tr-TR" dirty="0"/>
          </a:p>
        </p:txBody>
      </p:sp>
      <p:sp>
        <p:nvSpPr>
          <p:cNvPr id="17" name="Oval 16">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94297" y="1119031"/>
            <a:ext cx="3464953"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88095" y="4737713"/>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404492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bulanıklık, su, bulanık, mavi içeren bir resim&#10;&#10;Yapay zeka tarafından oluşturulmuş içerik yanlış olabilir.">
            <a:extLst>
              <a:ext uri="{FF2B5EF4-FFF2-40B4-BE49-F238E27FC236}">
                <a16:creationId xmlns="" xmlns:a16="http://schemas.microsoft.com/office/drawing/2014/main" id="{A650A3D2-6EBA-1C49-05DA-45136501986E}"/>
              </a:ext>
            </a:extLst>
          </p:cNvPr>
          <p:cNvPicPr>
            <a:picLocks noChangeAspect="1"/>
          </p:cNvPicPr>
          <p:nvPr/>
        </p:nvPicPr>
        <p:blipFill>
          <a:blip r:embed="rId2"/>
          <a:srcRect l="18780" r="31157" b="-2"/>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7B9AC988-458D-0752-A463-054D005862E7}"/>
              </a:ext>
            </a:extLst>
          </p:cNvPr>
          <p:cNvGraphicFramePr>
            <a:graphicFrameLocks noGrp="1"/>
          </p:cNvGraphicFramePr>
          <p:nvPr>
            <p:ph idx="1"/>
            <p:extLst>
              <p:ext uri="{D42A27DB-BD31-4B8C-83A1-F6EECF244321}">
                <p14:modId xmlns="" xmlns:p14="http://schemas.microsoft.com/office/powerpoint/2010/main" val="1658489355"/>
              </p:ext>
            </p:extLst>
          </p:nvPr>
        </p:nvGraphicFramePr>
        <p:xfrm>
          <a:off x="500034" y="928670"/>
          <a:ext cx="4173636" cy="524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013852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6138" y="3423959"/>
            <a:ext cx="473163"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5587670" y="5166682"/>
            <a:ext cx="1376794"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Picture 5">
            <a:extLst>
              <a:ext uri="{FF2B5EF4-FFF2-40B4-BE49-F238E27FC236}">
                <a16:creationId xmlns="" xmlns:a16="http://schemas.microsoft.com/office/drawing/2014/main" id="{29E5A971-A920-0683-F904-84A034A4E56B}"/>
              </a:ext>
            </a:extLst>
          </p:cNvPr>
          <p:cNvPicPr>
            <a:picLocks noChangeAspect="1"/>
          </p:cNvPicPr>
          <p:nvPr/>
        </p:nvPicPr>
        <p:blipFill>
          <a:blip r:embed="rId2"/>
          <a:srcRect l="25887" r="24237"/>
          <a:stretch>
            <a:fillRect/>
          </a:stretch>
        </p:blipFill>
        <p:spPr>
          <a:xfrm>
            <a:off x="5813981" y="1075239"/>
            <a:ext cx="3096452"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 name="İçerik Yer Tutucusu 2">
            <a:extLst>
              <a:ext uri="{FF2B5EF4-FFF2-40B4-BE49-F238E27FC236}">
                <a16:creationId xmlns="" xmlns:a16="http://schemas.microsoft.com/office/drawing/2014/main" id="{FF08B2C2-5174-C8C5-AD40-B74D011A75F7}"/>
              </a:ext>
            </a:extLst>
          </p:cNvPr>
          <p:cNvGraphicFramePr>
            <a:graphicFrameLocks noGrp="1"/>
          </p:cNvGraphicFramePr>
          <p:nvPr>
            <p:ph idx="1"/>
            <p:extLst>
              <p:ext uri="{D42A27DB-BD31-4B8C-83A1-F6EECF244321}">
                <p14:modId xmlns="" xmlns:p14="http://schemas.microsoft.com/office/powerpoint/2010/main" val="3731069930"/>
              </p:ext>
            </p:extLst>
          </p:nvPr>
        </p:nvGraphicFramePr>
        <p:xfrm>
          <a:off x="428596" y="1000108"/>
          <a:ext cx="4245074" cy="5176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611397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28650" y="365125"/>
            <a:ext cx="4168866" cy="1325563"/>
          </a:xfrm>
        </p:spPr>
        <p:txBody>
          <a:bodyPr>
            <a:normAutofit/>
          </a:bodyPr>
          <a:lstStyle/>
          <a:p>
            <a:r>
              <a:rPr lang="tr-TR">
                <a:latin typeface="Times New Roman" panose="02020603050405020304" pitchFamily="18" charset="0"/>
                <a:cs typeface="Times New Roman" panose="02020603050405020304" pitchFamily="18" charset="0"/>
              </a:rPr>
              <a:t>Yönetimin İşlevleri</a:t>
            </a:r>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1825625"/>
            <a:ext cx="4168866" cy="4351338"/>
          </a:xfrm>
        </p:spPr>
        <p:txBody>
          <a:bodyPr>
            <a:normAutofit/>
          </a:bodyPr>
          <a:lstStyle/>
          <a:p>
            <a:pPr marL="0" indent="0">
              <a:buNone/>
            </a:pPr>
            <a:r>
              <a:rPr lang="tr-TR" sz="2400" b="1" dirty="0">
                <a:latin typeface="Times New Roman" panose="02020603050405020304" pitchFamily="18" charset="0"/>
                <a:cs typeface="Times New Roman" panose="02020603050405020304" pitchFamily="18" charset="0"/>
              </a:rPr>
              <a:t>1- Planlama:</a:t>
            </a:r>
            <a:r>
              <a:rPr lang="tr-TR" sz="2400" dirty="0">
                <a:latin typeface="Times New Roman" panose="02020603050405020304" pitchFamily="18" charset="0"/>
                <a:cs typeface="Times New Roman" panose="02020603050405020304" pitchFamily="18" charset="0"/>
              </a:rPr>
              <a:t> Amaçların ve amaçların elde edilmesi için gerekli olan faaliyetlerin belirlenmesi sürecine planlama denir. Neyin ne zaman nasıl , nerede ve kim tarafından yapılacağının önceden kararlaştırılması sürecidir. Planlama bulunduğumuz yer ile varmayı tasarladığımız yer arasında köprü kurmaktır. </a:t>
            </a:r>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16157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İçerik Yer Tutucusu 2">
            <a:extLst>
              <a:ext uri="{FF2B5EF4-FFF2-40B4-BE49-F238E27FC236}">
                <a16:creationId xmlns="" xmlns:a16="http://schemas.microsoft.com/office/drawing/2014/main" id="{CC42C6BD-DA74-895C-BBED-721157AB11C1}"/>
              </a:ext>
            </a:extLst>
          </p:cNvPr>
          <p:cNvGraphicFramePr>
            <a:graphicFrameLocks noGrp="1"/>
          </p:cNvGraphicFramePr>
          <p:nvPr>
            <p:ph idx="1"/>
            <p:extLst>
              <p:ext uri="{D42A27DB-BD31-4B8C-83A1-F6EECF244321}">
                <p14:modId xmlns="" xmlns:p14="http://schemas.microsoft.com/office/powerpoint/2010/main" val="3989043224"/>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13605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6138" y="3423959"/>
            <a:ext cx="473163"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5587670" y="5166682"/>
            <a:ext cx="1376794"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Picture 5">
            <a:extLst>
              <a:ext uri="{FF2B5EF4-FFF2-40B4-BE49-F238E27FC236}">
                <a16:creationId xmlns="" xmlns:a16="http://schemas.microsoft.com/office/drawing/2014/main" id="{336653D1-8069-B7C8-5A1F-BD438928BEDD}"/>
              </a:ext>
            </a:extLst>
          </p:cNvPr>
          <p:cNvPicPr>
            <a:picLocks noChangeAspect="1"/>
          </p:cNvPicPr>
          <p:nvPr/>
        </p:nvPicPr>
        <p:blipFill>
          <a:blip r:embed="rId2"/>
          <a:srcRect l="28289" r="29522" b="-2"/>
          <a:stretch>
            <a:fillRect/>
          </a:stretch>
        </p:blipFill>
        <p:spPr>
          <a:xfrm>
            <a:off x="5813981" y="1075239"/>
            <a:ext cx="3096452"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 name="İçerik Yer Tutucusu 2">
            <a:extLst>
              <a:ext uri="{FF2B5EF4-FFF2-40B4-BE49-F238E27FC236}">
                <a16:creationId xmlns="" xmlns:a16="http://schemas.microsoft.com/office/drawing/2014/main" id="{C902165E-3111-A022-675B-2E1323A19073}"/>
              </a:ext>
            </a:extLst>
          </p:cNvPr>
          <p:cNvGraphicFramePr>
            <a:graphicFrameLocks noGrp="1"/>
          </p:cNvGraphicFramePr>
          <p:nvPr>
            <p:ph idx="1"/>
            <p:extLst>
              <p:ext uri="{D42A27DB-BD31-4B8C-83A1-F6EECF244321}">
                <p14:modId xmlns="" xmlns:p14="http://schemas.microsoft.com/office/powerpoint/2010/main" val="2233861598"/>
              </p:ext>
            </p:extLst>
          </p:nvPr>
        </p:nvGraphicFramePr>
        <p:xfrm>
          <a:off x="357158" y="857232"/>
          <a:ext cx="4316512" cy="531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69997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785794"/>
            <a:ext cx="4168866" cy="5391169"/>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2- Örgütleme: Planın uygulanabilmesi için gerekli olan işlerin belirlenmesi ve bu işlerin gruplandırılması, uygun iş bölümü, daha kısa sürede daha az emekle iş görebilme daha verimli ve etkin çalışma yöntemler belirlenmesini kapsamaktadır. Örgütleme, örgütün planlarını uygulamak için kaynakların düzenlenmesi faaliyetlerinin tümünü kapsayan bir süreçtir. </a:t>
            </a:r>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38955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p:cNvSpPr>
            <a:spLocks noGrp="1"/>
          </p:cNvSpPr>
          <p:nvPr>
            <p:ph type="title"/>
          </p:nvPr>
        </p:nvSpPr>
        <p:spPr>
          <a:xfrm>
            <a:off x="628650" y="365125"/>
            <a:ext cx="4045020" cy="1325563"/>
          </a:xfrm>
        </p:spPr>
        <p:txBody>
          <a:bodyPr>
            <a:normAutofit/>
          </a:bodyPr>
          <a:lstStyle/>
          <a:p>
            <a:r>
              <a:rPr lang="tr-TR">
                <a:latin typeface="Times New Roman" panose="02020603050405020304" pitchFamily="18" charset="0"/>
                <a:cs typeface="Times New Roman" panose="02020603050405020304" pitchFamily="18" charset="0"/>
              </a:rPr>
              <a:t>Örgütlenme Sürecinin Evreleri</a:t>
            </a:r>
          </a:p>
        </p:txBody>
      </p:sp>
      <p:pic>
        <p:nvPicPr>
          <p:cNvPr id="6" name="Picture 5">
            <a:extLst>
              <a:ext uri="{FF2B5EF4-FFF2-40B4-BE49-F238E27FC236}">
                <a16:creationId xmlns="" xmlns:a16="http://schemas.microsoft.com/office/drawing/2014/main" id="{1087F6B5-FAA2-F368-63A1-BAA77E996FC1}"/>
              </a:ext>
            </a:extLst>
          </p:cNvPr>
          <p:cNvPicPr>
            <a:picLocks noChangeAspect="1"/>
          </p:cNvPicPr>
          <p:nvPr/>
        </p:nvPicPr>
        <p:blipFill>
          <a:blip r:embed="rId2"/>
          <a:srcRect l="34549" r="15388" b="-2"/>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8EF52DF8-65FE-F621-003D-2C475CF61552}"/>
              </a:ext>
            </a:extLst>
          </p:cNvPr>
          <p:cNvGraphicFramePr>
            <a:graphicFrameLocks noGrp="1"/>
          </p:cNvGraphicFramePr>
          <p:nvPr>
            <p:ph idx="1"/>
            <p:extLst>
              <p:ext uri="{D42A27DB-BD31-4B8C-83A1-F6EECF244321}">
                <p14:modId xmlns="" xmlns:p14="http://schemas.microsoft.com/office/powerpoint/2010/main" val="1954368307"/>
              </p:ext>
            </p:extLst>
          </p:nvPr>
        </p:nvGraphicFramePr>
        <p:xfrm>
          <a:off x="357158" y="1500174"/>
          <a:ext cx="4857784"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93262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 xmlns:a16="http://schemas.microsoft.com/office/drawing/2014/main" id="{D93394DA-E684-47C2-9020-13225823F4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İçerik Yer Tutucusu 2">
            <a:extLst>
              <a:ext uri="{FF2B5EF4-FFF2-40B4-BE49-F238E27FC236}">
                <a16:creationId xmlns="" xmlns:a16="http://schemas.microsoft.com/office/drawing/2014/main" id="{254E5FF0-8166-19EC-50FF-DA548CB51E49}"/>
              </a:ext>
            </a:extLst>
          </p:cNvPr>
          <p:cNvGraphicFramePr>
            <a:graphicFrameLocks noGrp="1"/>
          </p:cNvGraphicFramePr>
          <p:nvPr>
            <p:ph idx="1"/>
            <p:extLst>
              <p:ext uri="{D42A27DB-BD31-4B8C-83A1-F6EECF244321}">
                <p14:modId xmlns="" xmlns:p14="http://schemas.microsoft.com/office/powerpoint/2010/main" val="1440510613"/>
              </p:ext>
            </p:extLst>
          </p:nvPr>
        </p:nvGraphicFramePr>
        <p:xfrm>
          <a:off x="0" y="0"/>
          <a:ext cx="8858280" cy="612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456993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 xmlns:a16="http://schemas.microsoft.com/office/drawing/2014/main" id="{837B9FFF-E32A-4D07-F276-D1218ACC297C}"/>
              </a:ext>
            </a:extLst>
          </p:cNvPr>
          <p:cNvPicPr>
            <a:picLocks noChangeAspect="1"/>
          </p:cNvPicPr>
          <p:nvPr/>
        </p:nvPicPr>
        <p:blipFill>
          <a:blip r:embed="rId2"/>
          <a:srcRect l="34399" r="35732"/>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4370286" y="785794"/>
            <a:ext cx="4291113" cy="5434031"/>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3- </a:t>
            </a:r>
            <a:r>
              <a:rPr lang="tr-TR" sz="2400" dirty="0">
                <a:latin typeface="Times New Roman" panose="02020603050405020304" pitchFamily="18" charset="0"/>
                <a:cs typeface="Times New Roman" panose="02020603050405020304" pitchFamily="18" charset="0"/>
              </a:rPr>
              <a:t>Yöneltme: Maddi ve beşeri kaynakların amaçlar yönünde harekete geçirilmesidir. Planlama ve örgütleme aşamaları ile oluşturulan düzenin amaçları doğrultusunda harekete geçirilmesi yani yürütülmesi gerekir. Yönetici farklı bireyleri ortak amaçlar doğrultusunda yönlendirebilmektedir. İletişim, Motivasyon ve liderlik yöneltme işlevinde etkilidir</a:t>
            </a:r>
            <a:r>
              <a:rPr lang="tr-TR"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304157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500042"/>
            <a:ext cx="4168866" cy="5676921"/>
          </a:xfrm>
        </p:spPr>
        <p:txBody>
          <a:bodyPr>
            <a:normAutofit/>
          </a:bodyPr>
          <a:lstStyle/>
          <a:p>
            <a:pPr marL="0" indent="0">
              <a:buNone/>
            </a:pPr>
            <a:r>
              <a:rPr lang="tr-TR" sz="2000" dirty="0">
                <a:latin typeface="Times New Roman" panose="02020603050405020304" pitchFamily="18" charset="0"/>
                <a:cs typeface="Times New Roman" panose="02020603050405020304" pitchFamily="18" charset="0"/>
              </a:rPr>
              <a:t>4-Koordinasyon(Eşgüdüm): İşletmenin amaçlarına ulaşabilmesi için çalışanların çabalarının uyumlaştırılması, ahenkleştirilmesidir. İşin daha etkili bir şekilde yapılabilmesi için işin en uygun zamanda, en uygun şekilde ve en uygun araç-gereç ile yapılması ve çalışanlar arasında uyum ve işbirliğinin sağlanmasıdır. Koordinasyonun kaçınılmaz olduğu örgütlerin başında hastaneler gelmektedir. Çünkü hastanelerde hizmetler yüksek derecede birbirine bağlıdır. Uzmanlar ve profesyoneller görevlerini tıbbi personelin yanında idari ve destek personeli düzenli olarak hizmet verdikleri takdirde yerine getirebilirler.</a:t>
            </a:r>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83669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1825625"/>
            <a:ext cx="4168866" cy="4351338"/>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5-Kontrol: Mevcut iş başarısının ölçülmesi ve bu başarının belirlenen hedefleri gerçekleştirme olasılığının saptanmasıdır. </a:t>
            </a:r>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25809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 xmlns:a16="http://schemas.microsoft.com/office/drawing/2014/main" id="{D3E17859-C5F0-476F-A082-A4CB8841D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4375"/>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 xmlns:a16="http://schemas.microsoft.com/office/drawing/2014/main" id="{45AD3804-E4DE-664F-78BD-34D71A97255A}"/>
              </a:ext>
            </a:extLst>
          </p:cNvPr>
          <p:cNvPicPr>
            <a:picLocks noChangeAspect="1"/>
          </p:cNvPicPr>
          <p:nvPr/>
        </p:nvPicPr>
        <p:blipFill>
          <a:blip r:embed="rId2"/>
          <a:srcRect l="32258" r="25555" b="2"/>
          <a:stretch>
            <a:fillRect/>
          </a:stretch>
        </p:blipFill>
        <p:spPr>
          <a:xfrm>
            <a:off x="5136688" y="1771078"/>
            <a:ext cx="337866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7"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5235395" y="1929807"/>
            <a:ext cx="3417474"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25741" y="1969050"/>
            <a:ext cx="500006"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4493EBA0-DDD8-3C24-26FF-FB319980C416}"/>
              </a:ext>
            </a:extLst>
          </p:cNvPr>
          <p:cNvGraphicFramePr>
            <a:graphicFrameLocks noGrp="1"/>
          </p:cNvGraphicFramePr>
          <p:nvPr>
            <p:ph idx="1"/>
            <p:extLst>
              <p:ext uri="{D42A27DB-BD31-4B8C-83A1-F6EECF244321}">
                <p14:modId xmlns="" xmlns:p14="http://schemas.microsoft.com/office/powerpoint/2010/main" val="2879977554"/>
              </p:ext>
            </p:extLst>
          </p:nvPr>
        </p:nvGraphicFramePr>
        <p:xfrm>
          <a:off x="428596" y="571480"/>
          <a:ext cx="4245074" cy="5605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31071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D3E17859-C5F0-476F-A082-A4CB8841D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4375"/>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 xmlns:a16="http://schemas.microsoft.com/office/drawing/2014/main" id="{5B3EFB65-5256-A9A3-0CBF-874956EF4DB6}"/>
              </a:ext>
            </a:extLst>
          </p:cNvPr>
          <p:cNvPicPr>
            <a:picLocks noChangeAspect="1"/>
          </p:cNvPicPr>
          <p:nvPr/>
        </p:nvPicPr>
        <p:blipFill>
          <a:blip r:embed="rId2"/>
          <a:srcRect l="31947" r="17989" b="-1"/>
          <a:stretch>
            <a:fillRect/>
          </a:stretch>
        </p:blipFill>
        <p:spPr>
          <a:xfrm>
            <a:off x="5136688" y="1771078"/>
            <a:ext cx="337866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5235395" y="1929807"/>
            <a:ext cx="3417474"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25741" y="1969050"/>
            <a:ext cx="500006"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 xmlns:a16="http://schemas.microsoft.com/office/drawing/2014/main" id="{B5763562-8646-7648-D227-0EE48821EE3C}"/>
              </a:ext>
            </a:extLst>
          </p:cNvPr>
          <p:cNvGraphicFramePr>
            <a:graphicFrameLocks noGrp="1"/>
          </p:cNvGraphicFramePr>
          <p:nvPr>
            <p:ph idx="1"/>
            <p:extLst>
              <p:ext uri="{D42A27DB-BD31-4B8C-83A1-F6EECF244321}">
                <p14:modId xmlns="" xmlns:p14="http://schemas.microsoft.com/office/powerpoint/2010/main" val="2192582356"/>
              </p:ext>
            </p:extLst>
          </p:nvPr>
        </p:nvGraphicFramePr>
        <p:xfrm>
          <a:off x="500034" y="642918"/>
          <a:ext cx="4173636" cy="5534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31540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E2B703B-46F9-481A-A605-82E2A828C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F13BE4D7-0C3D-4906-B230-A1C5B4665C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3601200337"/>
              </p:ext>
            </p:extLst>
          </p:nvPr>
        </p:nvGraphicFramePr>
        <p:xfrm>
          <a:off x="844242" y="1800911"/>
          <a:ext cx="7455516" cy="4351339"/>
        </p:xfrm>
        <a:graphic>
          <a:graphicData uri="http://schemas.openxmlformats.org/drawingml/2006/table">
            <a:tbl>
              <a:tblPr firstRow="1" bandRow="1">
                <a:tableStyleId>{5C22544A-7EE6-4342-B048-85BDC9FD1C3A}</a:tableStyleId>
              </a:tblPr>
              <a:tblGrid>
                <a:gridCol w="3581836">
                  <a:extLst>
                    <a:ext uri="{9D8B030D-6E8A-4147-A177-3AD203B41FA5}">
                      <a16:colId xmlns="" xmlns:a16="http://schemas.microsoft.com/office/drawing/2014/main" val="20000"/>
                    </a:ext>
                  </a:extLst>
                </a:gridCol>
                <a:gridCol w="3873680">
                  <a:extLst>
                    <a:ext uri="{9D8B030D-6E8A-4147-A177-3AD203B41FA5}">
                      <a16:colId xmlns="" xmlns:a16="http://schemas.microsoft.com/office/drawing/2014/main" val="20001"/>
                    </a:ext>
                  </a:extLst>
                </a:gridCol>
              </a:tblGrid>
              <a:tr h="935190">
                <a:tc>
                  <a:txBody>
                    <a:bodyPr/>
                    <a:lstStyle/>
                    <a:p>
                      <a:pPr algn="ctr"/>
                      <a:r>
                        <a:rPr lang="tr-TR" sz="2500">
                          <a:latin typeface="Times New Roman" panose="02020603050405020304" pitchFamily="18" charset="0"/>
                          <a:cs typeface="Times New Roman" panose="02020603050405020304" pitchFamily="18" charset="0"/>
                        </a:rPr>
                        <a:t>HASTANELERDE KONTROL</a:t>
                      </a:r>
                    </a:p>
                  </a:txBody>
                  <a:tcPr marL="111102" marR="111102" marT="57966" marB="57966"/>
                </a:tc>
                <a:tc>
                  <a:txBody>
                    <a:bodyPr/>
                    <a:lstStyle/>
                    <a:p>
                      <a:endParaRPr lang="tr-TR" sz="2500">
                        <a:latin typeface="Times New Roman" panose="02020603050405020304" pitchFamily="18" charset="0"/>
                        <a:cs typeface="Times New Roman" panose="02020603050405020304" pitchFamily="18" charset="0"/>
                      </a:endParaRPr>
                    </a:p>
                  </a:txBody>
                  <a:tcPr marL="111102" marR="111102" marT="57966" marB="57966"/>
                </a:tc>
                <a:extLst>
                  <a:ext uri="{0D108BD9-81ED-4DB2-BD59-A6C34878D82A}">
                    <a16:rowId xmlns="" xmlns:a16="http://schemas.microsoft.com/office/drawing/2014/main" val="10000"/>
                  </a:ext>
                </a:extLst>
              </a:tr>
              <a:tr h="548748">
                <a:tc>
                  <a:txBody>
                    <a:bodyPr/>
                    <a:lstStyle/>
                    <a:p>
                      <a:r>
                        <a:rPr lang="tr-TR" sz="2500">
                          <a:latin typeface="Times New Roman" panose="02020603050405020304" pitchFamily="18" charset="0"/>
                          <a:cs typeface="Times New Roman" panose="02020603050405020304" pitchFamily="18" charset="0"/>
                        </a:rPr>
                        <a:t>İç Kontrol</a:t>
                      </a:r>
                    </a:p>
                  </a:txBody>
                  <a:tcPr marL="111102" marR="111102" marT="57966" marB="57966"/>
                </a:tc>
                <a:tc>
                  <a:txBody>
                    <a:bodyPr/>
                    <a:lstStyle/>
                    <a:p>
                      <a:r>
                        <a:rPr lang="tr-TR" sz="2500">
                          <a:latin typeface="Times New Roman" panose="02020603050405020304" pitchFamily="18" charset="0"/>
                          <a:cs typeface="Times New Roman" panose="02020603050405020304" pitchFamily="18" charset="0"/>
                        </a:rPr>
                        <a:t>Dış Kontrol</a:t>
                      </a:r>
                    </a:p>
                  </a:txBody>
                  <a:tcPr marL="111102" marR="111102" marT="57966" marB="57966"/>
                </a:tc>
                <a:extLst>
                  <a:ext uri="{0D108BD9-81ED-4DB2-BD59-A6C34878D82A}">
                    <a16:rowId xmlns="" xmlns:a16="http://schemas.microsoft.com/office/drawing/2014/main" val="10001"/>
                  </a:ext>
                </a:extLst>
              </a:tr>
              <a:tr h="2867401">
                <a:tc>
                  <a:txBody>
                    <a:bodyPr/>
                    <a:lstStyle/>
                    <a:p>
                      <a:pPr marL="285750" indent="-285750">
                        <a:buFont typeface="Arial" panose="020B0604020202020204" pitchFamily="34" charset="0"/>
                        <a:buChar char="•"/>
                      </a:pPr>
                      <a:r>
                        <a:rPr lang="tr-TR" sz="2500">
                          <a:latin typeface="Times New Roman" panose="02020603050405020304" pitchFamily="18" charset="0"/>
                          <a:cs typeface="Times New Roman" panose="02020603050405020304" pitchFamily="18" charset="0"/>
                        </a:rPr>
                        <a:t>Kurum içi yönetim ve denetleme birimleri tarafından yapılır</a:t>
                      </a:r>
                    </a:p>
                  </a:txBody>
                  <a:tcPr marL="111102" marR="111102" marT="57966" marB="57966"/>
                </a:tc>
                <a:tc>
                  <a:txBody>
                    <a:bodyPr/>
                    <a:lstStyle/>
                    <a:p>
                      <a:pPr marL="285750" indent="-285750">
                        <a:buFont typeface="Arial" panose="020B0604020202020204" pitchFamily="34" charset="0"/>
                        <a:buChar char="•"/>
                      </a:pPr>
                      <a:r>
                        <a:rPr lang="tr-TR" sz="2500">
                          <a:latin typeface="Times New Roman" panose="02020603050405020304" pitchFamily="18" charset="0"/>
                          <a:cs typeface="Times New Roman" panose="02020603050405020304" pitchFamily="18" charset="0"/>
                        </a:rPr>
                        <a:t>Akreditasyon kurumları,</a:t>
                      </a:r>
                    </a:p>
                    <a:p>
                      <a:pPr marL="285750" indent="-285750">
                        <a:buFont typeface="Arial" panose="020B0604020202020204" pitchFamily="34" charset="0"/>
                        <a:buChar char="•"/>
                      </a:pPr>
                      <a:r>
                        <a:rPr lang="tr-TR" sz="2500">
                          <a:latin typeface="Times New Roman" panose="02020603050405020304" pitchFamily="18" charset="0"/>
                          <a:cs typeface="Times New Roman" panose="02020603050405020304" pitchFamily="18" charset="0"/>
                        </a:rPr>
                        <a:t>Diğer</a:t>
                      </a:r>
                      <a:r>
                        <a:rPr lang="tr-TR" sz="2500" baseline="0">
                          <a:latin typeface="Times New Roman" panose="02020603050405020304" pitchFamily="18" charset="0"/>
                          <a:cs typeface="Times New Roman" panose="02020603050405020304" pitchFamily="18" charset="0"/>
                        </a:rPr>
                        <a:t> düzenleyici ve denetleyici dış kurumlar tarafından yapılır. (Sağlık Bakanlığı, Maliye Bakanlığı, Sayıştay vb.)</a:t>
                      </a:r>
                      <a:endParaRPr lang="tr-TR" sz="2500">
                        <a:latin typeface="Times New Roman" panose="02020603050405020304" pitchFamily="18" charset="0"/>
                        <a:cs typeface="Times New Roman" panose="02020603050405020304" pitchFamily="18" charset="0"/>
                      </a:endParaRPr>
                    </a:p>
                  </a:txBody>
                  <a:tcPr marL="111102" marR="111102" marT="57966" marB="57966"/>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127310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p:cNvSpPr>
            <a:spLocks noGrp="1"/>
          </p:cNvSpPr>
          <p:nvPr>
            <p:ph type="title"/>
          </p:nvPr>
        </p:nvSpPr>
        <p:spPr>
          <a:xfrm>
            <a:off x="1028697" y="348865"/>
            <a:ext cx="7533018" cy="877729"/>
          </a:xfrm>
        </p:spPr>
        <p:txBody>
          <a:bodyPr anchor="ctr">
            <a:normAutofit/>
          </a:bodyPr>
          <a:lstStyle/>
          <a:p>
            <a:r>
              <a:rPr lang="tr-TR" sz="3500">
                <a:solidFill>
                  <a:srgbClr val="FFFFFF"/>
                </a:solidFill>
                <a:latin typeface="Times New Roman" panose="02020603050405020304" pitchFamily="18" charset="0"/>
                <a:cs typeface="Times New Roman" panose="02020603050405020304" pitchFamily="18" charset="0"/>
              </a:rPr>
              <a:t>Yönetimin Özellikleri</a:t>
            </a:r>
          </a:p>
        </p:txBody>
      </p:sp>
      <p:graphicFrame>
        <p:nvGraphicFramePr>
          <p:cNvPr id="5" name="İçerik Yer Tutucusu 2">
            <a:extLst>
              <a:ext uri="{FF2B5EF4-FFF2-40B4-BE49-F238E27FC236}">
                <a16:creationId xmlns="" xmlns:a16="http://schemas.microsoft.com/office/drawing/2014/main" id="{D0314135-09BB-5CFE-431F-0C9BB6A1D19F}"/>
              </a:ext>
            </a:extLst>
          </p:cNvPr>
          <p:cNvGraphicFramePr>
            <a:graphicFrameLocks noGrp="1"/>
          </p:cNvGraphicFramePr>
          <p:nvPr>
            <p:ph idx="1"/>
            <p:extLst>
              <p:ext uri="{D42A27DB-BD31-4B8C-83A1-F6EECF244321}">
                <p14:modId xmlns="" xmlns:p14="http://schemas.microsoft.com/office/powerpoint/2010/main" val="3424354078"/>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1161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717619" y="1112969"/>
            <a:ext cx="2952974" cy="4166010"/>
          </a:xfrm>
        </p:spPr>
        <p:txBody>
          <a:bodyPr>
            <a:normAutofit/>
          </a:bodyPr>
          <a:lstStyle/>
          <a:p>
            <a:r>
              <a:rPr lang="tr-TR">
                <a:solidFill>
                  <a:srgbClr val="FFFFFF"/>
                </a:solidFill>
                <a:latin typeface="Times New Roman" panose="02020603050405020304" pitchFamily="18" charset="0"/>
                <a:cs typeface="Times New Roman" panose="02020603050405020304" pitchFamily="18" charset="0"/>
              </a:rPr>
              <a:t>Yönetici </a:t>
            </a:r>
          </a:p>
        </p:txBody>
      </p:sp>
      <p:sp>
        <p:nvSpPr>
          <p:cNvPr id="24"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4572000" y="820880"/>
            <a:ext cx="3943349" cy="4889350"/>
          </a:xfrm>
        </p:spPr>
        <p:txBody>
          <a:bodyPr anchor="t">
            <a:normAutofit/>
          </a:bodyPr>
          <a:lstStyle/>
          <a:p>
            <a:pPr marL="0" indent="0">
              <a:buNone/>
            </a:pPr>
            <a:r>
              <a:rPr lang="tr-TR"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Kar </a:t>
            </a:r>
            <a:r>
              <a:rPr lang="tr-TR" sz="2400" dirty="0">
                <a:latin typeface="Times New Roman" panose="02020603050405020304" pitchFamily="18" charset="0"/>
                <a:cs typeface="Times New Roman" panose="02020603050405020304" pitchFamily="18" charset="0"/>
              </a:rPr>
              <a:t>ve risk başkalarına ait olmak üzere ekonomik mal veya hizmet üretmek veya pazarlamak için üretim faktörlerini ele geçirip, düzenli bir biçimde bir araya getiren ve böylece kurulan ya da çalışmakta olan işletmeyi amaca uygun çalıştırma sorumluğunu üstlenen kişidir.</a:t>
            </a:r>
          </a:p>
        </p:txBody>
      </p:sp>
      <p:sp>
        <p:nvSpPr>
          <p:cNvPr id="27"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 xmlns:p14="http://schemas.microsoft.com/office/powerpoint/2010/main" val="68057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439858" y="1683756"/>
            <a:ext cx="2336449" cy="2396359"/>
          </a:xfrm>
        </p:spPr>
        <p:txBody>
          <a:bodyPr anchor="b">
            <a:normAutofit/>
          </a:bodyPr>
          <a:lstStyle/>
          <a:p>
            <a:pPr algn="r"/>
            <a:r>
              <a:rPr lang="tr-TR" sz="3500">
                <a:solidFill>
                  <a:srgbClr val="FFFFFF"/>
                </a:solidFill>
                <a:latin typeface="Times New Roman" panose="02020603050405020304" pitchFamily="18" charset="0"/>
                <a:cs typeface="Times New Roman" panose="02020603050405020304" pitchFamily="18" charset="0"/>
              </a:rPr>
              <a:t>Yönetsel Düzeyler</a:t>
            </a:r>
          </a:p>
        </p:txBody>
      </p:sp>
      <p:graphicFrame>
        <p:nvGraphicFramePr>
          <p:cNvPr id="5" name="İçerik Yer Tutucusu 2">
            <a:extLst>
              <a:ext uri="{FF2B5EF4-FFF2-40B4-BE49-F238E27FC236}">
                <a16:creationId xmlns="" xmlns:a16="http://schemas.microsoft.com/office/drawing/2014/main" id="{AC1CDD00-C188-575F-2EDA-27A191D2186A}"/>
              </a:ext>
            </a:extLst>
          </p:cNvPr>
          <p:cNvGraphicFramePr>
            <a:graphicFrameLocks noGrp="1"/>
          </p:cNvGraphicFramePr>
          <p:nvPr>
            <p:ph idx="1"/>
            <p:extLst>
              <p:ext uri="{D42A27DB-BD31-4B8C-83A1-F6EECF244321}">
                <p14:modId xmlns="" xmlns:p14="http://schemas.microsoft.com/office/powerpoint/2010/main" val="152541792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4120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439858" y="1683756"/>
            <a:ext cx="2336449" cy="2396359"/>
          </a:xfrm>
        </p:spPr>
        <p:txBody>
          <a:bodyPr anchor="b">
            <a:normAutofit/>
          </a:bodyPr>
          <a:lstStyle/>
          <a:p>
            <a:pPr algn="r"/>
            <a:r>
              <a:rPr lang="tr-TR" sz="3500">
                <a:solidFill>
                  <a:srgbClr val="FFFFFF"/>
                </a:solidFill>
                <a:latin typeface="Times New Roman" panose="02020603050405020304" pitchFamily="18" charset="0"/>
                <a:cs typeface="Times New Roman" panose="02020603050405020304" pitchFamily="18" charset="0"/>
              </a:rPr>
              <a:t>Yönetimin Tarihsel Gelişimi</a:t>
            </a:r>
          </a:p>
        </p:txBody>
      </p:sp>
      <p:graphicFrame>
        <p:nvGraphicFramePr>
          <p:cNvPr id="5" name="İçerik Yer Tutucusu 2">
            <a:extLst>
              <a:ext uri="{FF2B5EF4-FFF2-40B4-BE49-F238E27FC236}">
                <a16:creationId xmlns="" xmlns:a16="http://schemas.microsoft.com/office/drawing/2014/main" id="{D2702C3E-264E-789B-ED83-FA0B9FFE003E}"/>
              </a:ext>
            </a:extLst>
          </p:cNvPr>
          <p:cNvGraphicFramePr>
            <a:graphicFrameLocks noGrp="1"/>
          </p:cNvGraphicFramePr>
          <p:nvPr>
            <p:ph idx="1"/>
            <p:extLst>
              <p:ext uri="{D42A27DB-BD31-4B8C-83A1-F6EECF244321}">
                <p14:modId xmlns="" xmlns:p14="http://schemas.microsoft.com/office/powerpoint/2010/main" val="152561396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5431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28650" y="857232"/>
            <a:ext cx="4168866" cy="5319731"/>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Klasik </a:t>
            </a:r>
            <a:r>
              <a:rPr lang="tr-TR" sz="2400" dirty="0">
                <a:latin typeface="Times New Roman" panose="02020603050405020304" pitchFamily="18" charset="0"/>
                <a:cs typeface="Times New Roman" panose="02020603050405020304" pitchFamily="18" charset="0"/>
              </a:rPr>
              <a:t>teori üç ana fikir etrafında gelişmiştir. Birincisi işlerin görülmesinde insan unsurunun makineler yardımıyla </a:t>
            </a:r>
            <a:r>
              <a:rPr lang="tr-TR" sz="2400" b="1" dirty="0">
                <a:latin typeface="Times New Roman" panose="02020603050405020304" pitchFamily="18" charset="0"/>
                <a:cs typeface="Times New Roman" panose="02020603050405020304" pitchFamily="18" charset="0"/>
              </a:rPr>
              <a:t>etkin </a:t>
            </a:r>
            <a:r>
              <a:rPr lang="tr-TR" sz="2400" dirty="0">
                <a:latin typeface="Times New Roman" panose="02020603050405020304" pitchFamily="18" charset="0"/>
                <a:cs typeface="Times New Roman" panose="02020603050405020304" pitchFamily="18" charset="0"/>
              </a:rPr>
              <a:t>biçimde kullanılması, ikinci olarak formel organizasyon yapısının bir </a:t>
            </a:r>
            <a:r>
              <a:rPr lang="tr-TR" sz="2400" b="1" dirty="0">
                <a:latin typeface="Times New Roman" panose="02020603050405020304" pitchFamily="18" charset="0"/>
                <a:cs typeface="Times New Roman" panose="02020603050405020304" pitchFamily="18" charset="0"/>
              </a:rPr>
              <a:t>düzen </a:t>
            </a:r>
            <a:r>
              <a:rPr lang="tr-TR" sz="2400" dirty="0">
                <a:latin typeface="Times New Roman" panose="02020603050405020304" pitchFamily="18" charset="0"/>
                <a:cs typeface="Times New Roman" panose="02020603050405020304" pitchFamily="18" charset="0"/>
              </a:rPr>
              <a:t>çerçevesinde oluşturulması, üçüncüsü de, verimlilik ve etkinlik sağlanabilmesi için kaynakların </a:t>
            </a:r>
            <a:r>
              <a:rPr lang="tr-TR" sz="2400" b="1" dirty="0">
                <a:latin typeface="Times New Roman" panose="02020603050405020304" pitchFamily="18" charset="0"/>
                <a:cs typeface="Times New Roman" panose="02020603050405020304" pitchFamily="18" charset="0"/>
              </a:rPr>
              <a:t>rasyonel</a:t>
            </a:r>
            <a:r>
              <a:rPr lang="tr-TR" sz="2400" dirty="0">
                <a:latin typeface="Times New Roman" panose="02020603050405020304" pitchFamily="18" charset="0"/>
                <a:cs typeface="Times New Roman" panose="02020603050405020304" pitchFamily="18" charset="0"/>
              </a:rPr>
              <a:t> biçimde kullanılması.</a:t>
            </a:r>
          </a:p>
          <a:p>
            <a:pPr marL="0" indent="0">
              <a:buNone/>
            </a:pPr>
            <a:endParaRPr lang="tr-TR" dirty="0"/>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527261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260</TotalTime>
  <Words>2144</Words>
  <Application>Microsoft Office PowerPoint</Application>
  <PresentationFormat>Ekran Gösterisi (4:3)</PresentationFormat>
  <Paragraphs>154</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Office Teması</vt:lpstr>
      <vt:lpstr>Öğr. Gör. Mehmet ŞENGÜL</vt:lpstr>
      <vt:lpstr>YÖNETİM</vt:lpstr>
      <vt:lpstr>Slayt 3</vt:lpstr>
      <vt:lpstr>Slayt 4</vt:lpstr>
      <vt:lpstr>Yönetimin Özellikleri</vt:lpstr>
      <vt:lpstr>Yönetici </vt:lpstr>
      <vt:lpstr>Yönetsel Düzeyler</vt:lpstr>
      <vt:lpstr>Yönetimin Tarihsel Gelişimi</vt:lpstr>
      <vt:lpstr>Slayt 9</vt:lpstr>
      <vt:lpstr>Slayt 10</vt:lpstr>
      <vt:lpstr>Slayt 11</vt:lpstr>
      <vt:lpstr>Klasik Yönetimin Temel Etkileri</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Yönetimin İşlevleri</vt:lpstr>
      <vt:lpstr>Slayt 40</vt:lpstr>
      <vt:lpstr>Slayt 41</vt:lpstr>
      <vt:lpstr>Örgütlenme Sürecinin Evreleri</vt:lpstr>
      <vt:lpstr>Slayt 43</vt:lpstr>
      <vt:lpstr>Slayt 44</vt:lpstr>
      <vt:lpstr>Slayt 45</vt:lpstr>
      <vt:lpstr>Slayt 46</vt:lpstr>
      <vt:lpstr>Slayt 47</vt:lpstr>
      <vt:lpstr>Slayt 48</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Yönetimin Tarihçesi- Yönetici Kavramı</dc:title>
  <dc:creator>Hilal EKIM</dc:creator>
  <cp:lastModifiedBy>Lenovo</cp:lastModifiedBy>
  <cp:revision>29</cp:revision>
  <dcterms:created xsi:type="dcterms:W3CDTF">2019-12-25T10:32:43Z</dcterms:created>
  <dcterms:modified xsi:type="dcterms:W3CDTF">2025-10-07T18:06:19Z</dcterms:modified>
</cp:coreProperties>
</file>