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sldIdLst>
    <p:sldId id="256" r:id="rId2"/>
    <p:sldId id="268" r:id="rId3"/>
    <p:sldId id="270" r:id="rId4"/>
    <p:sldId id="261" r:id="rId5"/>
    <p:sldId id="274" r:id="rId6"/>
    <p:sldId id="259" r:id="rId7"/>
    <p:sldId id="272" r:id="rId8"/>
    <p:sldId id="273" r:id="rId9"/>
    <p:sldId id="263" r:id="rId10"/>
    <p:sldId id="265" r:id="rId11"/>
    <p:sldId id="264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EB8301-7011-4BBA-A422-35683C3CF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8319FD6-55DD-4840-90C8-E3C5179DB2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75BD5F9-48B5-461C-B5BF-1CAE5DA3D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2052-0110-48D8-8379-449D19B2F256}" type="datetimeFigureOut">
              <a:rPr lang="tr-TR" smtClean="0"/>
              <a:t>8.12.2021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181A8AF-D142-4D2B-AA80-661284248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494AFAA-4B94-465C-AFDB-48AB77C00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277A-62A8-4785-B901-87634A5814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3791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5E4636C-09DB-489B-A2DE-2A6113AE1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6EC2BC9-F1B3-4C67-89AF-CD3A8A0CB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AD38221-9CE6-4ADB-91E9-89EE23A32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2052-0110-48D8-8379-449D19B2F256}" type="datetimeFigureOut">
              <a:rPr lang="tr-TR" smtClean="0"/>
              <a:t>8.12.2021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7098122-A69D-4B2B-9819-7F9004AEA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13AB2E9-E056-49CF-BBB2-395455DB0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277A-62A8-4785-B901-87634A5814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2437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1C8704CF-9A5B-46E7-94F0-2BBFDDF09C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057CA4A-1011-4A6F-B3A8-E51CC4F8FC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91A532F-3480-4E4C-9ECC-732B3620D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2052-0110-48D8-8379-449D19B2F256}" type="datetimeFigureOut">
              <a:rPr lang="tr-TR" smtClean="0"/>
              <a:t>8.12.2021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FACE048-961A-4428-AAE3-C07B7900F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FE61165-DEF1-468D-AFE3-0ED6A85C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277A-62A8-4785-B901-87634A5814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9869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C8B4688-6CEE-4535-97DB-D6082AF63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5B581A0-B85D-4FB5-B466-7A374972E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575D8A7-845B-4D8F-A43B-8D12EB5AC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2052-0110-48D8-8379-449D19B2F256}" type="datetimeFigureOut">
              <a:rPr lang="tr-TR" smtClean="0"/>
              <a:t>8.12.2021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FAFCBF5-E64F-4C9F-AEF7-7BAE3214E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0AD62A1-6133-4C44-AB10-5B9E1DF41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277A-62A8-4785-B901-87634A5814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4940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5820BF0-FC86-4DA1-997F-F7D07C56E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04AC25E-612B-4023-96CD-A415FDEEF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C96C19D-81DF-4B84-A867-B579D9828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2052-0110-48D8-8379-449D19B2F256}" type="datetimeFigureOut">
              <a:rPr lang="tr-TR" smtClean="0"/>
              <a:t>8.12.2021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37BF8E3-CECA-4D87-B6C2-4C09E4FDD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B9F02EB-C03B-4D4B-B5E7-8245B63A9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277A-62A8-4785-B901-87634A5814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5552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68B34C0-5A54-4BF7-86A6-C624071AB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287C6E2-E4A1-4156-A023-C2099E0FB3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2E7C197-BD69-4708-AB17-76DE889DE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D555383-2099-4DAC-82F5-A27E65AD6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2052-0110-48D8-8379-449D19B2F256}" type="datetimeFigureOut">
              <a:rPr lang="tr-TR" smtClean="0"/>
              <a:t>8.12.2021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CC174BB-F024-46AE-8C0C-C0A34B7BA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7923A92-E4A9-43B5-AE42-126C6E30D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277A-62A8-4785-B901-87634A5814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1549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CE16BB-B051-49F2-BED4-5DC204F30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5569938-C9BA-4D4D-BF0C-5AD72A926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CEBBB5B-EE59-45E7-A1CE-02175F7C3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410C5961-24F1-4AE6-8C0F-BA59D6E95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2FF9205-69D6-4347-8C93-20D04CA4B8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7404062C-7066-4DA2-A312-37EF026B0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2052-0110-48D8-8379-449D19B2F256}" type="datetimeFigureOut">
              <a:rPr lang="tr-TR" smtClean="0"/>
              <a:t>8.12.2021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8B0355A-60AC-4BA6-9620-E1CB63768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E49F6AAF-3AA0-4397-AC1C-A5DBBCA7A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277A-62A8-4785-B901-87634A5814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3712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9CE54D-76C0-449E-98E6-0EF0E481F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CC153951-32FC-450E-93EA-5F492FBC3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2052-0110-48D8-8379-449D19B2F256}" type="datetimeFigureOut">
              <a:rPr lang="tr-TR" smtClean="0"/>
              <a:t>8.12.2021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B58B963B-B219-49F7-9BD7-BFDE8127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F79A46F-680E-49BC-94EF-B80D54B6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277A-62A8-4785-B901-87634A5814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3660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EC69B1F-D38C-4C3F-926D-C7DEF40D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2052-0110-48D8-8379-449D19B2F256}" type="datetimeFigureOut">
              <a:rPr lang="tr-TR" smtClean="0"/>
              <a:t>8.12.2021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D71EE997-E1A3-4604-B706-6C6DCF8DB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508F292-234D-4F6A-8E58-ADC1ADCC7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277A-62A8-4785-B901-87634A5814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606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250D7E-AD10-408B-B216-8A002F92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937D4F0-2B9B-4F5B-9C99-13319C182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5DDA64C-CABF-4CAF-8A92-DA12B13DE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6BFEBAE-FD61-461C-B9E4-9DCB23FF6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2052-0110-48D8-8379-449D19B2F256}" type="datetimeFigureOut">
              <a:rPr lang="tr-TR" smtClean="0"/>
              <a:t>8.12.2021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57E25DF-2DAC-466D-9267-BC8AD5230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EA53299-64CD-45E8-9E31-EF766C9F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277A-62A8-4785-B901-87634A5814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773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8AF7B7-1E75-4E3D-B2DC-6A7C0F296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CE21BA0-0964-4AD4-943A-6782942CFA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74C5F2F-0DB9-4F55-BAB7-D161094CA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506FDBD-D59D-4A85-9196-95587ACC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2052-0110-48D8-8379-449D19B2F256}" type="datetimeFigureOut">
              <a:rPr lang="tr-TR" smtClean="0"/>
              <a:t>8.12.2021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E87CE57-F3A8-4DB9-ABFA-54001C43A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1E92AF8-7379-4BAB-AA56-566CEB021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277A-62A8-4785-B901-87634A5814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7764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ACC12EB2-CE54-480D-873D-B42B4B949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148DCFF-3498-43EF-8EA4-23C6220B7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E0D4010-895D-45D6-B6DA-F4A4153EC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02052-0110-48D8-8379-449D19B2F256}" type="datetimeFigureOut">
              <a:rPr lang="tr-TR" smtClean="0"/>
              <a:t>8.12.2021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3575B75-E93B-4379-AC0C-615CA7A982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6DED515-4E6F-4EF3-9141-C5651E408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1277A-62A8-4785-B901-87634A5814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882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tr/resource/13605162/can-could" TargetMode="External"/><Relationship Id="rId2" Type="http://schemas.openxmlformats.org/officeDocument/2006/relationships/hyperlink" Target="https://wordwall.net/tr/resource/4450026/can-coul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9C6A64-FE92-450E-A403-291CC8940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5532" y="640080"/>
            <a:ext cx="4196932" cy="3566160"/>
          </a:xfrm>
        </p:spPr>
        <p:txBody>
          <a:bodyPr anchor="b">
            <a:normAutofit/>
          </a:bodyPr>
          <a:lstStyle/>
          <a:p>
            <a:pPr algn="l"/>
            <a:r>
              <a:rPr lang="tr-T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 /</a:t>
            </a:r>
            <a:r>
              <a:rPr lang="tr-TR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endParaRPr lang="tr-TR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98B45A-D245-4AF0-B4C8-7D1496F2A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3831" y="4636008"/>
            <a:ext cx="4198634" cy="1572768"/>
          </a:xfrm>
        </p:spPr>
        <p:txBody>
          <a:bodyPr>
            <a:normAutofit/>
          </a:bodyPr>
          <a:lstStyle/>
          <a:p>
            <a:pPr algn="l"/>
            <a:r>
              <a:rPr lang="tr-TR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ability</a:t>
            </a:r>
            <a:endParaRPr lang="tr-TR" b="1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EDD955-314C-4410-965D-030FF2FE6F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9" b="6945"/>
          <a:stretch/>
        </p:blipFill>
        <p:spPr>
          <a:xfrm>
            <a:off x="866691" y="1216968"/>
            <a:ext cx="5416261" cy="4147449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24" name="sketchy line">
            <a:extLst>
              <a:ext uri="{FF2B5EF4-FFF2-40B4-BE49-F238E27FC236}">
                <a16:creationId xmlns:a16="http://schemas.microsoft.com/office/drawing/2014/main" id="{3F9B0603-37C5-4312-AE4D-A3D015475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5532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438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4"/>
    </mc:Choice>
    <mc:Fallback xmlns="">
      <p:transition spd="slow" advTm="3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53B315-27B4-4AE9-B020-75B4695C7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57" y="378806"/>
            <a:ext cx="10453717" cy="6100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6E9D9E-AB04-4922-BF14-1BC297CE048A}"/>
              </a:ext>
            </a:extLst>
          </p:cNvPr>
          <p:cNvSpPr txBox="1"/>
          <p:nvPr/>
        </p:nvSpPr>
        <p:spPr>
          <a:xfrm rot="8594315" flipH="1" flipV="1">
            <a:off x="1692096" y="2625839"/>
            <a:ext cx="3921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EXAMPLES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05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"/>
    </mc:Choice>
    <mc:Fallback xmlns="">
      <p:transition spd="slow" advTm="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A297797-5C89-4791-8204-AB071FA1F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DEFC7C-C803-4E79-BE7A-5029BE0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591" y="400275"/>
            <a:ext cx="4804064" cy="5571065"/>
          </a:xfrm>
        </p:spPr>
        <p:txBody>
          <a:bodyPr>
            <a:normAutofit/>
          </a:bodyPr>
          <a:lstStyle/>
          <a:p>
            <a:r>
              <a:rPr lang="tr-TR" sz="3600" b="1" dirty="0" err="1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Examples</a:t>
            </a:r>
            <a:r>
              <a:rPr lang="tr-TR" sz="3600" b="1" dirty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: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FB616-7122-438A-8052-B7D797386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7683" y="1067673"/>
            <a:ext cx="5457533" cy="5571065"/>
          </a:xfrm>
        </p:spPr>
        <p:txBody>
          <a:bodyPr anchor="ctr">
            <a:normAutofit/>
          </a:bodyPr>
          <a:lstStyle/>
          <a:p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father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cook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delicious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meal.</a:t>
            </a:r>
          </a:p>
          <a:p>
            <a:pPr marL="0" indent="0">
              <a:buNone/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tr-TR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couldn’t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sleep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last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night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piano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seven?</a:t>
            </a:r>
          </a:p>
          <a:p>
            <a:pPr marL="0" indent="0">
              <a:buNone/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tr-T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swim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fish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Chandler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when he was four.</a:t>
            </a: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dance until he took lesson.</a:t>
            </a: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Maria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speak Italian, but she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speak Spanish.</a:t>
            </a:r>
          </a:p>
          <a:p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409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81"/>
    </mc:Choice>
    <mc:Fallback xmlns="">
      <p:transition spd="slow" advTm="59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02158E-9B9F-422E-8A1C-DB1785D4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15" y="620066"/>
            <a:ext cx="4544662" cy="1560025"/>
          </a:xfrm>
        </p:spPr>
        <p:txBody>
          <a:bodyPr anchor="b">
            <a:normAutofit/>
          </a:bodyPr>
          <a:lstStyle/>
          <a:p>
            <a:r>
              <a:rPr lang="tr-TR" sz="54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tr-TR" sz="4000" i="1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tr-TR" sz="5400" i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A150F-5111-4ADB-A770-EF42F9074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r>
              <a:rPr lang="tr-TR" sz="2000" dirty="0"/>
              <a:t>Let’s do more practice</a:t>
            </a:r>
            <a:r>
              <a:rPr lang="tr-TR" sz="2000" dirty="0">
                <a:sym typeface="Wingdings" panose="05000000000000000000" pitchFamily="2" charset="2"/>
              </a:rPr>
              <a:t> </a:t>
            </a:r>
          </a:p>
          <a:p>
            <a:pPr marL="0" indent="0">
              <a:buNone/>
            </a:pPr>
            <a:r>
              <a:rPr lang="tr-TR" sz="2000" dirty="0">
                <a:hlinkClick r:id="rId2"/>
              </a:rPr>
              <a:t>https://wordwall.net/tr/resource/4450026/can-could</a:t>
            </a:r>
            <a:endParaRPr lang="tr-TR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tr-TR" sz="2000" dirty="0">
                <a:hlinkClick r:id="rId3"/>
              </a:rPr>
              <a:t>https://wordwall.net/tr/resource/13605162/can-could</a:t>
            </a:r>
            <a:endParaRPr lang="tr-TR" sz="2000" dirty="0">
              <a:sym typeface="Wingdings" panose="05000000000000000000" pitchFamily="2" charset="2"/>
            </a:endParaRPr>
          </a:p>
        </p:txBody>
      </p:sp>
      <p:pic>
        <p:nvPicPr>
          <p:cNvPr id="5" name="Picture 4" descr="metin içeren bir resim&#10;&#10;Açıklama otomatik olarak oluşturuldu">
            <a:extLst>
              <a:ext uri="{FF2B5EF4-FFF2-40B4-BE49-F238E27FC236}">
                <a16:creationId xmlns:a16="http://schemas.microsoft.com/office/drawing/2014/main" id="{74D2628A-905C-497E-9774-D4C5C9EC98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90" r="2829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626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9"/>
    </mc:Choice>
    <mc:Fallback xmlns="">
      <p:transition spd="slow" advTm="717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FABFC7C-2625-4300-B484-3578C75DF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tr-TR" sz="5400" dirty="0">
                <a:ln w="0"/>
                <a:solidFill>
                  <a:schemeClr val="accent4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 /</a:t>
            </a:r>
            <a:r>
              <a:rPr lang="tr-TR" sz="5400" dirty="0" err="1">
                <a:ln w="0"/>
                <a:solidFill>
                  <a:schemeClr val="accent4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Can’t</a:t>
            </a:r>
            <a:endParaRPr lang="en-US" sz="5400" dirty="0">
              <a:ln w="0"/>
              <a:solidFill>
                <a:schemeClr val="accent4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İçerik Yer Tutucusu 2">
            <a:extLst>
              <a:ext uri="{FF2B5EF4-FFF2-40B4-BE49-F238E27FC236}">
                <a16:creationId xmlns:a16="http://schemas.microsoft.com/office/drawing/2014/main" id="{6EE44951-89A4-49C8-9180-3768E110D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8754" y="235981"/>
            <a:ext cx="7243246" cy="638603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tr-TR" sz="32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Positive</a:t>
            </a:r>
            <a:r>
              <a:rPr lang="tr-TR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Form</a:t>
            </a:r>
          </a:p>
          <a:p>
            <a:pPr marL="0" indent="0">
              <a:buNone/>
            </a:pPr>
            <a:endParaRPr lang="tr-TR" sz="2200" dirty="0"/>
          </a:p>
          <a:p>
            <a:pPr marL="0" indent="0">
              <a:buNone/>
            </a:pPr>
            <a:r>
              <a:rPr lang="tr-TR" sz="2200" dirty="0"/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tr-TR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talk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</a:t>
            </a:r>
            <a:r>
              <a:rPr lang="tr-TR" sz="2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abilities</a:t>
            </a:r>
            <a:r>
              <a:rPr lang="tr-TR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tr-TR" sz="2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Larry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speak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German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tr-TR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piano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My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brother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piano,too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ride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horse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667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43"/>
    </mc:Choice>
    <mc:Fallback xmlns="">
      <p:transition spd="slow" advTm="5814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FABFC7C-2625-4300-B484-3578C75DF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tr-TR" sz="5400" dirty="0">
                <a:ln w="0"/>
                <a:solidFill>
                  <a:schemeClr val="accent4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 /</a:t>
            </a:r>
            <a:r>
              <a:rPr lang="tr-TR" sz="5400" dirty="0" err="1">
                <a:ln w="0"/>
                <a:solidFill>
                  <a:schemeClr val="accent4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Can’t</a:t>
            </a:r>
            <a:endParaRPr lang="en-US" sz="5400" dirty="0">
              <a:ln w="0"/>
              <a:solidFill>
                <a:schemeClr val="accent4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Picture 4" descr="açık hava, kişi, oğlan, genç içeren bir resim&#10;&#10;Açıklama otomatik olarak oluşturuldu">
            <a:extLst>
              <a:ext uri="{FF2B5EF4-FFF2-40B4-BE49-F238E27FC236}">
                <a16:creationId xmlns:a16="http://schemas.microsoft.com/office/drawing/2014/main" id="{2AE533FF-4CF9-451E-9AD6-AFAA3BB6DE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9" r="25770" b="-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İçerik Yer Tutucusu 2">
            <a:extLst>
              <a:ext uri="{FF2B5EF4-FFF2-40B4-BE49-F238E27FC236}">
                <a16:creationId xmlns:a16="http://schemas.microsoft.com/office/drawing/2014/main" id="{6EE44951-89A4-49C8-9180-3768E110D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Negative</a:t>
            </a:r>
            <a:r>
              <a:rPr lang="tr-TR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Form</a:t>
            </a:r>
          </a:p>
          <a:p>
            <a:pPr marL="0" indent="0">
              <a:buNone/>
            </a:pPr>
            <a:endParaRPr lang="tr-TR" sz="1900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1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can’t</a:t>
            </a:r>
            <a:r>
              <a:rPr lang="tr-TR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tr-TR" sz="1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cannot</a:t>
            </a:r>
            <a:endParaRPr lang="tr-TR" sz="19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can’t</a:t>
            </a:r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drive</a:t>
            </a:r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tr-TR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Rachel</a:t>
            </a:r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can’t</a:t>
            </a:r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piano</a:t>
            </a:r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tr-TR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David </a:t>
            </a:r>
            <a:r>
              <a:rPr lang="tr-TR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can’t</a:t>
            </a:r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swim</a:t>
            </a:r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64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64"/>
    </mc:Choice>
    <mc:Fallback xmlns="">
      <p:transition spd="slow" advTm="4376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7F0114-473C-4BAF-BDDB-E164760EB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611" y="545182"/>
            <a:ext cx="6781800" cy="2339419"/>
          </a:xfrm>
        </p:spPr>
        <p:txBody>
          <a:bodyPr>
            <a:normAutofit/>
          </a:bodyPr>
          <a:lstStyle/>
          <a:p>
            <a:r>
              <a:rPr lang="tr-TR" sz="4800" dirty="0">
                <a:ln w="0"/>
                <a:solidFill>
                  <a:schemeClr val="accent4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 /</a:t>
            </a:r>
            <a:r>
              <a:rPr lang="tr-TR" sz="4800" dirty="0" err="1">
                <a:ln w="0"/>
                <a:solidFill>
                  <a:schemeClr val="accent4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Can’t</a:t>
            </a:r>
            <a:br>
              <a:rPr lang="tr-TR" dirty="0">
                <a:ln w="0"/>
                <a:solidFill>
                  <a:schemeClr val="accent4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tr-TR" dirty="0">
                <a:ln w="0"/>
                <a:solidFill>
                  <a:schemeClr val="accent4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31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Question</a:t>
            </a:r>
            <a:r>
              <a:rPr lang="tr-TR" sz="31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Form</a:t>
            </a:r>
            <a:endParaRPr lang="tr-TR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8A542-3B81-45B0-91E9-25ADCBBDBF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21" r="38316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28455-C3F2-4135-9BB0-9FB9E33BC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9453" y="3135212"/>
            <a:ext cx="6781800" cy="3900730"/>
          </a:xfrm>
        </p:spPr>
        <p:txBody>
          <a:bodyPr anchor="t">
            <a:normAutofit/>
          </a:bodyPr>
          <a:lstStyle/>
          <a:p>
            <a:r>
              <a:rPr lang="tr-T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 play baseball?</a:t>
            </a:r>
          </a:p>
          <a:p>
            <a:pPr marL="0" indent="0">
              <a:buNone/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+Yes, he can. / - No, he can’t.</a:t>
            </a:r>
          </a:p>
          <a:p>
            <a:pPr marL="0" indent="0">
              <a:buNone/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you swim?</a:t>
            </a:r>
          </a:p>
          <a:p>
            <a:pPr marL="0" indent="0">
              <a:buNone/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+Yes, I can. /-No, I can’t.</a:t>
            </a:r>
          </a:p>
          <a:p>
            <a:pPr marL="0" indent="0">
              <a:buNone/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they climb trees?</a:t>
            </a:r>
          </a:p>
          <a:p>
            <a:pPr marL="0" indent="0">
              <a:buNone/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+Yes, they can. /-No, they can’t.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36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75"/>
    </mc:Choice>
    <mc:Fallback xmlns="">
      <p:transition spd="slow" advTm="59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ABE96-5F14-4042-A6D4-3D167D834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                         </a:t>
            </a:r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A51D8-C6A5-4972-A1D2-000D1EA32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 Can she speak nine languages?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Yes, she can speak. </a:t>
            </a:r>
            <a:r>
              <a:rPr lang="tr-T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WRONG!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No, she can’t speak. </a:t>
            </a:r>
            <a:r>
              <a:rPr lang="tr-T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WRONG!</a:t>
            </a:r>
          </a:p>
          <a:p>
            <a:pPr marL="0" indent="0">
              <a:buNone/>
            </a:pPr>
            <a:endParaRPr lang="tr-TR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Yes, she can speak nine languages. OR Yes, she can. </a:t>
            </a:r>
            <a:r>
              <a:rPr lang="tr-TR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No, she can’t speak nine languages. OR No, she can’t. </a:t>
            </a:r>
            <a:r>
              <a:rPr lang="tr-TR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84543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99"/>
    </mc:Choice>
    <mc:Fallback xmlns="">
      <p:transition spd="slow" advTm="8309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2865C6-636D-4235-85A9-0E7EC4850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23" y="1176543"/>
            <a:ext cx="5446432" cy="2414488"/>
          </a:xfrm>
        </p:spPr>
        <p:txBody>
          <a:bodyPr anchor="t">
            <a:normAutofit/>
          </a:bodyPr>
          <a:lstStyle/>
          <a:p>
            <a:r>
              <a:rPr lang="tr-TR" sz="5400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tr-TR" sz="5400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tr-TR" sz="5400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Couldn’t</a:t>
            </a:r>
            <a:r>
              <a:rPr lang="tr-TR" sz="5400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0CC88-06A6-4337-A595-EF6283D40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76" y="943708"/>
            <a:ext cx="5254754" cy="5294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2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Positive</a:t>
            </a:r>
            <a:r>
              <a:rPr lang="tr-TR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Form</a:t>
            </a:r>
          </a:p>
          <a:p>
            <a:pPr marL="0" indent="0">
              <a:buNone/>
            </a:pPr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 use </a:t>
            </a:r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tr-TR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talk about </a:t>
            </a:r>
            <a:r>
              <a:rPr lang="tr-TR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abilities in the past.</a:t>
            </a:r>
          </a:p>
          <a:p>
            <a:endParaRPr lang="tr-TR" sz="2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tr-TR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swim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much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faster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younger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Jane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violin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child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grandfather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swim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tr-TR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785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83"/>
    </mc:Choice>
    <mc:Fallback xmlns="">
      <p:transition spd="slow" advTm="69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2865C6-636D-4235-85A9-0E7EC4850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91" y="1239290"/>
            <a:ext cx="5254753" cy="2414488"/>
          </a:xfrm>
        </p:spPr>
        <p:txBody>
          <a:bodyPr anchor="t">
            <a:normAutofit/>
          </a:bodyPr>
          <a:lstStyle/>
          <a:p>
            <a:r>
              <a:rPr lang="tr-TR" sz="5400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tr-TR" sz="5400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tr-TR" sz="5400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Couldn’t</a:t>
            </a:r>
            <a:r>
              <a:rPr lang="tr-TR" sz="5400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0CC88-06A6-4337-A595-EF6283D40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882315"/>
            <a:ext cx="5254754" cy="5294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2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Negative</a:t>
            </a:r>
            <a:r>
              <a:rPr lang="tr-TR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Form</a:t>
            </a:r>
          </a:p>
          <a:p>
            <a:pPr marL="0" indent="0">
              <a:buNone/>
            </a:pPr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couldn’t</a:t>
            </a:r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tr-T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</a:t>
            </a:r>
          </a:p>
          <a:p>
            <a:pPr marL="0" indent="0">
              <a:buNone/>
            </a:pPr>
            <a:endParaRPr lang="tr-T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tr-TR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ride a horse when I was younger but now I can.</a:t>
            </a:r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couldn’t</a:t>
            </a:r>
            <a:r>
              <a:rPr lang="tr-TR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dance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Monica </a:t>
            </a:r>
            <a:r>
              <a:rPr lang="tr-TR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couldn’t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cook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081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78"/>
    </mc:Choice>
    <mc:Fallback xmlns="">
      <p:transition spd="slow" advTm="52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2865C6-636D-4235-85A9-0E7EC4850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49" y="1239290"/>
            <a:ext cx="6389113" cy="2414488"/>
          </a:xfrm>
        </p:spPr>
        <p:txBody>
          <a:bodyPr anchor="t">
            <a:normAutofit/>
          </a:bodyPr>
          <a:lstStyle/>
          <a:p>
            <a:r>
              <a:rPr lang="tr-TR" sz="5400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tr-TR" sz="5400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tr-TR" sz="5400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Couldn’t</a:t>
            </a:r>
            <a:r>
              <a:rPr lang="tr-TR" sz="5400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0CC88-06A6-4337-A595-EF6283D40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882315"/>
            <a:ext cx="5254754" cy="5294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2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Question</a:t>
            </a:r>
            <a:r>
              <a:rPr lang="tr-TR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Form</a:t>
            </a:r>
          </a:p>
          <a:p>
            <a:pPr marL="0" indent="0">
              <a:buNone/>
            </a:pPr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cook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meal?</a:t>
            </a:r>
          </a:p>
          <a:p>
            <a:pPr marL="0" indent="0">
              <a:buNone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./ -No, I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couldn’t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speak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languages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./- No,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couldn’t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father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drive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truck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Yes,he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./- No, he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couldn’t</a:t>
            </a:r>
            <a:r>
              <a:rPr lang="tr-TR" sz="22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675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49"/>
    </mc:Choice>
    <mc:Fallback xmlns="">
      <p:transition spd="slow" advTm="60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2FB12AE-71D1-47FD-9AC3-EE2C07424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84013-B9B8-4CD5-BEFB-F97783806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1792"/>
            <a:ext cx="4989890" cy="5413248"/>
          </a:xfrm>
        </p:spPr>
        <p:txBody>
          <a:bodyPr>
            <a:normAutofit/>
          </a:bodyPr>
          <a:lstStyle/>
          <a:p>
            <a:r>
              <a:rPr lang="tr-TR" sz="3600" dirty="0"/>
              <a:t>             </a:t>
            </a:r>
            <a:r>
              <a:rPr lang="tr-TR" sz="3600" b="1" i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Warning</a:t>
            </a:r>
            <a:r>
              <a:rPr lang="tr-TR" sz="3600" b="1" i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!</a:t>
            </a:r>
            <a:endParaRPr lang="tr-TR" sz="3600" b="1" i="1" dirty="0">
              <a:solidFill>
                <a:srgbClr val="FF0000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4853C7E-3CBA-4464-865F-6044D94B1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38487" y="2994212"/>
            <a:ext cx="1345385" cy="668410"/>
          </a:xfrm>
          <a:custGeom>
            <a:avLst/>
            <a:gdLst>
              <a:gd name="connsiteX0" fmla="*/ 0 w 1345385"/>
              <a:gd name="connsiteY0" fmla="*/ 668410 h 668410"/>
              <a:gd name="connsiteX1" fmla="*/ 672692 w 1345385"/>
              <a:gd name="connsiteY1" fmla="*/ 0 h 668410"/>
              <a:gd name="connsiteX2" fmla="*/ 1345385 w 1345385"/>
              <a:gd name="connsiteY2" fmla="*/ 668410 h 66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5385" h="668410">
                <a:moveTo>
                  <a:pt x="0" y="668410"/>
                </a:moveTo>
                <a:lnTo>
                  <a:pt x="672692" y="0"/>
                </a:lnTo>
                <a:lnTo>
                  <a:pt x="1345385" y="66841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EFEC59-B929-4851-9DEF-9106F2797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3480" y="2760304"/>
            <a:ext cx="418137" cy="418137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132392-D5FF-4588-8FA1-5BAD77BF6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508836" y="4124955"/>
            <a:ext cx="635336" cy="63533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7EAC045-695C-4E73-9B7C-AFD6FB22D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36522" y="4621062"/>
            <a:ext cx="224347" cy="224347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404A7A3A-BEAE-4BC6-A163-5D0E5F8C4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10175676" y="5597890"/>
            <a:ext cx="2982940" cy="14819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ED3B7D-405D-4DFA-8608-B6DE74671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46240" y="5280494"/>
            <a:ext cx="841505" cy="84150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F460-3828-45B0-915C-1E06928DA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303" y="822960"/>
            <a:ext cx="7108724" cy="5571065"/>
          </a:xfrm>
          <a:noFill/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tr-TR" sz="2000" dirty="0"/>
              <a:t>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and COULD are always followed by base verb.</a:t>
            </a:r>
          </a:p>
          <a:p>
            <a:pPr marL="0" indent="0">
              <a:buNone/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Jack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swims well. 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Wrong!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to swim well. 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Wrong!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tr-TR" sz="2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Jack</a:t>
            </a:r>
            <a:r>
              <a:rPr lang="tr-TR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tr-TR" sz="2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swim</a:t>
            </a:r>
            <a:r>
              <a:rPr lang="tr-TR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tr-TR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2000" b="1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</a:t>
            </a:r>
            <a:endParaRPr lang="en-US" sz="2000" b="1" i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swimming well.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Wrong!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could swam well.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Wrong!</a:t>
            </a:r>
            <a:endParaRPr lang="tr-TR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564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93"/>
    </mc:Choice>
    <mc:Fallback xmlns="">
      <p:transition spd="slow" advTm="68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9|2|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5.6|7.9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</TotalTime>
  <Words>484</Words>
  <Application>Microsoft Office PowerPoint</Application>
  <PresentationFormat>Widescreen</PresentationFormat>
  <Paragraphs>99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Teması</vt:lpstr>
      <vt:lpstr>Can /Could</vt:lpstr>
      <vt:lpstr>Can /Can’t</vt:lpstr>
      <vt:lpstr>Can /Can’t</vt:lpstr>
      <vt:lpstr>Can /Can’t  Question Form</vt:lpstr>
      <vt:lpstr>                          ATTENTION!</vt:lpstr>
      <vt:lpstr>Could / Couldn’t </vt:lpstr>
      <vt:lpstr>Could / Couldn’t </vt:lpstr>
      <vt:lpstr>Could / Couldn’t </vt:lpstr>
      <vt:lpstr>             Warning!</vt:lpstr>
      <vt:lpstr>PowerPoint Presentation</vt:lpstr>
      <vt:lpstr>Examples:</vt:lpstr>
      <vt:lpstr>                  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/Could for ability</dc:title>
  <dc:creator>Asya Delibalta</dc:creator>
  <cp:lastModifiedBy>Asya Delibalta</cp:lastModifiedBy>
  <cp:revision>21</cp:revision>
  <dcterms:created xsi:type="dcterms:W3CDTF">2021-12-06T13:38:13Z</dcterms:created>
  <dcterms:modified xsi:type="dcterms:W3CDTF">2021-12-08T20:06:07Z</dcterms:modified>
</cp:coreProperties>
</file>