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65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7B26C5-4107-4FEC-AEDC-1716B250A1EF}" styleName="Açık Stil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5" d="100"/>
          <a:sy n="105" d="100"/>
        </p:scale>
        <p:origin x="79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iagrams/_rels/data1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sv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svg"/><Relationship Id="rId1" Type="http://schemas.openxmlformats.org/officeDocument/2006/relationships/image" Target="../media/image2.png"/><Relationship Id="rId6" Type="http://schemas.openxmlformats.org/officeDocument/2006/relationships/image" Target="../media/image7.svg"/><Relationship Id="rId5" Type="http://schemas.openxmlformats.org/officeDocument/2006/relationships/image" Target="../media/image6.png"/><Relationship Id="rId10" Type="http://schemas.openxmlformats.org/officeDocument/2006/relationships/image" Target="../media/image11.svg"/><Relationship Id="rId4" Type="http://schemas.openxmlformats.org/officeDocument/2006/relationships/image" Target="../media/image5.svg"/><Relationship Id="rId9" Type="http://schemas.openxmlformats.org/officeDocument/2006/relationships/image" Target="../media/image10.png"/></Relationships>
</file>

<file path=ppt/diagrams/_rels/data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svg"/><Relationship Id="rId1" Type="http://schemas.openxmlformats.org/officeDocument/2006/relationships/image" Target="../media/image12.png"/><Relationship Id="rId6" Type="http://schemas.openxmlformats.org/officeDocument/2006/relationships/image" Target="../media/image3.svg"/><Relationship Id="rId5" Type="http://schemas.openxmlformats.org/officeDocument/2006/relationships/image" Target="../media/image2.png"/><Relationship Id="rId4" Type="http://schemas.openxmlformats.org/officeDocument/2006/relationships/image" Target="../media/image15.svg"/></Relationships>
</file>

<file path=ppt/diagrams/_rels/drawing1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sv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svg"/><Relationship Id="rId1" Type="http://schemas.openxmlformats.org/officeDocument/2006/relationships/image" Target="../media/image2.png"/><Relationship Id="rId6" Type="http://schemas.openxmlformats.org/officeDocument/2006/relationships/image" Target="../media/image7.svg"/><Relationship Id="rId5" Type="http://schemas.openxmlformats.org/officeDocument/2006/relationships/image" Target="../media/image6.png"/><Relationship Id="rId10" Type="http://schemas.openxmlformats.org/officeDocument/2006/relationships/image" Target="../media/image11.svg"/><Relationship Id="rId4" Type="http://schemas.openxmlformats.org/officeDocument/2006/relationships/image" Target="../media/image5.svg"/><Relationship Id="rId9" Type="http://schemas.openxmlformats.org/officeDocument/2006/relationships/image" Target="../media/image10.png"/></Relationships>
</file>

<file path=ppt/diagrams/_rels/drawing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svg"/><Relationship Id="rId1" Type="http://schemas.openxmlformats.org/officeDocument/2006/relationships/image" Target="../media/image12.png"/><Relationship Id="rId6" Type="http://schemas.openxmlformats.org/officeDocument/2006/relationships/image" Target="../media/image3.svg"/><Relationship Id="rId5" Type="http://schemas.openxmlformats.org/officeDocument/2006/relationships/image" Target="../media/image2.png"/><Relationship Id="rId4" Type="http://schemas.openxmlformats.org/officeDocument/2006/relationships/image" Target="../media/image15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18/5/colors/Iconchunking_neutralicon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18/5/colors/Iconchunking_neutralicon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FF076C6-E489-4CD3-857C-E6A0CCA92838}" type="doc">
      <dgm:prSet loTypeId="urn:microsoft.com/office/officeart/2018/5/layout/IconCircleLabelList" loCatId="icon" qsTypeId="urn:microsoft.com/office/officeart/2005/8/quickstyle/simple1" qsCatId="simple" csTypeId="urn:microsoft.com/office/officeart/2018/5/colors/Iconchunking_neutralicon_colorful1" csCatId="colorful" phldr="1"/>
      <dgm:spPr/>
      <dgm:t>
        <a:bodyPr/>
        <a:lstStyle/>
        <a:p>
          <a:endParaRPr lang="en-US"/>
        </a:p>
      </dgm:t>
    </dgm:pt>
    <dgm:pt modelId="{3193C37D-7DC1-4368-AF63-A4FC6450E3EB}">
      <dgm:prSet/>
      <dgm:spPr/>
      <dgm:t>
        <a:bodyPr/>
        <a:lstStyle/>
        <a:p>
          <a:pPr>
            <a:defRPr cap="all"/>
          </a:pPr>
          <a:r>
            <a:rPr lang="tr-TR"/>
            <a:t>Çevre sağlığına ilişkin temel kavram ve prensipleri tanımlar ve açıklar.</a:t>
          </a:r>
          <a:endParaRPr lang="en-US"/>
        </a:p>
      </dgm:t>
    </dgm:pt>
    <dgm:pt modelId="{5F2331C9-1F7D-4EA8-A432-024ED3A05432}" type="parTrans" cxnId="{0185DD58-83B2-40E2-87DA-ACE7FB92FF67}">
      <dgm:prSet/>
      <dgm:spPr/>
      <dgm:t>
        <a:bodyPr/>
        <a:lstStyle/>
        <a:p>
          <a:endParaRPr lang="en-US"/>
        </a:p>
      </dgm:t>
    </dgm:pt>
    <dgm:pt modelId="{4931DAD3-8314-405A-9E24-4D740D94F999}" type="sibTrans" cxnId="{0185DD58-83B2-40E2-87DA-ACE7FB92FF67}">
      <dgm:prSet/>
      <dgm:spPr/>
      <dgm:t>
        <a:bodyPr/>
        <a:lstStyle/>
        <a:p>
          <a:endParaRPr lang="en-US"/>
        </a:p>
      </dgm:t>
    </dgm:pt>
    <dgm:pt modelId="{7295C216-C1B8-43A6-800E-F7A57C67C0E2}">
      <dgm:prSet/>
      <dgm:spPr/>
      <dgm:t>
        <a:bodyPr/>
        <a:lstStyle/>
        <a:p>
          <a:pPr>
            <a:defRPr cap="all"/>
          </a:pPr>
          <a:r>
            <a:rPr lang="tr-TR"/>
            <a:t>Risk iletişimi ve risk algısını değerlendirir.</a:t>
          </a:r>
          <a:endParaRPr lang="en-US"/>
        </a:p>
      </dgm:t>
    </dgm:pt>
    <dgm:pt modelId="{D4EE704E-6ADD-47FD-96D8-DA0646B6EF5C}" type="parTrans" cxnId="{EBCA35E3-159F-45CE-BE19-4E59E65F66B5}">
      <dgm:prSet/>
      <dgm:spPr/>
      <dgm:t>
        <a:bodyPr/>
        <a:lstStyle/>
        <a:p>
          <a:endParaRPr lang="en-US"/>
        </a:p>
      </dgm:t>
    </dgm:pt>
    <dgm:pt modelId="{129B85FB-2FBD-4DAB-A4E8-C0DBFECA125A}" type="sibTrans" cxnId="{EBCA35E3-159F-45CE-BE19-4E59E65F66B5}">
      <dgm:prSet/>
      <dgm:spPr/>
      <dgm:t>
        <a:bodyPr/>
        <a:lstStyle/>
        <a:p>
          <a:endParaRPr lang="en-US"/>
        </a:p>
      </dgm:t>
    </dgm:pt>
    <dgm:pt modelId="{851DE95B-9B42-481D-873E-B6B16C5E2611}">
      <dgm:prSet/>
      <dgm:spPr/>
      <dgm:t>
        <a:bodyPr/>
        <a:lstStyle/>
        <a:p>
          <a:pPr>
            <a:defRPr cap="all"/>
          </a:pPr>
          <a:r>
            <a:rPr lang="tr-TR"/>
            <a:t>Katı, sıvı ve radyoaktif atıklar ile su, hava ve toprak kirliliğinin canlı sağlığı üzerindeki etkilerini yorumlar ve uygun atık yönetimi yöntemlerini uygular.</a:t>
          </a:r>
          <a:endParaRPr lang="en-US"/>
        </a:p>
      </dgm:t>
    </dgm:pt>
    <dgm:pt modelId="{E0B852E4-3B1B-4CD9-B52B-33649DB209C7}" type="parTrans" cxnId="{B5A3B56B-8155-4F08-A8AD-C1C197FC42F2}">
      <dgm:prSet/>
      <dgm:spPr/>
      <dgm:t>
        <a:bodyPr/>
        <a:lstStyle/>
        <a:p>
          <a:endParaRPr lang="en-US"/>
        </a:p>
      </dgm:t>
    </dgm:pt>
    <dgm:pt modelId="{4ED251EE-87E5-4B2D-A8BC-A96C593F9D6C}" type="sibTrans" cxnId="{B5A3B56B-8155-4F08-A8AD-C1C197FC42F2}">
      <dgm:prSet/>
      <dgm:spPr/>
      <dgm:t>
        <a:bodyPr/>
        <a:lstStyle/>
        <a:p>
          <a:endParaRPr lang="en-US"/>
        </a:p>
      </dgm:t>
    </dgm:pt>
    <dgm:pt modelId="{70DB091A-5339-4EB4-8D31-B1AD4771615B}">
      <dgm:prSet/>
      <dgm:spPr/>
      <dgm:t>
        <a:bodyPr/>
        <a:lstStyle/>
        <a:p>
          <a:pPr>
            <a:defRPr cap="all"/>
          </a:pPr>
          <a:r>
            <a:rPr lang="tr-TR"/>
            <a:t>Yangın güvenliği konusunda temel bilgileri kullanarak gerekli güvenlik önlemlerini planlar ve uygular.</a:t>
          </a:r>
          <a:endParaRPr lang="en-US"/>
        </a:p>
      </dgm:t>
    </dgm:pt>
    <dgm:pt modelId="{86628B20-1090-425D-A215-B4738DF077E1}" type="parTrans" cxnId="{D3EFA441-0017-4DAF-A5F3-8059B1C65ACA}">
      <dgm:prSet/>
      <dgm:spPr/>
      <dgm:t>
        <a:bodyPr/>
        <a:lstStyle/>
        <a:p>
          <a:endParaRPr lang="en-US"/>
        </a:p>
      </dgm:t>
    </dgm:pt>
    <dgm:pt modelId="{5CBC04EF-B9F9-476C-8A84-51E5DEBEC85E}" type="sibTrans" cxnId="{D3EFA441-0017-4DAF-A5F3-8059B1C65ACA}">
      <dgm:prSet/>
      <dgm:spPr/>
      <dgm:t>
        <a:bodyPr/>
        <a:lstStyle/>
        <a:p>
          <a:endParaRPr lang="en-US"/>
        </a:p>
      </dgm:t>
    </dgm:pt>
    <dgm:pt modelId="{59C1B292-22D1-4219-8913-C5802DB4942A}">
      <dgm:prSet/>
      <dgm:spPr/>
      <dgm:t>
        <a:bodyPr/>
        <a:lstStyle/>
        <a:p>
          <a:pPr>
            <a:defRPr cap="all"/>
          </a:pPr>
          <a:r>
            <a:rPr lang="tr-TR"/>
            <a:t>Çevre ve insan etkileşiminde ortaya çıkabilecek sorunları analiz eder ve çözüm önerileri geliştirir.</a:t>
          </a:r>
          <a:endParaRPr lang="en-US"/>
        </a:p>
      </dgm:t>
    </dgm:pt>
    <dgm:pt modelId="{4BCF8DD3-14C2-4F58-A4E4-F0FD9CEEAC3A}" type="parTrans" cxnId="{EF6811F1-1E88-403D-89A7-33A77B53DE67}">
      <dgm:prSet/>
      <dgm:spPr/>
      <dgm:t>
        <a:bodyPr/>
        <a:lstStyle/>
        <a:p>
          <a:endParaRPr lang="en-US"/>
        </a:p>
      </dgm:t>
    </dgm:pt>
    <dgm:pt modelId="{1D3127A4-AB5F-4D02-8C35-83BB70667FF6}" type="sibTrans" cxnId="{EF6811F1-1E88-403D-89A7-33A77B53DE67}">
      <dgm:prSet/>
      <dgm:spPr/>
      <dgm:t>
        <a:bodyPr/>
        <a:lstStyle/>
        <a:p>
          <a:endParaRPr lang="en-US"/>
        </a:p>
      </dgm:t>
    </dgm:pt>
    <dgm:pt modelId="{9E9530A2-EA12-47D8-8437-04D991A94626}" type="pres">
      <dgm:prSet presAssocID="{0FF076C6-E489-4CD3-857C-E6A0CCA92838}" presName="root" presStyleCnt="0">
        <dgm:presLayoutVars>
          <dgm:dir/>
          <dgm:resizeHandles val="exact"/>
        </dgm:presLayoutVars>
      </dgm:prSet>
      <dgm:spPr/>
    </dgm:pt>
    <dgm:pt modelId="{C7EE89D2-A5BB-47DE-B3E5-C16D8ABCFC71}" type="pres">
      <dgm:prSet presAssocID="{3193C37D-7DC1-4368-AF63-A4FC6450E3EB}" presName="compNode" presStyleCnt="0"/>
      <dgm:spPr/>
    </dgm:pt>
    <dgm:pt modelId="{36D58293-A5A1-4300-BDE7-AB578195A58D}" type="pres">
      <dgm:prSet presAssocID="{3193C37D-7DC1-4368-AF63-A4FC6450E3EB}" presName="iconBgRect" presStyleLbl="bgShp" presStyleIdx="0" presStyleCnt="5"/>
      <dgm:spPr/>
    </dgm:pt>
    <dgm:pt modelId="{CB378DB6-15C1-4333-A32F-F98CB9B24AD1}" type="pres">
      <dgm:prSet presAssocID="{3193C37D-7DC1-4368-AF63-A4FC6450E3EB}" presName="iconRect" presStyleLbl="node1" presStyleIdx="0" presStyleCnt="5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Deciduous tree"/>
        </a:ext>
      </dgm:extLst>
    </dgm:pt>
    <dgm:pt modelId="{384139A0-A496-4D16-A39D-7795ECB3375E}" type="pres">
      <dgm:prSet presAssocID="{3193C37D-7DC1-4368-AF63-A4FC6450E3EB}" presName="spaceRect" presStyleCnt="0"/>
      <dgm:spPr/>
    </dgm:pt>
    <dgm:pt modelId="{B98A8102-1253-49E0-94B2-BA5ECB1069A9}" type="pres">
      <dgm:prSet presAssocID="{3193C37D-7DC1-4368-AF63-A4FC6450E3EB}" presName="textRect" presStyleLbl="revTx" presStyleIdx="0" presStyleCnt="5">
        <dgm:presLayoutVars>
          <dgm:chMax val="1"/>
          <dgm:chPref val="1"/>
        </dgm:presLayoutVars>
      </dgm:prSet>
      <dgm:spPr/>
    </dgm:pt>
    <dgm:pt modelId="{965C3CCC-3259-4D3E-BD4D-35F65F0BD2F5}" type="pres">
      <dgm:prSet presAssocID="{4931DAD3-8314-405A-9E24-4D740D94F999}" presName="sibTrans" presStyleCnt="0"/>
      <dgm:spPr/>
    </dgm:pt>
    <dgm:pt modelId="{23013B3B-2AC9-4145-B22C-8C8A66F8A702}" type="pres">
      <dgm:prSet presAssocID="{7295C216-C1B8-43A6-800E-F7A57C67C0E2}" presName="compNode" presStyleCnt="0"/>
      <dgm:spPr/>
    </dgm:pt>
    <dgm:pt modelId="{A8CEEF25-B1E9-411D-9EC1-B907E7AF5AC7}" type="pres">
      <dgm:prSet presAssocID="{7295C216-C1B8-43A6-800E-F7A57C67C0E2}" presName="iconBgRect" presStyleLbl="bgShp" presStyleIdx="1" presStyleCnt="5"/>
      <dgm:spPr/>
    </dgm:pt>
    <dgm:pt modelId="{820BE9B1-93FF-4637-B46A-D085E899836F}" type="pres">
      <dgm:prSet presAssocID="{7295C216-C1B8-43A6-800E-F7A57C67C0E2}" presName="iconRect" presStyleLbl="node1" presStyleIdx="1" presStyleCnt="5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io-Hazard"/>
        </a:ext>
      </dgm:extLst>
    </dgm:pt>
    <dgm:pt modelId="{D99C09A7-4FDC-4656-BF41-D8D724EAC023}" type="pres">
      <dgm:prSet presAssocID="{7295C216-C1B8-43A6-800E-F7A57C67C0E2}" presName="spaceRect" presStyleCnt="0"/>
      <dgm:spPr/>
    </dgm:pt>
    <dgm:pt modelId="{BB8F5627-54FA-4D68-A763-FA9F63564264}" type="pres">
      <dgm:prSet presAssocID="{7295C216-C1B8-43A6-800E-F7A57C67C0E2}" presName="textRect" presStyleLbl="revTx" presStyleIdx="1" presStyleCnt="5">
        <dgm:presLayoutVars>
          <dgm:chMax val="1"/>
          <dgm:chPref val="1"/>
        </dgm:presLayoutVars>
      </dgm:prSet>
      <dgm:spPr/>
    </dgm:pt>
    <dgm:pt modelId="{7F1A609F-59FD-4870-AADF-566FAB37AF4D}" type="pres">
      <dgm:prSet presAssocID="{129B85FB-2FBD-4DAB-A4E8-C0DBFECA125A}" presName="sibTrans" presStyleCnt="0"/>
      <dgm:spPr/>
    </dgm:pt>
    <dgm:pt modelId="{6501C4FD-AD8B-4741-B64C-8C2557408D4A}" type="pres">
      <dgm:prSet presAssocID="{851DE95B-9B42-481D-873E-B6B16C5E2611}" presName="compNode" presStyleCnt="0"/>
      <dgm:spPr/>
    </dgm:pt>
    <dgm:pt modelId="{25AFD773-AEA4-4FDD-B3BF-FA15C3B1FB7B}" type="pres">
      <dgm:prSet presAssocID="{851DE95B-9B42-481D-873E-B6B16C5E2611}" presName="iconBgRect" presStyleLbl="bgShp" presStyleIdx="2" presStyleCnt="5"/>
      <dgm:spPr/>
    </dgm:pt>
    <dgm:pt modelId="{5FCA1F94-B77E-4470-A32D-3504DD1B7A87}" type="pres">
      <dgm:prSet presAssocID="{851DE95B-9B42-481D-873E-B6B16C5E2611}" presName="iconRect" presStyleLbl="node1" presStyleIdx="2" presStyleCnt="5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Rainy scene"/>
        </a:ext>
      </dgm:extLst>
    </dgm:pt>
    <dgm:pt modelId="{A2907E60-0A07-435C-B354-CADBB0E87758}" type="pres">
      <dgm:prSet presAssocID="{851DE95B-9B42-481D-873E-B6B16C5E2611}" presName="spaceRect" presStyleCnt="0"/>
      <dgm:spPr/>
    </dgm:pt>
    <dgm:pt modelId="{087D9B21-71A2-497E-9C7B-23A5D66FCDDC}" type="pres">
      <dgm:prSet presAssocID="{851DE95B-9B42-481D-873E-B6B16C5E2611}" presName="textRect" presStyleLbl="revTx" presStyleIdx="2" presStyleCnt="5">
        <dgm:presLayoutVars>
          <dgm:chMax val="1"/>
          <dgm:chPref val="1"/>
        </dgm:presLayoutVars>
      </dgm:prSet>
      <dgm:spPr/>
    </dgm:pt>
    <dgm:pt modelId="{129CBD49-976B-437B-AB68-C3A2EB9BA796}" type="pres">
      <dgm:prSet presAssocID="{4ED251EE-87E5-4B2D-A8BC-A96C593F9D6C}" presName="sibTrans" presStyleCnt="0"/>
      <dgm:spPr/>
    </dgm:pt>
    <dgm:pt modelId="{06D68D0B-6B1B-469E-9537-E4BA37863541}" type="pres">
      <dgm:prSet presAssocID="{70DB091A-5339-4EB4-8D31-B1AD4771615B}" presName="compNode" presStyleCnt="0"/>
      <dgm:spPr/>
    </dgm:pt>
    <dgm:pt modelId="{9C8CB43F-F80B-46CA-BA82-A6B993D9F35F}" type="pres">
      <dgm:prSet presAssocID="{70DB091A-5339-4EB4-8D31-B1AD4771615B}" presName="iconBgRect" presStyleLbl="bgShp" presStyleIdx="3" presStyleCnt="5"/>
      <dgm:spPr/>
    </dgm:pt>
    <dgm:pt modelId="{F6F9978E-11B6-4C05-B79E-86E98FB8BC80}" type="pres">
      <dgm:prSet presAssocID="{70DB091A-5339-4EB4-8D31-B1AD4771615B}" presName="iconRect" presStyleLbl="node1" presStyleIdx="3" presStyleCnt="5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Ateş"/>
        </a:ext>
      </dgm:extLst>
    </dgm:pt>
    <dgm:pt modelId="{FF2A32AB-E80E-4A41-83EB-120D6E58370B}" type="pres">
      <dgm:prSet presAssocID="{70DB091A-5339-4EB4-8D31-B1AD4771615B}" presName="spaceRect" presStyleCnt="0"/>
      <dgm:spPr/>
    </dgm:pt>
    <dgm:pt modelId="{F77FE313-EC67-41DA-A0DF-569FFB22C869}" type="pres">
      <dgm:prSet presAssocID="{70DB091A-5339-4EB4-8D31-B1AD4771615B}" presName="textRect" presStyleLbl="revTx" presStyleIdx="3" presStyleCnt="5">
        <dgm:presLayoutVars>
          <dgm:chMax val="1"/>
          <dgm:chPref val="1"/>
        </dgm:presLayoutVars>
      </dgm:prSet>
      <dgm:spPr/>
    </dgm:pt>
    <dgm:pt modelId="{B0EE26E2-700E-4FF4-8BC9-8E68E7461DCC}" type="pres">
      <dgm:prSet presAssocID="{5CBC04EF-B9F9-476C-8A84-51E5DEBEC85E}" presName="sibTrans" presStyleCnt="0"/>
      <dgm:spPr/>
    </dgm:pt>
    <dgm:pt modelId="{A663DEEA-C121-4635-909E-039C0D5BCC66}" type="pres">
      <dgm:prSet presAssocID="{59C1B292-22D1-4219-8913-C5802DB4942A}" presName="compNode" presStyleCnt="0"/>
      <dgm:spPr/>
    </dgm:pt>
    <dgm:pt modelId="{A8079CFD-C503-4F65-A01E-BC440DEBAF83}" type="pres">
      <dgm:prSet presAssocID="{59C1B292-22D1-4219-8913-C5802DB4942A}" presName="iconBgRect" presStyleLbl="bgShp" presStyleIdx="4" presStyleCnt="5"/>
      <dgm:spPr/>
    </dgm:pt>
    <dgm:pt modelId="{827ACE76-15F6-4FB0-954A-7061C14B6BC1}" type="pres">
      <dgm:prSet presAssocID="{59C1B292-22D1-4219-8913-C5802DB4942A}" presName="iconRect" presStyleLbl="node1" presStyleIdx="4" presStyleCnt="5"/>
      <dgm:spPr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Head with Gears"/>
        </a:ext>
      </dgm:extLst>
    </dgm:pt>
    <dgm:pt modelId="{7781946E-9707-4BF6-B7FA-8410C04313E2}" type="pres">
      <dgm:prSet presAssocID="{59C1B292-22D1-4219-8913-C5802DB4942A}" presName="spaceRect" presStyleCnt="0"/>
      <dgm:spPr/>
    </dgm:pt>
    <dgm:pt modelId="{71E171AC-386A-4537-856F-664610069BD5}" type="pres">
      <dgm:prSet presAssocID="{59C1B292-22D1-4219-8913-C5802DB4942A}" presName="textRect" presStyleLbl="revTx" presStyleIdx="4" presStyleCnt="5">
        <dgm:presLayoutVars>
          <dgm:chMax val="1"/>
          <dgm:chPref val="1"/>
        </dgm:presLayoutVars>
      </dgm:prSet>
      <dgm:spPr/>
    </dgm:pt>
  </dgm:ptLst>
  <dgm:cxnLst>
    <dgm:cxn modelId="{EE692716-C19E-49E4-9944-2056E792E36D}" type="presOf" srcId="{851DE95B-9B42-481D-873E-B6B16C5E2611}" destId="{087D9B21-71A2-497E-9C7B-23A5D66FCDDC}" srcOrd="0" destOrd="0" presId="urn:microsoft.com/office/officeart/2018/5/layout/IconCircleLabelList"/>
    <dgm:cxn modelId="{D3EFA441-0017-4DAF-A5F3-8059B1C65ACA}" srcId="{0FF076C6-E489-4CD3-857C-E6A0CCA92838}" destId="{70DB091A-5339-4EB4-8D31-B1AD4771615B}" srcOrd="3" destOrd="0" parTransId="{86628B20-1090-425D-A215-B4738DF077E1}" sibTransId="{5CBC04EF-B9F9-476C-8A84-51E5DEBEC85E}"/>
    <dgm:cxn modelId="{5A17AD66-928A-4EB5-85C7-786DF71D8D22}" type="presOf" srcId="{3193C37D-7DC1-4368-AF63-A4FC6450E3EB}" destId="{B98A8102-1253-49E0-94B2-BA5ECB1069A9}" srcOrd="0" destOrd="0" presId="urn:microsoft.com/office/officeart/2018/5/layout/IconCircleLabelList"/>
    <dgm:cxn modelId="{B5A3B56B-8155-4F08-A8AD-C1C197FC42F2}" srcId="{0FF076C6-E489-4CD3-857C-E6A0CCA92838}" destId="{851DE95B-9B42-481D-873E-B6B16C5E2611}" srcOrd="2" destOrd="0" parTransId="{E0B852E4-3B1B-4CD9-B52B-33649DB209C7}" sibTransId="{4ED251EE-87E5-4B2D-A8BC-A96C593F9D6C}"/>
    <dgm:cxn modelId="{0185DD58-83B2-40E2-87DA-ACE7FB92FF67}" srcId="{0FF076C6-E489-4CD3-857C-E6A0CCA92838}" destId="{3193C37D-7DC1-4368-AF63-A4FC6450E3EB}" srcOrd="0" destOrd="0" parTransId="{5F2331C9-1F7D-4EA8-A432-024ED3A05432}" sibTransId="{4931DAD3-8314-405A-9E24-4D740D94F999}"/>
    <dgm:cxn modelId="{D3E28679-0D78-4D1E-8798-50198BC18F7D}" type="presOf" srcId="{59C1B292-22D1-4219-8913-C5802DB4942A}" destId="{71E171AC-386A-4537-856F-664610069BD5}" srcOrd="0" destOrd="0" presId="urn:microsoft.com/office/officeart/2018/5/layout/IconCircleLabelList"/>
    <dgm:cxn modelId="{0BBB0894-D4DA-4707-A432-5F670EA341C7}" type="presOf" srcId="{0FF076C6-E489-4CD3-857C-E6A0CCA92838}" destId="{9E9530A2-EA12-47D8-8437-04D991A94626}" srcOrd="0" destOrd="0" presId="urn:microsoft.com/office/officeart/2018/5/layout/IconCircleLabelList"/>
    <dgm:cxn modelId="{CE3B3BC6-3303-4A0A-8210-DDD57B9D7D95}" type="presOf" srcId="{70DB091A-5339-4EB4-8D31-B1AD4771615B}" destId="{F77FE313-EC67-41DA-A0DF-569FFB22C869}" srcOrd="0" destOrd="0" presId="urn:microsoft.com/office/officeart/2018/5/layout/IconCircleLabelList"/>
    <dgm:cxn modelId="{E3B3F8D4-6A48-4BBE-AA70-C0E708900B52}" type="presOf" srcId="{7295C216-C1B8-43A6-800E-F7A57C67C0E2}" destId="{BB8F5627-54FA-4D68-A763-FA9F63564264}" srcOrd="0" destOrd="0" presId="urn:microsoft.com/office/officeart/2018/5/layout/IconCircleLabelList"/>
    <dgm:cxn modelId="{EBCA35E3-159F-45CE-BE19-4E59E65F66B5}" srcId="{0FF076C6-E489-4CD3-857C-E6A0CCA92838}" destId="{7295C216-C1B8-43A6-800E-F7A57C67C0E2}" srcOrd="1" destOrd="0" parTransId="{D4EE704E-6ADD-47FD-96D8-DA0646B6EF5C}" sibTransId="{129B85FB-2FBD-4DAB-A4E8-C0DBFECA125A}"/>
    <dgm:cxn modelId="{EF6811F1-1E88-403D-89A7-33A77B53DE67}" srcId="{0FF076C6-E489-4CD3-857C-E6A0CCA92838}" destId="{59C1B292-22D1-4219-8913-C5802DB4942A}" srcOrd="4" destOrd="0" parTransId="{4BCF8DD3-14C2-4F58-A4E4-F0FD9CEEAC3A}" sibTransId="{1D3127A4-AB5F-4D02-8C35-83BB70667FF6}"/>
    <dgm:cxn modelId="{2660F172-8275-4E06-85FB-E28E08D0ADE4}" type="presParOf" srcId="{9E9530A2-EA12-47D8-8437-04D991A94626}" destId="{C7EE89D2-A5BB-47DE-B3E5-C16D8ABCFC71}" srcOrd="0" destOrd="0" presId="urn:microsoft.com/office/officeart/2018/5/layout/IconCircleLabelList"/>
    <dgm:cxn modelId="{D7450D7A-ACAC-4BCF-BECD-5BF1647754ED}" type="presParOf" srcId="{C7EE89D2-A5BB-47DE-B3E5-C16D8ABCFC71}" destId="{36D58293-A5A1-4300-BDE7-AB578195A58D}" srcOrd="0" destOrd="0" presId="urn:microsoft.com/office/officeart/2018/5/layout/IconCircleLabelList"/>
    <dgm:cxn modelId="{F3E10FD2-7B6B-47AE-8DB7-1AA65BDE350B}" type="presParOf" srcId="{C7EE89D2-A5BB-47DE-B3E5-C16D8ABCFC71}" destId="{CB378DB6-15C1-4333-A32F-F98CB9B24AD1}" srcOrd="1" destOrd="0" presId="urn:microsoft.com/office/officeart/2018/5/layout/IconCircleLabelList"/>
    <dgm:cxn modelId="{E48CA975-0ACB-4BF0-BFE3-2A0B541F0BCE}" type="presParOf" srcId="{C7EE89D2-A5BB-47DE-B3E5-C16D8ABCFC71}" destId="{384139A0-A496-4D16-A39D-7795ECB3375E}" srcOrd="2" destOrd="0" presId="urn:microsoft.com/office/officeart/2018/5/layout/IconCircleLabelList"/>
    <dgm:cxn modelId="{1394DB37-0428-4A2E-A08D-CBE8006B94F5}" type="presParOf" srcId="{C7EE89D2-A5BB-47DE-B3E5-C16D8ABCFC71}" destId="{B98A8102-1253-49E0-94B2-BA5ECB1069A9}" srcOrd="3" destOrd="0" presId="urn:microsoft.com/office/officeart/2018/5/layout/IconCircleLabelList"/>
    <dgm:cxn modelId="{0DC4EC38-FB3A-4037-A3F1-7A25CCBB7191}" type="presParOf" srcId="{9E9530A2-EA12-47D8-8437-04D991A94626}" destId="{965C3CCC-3259-4D3E-BD4D-35F65F0BD2F5}" srcOrd="1" destOrd="0" presId="urn:microsoft.com/office/officeart/2018/5/layout/IconCircleLabelList"/>
    <dgm:cxn modelId="{6E86FE67-048D-4F0B-8604-D8274D8DAA39}" type="presParOf" srcId="{9E9530A2-EA12-47D8-8437-04D991A94626}" destId="{23013B3B-2AC9-4145-B22C-8C8A66F8A702}" srcOrd="2" destOrd="0" presId="urn:microsoft.com/office/officeart/2018/5/layout/IconCircleLabelList"/>
    <dgm:cxn modelId="{2F894F83-2CD1-4B5D-8989-B178C7381E22}" type="presParOf" srcId="{23013B3B-2AC9-4145-B22C-8C8A66F8A702}" destId="{A8CEEF25-B1E9-411D-9EC1-B907E7AF5AC7}" srcOrd="0" destOrd="0" presId="urn:microsoft.com/office/officeart/2018/5/layout/IconCircleLabelList"/>
    <dgm:cxn modelId="{76DD44D4-D86D-4F80-8C46-114EEBC27FF7}" type="presParOf" srcId="{23013B3B-2AC9-4145-B22C-8C8A66F8A702}" destId="{820BE9B1-93FF-4637-B46A-D085E899836F}" srcOrd="1" destOrd="0" presId="urn:microsoft.com/office/officeart/2018/5/layout/IconCircleLabelList"/>
    <dgm:cxn modelId="{87173FD2-A48F-4550-88FB-D9AD37E90B27}" type="presParOf" srcId="{23013B3B-2AC9-4145-B22C-8C8A66F8A702}" destId="{D99C09A7-4FDC-4656-BF41-D8D724EAC023}" srcOrd="2" destOrd="0" presId="urn:microsoft.com/office/officeart/2018/5/layout/IconCircleLabelList"/>
    <dgm:cxn modelId="{69C2805A-248B-4D8B-BCF0-379604D1E0A7}" type="presParOf" srcId="{23013B3B-2AC9-4145-B22C-8C8A66F8A702}" destId="{BB8F5627-54FA-4D68-A763-FA9F63564264}" srcOrd="3" destOrd="0" presId="urn:microsoft.com/office/officeart/2018/5/layout/IconCircleLabelList"/>
    <dgm:cxn modelId="{566C8818-BDA4-4BC3-971C-E2F4B47E248B}" type="presParOf" srcId="{9E9530A2-EA12-47D8-8437-04D991A94626}" destId="{7F1A609F-59FD-4870-AADF-566FAB37AF4D}" srcOrd="3" destOrd="0" presId="urn:microsoft.com/office/officeart/2018/5/layout/IconCircleLabelList"/>
    <dgm:cxn modelId="{D607F8C8-481E-4345-8406-B86CA0A254B2}" type="presParOf" srcId="{9E9530A2-EA12-47D8-8437-04D991A94626}" destId="{6501C4FD-AD8B-4741-B64C-8C2557408D4A}" srcOrd="4" destOrd="0" presId="urn:microsoft.com/office/officeart/2018/5/layout/IconCircleLabelList"/>
    <dgm:cxn modelId="{B02D89BC-C870-4033-BA06-6F1C48291DBA}" type="presParOf" srcId="{6501C4FD-AD8B-4741-B64C-8C2557408D4A}" destId="{25AFD773-AEA4-4FDD-B3BF-FA15C3B1FB7B}" srcOrd="0" destOrd="0" presId="urn:microsoft.com/office/officeart/2018/5/layout/IconCircleLabelList"/>
    <dgm:cxn modelId="{B9AF1011-346B-423D-B0E2-EAE66BD2BD92}" type="presParOf" srcId="{6501C4FD-AD8B-4741-B64C-8C2557408D4A}" destId="{5FCA1F94-B77E-4470-A32D-3504DD1B7A87}" srcOrd="1" destOrd="0" presId="urn:microsoft.com/office/officeart/2018/5/layout/IconCircleLabelList"/>
    <dgm:cxn modelId="{57C72D38-4F05-458F-BF0D-2271B11FA01C}" type="presParOf" srcId="{6501C4FD-AD8B-4741-B64C-8C2557408D4A}" destId="{A2907E60-0A07-435C-B354-CADBB0E87758}" srcOrd="2" destOrd="0" presId="urn:microsoft.com/office/officeart/2018/5/layout/IconCircleLabelList"/>
    <dgm:cxn modelId="{0C907194-1B56-4F90-BFDA-11A9285446C3}" type="presParOf" srcId="{6501C4FD-AD8B-4741-B64C-8C2557408D4A}" destId="{087D9B21-71A2-497E-9C7B-23A5D66FCDDC}" srcOrd="3" destOrd="0" presId="urn:microsoft.com/office/officeart/2018/5/layout/IconCircleLabelList"/>
    <dgm:cxn modelId="{030159F2-BFDF-4466-87F0-C5D15076E2C0}" type="presParOf" srcId="{9E9530A2-EA12-47D8-8437-04D991A94626}" destId="{129CBD49-976B-437B-AB68-C3A2EB9BA796}" srcOrd="5" destOrd="0" presId="urn:microsoft.com/office/officeart/2018/5/layout/IconCircleLabelList"/>
    <dgm:cxn modelId="{E8018291-0048-4968-8758-2CFDDD749635}" type="presParOf" srcId="{9E9530A2-EA12-47D8-8437-04D991A94626}" destId="{06D68D0B-6B1B-469E-9537-E4BA37863541}" srcOrd="6" destOrd="0" presId="urn:microsoft.com/office/officeart/2018/5/layout/IconCircleLabelList"/>
    <dgm:cxn modelId="{06A23B07-EE36-426D-BF71-077AE72C5E89}" type="presParOf" srcId="{06D68D0B-6B1B-469E-9537-E4BA37863541}" destId="{9C8CB43F-F80B-46CA-BA82-A6B993D9F35F}" srcOrd="0" destOrd="0" presId="urn:microsoft.com/office/officeart/2018/5/layout/IconCircleLabelList"/>
    <dgm:cxn modelId="{8CB003E5-9229-4DC0-BBEC-AAF806929E33}" type="presParOf" srcId="{06D68D0B-6B1B-469E-9537-E4BA37863541}" destId="{F6F9978E-11B6-4C05-B79E-86E98FB8BC80}" srcOrd="1" destOrd="0" presId="urn:microsoft.com/office/officeart/2018/5/layout/IconCircleLabelList"/>
    <dgm:cxn modelId="{34B58FC3-D865-4B96-A1F0-15D748213333}" type="presParOf" srcId="{06D68D0B-6B1B-469E-9537-E4BA37863541}" destId="{FF2A32AB-E80E-4A41-83EB-120D6E58370B}" srcOrd="2" destOrd="0" presId="urn:microsoft.com/office/officeart/2018/5/layout/IconCircleLabelList"/>
    <dgm:cxn modelId="{705E2598-6CA2-4B86-9DAE-F5063E989ADA}" type="presParOf" srcId="{06D68D0B-6B1B-469E-9537-E4BA37863541}" destId="{F77FE313-EC67-41DA-A0DF-569FFB22C869}" srcOrd="3" destOrd="0" presId="urn:microsoft.com/office/officeart/2018/5/layout/IconCircleLabelList"/>
    <dgm:cxn modelId="{05FA5D1F-9B9B-41B5-84BC-BD45968A8D78}" type="presParOf" srcId="{9E9530A2-EA12-47D8-8437-04D991A94626}" destId="{B0EE26E2-700E-4FF4-8BC9-8E68E7461DCC}" srcOrd="7" destOrd="0" presId="urn:microsoft.com/office/officeart/2018/5/layout/IconCircleLabelList"/>
    <dgm:cxn modelId="{1B1DD671-9EFC-4FFE-9FAD-C5B12DB6FE81}" type="presParOf" srcId="{9E9530A2-EA12-47D8-8437-04D991A94626}" destId="{A663DEEA-C121-4635-909E-039C0D5BCC66}" srcOrd="8" destOrd="0" presId="urn:microsoft.com/office/officeart/2018/5/layout/IconCircleLabelList"/>
    <dgm:cxn modelId="{7B464429-9256-4FCA-9488-5DA69EFD2D6E}" type="presParOf" srcId="{A663DEEA-C121-4635-909E-039C0D5BCC66}" destId="{A8079CFD-C503-4F65-A01E-BC440DEBAF83}" srcOrd="0" destOrd="0" presId="urn:microsoft.com/office/officeart/2018/5/layout/IconCircleLabelList"/>
    <dgm:cxn modelId="{574D906B-2495-43AC-9ABE-D22F60499471}" type="presParOf" srcId="{A663DEEA-C121-4635-909E-039C0D5BCC66}" destId="{827ACE76-15F6-4FB0-954A-7061C14B6BC1}" srcOrd="1" destOrd="0" presId="urn:microsoft.com/office/officeart/2018/5/layout/IconCircleLabelList"/>
    <dgm:cxn modelId="{5F089F1A-AB18-4D90-86D3-003FBAFC57BF}" type="presParOf" srcId="{A663DEEA-C121-4635-909E-039C0D5BCC66}" destId="{7781946E-9707-4BF6-B7FA-8410C04313E2}" srcOrd="2" destOrd="0" presId="urn:microsoft.com/office/officeart/2018/5/layout/IconCircleLabelList"/>
    <dgm:cxn modelId="{FE29C8B7-B8F4-4F94-9FBA-A4B343E5DE1A}" type="presParOf" srcId="{A663DEEA-C121-4635-909E-039C0D5BCC66}" destId="{71E171AC-386A-4537-856F-664610069BD5}" srcOrd="3" destOrd="0" presId="urn:microsoft.com/office/officeart/2018/5/layout/IconCircleLabel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A82B890-5943-4607-89F7-080C895C2BDB}" type="doc">
      <dgm:prSet loTypeId="urn:microsoft.com/office/officeart/2018/5/layout/IconCircleLabelList" loCatId="icon" qsTypeId="urn:microsoft.com/office/officeart/2005/8/quickstyle/simple1" qsCatId="simple" csTypeId="urn:microsoft.com/office/officeart/2018/5/colors/Iconchunking_neutralicon_colorful1" csCatId="colorful" phldr="1"/>
      <dgm:spPr/>
      <dgm:t>
        <a:bodyPr/>
        <a:lstStyle/>
        <a:p>
          <a:endParaRPr lang="en-US"/>
        </a:p>
      </dgm:t>
    </dgm:pt>
    <dgm:pt modelId="{EE7CC9FA-F9C7-4F03-9AEB-8F0B6364E351}">
      <dgm:prSet/>
      <dgm:spPr/>
      <dgm:t>
        <a:bodyPr/>
        <a:lstStyle/>
        <a:p>
          <a:pPr>
            <a:defRPr cap="all"/>
          </a:pPr>
          <a:r>
            <a:rPr lang="tr-TR"/>
            <a:t>Çevre sağlığının iş sağlığı ve güvenliği ile ilişkisi,</a:t>
          </a:r>
          <a:endParaRPr lang="en-US"/>
        </a:p>
      </dgm:t>
    </dgm:pt>
    <dgm:pt modelId="{078B7538-2BF8-4313-9B4D-9C4F876E46B6}" type="parTrans" cxnId="{49F5CB1F-849B-4739-9B8D-09FF3680CBF6}">
      <dgm:prSet/>
      <dgm:spPr/>
      <dgm:t>
        <a:bodyPr/>
        <a:lstStyle/>
        <a:p>
          <a:endParaRPr lang="en-US"/>
        </a:p>
      </dgm:t>
    </dgm:pt>
    <dgm:pt modelId="{BCCB0B2E-5C9B-47AD-B0E3-49CDBDA675AF}" type="sibTrans" cxnId="{49F5CB1F-849B-4739-9B8D-09FF3680CBF6}">
      <dgm:prSet/>
      <dgm:spPr/>
      <dgm:t>
        <a:bodyPr/>
        <a:lstStyle/>
        <a:p>
          <a:endParaRPr lang="en-US"/>
        </a:p>
      </dgm:t>
    </dgm:pt>
    <dgm:pt modelId="{67488CC9-E9F3-4542-8D31-E46DF7F1F058}">
      <dgm:prSet/>
      <dgm:spPr/>
      <dgm:t>
        <a:bodyPr/>
        <a:lstStyle/>
        <a:p>
          <a:pPr>
            <a:defRPr cap="all"/>
          </a:pPr>
          <a:r>
            <a:rPr lang="tr-TR"/>
            <a:t>Endüstriyel faaliyetlerin çevre ve insan sağlığına etkisi,</a:t>
          </a:r>
          <a:endParaRPr lang="en-US"/>
        </a:p>
      </dgm:t>
    </dgm:pt>
    <dgm:pt modelId="{29509911-B154-4005-8944-748BFD314B60}" type="parTrans" cxnId="{FECF3744-CE0D-46EB-8967-131248050FE4}">
      <dgm:prSet/>
      <dgm:spPr/>
      <dgm:t>
        <a:bodyPr/>
        <a:lstStyle/>
        <a:p>
          <a:endParaRPr lang="en-US"/>
        </a:p>
      </dgm:t>
    </dgm:pt>
    <dgm:pt modelId="{229FC7D6-6B4C-450C-9AB2-EBFC4B72A75C}" type="sibTrans" cxnId="{FECF3744-CE0D-46EB-8967-131248050FE4}">
      <dgm:prSet/>
      <dgm:spPr/>
      <dgm:t>
        <a:bodyPr/>
        <a:lstStyle/>
        <a:p>
          <a:endParaRPr lang="en-US"/>
        </a:p>
      </dgm:t>
    </dgm:pt>
    <dgm:pt modelId="{23AF17C9-D802-4811-B346-8FFF007031FB}">
      <dgm:prSet/>
      <dgm:spPr/>
      <dgm:t>
        <a:bodyPr/>
        <a:lstStyle/>
        <a:p>
          <a:pPr>
            <a:defRPr cap="all"/>
          </a:pPr>
          <a:r>
            <a:rPr lang="tr-TR"/>
            <a:t>Sürdürülebilir çevre yönetiminin mesleki rolü.</a:t>
          </a:r>
          <a:endParaRPr lang="en-US"/>
        </a:p>
      </dgm:t>
    </dgm:pt>
    <dgm:pt modelId="{86C4E909-42AB-4444-BC7B-2C77AEBBAA86}" type="parTrans" cxnId="{2834A9BC-9F88-4CB6-AB55-8FE2CCBA2F83}">
      <dgm:prSet/>
      <dgm:spPr/>
      <dgm:t>
        <a:bodyPr/>
        <a:lstStyle/>
        <a:p>
          <a:endParaRPr lang="en-US"/>
        </a:p>
      </dgm:t>
    </dgm:pt>
    <dgm:pt modelId="{7F6D54E9-4194-4879-859B-C9B423069EF3}" type="sibTrans" cxnId="{2834A9BC-9F88-4CB6-AB55-8FE2CCBA2F83}">
      <dgm:prSet/>
      <dgm:spPr/>
      <dgm:t>
        <a:bodyPr/>
        <a:lstStyle/>
        <a:p>
          <a:endParaRPr lang="en-US"/>
        </a:p>
      </dgm:t>
    </dgm:pt>
    <dgm:pt modelId="{5E84F851-C8F9-4684-BA4C-D58D7D4D5CE3}" type="pres">
      <dgm:prSet presAssocID="{4A82B890-5943-4607-89F7-080C895C2BDB}" presName="root" presStyleCnt="0">
        <dgm:presLayoutVars>
          <dgm:dir/>
          <dgm:resizeHandles val="exact"/>
        </dgm:presLayoutVars>
      </dgm:prSet>
      <dgm:spPr/>
    </dgm:pt>
    <dgm:pt modelId="{DA97B9C0-2AB1-46DF-B2AA-452042CCB05F}" type="pres">
      <dgm:prSet presAssocID="{EE7CC9FA-F9C7-4F03-9AEB-8F0B6364E351}" presName="compNode" presStyleCnt="0"/>
      <dgm:spPr/>
    </dgm:pt>
    <dgm:pt modelId="{BB64DED0-3E5B-4172-BA91-EAB3C8B21347}" type="pres">
      <dgm:prSet presAssocID="{EE7CC9FA-F9C7-4F03-9AEB-8F0B6364E351}" presName="iconBgRect" presStyleLbl="bgShp" presStyleIdx="0" presStyleCnt="3"/>
      <dgm:spPr/>
    </dgm:pt>
    <dgm:pt modelId="{0308DEDC-3E0E-4E35-9FD2-94903DE09DBD}" type="pres">
      <dgm:prSet presAssocID="{EE7CC9FA-F9C7-4F03-9AEB-8F0B6364E351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Office Worker"/>
        </a:ext>
      </dgm:extLst>
    </dgm:pt>
    <dgm:pt modelId="{9DE60BAA-4EA1-47FC-8D9C-9A36113FEC07}" type="pres">
      <dgm:prSet presAssocID="{EE7CC9FA-F9C7-4F03-9AEB-8F0B6364E351}" presName="spaceRect" presStyleCnt="0"/>
      <dgm:spPr/>
    </dgm:pt>
    <dgm:pt modelId="{74D7FB88-4009-45A4-A5DB-F07D1ECD163E}" type="pres">
      <dgm:prSet presAssocID="{EE7CC9FA-F9C7-4F03-9AEB-8F0B6364E351}" presName="textRect" presStyleLbl="revTx" presStyleIdx="0" presStyleCnt="3">
        <dgm:presLayoutVars>
          <dgm:chMax val="1"/>
          <dgm:chPref val="1"/>
        </dgm:presLayoutVars>
      </dgm:prSet>
      <dgm:spPr/>
    </dgm:pt>
    <dgm:pt modelId="{B8EB7848-529F-4875-B009-5C6AA180E000}" type="pres">
      <dgm:prSet presAssocID="{BCCB0B2E-5C9B-47AD-B0E3-49CDBDA675AF}" presName="sibTrans" presStyleCnt="0"/>
      <dgm:spPr/>
    </dgm:pt>
    <dgm:pt modelId="{1A253F66-96F0-4A49-BB17-875D815319CF}" type="pres">
      <dgm:prSet presAssocID="{67488CC9-E9F3-4542-8D31-E46DF7F1F058}" presName="compNode" presStyleCnt="0"/>
      <dgm:spPr/>
    </dgm:pt>
    <dgm:pt modelId="{F8457DB5-A301-4D5C-AD6B-DE206000AB7E}" type="pres">
      <dgm:prSet presAssocID="{67488CC9-E9F3-4542-8D31-E46DF7F1F058}" presName="iconBgRect" presStyleLbl="bgShp" presStyleIdx="1" presStyleCnt="3"/>
      <dgm:spPr/>
    </dgm:pt>
    <dgm:pt modelId="{B00FA81E-FF1C-49D2-A6A8-B64548D5619E}" type="pres">
      <dgm:prSet presAssocID="{67488CC9-E9F3-4542-8D31-E46DF7F1F058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Grup"/>
        </a:ext>
      </dgm:extLst>
    </dgm:pt>
    <dgm:pt modelId="{53A49C0C-D6CB-467E-8D82-B51312BD9DEE}" type="pres">
      <dgm:prSet presAssocID="{67488CC9-E9F3-4542-8D31-E46DF7F1F058}" presName="spaceRect" presStyleCnt="0"/>
      <dgm:spPr/>
    </dgm:pt>
    <dgm:pt modelId="{1D77F127-A0E8-469F-9AE4-324C9A7E2AEA}" type="pres">
      <dgm:prSet presAssocID="{67488CC9-E9F3-4542-8D31-E46DF7F1F058}" presName="textRect" presStyleLbl="revTx" presStyleIdx="1" presStyleCnt="3">
        <dgm:presLayoutVars>
          <dgm:chMax val="1"/>
          <dgm:chPref val="1"/>
        </dgm:presLayoutVars>
      </dgm:prSet>
      <dgm:spPr/>
    </dgm:pt>
    <dgm:pt modelId="{1D6215CD-641D-495B-8FFF-C73407C06D9F}" type="pres">
      <dgm:prSet presAssocID="{229FC7D6-6B4C-450C-9AB2-EBFC4B72A75C}" presName="sibTrans" presStyleCnt="0"/>
      <dgm:spPr/>
    </dgm:pt>
    <dgm:pt modelId="{C232BBD9-975E-43BD-A43F-B6D8E91DB300}" type="pres">
      <dgm:prSet presAssocID="{23AF17C9-D802-4811-B346-8FFF007031FB}" presName="compNode" presStyleCnt="0"/>
      <dgm:spPr/>
    </dgm:pt>
    <dgm:pt modelId="{C80F6404-15BE-43FC-9760-23F7F9C1E40D}" type="pres">
      <dgm:prSet presAssocID="{23AF17C9-D802-4811-B346-8FFF007031FB}" presName="iconBgRect" presStyleLbl="bgShp" presStyleIdx="2" presStyleCnt="3"/>
      <dgm:spPr/>
    </dgm:pt>
    <dgm:pt modelId="{D53FA66C-242B-49D3-94EF-2F8C90F03289}" type="pres">
      <dgm:prSet presAssocID="{23AF17C9-D802-4811-B346-8FFF007031FB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Deciduous tree"/>
        </a:ext>
      </dgm:extLst>
    </dgm:pt>
    <dgm:pt modelId="{DC92A07E-2DC9-419E-A846-9EC8324F623F}" type="pres">
      <dgm:prSet presAssocID="{23AF17C9-D802-4811-B346-8FFF007031FB}" presName="spaceRect" presStyleCnt="0"/>
      <dgm:spPr/>
    </dgm:pt>
    <dgm:pt modelId="{992D7799-7E68-427B-B1A6-D2DE888B4A88}" type="pres">
      <dgm:prSet presAssocID="{23AF17C9-D802-4811-B346-8FFF007031FB}" presName="textRect" presStyleLbl="revTx" presStyleIdx="2" presStyleCnt="3">
        <dgm:presLayoutVars>
          <dgm:chMax val="1"/>
          <dgm:chPref val="1"/>
        </dgm:presLayoutVars>
      </dgm:prSet>
      <dgm:spPr/>
    </dgm:pt>
  </dgm:ptLst>
  <dgm:cxnLst>
    <dgm:cxn modelId="{49F5CB1F-849B-4739-9B8D-09FF3680CBF6}" srcId="{4A82B890-5943-4607-89F7-080C895C2BDB}" destId="{EE7CC9FA-F9C7-4F03-9AEB-8F0B6364E351}" srcOrd="0" destOrd="0" parTransId="{078B7538-2BF8-4313-9B4D-9C4F876E46B6}" sibTransId="{BCCB0B2E-5C9B-47AD-B0E3-49CDBDA675AF}"/>
    <dgm:cxn modelId="{FECF3744-CE0D-46EB-8967-131248050FE4}" srcId="{4A82B890-5943-4607-89F7-080C895C2BDB}" destId="{67488CC9-E9F3-4542-8D31-E46DF7F1F058}" srcOrd="1" destOrd="0" parTransId="{29509911-B154-4005-8944-748BFD314B60}" sibTransId="{229FC7D6-6B4C-450C-9AB2-EBFC4B72A75C}"/>
    <dgm:cxn modelId="{F7F1C86E-1BE9-45B8-9336-ED98A0792345}" type="presOf" srcId="{4A82B890-5943-4607-89F7-080C895C2BDB}" destId="{5E84F851-C8F9-4684-BA4C-D58D7D4D5CE3}" srcOrd="0" destOrd="0" presId="urn:microsoft.com/office/officeart/2018/5/layout/IconCircleLabelList"/>
    <dgm:cxn modelId="{23EABE90-8001-4B7E-B5B6-A3101CEA8C4E}" type="presOf" srcId="{EE7CC9FA-F9C7-4F03-9AEB-8F0B6364E351}" destId="{74D7FB88-4009-45A4-A5DB-F07D1ECD163E}" srcOrd="0" destOrd="0" presId="urn:microsoft.com/office/officeart/2018/5/layout/IconCircleLabelList"/>
    <dgm:cxn modelId="{616F6FB3-4A2B-4855-8F0A-7F0EEC6C09AA}" type="presOf" srcId="{67488CC9-E9F3-4542-8D31-E46DF7F1F058}" destId="{1D77F127-A0E8-469F-9AE4-324C9A7E2AEA}" srcOrd="0" destOrd="0" presId="urn:microsoft.com/office/officeart/2018/5/layout/IconCircleLabelList"/>
    <dgm:cxn modelId="{2834A9BC-9F88-4CB6-AB55-8FE2CCBA2F83}" srcId="{4A82B890-5943-4607-89F7-080C895C2BDB}" destId="{23AF17C9-D802-4811-B346-8FFF007031FB}" srcOrd="2" destOrd="0" parTransId="{86C4E909-42AB-4444-BC7B-2C77AEBBAA86}" sibTransId="{7F6D54E9-4194-4879-859B-C9B423069EF3}"/>
    <dgm:cxn modelId="{04359EFD-2B9D-4236-81C1-494497049091}" type="presOf" srcId="{23AF17C9-D802-4811-B346-8FFF007031FB}" destId="{992D7799-7E68-427B-B1A6-D2DE888B4A88}" srcOrd="0" destOrd="0" presId="urn:microsoft.com/office/officeart/2018/5/layout/IconCircleLabelList"/>
    <dgm:cxn modelId="{2755D3D4-9580-4E42-8D29-FDB3E7F4DC62}" type="presParOf" srcId="{5E84F851-C8F9-4684-BA4C-D58D7D4D5CE3}" destId="{DA97B9C0-2AB1-46DF-B2AA-452042CCB05F}" srcOrd="0" destOrd="0" presId="urn:microsoft.com/office/officeart/2018/5/layout/IconCircleLabelList"/>
    <dgm:cxn modelId="{643DE8A0-D93F-42A4-BC06-67FB3AE2DBF5}" type="presParOf" srcId="{DA97B9C0-2AB1-46DF-B2AA-452042CCB05F}" destId="{BB64DED0-3E5B-4172-BA91-EAB3C8B21347}" srcOrd="0" destOrd="0" presId="urn:microsoft.com/office/officeart/2018/5/layout/IconCircleLabelList"/>
    <dgm:cxn modelId="{B2E9C705-4776-4E3E-8A70-5148D74D30E2}" type="presParOf" srcId="{DA97B9C0-2AB1-46DF-B2AA-452042CCB05F}" destId="{0308DEDC-3E0E-4E35-9FD2-94903DE09DBD}" srcOrd="1" destOrd="0" presId="urn:microsoft.com/office/officeart/2018/5/layout/IconCircleLabelList"/>
    <dgm:cxn modelId="{C287A402-4DDC-45C1-9AC6-863CA50EFDB6}" type="presParOf" srcId="{DA97B9C0-2AB1-46DF-B2AA-452042CCB05F}" destId="{9DE60BAA-4EA1-47FC-8D9C-9A36113FEC07}" srcOrd="2" destOrd="0" presId="urn:microsoft.com/office/officeart/2018/5/layout/IconCircleLabelList"/>
    <dgm:cxn modelId="{658C44D3-00C0-419C-B675-548463DD7D26}" type="presParOf" srcId="{DA97B9C0-2AB1-46DF-B2AA-452042CCB05F}" destId="{74D7FB88-4009-45A4-A5DB-F07D1ECD163E}" srcOrd="3" destOrd="0" presId="urn:microsoft.com/office/officeart/2018/5/layout/IconCircleLabelList"/>
    <dgm:cxn modelId="{2D176975-A564-4DC0-8EBB-07D09946D34C}" type="presParOf" srcId="{5E84F851-C8F9-4684-BA4C-D58D7D4D5CE3}" destId="{B8EB7848-529F-4875-B009-5C6AA180E000}" srcOrd="1" destOrd="0" presId="urn:microsoft.com/office/officeart/2018/5/layout/IconCircleLabelList"/>
    <dgm:cxn modelId="{F83F1323-F1CD-43DD-99E2-5F53C82717CF}" type="presParOf" srcId="{5E84F851-C8F9-4684-BA4C-D58D7D4D5CE3}" destId="{1A253F66-96F0-4A49-BB17-875D815319CF}" srcOrd="2" destOrd="0" presId="urn:microsoft.com/office/officeart/2018/5/layout/IconCircleLabelList"/>
    <dgm:cxn modelId="{29C4CE67-52A1-4335-9A71-8AAE8C09FA51}" type="presParOf" srcId="{1A253F66-96F0-4A49-BB17-875D815319CF}" destId="{F8457DB5-A301-4D5C-AD6B-DE206000AB7E}" srcOrd="0" destOrd="0" presId="urn:microsoft.com/office/officeart/2018/5/layout/IconCircleLabelList"/>
    <dgm:cxn modelId="{746A0A70-C8C8-466D-A6C4-A054E49D47B7}" type="presParOf" srcId="{1A253F66-96F0-4A49-BB17-875D815319CF}" destId="{B00FA81E-FF1C-49D2-A6A8-B64548D5619E}" srcOrd="1" destOrd="0" presId="urn:microsoft.com/office/officeart/2018/5/layout/IconCircleLabelList"/>
    <dgm:cxn modelId="{73124CB5-FD9F-4505-BB40-7EFC574140AD}" type="presParOf" srcId="{1A253F66-96F0-4A49-BB17-875D815319CF}" destId="{53A49C0C-D6CB-467E-8D82-B51312BD9DEE}" srcOrd="2" destOrd="0" presId="urn:microsoft.com/office/officeart/2018/5/layout/IconCircleLabelList"/>
    <dgm:cxn modelId="{D35A5079-8E1B-4FDD-A9EF-CF626759DC54}" type="presParOf" srcId="{1A253F66-96F0-4A49-BB17-875D815319CF}" destId="{1D77F127-A0E8-469F-9AE4-324C9A7E2AEA}" srcOrd="3" destOrd="0" presId="urn:microsoft.com/office/officeart/2018/5/layout/IconCircleLabelList"/>
    <dgm:cxn modelId="{851F7C9C-2420-4381-A7E3-F14022E4C7D3}" type="presParOf" srcId="{5E84F851-C8F9-4684-BA4C-D58D7D4D5CE3}" destId="{1D6215CD-641D-495B-8FFF-C73407C06D9F}" srcOrd="3" destOrd="0" presId="urn:microsoft.com/office/officeart/2018/5/layout/IconCircleLabelList"/>
    <dgm:cxn modelId="{92F51381-4F00-4ABC-A38E-BF27FFF0454D}" type="presParOf" srcId="{5E84F851-C8F9-4684-BA4C-D58D7D4D5CE3}" destId="{C232BBD9-975E-43BD-A43F-B6D8E91DB300}" srcOrd="4" destOrd="0" presId="urn:microsoft.com/office/officeart/2018/5/layout/IconCircleLabelList"/>
    <dgm:cxn modelId="{BA7688DA-8244-4C3E-9205-284FEAA6B86B}" type="presParOf" srcId="{C232BBD9-975E-43BD-A43F-B6D8E91DB300}" destId="{C80F6404-15BE-43FC-9760-23F7F9C1E40D}" srcOrd="0" destOrd="0" presId="urn:microsoft.com/office/officeart/2018/5/layout/IconCircleLabelList"/>
    <dgm:cxn modelId="{344629DD-04C5-4E1D-BD91-57296B60FA0A}" type="presParOf" srcId="{C232BBD9-975E-43BD-A43F-B6D8E91DB300}" destId="{D53FA66C-242B-49D3-94EF-2F8C90F03289}" srcOrd="1" destOrd="0" presId="urn:microsoft.com/office/officeart/2018/5/layout/IconCircleLabelList"/>
    <dgm:cxn modelId="{3E907A62-0767-4FE8-B33E-FE6BFDDEC621}" type="presParOf" srcId="{C232BBD9-975E-43BD-A43F-B6D8E91DB300}" destId="{DC92A07E-2DC9-419E-A846-9EC8324F623F}" srcOrd="2" destOrd="0" presId="urn:microsoft.com/office/officeart/2018/5/layout/IconCircleLabelList"/>
    <dgm:cxn modelId="{B1494A7E-02DF-435B-B3C6-E5AB14A8CDEE}" type="presParOf" srcId="{C232BBD9-975E-43BD-A43F-B6D8E91DB300}" destId="{992D7799-7E68-427B-B1A6-D2DE888B4A88}" srcOrd="3" destOrd="0" presId="urn:microsoft.com/office/officeart/2018/5/layout/IconCircleLabel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19BC5D69-8807-4FF5-9B6A-C4BD64EDE118}" type="doc">
      <dgm:prSet loTypeId="urn:microsoft.com/office/officeart/2005/8/layout/default" loCatId="list" qsTypeId="urn:microsoft.com/office/officeart/2005/8/quickstyle/simple1" qsCatId="simple" csTypeId="urn:microsoft.com/office/officeart/2005/8/colors/colorful5" csCatId="colorful"/>
      <dgm:spPr/>
      <dgm:t>
        <a:bodyPr/>
        <a:lstStyle/>
        <a:p>
          <a:endParaRPr lang="en-US"/>
        </a:p>
      </dgm:t>
    </dgm:pt>
    <dgm:pt modelId="{68B71929-BB75-44E1-8A52-E47C56516D55}">
      <dgm:prSet/>
      <dgm:spPr/>
      <dgm:t>
        <a:bodyPr/>
        <a:lstStyle/>
        <a:p>
          <a:r>
            <a:rPr lang="tr-TR"/>
            <a:t>Çevre sağlık ilişkisi, </a:t>
          </a:r>
          <a:endParaRPr lang="en-US"/>
        </a:p>
      </dgm:t>
    </dgm:pt>
    <dgm:pt modelId="{504E26C0-43C0-4E0C-82D7-DF80F3D21C7B}" type="parTrans" cxnId="{FCA259C3-F878-433D-BD60-B1B526F8778E}">
      <dgm:prSet/>
      <dgm:spPr/>
      <dgm:t>
        <a:bodyPr/>
        <a:lstStyle/>
        <a:p>
          <a:endParaRPr lang="en-US"/>
        </a:p>
      </dgm:t>
    </dgm:pt>
    <dgm:pt modelId="{C93ECCF2-F502-4EB7-9DC5-0C2DA73E7FD5}" type="sibTrans" cxnId="{FCA259C3-F878-433D-BD60-B1B526F8778E}">
      <dgm:prSet/>
      <dgm:spPr/>
      <dgm:t>
        <a:bodyPr/>
        <a:lstStyle/>
        <a:p>
          <a:endParaRPr lang="en-US"/>
        </a:p>
      </dgm:t>
    </dgm:pt>
    <dgm:pt modelId="{F310D573-3965-41A4-89DC-D8AC10D2CDAC}">
      <dgm:prSet/>
      <dgm:spPr/>
      <dgm:t>
        <a:bodyPr/>
        <a:lstStyle/>
        <a:p>
          <a:r>
            <a:rPr lang="tr-TR"/>
            <a:t>Çevre ve endüstri sağlığının temel konuları ,</a:t>
          </a:r>
          <a:endParaRPr lang="en-US"/>
        </a:p>
      </dgm:t>
    </dgm:pt>
    <dgm:pt modelId="{2EE6C488-93DD-4752-8659-7254D1DAD58E}" type="parTrans" cxnId="{22484172-9293-498B-BB2C-8C08172E00D1}">
      <dgm:prSet/>
      <dgm:spPr/>
      <dgm:t>
        <a:bodyPr/>
        <a:lstStyle/>
        <a:p>
          <a:endParaRPr lang="en-US"/>
        </a:p>
      </dgm:t>
    </dgm:pt>
    <dgm:pt modelId="{0DE694F4-AFAB-461A-AA8A-E56ABAE71618}" type="sibTrans" cxnId="{22484172-9293-498B-BB2C-8C08172E00D1}">
      <dgm:prSet/>
      <dgm:spPr/>
      <dgm:t>
        <a:bodyPr/>
        <a:lstStyle/>
        <a:p>
          <a:endParaRPr lang="en-US"/>
        </a:p>
      </dgm:t>
    </dgm:pt>
    <dgm:pt modelId="{8132736A-64E1-433B-ABC4-D128C8F517A2}">
      <dgm:prSet/>
      <dgm:spPr/>
      <dgm:t>
        <a:bodyPr/>
        <a:lstStyle/>
        <a:p>
          <a:r>
            <a:rPr lang="tr-TR"/>
            <a:t>Risk faktörleri, </a:t>
          </a:r>
          <a:endParaRPr lang="en-US"/>
        </a:p>
      </dgm:t>
    </dgm:pt>
    <dgm:pt modelId="{545C57F6-6E20-4F0B-A76A-B04399670472}" type="parTrans" cxnId="{EEF54065-753B-4414-8EA6-8B307AD618B7}">
      <dgm:prSet/>
      <dgm:spPr/>
      <dgm:t>
        <a:bodyPr/>
        <a:lstStyle/>
        <a:p>
          <a:endParaRPr lang="en-US"/>
        </a:p>
      </dgm:t>
    </dgm:pt>
    <dgm:pt modelId="{C5270EE0-DCDA-4CAC-A18A-17489240BB9C}" type="sibTrans" cxnId="{EEF54065-753B-4414-8EA6-8B307AD618B7}">
      <dgm:prSet/>
      <dgm:spPr/>
      <dgm:t>
        <a:bodyPr/>
        <a:lstStyle/>
        <a:p>
          <a:endParaRPr lang="en-US"/>
        </a:p>
      </dgm:t>
    </dgm:pt>
    <dgm:pt modelId="{04AEE0FC-DC65-4096-B83E-7FAE8E9B9878}">
      <dgm:prSet/>
      <dgm:spPr/>
      <dgm:t>
        <a:bodyPr/>
        <a:lstStyle/>
        <a:p>
          <a:r>
            <a:rPr lang="tr-TR"/>
            <a:t>Atık Yönetimi Endüstri ve Çevre Sağlığı(İş Yerlerinde Yangın ve Güvenlik Sistemleri) </a:t>
          </a:r>
          <a:endParaRPr lang="en-US"/>
        </a:p>
      </dgm:t>
    </dgm:pt>
    <dgm:pt modelId="{A149084F-63A6-4988-9E9A-FCA787DD8C8F}" type="parTrans" cxnId="{630ABCF0-3E88-4DF4-8DB8-CE222FD5C69F}">
      <dgm:prSet/>
      <dgm:spPr/>
      <dgm:t>
        <a:bodyPr/>
        <a:lstStyle/>
        <a:p>
          <a:endParaRPr lang="en-US"/>
        </a:p>
      </dgm:t>
    </dgm:pt>
    <dgm:pt modelId="{9AE8EBB4-C51D-41E9-993C-82A7AC67E94B}" type="sibTrans" cxnId="{630ABCF0-3E88-4DF4-8DB8-CE222FD5C69F}">
      <dgm:prSet/>
      <dgm:spPr/>
      <dgm:t>
        <a:bodyPr/>
        <a:lstStyle/>
        <a:p>
          <a:endParaRPr lang="en-US"/>
        </a:p>
      </dgm:t>
    </dgm:pt>
    <dgm:pt modelId="{129C5FDF-53DF-44C3-AFB0-18B265ACAEC4}">
      <dgm:prSet/>
      <dgm:spPr/>
      <dgm:t>
        <a:bodyPr/>
        <a:lstStyle/>
        <a:p>
          <a:r>
            <a:rPr lang="tr-TR"/>
            <a:t>Yangın Yönetmeliğinin incelenmesi, </a:t>
          </a:r>
          <a:endParaRPr lang="en-US"/>
        </a:p>
      </dgm:t>
    </dgm:pt>
    <dgm:pt modelId="{6C399877-A87B-421F-8CB6-E84D479D1A27}" type="parTrans" cxnId="{7E9C42A6-DB2A-4341-B9EB-C7D6AC01989C}">
      <dgm:prSet/>
      <dgm:spPr/>
      <dgm:t>
        <a:bodyPr/>
        <a:lstStyle/>
        <a:p>
          <a:endParaRPr lang="en-US"/>
        </a:p>
      </dgm:t>
    </dgm:pt>
    <dgm:pt modelId="{F7C3D03B-ED97-47E9-B4EF-1D356DB96D42}" type="sibTrans" cxnId="{7E9C42A6-DB2A-4341-B9EB-C7D6AC01989C}">
      <dgm:prSet/>
      <dgm:spPr/>
      <dgm:t>
        <a:bodyPr/>
        <a:lstStyle/>
        <a:p>
          <a:endParaRPr lang="en-US"/>
        </a:p>
      </dgm:t>
    </dgm:pt>
    <dgm:pt modelId="{6678EF3C-2CB1-45E9-891F-766ACB11147A}">
      <dgm:prSet/>
      <dgm:spPr/>
      <dgm:t>
        <a:bodyPr/>
        <a:lstStyle/>
        <a:p>
          <a:r>
            <a:rPr lang="tr-TR"/>
            <a:t>Yangında Organizasyon, Yangından Korunma Yöntemleri,</a:t>
          </a:r>
          <a:endParaRPr lang="en-US"/>
        </a:p>
      </dgm:t>
    </dgm:pt>
    <dgm:pt modelId="{D1A92310-A442-4131-A8C8-01D7C5C2E14D}" type="parTrans" cxnId="{B8EA7BE4-9AF0-476E-A158-04A15981E1FF}">
      <dgm:prSet/>
      <dgm:spPr/>
      <dgm:t>
        <a:bodyPr/>
        <a:lstStyle/>
        <a:p>
          <a:endParaRPr lang="en-US"/>
        </a:p>
      </dgm:t>
    </dgm:pt>
    <dgm:pt modelId="{608A1A49-D5B9-427F-8FAD-2B4F71CFDA5F}" type="sibTrans" cxnId="{B8EA7BE4-9AF0-476E-A158-04A15981E1FF}">
      <dgm:prSet/>
      <dgm:spPr/>
      <dgm:t>
        <a:bodyPr/>
        <a:lstStyle/>
        <a:p>
          <a:endParaRPr lang="en-US"/>
        </a:p>
      </dgm:t>
    </dgm:pt>
    <dgm:pt modelId="{D51F7230-D2AF-4C5A-9C2C-AAE8AF076EC8}">
      <dgm:prSet/>
      <dgm:spPr/>
      <dgm:t>
        <a:bodyPr/>
        <a:lstStyle/>
        <a:p>
          <a:r>
            <a:rPr lang="tr-TR"/>
            <a:t>Yanma ve yanmanın yapısı, </a:t>
          </a:r>
          <a:endParaRPr lang="en-US"/>
        </a:p>
      </dgm:t>
    </dgm:pt>
    <dgm:pt modelId="{2BEF1341-51FB-4743-A29D-2880C67695F6}" type="parTrans" cxnId="{9454C7BD-DC8F-4251-A367-192ACECF0280}">
      <dgm:prSet/>
      <dgm:spPr/>
      <dgm:t>
        <a:bodyPr/>
        <a:lstStyle/>
        <a:p>
          <a:endParaRPr lang="en-US"/>
        </a:p>
      </dgm:t>
    </dgm:pt>
    <dgm:pt modelId="{C55776FE-F2E8-4962-B979-2247474F4CC7}" type="sibTrans" cxnId="{9454C7BD-DC8F-4251-A367-192ACECF0280}">
      <dgm:prSet/>
      <dgm:spPr/>
      <dgm:t>
        <a:bodyPr/>
        <a:lstStyle/>
        <a:p>
          <a:endParaRPr lang="en-US"/>
        </a:p>
      </dgm:t>
    </dgm:pt>
    <dgm:pt modelId="{F2E245F8-E490-4865-ABC1-360633AB7728}">
      <dgm:prSet/>
      <dgm:spPr/>
      <dgm:t>
        <a:bodyPr/>
        <a:lstStyle/>
        <a:p>
          <a:r>
            <a:rPr lang="tr-TR"/>
            <a:t>Yangının seyri, </a:t>
          </a:r>
          <a:endParaRPr lang="en-US"/>
        </a:p>
      </dgm:t>
    </dgm:pt>
    <dgm:pt modelId="{1B1B63D4-BC23-4010-8357-F83A6645D3DB}" type="parTrans" cxnId="{C270FFAF-F420-4764-98E6-54218863307C}">
      <dgm:prSet/>
      <dgm:spPr/>
      <dgm:t>
        <a:bodyPr/>
        <a:lstStyle/>
        <a:p>
          <a:endParaRPr lang="en-US"/>
        </a:p>
      </dgm:t>
    </dgm:pt>
    <dgm:pt modelId="{969CCA29-F139-465C-AF54-6940CD50435F}" type="sibTrans" cxnId="{C270FFAF-F420-4764-98E6-54218863307C}">
      <dgm:prSet/>
      <dgm:spPr/>
      <dgm:t>
        <a:bodyPr/>
        <a:lstStyle/>
        <a:p>
          <a:endParaRPr lang="en-US"/>
        </a:p>
      </dgm:t>
    </dgm:pt>
    <dgm:pt modelId="{912731D4-B4F8-43E2-B793-2EC5C88A726D}">
      <dgm:prSet/>
      <dgm:spPr/>
      <dgm:t>
        <a:bodyPr/>
        <a:lstStyle/>
        <a:p>
          <a:r>
            <a:rPr lang="tr-TR"/>
            <a:t>Yanıcı maddeler-alevlenme noktası, </a:t>
          </a:r>
          <a:endParaRPr lang="en-US"/>
        </a:p>
      </dgm:t>
    </dgm:pt>
    <dgm:pt modelId="{1579FA76-5A8D-42C1-9692-F77B1C1DA636}" type="parTrans" cxnId="{648A7A1A-A1FD-4890-8675-CFDA6B7645C2}">
      <dgm:prSet/>
      <dgm:spPr/>
      <dgm:t>
        <a:bodyPr/>
        <a:lstStyle/>
        <a:p>
          <a:endParaRPr lang="en-US"/>
        </a:p>
      </dgm:t>
    </dgm:pt>
    <dgm:pt modelId="{EF6FD741-5944-4646-B5EA-1FE4D5A91C11}" type="sibTrans" cxnId="{648A7A1A-A1FD-4890-8675-CFDA6B7645C2}">
      <dgm:prSet/>
      <dgm:spPr/>
      <dgm:t>
        <a:bodyPr/>
        <a:lstStyle/>
        <a:p>
          <a:endParaRPr lang="en-US"/>
        </a:p>
      </dgm:t>
    </dgm:pt>
    <dgm:pt modelId="{254B20C1-AB8C-40EE-BB38-94E584312891}">
      <dgm:prSet/>
      <dgm:spPr/>
      <dgm:t>
        <a:bodyPr/>
        <a:lstStyle/>
        <a:p>
          <a:r>
            <a:rPr lang="tr-TR"/>
            <a:t>Parlama noktası, </a:t>
          </a:r>
          <a:endParaRPr lang="en-US"/>
        </a:p>
      </dgm:t>
    </dgm:pt>
    <dgm:pt modelId="{959C76EF-9D39-425A-9BFB-EDA8AA9D28EE}" type="parTrans" cxnId="{72BE0C9B-E7C2-4E30-80FC-9A09CA74A9F8}">
      <dgm:prSet/>
      <dgm:spPr/>
      <dgm:t>
        <a:bodyPr/>
        <a:lstStyle/>
        <a:p>
          <a:endParaRPr lang="en-US"/>
        </a:p>
      </dgm:t>
    </dgm:pt>
    <dgm:pt modelId="{4D582EC6-FC60-46DD-8696-3D327F622B5A}" type="sibTrans" cxnId="{72BE0C9B-E7C2-4E30-80FC-9A09CA74A9F8}">
      <dgm:prSet/>
      <dgm:spPr/>
      <dgm:t>
        <a:bodyPr/>
        <a:lstStyle/>
        <a:p>
          <a:endParaRPr lang="en-US"/>
        </a:p>
      </dgm:t>
    </dgm:pt>
    <dgm:pt modelId="{7184907C-52EB-491E-A245-5B9F80E51245}">
      <dgm:prSet/>
      <dgm:spPr/>
      <dgm:t>
        <a:bodyPr/>
        <a:lstStyle/>
        <a:p>
          <a:r>
            <a:rPr lang="tr-TR"/>
            <a:t>Yanma oranı, </a:t>
          </a:r>
          <a:endParaRPr lang="en-US"/>
        </a:p>
      </dgm:t>
    </dgm:pt>
    <dgm:pt modelId="{E750D743-C9AA-4FA7-97F4-DAF6D080EBEC}" type="parTrans" cxnId="{801C0D1F-9BEA-4713-A951-35C965A1AD12}">
      <dgm:prSet/>
      <dgm:spPr/>
      <dgm:t>
        <a:bodyPr/>
        <a:lstStyle/>
        <a:p>
          <a:endParaRPr lang="en-US"/>
        </a:p>
      </dgm:t>
    </dgm:pt>
    <dgm:pt modelId="{4290C0AB-A812-46B4-A36B-E9499DEAC953}" type="sibTrans" cxnId="{801C0D1F-9BEA-4713-A951-35C965A1AD12}">
      <dgm:prSet/>
      <dgm:spPr/>
      <dgm:t>
        <a:bodyPr/>
        <a:lstStyle/>
        <a:p>
          <a:endParaRPr lang="en-US"/>
        </a:p>
      </dgm:t>
    </dgm:pt>
    <dgm:pt modelId="{63926AB0-E348-4F4E-A562-1712F2EB7F0C}">
      <dgm:prSet/>
      <dgm:spPr/>
      <dgm:t>
        <a:bodyPr/>
        <a:lstStyle/>
        <a:p>
          <a:r>
            <a:rPr lang="tr-TR"/>
            <a:t>Yanma üçgeni, </a:t>
          </a:r>
          <a:endParaRPr lang="en-US"/>
        </a:p>
      </dgm:t>
    </dgm:pt>
    <dgm:pt modelId="{380FA0C6-3F42-48DF-BD30-C79B46F862EE}" type="parTrans" cxnId="{03AF6428-7A8A-4C96-B879-A6632287A747}">
      <dgm:prSet/>
      <dgm:spPr/>
      <dgm:t>
        <a:bodyPr/>
        <a:lstStyle/>
        <a:p>
          <a:endParaRPr lang="en-US"/>
        </a:p>
      </dgm:t>
    </dgm:pt>
    <dgm:pt modelId="{30E550BD-C228-4355-8E64-55B4E9FB3C13}" type="sibTrans" cxnId="{03AF6428-7A8A-4C96-B879-A6632287A747}">
      <dgm:prSet/>
      <dgm:spPr/>
      <dgm:t>
        <a:bodyPr/>
        <a:lstStyle/>
        <a:p>
          <a:endParaRPr lang="en-US"/>
        </a:p>
      </dgm:t>
    </dgm:pt>
    <dgm:pt modelId="{7E13091B-EC6F-45F6-A4AC-C6AF918AC884}">
      <dgm:prSet/>
      <dgm:spPr/>
      <dgm:t>
        <a:bodyPr/>
        <a:lstStyle/>
        <a:p>
          <a:r>
            <a:rPr lang="tr-TR"/>
            <a:t>Yanma enerjisi ve yanıcı madde sınıflaması</a:t>
          </a:r>
          <a:endParaRPr lang="en-US"/>
        </a:p>
      </dgm:t>
    </dgm:pt>
    <dgm:pt modelId="{32F6252C-A822-4833-AABB-81B7C506B274}" type="parTrans" cxnId="{8CABD2EA-E92E-4A78-8C9D-9039B2CF9AE8}">
      <dgm:prSet/>
      <dgm:spPr/>
      <dgm:t>
        <a:bodyPr/>
        <a:lstStyle/>
        <a:p>
          <a:endParaRPr lang="en-US"/>
        </a:p>
      </dgm:t>
    </dgm:pt>
    <dgm:pt modelId="{35535D1F-575D-486E-896B-0DFFBB11F60F}" type="sibTrans" cxnId="{8CABD2EA-E92E-4A78-8C9D-9039B2CF9AE8}">
      <dgm:prSet/>
      <dgm:spPr/>
      <dgm:t>
        <a:bodyPr/>
        <a:lstStyle/>
        <a:p>
          <a:endParaRPr lang="en-US"/>
        </a:p>
      </dgm:t>
    </dgm:pt>
    <dgm:pt modelId="{1C160643-0C40-45C1-9967-BC3830892DA9}">
      <dgm:prSet/>
      <dgm:spPr/>
      <dgm:t>
        <a:bodyPr/>
        <a:lstStyle/>
        <a:p>
          <a:r>
            <a:rPr lang="tr-TR"/>
            <a:t>İşyerleri, imalathaneler ve depolarda güvenlik tedbirleri, yapı ve mesafeler, </a:t>
          </a:r>
          <a:endParaRPr lang="en-US"/>
        </a:p>
      </dgm:t>
    </dgm:pt>
    <dgm:pt modelId="{58B24049-757F-4A0F-81FC-4533DD2C4986}" type="parTrans" cxnId="{29ABAFB7-E0E4-48DC-A5B2-EBEEDC6C10BE}">
      <dgm:prSet/>
      <dgm:spPr/>
      <dgm:t>
        <a:bodyPr/>
        <a:lstStyle/>
        <a:p>
          <a:endParaRPr lang="en-US"/>
        </a:p>
      </dgm:t>
    </dgm:pt>
    <dgm:pt modelId="{AF8BAA53-95BF-49AE-8E3C-BD440D009759}" type="sibTrans" cxnId="{29ABAFB7-E0E4-48DC-A5B2-EBEEDC6C10BE}">
      <dgm:prSet/>
      <dgm:spPr/>
      <dgm:t>
        <a:bodyPr/>
        <a:lstStyle/>
        <a:p>
          <a:endParaRPr lang="en-US"/>
        </a:p>
      </dgm:t>
    </dgm:pt>
    <dgm:pt modelId="{4F6F4B41-4713-4DCB-A0CB-C671886C5EBB}">
      <dgm:prSet/>
      <dgm:spPr/>
      <dgm:t>
        <a:bodyPr/>
        <a:lstStyle/>
        <a:p>
          <a:r>
            <a:rPr lang="tr-TR"/>
            <a:t>Depolama düzeni, </a:t>
          </a:r>
          <a:endParaRPr lang="en-US"/>
        </a:p>
      </dgm:t>
    </dgm:pt>
    <dgm:pt modelId="{F1E1251E-8CAF-48A8-8400-1C8636807383}" type="parTrans" cxnId="{0BCB2B1C-C751-447F-8859-F7EE24B550B7}">
      <dgm:prSet/>
      <dgm:spPr/>
      <dgm:t>
        <a:bodyPr/>
        <a:lstStyle/>
        <a:p>
          <a:endParaRPr lang="en-US"/>
        </a:p>
      </dgm:t>
    </dgm:pt>
    <dgm:pt modelId="{6D2D5F9A-2FC9-4D43-84EE-5D6AB46FB1D1}" type="sibTrans" cxnId="{0BCB2B1C-C751-447F-8859-F7EE24B550B7}">
      <dgm:prSet/>
      <dgm:spPr/>
      <dgm:t>
        <a:bodyPr/>
        <a:lstStyle/>
        <a:p>
          <a:endParaRPr lang="en-US"/>
        </a:p>
      </dgm:t>
    </dgm:pt>
    <dgm:pt modelId="{1648244D-8F5D-4C38-85CF-FB96ADC193AE}">
      <dgm:prSet/>
      <dgm:spPr/>
      <dgm:t>
        <a:bodyPr/>
        <a:lstStyle/>
        <a:p>
          <a:r>
            <a:rPr lang="tr-TR"/>
            <a:t>Yangın söndürme sistemleri</a:t>
          </a:r>
          <a:endParaRPr lang="en-US"/>
        </a:p>
      </dgm:t>
    </dgm:pt>
    <dgm:pt modelId="{C76BC74A-1CD0-4752-BF6D-80F0D9DFD59F}" type="parTrans" cxnId="{254B5D4F-9299-4503-BFE8-732F21F6B121}">
      <dgm:prSet/>
      <dgm:spPr/>
      <dgm:t>
        <a:bodyPr/>
        <a:lstStyle/>
        <a:p>
          <a:endParaRPr lang="en-US"/>
        </a:p>
      </dgm:t>
    </dgm:pt>
    <dgm:pt modelId="{7D09B25B-994B-44DC-A8F9-7D19B0F73E3E}" type="sibTrans" cxnId="{254B5D4F-9299-4503-BFE8-732F21F6B121}">
      <dgm:prSet/>
      <dgm:spPr/>
      <dgm:t>
        <a:bodyPr/>
        <a:lstStyle/>
        <a:p>
          <a:endParaRPr lang="en-US"/>
        </a:p>
      </dgm:t>
    </dgm:pt>
    <dgm:pt modelId="{AE08D082-E388-4924-A061-1246C330D66D}">
      <dgm:prSet/>
      <dgm:spPr/>
      <dgm:t>
        <a:bodyPr/>
        <a:lstStyle/>
        <a:p>
          <a:r>
            <a:rPr lang="tr-TR"/>
            <a:t>Portatif yangın söndürücüler,</a:t>
          </a:r>
          <a:endParaRPr lang="en-US"/>
        </a:p>
      </dgm:t>
    </dgm:pt>
    <dgm:pt modelId="{7C368F1C-D5B4-4AB7-A4E4-4A97FA3BF255}" type="parTrans" cxnId="{84BD6B12-5F4F-4070-ABA8-E071ABC4280F}">
      <dgm:prSet/>
      <dgm:spPr/>
      <dgm:t>
        <a:bodyPr/>
        <a:lstStyle/>
        <a:p>
          <a:endParaRPr lang="en-US"/>
        </a:p>
      </dgm:t>
    </dgm:pt>
    <dgm:pt modelId="{6E3AEB39-7CAB-4A64-B0FD-794520679B0B}" type="sibTrans" cxnId="{84BD6B12-5F4F-4070-ABA8-E071ABC4280F}">
      <dgm:prSet/>
      <dgm:spPr/>
      <dgm:t>
        <a:bodyPr/>
        <a:lstStyle/>
        <a:p>
          <a:endParaRPr lang="en-US"/>
        </a:p>
      </dgm:t>
    </dgm:pt>
    <dgm:pt modelId="{CE534E68-C767-449E-8AB4-B813A4F3492B}">
      <dgm:prSet/>
      <dgm:spPr/>
      <dgm:t>
        <a:bodyPr/>
        <a:lstStyle/>
        <a:p>
          <a:r>
            <a:rPr lang="tr-TR"/>
            <a:t>Yasal düzenlemeler,</a:t>
          </a:r>
          <a:endParaRPr lang="en-US"/>
        </a:p>
      </dgm:t>
    </dgm:pt>
    <dgm:pt modelId="{3B6944A9-12B8-457D-B88C-391BD0ED4576}" type="parTrans" cxnId="{2E1B7123-5FCE-427D-ABD8-8D251EB449ED}">
      <dgm:prSet/>
      <dgm:spPr/>
      <dgm:t>
        <a:bodyPr/>
        <a:lstStyle/>
        <a:p>
          <a:endParaRPr lang="en-US"/>
        </a:p>
      </dgm:t>
    </dgm:pt>
    <dgm:pt modelId="{097EEC5A-31E7-4360-98AB-DFFF94E2F8AA}" type="sibTrans" cxnId="{2E1B7123-5FCE-427D-ABD8-8D251EB449ED}">
      <dgm:prSet/>
      <dgm:spPr/>
      <dgm:t>
        <a:bodyPr/>
        <a:lstStyle/>
        <a:p>
          <a:endParaRPr lang="en-US"/>
        </a:p>
      </dgm:t>
    </dgm:pt>
    <dgm:pt modelId="{6F3C59F2-ACC2-4473-877F-930995B2CE72}">
      <dgm:prSet/>
      <dgm:spPr/>
      <dgm:t>
        <a:bodyPr/>
        <a:lstStyle/>
        <a:p>
          <a:r>
            <a:rPr lang="tr-TR"/>
            <a:t>İşyeri ekibi oluşturulması ve eğitimi</a:t>
          </a:r>
          <a:endParaRPr lang="en-US"/>
        </a:p>
      </dgm:t>
    </dgm:pt>
    <dgm:pt modelId="{BEAF458F-7C5C-4DB7-8804-66EFE22D8AEF}" type="parTrans" cxnId="{35825A0F-AA76-438E-A90F-4DE04E6FFA0F}">
      <dgm:prSet/>
      <dgm:spPr/>
      <dgm:t>
        <a:bodyPr/>
        <a:lstStyle/>
        <a:p>
          <a:endParaRPr lang="en-US"/>
        </a:p>
      </dgm:t>
    </dgm:pt>
    <dgm:pt modelId="{81FE738F-FFC5-4961-BDFF-4577183A8FCD}" type="sibTrans" cxnId="{35825A0F-AA76-438E-A90F-4DE04E6FFA0F}">
      <dgm:prSet/>
      <dgm:spPr/>
      <dgm:t>
        <a:bodyPr/>
        <a:lstStyle/>
        <a:p>
          <a:endParaRPr lang="en-US"/>
        </a:p>
      </dgm:t>
    </dgm:pt>
    <dgm:pt modelId="{D7A8C75C-AECF-40F8-8C61-A7556E39BA3E}" type="pres">
      <dgm:prSet presAssocID="{19BC5D69-8807-4FF5-9B6A-C4BD64EDE118}" presName="diagram" presStyleCnt="0">
        <dgm:presLayoutVars>
          <dgm:dir/>
          <dgm:resizeHandles val="exact"/>
        </dgm:presLayoutVars>
      </dgm:prSet>
      <dgm:spPr/>
    </dgm:pt>
    <dgm:pt modelId="{9195EA5B-DD6A-4366-A31A-96C14A0DA588}" type="pres">
      <dgm:prSet presAssocID="{68B71929-BB75-44E1-8A52-E47C56516D55}" presName="node" presStyleLbl="node1" presStyleIdx="0" presStyleCnt="19">
        <dgm:presLayoutVars>
          <dgm:bulletEnabled val="1"/>
        </dgm:presLayoutVars>
      </dgm:prSet>
      <dgm:spPr/>
    </dgm:pt>
    <dgm:pt modelId="{7E2FFCE5-706B-4EAF-8059-04260A7E60A5}" type="pres">
      <dgm:prSet presAssocID="{C93ECCF2-F502-4EB7-9DC5-0C2DA73E7FD5}" presName="sibTrans" presStyleCnt="0"/>
      <dgm:spPr/>
    </dgm:pt>
    <dgm:pt modelId="{D058E0A3-9686-4177-A262-E9A8520232A7}" type="pres">
      <dgm:prSet presAssocID="{F310D573-3965-41A4-89DC-D8AC10D2CDAC}" presName="node" presStyleLbl="node1" presStyleIdx="1" presStyleCnt="19">
        <dgm:presLayoutVars>
          <dgm:bulletEnabled val="1"/>
        </dgm:presLayoutVars>
      </dgm:prSet>
      <dgm:spPr/>
    </dgm:pt>
    <dgm:pt modelId="{EC516E65-FB8E-4D7F-B976-7367F8F3D938}" type="pres">
      <dgm:prSet presAssocID="{0DE694F4-AFAB-461A-AA8A-E56ABAE71618}" presName="sibTrans" presStyleCnt="0"/>
      <dgm:spPr/>
    </dgm:pt>
    <dgm:pt modelId="{940C8855-4946-4DE3-A270-ED6E6A6F4821}" type="pres">
      <dgm:prSet presAssocID="{8132736A-64E1-433B-ABC4-D128C8F517A2}" presName="node" presStyleLbl="node1" presStyleIdx="2" presStyleCnt="19">
        <dgm:presLayoutVars>
          <dgm:bulletEnabled val="1"/>
        </dgm:presLayoutVars>
      </dgm:prSet>
      <dgm:spPr/>
    </dgm:pt>
    <dgm:pt modelId="{EEA41B61-CE2B-454B-91DE-A38185B94D0E}" type="pres">
      <dgm:prSet presAssocID="{C5270EE0-DCDA-4CAC-A18A-17489240BB9C}" presName="sibTrans" presStyleCnt="0"/>
      <dgm:spPr/>
    </dgm:pt>
    <dgm:pt modelId="{70680BC0-7823-4620-9E2D-53D4045F0476}" type="pres">
      <dgm:prSet presAssocID="{04AEE0FC-DC65-4096-B83E-7FAE8E9B9878}" presName="node" presStyleLbl="node1" presStyleIdx="3" presStyleCnt="19">
        <dgm:presLayoutVars>
          <dgm:bulletEnabled val="1"/>
        </dgm:presLayoutVars>
      </dgm:prSet>
      <dgm:spPr/>
    </dgm:pt>
    <dgm:pt modelId="{6F421AE5-CA0D-4C8A-BD1C-92904DA142AB}" type="pres">
      <dgm:prSet presAssocID="{9AE8EBB4-C51D-41E9-993C-82A7AC67E94B}" presName="sibTrans" presStyleCnt="0"/>
      <dgm:spPr/>
    </dgm:pt>
    <dgm:pt modelId="{0A9950E7-4424-47AE-8029-ED49408282C8}" type="pres">
      <dgm:prSet presAssocID="{129C5FDF-53DF-44C3-AFB0-18B265ACAEC4}" presName="node" presStyleLbl="node1" presStyleIdx="4" presStyleCnt="19">
        <dgm:presLayoutVars>
          <dgm:bulletEnabled val="1"/>
        </dgm:presLayoutVars>
      </dgm:prSet>
      <dgm:spPr/>
    </dgm:pt>
    <dgm:pt modelId="{80204BCC-36A3-4D18-8673-A3A5D8FFADB8}" type="pres">
      <dgm:prSet presAssocID="{F7C3D03B-ED97-47E9-B4EF-1D356DB96D42}" presName="sibTrans" presStyleCnt="0"/>
      <dgm:spPr/>
    </dgm:pt>
    <dgm:pt modelId="{8D52074B-7653-4B4D-9441-D29DFC3FBE1E}" type="pres">
      <dgm:prSet presAssocID="{6678EF3C-2CB1-45E9-891F-766ACB11147A}" presName="node" presStyleLbl="node1" presStyleIdx="5" presStyleCnt="19">
        <dgm:presLayoutVars>
          <dgm:bulletEnabled val="1"/>
        </dgm:presLayoutVars>
      </dgm:prSet>
      <dgm:spPr/>
    </dgm:pt>
    <dgm:pt modelId="{20E13952-ECBE-4ED5-84C2-14D90CA87B38}" type="pres">
      <dgm:prSet presAssocID="{608A1A49-D5B9-427F-8FAD-2B4F71CFDA5F}" presName="sibTrans" presStyleCnt="0"/>
      <dgm:spPr/>
    </dgm:pt>
    <dgm:pt modelId="{FF532E46-F10C-4EFF-B9CD-D642472E3940}" type="pres">
      <dgm:prSet presAssocID="{D51F7230-D2AF-4C5A-9C2C-AAE8AF076EC8}" presName="node" presStyleLbl="node1" presStyleIdx="6" presStyleCnt="19">
        <dgm:presLayoutVars>
          <dgm:bulletEnabled val="1"/>
        </dgm:presLayoutVars>
      </dgm:prSet>
      <dgm:spPr/>
    </dgm:pt>
    <dgm:pt modelId="{186CB492-107D-4830-BC86-5E593B229025}" type="pres">
      <dgm:prSet presAssocID="{C55776FE-F2E8-4962-B979-2247474F4CC7}" presName="sibTrans" presStyleCnt="0"/>
      <dgm:spPr/>
    </dgm:pt>
    <dgm:pt modelId="{F441981C-3314-44C5-B81A-D17684705C97}" type="pres">
      <dgm:prSet presAssocID="{F2E245F8-E490-4865-ABC1-360633AB7728}" presName="node" presStyleLbl="node1" presStyleIdx="7" presStyleCnt="19">
        <dgm:presLayoutVars>
          <dgm:bulletEnabled val="1"/>
        </dgm:presLayoutVars>
      </dgm:prSet>
      <dgm:spPr/>
    </dgm:pt>
    <dgm:pt modelId="{BCEF3923-EF60-4F75-AD46-DBFDE9327F58}" type="pres">
      <dgm:prSet presAssocID="{969CCA29-F139-465C-AF54-6940CD50435F}" presName="sibTrans" presStyleCnt="0"/>
      <dgm:spPr/>
    </dgm:pt>
    <dgm:pt modelId="{39DD36BC-D769-419C-A3A1-8766A17B71ED}" type="pres">
      <dgm:prSet presAssocID="{912731D4-B4F8-43E2-B793-2EC5C88A726D}" presName="node" presStyleLbl="node1" presStyleIdx="8" presStyleCnt="19">
        <dgm:presLayoutVars>
          <dgm:bulletEnabled val="1"/>
        </dgm:presLayoutVars>
      </dgm:prSet>
      <dgm:spPr/>
    </dgm:pt>
    <dgm:pt modelId="{B61EB7CC-98C4-487E-85D4-978B64641BB0}" type="pres">
      <dgm:prSet presAssocID="{EF6FD741-5944-4646-B5EA-1FE4D5A91C11}" presName="sibTrans" presStyleCnt="0"/>
      <dgm:spPr/>
    </dgm:pt>
    <dgm:pt modelId="{80880960-72E9-4946-BF37-BD11A294ACFD}" type="pres">
      <dgm:prSet presAssocID="{254B20C1-AB8C-40EE-BB38-94E584312891}" presName="node" presStyleLbl="node1" presStyleIdx="9" presStyleCnt="19">
        <dgm:presLayoutVars>
          <dgm:bulletEnabled val="1"/>
        </dgm:presLayoutVars>
      </dgm:prSet>
      <dgm:spPr/>
    </dgm:pt>
    <dgm:pt modelId="{005A4E25-7A7A-4887-968B-938D9F88B09E}" type="pres">
      <dgm:prSet presAssocID="{4D582EC6-FC60-46DD-8696-3D327F622B5A}" presName="sibTrans" presStyleCnt="0"/>
      <dgm:spPr/>
    </dgm:pt>
    <dgm:pt modelId="{61FF25D1-47A4-45FD-BFC1-D870D5089B34}" type="pres">
      <dgm:prSet presAssocID="{7184907C-52EB-491E-A245-5B9F80E51245}" presName="node" presStyleLbl="node1" presStyleIdx="10" presStyleCnt="19">
        <dgm:presLayoutVars>
          <dgm:bulletEnabled val="1"/>
        </dgm:presLayoutVars>
      </dgm:prSet>
      <dgm:spPr/>
    </dgm:pt>
    <dgm:pt modelId="{A6153903-855D-4E16-B5C0-3A0914F50FA3}" type="pres">
      <dgm:prSet presAssocID="{4290C0AB-A812-46B4-A36B-E9499DEAC953}" presName="sibTrans" presStyleCnt="0"/>
      <dgm:spPr/>
    </dgm:pt>
    <dgm:pt modelId="{D31452BB-D662-44F6-A6B1-3B0B778B71A3}" type="pres">
      <dgm:prSet presAssocID="{63926AB0-E348-4F4E-A562-1712F2EB7F0C}" presName="node" presStyleLbl="node1" presStyleIdx="11" presStyleCnt="19">
        <dgm:presLayoutVars>
          <dgm:bulletEnabled val="1"/>
        </dgm:presLayoutVars>
      </dgm:prSet>
      <dgm:spPr/>
    </dgm:pt>
    <dgm:pt modelId="{3EBF2FC8-A79F-49D8-9E34-E73F823F5322}" type="pres">
      <dgm:prSet presAssocID="{30E550BD-C228-4355-8E64-55B4E9FB3C13}" presName="sibTrans" presStyleCnt="0"/>
      <dgm:spPr/>
    </dgm:pt>
    <dgm:pt modelId="{96018CB6-FB1C-4A37-AEE2-E4BFFF782397}" type="pres">
      <dgm:prSet presAssocID="{7E13091B-EC6F-45F6-A4AC-C6AF918AC884}" presName="node" presStyleLbl="node1" presStyleIdx="12" presStyleCnt="19">
        <dgm:presLayoutVars>
          <dgm:bulletEnabled val="1"/>
        </dgm:presLayoutVars>
      </dgm:prSet>
      <dgm:spPr/>
    </dgm:pt>
    <dgm:pt modelId="{D1114E6A-832A-4EB8-942A-05DA018D440A}" type="pres">
      <dgm:prSet presAssocID="{35535D1F-575D-486E-896B-0DFFBB11F60F}" presName="sibTrans" presStyleCnt="0"/>
      <dgm:spPr/>
    </dgm:pt>
    <dgm:pt modelId="{295C2DBB-BA1E-4A2E-95F8-FEA0CA9562A8}" type="pres">
      <dgm:prSet presAssocID="{1C160643-0C40-45C1-9967-BC3830892DA9}" presName="node" presStyleLbl="node1" presStyleIdx="13" presStyleCnt="19">
        <dgm:presLayoutVars>
          <dgm:bulletEnabled val="1"/>
        </dgm:presLayoutVars>
      </dgm:prSet>
      <dgm:spPr/>
    </dgm:pt>
    <dgm:pt modelId="{9D90D254-40FA-4FF4-92E4-D12C211B905F}" type="pres">
      <dgm:prSet presAssocID="{AF8BAA53-95BF-49AE-8E3C-BD440D009759}" presName="sibTrans" presStyleCnt="0"/>
      <dgm:spPr/>
    </dgm:pt>
    <dgm:pt modelId="{694D8666-A9FA-44F9-9DD6-2DE4557C24D2}" type="pres">
      <dgm:prSet presAssocID="{4F6F4B41-4713-4DCB-A0CB-C671886C5EBB}" presName="node" presStyleLbl="node1" presStyleIdx="14" presStyleCnt="19">
        <dgm:presLayoutVars>
          <dgm:bulletEnabled val="1"/>
        </dgm:presLayoutVars>
      </dgm:prSet>
      <dgm:spPr/>
    </dgm:pt>
    <dgm:pt modelId="{FC5EADB0-F222-4EFD-AA14-C77C35B3C86E}" type="pres">
      <dgm:prSet presAssocID="{6D2D5F9A-2FC9-4D43-84EE-5D6AB46FB1D1}" presName="sibTrans" presStyleCnt="0"/>
      <dgm:spPr/>
    </dgm:pt>
    <dgm:pt modelId="{B91D6043-05D0-4EF1-862C-446E551ED2CE}" type="pres">
      <dgm:prSet presAssocID="{1648244D-8F5D-4C38-85CF-FB96ADC193AE}" presName="node" presStyleLbl="node1" presStyleIdx="15" presStyleCnt="19">
        <dgm:presLayoutVars>
          <dgm:bulletEnabled val="1"/>
        </dgm:presLayoutVars>
      </dgm:prSet>
      <dgm:spPr/>
    </dgm:pt>
    <dgm:pt modelId="{63F9838A-04A3-4901-A6DE-1C1A06F606FC}" type="pres">
      <dgm:prSet presAssocID="{7D09B25B-994B-44DC-A8F9-7D19B0F73E3E}" presName="sibTrans" presStyleCnt="0"/>
      <dgm:spPr/>
    </dgm:pt>
    <dgm:pt modelId="{903AB1BE-0102-4F77-9BB7-70A5707FAB5B}" type="pres">
      <dgm:prSet presAssocID="{AE08D082-E388-4924-A061-1246C330D66D}" presName="node" presStyleLbl="node1" presStyleIdx="16" presStyleCnt="19">
        <dgm:presLayoutVars>
          <dgm:bulletEnabled val="1"/>
        </dgm:presLayoutVars>
      </dgm:prSet>
      <dgm:spPr/>
    </dgm:pt>
    <dgm:pt modelId="{5F225314-40E6-4B43-B0EA-716C8BFD09B0}" type="pres">
      <dgm:prSet presAssocID="{6E3AEB39-7CAB-4A64-B0FD-794520679B0B}" presName="sibTrans" presStyleCnt="0"/>
      <dgm:spPr/>
    </dgm:pt>
    <dgm:pt modelId="{90C2BB87-F8CD-4D03-9380-143D13037AD4}" type="pres">
      <dgm:prSet presAssocID="{CE534E68-C767-449E-8AB4-B813A4F3492B}" presName="node" presStyleLbl="node1" presStyleIdx="17" presStyleCnt="19">
        <dgm:presLayoutVars>
          <dgm:bulletEnabled val="1"/>
        </dgm:presLayoutVars>
      </dgm:prSet>
      <dgm:spPr/>
    </dgm:pt>
    <dgm:pt modelId="{9F5C0DD9-F5BD-4E0A-BD44-312F6F1F6880}" type="pres">
      <dgm:prSet presAssocID="{097EEC5A-31E7-4360-98AB-DFFF94E2F8AA}" presName="sibTrans" presStyleCnt="0"/>
      <dgm:spPr/>
    </dgm:pt>
    <dgm:pt modelId="{742D7FCB-18DE-4A3C-ABA6-41B0DE457CC6}" type="pres">
      <dgm:prSet presAssocID="{6F3C59F2-ACC2-4473-877F-930995B2CE72}" presName="node" presStyleLbl="node1" presStyleIdx="18" presStyleCnt="19">
        <dgm:presLayoutVars>
          <dgm:bulletEnabled val="1"/>
        </dgm:presLayoutVars>
      </dgm:prSet>
      <dgm:spPr/>
    </dgm:pt>
  </dgm:ptLst>
  <dgm:cxnLst>
    <dgm:cxn modelId="{90D72E0C-5369-497A-B98E-250A9F7B45F9}" type="presOf" srcId="{63926AB0-E348-4F4E-A562-1712F2EB7F0C}" destId="{D31452BB-D662-44F6-A6B1-3B0B778B71A3}" srcOrd="0" destOrd="0" presId="urn:microsoft.com/office/officeart/2005/8/layout/default"/>
    <dgm:cxn modelId="{35825A0F-AA76-438E-A90F-4DE04E6FFA0F}" srcId="{19BC5D69-8807-4FF5-9B6A-C4BD64EDE118}" destId="{6F3C59F2-ACC2-4473-877F-930995B2CE72}" srcOrd="18" destOrd="0" parTransId="{BEAF458F-7C5C-4DB7-8804-66EFE22D8AEF}" sibTransId="{81FE738F-FFC5-4961-BDFF-4577183A8FCD}"/>
    <dgm:cxn modelId="{84BD6B12-5F4F-4070-ABA8-E071ABC4280F}" srcId="{19BC5D69-8807-4FF5-9B6A-C4BD64EDE118}" destId="{AE08D082-E388-4924-A061-1246C330D66D}" srcOrd="16" destOrd="0" parTransId="{7C368F1C-D5B4-4AB7-A4E4-4A97FA3BF255}" sibTransId="{6E3AEB39-7CAB-4A64-B0FD-794520679B0B}"/>
    <dgm:cxn modelId="{A27BA518-6C67-4AA0-A66F-A13D24FBE3D4}" type="presOf" srcId="{912731D4-B4F8-43E2-B793-2EC5C88A726D}" destId="{39DD36BC-D769-419C-A3A1-8766A17B71ED}" srcOrd="0" destOrd="0" presId="urn:microsoft.com/office/officeart/2005/8/layout/default"/>
    <dgm:cxn modelId="{648A7A1A-A1FD-4890-8675-CFDA6B7645C2}" srcId="{19BC5D69-8807-4FF5-9B6A-C4BD64EDE118}" destId="{912731D4-B4F8-43E2-B793-2EC5C88A726D}" srcOrd="8" destOrd="0" parTransId="{1579FA76-5A8D-42C1-9692-F77B1C1DA636}" sibTransId="{EF6FD741-5944-4646-B5EA-1FE4D5A91C11}"/>
    <dgm:cxn modelId="{0BCB2B1C-C751-447F-8859-F7EE24B550B7}" srcId="{19BC5D69-8807-4FF5-9B6A-C4BD64EDE118}" destId="{4F6F4B41-4713-4DCB-A0CB-C671886C5EBB}" srcOrd="14" destOrd="0" parTransId="{F1E1251E-8CAF-48A8-8400-1C8636807383}" sibTransId="{6D2D5F9A-2FC9-4D43-84EE-5D6AB46FB1D1}"/>
    <dgm:cxn modelId="{801C0D1F-9BEA-4713-A951-35C965A1AD12}" srcId="{19BC5D69-8807-4FF5-9B6A-C4BD64EDE118}" destId="{7184907C-52EB-491E-A245-5B9F80E51245}" srcOrd="10" destOrd="0" parTransId="{E750D743-C9AA-4FA7-97F4-DAF6D080EBEC}" sibTransId="{4290C0AB-A812-46B4-A36B-E9499DEAC953}"/>
    <dgm:cxn modelId="{2E1B7123-5FCE-427D-ABD8-8D251EB449ED}" srcId="{19BC5D69-8807-4FF5-9B6A-C4BD64EDE118}" destId="{CE534E68-C767-449E-8AB4-B813A4F3492B}" srcOrd="17" destOrd="0" parTransId="{3B6944A9-12B8-457D-B88C-391BD0ED4576}" sibTransId="{097EEC5A-31E7-4360-98AB-DFFF94E2F8AA}"/>
    <dgm:cxn modelId="{9A464A27-5DD7-4BEB-A5F1-62D687F8B110}" type="presOf" srcId="{04AEE0FC-DC65-4096-B83E-7FAE8E9B9878}" destId="{70680BC0-7823-4620-9E2D-53D4045F0476}" srcOrd="0" destOrd="0" presId="urn:microsoft.com/office/officeart/2005/8/layout/default"/>
    <dgm:cxn modelId="{03AF6428-7A8A-4C96-B879-A6632287A747}" srcId="{19BC5D69-8807-4FF5-9B6A-C4BD64EDE118}" destId="{63926AB0-E348-4F4E-A562-1712F2EB7F0C}" srcOrd="11" destOrd="0" parTransId="{380FA0C6-3F42-48DF-BD30-C79B46F862EE}" sibTransId="{30E550BD-C228-4355-8E64-55B4E9FB3C13}"/>
    <dgm:cxn modelId="{C0B1F735-DAA1-4B28-AF32-151A43F1439B}" type="presOf" srcId="{8132736A-64E1-433B-ABC4-D128C8F517A2}" destId="{940C8855-4946-4DE3-A270-ED6E6A6F4821}" srcOrd="0" destOrd="0" presId="urn:microsoft.com/office/officeart/2005/8/layout/default"/>
    <dgm:cxn modelId="{EEF54065-753B-4414-8EA6-8B307AD618B7}" srcId="{19BC5D69-8807-4FF5-9B6A-C4BD64EDE118}" destId="{8132736A-64E1-433B-ABC4-D128C8F517A2}" srcOrd="2" destOrd="0" parTransId="{545C57F6-6E20-4F0B-A76A-B04399670472}" sibTransId="{C5270EE0-DCDA-4CAC-A18A-17489240BB9C}"/>
    <dgm:cxn modelId="{254B5D4F-9299-4503-BFE8-732F21F6B121}" srcId="{19BC5D69-8807-4FF5-9B6A-C4BD64EDE118}" destId="{1648244D-8F5D-4C38-85CF-FB96ADC193AE}" srcOrd="15" destOrd="0" parTransId="{C76BC74A-1CD0-4752-BF6D-80F0D9DFD59F}" sibTransId="{7D09B25B-994B-44DC-A8F9-7D19B0F73E3E}"/>
    <dgm:cxn modelId="{22484172-9293-498B-BB2C-8C08172E00D1}" srcId="{19BC5D69-8807-4FF5-9B6A-C4BD64EDE118}" destId="{F310D573-3965-41A4-89DC-D8AC10D2CDAC}" srcOrd="1" destOrd="0" parTransId="{2EE6C488-93DD-4752-8659-7254D1DAD58E}" sibTransId="{0DE694F4-AFAB-461A-AA8A-E56ABAE71618}"/>
    <dgm:cxn modelId="{8F1BD955-ABF8-433B-B562-9EB0FB4173DB}" type="presOf" srcId="{1C160643-0C40-45C1-9967-BC3830892DA9}" destId="{295C2DBB-BA1E-4A2E-95F8-FEA0CA9562A8}" srcOrd="0" destOrd="0" presId="urn:microsoft.com/office/officeart/2005/8/layout/default"/>
    <dgm:cxn modelId="{8143315A-C161-42F1-ABF9-D56E217C2DAF}" type="presOf" srcId="{F310D573-3965-41A4-89DC-D8AC10D2CDAC}" destId="{D058E0A3-9686-4177-A262-E9A8520232A7}" srcOrd="0" destOrd="0" presId="urn:microsoft.com/office/officeart/2005/8/layout/default"/>
    <dgm:cxn modelId="{D9C8327C-A7DB-43F8-83B1-1D977447FA30}" type="presOf" srcId="{68B71929-BB75-44E1-8A52-E47C56516D55}" destId="{9195EA5B-DD6A-4366-A31A-96C14A0DA588}" srcOrd="0" destOrd="0" presId="urn:microsoft.com/office/officeart/2005/8/layout/default"/>
    <dgm:cxn modelId="{2A853A90-B5AF-464C-8CB8-3987644CA5C4}" type="presOf" srcId="{1648244D-8F5D-4C38-85CF-FB96ADC193AE}" destId="{B91D6043-05D0-4EF1-862C-446E551ED2CE}" srcOrd="0" destOrd="0" presId="urn:microsoft.com/office/officeart/2005/8/layout/default"/>
    <dgm:cxn modelId="{D56ED594-DFF4-433D-B478-918E507F1ED5}" type="presOf" srcId="{4F6F4B41-4713-4DCB-A0CB-C671886C5EBB}" destId="{694D8666-A9FA-44F9-9DD6-2DE4557C24D2}" srcOrd="0" destOrd="0" presId="urn:microsoft.com/office/officeart/2005/8/layout/default"/>
    <dgm:cxn modelId="{72BE0C9B-E7C2-4E30-80FC-9A09CA74A9F8}" srcId="{19BC5D69-8807-4FF5-9B6A-C4BD64EDE118}" destId="{254B20C1-AB8C-40EE-BB38-94E584312891}" srcOrd="9" destOrd="0" parTransId="{959C76EF-9D39-425A-9BFB-EDA8AA9D28EE}" sibTransId="{4D582EC6-FC60-46DD-8696-3D327F622B5A}"/>
    <dgm:cxn modelId="{88B103A5-FB84-4C51-86AC-C9B5AECADB1B}" type="presOf" srcId="{CE534E68-C767-449E-8AB4-B813A4F3492B}" destId="{90C2BB87-F8CD-4D03-9380-143D13037AD4}" srcOrd="0" destOrd="0" presId="urn:microsoft.com/office/officeart/2005/8/layout/default"/>
    <dgm:cxn modelId="{7E9C42A6-DB2A-4341-B9EB-C7D6AC01989C}" srcId="{19BC5D69-8807-4FF5-9B6A-C4BD64EDE118}" destId="{129C5FDF-53DF-44C3-AFB0-18B265ACAEC4}" srcOrd="4" destOrd="0" parTransId="{6C399877-A87B-421F-8CB6-E84D479D1A27}" sibTransId="{F7C3D03B-ED97-47E9-B4EF-1D356DB96D42}"/>
    <dgm:cxn modelId="{9D98B7AE-F87D-4855-BCA6-DE0D33FB06AC}" type="presOf" srcId="{D51F7230-D2AF-4C5A-9C2C-AAE8AF076EC8}" destId="{FF532E46-F10C-4EFF-B9CD-D642472E3940}" srcOrd="0" destOrd="0" presId="urn:microsoft.com/office/officeart/2005/8/layout/default"/>
    <dgm:cxn modelId="{C270FFAF-F420-4764-98E6-54218863307C}" srcId="{19BC5D69-8807-4FF5-9B6A-C4BD64EDE118}" destId="{F2E245F8-E490-4865-ABC1-360633AB7728}" srcOrd="7" destOrd="0" parTransId="{1B1B63D4-BC23-4010-8357-F83A6645D3DB}" sibTransId="{969CCA29-F139-465C-AF54-6940CD50435F}"/>
    <dgm:cxn modelId="{29ABAFB7-E0E4-48DC-A5B2-EBEEDC6C10BE}" srcId="{19BC5D69-8807-4FF5-9B6A-C4BD64EDE118}" destId="{1C160643-0C40-45C1-9967-BC3830892DA9}" srcOrd="13" destOrd="0" parTransId="{58B24049-757F-4A0F-81FC-4533DD2C4986}" sibTransId="{AF8BAA53-95BF-49AE-8E3C-BD440D009759}"/>
    <dgm:cxn modelId="{9454C7BD-DC8F-4251-A367-192ACECF0280}" srcId="{19BC5D69-8807-4FF5-9B6A-C4BD64EDE118}" destId="{D51F7230-D2AF-4C5A-9C2C-AAE8AF076EC8}" srcOrd="6" destOrd="0" parTransId="{2BEF1341-51FB-4743-A29D-2880C67695F6}" sibTransId="{C55776FE-F2E8-4962-B979-2247474F4CC7}"/>
    <dgm:cxn modelId="{0FE437C1-ACA0-4C56-B1F7-35E467650C14}" type="presOf" srcId="{6678EF3C-2CB1-45E9-891F-766ACB11147A}" destId="{8D52074B-7653-4B4D-9441-D29DFC3FBE1E}" srcOrd="0" destOrd="0" presId="urn:microsoft.com/office/officeart/2005/8/layout/default"/>
    <dgm:cxn modelId="{9CA324C2-31BE-4983-BC69-9BAA425F5F0B}" type="presOf" srcId="{7E13091B-EC6F-45F6-A4AC-C6AF918AC884}" destId="{96018CB6-FB1C-4A37-AEE2-E4BFFF782397}" srcOrd="0" destOrd="0" presId="urn:microsoft.com/office/officeart/2005/8/layout/default"/>
    <dgm:cxn modelId="{FCA259C3-F878-433D-BD60-B1B526F8778E}" srcId="{19BC5D69-8807-4FF5-9B6A-C4BD64EDE118}" destId="{68B71929-BB75-44E1-8A52-E47C56516D55}" srcOrd="0" destOrd="0" parTransId="{504E26C0-43C0-4E0C-82D7-DF80F3D21C7B}" sibTransId="{C93ECCF2-F502-4EB7-9DC5-0C2DA73E7FD5}"/>
    <dgm:cxn modelId="{780EC3E0-CF5A-4C7C-8DBC-B9D489F5CE3B}" type="presOf" srcId="{6F3C59F2-ACC2-4473-877F-930995B2CE72}" destId="{742D7FCB-18DE-4A3C-ABA6-41B0DE457CC6}" srcOrd="0" destOrd="0" presId="urn:microsoft.com/office/officeart/2005/8/layout/default"/>
    <dgm:cxn modelId="{8F3E6BE4-E690-4A57-880B-26EEBD881A19}" type="presOf" srcId="{19BC5D69-8807-4FF5-9B6A-C4BD64EDE118}" destId="{D7A8C75C-AECF-40F8-8C61-A7556E39BA3E}" srcOrd="0" destOrd="0" presId="urn:microsoft.com/office/officeart/2005/8/layout/default"/>
    <dgm:cxn modelId="{B8EA7BE4-9AF0-476E-A158-04A15981E1FF}" srcId="{19BC5D69-8807-4FF5-9B6A-C4BD64EDE118}" destId="{6678EF3C-2CB1-45E9-891F-766ACB11147A}" srcOrd="5" destOrd="0" parTransId="{D1A92310-A442-4131-A8C8-01D7C5C2E14D}" sibTransId="{608A1A49-D5B9-427F-8FAD-2B4F71CFDA5F}"/>
    <dgm:cxn modelId="{8CABD2EA-E92E-4A78-8C9D-9039B2CF9AE8}" srcId="{19BC5D69-8807-4FF5-9B6A-C4BD64EDE118}" destId="{7E13091B-EC6F-45F6-A4AC-C6AF918AC884}" srcOrd="12" destOrd="0" parTransId="{32F6252C-A822-4833-AABB-81B7C506B274}" sibTransId="{35535D1F-575D-486E-896B-0DFFBB11F60F}"/>
    <dgm:cxn modelId="{CE3F3FEB-15CE-4014-9329-ED6D568F654A}" type="presOf" srcId="{129C5FDF-53DF-44C3-AFB0-18B265ACAEC4}" destId="{0A9950E7-4424-47AE-8029-ED49408282C8}" srcOrd="0" destOrd="0" presId="urn:microsoft.com/office/officeart/2005/8/layout/default"/>
    <dgm:cxn modelId="{4AECCDEE-AFFB-4931-B1A2-5C2AA4787DE5}" type="presOf" srcId="{AE08D082-E388-4924-A061-1246C330D66D}" destId="{903AB1BE-0102-4F77-9BB7-70A5707FAB5B}" srcOrd="0" destOrd="0" presId="urn:microsoft.com/office/officeart/2005/8/layout/default"/>
    <dgm:cxn modelId="{630ABCF0-3E88-4DF4-8DB8-CE222FD5C69F}" srcId="{19BC5D69-8807-4FF5-9B6A-C4BD64EDE118}" destId="{04AEE0FC-DC65-4096-B83E-7FAE8E9B9878}" srcOrd="3" destOrd="0" parTransId="{A149084F-63A6-4988-9E9A-FCA787DD8C8F}" sibTransId="{9AE8EBB4-C51D-41E9-993C-82A7AC67E94B}"/>
    <dgm:cxn modelId="{FFE04BF6-EA78-46CB-B374-C7F9C4D056DA}" type="presOf" srcId="{7184907C-52EB-491E-A245-5B9F80E51245}" destId="{61FF25D1-47A4-45FD-BFC1-D870D5089B34}" srcOrd="0" destOrd="0" presId="urn:microsoft.com/office/officeart/2005/8/layout/default"/>
    <dgm:cxn modelId="{DE14CAF7-F8C0-4017-B4D5-EF1BAE4A7DB1}" type="presOf" srcId="{F2E245F8-E490-4865-ABC1-360633AB7728}" destId="{F441981C-3314-44C5-B81A-D17684705C97}" srcOrd="0" destOrd="0" presId="urn:microsoft.com/office/officeart/2005/8/layout/default"/>
    <dgm:cxn modelId="{E70CE6FA-F4ED-4D4C-99C5-99937F0FBA6B}" type="presOf" srcId="{254B20C1-AB8C-40EE-BB38-94E584312891}" destId="{80880960-72E9-4946-BF37-BD11A294ACFD}" srcOrd="0" destOrd="0" presId="urn:microsoft.com/office/officeart/2005/8/layout/default"/>
    <dgm:cxn modelId="{F44FA403-86B3-4F79-BFCC-19EAC37B31FD}" type="presParOf" srcId="{D7A8C75C-AECF-40F8-8C61-A7556E39BA3E}" destId="{9195EA5B-DD6A-4366-A31A-96C14A0DA588}" srcOrd="0" destOrd="0" presId="urn:microsoft.com/office/officeart/2005/8/layout/default"/>
    <dgm:cxn modelId="{DF957F49-A9B2-40E3-8D6B-75031EF960F1}" type="presParOf" srcId="{D7A8C75C-AECF-40F8-8C61-A7556E39BA3E}" destId="{7E2FFCE5-706B-4EAF-8059-04260A7E60A5}" srcOrd="1" destOrd="0" presId="urn:microsoft.com/office/officeart/2005/8/layout/default"/>
    <dgm:cxn modelId="{8A4E8F3B-AC78-4F59-A4BF-6EE9158BE816}" type="presParOf" srcId="{D7A8C75C-AECF-40F8-8C61-A7556E39BA3E}" destId="{D058E0A3-9686-4177-A262-E9A8520232A7}" srcOrd="2" destOrd="0" presId="urn:microsoft.com/office/officeart/2005/8/layout/default"/>
    <dgm:cxn modelId="{BB96014D-E706-4908-BB41-92474040AC61}" type="presParOf" srcId="{D7A8C75C-AECF-40F8-8C61-A7556E39BA3E}" destId="{EC516E65-FB8E-4D7F-B976-7367F8F3D938}" srcOrd="3" destOrd="0" presId="urn:microsoft.com/office/officeart/2005/8/layout/default"/>
    <dgm:cxn modelId="{5066C14E-9E6B-4127-87B9-0E6EBDDA6134}" type="presParOf" srcId="{D7A8C75C-AECF-40F8-8C61-A7556E39BA3E}" destId="{940C8855-4946-4DE3-A270-ED6E6A6F4821}" srcOrd="4" destOrd="0" presId="urn:microsoft.com/office/officeart/2005/8/layout/default"/>
    <dgm:cxn modelId="{5104E919-CFD7-47BB-82BD-EE4578A652BF}" type="presParOf" srcId="{D7A8C75C-AECF-40F8-8C61-A7556E39BA3E}" destId="{EEA41B61-CE2B-454B-91DE-A38185B94D0E}" srcOrd="5" destOrd="0" presId="urn:microsoft.com/office/officeart/2005/8/layout/default"/>
    <dgm:cxn modelId="{B3DE0BD3-336A-4619-97EE-E48AE587A757}" type="presParOf" srcId="{D7A8C75C-AECF-40F8-8C61-A7556E39BA3E}" destId="{70680BC0-7823-4620-9E2D-53D4045F0476}" srcOrd="6" destOrd="0" presId="urn:microsoft.com/office/officeart/2005/8/layout/default"/>
    <dgm:cxn modelId="{72E04510-406D-4684-A073-F7B32EF1EC02}" type="presParOf" srcId="{D7A8C75C-AECF-40F8-8C61-A7556E39BA3E}" destId="{6F421AE5-CA0D-4C8A-BD1C-92904DA142AB}" srcOrd="7" destOrd="0" presId="urn:microsoft.com/office/officeart/2005/8/layout/default"/>
    <dgm:cxn modelId="{14FB795B-3A7B-4077-BA51-FE68F56B205F}" type="presParOf" srcId="{D7A8C75C-AECF-40F8-8C61-A7556E39BA3E}" destId="{0A9950E7-4424-47AE-8029-ED49408282C8}" srcOrd="8" destOrd="0" presId="urn:microsoft.com/office/officeart/2005/8/layout/default"/>
    <dgm:cxn modelId="{5A4AB12E-06F2-4A6F-A291-15B4878813F0}" type="presParOf" srcId="{D7A8C75C-AECF-40F8-8C61-A7556E39BA3E}" destId="{80204BCC-36A3-4D18-8673-A3A5D8FFADB8}" srcOrd="9" destOrd="0" presId="urn:microsoft.com/office/officeart/2005/8/layout/default"/>
    <dgm:cxn modelId="{2A1090FB-68EB-4990-AFC8-27343EE1C7E5}" type="presParOf" srcId="{D7A8C75C-AECF-40F8-8C61-A7556E39BA3E}" destId="{8D52074B-7653-4B4D-9441-D29DFC3FBE1E}" srcOrd="10" destOrd="0" presId="urn:microsoft.com/office/officeart/2005/8/layout/default"/>
    <dgm:cxn modelId="{F7D94F00-44C1-48DD-B773-7B288BE11B1F}" type="presParOf" srcId="{D7A8C75C-AECF-40F8-8C61-A7556E39BA3E}" destId="{20E13952-ECBE-4ED5-84C2-14D90CA87B38}" srcOrd="11" destOrd="0" presId="urn:microsoft.com/office/officeart/2005/8/layout/default"/>
    <dgm:cxn modelId="{CAA969B9-C761-4A89-AB69-18869EB08695}" type="presParOf" srcId="{D7A8C75C-AECF-40F8-8C61-A7556E39BA3E}" destId="{FF532E46-F10C-4EFF-B9CD-D642472E3940}" srcOrd="12" destOrd="0" presId="urn:microsoft.com/office/officeart/2005/8/layout/default"/>
    <dgm:cxn modelId="{508633B3-88A6-497F-9F61-BE99FE4954EF}" type="presParOf" srcId="{D7A8C75C-AECF-40F8-8C61-A7556E39BA3E}" destId="{186CB492-107D-4830-BC86-5E593B229025}" srcOrd="13" destOrd="0" presId="urn:microsoft.com/office/officeart/2005/8/layout/default"/>
    <dgm:cxn modelId="{164A3461-0D7F-44E1-86BD-6054C94D74AB}" type="presParOf" srcId="{D7A8C75C-AECF-40F8-8C61-A7556E39BA3E}" destId="{F441981C-3314-44C5-B81A-D17684705C97}" srcOrd="14" destOrd="0" presId="urn:microsoft.com/office/officeart/2005/8/layout/default"/>
    <dgm:cxn modelId="{3538E57D-51D7-414D-9239-3FA00760148F}" type="presParOf" srcId="{D7A8C75C-AECF-40F8-8C61-A7556E39BA3E}" destId="{BCEF3923-EF60-4F75-AD46-DBFDE9327F58}" srcOrd="15" destOrd="0" presId="urn:microsoft.com/office/officeart/2005/8/layout/default"/>
    <dgm:cxn modelId="{B9FF4948-FD89-4DED-A5BD-9A3DE5DB2424}" type="presParOf" srcId="{D7A8C75C-AECF-40F8-8C61-A7556E39BA3E}" destId="{39DD36BC-D769-419C-A3A1-8766A17B71ED}" srcOrd="16" destOrd="0" presId="urn:microsoft.com/office/officeart/2005/8/layout/default"/>
    <dgm:cxn modelId="{0D364595-E456-4D6B-BFA2-C770E6B00BAE}" type="presParOf" srcId="{D7A8C75C-AECF-40F8-8C61-A7556E39BA3E}" destId="{B61EB7CC-98C4-487E-85D4-978B64641BB0}" srcOrd="17" destOrd="0" presId="urn:microsoft.com/office/officeart/2005/8/layout/default"/>
    <dgm:cxn modelId="{0B57AC92-96B7-4E36-89F1-274436A669A7}" type="presParOf" srcId="{D7A8C75C-AECF-40F8-8C61-A7556E39BA3E}" destId="{80880960-72E9-4946-BF37-BD11A294ACFD}" srcOrd="18" destOrd="0" presId="urn:microsoft.com/office/officeart/2005/8/layout/default"/>
    <dgm:cxn modelId="{46794324-EB06-42B0-9F26-57604AEBB796}" type="presParOf" srcId="{D7A8C75C-AECF-40F8-8C61-A7556E39BA3E}" destId="{005A4E25-7A7A-4887-968B-938D9F88B09E}" srcOrd="19" destOrd="0" presId="urn:microsoft.com/office/officeart/2005/8/layout/default"/>
    <dgm:cxn modelId="{9110AD83-4600-4593-9D45-3B68BEDCA1A3}" type="presParOf" srcId="{D7A8C75C-AECF-40F8-8C61-A7556E39BA3E}" destId="{61FF25D1-47A4-45FD-BFC1-D870D5089B34}" srcOrd="20" destOrd="0" presId="urn:microsoft.com/office/officeart/2005/8/layout/default"/>
    <dgm:cxn modelId="{DC06E1C9-F845-4344-87C5-B8B99EB926A5}" type="presParOf" srcId="{D7A8C75C-AECF-40F8-8C61-A7556E39BA3E}" destId="{A6153903-855D-4E16-B5C0-3A0914F50FA3}" srcOrd="21" destOrd="0" presId="urn:microsoft.com/office/officeart/2005/8/layout/default"/>
    <dgm:cxn modelId="{7D3C75CA-7406-479F-B591-F16330504EA3}" type="presParOf" srcId="{D7A8C75C-AECF-40F8-8C61-A7556E39BA3E}" destId="{D31452BB-D662-44F6-A6B1-3B0B778B71A3}" srcOrd="22" destOrd="0" presId="urn:microsoft.com/office/officeart/2005/8/layout/default"/>
    <dgm:cxn modelId="{24E84A45-E747-42AA-89DB-B33F83FE47D6}" type="presParOf" srcId="{D7A8C75C-AECF-40F8-8C61-A7556E39BA3E}" destId="{3EBF2FC8-A79F-49D8-9E34-E73F823F5322}" srcOrd="23" destOrd="0" presId="urn:microsoft.com/office/officeart/2005/8/layout/default"/>
    <dgm:cxn modelId="{3F4855AF-F7DE-4869-8EEB-1D39B64E506B}" type="presParOf" srcId="{D7A8C75C-AECF-40F8-8C61-A7556E39BA3E}" destId="{96018CB6-FB1C-4A37-AEE2-E4BFFF782397}" srcOrd="24" destOrd="0" presId="urn:microsoft.com/office/officeart/2005/8/layout/default"/>
    <dgm:cxn modelId="{751B585A-46BA-4252-9551-89352D2CFDC3}" type="presParOf" srcId="{D7A8C75C-AECF-40F8-8C61-A7556E39BA3E}" destId="{D1114E6A-832A-4EB8-942A-05DA018D440A}" srcOrd="25" destOrd="0" presId="urn:microsoft.com/office/officeart/2005/8/layout/default"/>
    <dgm:cxn modelId="{A3CC988F-C4E5-495B-886B-C6ECA57F3C93}" type="presParOf" srcId="{D7A8C75C-AECF-40F8-8C61-A7556E39BA3E}" destId="{295C2DBB-BA1E-4A2E-95F8-FEA0CA9562A8}" srcOrd="26" destOrd="0" presId="urn:microsoft.com/office/officeart/2005/8/layout/default"/>
    <dgm:cxn modelId="{3E3DB80F-A577-4E87-894A-12991326048D}" type="presParOf" srcId="{D7A8C75C-AECF-40F8-8C61-A7556E39BA3E}" destId="{9D90D254-40FA-4FF4-92E4-D12C211B905F}" srcOrd="27" destOrd="0" presId="urn:microsoft.com/office/officeart/2005/8/layout/default"/>
    <dgm:cxn modelId="{92D3534B-E2A2-4109-9D10-B2FDC6E9EC57}" type="presParOf" srcId="{D7A8C75C-AECF-40F8-8C61-A7556E39BA3E}" destId="{694D8666-A9FA-44F9-9DD6-2DE4557C24D2}" srcOrd="28" destOrd="0" presId="urn:microsoft.com/office/officeart/2005/8/layout/default"/>
    <dgm:cxn modelId="{A5111902-B2D3-45D0-A0D0-295813D3B83E}" type="presParOf" srcId="{D7A8C75C-AECF-40F8-8C61-A7556E39BA3E}" destId="{FC5EADB0-F222-4EFD-AA14-C77C35B3C86E}" srcOrd="29" destOrd="0" presId="urn:microsoft.com/office/officeart/2005/8/layout/default"/>
    <dgm:cxn modelId="{B281215E-C92A-49BC-BB78-31348D916EB4}" type="presParOf" srcId="{D7A8C75C-AECF-40F8-8C61-A7556E39BA3E}" destId="{B91D6043-05D0-4EF1-862C-446E551ED2CE}" srcOrd="30" destOrd="0" presId="urn:microsoft.com/office/officeart/2005/8/layout/default"/>
    <dgm:cxn modelId="{85570DC1-F009-4A02-809D-0ECC10C04AD8}" type="presParOf" srcId="{D7A8C75C-AECF-40F8-8C61-A7556E39BA3E}" destId="{63F9838A-04A3-4901-A6DE-1C1A06F606FC}" srcOrd="31" destOrd="0" presId="urn:microsoft.com/office/officeart/2005/8/layout/default"/>
    <dgm:cxn modelId="{41808641-6747-4979-838F-937B7B8FA588}" type="presParOf" srcId="{D7A8C75C-AECF-40F8-8C61-A7556E39BA3E}" destId="{903AB1BE-0102-4F77-9BB7-70A5707FAB5B}" srcOrd="32" destOrd="0" presId="urn:microsoft.com/office/officeart/2005/8/layout/default"/>
    <dgm:cxn modelId="{4A780263-DDC5-4B2A-9222-2574FA897EA5}" type="presParOf" srcId="{D7A8C75C-AECF-40F8-8C61-A7556E39BA3E}" destId="{5F225314-40E6-4B43-B0EA-716C8BFD09B0}" srcOrd="33" destOrd="0" presId="urn:microsoft.com/office/officeart/2005/8/layout/default"/>
    <dgm:cxn modelId="{49C3CF1F-DABF-42BF-B740-DB4F050848D5}" type="presParOf" srcId="{D7A8C75C-AECF-40F8-8C61-A7556E39BA3E}" destId="{90C2BB87-F8CD-4D03-9380-143D13037AD4}" srcOrd="34" destOrd="0" presId="urn:microsoft.com/office/officeart/2005/8/layout/default"/>
    <dgm:cxn modelId="{920F4D84-D618-48BF-9CE2-2BA762D6B252}" type="presParOf" srcId="{D7A8C75C-AECF-40F8-8C61-A7556E39BA3E}" destId="{9F5C0DD9-F5BD-4E0A-BD44-312F6F1F6880}" srcOrd="35" destOrd="0" presId="urn:microsoft.com/office/officeart/2005/8/layout/default"/>
    <dgm:cxn modelId="{79F87048-54F6-477E-8C65-F0A6FF0FB382}" type="presParOf" srcId="{D7A8C75C-AECF-40F8-8C61-A7556E39BA3E}" destId="{742D7FCB-18DE-4A3C-ABA6-41B0DE457CC6}" srcOrd="36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CE9F9A19-3669-41E0-AD21-4681662052F5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A37C188D-FD61-4EAA-AD05-2E5F07ABA545}">
      <dgm:prSet/>
      <dgm:spPr/>
      <dgm:t>
        <a:bodyPr/>
        <a:lstStyle/>
        <a:p>
          <a:r>
            <a:rPr lang="tr-TR" b="1"/>
            <a:t>Ödev Sunumu</a:t>
          </a:r>
          <a:endParaRPr lang="tr-TR"/>
        </a:p>
      </dgm:t>
    </dgm:pt>
    <dgm:pt modelId="{00CC5DD7-43D0-4417-99B9-25E8BF9F40A5}" type="parTrans" cxnId="{5C29EED0-B251-4288-BF0E-B363123C091B}">
      <dgm:prSet/>
      <dgm:spPr/>
      <dgm:t>
        <a:bodyPr/>
        <a:lstStyle/>
        <a:p>
          <a:endParaRPr lang="en-US"/>
        </a:p>
      </dgm:t>
    </dgm:pt>
    <dgm:pt modelId="{E099B8CB-EB9B-4941-8EBF-911B47669132}" type="sibTrans" cxnId="{5C29EED0-B251-4288-BF0E-B363123C091B}">
      <dgm:prSet/>
      <dgm:spPr/>
      <dgm:t>
        <a:bodyPr/>
        <a:lstStyle/>
        <a:p>
          <a:endParaRPr lang="en-US"/>
        </a:p>
      </dgm:t>
    </dgm:pt>
    <dgm:pt modelId="{706740F4-39CC-4022-A788-51AC17E80942}">
      <dgm:prSet/>
      <dgm:spPr/>
      <dgm:t>
        <a:bodyPr/>
        <a:lstStyle/>
        <a:p>
          <a:r>
            <a:rPr lang="tr-TR"/>
            <a:t>Ödev sunumu gerçekleştirilirken power point kullanılacaktır.</a:t>
          </a:r>
          <a:r>
            <a:rPr lang="tr-TR" b="1"/>
            <a:t>(100 Puan)</a:t>
          </a:r>
          <a:endParaRPr lang="en-US"/>
        </a:p>
      </dgm:t>
    </dgm:pt>
    <dgm:pt modelId="{E746D7FB-AFD0-4301-ABDF-BC62A11CA08F}" type="parTrans" cxnId="{173F2F76-55F5-4D27-B29A-D801C02F7B8E}">
      <dgm:prSet/>
      <dgm:spPr/>
      <dgm:t>
        <a:bodyPr/>
        <a:lstStyle/>
        <a:p>
          <a:endParaRPr lang="en-US"/>
        </a:p>
      </dgm:t>
    </dgm:pt>
    <dgm:pt modelId="{4EFF7AB4-BCF9-4BD0-B6C3-BB0A0A2AC20D}" type="sibTrans" cxnId="{173F2F76-55F5-4D27-B29A-D801C02F7B8E}">
      <dgm:prSet/>
      <dgm:spPr/>
      <dgm:t>
        <a:bodyPr/>
        <a:lstStyle/>
        <a:p>
          <a:endParaRPr lang="en-US"/>
        </a:p>
      </dgm:t>
    </dgm:pt>
    <dgm:pt modelId="{E28EF010-80AB-4448-AFE9-7CE6DE456FD6}">
      <dgm:prSet/>
      <dgm:spPr/>
      <dgm:t>
        <a:bodyPr/>
        <a:lstStyle/>
        <a:p>
          <a:r>
            <a:rPr lang="tr-TR" b="1"/>
            <a:t>Sunum Tarihleri: </a:t>
          </a:r>
          <a:r>
            <a:rPr lang="tr-TR"/>
            <a:t>27.10.2025</a:t>
          </a:r>
          <a:r>
            <a:rPr lang="tr-TR" b="1"/>
            <a:t>,</a:t>
          </a:r>
          <a:r>
            <a:rPr lang="tr-TR"/>
            <a:t>03.11.2025,24.11.2025,01.12.2025,08.12.2025.</a:t>
          </a:r>
          <a:endParaRPr lang="en-US"/>
        </a:p>
      </dgm:t>
    </dgm:pt>
    <dgm:pt modelId="{7EBD431B-5BC1-40DD-8260-CCD224AF9DB9}" type="parTrans" cxnId="{D3851ACF-630B-43BD-883F-450D1CC68EA9}">
      <dgm:prSet/>
      <dgm:spPr/>
      <dgm:t>
        <a:bodyPr/>
        <a:lstStyle/>
        <a:p>
          <a:endParaRPr lang="en-US"/>
        </a:p>
      </dgm:t>
    </dgm:pt>
    <dgm:pt modelId="{E00BDC78-57B8-4E2E-A057-DFA53ADED21F}" type="sibTrans" cxnId="{D3851ACF-630B-43BD-883F-450D1CC68EA9}">
      <dgm:prSet/>
      <dgm:spPr/>
      <dgm:t>
        <a:bodyPr/>
        <a:lstStyle/>
        <a:p>
          <a:endParaRPr lang="en-US"/>
        </a:p>
      </dgm:t>
    </dgm:pt>
    <dgm:pt modelId="{8CA68BAE-A418-4B29-9CDD-D84104A54762}">
      <dgm:prSet/>
      <dgm:spPr/>
      <dgm:t>
        <a:bodyPr/>
        <a:lstStyle/>
        <a:p>
          <a:r>
            <a:rPr lang="tr-TR" b="1"/>
            <a:t>Not: </a:t>
          </a:r>
          <a:r>
            <a:rPr lang="tr-TR"/>
            <a:t>Sunum tarihlerine sınıfta kura çekilerek karar verilecektir. </a:t>
          </a:r>
          <a:endParaRPr lang="en-US"/>
        </a:p>
      </dgm:t>
    </dgm:pt>
    <dgm:pt modelId="{CD98B484-56DF-4726-B43B-7B6031D9FFA9}" type="parTrans" cxnId="{7EFC4F0A-85FB-4B15-9031-E3EFCA0FAFC4}">
      <dgm:prSet/>
      <dgm:spPr/>
      <dgm:t>
        <a:bodyPr/>
        <a:lstStyle/>
        <a:p>
          <a:endParaRPr lang="en-US"/>
        </a:p>
      </dgm:t>
    </dgm:pt>
    <dgm:pt modelId="{AB046E5F-B985-4908-9CD8-D6D39A3F1D4F}" type="sibTrans" cxnId="{7EFC4F0A-85FB-4B15-9031-E3EFCA0FAFC4}">
      <dgm:prSet/>
      <dgm:spPr/>
      <dgm:t>
        <a:bodyPr/>
        <a:lstStyle/>
        <a:p>
          <a:endParaRPr lang="en-US"/>
        </a:p>
      </dgm:t>
    </dgm:pt>
    <dgm:pt modelId="{14100334-8868-442E-AB8E-FF0530EB63C0}">
      <dgm:prSet/>
      <dgm:spPr/>
      <dgm:t>
        <a:bodyPr/>
        <a:lstStyle/>
        <a:p>
          <a:r>
            <a:rPr lang="tr-TR"/>
            <a:t>Sunum Kriterleri:</a:t>
          </a:r>
          <a:endParaRPr lang="en-US"/>
        </a:p>
      </dgm:t>
    </dgm:pt>
    <dgm:pt modelId="{8D1C4E99-B3A3-481F-AA7F-CBEBB4FE49C3}" type="parTrans" cxnId="{453FED5B-8406-4897-894E-E49EFAC7160D}">
      <dgm:prSet/>
      <dgm:spPr/>
      <dgm:t>
        <a:bodyPr/>
        <a:lstStyle/>
        <a:p>
          <a:endParaRPr lang="en-US"/>
        </a:p>
      </dgm:t>
    </dgm:pt>
    <dgm:pt modelId="{3735EF29-C0A8-466E-A204-1A13FB617AA3}" type="sibTrans" cxnId="{453FED5B-8406-4897-894E-E49EFAC7160D}">
      <dgm:prSet/>
      <dgm:spPr/>
      <dgm:t>
        <a:bodyPr/>
        <a:lstStyle/>
        <a:p>
          <a:endParaRPr lang="en-US"/>
        </a:p>
      </dgm:t>
    </dgm:pt>
    <dgm:pt modelId="{822018A1-ABA3-4A07-84F5-B0D480ED0A2D}">
      <dgm:prSet/>
      <dgm:spPr/>
      <dgm:t>
        <a:bodyPr/>
        <a:lstStyle/>
        <a:p>
          <a:r>
            <a:rPr lang="tr-TR"/>
            <a:t>Ödev Sunum İçeriği – 20 puan</a:t>
          </a:r>
          <a:endParaRPr lang="en-US"/>
        </a:p>
      </dgm:t>
    </dgm:pt>
    <dgm:pt modelId="{6B3BFC9E-1ACC-46D2-9ECB-F713C73D2666}" type="parTrans" cxnId="{C711B4CB-313B-492A-A5A9-4EF16807EB95}">
      <dgm:prSet/>
      <dgm:spPr/>
      <dgm:t>
        <a:bodyPr/>
        <a:lstStyle/>
        <a:p>
          <a:endParaRPr lang="en-US"/>
        </a:p>
      </dgm:t>
    </dgm:pt>
    <dgm:pt modelId="{0F471E3C-8559-4D99-849D-C115D257A809}" type="sibTrans" cxnId="{C711B4CB-313B-492A-A5A9-4EF16807EB95}">
      <dgm:prSet/>
      <dgm:spPr/>
      <dgm:t>
        <a:bodyPr/>
        <a:lstStyle/>
        <a:p>
          <a:endParaRPr lang="en-US"/>
        </a:p>
      </dgm:t>
    </dgm:pt>
    <dgm:pt modelId="{33DD9474-1D5A-4284-9B33-643CFA8AC9C4}">
      <dgm:prSet/>
      <dgm:spPr/>
      <dgm:t>
        <a:bodyPr/>
        <a:lstStyle/>
        <a:p>
          <a:r>
            <a:rPr lang="tr-TR"/>
            <a:t>Sunum Becerileri – 20 puan</a:t>
          </a:r>
          <a:endParaRPr lang="en-US"/>
        </a:p>
      </dgm:t>
    </dgm:pt>
    <dgm:pt modelId="{315EEF1F-DF38-4B48-8E47-2E556578B22B}" type="parTrans" cxnId="{728F68A1-08BA-46AB-ADF5-81F0E23D8160}">
      <dgm:prSet/>
      <dgm:spPr/>
      <dgm:t>
        <a:bodyPr/>
        <a:lstStyle/>
        <a:p>
          <a:endParaRPr lang="en-US"/>
        </a:p>
      </dgm:t>
    </dgm:pt>
    <dgm:pt modelId="{A12379C8-B28B-4637-B424-89BF7ABF1E16}" type="sibTrans" cxnId="{728F68A1-08BA-46AB-ADF5-81F0E23D8160}">
      <dgm:prSet/>
      <dgm:spPr/>
      <dgm:t>
        <a:bodyPr/>
        <a:lstStyle/>
        <a:p>
          <a:endParaRPr lang="en-US"/>
        </a:p>
      </dgm:t>
    </dgm:pt>
    <dgm:pt modelId="{83574B5B-8C92-4925-875D-A697DD850D1E}">
      <dgm:prSet/>
      <dgm:spPr/>
      <dgm:t>
        <a:bodyPr/>
        <a:lstStyle/>
        <a:p>
          <a:r>
            <a:rPr lang="tr-TR"/>
            <a:t>Sunumun Anlaşılabilirliği– 20 puan</a:t>
          </a:r>
          <a:endParaRPr lang="en-US"/>
        </a:p>
      </dgm:t>
    </dgm:pt>
    <dgm:pt modelId="{6595F030-BFB6-4626-B329-A8FC6E88EB73}" type="parTrans" cxnId="{F41F5352-A5C5-4067-A037-1577E4323B10}">
      <dgm:prSet/>
      <dgm:spPr/>
      <dgm:t>
        <a:bodyPr/>
        <a:lstStyle/>
        <a:p>
          <a:endParaRPr lang="en-US"/>
        </a:p>
      </dgm:t>
    </dgm:pt>
    <dgm:pt modelId="{16C18621-AFB0-4ABD-A671-E1FF16ACE955}" type="sibTrans" cxnId="{F41F5352-A5C5-4067-A037-1577E4323B10}">
      <dgm:prSet/>
      <dgm:spPr/>
      <dgm:t>
        <a:bodyPr/>
        <a:lstStyle/>
        <a:p>
          <a:endParaRPr lang="en-US"/>
        </a:p>
      </dgm:t>
    </dgm:pt>
    <dgm:pt modelId="{A2543975-BAE0-46F3-9AA1-EECB6FBD9C7A}">
      <dgm:prSet/>
      <dgm:spPr/>
      <dgm:t>
        <a:bodyPr/>
        <a:lstStyle/>
        <a:p>
          <a:r>
            <a:rPr lang="tr-TR"/>
            <a:t>Zaman Yönetimi – 20 puan</a:t>
          </a:r>
          <a:endParaRPr lang="en-US"/>
        </a:p>
      </dgm:t>
    </dgm:pt>
    <dgm:pt modelId="{D51CC04B-740D-4BCA-B24B-0C691AE15872}" type="parTrans" cxnId="{018C2C64-307B-430F-9547-14671597EAAD}">
      <dgm:prSet/>
      <dgm:spPr/>
      <dgm:t>
        <a:bodyPr/>
        <a:lstStyle/>
        <a:p>
          <a:endParaRPr lang="en-US"/>
        </a:p>
      </dgm:t>
    </dgm:pt>
    <dgm:pt modelId="{DF2B5AE2-FA00-4DDD-8DC7-1FA6788B07AA}" type="sibTrans" cxnId="{018C2C64-307B-430F-9547-14671597EAAD}">
      <dgm:prSet/>
      <dgm:spPr/>
      <dgm:t>
        <a:bodyPr/>
        <a:lstStyle/>
        <a:p>
          <a:endParaRPr lang="en-US"/>
        </a:p>
      </dgm:t>
    </dgm:pt>
    <dgm:pt modelId="{F41745D8-E1DA-4F39-9128-B5F13BB867F1}">
      <dgm:prSet/>
      <dgm:spPr/>
      <dgm:t>
        <a:bodyPr/>
        <a:lstStyle/>
        <a:p>
          <a:r>
            <a:rPr lang="tr-TR"/>
            <a:t>Görsel/Doküman Kullanımı – 20 puan</a:t>
          </a:r>
          <a:endParaRPr lang="en-US"/>
        </a:p>
      </dgm:t>
    </dgm:pt>
    <dgm:pt modelId="{1AB2692D-4E38-4066-87C6-858AB2D4DCE2}" type="parTrans" cxnId="{C0230F4B-C65F-48EE-89E4-5DAB4FB55684}">
      <dgm:prSet/>
      <dgm:spPr/>
      <dgm:t>
        <a:bodyPr/>
        <a:lstStyle/>
        <a:p>
          <a:endParaRPr lang="en-US"/>
        </a:p>
      </dgm:t>
    </dgm:pt>
    <dgm:pt modelId="{FAA3CC97-EC93-400A-AA86-84D3F40BC521}" type="sibTrans" cxnId="{C0230F4B-C65F-48EE-89E4-5DAB4FB55684}">
      <dgm:prSet/>
      <dgm:spPr/>
      <dgm:t>
        <a:bodyPr/>
        <a:lstStyle/>
        <a:p>
          <a:endParaRPr lang="en-US"/>
        </a:p>
      </dgm:t>
    </dgm:pt>
    <dgm:pt modelId="{D1FEEB84-B7C8-4216-90DD-3EB9832972AD}" type="pres">
      <dgm:prSet presAssocID="{CE9F9A19-3669-41E0-AD21-4681662052F5}" presName="linear" presStyleCnt="0">
        <dgm:presLayoutVars>
          <dgm:animLvl val="lvl"/>
          <dgm:resizeHandles val="exact"/>
        </dgm:presLayoutVars>
      </dgm:prSet>
      <dgm:spPr/>
    </dgm:pt>
    <dgm:pt modelId="{12740101-0F3B-4646-AC4D-4200A02FAE83}" type="pres">
      <dgm:prSet presAssocID="{A37C188D-FD61-4EAA-AD05-2E5F07ABA545}" presName="parentText" presStyleLbl="node1" presStyleIdx="0" presStyleCnt="10">
        <dgm:presLayoutVars>
          <dgm:chMax val="0"/>
          <dgm:bulletEnabled val="1"/>
        </dgm:presLayoutVars>
      </dgm:prSet>
      <dgm:spPr/>
    </dgm:pt>
    <dgm:pt modelId="{CE829495-42F9-4F56-8FD4-ED1013BD9530}" type="pres">
      <dgm:prSet presAssocID="{E099B8CB-EB9B-4941-8EBF-911B47669132}" presName="spacer" presStyleCnt="0"/>
      <dgm:spPr/>
    </dgm:pt>
    <dgm:pt modelId="{5D611160-1F6E-461C-B12D-D84245C0EB08}" type="pres">
      <dgm:prSet presAssocID="{706740F4-39CC-4022-A788-51AC17E80942}" presName="parentText" presStyleLbl="node1" presStyleIdx="1" presStyleCnt="10">
        <dgm:presLayoutVars>
          <dgm:chMax val="0"/>
          <dgm:bulletEnabled val="1"/>
        </dgm:presLayoutVars>
      </dgm:prSet>
      <dgm:spPr/>
    </dgm:pt>
    <dgm:pt modelId="{D408B410-4D0B-45DB-B428-0435AA06080D}" type="pres">
      <dgm:prSet presAssocID="{4EFF7AB4-BCF9-4BD0-B6C3-BB0A0A2AC20D}" presName="spacer" presStyleCnt="0"/>
      <dgm:spPr/>
    </dgm:pt>
    <dgm:pt modelId="{4DBEC4EB-C7DD-493E-AED7-8D3B3190DCC1}" type="pres">
      <dgm:prSet presAssocID="{E28EF010-80AB-4448-AFE9-7CE6DE456FD6}" presName="parentText" presStyleLbl="node1" presStyleIdx="2" presStyleCnt="10">
        <dgm:presLayoutVars>
          <dgm:chMax val="0"/>
          <dgm:bulletEnabled val="1"/>
        </dgm:presLayoutVars>
      </dgm:prSet>
      <dgm:spPr/>
    </dgm:pt>
    <dgm:pt modelId="{6FEB13FF-3067-4A88-8E88-4852485C1E4C}" type="pres">
      <dgm:prSet presAssocID="{E00BDC78-57B8-4E2E-A057-DFA53ADED21F}" presName="spacer" presStyleCnt="0"/>
      <dgm:spPr/>
    </dgm:pt>
    <dgm:pt modelId="{E7BB7409-4827-4F21-BD11-C441650F3F75}" type="pres">
      <dgm:prSet presAssocID="{8CA68BAE-A418-4B29-9CDD-D84104A54762}" presName="parentText" presStyleLbl="node1" presStyleIdx="3" presStyleCnt="10">
        <dgm:presLayoutVars>
          <dgm:chMax val="0"/>
          <dgm:bulletEnabled val="1"/>
        </dgm:presLayoutVars>
      </dgm:prSet>
      <dgm:spPr/>
    </dgm:pt>
    <dgm:pt modelId="{F72C9B4F-758F-48C1-AF1F-4DD3C6CD624A}" type="pres">
      <dgm:prSet presAssocID="{AB046E5F-B985-4908-9CD8-D6D39A3F1D4F}" presName="spacer" presStyleCnt="0"/>
      <dgm:spPr/>
    </dgm:pt>
    <dgm:pt modelId="{85B22590-59EA-414A-B540-CCA2A7A23CD1}" type="pres">
      <dgm:prSet presAssocID="{14100334-8868-442E-AB8E-FF0530EB63C0}" presName="parentText" presStyleLbl="node1" presStyleIdx="4" presStyleCnt="10">
        <dgm:presLayoutVars>
          <dgm:chMax val="0"/>
          <dgm:bulletEnabled val="1"/>
        </dgm:presLayoutVars>
      </dgm:prSet>
      <dgm:spPr/>
    </dgm:pt>
    <dgm:pt modelId="{5B13296C-F113-4018-9E73-DA400D1A1EA8}" type="pres">
      <dgm:prSet presAssocID="{3735EF29-C0A8-466E-A204-1A13FB617AA3}" presName="spacer" presStyleCnt="0"/>
      <dgm:spPr/>
    </dgm:pt>
    <dgm:pt modelId="{1B407195-5B7C-45C6-8D6A-4952EE9208BE}" type="pres">
      <dgm:prSet presAssocID="{822018A1-ABA3-4A07-84F5-B0D480ED0A2D}" presName="parentText" presStyleLbl="node1" presStyleIdx="5" presStyleCnt="10">
        <dgm:presLayoutVars>
          <dgm:chMax val="0"/>
          <dgm:bulletEnabled val="1"/>
        </dgm:presLayoutVars>
      </dgm:prSet>
      <dgm:spPr/>
    </dgm:pt>
    <dgm:pt modelId="{BD077C65-A941-4DF4-8FDC-1E2E99ED1E0C}" type="pres">
      <dgm:prSet presAssocID="{0F471E3C-8559-4D99-849D-C115D257A809}" presName="spacer" presStyleCnt="0"/>
      <dgm:spPr/>
    </dgm:pt>
    <dgm:pt modelId="{E01C8583-E84E-42BF-99AB-7C945591B981}" type="pres">
      <dgm:prSet presAssocID="{33DD9474-1D5A-4284-9B33-643CFA8AC9C4}" presName="parentText" presStyleLbl="node1" presStyleIdx="6" presStyleCnt="10">
        <dgm:presLayoutVars>
          <dgm:chMax val="0"/>
          <dgm:bulletEnabled val="1"/>
        </dgm:presLayoutVars>
      </dgm:prSet>
      <dgm:spPr/>
    </dgm:pt>
    <dgm:pt modelId="{56AEEBBB-F0FB-4013-B5C6-E3EFD820555E}" type="pres">
      <dgm:prSet presAssocID="{A12379C8-B28B-4637-B424-89BF7ABF1E16}" presName="spacer" presStyleCnt="0"/>
      <dgm:spPr/>
    </dgm:pt>
    <dgm:pt modelId="{302AE2D8-9C3A-4450-974C-CA59C10261A7}" type="pres">
      <dgm:prSet presAssocID="{83574B5B-8C92-4925-875D-A697DD850D1E}" presName="parentText" presStyleLbl="node1" presStyleIdx="7" presStyleCnt="10">
        <dgm:presLayoutVars>
          <dgm:chMax val="0"/>
          <dgm:bulletEnabled val="1"/>
        </dgm:presLayoutVars>
      </dgm:prSet>
      <dgm:spPr/>
    </dgm:pt>
    <dgm:pt modelId="{5AF6E874-DA77-4CA7-81C8-323506E3DBB9}" type="pres">
      <dgm:prSet presAssocID="{16C18621-AFB0-4ABD-A671-E1FF16ACE955}" presName="spacer" presStyleCnt="0"/>
      <dgm:spPr/>
    </dgm:pt>
    <dgm:pt modelId="{0C222CFF-2A24-46C9-9A2C-E599A694235C}" type="pres">
      <dgm:prSet presAssocID="{A2543975-BAE0-46F3-9AA1-EECB6FBD9C7A}" presName="parentText" presStyleLbl="node1" presStyleIdx="8" presStyleCnt="10">
        <dgm:presLayoutVars>
          <dgm:chMax val="0"/>
          <dgm:bulletEnabled val="1"/>
        </dgm:presLayoutVars>
      </dgm:prSet>
      <dgm:spPr/>
    </dgm:pt>
    <dgm:pt modelId="{4047DC1C-52DD-4820-B8E3-23E68204F42C}" type="pres">
      <dgm:prSet presAssocID="{DF2B5AE2-FA00-4DDD-8DC7-1FA6788B07AA}" presName="spacer" presStyleCnt="0"/>
      <dgm:spPr/>
    </dgm:pt>
    <dgm:pt modelId="{5B4EA9E2-80FC-4CEE-9325-F4F16B959772}" type="pres">
      <dgm:prSet presAssocID="{F41745D8-E1DA-4F39-9128-B5F13BB867F1}" presName="parentText" presStyleLbl="node1" presStyleIdx="9" presStyleCnt="10">
        <dgm:presLayoutVars>
          <dgm:chMax val="0"/>
          <dgm:bulletEnabled val="1"/>
        </dgm:presLayoutVars>
      </dgm:prSet>
      <dgm:spPr/>
    </dgm:pt>
  </dgm:ptLst>
  <dgm:cxnLst>
    <dgm:cxn modelId="{7EFC4F0A-85FB-4B15-9031-E3EFCA0FAFC4}" srcId="{CE9F9A19-3669-41E0-AD21-4681662052F5}" destId="{8CA68BAE-A418-4B29-9CDD-D84104A54762}" srcOrd="3" destOrd="0" parTransId="{CD98B484-56DF-4726-B43B-7B6031D9FFA9}" sibTransId="{AB046E5F-B985-4908-9CD8-D6D39A3F1D4F}"/>
    <dgm:cxn modelId="{A311640F-9F6C-4C53-8239-92492F69A536}" type="presOf" srcId="{8CA68BAE-A418-4B29-9CDD-D84104A54762}" destId="{E7BB7409-4827-4F21-BD11-C441650F3F75}" srcOrd="0" destOrd="0" presId="urn:microsoft.com/office/officeart/2005/8/layout/vList2"/>
    <dgm:cxn modelId="{453FED5B-8406-4897-894E-E49EFAC7160D}" srcId="{CE9F9A19-3669-41E0-AD21-4681662052F5}" destId="{14100334-8868-442E-AB8E-FF0530EB63C0}" srcOrd="4" destOrd="0" parTransId="{8D1C4E99-B3A3-481F-AA7F-CBEBB4FE49C3}" sibTransId="{3735EF29-C0A8-466E-A204-1A13FB617AA3}"/>
    <dgm:cxn modelId="{7DC39362-DCDA-46FB-A8A4-5519958C4ED6}" type="presOf" srcId="{33DD9474-1D5A-4284-9B33-643CFA8AC9C4}" destId="{E01C8583-E84E-42BF-99AB-7C945591B981}" srcOrd="0" destOrd="0" presId="urn:microsoft.com/office/officeart/2005/8/layout/vList2"/>
    <dgm:cxn modelId="{018C2C64-307B-430F-9547-14671597EAAD}" srcId="{CE9F9A19-3669-41E0-AD21-4681662052F5}" destId="{A2543975-BAE0-46F3-9AA1-EECB6FBD9C7A}" srcOrd="8" destOrd="0" parTransId="{D51CC04B-740D-4BCA-B24B-0C691AE15872}" sibTransId="{DF2B5AE2-FA00-4DDD-8DC7-1FA6788B07AA}"/>
    <dgm:cxn modelId="{AA3B2545-A476-4FFD-A183-74B1E09B29C2}" type="presOf" srcId="{822018A1-ABA3-4A07-84F5-B0D480ED0A2D}" destId="{1B407195-5B7C-45C6-8D6A-4952EE9208BE}" srcOrd="0" destOrd="0" presId="urn:microsoft.com/office/officeart/2005/8/layout/vList2"/>
    <dgm:cxn modelId="{C0230F4B-C65F-48EE-89E4-5DAB4FB55684}" srcId="{CE9F9A19-3669-41E0-AD21-4681662052F5}" destId="{F41745D8-E1DA-4F39-9128-B5F13BB867F1}" srcOrd="9" destOrd="0" parTransId="{1AB2692D-4E38-4066-87C6-858AB2D4DCE2}" sibTransId="{FAA3CC97-EC93-400A-AA86-84D3F40BC521}"/>
    <dgm:cxn modelId="{1755CA6B-F44F-4D27-8C64-50B087FF84A1}" type="presOf" srcId="{A2543975-BAE0-46F3-9AA1-EECB6FBD9C7A}" destId="{0C222CFF-2A24-46C9-9A2C-E599A694235C}" srcOrd="0" destOrd="0" presId="urn:microsoft.com/office/officeart/2005/8/layout/vList2"/>
    <dgm:cxn modelId="{76699A70-762A-4C0A-A566-ABB8002A6C57}" type="presOf" srcId="{A37C188D-FD61-4EAA-AD05-2E5F07ABA545}" destId="{12740101-0F3B-4646-AC4D-4200A02FAE83}" srcOrd="0" destOrd="0" presId="urn:microsoft.com/office/officeart/2005/8/layout/vList2"/>
    <dgm:cxn modelId="{5F1D8C51-6026-40DA-9183-1ADB02F54A6F}" type="presOf" srcId="{CE9F9A19-3669-41E0-AD21-4681662052F5}" destId="{D1FEEB84-B7C8-4216-90DD-3EB9832972AD}" srcOrd="0" destOrd="0" presId="urn:microsoft.com/office/officeart/2005/8/layout/vList2"/>
    <dgm:cxn modelId="{F41F5352-A5C5-4067-A037-1577E4323B10}" srcId="{CE9F9A19-3669-41E0-AD21-4681662052F5}" destId="{83574B5B-8C92-4925-875D-A697DD850D1E}" srcOrd="7" destOrd="0" parTransId="{6595F030-BFB6-4626-B329-A8FC6E88EB73}" sibTransId="{16C18621-AFB0-4ABD-A671-E1FF16ACE955}"/>
    <dgm:cxn modelId="{173F2F76-55F5-4D27-B29A-D801C02F7B8E}" srcId="{CE9F9A19-3669-41E0-AD21-4681662052F5}" destId="{706740F4-39CC-4022-A788-51AC17E80942}" srcOrd="1" destOrd="0" parTransId="{E746D7FB-AFD0-4301-ABDF-BC62A11CA08F}" sibTransId="{4EFF7AB4-BCF9-4BD0-B6C3-BB0A0A2AC20D}"/>
    <dgm:cxn modelId="{69274282-43C0-482A-8198-2A0B37D52A49}" type="presOf" srcId="{E28EF010-80AB-4448-AFE9-7CE6DE456FD6}" destId="{4DBEC4EB-C7DD-493E-AED7-8D3B3190DCC1}" srcOrd="0" destOrd="0" presId="urn:microsoft.com/office/officeart/2005/8/layout/vList2"/>
    <dgm:cxn modelId="{70A40C9E-0114-4F55-A211-D5DA614A4909}" type="presOf" srcId="{F41745D8-E1DA-4F39-9128-B5F13BB867F1}" destId="{5B4EA9E2-80FC-4CEE-9325-F4F16B959772}" srcOrd="0" destOrd="0" presId="urn:microsoft.com/office/officeart/2005/8/layout/vList2"/>
    <dgm:cxn modelId="{728F68A1-08BA-46AB-ADF5-81F0E23D8160}" srcId="{CE9F9A19-3669-41E0-AD21-4681662052F5}" destId="{33DD9474-1D5A-4284-9B33-643CFA8AC9C4}" srcOrd="6" destOrd="0" parTransId="{315EEF1F-DF38-4B48-8E47-2E556578B22B}" sibTransId="{A12379C8-B28B-4637-B424-89BF7ABF1E16}"/>
    <dgm:cxn modelId="{C711B4CB-313B-492A-A5A9-4EF16807EB95}" srcId="{CE9F9A19-3669-41E0-AD21-4681662052F5}" destId="{822018A1-ABA3-4A07-84F5-B0D480ED0A2D}" srcOrd="5" destOrd="0" parTransId="{6B3BFC9E-1ACC-46D2-9ECB-F713C73D2666}" sibTransId="{0F471E3C-8559-4D99-849D-C115D257A809}"/>
    <dgm:cxn modelId="{D3851ACF-630B-43BD-883F-450D1CC68EA9}" srcId="{CE9F9A19-3669-41E0-AD21-4681662052F5}" destId="{E28EF010-80AB-4448-AFE9-7CE6DE456FD6}" srcOrd="2" destOrd="0" parTransId="{7EBD431B-5BC1-40DD-8260-CCD224AF9DB9}" sibTransId="{E00BDC78-57B8-4E2E-A057-DFA53ADED21F}"/>
    <dgm:cxn modelId="{5C29EED0-B251-4288-BF0E-B363123C091B}" srcId="{CE9F9A19-3669-41E0-AD21-4681662052F5}" destId="{A37C188D-FD61-4EAA-AD05-2E5F07ABA545}" srcOrd="0" destOrd="0" parTransId="{00CC5DD7-43D0-4417-99B9-25E8BF9F40A5}" sibTransId="{E099B8CB-EB9B-4941-8EBF-911B47669132}"/>
    <dgm:cxn modelId="{DABFDFD7-F613-43F6-ABC1-0713403E587E}" type="presOf" srcId="{14100334-8868-442E-AB8E-FF0530EB63C0}" destId="{85B22590-59EA-414A-B540-CCA2A7A23CD1}" srcOrd="0" destOrd="0" presId="urn:microsoft.com/office/officeart/2005/8/layout/vList2"/>
    <dgm:cxn modelId="{3A538CDA-F9FB-42EB-BCC6-44B74AE5CF0F}" type="presOf" srcId="{83574B5B-8C92-4925-875D-A697DD850D1E}" destId="{302AE2D8-9C3A-4450-974C-CA59C10261A7}" srcOrd="0" destOrd="0" presId="urn:microsoft.com/office/officeart/2005/8/layout/vList2"/>
    <dgm:cxn modelId="{DD9192FB-6271-4742-834D-B32932C648E3}" type="presOf" srcId="{706740F4-39CC-4022-A788-51AC17E80942}" destId="{5D611160-1F6E-461C-B12D-D84245C0EB08}" srcOrd="0" destOrd="0" presId="urn:microsoft.com/office/officeart/2005/8/layout/vList2"/>
    <dgm:cxn modelId="{85E1B2F5-AC99-48AD-A4EB-EE774DE7EC8C}" type="presParOf" srcId="{D1FEEB84-B7C8-4216-90DD-3EB9832972AD}" destId="{12740101-0F3B-4646-AC4D-4200A02FAE83}" srcOrd="0" destOrd="0" presId="urn:microsoft.com/office/officeart/2005/8/layout/vList2"/>
    <dgm:cxn modelId="{7AC4F193-D782-4BFC-BE1C-A1FAD2F88882}" type="presParOf" srcId="{D1FEEB84-B7C8-4216-90DD-3EB9832972AD}" destId="{CE829495-42F9-4F56-8FD4-ED1013BD9530}" srcOrd="1" destOrd="0" presId="urn:microsoft.com/office/officeart/2005/8/layout/vList2"/>
    <dgm:cxn modelId="{DF457F58-54D7-40C1-A44B-F726D72051DD}" type="presParOf" srcId="{D1FEEB84-B7C8-4216-90DD-3EB9832972AD}" destId="{5D611160-1F6E-461C-B12D-D84245C0EB08}" srcOrd="2" destOrd="0" presId="urn:microsoft.com/office/officeart/2005/8/layout/vList2"/>
    <dgm:cxn modelId="{7E2A3307-54BE-4D5D-B216-17D717E64836}" type="presParOf" srcId="{D1FEEB84-B7C8-4216-90DD-3EB9832972AD}" destId="{D408B410-4D0B-45DB-B428-0435AA06080D}" srcOrd="3" destOrd="0" presId="urn:microsoft.com/office/officeart/2005/8/layout/vList2"/>
    <dgm:cxn modelId="{CD4C8FCE-B6A7-4B4A-8CC2-804DFEBACD20}" type="presParOf" srcId="{D1FEEB84-B7C8-4216-90DD-3EB9832972AD}" destId="{4DBEC4EB-C7DD-493E-AED7-8D3B3190DCC1}" srcOrd="4" destOrd="0" presId="urn:microsoft.com/office/officeart/2005/8/layout/vList2"/>
    <dgm:cxn modelId="{196E1E51-B607-4242-89D9-0357E2CE8BEF}" type="presParOf" srcId="{D1FEEB84-B7C8-4216-90DD-3EB9832972AD}" destId="{6FEB13FF-3067-4A88-8E88-4852485C1E4C}" srcOrd="5" destOrd="0" presId="urn:microsoft.com/office/officeart/2005/8/layout/vList2"/>
    <dgm:cxn modelId="{C0D9BDFC-29D5-4DE2-90F8-2E89AF72149D}" type="presParOf" srcId="{D1FEEB84-B7C8-4216-90DD-3EB9832972AD}" destId="{E7BB7409-4827-4F21-BD11-C441650F3F75}" srcOrd="6" destOrd="0" presId="urn:microsoft.com/office/officeart/2005/8/layout/vList2"/>
    <dgm:cxn modelId="{7550161C-814F-422E-B55B-9BFC3EE6444D}" type="presParOf" srcId="{D1FEEB84-B7C8-4216-90DD-3EB9832972AD}" destId="{F72C9B4F-758F-48C1-AF1F-4DD3C6CD624A}" srcOrd="7" destOrd="0" presId="urn:microsoft.com/office/officeart/2005/8/layout/vList2"/>
    <dgm:cxn modelId="{705E0D92-0229-42CD-834A-4254BA6E66DB}" type="presParOf" srcId="{D1FEEB84-B7C8-4216-90DD-3EB9832972AD}" destId="{85B22590-59EA-414A-B540-CCA2A7A23CD1}" srcOrd="8" destOrd="0" presId="urn:microsoft.com/office/officeart/2005/8/layout/vList2"/>
    <dgm:cxn modelId="{CDF35E5D-F284-45FA-B0D2-507A19738BA6}" type="presParOf" srcId="{D1FEEB84-B7C8-4216-90DD-3EB9832972AD}" destId="{5B13296C-F113-4018-9E73-DA400D1A1EA8}" srcOrd="9" destOrd="0" presId="urn:microsoft.com/office/officeart/2005/8/layout/vList2"/>
    <dgm:cxn modelId="{5FDC225B-0E8F-4890-994E-28D2D074BDAE}" type="presParOf" srcId="{D1FEEB84-B7C8-4216-90DD-3EB9832972AD}" destId="{1B407195-5B7C-45C6-8D6A-4952EE9208BE}" srcOrd="10" destOrd="0" presId="urn:microsoft.com/office/officeart/2005/8/layout/vList2"/>
    <dgm:cxn modelId="{E2DF246B-B62D-4F9E-801B-EC9BC00931DE}" type="presParOf" srcId="{D1FEEB84-B7C8-4216-90DD-3EB9832972AD}" destId="{BD077C65-A941-4DF4-8FDC-1E2E99ED1E0C}" srcOrd="11" destOrd="0" presId="urn:microsoft.com/office/officeart/2005/8/layout/vList2"/>
    <dgm:cxn modelId="{C7EE881E-A352-42F1-85BA-B6D04C71A1F5}" type="presParOf" srcId="{D1FEEB84-B7C8-4216-90DD-3EB9832972AD}" destId="{E01C8583-E84E-42BF-99AB-7C945591B981}" srcOrd="12" destOrd="0" presId="urn:microsoft.com/office/officeart/2005/8/layout/vList2"/>
    <dgm:cxn modelId="{149D5F9C-1369-4679-8B83-5B9E4589F4FE}" type="presParOf" srcId="{D1FEEB84-B7C8-4216-90DD-3EB9832972AD}" destId="{56AEEBBB-F0FB-4013-B5C6-E3EFD820555E}" srcOrd="13" destOrd="0" presId="urn:microsoft.com/office/officeart/2005/8/layout/vList2"/>
    <dgm:cxn modelId="{6F46AA11-A3B7-4535-9967-EA6F013C8A04}" type="presParOf" srcId="{D1FEEB84-B7C8-4216-90DD-3EB9832972AD}" destId="{302AE2D8-9C3A-4450-974C-CA59C10261A7}" srcOrd="14" destOrd="0" presId="urn:microsoft.com/office/officeart/2005/8/layout/vList2"/>
    <dgm:cxn modelId="{865668E6-9479-4AB0-AE59-E11B60354F40}" type="presParOf" srcId="{D1FEEB84-B7C8-4216-90DD-3EB9832972AD}" destId="{5AF6E874-DA77-4CA7-81C8-323506E3DBB9}" srcOrd="15" destOrd="0" presId="urn:microsoft.com/office/officeart/2005/8/layout/vList2"/>
    <dgm:cxn modelId="{BA9DDE80-AF2B-47B9-866A-7F5E79C74AF1}" type="presParOf" srcId="{D1FEEB84-B7C8-4216-90DD-3EB9832972AD}" destId="{0C222CFF-2A24-46C9-9A2C-E599A694235C}" srcOrd="16" destOrd="0" presId="urn:microsoft.com/office/officeart/2005/8/layout/vList2"/>
    <dgm:cxn modelId="{18A40196-93D3-4365-A59B-F0F22E5B147B}" type="presParOf" srcId="{D1FEEB84-B7C8-4216-90DD-3EB9832972AD}" destId="{4047DC1C-52DD-4820-B8E3-23E68204F42C}" srcOrd="17" destOrd="0" presId="urn:microsoft.com/office/officeart/2005/8/layout/vList2"/>
    <dgm:cxn modelId="{F620475D-0E9B-4F55-A13C-AA3BEBADFD91}" type="presParOf" srcId="{D1FEEB84-B7C8-4216-90DD-3EB9832972AD}" destId="{5B4EA9E2-80FC-4CEE-9325-F4F16B959772}" srcOrd="1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6D58293-A5A1-4300-BDE7-AB578195A58D}">
      <dsp:nvSpPr>
        <dsp:cNvPr id="0" name=""/>
        <dsp:cNvSpPr/>
      </dsp:nvSpPr>
      <dsp:spPr>
        <a:xfrm>
          <a:off x="478800" y="915669"/>
          <a:ext cx="1098000" cy="1098000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B378DB6-15C1-4333-A32F-F98CB9B24AD1}">
      <dsp:nvSpPr>
        <dsp:cNvPr id="0" name=""/>
        <dsp:cNvSpPr/>
      </dsp:nvSpPr>
      <dsp:spPr>
        <a:xfrm>
          <a:off x="712800" y="1149669"/>
          <a:ext cx="630000" cy="630000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98A8102-1253-49E0-94B2-BA5ECB1069A9}">
      <dsp:nvSpPr>
        <dsp:cNvPr id="0" name=""/>
        <dsp:cNvSpPr/>
      </dsp:nvSpPr>
      <dsp:spPr>
        <a:xfrm>
          <a:off x="127800" y="2355669"/>
          <a:ext cx="1800000" cy="108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tr-TR" sz="1100" kern="1200"/>
            <a:t>Çevre sağlığına ilişkin temel kavram ve prensipleri tanımlar ve açıklar.</a:t>
          </a:r>
          <a:endParaRPr lang="en-US" sz="1100" kern="1200"/>
        </a:p>
      </dsp:txBody>
      <dsp:txXfrm>
        <a:off x="127800" y="2355669"/>
        <a:ext cx="1800000" cy="1080000"/>
      </dsp:txXfrm>
    </dsp:sp>
    <dsp:sp modelId="{A8CEEF25-B1E9-411D-9EC1-B907E7AF5AC7}">
      <dsp:nvSpPr>
        <dsp:cNvPr id="0" name=""/>
        <dsp:cNvSpPr/>
      </dsp:nvSpPr>
      <dsp:spPr>
        <a:xfrm>
          <a:off x="2593800" y="915669"/>
          <a:ext cx="1098000" cy="1098000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20BE9B1-93FF-4637-B46A-D085E899836F}">
      <dsp:nvSpPr>
        <dsp:cNvPr id="0" name=""/>
        <dsp:cNvSpPr/>
      </dsp:nvSpPr>
      <dsp:spPr>
        <a:xfrm>
          <a:off x="2827800" y="1149669"/>
          <a:ext cx="630000" cy="630000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B8F5627-54FA-4D68-A763-FA9F63564264}">
      <dsp:nvSpPr>
        <dsp:cNvPr id="0" name=""/>
        <dsp:cNvSpPr/>
      </dsp:nvSpPr>
      <dsp:spPr>
        <a:xfrm>
          <a:off x="2242800" y="2355669"/>
          <a:ext cx="1800000" cy="108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tr-TR" sz="1100" kern="1200"/>
            <a:t>Risk iletişimi ve risk algısını değerlendirir.</a:t>
          </a:r>
          <a:endParaRPr lang="en-US" sz="1100" kern="1200"/>
        </a:p>
      </dsp:txBody>
      <dsp:txXfrm>
        <a:off x="2242800" y="2355669"/>
        <a:ext cx="1800000" cy="1080000"/>
      </dsp:txXfrm>
    </dsp:sp>
    <dsp:sp modelId="{25AFD773-AEA4-4FDD-B3BF-FA15C3B1FB7B}">
      <dsp:nvSpPr>
        <dsp:cNvPr id="0" name=""/>
        <dsp:cNvSpPr/>
      </dsp:nvSpPr>
      <dsp:spPr>
        <a:xfrm>
          <a:off x="4708800" y="915669"/>
          <a:ext cx="1098000" cy="1098000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FCA1F94-B77E-4470-A32D-3504DD1B7A87}">
      <dsp:nvSpPr>
        <dsp:cNvPr id="0" name=""/>
        <dsp:cNvSpPr/>
      </dsp:nvSpPr>
      <dsp:spPr>
        <a:xfrm>
          <a:off x="4942800" y="1149669"/>
          <a:ext cx="630000" cy="630000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87D9B21-71A2-497E-9C7B-23A5D66FCDDC}">
      <dsp:nvSpPr>
        <dsp:cNvPr id="0" name=""/>
        <dsp:cNvSpPr/>
      </dsp:nvSpPr>
      <dsp:spPr>
        <a:xfrm>
          <a:off x="4357800" y="2355669"/>
          <a:ext cx="1800000" cy="108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tr-TR" sz="1100" kern="1200"/>
            <a:t>Katı, sıvı ve radyoaktif atıklar ile su, hava ve toprak kirliliğinin canlı sağlığı üzerindeki etkilerini yorumlar ve uygun atık yönetimi yöntemlerini uygular.</a:t>
          </a:r>
          <a:endParaRPr lang="en-US" sz="1100" kern="1200"/>
        </a:p>
      </dsp:txBody>
      <dsp:txXfrm>
        <a:off x="4357800" y="2355669"/>
        <a:ext cx="1800000" cy="1080000"/>
      </dsp:txXfrm>
    </dsp:sp>
    <dsp:sp modelId="{9C8CB43F-F80B-46CA-BA82-A6B993D9F35F}">
      <dsp:nvSpPr>
        <dsp:cNvPr id="0" name=""/>
        <dsp:cNvSpPr/>
      </dsp:nvSpPr>
      <dsp:spPr>
        <a:xfrm>
          <a:off x="6823800" y="915669"/>
          <a:ext cx="1098000" cy="1098000"/>
        </a:xfrm>
        <a:prstGeom prst="ellips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6F9978E-11B6-4C05-B79E-86E98FB8BC80}">
      <dsp:nvSpPr>
        <dsp:cNvPr id="0" name=""/>
        <dsp:cNvSpPr/>
      </dsp:nvSpPr>
      <dsp:spPr>
        <a:xfrm>
          <a:off x="7057800" y="1149669"/>
          <a:ext cx="630000" cy="630000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77FE313-EC67-41DA-A0DF-569FFB22C869}">
      <dsp:nvSpPr>
        <dsp:cNvPr id="0" name=""/>
        <dsp:cNvSpPr/>
      </dsp:nvSpPr>
      <dsp:spPr>
        <a:xfrm>
          <a:off x="6472800" y="2355669"/>
          <a:ext cx="1800000" cy="108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tr-TR" sz="1100" kern="1200"/>
            <a:t>Yangın güvenliği konusunda temel bilgileri kullanarak gerekli güvenlik önlemlerini planlar ve uygular.</a:t>
          </a:r>
          <a:endParaRPr lang="en-US" sz="1100" kern="1200"/>
        </a:p>
      </dsp:txBody>
      <dsp:txXfrm>
        <a:off x="6472800" y="2355669"/>
        <a:ext cx="1800000" cy="1080000"/>
      </dsp:txXfrm>
    </dsp:sp>
    <dsp:sp modelId="{A8079CFD-C503-4F65-A01E-BC440DEBAF83}">
      <dsp:nvSpPr>
        <dsp:cNvPr id="0" name=""/>
        <dsp:cNvSpPr/>
      </dsp:nvSpPr>
      <dsp:spPr>
        <a:xfrm>
          <a:off x="8938800" y="915669"/>
          <a:ext cx="1098000" cy="1098000"/>
        </a:xfrm>
        <a:prstGeom prst="ellipse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27ACE76-15F6-4FB0-954A-7061C14B6BC1}">
      <dsp:nvSpPr>
        <dsp:cNvPr id="0" name=""/>
        <dsp:cNvSpPr/>
      </dsp:nvSpPr>
      <dsp:spPr>
        <a:xfrm>
          <a:off x="9172800" y="1149669"/>
          <a:ext cx="630000" cy="630000"/>
        </a:xfrm>
        <a:prstGeom prst="rect">
          <a:avLst/>
        </a:prstGeom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1E171AC-386A-4537-856F-664610069BD5}">
      <dsp:nvSpPr>
        <dsp:cNvPr id="0" name=""/>
        <dsp:cNvSpPr/>
      </dsp:nvSpPr>
      <dsp:spPr>
        <a:xfrm>
          <a:off x="8587800" y="2355669"/>
          <a:ext cx="1800000" cy="108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tr-TR" sz="1100" kern="1200"/>
            <a:t>Çevre ve insan etkileşiminde ortaya çıkabilecek sorunları analiz eder ve çözüm önerileri geliştirir.</a:t>
          </a:r>
          <a:endParaRPr lang="en-US" sz="1100" kern="1200"/>
        </a:p>
      </dsp:txBody>
      <dsp:txXfrm>
        <a:off x="8587800" y="2355669"/>
        <a:ext cx="1800000" cy="108000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B64DED0-3E5B-4172-BA91-EAB3C8B21347}">
      <dsp:nvSpPr>
        <dsp:cNvPr id="0" name=""/>
        <dsp:cNvSpPr/>
      </dsp:nvSpPr>
      <dsp:spPr>
        <a:xfrm>
          <a:off x="679050" y="578168"/>
          <a:ext cx="1887187" cy="1887187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308DEDC-3E0E-4E35-9FD2-94903DE09DBD}">
      <dsp:nvSpPr>
        <dsp:cNvPr id="0" name=""/>
        <dsp:cNvSpPr/>
      </dsp:nvSpPr>
      <dsp:spPr>
        <a:xfrm>
          <a:off x="1081237" y="980356"/>
          <a:ext cx="1082812" cy="1082812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4D7FB88-4009-45A4-A5DB-F07D1ECD163E}">
      <dsp:nvSpPr>
        <dsp:cNvPr id="0" name=""/>
        <dsp:cNvSpPr/>
      </dsp:nvSpPr>
      <dsp:spPr>
        <a:xfrm>
          <a:off x="75768" y="3053169"/>
          <a:ext cx="309375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tr-TR" sz="1700" kern="1200"/>
            <a:t>Çevre sağlığının iş sağlığı ve güvenliği ile ilişkisi,</a:t>
          </a:r>
          <a:endParaRPr lang="en-US" sz="1700" kern="1200"/>
        </a:p>
      </dsp:txBody>
      <dsp:txXfrm>
        <a:off x="75768" y="3053169"/>
        <a:ext cx="3093750" cy="720000"/>
      </dsp:txXfrm>
    </dsp:sp>
    <dsp:sp modelId="{F8457DB5-A301-4D5C-AD6B-DE206000AB7E}">
      <dsp:nvSpPr>
        <dsp:cNvPr id="0" name=""/>
        <dsp:cNvSpPr/>
      </dsp:nvSpPr>
      <dsp:spPr>
        <a:xfrm>
          <a:off x="4314206" y="578168"/>
          <a:ext cx="1887187" cy="1887187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00FA81E-FF1C-49D2-A6A8-B64548D5619E}">
      <dsp:nvSpPr>
        <dsp:cNvPr id="0" name=""/>
        <dsp:cNvSpPr/>
      </dsp:nvSpPr>
      <dsp:spPr>
        <a:xfrm>
          <a:off x="4716393" y="980356"/>
          <a:ext cx="1082812" cy="1082812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D77F127-A0E8-469F-9AE4-324C9A7E2AEA}">
      <dsp:nvSpPr>
        <dsp:cNvPr id="0" name=""/>
        <dsp:cNvSpPr/>
      </dsp:nvSpPr>
      <dsp:spPr>
        <a:xfrm>
          <a:off x="3710925" y="3053169"/>
          <a:ext cx="309375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tr-TR" sz="1700" kern="1200"/>
            <a:t>Endüstriyel faaliyetlerin çevre ve insan sağlığına etkisi,</a:t>
          </a:r>
          <a:endParaRPr lang="en-US" sz="1700" kern="1200"/>
        </a:p>
      </dsp:txBody>
      <dsp:txXfrm>
        <a:off x="3710925" y="3053169"/>
        <a:ext cx="3093750" cy="720000"/>
      </dsp:txXfrm>
    </dsp:sp>
    <dsp:sp modelId="{C80F6404-15BE-43FC-9760-23F7F9C1E40D}">
      <dsp:nvSpPr>
        <dsp:cNvPr id="0" name=""/>
        <dsp:cNvSpPr/>
      </dsp:nvSpPr>
      <dsp:spPr>
        <a:xfrm>
          <a:off x="7949362" y="578168"/>
          <a:ext cx="1887187" cy="1887187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53FA66C-242B-49D3-94EF-2F8C90F03289}">
      <dsp:nvSpPr>
        <dsp:cNvPr id="0" name=""/>
        <dsp:cNvSpPr/>
      </dsp:nvSpPr>
      <dsp:spPr>
        <a:xfrm>
          <a:off x="8351550" y="980356"/>
          <a:ext cx="1082812" cy="1082812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92D7799-7E68-427B-B1A6-D2DE888B4A88}">
      <dsp:nvSpPr>
        <dsp:cNvPr id="0" name=""/>
        <dsp:cNvSpPr/>
      </dsp:nvSpPr>
      <dsp:spPr>
        <a:xfrm>
          <a:off x="7346081" y="3053169"/>
          <a:ext cx="309375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tr-TR" sz="1700" kern="1200"/>
            <a:t>Sürdürülebilir çevre yönetiminin mesleki rolü.</a:t>
          </a:r>
          <a:endParaRPr lang="en-US" sz="1700" kern="1200"/>
        </a:p>
      </dsp:txBody>
      <dsp:txXfrm>
        <a:off x="7346081" y="3053169"/>
        <a:ext cx="3093750" cy="72000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195EA5B-DD6A-4366-A31A-96C14A0DA588}">
      <dsp:nvSpPr>
        <dsp:cNvPr id="0" name=""/>
        <dsp:cNvSpPr/>
      </dsp:nvSpPr>
      <dsp:spPr>
        <a:xfrm>
          <a:off x="26314" y="2590"/>
          <a:ext cx="1609687" cy="965812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200" kern="1200"/>
            <a:t>Çevre sağlık ilişkisi, </a:t>
          </a:r>
          <a:endParaRPr lang="en-US" sz="1200" kern="1200"/>
        </a:p>
      </dsp:txBody>
      <dsp:txXfrm>
        <a:off x="26314" y="2590"/>
        <a:ext cx="1609687" cy="965812"/>
      </dsp:txXfrm>
    </dsp:sp>
    <dsp:sp modelId="{D058E0A3-9686-4177-A262-E9A8520232A7}">
      <dsp:nvSpPr>
        <dsp:cNvPr id="0" name=""/>
        <dsp:cNvSpPr/>
      </dsp:nvSpPr>
      <dsp:spPr>
        <a:xfrm>
          <a:off x="1796971" y="2590"/>
          <a:ext cx="1609687" cy="965812"/>
        </a:xfrm>
        <a:prstGeom prst="rect">
          <a:avLst/>
        </a:prstGeom>
        <a:solidFill>
          <a:schemeClr val="accent5">
            <a:hueOff val="-675119"/>
            <a:satOff val="-46"/>
            <a:lumOff val="109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200" kern="1200"/>
            <a:t>Çevre ve endüstri sağlığının temel konuları ,</a:t>
          </a:r>
          <a:endParaRPr lang="en-US" sz="1200" kern="1200"/>
        </a:p>
      </dsp:txBody>
      <dsp:txXfrm>
        <a:off x="1796971" y="2590"/>
        <a:ext cx="1609687" cy="965812"/>
      </dsp:txXfrm>
    </dsp:sp>
    <dsp:sp modelId="{940C8855-4946-4DE3-A270-ED6E6A6F4821}">
      <dsp:nvSpPr>
        <dsp:cNvPr id="0" name=""/>
        <dsp:cNvSpPr/>
      </dsp:nvSpPr>
      <dsp:spPr>
        <a:xfrm>
          <a:off x="3567627" y="2590"/>
          <a:ext cx="1609687" cy="965812"/>
        </a:xfrm>
        <a:prstGeom prst="rect">
          <a:avLst/>
        </a:prstGeom>
        <a:solidFill>
          <a:schemeClr val="accent5">
            <a:hueOff val="-1350239"/>
            <a:satOff val="-92"/>
            <a:lumOff val="218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200" kern="1200"/>
            <a:t>Risk faktörleri, </a:t>
          </a:r>
          <a:endParaRPr lang="en-US" sz="1200" kern="1200"/>
        </a:p>
      </dsp:txBody>
      <dsp:txXfrm>
        <a:off x="3567627" y="2590"/>
        <a:ext cx="1609687" cy="965812"/>
      </dsp:txXfrm>
    </dsp:sp>
    <dsp:sp modelId="{70680BC0-7823-4620-9E2D-53D4045F0476}">
      <dsp:nvSpPr>
        <dsp:cNvPr id="0" name=""/>
        <dsp:cNvSpPr/>
      </dsp:nvSpPr>
      <dsp:spPr>
        <a:xfrm>
          <a:off x="5338284" y="2590"/>
          <a:ext cx="1609687" cy="965812"/>
        </a:xfrm>
        <a:prstGeom prst="rect">
          <a:avLst/>
        </a:prstGeom>
        <a:solidFill>
          <a:schemeClr val="accent5">
            <a:hueOff val="-2025358"/>
            <a:satOff val="-138"/>
            <a:lumOff val="327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200" kern="1200"/>
            <a:t>Atık Yönetimi Endüstri ve Çevre Sağlığı(İş Yerlerinde Yangın ve Güvenlik Sistemleri) </a:t>
          </a:r>
          <a:endParaRPr lang="en-US" sz="1200" kern="1200"/>
        </a:p>
      </dsp:txBody>
      <dsp:txXfrm>
        <a:off x="5338284" y="2590"/>
        <a:ext cx="1609687" cy="965812"/>
      </dsp:txXfrm>
    </dsp:sp>
    <dsp:sp modelId="{0A9950E7-4424-47AE-8029-ED49408282C8}">
      <dsp:nvSpPr>
        <dsp:cNvPr id="0" name=""/>
        <dsp:cNvSpPr/>
      </dsp:nvSpPr>
      <dsp:spPr>
        <a:xfrm>
          <a:off x="7108940" y="2590"/>
          <a:ext cx="1609687" cy="965812"/>
        </a:xfrm>
        <a:prstGeom prst="rect">
          <a:avLst/>
        </a:prstGeom>
        <a:solidFill>
          <a:schemeClr val="accent5">
            <a:hueOff val="-2700478"/>
            <a:satOff val="-184"/>
            <a:lumOff val="436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200" kern="1200"/>
            <a:t>Yangın Yönetmeliğinin incelenmesi, </a:t>
          </a:r>
          <a:endParaRPr lang="en-US" sz="1200" kern="1200"/>
        </a:p>
      </dsp:txBody>
      <dsp:txXfrm>
        <a:off x="7108940" y="2590"/>
        <a:ext cx="1609687" cy="965812"/>
      </dsp:txXfrm>
    </dsp:sp>
    <dsp:sp modelId="{8D52074B-7653-4B4D-9441-D29DFC3FBE1E}">
      <dsp:nvSpPr>
        <dsp:cNvPr id="0" name=""/>
        <dsp:cNvSpPr/>
      </dsp:nvSpPr>
      <dsp:spPr>
        <a:xfrm>
          <a:off x="8879597" y="2590"/>
          <a:ext cx="1609687" cy="965812"/>
        </a:xfrm>
        <a:prstGeom prst="rect">
          <a:avLst/>
        </a:prstGeom>
        <a:solidFill>
          <a:schemeClr val="accent5">
            <a:hueOff val="-3375597"/>
            <a:satOff val="-229"/>
            <a:lumOff val="545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200" kern="1200"/>
            <a:t>Yangında Organizasyon, Yangından Korunma Yöntemleri,</a:t>
          </a:r>
          <a:endParaRPr lang="en-US" sz="1200" kern="1200"/>
        </a:p>
      </dsp:txBody>
      <dsp:txXfrm>
        <a:off x="8879597" y="2590"/>
        <a:ext cx="1609687" cy="965812"/>
      </dsp:txXfrm>
    </dsp:sp>
    <dsp:sp modelId="{FF532E46-F10C-4EFF-B9CD-D642472E3940}">
      <dsp:nvSpPr>
        <dsp:cNvPr id="0" name=""/>
        <dsp:cNvSpPr/>
      </dsp:nvSpPr>
      <dsp:spPr>
        <a:xfrm>
          <a:off x="26314" y="1129371"/>
          <a:ext cx="1609687" cy="965812"/>
        </a:xfrm>
        <a:prstGeom prst="rect">
          <a:avLst/>
        </a:prstGeom>
        <a:solidFill>
          <a:schemeClr val="accent5">
            <a:hueOff val="-4050717"/>
            <a:satOff val="-275"/>
            <a:lumOff val="654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200" kern="1200"/>
            <a:t>Yanma ve yanmanın yapısı, </a:t>
          </a:r>
          <a:endParaRPr lang="en-US" sz="1200" kern="1200"/>
        </a:p>
      </dsp:txBody>
      <dsp:txXfrm>
        <a:off x="26314" y="1129371"/>
        <a:ext cx="1609687" cy="965812"/>
      </dsp:txXfrm>
    </dsp:sp>
    <dsp:sp modelId="{F441981C-3314-44C5-B81A-D17684705C97}">
      <dsp:nvSpPr>
        <dsp:cNvPr id="0" name=""/>
        <dsp:cNvSpPr/>
      </dsp:nvSpPr>
      <dsp:spPr>
        <a:xfrm>
          <a:off x="1796971" y="1129371"/>
          <a:ext cx="1609687" cy="965812"/>
        </a:xfrm>
        <a:prstGeom prst="rect">
          <a:avLst/>
        </a:prstGeom>
        <a:solidFill>
          <a:schemeClr val="accent5">
            <a:hueOff val="-4725836"/>
            <a:satOff val="-321"/>
            <a:lumOff val="763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200" kern="1200"/>
            <a:t>Yangının seyri, </a:t>
          </a:r>
          <a:endParaRPr lang="en-US" sz="1200" kern="1200"/>
        </a:p>
      </dsp:txBody>
      <dsp:txXfrm>
        <a:off x="1796971" y="1129371"/>
        <a:ext cx="1609687" cy="965812"/>
      </dsp:txXfrm>
    </dsp:sp>
    <dsp:sp modelId="{39DD36BC-D769-419C-A3A1-8766A17B71ED}">
      <dsp:nvSpPr>
        <dsp:cNvPr id="0" name=""/>
        <dsp:cNvSpPr/>
      </dsp:nvSpPr>
      <dsp:spPr>
        <a:xfrm>
          <a:off x="3567627" y="1129371"/>
          <a:ext cx="1609687" cy="965812"/>
        </a:xfrm>
        <a:prstGeom prst="rect">
          <a:avLst/>
        </a:prstGeom>
        <a:solidFill>
          <a:schemeClr val="accent5">
            <a:hueOff val="-5400955"/>
            <a:satOff val="-367"/>
            <a:lumOff val="872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200" kern="1200"/>
            <a:t>Yanıcı maddeler-alevlenme noktası, </a:t>
          </a:r>
          <a:endParaRPr lang="en-US" sz="1200" kern="1200"/>
        </a:p>
      </dsp:txBody>
      <dsp:txXfrm>
        <a:off x="3567627" y="1129371"/>
        <a:ext cx="1609687" cy="965812"/>
      </dsp:txXfrm>
    </dsp:sp>
    <dsp:sp modelId="{80880960-72E9-4946-BF37-BD11A294ACFD}">
      <dsp:nvSpPr>
        <dsp:cNvPr id="0" name=""/>
        <dsp:cNvSpPr/>
      </dsp:nvSpPr>
      <dsp:spPr>
        <a:xfrm>
          <a:off x="5338284" y="1129371"/>
          <a:ext cx="1609687" cy="965812"/>
        </a:xfrm>
        <a:prstGeom prst="rect">
          <a:avLst/>
        </a:prstGeom>
        <a:solidFill>
          <a:schemeClr val="accent5">
            <a:hueOff val="-6076075"/>
            <a:satOff val="-413"/>
            <a:lumOff val="981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200" kern="1200"/>
            <a:t>Parlama noktası, </a:t>
          </a:r>
          <a:endParaRPr lang="en-US" sz="1200" kern="1200"/>
        </a:p>
      </dsp:txBody>
      <dsp:txXfrm>
        <a:off x="5338284" y="1129371"/>
        <a:ext cx="1609687" cy="965812"/>
      </dsp:txXfrm>
    </dsp:sp>
    <dsp:sp modelId="{61FF25D1-47A4-45FD-BFC1-D870D5089B34}">
      <dsp:nvSpPr>
        <dsp:cNvPr id="0" name=""/>
        <dsp:cNvSpPr/>
      </dsp:nvSpPr>
      <dsp:spPr>
        <a:xfrm>
          <a:off x="7108940" y="1129371"/>
          <a:ext cx="1609687" cy="965812"/>
        </a:xfrm>
        <a:prstGeom prst="rect">
          <a:avLst/>
        </a:prstGeom>
        <a:solidFill>
          <a:schemeClr val="accent5">
            <a:hueOff val="-6751195"/>
            <a:satOff val="-459"/>
            <a:lumOff val="1089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200" kern="1200"/>
            <a:t>Yanma oranı, </a:t>
          </a:r>
          <a:endParaRPr lang="en-US" sz="1200" kern="1200"/>
        </a:p>
      </dsp:txBody>
      <dsp:txXfrm>
        <a:off x="7108940" y="1129371"/>
        <a:ext cx="1609687" cy="965812"/>
      </dsp:txXfrm>
    </dsp:sp>
    <dsp:sp modelId="{D31452BB-D662-44F6-A6B1-3B0B778B71A3}">
      <dsp:nvSpPr>
        <dsp:cNvPr id="0" name=""/>
        <dsp:cNvSpPr/>
      </dsp:nvSpPr>
      <dsp:spPr>
        <a:xfrm>
          <a:off x="8879597" y="1129371"/>
          <a:ext cx="1609687" cy="965812"/>
        </a:xfrm>
        <a:prstGeom prst="rect">
          <a:avLst/>
        </a:prstGeom>
        <a:solidFill>
          <a:schemeClr val="accent5">
            <a:hueOff val="-7426314"/>
            <a:satOff val="-505"/>
            <a:lumOff val="1198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200" kern="1200"/>
            <a:t>Yanma üçgeni, </a:t>
          </a:r>
          <a:endParaRPr lang="en-US" sz="1200" kern="1200"/>
        </a:p>
      </dsp:txBody>
      <dsp:txXfrm>
        <a:off x="8879597" y="1129371"/>
        <a:ext cx="1609687" cy="965812"/>
      </dsp:txXfrm>
    </dsp:sp>
    <dsp:sp modelId="{96018CB6-FB1C-4A37-AEE2-E4BFFF782397}">
      <dsp:nvSpPr>
        <dsp:cNvPr id="0" name=""/>
        <dsp:cNvSpPr/>
      </dsp:nvSpPr>
      <dsp:spPr>
        <a:xfrm>
          <a:off x="26314" y="2256153"/>
          <a:ext cx="1609687" cy="965812"/>
        </a:xfrm>
        <a:prstGeom prst="rect">
          <a:avLst/>
        </a:prstGeom>
        <a:solidFill>
          <a:schemeClr val="accent5">
            <a:hueOff val="-8101434"/>
            <a:satOff val="-551"/>
            <a:lumOff val="1307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200" kern="1200"/>
            <a:t>Yanma enerjisi ve yanıcı madde sınıflaması</a:t>
          </a:r>
          <a:endParaRPr lang="en-US" sz="1200" kern="1200"/>
        </a:p>
      </dsp:txBody>
      <dsp:txXfrm>
        <a:off x="26314" y="2256153"/>
        <a:ext cx="1609687" cy="965812"/>
      </dsp:txXfrm>
    </dsp:sp>
    <dsp:sp modelId="{295C2DBB-BA1E-4A2E-95F8-FEA0CA9562A8}">
      <dsp:nvSpPr>
        <dsp:cNvPr id="0" name=""/>
        <dsp:cNvSpPr/>
      </dsp:nvSpPr>
      <dsp:spPr>
        <a:xfrm>
          <a:off x="1796971" y="2256153"/>
          <a:ext cx="1609687" cy="965812"/>
        </a:xfrm>
        <a:prstGeom prst="rect">
          <a:avLst/>
        </a:prstGeom>
        <a:solidFill>
          <a:schemeClr val="accent5">
            <a:hueOff val="-8776553"/>
            <a:satOff val="-597"/>
            <a:lumOff val="1416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200" kern="1200"/>
            <a:t>İşyerleri, imalathaneler ve depolarda güvenlik tedbirleri, yapı ve mesafeler, </a:t>
          </a:r>
          <a:endParaRPr lang="en-US" sz="1200" kern="1200"/>
        </a:p>
      </dsp:txBody>
      <dsp:txXfrm>
        <a:off x="1796971" y="2256153"/>
        <a:ext cx="1609687" cy="965812"/>
      </dsp:txXfrm>
    </dsp:sp>
    <dsp:sp modelId="{694D8666-A9FA-44F9-9DD6-2DE4557C24D2}">
      <dsp:nvSpPr>
        <dsp:cNvPr id="0" name=""/>
        <dsp:cNvSpPr/>
      </dsp:nvSpPr>
      <dsp:spPr>
        <a:xfrm>
          <a:off x="3567627" y="2256153"/>
          <a:ext cx="1609687" cy="965812"/>
        </a:xfrm>
        <a:prstGeom prst="rect">
          <a:avLst/>
        </a:prstGeom>
        <a:solidFill>
          <a:schemeClr val="accent5">
            <a:hueOff val="-9451672"/>
            <a:satOff val="-642"/>
            <a:lumOff val="1525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200" kern="1200"/>
            <a:t>Depolama düzeni, </a:t>
          </a:r>
          <a:endParaRPr lang="en-US" sz="1200" kern="1200"/>
        </a:p>
      </dsp:txBody>
      <dsp:txXfrm>
        <a:off x="3567627" y="2256153"/>
        <a:ext cx="1609687" cy="965812"/>
      </dsp:txXfrm>
    </dsp:sp>
    <dsp:sp modelId="{B91D6043-05D0-4EF1-862C-446E551ED2CE}">
      <dsp:nvSpPr>
        <dsp:cNvPr id="0" name=""/>
        <dsp:cNvSpPr/>
      </dsp:nvSpPr>
      <dsp:spPr>
        <a:xfrm>
          <a:off x="5338284" y="2256153"/>
          <a:ext cx="1609687" cy="965812"/>
        </a:xfrm>
        <a:prstGeom prst="rect">
          <a:avLst/>
        </a:prstGeom>
        <a:solidFill>
          <a:schemeClr val="accent5">
            <a:hueOff val="-10126791"/>
            <a:satOff val="-688"/>
            <a:lumOff val="1634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200" kern="1200"/>
            <a:t>Yangın söndürme sistemleri</a:t>
          </a:r>
          <a:endParaRPr lang="en-US" sz="1200" kern="1200"/>
        </a:p>
      </dsp:txBody>
      <dsp:txXfrm>
        <a:off x="5338284" y="2256153"/>
        <a:ext cx="1609687" cy="965812"/>
      </dsp:txXfrm>
    </dsp:sp>
    <dsp:sp modelId="{903AB1BE-0102-4F77-9BB7-70A5707FAB5B}">
      <dsp:nvSpPr>
        <dsp:cNvPr id="0" name=""/>
        <dsp:cNvSpPr/>
      </dsp:nvSpPr>
      <dsp:spPr>
        <a:xfrm>
          <a:off x="7108940" y="2256153"/>
          <a:ext cx="1609687" cy="965812"/>
        </a:xfrm>
        <a:prstGeom prst="rect">
          <a:avLst/>
        </a:prstGeom>
        <a:solidFill>
          <a:schemeClr val="accent5">
            <a:hueOff val="-10801911"/>
            <a:satOff val="-734"/>
            <a:lumOff val="1743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200" kern="1200"/>
            <a:t>Portatif yangın söndürücüler,</a:t>
          </a:r>
          <a:endParaRPr lang="en-US" sz="1200" kern="1200"/>
        </a:p>
      </dsp:txBody>
      <dsp:txXfrm>
        <a:off x="7108940" y="2256153"/>
        <a:ext cx="1609687" cy="965812"/>
      </dsp:txXfrm>
    </dsp:sp>
    <dsp:sp modelId="{90C2BB87-F8CD-4D03-9380-143D13037AD4}">
      <dsp:nvSpPr>
        <dsp:cNvPr id="0" name=""/>
        <dsp:cNvSpPr/>
      </dsp:nvSpPr>
      <dsp:spPr>
        <a:xfrm>
          <a:off x="8879597" y="2256153"/>
          <a:ext cx="1609687" cy="965812"/>
        </a:xfrm>
        <a:prstGeom prst="rect">
          <a:avLst/>
        </a:prstGeom>
        <a:solidFill>
          <a:schemeClr val="accent5">
            <a:hueOff val="-11477030"/>
            <a:satOff val="-780"/>
            <a:lumOff val="1852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200" kern="1200"/>
            <a:t>Yasal düzenlemeler,</a:t>
          </a:r>
          <a:endParaRPr lang="en-US" sz="1200" kern="1200"/>
        </a:p>
      </dsp:txBody>
      <dsp:txXfrm>
        <a:off x="8879597" y="2256153"/>
        <a:ext cx="1609687" cy="965812"/>
      </dsp:txXfrm>
    </dsp:sp>
    <dsp:sp modelId="{742D7FCB-18DE-4A3C-ABA6-41B0DE457CC6}">
      <dsp:nvSpPr>
        <dsp:cNvPr id="0" name=""/>
        <dsp:cNvSpPr/>
      </dsp:nvSpPr>
      <dsp:spPr>
        <a:xfrm>
          <a:off x="4452956" y="3382934"/>
          <a:ext cx="1609687" cy="965812"/>
        </a:xfrm>
        <a:prstGeom prst="rect">
          <a:avLst/>
        </a:prstGeom>
        <a:solidFill>
          <a:schemeClr val="accent5">
            <a:hueOff val="-12152150"/>
            <a:satOff val="-826"/>
            <a:lumOff val="1961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200" kern="1200"/>
            <a:t>İşyeri ekibi oluşturulması ve eğitimi</a:t>
          </a:r>
          <a:endParaRPr lang="en-US" sz="1200" kern="1200"/>
        </a:p>
      </dsp:txBody>
      <dsp:txXfrm>
        <a:off x="4452956" y="3382934"/>
        <a:ext cx="1609687" cy="965812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2740101-0F3B-4646-AC4D-4200A02FAE83}">
      <dsp:nvSpPr>
        <dsp:cNvPr id="0" name=""/>
        <dsp:cNvSpPr/>
      </dsp:nvSpPr>
      <dsp:spPr>
        <a:xfrm>
          <a:off x="0" y="2708"/>
          <a:ext cx="10515600" cy="39312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600" b="1" kern="1200"/>
            <a:t>Ödev Sunumu</a:t>
          </a:r>
          <a:endParaRPr lang="tr-TR" sz="1600" kern="1200"/>
        </a:p>
      </dsp:txBody>
      <dsp:txXfrm>
        <a:off x="19191" y="21899"/>
        <a:ext cx="10477218" cy="354738"/>
      </dsp:txXfrm>
    </dsp:sp>
    <dsp:sp modelId="{5D611160-1F6E-461C-B12D-D84245C0EB08}">
      <dsp:nvSpPr>
        <dsp:cNvPr id="0" name=""/>
        <dsp:cNvSpPr/>
      </dsp:nvSpPr>
      <dsp:spPr>
        <a:xfrm>
          <a:off x="0" y="441908"/>
          <a:ext cx="10515600" cy="393120"/>
        </a:xfrm>
        <a:prstGeom prst="roundRect">
          <a:avLst/>
        </a:prstGeom>
        <a:solidFill>
          <a:schemeClr val="accent2">
            <a:hueOff val="715957"/>
            <a:satOff val="-2055"/>
            <a:lumOff val="-329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600" kern="1200"/>
            <a:t>Ödev sunumu gerçekleştirilirken power point kullanılacaktır.</a:t>
          </a:r>
          <a:r>
            <a:rPr lang="tr-TR" sz="1600" b="1" kern="1200"/>
            <a:t>(100 Puan)</a:t>
          </a:r>
          <a:endParaRPr lang="en-US" sz="1600" kern="1200"/>
        </a:p>
      </dsp:txBody>
      <dsp:txXfrm>
        <a:off x="19191" y="461099"/>
        <a:ext cx="10477218" cy="354738"/>
      </dsp:txXfrm>
    </dsp:sp>
    <dsp:sp modelId="{4DBEC4EB-C7DD-493E-AED7-8D3B3190DCC1}">
      <dsp:nvSpPr>
        <dsp:cNvPr id="0" name=""/>
        <dsp:cNvSpPr/>
      </dsp:nvSpPr>
      <dsp:spPr>
        <a:xfrm>
          <a:off x="0" y="881108"/>
          <a:ext cx="10515600" cy="393120"/>
        </a:xfrm>
        <a:prstGeom prst="roundRect">
          <a:avLst/>
        </a:prstGeom>
        <a:solidFill>
          <a:schemeClr val="accent2">
            <a:hueOff val="1431914"/>
            <a:satOff val="-4110"/>
            <a:lumOff val="-658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600" b="1" kern="1200"/>
            <a:t>Sunum Tarihleri: </a:t>
          </a:r>
          <a:r>
            <a:rPr lang="tr-TR" sz="1600" kern="1200"/>
            <a:t>27.10.2025</a:t>
          </a:r>
          <a:r>
            <a:rPr lang="tr-TR" sz="1600" b="1" kern="1200"/>
            <a:t>,</a:t>
          </a:r>
          <a:r>
            <a:rPr lang="tr-TR" sz="1600" kern="1200"/>
            <a:t>03.11.2025,24.11.2025,01.12.2025,08.12.2025.</a:t>
          </a:r>
          <a:endParaRPr lang="en-US" sz="1600" kern="1200"/>
        </a:p>
      </dsp:txBody>
      <dsp:txXfrm>
        <a:off x="19191" y="900299"/>
        <a:ext cx="10477218" cy="354738"/>
      </dsp:txXfrm>
    </dsp:sp>
    <dsp:sp modelId="{E7BB7409-4827-4F21-BD11-C441650F3F75}">
      <dsp:nvSpPr>
        <dsp:cNvPr id="0" name=""/>
        <dsp:cNvSpPr/>
      </dsp:nvSpPr>
      <dsp:spPr>
        <a:xfrm>
          <a:off x="0" y="1320309"/>
          <a:ext cx="10515600" cy="393120"/>
        </a:xfrm>
        <a:prstGeom prst="roundRect">
          <a:avLst/>
        </a:prstGeom>
        <a:solidFill>
          <a:schemeClr val="accent2">
            <a:hueOff val="2147871"/>
            <a:satOff val="-6164"/>
            <a:lumOff val="-987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600" b="1" kern="1200"/>
            <a:t>Not: </a:t>
          </a:r>
          <a:r>
            <a:rPr lang="tr-TR" sz="1600" kern="1200"/>
            <a:t>Sunum tarihlerine sınıfta kura çekilerek karar verilecektir. </a:t>
          </a:r>
          <a:endParaRPr lang="en-US" sz="1600" kern="1200"/>
        </a:p>
      </dsp:txBody>
      <dsp:txXfrm>
        <a:off x="19191" y="1339500"/>
        <a:ext cx="10477218" cy="354738"/>
      </dsp:txXfrm>
    </dsp:sp>
    <dsp:sp modelId="{85B22590-59EA-414A-B540-CCA2A7A23CD1}">
      <dsp:nvSpPr>
        <dsp:cNvPr id="0" name=""/>
        <dsp:cNvSpPr/>
      </dsp:nvSpPr>
      <dsp:spPr>
        <a:xfrm>
          <a:off x="0" y="1759509"/>
          <a:ext cx="10515600" cy="393120"/>
        </a:xfrm>
        <a:prstGeom prst="roundRect">
          <a:avLst/>
        </a:prstGeom>
        <a:solidFill>
          <a:schemeClr val="accent2">
            <a:hueOff val="2863828"/>
            <a:satOff val="-8219"/>
            <a:lumOff val="-1316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600" kern="1200"/>
            <a:t>Sunum Kriterleri:</a:t>
          </a:r>
          <a:endParaRPr lang="en-US" sz="1600" kern="1200"/>
        </a:p>
      </dsp:txBody>
      <dsp:txXfrm>
        <a:off x="19191" y="1778700"/>
        <a:ext cx="10477218" cy="354738"/>
      </dsp:txXfrm>
    </dsp:sp>
    <dsp:sp modelId="{1B407195-5B7C-45C6-8D6A-4952EE9208BE}">
      <dsp:nvSpPr>
        <dsp:cNvPr id="0" name=""/>
        <dsp:cNvSpPr/>
      </dsp:nvSpPr>
      <dsp:spPr>
        <a:xfrm>
          <a:off x="0" y="2198709"/>
          <a:ext cx="10515600" cy="393120"/>
        </a:xfrm>
        <a:prstGeom prst="roundRect">
          <a:avLst/>
        </a:prstGeom>
        <a:solidFill>
          <a:schemeClr val="accent2">
            <a:hueOff val="3579786"/>
            <a:satOff val="-10274"/>
            <a:lumOff val="-16449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600" kern="1200"/>
            <a:t>Ödev Sunum İçeriği – 20 puan</a:t>
          </a:r>
          <a:endParaRPr lang="en-US" sz="1600" kern="1200"/>
        </a:p>
      </dsp:txBody>
      <dsp:txXfrm>
        <a:off x="19191" y="2217900"/>
        <a:ext cx="10477218" cy="354738"/>
      </dsp:txXfrm>
    </dsp:sp>
    <dsp:sp modelId="{E01C8583-E84E-42BF-99AB-7C945591B981}">
      <dsp:nvSpPr>
        <dsp:cNvPr id="0" name=""/>
        <dsp:cNvSpPr/>
      </dsp:nvSpPr>
      <dsp:spPr>
        <a:xfrm>
          <a:off x="0" y="2637909"/>
          <a:ext cx="10515600" cy="393120"/>
        </a:xfrm>
        <a:prstGeom prst="roundRect">
          <a:avLst/>
        </a:prstGeom>
        <a:solidFill>
          <a:schemeClr val="accent2">
            <a:hueOff val="4295743"/>
            <a:satOff val="-12329"/>
            <a:lumOff val="-19739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600" kern="1200"/>
            <a:t>Sunum Becerileri – 20 puan</a:t>
          </a:r>
          <a:endParaRPr lang="en-US" sz="1600" kern="1200"/>
        </a:p>
      </dsp:txBody>
      <dsp:txXfrm>
        <a:off x="19191" y="2657100"/>
        <a:ext cx="10477218" cy="354738"/>
      </dsp:txXfrm>
    </dsp:sp>
    <dsp:sp modelId="{302AE2D8-9C3A-4450-974C-CA59C10261A7}">
      <dsp:nvSpPr>
        <dsp:cNvPr id="0" name=""/>
        <dsp:cNvSpPr/>
      </dsp:nvSpPr>
      <dsp:spPr>
        <a:xfrm>
          <a:off x="0" y="3077109"/>
          <a:ext cx="10515600" cy="393120"/>
        </a:xfrm>
        <a:prstGeom prst="roundRect">
          <a:avLst/>
        </a:prstGeom>
        <a:solidFill>
          <a:schemeClr val="accent2">
            <a:hueOff val="5011700"/>
            <a:satOff val="-14383"/>
            <a:lumOff val="-23029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600" kern="1200"/>
            <a:t>Sunumun Anlaşılabilirliği– 20 puan</a:t>
          </a:r>
          <a:endParaRPr lang="en-US" sz="1600" kern="1200"/>
        </a:p>
      </dsp:txBody>
      <dsp:txXfrm>
        <a:off x="19191" y="3096300"/>
        <a:ext cx="10477218" cy="354738"/>
      </dsp:txXfrm>
    </dsp:sp>
    <dsp:sp modelId="{0C222CFF-2A24-46C9-9A2C-E599A694235C}">
      <dsp:nvSpPr>
        <dsp:cNvPr id="0" name=""/>
        <dsp:cNvSpPr/>
      </dsp:nvSpPr>
      <dsp:spPr>
        <a:xfrm>
          <a:off x="0" y="3516309"/>
          <a:ext cx="10515600" cy="393120"/>
        </a:xfrm>
        <a:prstGeom prst="roundRect">
          <a:avLst/>
        </a:prstGeom>
        <a:solidFill>
          <a:schemeClr val="accent2">
            <a:hueOff val="5727657"/>
            <a:satOff val="-16438"/>
            <a:lumOff val="-26319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600" kern="1200"/>
            <a:t>Zaman Yönetimi – 20 puan</a:t>
          </a:r>
          <a:endParaRPr lang="en-US" sz="1600" kern="1200"/>
        </a:p>
      </dsp:txBody>
      <dsp:txXfrm>
        <a:off x="19191" y="3535500"/>
        <a:ext cx="10477218" cy="354738"/>
      </dsp:txXfrm>
    </dsp:sp>
    <dsp:sp modelId="{5B4EA9E2-80FC-4CEE-9325-F4F16B959772}">
      <dsp:nvSpPr>
        <dsp:cNvPr id="0" name=""/>
        <dsp:cNvSpPr/>
      </dsp:nvSpPr>
      <dsp:spPr>
        <a:xfrm>
          <a:off x="0" y="3955509"/>
          <a:ext cx="10515600" cy="393120"/>
        </a:xfrm>
        <a:prstGeom prst="roundRect">
          <a:avLst/>
        </a:prstGeom>
        <a:solidFill>
          <a:schemeClr val="accent2">
            <a:hueOff val="6443614"/>
            <a:satOff val="-18493"/>
            <a:lumOff val="-29609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600" kern="1200"/>
            <a:t>Görsel/Doküman Kullanımı – 20 puan</a:t>
          </a:r>
          <a:endParaRPr lang="en-US" sz="1600" kern="1200"/>
        </a:p>
      </dsp:txBody>
      <dsp:txXfrm>
        <a:off x="19191" y="3974700"/>
        <a:ext cx="10477218" cy="35473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5/layout/IconCircleLabelList">
  <dgm:title val="Icon Circle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4"/>
          <dgm:constr type="h" for="des" forName="compNode" op="equ"/>
          <dgm:constr type="h" for="des" forName="textRect" op="equ"/>
        </dgm:constrLst>
      </dgm:if>
      <dgm:if name="Name5" axis="ch" ptType="node" func="cnt" op="lte" val="3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0"/>
          <dgm:constr type="h" for="des" forName="compNode" op="equ"/>
          <dgm:constr type="h" for="des" forName="textRect" op="equ"/>
        </dgm:constrLst>
      </dgm:if>
      <dgm:if name="Name6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2"/>
          <dgm:constr type="h" for="des" forName="compNode" op="equ"/>
          <dgm:constr type="h" for="des" forName="textRect" op="equ"/>
        </dgm:constrLst>
      </dgm:if>
      <dgm:else name="Name7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BgRect" refType="w" fact="0.61"/>
          <dgm:constr type="h" for="ch" forName="iconBgRect" refType="w" refFor="ch" refForName="iconBgRect"/>
          <dgm:constr type="t" for="ch" forName="iconBgRect"/>
          <dgm:constr type="ctrX" for="ch" forName="iconBgRect" refType="w" fact="0.5"/>
          <dgm:constr type="w" for="ch" forName="iconRect" refType="w" fact="0.35"/>
          <dgm:constr type="h" for="ch" forName="iconRect" refType="w" refFor="ch" refForName="iconRect"/>
          <dgm:constr type="ctrX" for="ch" forName="iconRect" refType="ctrX" refFor="ch" refForName="iconBgRect"/>
          <dgm:constr type="ctrY" for="ch" forName="iconRect" refType="ctrY" refFor="ch" refForName="iconBgRect"/>
          <dgm:constr type="h" for="ch" forName="spaceRect" refType="w" fact="0.19"/>
          <dgm:constr type="w" for="ch" forName="spaceRect" refType="w"/>
          <dgm:constr type="l" for="ch" forName="spaceRect"/>
          <dgm:constr type="t" for="ch" forName="spaceRect" refType="b" refFor="ch" refForName="iconBg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BgRect" styleLbl="bgShp">
          <dgm:alg type="sp"/>
          <dgm:shape xmlns:r="http://schemas.openxmlformats.org/officeDocument/2006/relationships" type="ellipse" r:blip="">
            <dgm:adjLst/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9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cap="all"/>
        </a:lvl1pPr>
      </dgm1612:lstStyle>
    </a:ext>
  </dgm:extLst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8/5/layout/IconCircleLabelList">
  <dgm:title val="Icon Circle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4"/>
          <dgm:constr type="h" for="des" forName="compNode" op="equ"/>
          <dgm:constr type="h" for="des" forName="textRect" op="equ"/>
        </dgm:constrLst>
      </dgm:if>
      <dgm:if name="Name5" axis="ch" ptType="node" func="cnt" op="lte" val="3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0"/>
          <dgm:constr type="h" for="des" forName="compNode" op="equ"/>
          <dgm:constr type="h" for="des" forName="textRect" op="equ"/>
        </dgm:constrLst>
      </dgm:if>
      <dgm:if name="Name6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2"/>
          <dgm:constr type="h" for="des" forName="compNode" op="equ"/>
          <dgm:constr type="h" for="des" forName="textRect" op="equ"/>
        </dgm:constrLst>
      </dgm:if>
      <dgm:else name="Name7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BgRect" refType="w" fact="0.61"/>
          <dgm:constr type="h" for="ch" forName="iconBgRect" refType="w" refFor="ch" refForName="iconBgRect"/>
          <dgm:constr type="t" for="ch" forName="iconBgRect"/>
          <dgm:constr type="ctrX" for="ch" forName="iconBgRect" refType="w" fact="0.5"/>
          <dgm:constr type="w" for="ch" forName="iconRect" refType="w" fact="0.35"/>
          <dgm:constr type="h" for="ch" forName="iconRect" refType="w" refFor="ch" refForName="iconRect"/>
          <dgm:constr type="ctrX" for="ch" forName="iconRect" refType="ctrX" refFor="ch" refForName="iconBgRect"/>
          <dgm:constr type="ctrY" for="ch" forName="iconRect" refType="ctrY" refFor="ch" refForName="iconBgRect"/>
          <dgm:constr type="h" for="ch" forName="spaceRect" refType="w" fact="0.19"/>
          <dgm:constr type="w" for="ch" forName="spaceRect" refType="w"/>
          <dgm:constr type="l" for="ch" forName="spaceRect"/>
          <dgm:constr type="t" for="ch" forName="spaceRect" refType="b" refFor="ch" refForName="iconBg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BgRect" styleLbl="bgShp">
          <dgm:alg type="sp"/>
          <dgm:shape xmlns:r="http://schemas.openxmlformats.org/officeDocument/2006/relationships" type="ellipse" r:blip="">
            <dgm:adjLst/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9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cap="all"/>
        </a:lvl1pPr>
      </dgm1612:lstStyle>
    </a:ext>
  </dgm:extLst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D10B89D-6ABD-FF28-B03B-9E48A96D1FD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AC2E216F-DD97-98C9-7A58-4DD2EC66E6C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C020D45D-6055-2190-BE5A-61CA513AA3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F4458E-4475-42B0-87EB-0717E6F932B7}" type="datetimeFigureOut">
              <a:rPr lang="tr-TR" smtClean="0"/>
              <a:t>23.09.2025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87F1C55C-8E70-2324-7FCD-DF3FD11216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8A6F6AB4-D0CE-36FE-F8CF-4DA0C9D4DA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5B61C6-3B41-4421-BF40-91EB911F7AC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412099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9B59E654-CE93-67ED-D762-36C761DCB8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F2D6FB86-419E-F2E5-9BCD-CED352A3861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2FDEE225-AEF8-9305-AE9F-0496EF1B03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F4458E-4475-42B0-87EB-0717E6F932B7}" type="datetimeFigureOut">
              <a:rPr lang="tr-TR" smtClean="0"/>
              <a:t>23.09.2025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46BCD3A5-4F8F-C6F5-F7F6-DAF966CCC5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AD455D36-2576-E7DC-602A-3DB147DD38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5B61C6-3B41-4421-BF40-91EB911F7AC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824334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2321B8A0-9614-FC21-EA4A-22C45E9D770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50FC7D09-481E-EB50-7419-92BE03ECE9E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8357BB28-2825-45ED-09F2-E991776462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F4458E-4475-42B0-87EB-0717E6F932B7}" type="datetimeFigureOut">
              <a:rPr lang="tr-TR" smtClean="0"/>
              <a:t>23.09.2025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2C1A8755-4569-91D2-CB5A-F798E7DB0D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3EB75CC6-07A9-2C41-4E44-4E1FC3A864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5B61C6-3B41-4421-BF40-91EB911F7AC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365385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5C497A2-C8FA-9C86-6D09-E52994132D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B2E156B2-E9FB-AD64-2233-4A12BD4A7E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B8EAF584-409E-32AE-73B1-DF8AE95C1F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F4458E-4475-42B0-87EB-0717E6F932B7}" type="datetimeFigureOut">
              <a:rPr lang="tr-TR" smtClean="0"/>
              <a:t>23.09.2025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3829C309-65EB-04FC-C903-5259D96713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33BD3095-95BB-C381-5AB7-B50DE1FB93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5B61C6-3B41-4421-BF40-91EB911F7AC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447540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CB027F4-4881-5339-46FA-D230C19BF8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F1765F47-9E0E-1D96-09F4-C1D5B8B0A45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25875E78-4113-507D-F838-09965D167C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F4458E-4475-42B0-87EB-0717E6F932B7}" type="datetimeFigureOut">
              <a:rPr lang="tr-TR" smtClean="0"/>
              <a:t>23.09.2025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88CA70B6-D5C7-AE4A-FCA2-94233A76BB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7C16708C-9DB7-A248-7B66-91ACEFDC1E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5B61C6-3B41-4421-BF40-91EB911F7AC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404436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B3F846B-D99A-F491-7C25-7EFD973B12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641CEA8-A581-E6F9-53A4-C669D0B2D86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F892A74E-065F-0A58-D199-7EC77FD4EC4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ED1C3EF4-977E-B9E8-1622-DBDC863652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F4458E-4475-42B0-87EB-0717E6F932B7}" type="datetimeFigureOut">
              <a:rPr lang="tr-TR" smtClean="0"/>
              <a:t>23.09.2025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6B6F3296-6474-44FB-71E9-1324D24B97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6B70A5E8-DFEB-13A4-6E79-04263C4E6E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5B61C6-3B41-4421-BF40-91EB911F7AC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384656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D9683A9-43E5-F709-FDF3-5B743AA028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CA7864A7-76A6-A8EA-5782-F0CE45A9797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34C3A18D-99BB-241A-5DEA-219BAC78F4E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3A5E86D3-35A7-10E8-7C77-1093DDA3B1E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E925DBA8-78B8-96DF-B5E0-EB710AA77CB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E0259A19-FE2C-6BE2-9852-C3FA2ADED0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F4458E-4475-42B0-87EB-0717E6F932B7}" type="datetimeFigureOut">
              <a:rPr lang="tr-TR" smtClean="0"/>
              <a:t>23.09.2025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A4A17387-2824-5482-EF17-41B56A09BC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58A9AB9E-21A7-B540-3ECA-F22B8C1523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5B61C6-3B41-4421-BF40-91EB911F7AC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013571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8B7F4E7-EA98-E0CF-3B7C-EC018A39BD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383E627E-4596-D89B-E801-DB8B49C892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F4458E-4475-42B0-87EB-0717E6F932B7}" type="datetimeFigureOut">
              <a:rPr lang="tr-TR" smtClean="0"/>
              <a:t>23.09.2025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03CF599E-A3CC-7198-2BA8-D84ECFCA19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01073730-D532-37E4-45BC-E5273D40E5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5B61C6-3B41-4421-BF40-91EB911F7AC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009699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5C476D72-FEBD-0720-CD6F-DE19282C48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F4458E-4475-42B0-87EB-0717E6F932B7}" type="datetimeFigureOut">
              <a:rPr lang="tr-TR" smtClean="0"/>
              <a:t>23.09.2025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401E0A9D-1A13-B7D8-9E08-7073529849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BED581A8-5B6D-A1D6-7FE1-52EC61BD6A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5B61C6-3B41-4421-BF40-91EB911F7AC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01981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8B4468A0-7C82-A2AA-1059-7D9DD933CB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96EFF42-11B4-7F69-BDFA-D01825CFFB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1C182FA0-E467-8C83-E27D-899E599C478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78D6369C-389D-A9CE-879B-FF1FA8BDFE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F4458E-4475-42B0-87EB-0717E6F932B7}" type="datetimeFigureOut">
              <a:rPr lang="tr-TR" smtClean="0"/>
              <a:t>23.09.2025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01D6DA03-B170-60CD-534D-424B8FD89A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BA1DB56F-6D9B-2D95-8883-806E65B2B8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5B61C6-3B41-4421-BF40-91EB911F7AC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183196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315B352E-3993-7C36-7EB8-563838AB60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7836E94F-B9A4-4A59-8CA5-8833825B3C9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F843F028-6B6C-1B0E-BE83-8900C89DCCC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530F60C6-862E-EF7D-96A7-1C6496C0B7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F4458E-4475-42B0-87EB-0717E6F932B7}" type="datetimeFigureOut">
              <a:rPr lang="tr-TR" smtClean="0"/>
              <a:t>23.09.2025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89D1D5D3-39BB-8399-AFAE-FC1AD46AB4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F2FD4AE3-8736-6FAC-B9E5-18EAFCB604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5B61C6-3B41-4421-BF40-91EB911F7AC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111505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7D9F3E94-E0C1-27C6-C70D-BE8BE83A7F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78AA1A37-7357-7F82-DD0D-CB40F93DB2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4C68DE76-51BE-CB86-E905-BF00A2194F5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0F4458E-4475-42B0-87EB-0717E6F932B7}" type="datetimeFigureOut">
              <a:rPr lang="tr-TR" smtClean="0"/>
              <a:t>23.09.2025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24D66F94-0C9A-9443-A4F9-E1F408E56E0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B953EE5B-EA46-CADE-F78A-37385009F4E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D5B61C6-3B41-4421-BF40-91EB911F7AC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67261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6" name="Rectangle 15">
            <a:extLst>
              <a:ext uri="{FF2B5EF4-FFF2-40B4-BE49-F238E27FC236}">
                <a16:creationId xmlns:a16="http://schemas.microsoft.com/office/drawing/2014/main" id="{76906711-0AFB-47DD-A4B6-4E94B38B8C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AA91F649-894C-41F6-A21D-3D1AC558E93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2877832"/>
          </a:xfrm>
          <a:custGeom>
            <a:avLst/>
            <a:gdLst>
              <a:gd name="connsiteX0" fmla="*/ 6789701 w 12192000"/>
              <a:gd name="connsiteY0" fmla="*/ 2809623 h 2877832"/>
              <a:gd name="connsiteX1" fmla="*/ 6788702 w 12192000"/>
              <a:gd name="connsiteY1" fmla="*/ 2809701 h 2877832"/>
              <a:gd name="connsiteX2" fmla="*/ 6788476 w 12192000"/>
              <a:gd name="connsiteY2" fmla="*/ 2810235 h 2877832"/>
              <a:gd name="connsiteX3" fmla="*/ 0 w 12192000"/>
              <a:gd name="connsiteY3" fmla="*/ 0 h 2877832"/>
              <a:gd name="connsiteX4" fmla="*/ 12192000 w 12192000"/>
              <a:gd name="connsiteY4" fmla="*/ 0 h 2877832"/>
              <a:gd name="connsiteX5" fmla="*/ 12192000 w 12192000"/>
              <a:gd name="connsiteY5" fmla="*/ 1915388 h 2877832"/>
              <a:gd name="connsiteX6" fmla="*/ 12061096 w 12192000"/>
              <a:gd name="connsiteY6" fmla="*/ 1954428 h 2877832"/>
              <a:gd name="connsiteX7" fmla="*/ 11676800 w 12192000"/>
              <a:gd name="connsiteY7" fmla="*/ 2058003 h 2877832"/>
              <a:gd name="connsiteX8" fmla="*/ 10425355 w 12192000"/>
              <a:gd name="connsiteY8" fmla="*/ 2341542 h 2877832"/>
              <a:gd name="connsiteX9" fmla="*/ 9424022 w 12192000"/>
              <a:gd name="connsiteY9" fmla="*/ 2516704 h 2877832"/>
              <a:gd name="connsiteX10" fmla="*/ 8458419 w 12192000"/>
              <a:gd name="connsiteY10" fmla="*/ 2650405 h 2877832"/>
              <a:gd name="connsiteX11" fmla="*/ 7715970 w 12192000"/>
              <a:gd name="connsiteY11" fmla="*/ 2730352 h 2877832"/>
              <a:gd name="connsiteX12" fmla="*/ 6951716 w 12192000"/>
              <a:gd name="connsiteY12" fmla="*/ 2796132 h 2877832"/>
              <a:gd name="connsiteX13" fmla="*/ 6936303 w 12192000"/>
              <a:gd name="connsiteY13" fmla="*/ 2798203 h 2877832"/>
              <a:gd name="connsiteX14" fmla="*/ 6790448 w 12192000"/>
              <a:gd name="connsiteY14" fmla="*/ 2809564 h 2877832"/>
              <a:gd name="connsiteX15" fmla="*/ 6799941 w 12192000"/>
              <a:gd name="connsiteY15" fmla="*/ 2811384 h 2877832"/>
              <a:gd name="connsiteX16" fmla="*/ 6835432 w 12192000"/>
              <a:gd name="connsiteY16" fmla="*/ 2809677 h 2877832"/>
              <a:gd name="connsiteX17" fmla="*/ 6884003 w 12192000"/>
              <a:gd name="connsiteY17" fmla="*/ 2806699 h 2877832"/>
              <a:gd name="connsiteX18" fmla="*/ 7578771 w 12192000"/>
              <a:gd name="connsiteY18" fmla="*/ 2774172 h 2877832"/>
              <a:gd name="connsiteX19" fmla="*/ 8623845 w 12192000"/>
              <a:gd name="connsiteY19" fmla="*/ 2687275 h 2877832"/>
              <a:gd name="connsiteX20" fmla="*/ 9479970 w 12192000"/>
              <a:gd name="connsiteY20" fmla="*/ 2583369 h 2877832"/>
              <a:gd name="connsiteX21" fmla="*/ 10629308 w 12192000"/>
              <a:gd name="connsiteY21" fmla="*/ 2389212 h 2877832"/>
              <a:gd name="connsiteX22" fmla="*/ 11998498 w 12192000"/>
              <a:gd name="connsiteY22" fmla="*/ 2063218 h 2877832"/>
              <a:gd name="connsiteX23" fmla="*/ 12192000 w 12192000"/>
              <a:gd name="connsiteY23" fmla="*/ 2006219 h 2877832"/>
              <a:gd name="connsiteX24" fmla="*/ 12192000 w 12192000"/>
              <a:gd name="connsiteY24" fmla="*/ 2060956 h 2877832"/>
              <a:gd name="connsiteX25" fmla="*/ 11829257 w 12192000"/>
              <a:gd name="connsiteY25" fmla="*/ 2166255 h 2877832"/>
              <a:gd name="connsiteX26" fmla="*/ 10939183 w 12192000"/>
              <a:gd name="connsiteY26" fmla="*/ 2380770 h 2877832"/>
              <a:gd name="connsiteX27" fmla="*/ 9985530 w 12192000"/>
              <a:gd name="connsiteY27" fmla="*/ 2560775 h 2877832"/>
              <a:gd name="connsiteX28" fmla="*/ 9186882 w 12192000"/>
              <a:gd name="connsiteY28" fmla="*/ 2676722 h 2877832"/>
              <a:gd name="connsiteX29" fmla="*/ 8578198 w 12192000"/>
              <a:gd name="connsiteY29" fmla="*/ 2746241 h 2877832"/>
              <a:gd name="connsiteX30" fmla="*/ 7864358 w 12192000"/>
              <a:gd name="connsiteY30" fmla="*/ 2807692 h 2877832"/>
              <a:gd name="connsiteX31" fmla="*/ 6935502 w 12192000"/>
              <a:gd name="connsiteY31" fmla="*/ 2859086 h 2877832"/>
              <a:gd name="connsiteX32" fmla="*/ 6477750 w 12192000"/>
              <a:gd name="connsiteY32" fmla="*/ 2872989 h 2877832"/>
              <a:gd name="connsiteX33" fmla="*/ 6362294 w 12192000"/>
              <a:gd name="connsiteY33" fmla="*/ 2877832 h 2877832"/>
              <a:gd name="connsiteX34" fmla="*/ 6057129 w 12192000"/>
              <a:gd name="connsiteY34" fmla="*/ 2877832 h 2877832"/>
              <a:gd name="connsiteX35" fmla="*/ 5977784 w 12192000"/>
              <a:gd name="connsiteY35" fmla="*/ 2873238 h 2877832"/>
              <a:gd name="connsiteX36" fmla="*/ 5265087 w 12192000"/>
              <a:gd name="connsiteY36" fmla="*/ 2836989 h 2877832"/>
              <a:gd name="connsiteX37" fmla="*/ 4346277 w 12192000"/>
              <a:gd name="connsiteY37" fmla="*/ 2774919 h 2877832"/>
              <a:gd name="connsiteX38" fmla="*/ 3373045 w 12192000"/>
              <a:gd name="connsiteY38" fmla="*/ 2676350 h 2877832"/>
              <a:gd name="connsiteX39" fmla="*/ 2362173 w 12192000"/>
              <a:gd name="connsiteY39" fmla="*/ 2557423 h 2877832"/>
              <a:gd name="connsiteX40" fmla="*/ 1233178 w 12192000"/>
              <a:gd name="connsiteY40" fmla="*/ 2384247 h 2877832"/>
              <a:gd name="connsiteX41" fmla="*/ 68500 w 12192000"/>
              <a:gd name="connsiteY41" fmla="*/ 2144540 h 2877832"/>
              <a:gd name="connsiteX42" fmla="*/ 0 w 12192000"/>
              <a:gd name="connsiteY42" fmla="*/ 2127185 h 2877832"/>
              <a:gd name="connsiteX43" fmla="*/ 0 w 12192000"/>
              <a:gd name="connsiteY43" fmla="*/ 2070696 h 2877832"/>
              <a:gd name="connsiteX44" fmla="*/ 72441 w 12192000"/>
              <a:gd name="connsiteY44" fmla="*/ 2089473 h 2877832"/>
              <a:gd name="connsiteX45" fmla="*/ 600716 w 12192000"/>
              <a:gd name="connsiteY45" fmla="*/ 2207843 h 2877832"/>
              <a:gd name="connsiteX46" fmla="*/ 1769512 w 12192000"/>
              <a:gd name="connsiteY46" fmla="*/ 2418011 h 2877832"/>
              <a:gd name="connsiteX47" fmla="*/ 2613554 w 12192000"/>
              <a:gd name="connsiteY47" fmla="*/ 2534953 h 2877832"/>
              <a:gd name="connsiteX48" fmla="*/ 2581134 w 12192000"/>
              <a:gd name="connsiteY48" fmla="*/ 2525022 h 2877832"/>
              <a:gd name="connsiteX49" fmla="*/ 1112635 w 12192000"/>
              <a:gd name="connsiteY49" fmla="*/ 2192325 h 2877832"/>
              <a:gd name="connsiteX50" fmla="*/ 420412 w 12192000"/>
              <a:gd name="connsiteY50" fmla="*/ 1992892 h 2877832"/>
              <a:gd name="connsiteX51" fmla="*/ 0 w 12192000"/>
              <a:gd name="connsiteY51" fmla="*/ 1853975 h 28778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</a:cxnLst>
            <a:rect l="l" t="t" r="r" b="b"/>
            <a:pathLst>
              <a:path w="12192000" h="2877832">
                <a:moveTo>
                  <a:pt x="6789701" y="2809623"/>
                </a:moveTo>
                <a:lnTo>
                  <a:pt x="6788702" y="2809701"/>
                </a:lnTo>
                <a:lnTo>
                  <a:pt x="6788476" y="2810235"/>
                </a:lnTo>
                <a:close/>
                <a:moveTo>
                  <a:pt x="0" y="0"/>
                </a:moveTo>
                <a:lnTo>
                  <a:pt x="12192000" y="0"/>
                </a:lnTo>
                <a:lnTo>
                  <a:pt x="12192000" y="1915388"/>
                </a:lnTo>
                <a:lnTo>
                  <a:pt x="12061096" y="1954428"/>
                </a:lnTo>
                <a:cubicBezTo>
                  <a:pt x="11933500" y="1990642"/>
                  <a:pt x="11805390" y="2025171"/>
                  <a:pt x="11676800" y="2058003"/>
                </a:cubicBezTo>
                <a:cubicBezTo>
                  <a:pt x="11262789" y="2165510"/>
                  <a:pt x="10845343" y="2259112"/>
                  <a:pt x="10425355" y="2341542"/>
                </a:cubicBezTo>
                <a:cubicBezTo>
                  <a:pt x="10092810" y="2406753"/>
                  <a:pt x="9759033" y="2465150"/>
                  <a:pt x="9424022" y="2516704"/>
                </a:cubicBezTo>
                <a:cubicBezTo>
                  <a:pt x="9102997" y="2566361"/>
                  <a:pt x="8781133" y="2610928"/>
                  <a:pt x="8458419" y="2650405"/>
                </a:cubicBezTo>
                <a:cubicBezTo>
                  <a:pt x="8211360" y="2680571"/>
                  <a:pt x="7963792" y="2706144"/>
                  <a:pt x="7715970" y="2730352"/>
                </a:cubicBezTo>
                <a:lnTo>
                  <a:pt x="6951716" y="2796132"/>
                </a:lnTo>
                <a:lnTo>
                  <a:pt x="6936303" y="2798203"/>
                </a:lnTo>
                <a:lnTo>
                  <a:pt x="6790448" y="2809564"/>
                </a:lnTo>
                <a:lnTo>
                  <a:pt x="6799941" y="2811384"/>
                </a:lnTo>
                <a:cubicBezTo>
                  <a:pt x="6811623" y="2811850"/>
                  <a:pt x="6823734" y="2809677"/>
                  <a:pt x="6835432" y="2809677"/>
                </a:cubicBezTo>
                <a:cubicBezTo>
                  <a:pt x="6851580" y="2809677"/>
                  <a:pt x="6867729" y="2807070"/>
                  <a:pt x="6884003" y="2806699"/>
                </a:cubicBezTo>
                <a:cubicBezTo>
                  <a:pt x="7115805" y="2801237"/>
                  <a:pt x="7347351" y="2789070"/>
                  <a:pt x="7578771" y="2774172"/>
                </a:cubicBezTo>
                <a:cubicBezTo>
                  <a:pt x="7927552" y="2751704"/>
                  <a:pt x="8276080" y="2723525"/>
                  <a:pt x="8623845" y="2687275"/>
                </a:cubicBezTo>
                <a:cubicBezTo>
                  <a:pt x="8909939" y="2657977"/>
                  <a:pt x="9195310" y="2623342"/>
                  <a:pt x="9479970" y="2583369"/>
                </a:cubicBezTo>
                <a:cubicBezTo>
                  <a:pt x="9864901" y="2528995"/>
                  <a:pt x="10248014" y="2464281"/>
                  <a:pt x="10629308" y="2389212"/>
                </a:cubicBezTo>
                <a:cubicBezTo>
                  <a:pt x="11090114" y="2298092"/>
                  <a:pt x="11546975" y="2190586"/>
                  <a:pt x="11998498" y="2063218"/>
                </a:cubicBezTo>
                <a:lnTo>
                  <a:pt x="12192000" y="2006219"/>
                </a:lnTo>
                <a:lnTo>
                  <a:pt x="12192000" y="2060956"/>
                </a:lnTo>
                <a:lnTo>
                  <a:pt x="11829257" y="2166255"/>
                </a:lnTo>
                <a:cubicBezTo>
                  <a:pt x="11534769" y="2245952"/>
                  <a:pt x="11238120" y="2316838"/>
                  <a:pt x="10939183" y="2380770"/>
                </a:cubicBezTo>
                <a:cubicBezTo>
                  <a:pt x="10622824" y="2448552"/>
                  <a:pt x="10304941" y="2508549"/>
                  <a:pt x="9985530" y="2560775"/>
                </a:cubicBezTo>
                <a:cubicBezTo>
                  <a:pt x="9720036" y="2604224"/>
                  <a:pt x="9453814" y="2642869"/>
                  <a:pt x="9186882" y="2676722"/>
                </a:cubicBezTo>
                <a:cubicBezTo>
                  <a:pt x="8984197" y="2702296"/>
                  <a:pt x="8781514" y="2726379"/>
                  <a:pt x="8578198" y="2746241"/>
                </a:cubicBezTo>
                <a:cubicBezTo>
                  <a:pt x="8340547" y="2768961"/>
                  <a:pt x="8102644" y="2790436"/>
                  <a:pt x="7864358" y="2807692"/>
                </a:cubicBezTo>
                <a:cubicBezTo>
                  <a:pt x="7554994" y="2830036"/>
                  <a:pt x="7245502" y="2847914"/>
                  <a:pt x="6935502" y="2859086"/>
                </a:cubicBezTo>
                <a:cubicBezTo>
                  <a:pt x="6782917" y="2864549"/>
                  <a:pt x="6630334" y="2868397"/>
                  <a:pt x="6477750" y="2872989"/>
                </a:cubicBezTo>
                <a:cubicBezTo>
                  <a:pt x="6439195" y="2870905"/>
                  <a:pt x="6400529" y="2872530"/>
                  <a:pt x="6362294" y="2877832"/>
                </a:cubicBezTo>
                <a:lnTo>
                  <a:pt x="6057129" y="2877832"/>
                </a:lnTo>
                <a:lnTo>
                  <a:pt x="5977784" y="2873238"/>
                </a:lnTo>
                <a:cubicBezTo>
                  <a:pt x="5740261" y="2860825"/>
                  <a:pt x="5502739" y="2847046"/>
                  <a:pt x="5265087" y="2836989"/>
                </a:cubicBezTo>
                <a:cubicBezTo>
                  <a:pt x="4958267" y="2824573"/>
                  <a:pt x="4651826" y="2804093"/>
                  <a:pt x="4346277" y="2774919"/>
                </a:cubicBezTo>
                <a:cubicBezTo>
                  <a:pt x="4021654" y="2744007"/>
                  <a:pt x="3697795" y="2709372"/>
                  <a:pt x="3373045" y="2676350"/>
                </a:cubicBezTo>
                <a:cubicBezTo>
                  <a:pt x="3035412" y="2642088"/>
                  <a:pt x="2698456" y="2602449"/>
                  <a:pt x="2362173" y="2557423"/>
                </a:cubicBezTo>
                <a:cubicBezTo>
                  <a:pt x="1984692" y="2507270"/>
                  <a:pt x="1608364" y="2449544"/>
                  <a:pt x="1233178" y="2384247"/>
                </a:cubicBezTo>
                <a:cubicBezTo>
                  <a:pt x="842181" y="2315534"/>
                  <a:pt x="453758" y="2237046"/>
                  <a:pt x="68500" y="2144540"/>
                </a:cubicBezTo>
                <a:lnTo>
                  <a:pt x="0" y="2127185"/>
                </a:lnTo>
                <a:lnTo>
                  <a:pt x="0" y="2070696"/>
                </a:lnTo>
                <a:lnTo>
                  <a:pt x="72441" y="2089473"/>
                </a:lnTo>
                <a:cubicBezTo>
                  <a:pt x="247961" y="2131651"/>
                  <a:pt x="424164" y="2170911"/>
                  <a:pt x="600716" y="2207843"/>
                </a:cubicBezTo>
                <a:cubicBezTo>
                  <a:pt x="988279" y="2288657"/>
                  <a:pt x="1378133" y="2357555"/>
                  <a:pt x="1769512" y="2418011"/>
                </a:cubicBezTo>
                <a:cubicBezTo>
                  <a:pt x="2052426" y="2461587"/>
                  <a:pt x="2335725" y="2501684"/>
                  <a:pt x="2613554" y="2534953"/>
                </a:cubicBezTo>
                <a:cubicBezTo>
                  <a:pt x="2605544" y="2537560"/>
                  <a:pt x="2594611" y="2527504"/>
                  <a:pt x="2581134" y="2525022"/>
                </a:cubicBezTo>
                <a:cubicBezTo>
                  <a:pt x="2087178" y="2433070"/>
                  <a:pt x="1597684" y="2322177"/>
                  <a:pt x="1112635" y="2192325"/>
                </a:cubicBezTo>
                <a:cubicBezTo>
                  <a:pt x="880453" y="2130254"/>
                  <a:pt x="649713" y="2063776"/>
                  <a:pt x="420412" y="1992892"/>
                </a:cubicBezTo>
                <a:lnTo>
                  <a:pt x="0" y="1853975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Başlık 1">
            <a:extLst>
              <a:ext uri="{FF2B5EF4-FFF2-40B4-BE49-F238E27FC236}">
                <a16:creationId xmlns:a16="http://schemas.microsoft.com/office/drawing/2014/main" id="{0AEF6D0D-9014-F6CC-A69A-1550C022A78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38881" y="390525"/>
            <a:ext cx="10909640" cy="1510301"/>
          </a:xfrm>
        </p:spPr>
        <p:txBody>
          <a:bodyPr anchor="ctr">
            <a:normAutofit/>
          </a:bodyPr>
          <a:lstStyle/>
          <a:p>
            <a:r>
              <a:rPr lang="tr-TR" sz="6600">
                <a:solidFill>
                  <a:srgbClr val="FFFFFF"/>
                </a:solidFill>
              </a:rPr>
              <a:t>Endüstri ve Çevre Sağlığı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515F7E62-E08C-4876-DC4D-E4A5B20CBE1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895601" y="1900826"/>
            <a:ext cx="6396204" cy="662542"/>
          </a:xfrm>
        </p:spPr>
        <p:txBody>
          <a:bodyPr anchor="ctr">
            <a:normAutofit/>
          </a:bodyPr>
          <a:lstStyle/>
          <a:p>
            <a:r>
              <a:rPr lang="tr-TR" sz="20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Dersin Öğretim Üyesinin Unvanı : Öğr. Gör. Adem BİLGİN</a:t>
            </a:r>
          </a:p>
        </p:txBody>
      </p:sp>
      <p:sp>
        <p:nvSpPr>
          <p:cNvPr id="20" name="sketch line">
            <a:extLst>
              <a:ext uri="{FF2B5EF4-FFF2-40B4-BE49-F238E27FC236}">
                <a16:creationId xmlns:a16="http://schemas.microsoft.com/office/drawing/2014/main" id="{56037404-66BD-46B5-9323-1B531319671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974206" y="1753266"/>
            <a:ext cx="4243589" cy="18288"/>
          </a:xfrm>
          <a:custGeom>
            <a:avLst/>
            <a:gdLst>
              <a:gd name="connsiteX0" fmla="*/ 0 w 4243589"/>
              <a:gd name="connsiteY0" fmla="*/ 0 h 18288"/>
              <a:gd name="connsiteX1" fmla="*/ 563791 w 4243589"/>
              <a:gd name="connsiteY1" fmla="*/ 0 h 18288"/>
              <a:gd name="connsiteX2" fmla="*/ 1042710 w 4243589"/>
              <a:gd name="connsiteY2" fmla="*/ 0 h 18288"/>
              <a:gd name="connsiteX3" fmla="*/ 1564066 w 4243589"/>
              <a:gd name="connsiteY3" fmla="*/ 0 h 18288"/>
              <a:gd name="connsiteX4" fmla="*/ 2212729 w 4243589"/>
              <a:gd name="connsiteY4" fmla="*/ 0 h 18288"/>
              <a:gd name="connsiteX5" fmla="*/ 2776520 w 4243589"/>
              <a:gd name="connsiteY5" fmla="*/ 0 h 18288"/>
              <a:gd name="connsiteX6" fmla="*/ 3297875 w 4243589"/>
              <a:gd name="connsiteY6" fmla="*/ 0 h 18288"/>
              <a:gd name="connsiteX7" fmla="*/ 4243589 w 4243589"/>
              <a:gd name="connsiteY7" fmla="*/ 0 h 18288"/>
              <a:gd name="connsiteX8" fmla="*/ 4243589 w 4243589"/>
              <a:gd name="connsiteY8" fmla="*/ 18288 h 18288"/>
              <a:gd name="connsiteX9" fmla="*/ 3637362 w 4243589"/>
              <a:gd name="connsiteY9" fmla="*/ 18288 h 18288"/>
              <a:gd name="connsiteX10" fmla="*/ 3116007 w 4243589"/>
              <a:gd name="connsiteY10" fmla="*/ 18288 h 18288"/>
              <a:gd name="connsiteX11" fmla="*/ 2424908 w 4243589"/>
              <a:gd name="connsiteY11" fmla="*/ 18288 h 18288"/>
              <a:gd name="connsiteX12" fmla="*/ 1861117 w 4243589"/>
              <a:gd name="connsiteY12" fmla="*/ 18288 h 18288"/>
              <a:gd name="connsiteX13" fmla="*/ 1382198 w 4243589"/>
              <a:gd name="connsiteY13" fmla="*/ 18288 h 18288"/>
              <a:gd name="connsiteX14" fmla="*/ 733535 w 4243589"/>
              <a:gd name="connsiteY14" fmla="*/ 18288 h 18288"/>
              <a:gd name="connsiteX15" fmla="*/ 0 w 4243589"/>
              <a:gd name="connsiteY15" fmla="*/ 18288 h 18288"/>
              <a:gd name="connsiteX16" fmla="*/ 0 w 4243589"/>
              <a:gd name="connsiteY16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18288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3987" y="7429"/>
                  <a:pt x="4243569" y="10822"/>
                  <a:pt x="4243589" y="18288"/>
                </a:cubicBezTo>
                <a:cubicBezTo>
                  <a:pt x="4112949" y="-2855"/>
                  <a:pt x="3928037" y="1831"/>
                  <a:pt x="3637362" y="18288"/>
                </a:cubicBezTo>
                <a:cubicBezTo>
                  <a:pt x="3346687" y="34745"/>
                  <a:pt x="3254446" y="26669"/>
                  <a:pt x="3116007" y="18288"/>
                </a:cubicBezTo>
                <a:cubicBezTo>
                  <a:pt x="2977569" y="9907"/>
                  <a:pt x="2620228" y="28873"/>
                  <a:pt x="2424908" y="18288"/>
                </a:cubicBezTo>
                <a:cubicBezTo>
                  <a:pt x="2229588" y="7703"/>
                  <a:pt x="2088287" y="-3854"/>
                  <a:pt x="1861117" y="18288"/>
                </a:cubicBezTo>
                <a:cubicBezTo>
                  <a:pt x="1633947" y="40430"/>
                  <a:pt x="1502447" y="-871"/>
                  <a:pt x="1382198" y="18288"/>
                </a:cubicBezTo>
                <a:cubicBezTo>
                  <a:pt x="1261949" y="37447"/>
                  <a:pt x="1045440" y="28353"/>
                  <a:pt x="733535" y="18288"/>
                </a:cubicBezTo>
                <a:cubicBezTo>
                  <a:pt x="421630" y="8223"/>
                  <a:pt x="341257" y="-18359"/>
                  <a:pt x="0" y="18288"/>
                </a:cubicBezTo>
                <a:cubicBezTo>
                  <a:pt x="-591" y="13205"/>
                  <a:pt x="-663" y="6329"/>
                  <a:pt x="0" y="0"/>
                </a:cubicBezTo>
                <a:close/>
              </a:path>
              <a:path w="4243589" h="18288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2703" y="5429"/>
                  <a:pt x="4244410" y="14046"/>
                  <a:pt x="4243589" y="18288"/>
                </a:cubicBezTo>
                <a:cubicBezTo>
                  <a:pt x="4130424" y="-1240"/>
                  <a:pt x="3932803" y="42249"/>
                  <a:pt x="3722234" y="18288"/>
                </a:cubicBezTo>
                <a:cubicBezTo>
                  <a:pt x="3511665" y="-5673"/>
                  <a:pt x="3269903" y="45994"/>
                  <a:pt x="3116007" y="18288"/>
                </a:cubicBezTo>
                <a:cubicBezTo>
                  <a:pt x="2962111" y="-9418"/>
                  <a:pt x="2744280" y="23224"/>
                  <a:pt x="2509780" y="18288"/>
                </a:cubicBezTo>
                <a:cubicBezTo>
                  <a:pt x="2275280" y="13352"/>
                  <a:pt x="2066059" y="43664"/>
                  <a:pt x="1945989" y="18288"/>
                </a:cubicBezTo>
                <a:cubicBezTo>
                  <a:pt x="1825919" y="-7088"/>
                  <a:pt x="1407329" y="12616"/>
                  <a:pt x="1254890" y="18288"/>
                </a:cubicBezTo>
                <a:cubicBezTo>
                  <a:pt x="1102451" y="23960"/>
                  <a:pt x="837950" y="31673"/>
                  <a:pt x="563791" y="18288"/>
                </a:cubicBezTo>
                <a:cubicBezTo>
                  <a:pt x="289632" y="4903"/>
                  <a:pt x="132768" y="7105"/>
                  <a:pt x="0" y="18288"/>
                </a:cubicBezTo>
                <a:cubicBezTo>
                  <a:pt x="668" y="13665"/>
                  <a:pt x="578" y="5675"/>
                  <a:pt x="0" y="0"/>
                </a:cubicBezTo>
                <a:close/>
              </a:path>
            </a:pathLst>
          </a:custGeom>
          <a:solidFill>
            <a:srgbClr val="FFFFFF"/>
          </a:solidFill>
          <a:ln w="38100" cap="rnd">
            <a:solidFill>
              <a:srgbClr val="FFFFFF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Resim 3" descr="yazı tipi, metin, logo, grafik içeren bir resim&#10;&#10;Yapay zeka tarafından oluşturulmuş içerik yanlış olabilir.">
            <a:extLst>
              <a:ext uri="{FF2B5EF4-FFF2-40B4-BE49-F238E27FC236}">
                <a16:creationId xmlns:a16="http://schemas.microsoft.com/office/drawing/2014/main" id="{F88EDE8F-5388-A470-2254-343F640A9FE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3506" y="3067050"/>
            <a:ext cx="9981939" cy="30195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62244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AE2B703B-46F9-481A-A605-82E2A828C4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Başlık 1">
            <a:extLst>
              <a:ext uri="{FF2B5EF4-FFF2-40B4-BE49-F238E27FC236}">
                <a16:creationId xmlns:a16="http://schemas.microsoft.com/office/drawing/2014/main" id="{7F283AF3-9202-2591-3D4C-4EC14D6071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59863"/>
            <a:ext cx="10515600" cy="1004594"/>
          </a:xfrm>
        </p:spPr>
        <p:txBody>
          <a:bodyPr>
            <a:normAutofit/>
          </a:bodyPr>
          <a:lstStyle/>
          <a:p>
            <a:pPr algn="ctr"/>
            <a:r>
              <a:rPr lang="tr-TR">
                <a:solidFill>
                  <a:srgbClr val="FFFFFF"/>
                </a:solidFill>
              </a:rPr>
              <a:t>Dersin Amacı ;</a:t>
            </a: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F13BE4D7-0C3D-4906-B230-A1C5B4665C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9496" y="1587970"/>
            <a:ext cx="11033008" cy="4768380"/>
          </a:xfrm>
          <a:prstGeom prst="roundRect">
            <a:avLst>
              <a:gd name="adj" fmla="val 3174"/>
            </a:avLst>
          </a:prstGeom>
          <a:solidFill>
            <a:schemeClr val="bg1">
              <a:alpha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İçerik Yer Tutucusu 2">
            <a:extLst>
              <a:ext uri="{FF2B5EF4-FFF2-40B4-BE49-F238E27FC236}">
                <a16:creationId xmlns:a16="http://schemas.microsoft.com/office/drawing/2014/main" id="{AE6C713C-480D-5237-BF2E-BCF59712AA7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2593115"/>
              </p:ext>
            </p:extLst>
          </p:nvPr>
        </p:nvGraphicFramePr>
        <p:xfrm>
          <a:off x="838200" y="1800911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6288873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AE2B703B-46F9-481A-A605-82E2A828C4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Başlık 1">
            <a:extLst>
              <a:ext uri="{FF2B5EF4-FFF2-40B4-BE49-F238E27FC236}">
                <a16:creationId xmlns:a16="http://schemas.microsoft.com/office/drawing/2014/main" id="{65112117-1CCC-4E36-9C1D-92645911E7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59863"/>
            <a:ext cx="10515600" cy="1004594"/>
          </a:xfrm>
        </p:spPr>
        <p:txBody>
          <a:bodyPr>
            <a:normAutofit/>
          </a:bodyPr>
          <a:lstStyle/>
          <a:p>
            <a:pPr algn="ctr"/>
            <a:r>
              <a:rPr lang="tr-TR" b="1">
                <a:solidFill>
                  <a:srgbClr val="FFFFFF"/>
                </a:solidFill>
              </a:rPr>
              <a:t>Dersin Amacı ve Önemi</a:t>
            </a:r>
            <a:endParaRPr lang="tr-TR">
              <a:solidFill>
                <a:srgbClr val="FFFFFF"/>
              </a:solidFill>
            </a:endParaRP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F13BE4D7-0C3D-4906-B230-A1C5B4665C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9496" y="1587970"/>
            <a:ext cx="11033008" cy="4768380"/>
          </a:xfrm>
          <a:prstGeom prst="roundRect">
            <a:avLst>
              <a:gd name="adj" fmla="val 3174"/>
            </a:avLst>
          </a:prstGeom>
          <a:solidFill>
            <a:schemeClr val="bg1">
              <a:alpha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İçerik Yer Tutucusu 2">
            <a:extLst>
              <a:ext uri="{FF2B5EF4-FFF2-40B4-BE49-F238E27FC236}">
                <a16:creationId xmlns:a16="http://schemas.microsoft.com/office/drawing/2014/main" id="{1693CEE8-CD94-CF0D-B986-500BD6682E8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79960225"/>
              </p:ext>
            </p:extLst>
          </p:nvPr>
        </p:nvGraphicFramePr>
        <p:xfrm>
          <a:off x="838200" y="1800911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8323191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AE2B703B-46F9-481A-A605-82E2A828C4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Başlık 1">
            <a:extLst>
              <a:ext uri="{FF2B5EF4-FFF2-40B4-BE49-F238E27FC236}">
                <a16:creationId xmlns:a16="http://schemas.microsoft.com/office/drawing/2014/main" id="{FA7423D0-9370-9650-38D2-9CE56F368A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59863"/>
            <a:ext cx="10515600" cy="1004594"/>
          </a:xfrm>
        </p:spPr>
        <p:txBody>
          <a:bodyPr>
            <a:normAutofit/>
          </a:bodyPr>
          <a:lstStyle/>
          <a:p>
            <a:pPr algn="ctr"/>
            <a:r>
              <a:rPr lang="tr-TR">
                <a:solidFill>
                  <a:srgbClr val="FFFFFF"/>
                </a:solidFill>
              </a:rPr>
              <a:t>Dersin İçeriği </a:t>
            </a: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F13BE4D7-0C3D-4906-B230-A1C5B4665C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9496" y="1587970"/>
            <a:ext cx="11033008" cy="4768380"/>
          </a:xfrm>
          <a:prstGeom prst="roundRect">
            <a:avLst>
              <a:gd name="adj" fmla="val 3174"/>
            </a:avLst>
          </a:prstGeom>
          <a:solidFill>
            <a:schemeClr val="bg1">
              <a:alpha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İçerik Yer Tutucusu 2">
            <a:extLst>
              <a:ext uri="{FF2B5EF4-FFF2-40B4-BE49-F238E27FC236}">
                <a16:creationId xmlns:a16="http://schemas.microsoft.com/office/drawing/2014/main" id="{B28F3336-BCF1-CCEF-5555-4E0CAEC4988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68212117"/>
              </p:ext>
            </p:extLst>
          </p:nvPr>
        </p:nvGraphicFramePr>
        <p:xfrm>
          <a:off x="838200" y="1800911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2979751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8">
            <a:extLst>
              <a:ext uri="{FF2B5EF4-FFF2-40B4-BE49-F238E27FC236}">
                <a16:creationId xmlns:a16="http://schemas.microsoft.com/office/drawing/2014/main" id="{AE2B703B-46F9-481A-A605-82E2A828C4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: Rounded Corners 10">
            <a:extLst>
              <a:ext uri="{FF2B5EF4-FFF2-40B4-BE49-F238E27FC236}">
                <a16:creationId xmlns:a16="http://schemas.microsoft.com/office/drawing/2014/main" id="{F13BE4D7-0C3D-4906-B230-A1C5B4665C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9496" y="1587970"/>
            <a:ext cx="11033008" cy="4768380"/>
          </a:xfrm>
          <a:prstGeom prst="roundRect">
            <a:avLst>
              <a:gd name="adj" fmla="val 3174"/>
            </a:avLst>
          </a:prstGeom>
          <a:solidFill>
            <a:schemeClr val="bg1">
              <a:alpha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4" name="İçerik Yer Tutucusu 3">
            <a:extLst>
              <a:ext uri="{FF2B5EF4-FFF2-40B4-BE49-F238E27FC236}">
                <a16:creationId xmlns:a16="http://schemas.microsoft.com/office/drawing/2014/main" id="{4D7FEA99-07BA-F080-8221-4CC9E807508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09560570"/>
              </p:ext>
            </p:extLst>
          </p:nvPr>
        </p:nvGraphicFramePr>
        <p:xfrm>
          <a:off x="838200" y="1935811"/>
          <a:ext cx="10515601" cy="4081541"/>
        </p:xfrm>
        <a:graphic>
          <a:graphicData uri="http://schemas.openxmlformats.org/drawingml/2006/table">
            <a:tbl>
              <a:tblPr firstRow="1" firstCol="1" lastRow="1" lastCol="1" bandRow="1" bandCol="1">
                <a:noFill/>
                <a:tableStyleId>{5C22544A-7EE6-4342-B048-85BDC9FD1C3A}</a:tableStyleId>
              </a:tblPr>
              <a:tblGrid>
                <a:gridCol w="761000">
                  <a:extLst>
                    <a:ext uri="{9D8B030D-6E8A-4147-A177-3AD203B41FA5}">
                      <a16:colId xmlns:a16="http://schemas.microsoft.com/office/drawing/2014/main" val="1207956897"/>
                    </a:ext>
                  </a:extLst>
                </a:gridCol>
                <a:gridCol w="3484261">
                  <a:extLst>
                    <a:ext uri="{9D8B030D-6E8A-4147-A177-3AD203B41FA5}">
                      <a16:colId xmlns:a16="http://schemas.microsoft.com/office/drawing/2014/main" val="1785685083"/>
                    </a:ext>
                  </a:extLst>
                </a:gridCol>
                <a:gridCol w="2761386">
                  <a:extLst>
                    <a:ext uri="{9D8B030D-6E8A-4147-A177-3AD203B41FA5}">
                      <a16:colId xmlns:a16="http://schemas.microsoft.com/office/drawing/2014/main" val="2915045652"/>
                    </a:ext>
                  </a:extLst>
                </a:gridCol>
                <a:gridCol w="3508954">
                  <a:extLst>
                    <a:ext uri="{9D8B030D-6E8A-4147-A177-3AD203B41FA5}">
                      <a16:colId xmlns:a16="http://schemas.microsoft.com/office/drawing/2014/main" val="3507631831"/>
                    </a:ext>
                  </a:extLst>
                </a:gridCol>
              </a:tblGrid>
              <a:tr h="470315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tr-TR" sz="1700" b="1" cap="none" spc="0">
                          <a:solidFill>
                            <a:schemeClr val="tx1"/>
                          </a:solidFill>
                          <a:effectLst/>
                        </a:rPr>
                        <a:t>Hafta</a:t>
                      </a:r>
                      <a:endParaRPr lang="tr-TR" sz="1700" b="1" cap="none" spc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9067" marR="14965" marT="19733" marB="148001" anchor="b">
                    <a:lnL w="9525" cap="flat" cmpd="sng" algn="ctr">
                      <a:solidFill>
                        <a:schemeClr val="tx1"/>
                      </a:solidFill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tr-TR" sz="1700" b="1" cap="none" spc="0">
                          <a:solidFill>
                            <a:schemeClr val="tx1"/>
                          </a:solidFill>
                          <a:effectLst/>
                        </a:rPr>
                        <a:t>Konu</a:t>
                      </a:r>
                      <a:endParaRPr lang="tr-TR" sz="1700" b="1" cap="none" spc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9067" marR="14965" marT="19733" marB="148001" anchor="b">
                    <a:lnL w="12700" cmpd="sng">
                      <a:noFill/>
                      <a:prstDash val="soli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</a:lnR>
                    <a:lnT w="9525" cap="flat" cmpd="sng" algn="ctr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tr-TR" sz="1700" b="1" cap="none" spc="0">
                          <a:solidFill>
                            <a:schemeClr val="tx1"/>
                          </a:solidFill>
                          <a:effectLst/>
                        </a:rPr>
                        <a:t>Hazırlık</a:t>
                      </a:r>
                      <a:endParaRPr lang="tr-TR" sz="1700" b="1" cap="none" spc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9067" marR="14965" marT="19733" marB="148001" anchor="b">
                    <a:lnL w="9525" cap="flat" cmpd="sng" algn="ctr">
                      <a:solidFill>
                        <a:schemeClr val="tx1"/>
                      </a:solidFill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indent="182880" algn="l">
                        <a:buNone/>
                      </a:pPr>
                      <a:r>
                        <a:rPr lang="tr-TR" sz="1700" b="1" cap="none" spc="0">
                          <a:solidFill>
                            <a:schemeClr val="tx1"/>
                          </a:solidFill>
                          <a:effectLst/>
                        </a:rPr>
                        <a:t>Öğretim Yöntem ve Teknikleri</a:t>
                      </a:r>
                      <a:endParaRPr lang="tr-TR" sz="1700" b="1" cap="none" spc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9067" marR="14965" marT="19733" marB="148001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22497257"/>
                  </a:ext>
                </a:extLst>
              </a:tr>
              <a:tr h="601871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tr-TR" sz="1300" b="1" cap="none" spc="0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tr-TR" sz="1300" b="1" cap="none" spc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9067" marR="112236" marT="19733" marB="148001" anchor="ctr">
                    <a:lnL w="9525" cap="flat" cmpd="sng" algn="ctr">
                      <a:solidFill>
                        <a:schemeClr val="tx1"/>
                      </a:solidFill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tr-TR" sz="1300" cap="none" spc="0">
                          <a:solidFill>
                            <a:schemeClr val="tx1"/>
                          </a:solidFill>
                          <a:effectLst/>
                        </a:rPr>
                        <a:t>Ders izlencesinin incelenmesi, döneme genel bakış </a:t>
                      </a:r>
                      <a:endParaRPr lang="tr-TR" sz="1300" cap="none" spc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9067" marR="112236" marT="19733" marB="148001">
                    <a:lnL w="12700" cmpd="sng">
                      <a:noFill/>
                      <a:prstDash val="soli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</a:lnR>
                    <a:lnT w="12700" cmpd="sng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tr-TR" sz="1300" cap="none" spc="0">
                          <a:solidFill>
                            <a:schemeClr val="tx1"/>
                          </a:solidFill>
                          <a:effectLst/>
                        </a:rPr>
                        <a:t>Yok</a:t>
                      </a:r>
                      <a:endParaRPr lang="tr-TR" sz="1300" cap="none" spc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9067" marR="112236" marT="19733" marB="148001">
                    <a:lnL w="9525" cap="flat" cmpd="sng" algn="ctr">
                      <a:solidFill>
                        <a:schemeClr val="tx1"/>
                      </a:solidFill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tr-TR" sz="1300" b="1" cap="none" spc="0">
                          <a:solidFill>
                            <a:schemeClr val="tx1"/>
                          </a:solidFill>
                          <a:effectLst/>
                        </a:rPr>
                        <a:t>Tanışma, ders izlencesinin incelenmesi, Beklenti haritası</a:t>
                      </a:r>
                      <a:endParaRPr lang="tr-TR" sz="1300" b="1" cap="none" spc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9067" marR="112236" marT="19733" marB="148001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39030451"/>
                  </a:ext>
                </a:extLst>
              </a:tr>
              <a:tr h="601871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tr-TR" sz="1300" b="1" cap="none" spc="0"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  <a:endParaRPr lang="tr-TR" sz="1300" b="1" cap="none" spc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9067" marR="112236" marT="19733" marB="148001" anchor="ctr">
                    <a:lnL w="9525" cap="flat" cmpd="sng" algn="ctr">
                      <a:solidFill>
                        <a:schemeClr val="tx1"/>
                      </a:solidFill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tr-TR" sz="1300" cap="none" spc="0">
                          <a:solidFill>
                            <a:schemeClr val="tx1"/>
                          </a:solidFill>
                          <a:effectLst/>
                        </a:rPr>
                        <a:t>Çevre sağlığında tanımlar, kavramlar, temel prensipler</a:t>
                      </a:r>
                      <a:endParaRPr lang="tr-TR" sz="1300" cap="none" spc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9067" marR="112236" marT="19733" marB="148001">
                    <a:lnL w="12700" cmpd="sng">
                      <a:noFill/>
                      <a:prstDash val="soli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</a:lnR>
                    <a:lnT w="9525" cap="flat" cmpd="sng" algn="ctr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tr-TR" sz="1300" cap="none" spc="0">
                          <a:solidFill>
                            <a:schemeClr val="tx1"/>
                          </a:solidFill>
                          <a:effectLst/>
                        </a:rPr>
                        <a:t>Ders notu okuma</a:t>
                      </a:r>
                      <a:endParaRPr lang="tr-TR" sz="1300" cap="none" spc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9067" marR="112236" marT="19733" marB="148001">
                    <a:lnL w="9525" cap="flat" cmpd="sng" algn="ctr">
                      <a:solidFill>
                        <a:schemeClr val="tx1"/>
                      </a:solidFill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tr-TR" sz="1300" b="1" cap="none" spc="0" dirty="0">
                          <a:solidFill>
                            <a:schemeClr val="tx1"/>
                          </a:solidFill>
                          <a:effectLst/>
                        </a:rPr>
                        <a:t> Sistemli bir şekilde anlatım</a:t>
                      </a:r>
                      <a:endParaRPr lang="tr-TR" sz="1300" b="1" cap="none" spc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9067" marR="112236" marT="19733" marB="148001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85459272"/>
                  </a:ext>
                </a:extLst>
              </a:tr>
              <a:tr h="601871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tr-TR" sz="1300" b="1" cap="none" spc="0">
                          <a:solidFill>
                            <a:schemeClr val="tx1"/>
                          </a:solidFill>
                          <a:effectLst/>
                        </a:rPr>
                        <a:t>3</a:t>
                      </a:r>
                      <a:endParaRPr lang="tr-TR" sz="1300" b="1" cap="none" spc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9067" marR="112236" marT="19733" marB="148001" anchor="ctr">
                    <a:lnL w="9525" cap="flat" cmpd="sng" algn="ctr">
                      <a:solidFill>
                        <a:schemeClr val="tx1"/>
                      </a:solidFill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tr-TR" sz="1300" cap="none" spc="0">
                          <a:solidFill>
                            <a:schemeClr val="tx1"/>
                          </a:solidFill>
                          <a:effectLst/>
                        </a:rPr>
                        <a:t>Çevre ve sağlık ilişkisi</a:t>
                      </a:r>
                      <a:endParaRPr lang="tr-TR" sz="1300" cap="none" spc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9067" marR="112236" marT="19733" marB="148001">
                    <a:lnL w="12700" cmpd="sng">
                      <a:noFill/>
                      <a:prstDash val="soli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</a:lnR>
                    <a:lnT w="12700" cmpd="sng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tr-TR" sz="1300" cap="none" spc="0">
                          <a:solidFill>
                            <a:schemeClr val="tx1"/>
                          </a:solidFill>
                          <a:effectLst/>
                        </a:rPr>
                        <a:t>Güncel makale bulma, Örnek haber bulma</a:t>
                      </a:r>
                      <a:endParaRPr lang="tr-TR" sz="1300" cap="none" spc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9067" marR="112236" marT="19733" marB="148001">
                    <a:lnL w="9525" cap="flat" cmpd="sng" algn="ctr">
                      <a:solidFill>
                        <a:schemeClr val="tx1"/>
                      </a:solidFill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tr-TR" sz="1300" b="1" cap="none" spc="0" dirty="0">
                          <a:solidFill>
                            <a:schemeClr val="tx1"/>
                          </a:solidFill>
                          <a:effectLst/>
                        </a:rPr>
                        <a:t>Sistemli bir şekilde anlatım, Makale inceleme</a:t>
                      </a:r>
                      <a:endParaRPr lang="tr-TR" sz="1300" b="1" cap="none" spc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9067" marR="112236" marT="19733" marB="148001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06000179"/>
                  </a:ext>
                </a:extLst>
              </a:tr>
              <a:tr h="601871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tr-TR" sz="1300" b="1" cap="none" spc="0">
                          <a:solidFill>
                            <a:schemeClr val="tx1"/>
                          </a:solidFill>
                          <a:effectLst/>
                        </a:rPr>
                        <a:t>4 </a:t>
                      </a:r>
                      <a:endParaRPr lang="tr-TR" sz="1300" b="1" cap="none" spc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9067" marR="112236" marT="19733" marB="148001" anchor="ctr">
                    <a:lnL w="9525" cap="flat" cmpd="sng" algn="ctr">
                      <a:solidFill>
                        <a:schemeClr val="tx1"/>
                      </a:solidFill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tr-TR" sz="1300" cap="none" spc="0">
                          <a:solidFill>
                            <a:schemeClr val="tx1"/>
                          </a:solidFill>
                          <a:effectLst/>
                        </a:rPr>
                        <a:t>Su kirliliği</a:t>
                      </a:r>
                      <a:endParaRPr lang="tr-TR" sz="1300" cap="none" spc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9067" marR="112236" marT="19733" marB="148001">
                    <a:lnL w="12700" cmpd="sng">
                      <a:noFill/>
                      <a:prstDash val="soli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</a:lnR>
                    <a:lnT w="9525" cap="flat" cmpd="sng" algn="ctr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tr-TR" sz="1300" cap="none" spc="0">
                          <a:solidFill>
                            <a:schemeClr val="tx1"/>
                          </a:solidFill>
                          <a:effectLst/>
                        </a:rPr>
                        <a:t>Kirlilik örnekleri araştırma,Öğrenci Sunum</a:t>
                      </a:r>
                      <a:endParaRPr lang="tr-TR" sz="1300" cap="none" spc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9067" marR="112236" marT="19733" marB="148001">
                    <a:lnL w="9525" cap="flat" cmpd="sng" algn="ctr">
                      <a:solidFill>
                        <a:schemeClr val="tx1"/>
                      </a:solidFill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tr-TR" sz="1300" b="1" cap="none" spc="0">
                          <a:solidFill>
                            <a:schemeClr val="tx1"/>
                          </a:solidFill>
                          <a:effectLst/>
                        </a:rPr>
                        <a:t>Problem tabanlı öğrenme, Sistemli bir şekilde anlatım,</a:t>
                      </a:r>
                      <a:endParaRPr lang="tr-TR" sz="1300" b="1" cap="none" spc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9067" marR="112236" marT="19733" marB="148001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25232048"/>
                  </a:ext>
                </a:extLst>
              </a:tr>
              <a:tr h="601871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tr-TR" sz="1300" b="1" cap="none" spc="0">
                          <a:solidFill>
                            <a:schemeClr val="tx1"/>
                          </a:solidFill>
                          <a:effectLst/>
                        </a:rPr>
                        <a:t>5</a:t>
                      </a:r>
                      <a:endParaRPr lang="tr-TR" sz="1300" b="1" cap="none" spc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9067" marR="112236" marT="19733" marB="148001" anchor="ctr">
                    <a:lnL w="9525" cap="flat" cmpd="sng" algn="ctr">
                      <a:solidFill>
                        <a:schemeClr val="tx1"/>
                      </a:solidFill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tr-TR" sz="1300" cap="none" spc="0">
                          <a:solidFill>
                            <a:schemeClr val="tx1"/>
                          </a:solidFill>
                          <a:effectLst/>
                        </a:rPr>
                        <a:t>Hava kirliliği</a:t>
                      </a:r>
                      <a:endParaRPr lang="tr-TR" sz="1300" cap="none" spc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9067" marR="112236" marT="19733" marB="148001">
                    <a:lnL w="12700" cmpd="sng">
                      <a:noFill/>
                      <a:prstDash val="soli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</a:lnR>
                    <a:lnT w="12700" cmpd="sng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tr-TR" sz="1300" cap="none" spc="0">
                          <a:solidFill>
                            <a:schemeClr val="tx1"/>
                          </a:solidFill>
                          <a:effectLst/>
                        </a:rPr>
                        <a:t>Güncel istatistik inceleme, Öğrenci Sunum</a:t>
                      </a:r>
                      <a:endParaRPr lang="tr-TR" sz="1300" cap="none" spc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9067" marR="112236" marT="19733" marB="148001">
                    <a:lnL w="9525" cap="flat" cmpd="sng" algn="ctr">
                      <a:solidFill>
                        <a:schemeClr val="tx1"/>
                      </a:solidFill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tr-TR" sz="1300" b="1" cap="none" spc="0">
                          <a:solidFill>
                            <a:schemeClr val="tx1"/>
                          </a:solidFill>
                          <a:effectLst/>
                        </a:rPr>
                        <a:t>Sistemli bir şekilde anlatım,, Beyin fırtınası</a:t>
                      </a:r>
                      <a:endParaRPr lang="tr-TR" sz="1300" b="1" cap="none" spc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9067" marR="112236" marT="19733" marB="148001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26660354"/>
                  </a:ext>
                </a:extLst>
              </a:tr>
              <a:tr h="601871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tr-TR" sz="1300" b="1" cap="none" spc="0">
                          <a:solidFill>
                            <a:schemeClr val="tx1"/>
                          </a:solidFill>
                          <a:effectLst/>
                        </a:rPr>
                        <a:t>6</a:t>
                      </a:r>
                      <a:endParaRPr lang="tr-TR" sz="1300" b="1" cap="none" spc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9067" marR="112236" marT="19733" marB="148001" anchor="ctr">
                    <a:lnL w="9525" cap="flat" cmpd="sng" algn="ctr">
                      <a:solidFill>
                        <a:schemeClr val="tx1"/>
                      </a:solidFill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tr-TR" sz="1300" b="1" cap="none" spc="0">
                          <a:solidFill>
                            <a:schemeClr val="tx1"/>
                          </a:solidFill>
                          <a:effectLst/>
                        </a:rPr>
                        <a:t>Gürültü kirliliği</a:t>
                      </a:r>
                      <a:endParaRPr lang="tr-TR" sz="1300" b="1" cap="none" spc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9067" marR="112236" marT="19733" marB="148001">
                    <a:lnL w="12700" cmpd="sng">
                      <a:noFill/>
                      <a:prstDash val="soli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</a:lnR>
                    <a:lnT w="9525" cap="flat" cmpd="sng" algn="ctr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tr-TR" sz="1300" b="1" cap="none" spc="0">
                          <a:solidFill>
                            <a:schemeClr val="tx1"/>
                          </a:solidFill>
                          <a:effectLst/>
                        </a:rPr>
                        <a:t>Gürültü kaynakları gözlemi, Öğrenci Sunum</a:t>
                      </a:r>
                      <a:endParaRPr lang="tr-TR" sz="1300" b="1" cap="none" spc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9067" marR="112236" marT="19733" marB="148001">
                    <a:lnL w="9525" cap="flat" cmpd="sng" algn="ctr">
                      <a:solidFill>
                        <a:schemeClr val="tx1"/>
                      </a:solidFill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tr-TR" sz="1300" b="1" cap="none" spc="0" dirty="0">
                          <a:solidFill>
                            <a:schemeClr val="tx1"/>
                          </a:solidFill>
                          <a:effectLst/>
                        </a:rPr>
                        <a:t>Sistemli bir şekilde anlatım,</a:t>
                      </a:r>
                      <a:endParaRPr lang="tr-TR" sz="1300" b="1" cap="none" spc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9067" marR="112236" marT="19733" marB="148001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0661135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710624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8">
            <a:extLst>
              <a:ext uri="{FF2B5EF4-FFF2-40B4-BE49-F238E27FC236}">
                <a16:creationId xmlns:a16="http://schemas.microsoft.com/office/drawing/2014/main" id="{AE2B703B-46F9-481A-A605-82E2A828C4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: Rounded Corners 10">
            <a:extLst>
              <a:ext uri="{FF2B5EF4-FFF2-40B4-BE49-F238E27FC236}">
                <a16:creationId xmlns:a16="http://schemas.microsoft.com/office/drawing/2014/main" id="{F13BE4D7-0C3D-4906-B230-A1C5B4665C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9496" y="1587970"/>
            <a:ext cx="11033008" cy="4768380"/>
          </a:xfrm>
          <a:prstGeom prst="roundRect">
            <a:avLst>
              <a:gd name="adj" fmla="val 3174"/>
            </a:avLst>
          </a:prstGeom>
          <a:solidFill>
            <a:schemeClr val="bg1">
              <a:alpha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4" name="İçerik Yer Tutucusu 3">
            <a:extLst>
              <a:ext uri="{FF2B5EF4-FFF2-40B4-BE49-F238E27FC236}">
                <a16:creationId xmlns:a16="http://schemas.microsoft.com/office/drawing/2014/main" id="{30A81E22-4C22-7119-3B09-3CA1050F773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53178286"/>
              </p:ext>
            </p:extLst>
          </p:nvPr>
        </p:nvGraphicFramePr>
        <p:xfrm>
          <a:off x="838200" y="1857233"/>
          <a:ext cx="10515602" cy="4238699"/>
        </p:xfrm>
        <a:graphic>
          <a:graphicData uri="http://schemas.openxmlformats.org/drawingml/2006/table">
            <a:tbl>
              <a:tblPr firstRow="1" firstCol="1" lastRow="1" lastCol="1" bandRow="1" bandCol="1">
                <a:noFill/>
              </a:tblPr>
              <a:tblGrid>
                <a:gridCol w="1154248">
                  <a:extLst>
                    <a:ext uri="{9D8B030D-6E8A-4147-A177-3AD203B41FA5}">
                      <a16:colId xmlns:a16="http://schemas.microsoft.com/office/drawing/2014/main" val="1781291507"/>
                    </a:ext>
                  </a:extLst>
                </a:gridCol>
                <a:gridCol w="3895420">
                  <a:extLst>
                    <a:ext uri="{9D8B030D-6E8A-4147-A177-3AD203B41FA5}">
                      <a16:colId xmlns:a16="http://schemas.microsoft.com/office/drawing/2014/main" val="290531951"/>
                    </a:ext>
                  </a:extLst>
                </a:gridCol>
                <a:gridCol w="2060538">
                  <a:extLst>
                    <a:ext uri="{9D8B030D-6E8A-4147-A177-3AD203B41FA5}">
                      <a16:colId xmlns:a16="http://schemas.microsoft.com/office/drawing/2014/main" val="3171886861"/>
                    </a:ext>
                  </a:extLst>
                </a:gridCol>
                <a:gridCol w="3405396">
                  <a:extLst>
                    <a:ext uri="{9D8B030D-6E8A-4147-A177-3AD203B41FA5}">
                      <a16:colId xmlns:a16="http://schemas.microsoft.com/office/drawing/2014/main" val="2198812410"/>
                    </a:ext>
                  </a:extLst>
                </a:gridCol>
              </a:tblGrid>
              <a:tr h="816470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tr-TR" sz="1700" b="1" i="0" u="none" strike="noStrike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Hafta</a:t>
                      </a:r>
                      <a:endParaRPr lang="tr-TR" sz="1700" b="1" i="0" u="none" strike="noStrike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17146" marR="130288" marT="130288" marB="130288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9050" cap="flat" cmpd="sng" algn="ctr">
                      <a:solidFill>
                        <a:srgbClr val="8F9A9D">
                          <a:alpha val="60000"/>
                        </a:srgbClr>
                      </a:solidFill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tr-TR" sz="1700" b="1" i="0" u="none" strike="noStrike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Konu</a:t>
                      </a:r>
                      <a:endParaRPr lang="tr-TR" sz="1700" b="0" i="0" u="none" strike="noStrike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17146" marR="130288" marT="130288" marB="130288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9050" cap="flat" cmpd="sng" algn="ctr">
                      <a:solidFill>
                        <a:srgbClr val="8F9A9D">
                          <a:alpha val="60000"/>
                        </a:srgbClr>
                      </a:solidFill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tr-TR" sz="1700" b="1" i="0" u="none" strike="noStrike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Hazırlık</a:t>
                      </a:r>
                      <a:endParaRPr lang="tr-TR" sz="1700" b="0" i="0" u="none" strike="noStrike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17146" marR="130288" marT="130288" marB="130288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9050" cap="flat" cmpd="sng" algn="ctr">
                      <a:solidFill>
                        <a:srgbClr val="8F9A9D">
                          <a:alpha val="60000"/>
                        </a:srgbClr>
                      </a:solidFill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indent="182880" algn="ctr" fontAlgn="ctr">
                        <a:buNone/>
                      </a:pPr>
                      <a:r>
                        <a:rPr lang="tr-TR" sz="1700" b="1" i="0" u="none" strike="noStrike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Öğretim Yöntem ve Teknikleri</a:t>
                      </a:r>
                      <a:endParaRPr lang="tr-TR" sz="1700" b="1" i="0" u="none" strike="noStrike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17146" marR="130288" marT="130288" marB="130288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9050" cap="flat" cmpd="sng" algn="ctr">
                      <a:solidFill>
                        <a:srgbClr val="8F9A9D">
                          <a:alpha val="60000"/>
                        </a:srgbClr>
                      </a:solidFill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459357"/>
                  </a:ext>
                </a:extLst>
              </a:tr>
              <a:tr h="665916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tr-TR" sz="1300" b="1" i="0" u="none" strike="noStrike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7</a:t>
                      </a:r>
                      <a:endParaRPr lang="tr-TR" sz="1300" b="1" i="0" u="none" strike="noStrike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17146" marR="112916" marT="112916" marB="112916" anchor="ctr">
                    <a:lnL w="12700" cmpd="sng">
                      <a:noFill/>
                      <a:prstDash val="soli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rgbClr val="B4BCBE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tr-TR" sz="1300" b="0" i="0" u="none" strike="noStrike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Toprak kirliliği</a:t>
                      </a:r>
                      <a:endParaRPr lang="tr-TR" sz="1300" b="0" i="0" u="none" strike="noStrike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17146" marR="112916" marT="112916" marB="112916">
                    <a:lnL w="19050" cap="flat" cmpd="sng" algn="ctr">
                      <a:solidFill>
                        <a:srgbClr val="FFFFFF"/>
                      </a:solidFill>
                      <a:prstDash val="soli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</a:lnR>
                    <a:lnT w="12700" cmpd="sng">
                      <a:noFill/>
                      <a:prstDash val="soli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</a:lnB>
                    <a:solidFill>
                      <a:srgbClr val="B4BCBE">
                        <a:alpha val="3490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tr-TR" sz="1300" b="0" i="0" u="none" strike="noStrike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Vaka raporu hazırlama,</a:t>
                      </a:r>
                      <a:endParaRPr lang="tr-TR" sz="1300" b="0" i="0" u="none" strike="noStrike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17146" marR="112916" marT="112916" marB="112916">
                    <a:lnL w="9525" cap="flat" cmpd="sng" algn="ctr">
                      <a:solidFill>
                        <a:srgbClr val="FFFFFF"/>
                      </a:solidFill>
                      <a:prstDash val="soli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rgbClr val="B4BCBE">
                        <a:alpha val="3490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tr-TR" sz="1300" b="1" i="0" u="none" strike="noStrike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Sistemli bir şekilde anlatım, Kavram haritası</a:t>
                      </a:r>
                      <a:endParaRPr lang="tr-TR" sz="1300" b="1" i="0" u="none" strike="noStrike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17146" marR="112916" marT="112916" marB="112916">
                    <a:lnL w="19050" cap="flat" cmpd="sng" algn="ctr">
                      <a:solidFill>
                        <a:srgbClr val="FFFFFF"/>
                      </a:solidFill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rgbClr val="B4BCBE">
                        <a:alpha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59433789"/>
                  </a:ext>
                </a:extLst>
              </a:tr>
              <a:tr h="463246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tr-TR" sz="1300" b="1" i="0" u="none" strike="noStrike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8</a:t>
                      </a:r>
                      <a:endParaRPr lang="tr-TR" sz="1300" b="1" i="0" u="none" strike="noStrike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17146" marR="112916" marT="112916" marB="112916" anchor="ctr">
                    <a:lnL w="12700" cmpd="sng">
                      <a:noFill/>
                      <a:prstDash val="soli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rgbClr val="B4BCBE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tr-TR" sz="1300" b="0" i="0" u="none" strike="noStrike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Ara Sınav</a:t>
                      </a:r>
                      <a:endParaRPr lang="tr-TR" sz="1300" b="0" i="0" u="none" strike="noStrike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17146" marR="112916" marT="112916" marB="112916" anchor="ctr">
                    <a:lnL w="19050" cap="flat" cmpd="sng" algn="ctr">
                      <a:solidFill>
                        <a:srgbClr val="FFFFFF"/>
                      </a:solidFill>
                      <a:prstDash val="soli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</a:lnB>
                    <a:solidFill>
                      <a:srgbClr val="B4BCBE">
                        <a:alpha val="3490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tr-TR" sz="1300" b="0" i="0" u="none" strike="noStrike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tr-TR" sz="1300" b="0" i="0" u="none" strike="noStrike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17146" marR="112916" marT="112916" marB="112916" anchor="ctr">
                    <a:lnL w="9525" cap="flat" cmpd="sng" algn="ctr">
                      <a:solidFill>
                        <a:srgbClr val="FFFFFF"/>
                      </a:solidFill>
                      <a:prstDash val="soli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rgbClr val="B4BCBE">
                        <a:alpha val="3490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tr-TR" sz="1300" b="1" i="0" u="none" strike="noStrike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Yazılı Sınav</a:t>
                      </a:r>
                      <a:endParaRPr lang="tr-TR" sz="1300" b="1" i="0" u="none" strike="noStrike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17146" marR="112916" marT="112916" marB="112916" anchor="ctr">
                    <a:lnL w="19050" cap="flat" cmpd="sng" algn="ctr">
                      <a:solidFill>
                        <a:srgbClr val="FFFFFF"/>
                      </a:solidFill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rgbClr val="B4BCBE">
                        <a:alpha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05565409"/>
                  </a:ext>
                </a:extLst>
              </a:tr>
              <a:tr h="463246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tr-TR" sz="1300" b="1" i="0" u="none" strike="noStrike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9</a:t>
                      </a:r>
                      <a:endParaRPr lang="tr-TR" sz="1300" b="1" i="0" u="none" strike="noStrike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17146" marR="112916" marT="112916" marB="112916" anchor="ctr">
                    <a:lnL w="12700" cmpd="sng">
                      <a:noFill/>
                      <a:prstDash val="soli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rgbClr val="B4BCBE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tr-TR" sz="1300" b="0" i="0" u="none" strike="noStrike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Ara Sınav</a:t>
                      </a:r>
                      <a:endParaRPr lang="tr-TR" sz="1300" b="0" i="0" u="none" strike="noStrike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17146" marR="112916" marT="112916" marB="112916" anchor="ctr">
                    <a:lnL w="19050" cap="flat" cmpd="sng" algn="ctr">
                      <a:solidFill>
                        <a:srgbClr val="FFFFFF"/>
                      </a:solidFill>
                      <a:prstDash val="soli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</a:lnB>
                    <a:solidFill>
                      <a:srgbClr val="B4BCBE">
                        <a:alpha val="3490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tr-TR" sz="1300" b="0" i="0" u="none" strike="noStrike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tr-TR" sz="1300" b="0" i="0" u="none" strike="noStrike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17146" marR="112916" marT="112916" marB="112916" anchor="ctr">
                    <a:lnL w="9525" cap="flat" cmpd="sng" algn="ctr">
                      <a:solidFill>
                        <a:srgbClr val="FFFFFF"/>
                      </a:solidFill>
                      <a:prstDash val="soli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rgbClr val="B4BCBE">
                        <a:alpha val="3490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tr-TR" sz="1300" b="1" i="0" u="none" strike="noStrike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Yazılı Sınav</a:t>
                      </a:r>
                      <a:endParaRPr lang="tr-TR" sz="1300" b="1" i="0" u="none" strike="noStrike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17146" marR="112916" marT="112916" marB="112916" anchor="ctr">
                    <a:lnL w="19050" cap="flat" cmpd="sng" algn="ctr">
                      <a:solidFill>
                        <a:srgbClr val="FFFFFF"/>
                      </a:solidFill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rgbClr val="B4BCBE">
                        <a:alpha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32216404"/>
                  </a:ext>
                </a:extLst>
              </a:tr>
              <a:tr h="463246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tr-TR" sz="1300" b="1" i="0" u="none" strike="noStrike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10</a:t>
                      </a:r>
                      <a:endParaRPr lang="tr-TR" sz="1300" b="1" i="0" u="none" strike="noStrike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17146" marR="112916" marT="112916" marB="112916" anchor="ctr">
                    <a:lnL w="12700" cmpd="sng">
                      <a:noFill/>
                      <a:prstDash val="soli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rgbClr val="B4BCBE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tr-TR" sz="1300" b="0" i="0" u="none" strike="noStrike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Atıklar ve enerji kaynakları</a:t>
                      </a:r>
                      <a:endParaRPr lang="tr-TR" sz="1300" b="0" i="0" u="none" strike="noStrike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17146" marR="112916" marT="112916" marB="112916" anchor="ctr">
                    <a:lnL w="19050" cap="flat" cmpd="sng" algn="ctr">
                      <a:solidFill>
                        <a:srgbClr val="FFFFFF"/>
                      </a:solidFill>
                      <a:prstDash val="soli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</a:lnB>
                    <a:solidFill>
                      <a:srgbClr val="B4BCBE">
                        <a:alpha val="3490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tr-TR" sz="1300" b="0" i="0" u="none" strike="noStrike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Atık türlerini listeleme</a:t>
                      </a:r>
                      <a:endParaRPr lang="tr-TR" sz="1300" b="0" i="0" u="none" strike="noStrike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17146" marR="112916" marT="112916" marB="112916" anchor="ctr">
                    <a:lnL w="9525" cap="flat" cmpd="sng" algn="ctr">
                      <a:solidFill>
                        <a:srgbClr val="FFFFFF"/>
                      </a:solidFill>
                      <a:prstDash val="soli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rgbClr val="B4BCBE">
                        <a:alpha val="3490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tr-TR" sz="1300" b="1" i="0" u="none" strike="noStrike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Sistemli bir şekilde anlatım,</a:t>
                      </a:r>
                      <a:endParaRPr lang="tr-TR" sz="1300" b="1" i="0" u="none" strike="noStrike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17146" marR="112916" marT="112916" marB="112916" anchor="ctr">
                    <a:lnL w="19050" cap="flat" cmpd="sng" algn="ctr">
                      <a:solidFill>
                        <a:srgbClr val="FFFFFF"/>
                      </a:solidFill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rgbClr val="B4BCBE">
                        <a:alpha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62040754"/>
                  </a:ext>
                </a:extLst>
              </a:tr>
              <a:tr h="665916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tr-TR" sz="1300" b="1" i="0" u="none" strike="noStrike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11</a:t>
                      </a:r>
                      <a:endParaRPr lang="tr-TR" sz="1300" b="1" i="0" u="none" strike="noStrike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17146" marR="112916" marT="112916" marB="112916" anchor="ctr">
                    <a:lnL w="12700" cmpd="sng">
                      <a:noFill/>
                      <a:prstDash val="soli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rgbClr val="B4BCBE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tr-TR" sz="1300" b="0" i="0" u="none" strike="noStrike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Yangın ile ilgili genel tanımlar ,Yangın türleri</a:t>
                      </a:r>
                      <a:endParaRPr lang="tr-TR" sz="1300" b="0" i="0" u="none" strike="noStrike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17146" marR="112916" marT="112916" marB="112916" anchor="ctr">
                    <a:lnL w="19050" cap="flat" cmpd="sng" algn="ctr">
                      <a:solidFill>
                        <a:srgbClr val="FFFFFF"/>
                      </a:solidFill>
                      <a:prstDash val="soli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rgbClr val="B4BCBE">
                        <a:alpha val="3490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tr-TR" sz="1300" b="0" i="0" u="none" strike="noStrike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Yangın senaryosu hazırlama</a:t>
                      </a:r>
                      <a:endParaRPr lang="tr-TR" sz="1300" b="0" i="0" u="none" strike="noStrike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17146" marR="112916" marT="112916" marB="112916" anchor="ctr">
                    <a:lnL w="9525" cap="flat" cmpd="sng" algn="ctr">
                      <a:solidFill>
                        <a:srgbClr val="FFFFFF"/>
                      </a:solidFill>
                      <a:prstDash val="soli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rgbClr val="B4BCBE">
                        <a:alpha val="3490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tr-TR" sz="1300" b="1" i="0" u="none" strike="noStrike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Senaryo çözümü</a:t>
                      </a:r>
                      <a:endParaRPr lang="tr-TR" sz="1300" b="1" i="0" u="none" strike="noStrike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17146" marR="112916" marT="112916" marB="112916" anchor="ctr">
                    <a:lnL w="19050" cap="flat" cmpd="sng" algn="ctr">
                      <a:solidFill>
                        <a:srgbClr val="FFFFFF"/>
                      </a:solidFill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rgbClr val="B4BCBE">
                        <a:alpha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99874880"/>
                  </a:ext>
                </a:extLst>
              </a:tr>
              <a:tr h="700659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tr-TR" sz="1300" b="1" i="0" u="none" strike="noStrike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12</a:t>
                      </a:r>
                      <a:endParaRPr lang="tr-TR" sz="1300" b="1" i="0" u="none" strike="noStrike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17146" marR="130288" marT="130288" marB="130288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9050" cap="flat" cmpd="sng" algn="ctr">
                      <a:solidFill>
                        <a:srgbClr val="8F9A9D">
                          <a:alpha val="60000"/>
                        </a:srgbClr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tr-TR" sz="1300" b="1" i="0" u="none" strike="noStrike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Yangın çıkma sebepleri</a:t>
                      </a:r>
                      <a:endParaRPr lang="tr-TR" sz="1300" b="0" i="0" u="none" strike="noStrike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17146" marR="130288" marT="130288" marB="130288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9050" cap="flat" cmpd="sng" algn="ctr">
                      <a:solidFill>
                        <a:srgbClr val="8F9A9D">
                          <a:alpha val="60000"/>
                        </a:srgbClr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tr-TR" sz="1300" b="1" i="0" u="none" strike="noStrike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Vaka örneği getirme</a:t>
                      </a:r>
                      <a:endParaRPr lang="tr-TR" sz="1300" b="0" i="0" u="none" strike="noStrike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17146" marR="130288" marT="130288" marB="130288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9050" cap="flat" cmpd="sng" algn="ctr">
                      <a:solidFill>
                        <a:srgbClr val="8F9A9D">
                          <a:alpha val="60000"/>
                        </a:srgbClr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tr-TR" sz="1300" b="1" i="0" u="none" strike="noStrike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Sistemli bir şekilde </a:t>
                      </a:r>
                      <a:r>
                        <a:rPr lang="tr-TR" sz="1300" b="1" i="0" u="none" strike="noStrike" err="1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anlatım,Tartışma</a:t>
                      </a:r>
                      <a:r>
                        <a:rPr lang="tr-TR" sz="1300" b="1" i="0" u="none" strike="noStrike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, grup çalışması</a:t>
                      </a:r>
                      <a:endParaRPr lang="tr-TR" sz="1300" b="1" i="0" u="none" strike="noStrike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17146" marR="130288" marT="130288" marB="130288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9050" cap="flat" cmpd="sng" algn="ctr">
                      <a:solidFill>
                        <a:srgbClr val="8F9A9D">
                          <a:alpha val="60000"/>
                        </a:srgbClr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3568983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296897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AE2B703B-46F9-481A-A605-82E2A828C4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F13BE4D7-0C3D-4906-B230-A1C5B4665C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9496" y="1587970"/>
            <a:ext cx="11033008" cy="4768380"/>
          </a:xfrm>
          <a:prstGeom prst="roundRect">
            <a:avLst>
              <a:gd name="adj" fmla="val 3174"/>
            </a:avLst>
          </a:prstGeom>
          <a:solidFill>
            <a:schemeClr val="bg1">
              <a:alpha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4" name="İçerik Yer Tutucusu 3">
            <a:extLst>
              <a:ext uri="{FF2B5EF4-FFF2-40B4-BE49-F238E27FC236}">
                <a16:creationId xmlns:a16="http://schemas.microsoft.com/office/drawing/2014/main" id="{A9CB653F-6FD1-E792-63A7-38D58598D9D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49803281"/>
              </p:ext>
            </p:extLst>
          </p:nvPr>
        </p:nvGraphicFramePr>
        <p:xfrm>
          <a:off x="1216740" y="1587970"/>
          <a:ext cx="9264745" cy="4351342"/>
        </p:xfrm>
        <a:graphic>
          <a:graphicData uri="http://schemas.openxmlformats.org/drawingml/2006/table">
            <a:tbl>
              <a:tblPr firstRow="1" firstCol="1" lastRow="1" lastCol="1" bandRow="1" bandCol="1">
                <a:solidFill>
                  <a:schemeClr val="bg1">
                    <a:lumMod val="95000"/>
                  </a:schemeClr>
                </a:solidFill>
              </a:tblPr>
              <a:tblGrid>
                <a:gridCol w="1203990">
                  <a:extLst>
                    <a:ext uri="{9D8B030D-6E8A-4147-A177-3AD203B41FA5}">
                      <a16:colId xmlns:a16="http://schemas.microsoft.com/office/drawing/2014/main" val="1574081510"/>
                    </a:ext>
                  </a:extLst>
                </a:gridCol>
                <a:gridCol w="3199385">
                  <a:extLst>
                    <a:ext uri="{9D8B030D-6E8A-4147-A177-3AD203B41FA5}">
                      <a16:colId xmlns:a16="http://schemas.microsoft.com/office/drawing/2014/main" val="408390766"/>
                    </a:ext>
                  </a:extLst>
                </a:gridCol>
                <a:gridCol w="1625431">
                  <a:extLst>
                    <a:ext uri="{9D8B030D-6E8A-4147-A177-3AD203B41FA5}">
                      <a16:colId xmlns:a16="http://schemas.microsoft.com/office/drawing/2014/main" val="3907406301"/>
                    </a:ext>
                  </a:extLst>
                </a:gridCol>
                <a:gridCol w="3235939">
                  <a:extLst>
                    <a:ext uri="{9D8B030D-6E8A-4147-A177-3AD203B41FA5}">
                      <a16:colId xmlns:a16="http://schemas.microsoft.com/office/drawing/2014/main" val="1426481931"/>
                    </a:ext>
                  </a:extLst>
                </a:gridCol>
              </a:tblGrid>
              <a:tr h="833938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tr-TR" sz="2200" b="0" i="0" u="none" strike="noStrike" cap="none" spc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Hafta</a:t>
                      </a:r>
                      <a:endParaRPr lang="tr-TR" sz="2200" b="0" i="0" u="none" strike="noStrike" cap="none" spc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87864" marR="187864" marT="123852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noFill/>
                      <a:prstDash val="solid"/>
                    </a:lnT>
                    <a:lnB w="38100" cmpd="sng">
                      <a:noFill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tr-TR" sz="2200" b="0" i="0" u="none" strike="noStrike" cap="none" spc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Konu</a:t>
                      </a:r>
                      <a:endParaRPr lang="tr-TR" sz="2200" b="0" i="0" u="none" strike="noStrike" cap="none" spc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87864" marR="187864" marT="123852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noFill/>
                      <a:prstDash val="solid"/>
                    </a:lnT>
                    <a:lnB w="38100" cmpd="sng">
                      <a:noFill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tr-TR" sz="2200" b="0" i="0" u="none" strike="noStrike" cap="none" spc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Hazırlık</a:t>
                      </a:r>
                      <a:endParaRPr lang="tr-TR" sz="2200" b="0" i="0" u="none" strike="noStrike" cap="none" spc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87864" marR="187864" marT="123852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noFill/>
                      <a:prstDash val="solid"/>
                    </a:lnT>
                    <a:lnB w="38100" cmpd="sng">
                      <a:noFill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indent="182880" algn="l" fontAlgn="ctr">
                        <a:buNone/>
                      </a:pPr>
                      <a:r>
                        <a:rPr lang="tr-TR" sz="2200" b="0" i="0" u="none" strike="noStrike" cap="none" spc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Öğretim Yöntem ve Teknikleri</a:t>
                      </a:r>
                      <a:endParaRPr lang="tr-TR" sz="2200" b="0" i="0" u="none" strike="noStrike" cap="none" spc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87864" marR="187864" marT="123852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noFill/>
                      <a:prstDash val="solid"/>
                    </a:lnT>
                    <a:lnB w="38100" cmpd="sng">
                      <a:noFill/>
                    </a:lnB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64104728"/>
                  </a:ext>
                </a:extLst>
              </a:tr>
              <a:tr h="668802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tr-TR" sz="1600" b="1" i="0" u="none" strike="noStrike" cap="none" spc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13</a:t>
                      </a:r>
                      <a:endParaRPr lang="tr-TR" sz="1600" b="1" i="0" u="none" strike="noStrike" cap="none" spc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87864" marR="187864" marT="123852" marB="0" anchor="ctr">
                    <a:lnL w="12700" cmpd="sng">
                      <a:noFill/>
                      <a:prstDash val="solid"/>
                    </a:lnL>
                    <a:lnR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R>
                    <a:lnT w="38100" cmpd="sng">
                      <a:noFill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tr-TR" sz="1600" b="0" i="0" u="none" strike="noStrike" cap="none" spc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Yangın tatbikatı</a:t>
                      </a:r>
                      <a:endParaRPr lang="tr-TR" sz="1600" b="0" i="0" u="none" strike="noStrike" cap="none" spc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87864" marR="187864" marT="123852" marB="0" anchor="ctr">
                    <a:lnL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L>
                    <a:lnR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R>
                    <a:lnT w="38100" cmpd="sng">
                      <a:noFill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tr-TR" sz="1600" b="0" i="0" u="none" strike="noStrike" cap="none" spc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Tatbikat için hazırlık</a:t>
                      </a:r>
                      <a:endParaRPr lang="tr-TR" sz="1600" b="0" i="0" u="none" strike="noStrike" cap="none" spc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87864" marR="187864" marT="123852" marB="0" anchor="ctr">
                    <a:lnL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L>
                    <a:lnR w="12700" cmpd="sng">
                      <a:noFill/>
                      <a:prstDash val="solid"/>
                    </a:lnR>
                    <a:lnT w="38100" cmpd="sng">
                      <a:noFill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tr-TR" sz="1600" b="1" i="0" u="none" strike="noStrike" cap="none" spc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Sistemli bir şekilde </a:t>
                      </a:r>
                      <a:r>
                        <a:rPr lang="tr-TR" sz="1600" b="1" i="0" u="none" strike="noStrike" cap="none" spc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anlatım,Uygulamalı</a:t>
                      </a:r>
                      <a:r>
                        <a:rPr lang="tr-TR" sz="1600" b="1" i="0" u="none" strike="noStrike" cap="none" spc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 etkinlik</a:t>
                      </a:r>
                      <a:endParaRPr lang="tr-TR" sz="1600" b="1" i="0" u="none" strike="noStrike" cap="none" spc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87864" marR="187864" marT="123852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38100" cmpd="sng">
                      <a:noFill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45149446"/>
                  </a:ext>
                </a:extLst>
              </a:tr>
              <a:tr h="916506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tr-TR" sz="1600" b="1" i="0" u="none" strike="noStrike" cap="none" spc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14</a:t>
                      </a:r>
                      <a:endParaRPr lang="tr-TR" sz="1600" b="1" i="0" u="none" strike="noStrike" cap="none" spc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87864" marR="187864" marT="123852" marB="0" anchor="ctr">
                    <a:lnL w="12700" cmpd="sng">
                      <a:noFill/>
                      <a:prstDash val="solid"/>
                    </a:lnL>
                    <a:lnR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tr-TR" sz="1600" b="0" i="0" u="none" strike="noStrike" cap="none" spc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Yangın söndürme sistemleri</a:t>
                      </a:r>
                      <a:endParaRPr lang="tr-TR" sz="1600" b="0" i="0" u="none" strike="noStrike" cap="none" spc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87864" marR="187864" marT="123852" marB="0" anchor="ctr">
                    <a:lnL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L>
                    <a:lnR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tr-TR" sz="1600" b="0" i="0" u="none" strike="noStrike" cap="none" spc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Söndürme ekipmanları araştırma</a:t>
                      </a:r>
                      <a:endParaRPr lang="tr-TR" sz="1600" b="0" i="0" u="none" strike="noStrike" cap="none" spc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87864" marR="187864" marT="123852" marB="0" anchor="ctr">
                    <a:lnL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tr-TR" sz="1600" b="1" i="0" u="none" strike="noStrike" cap="none" spc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Sistemli bir şekilde anlatım,</a:t>
                      </a:r>
                      <a:endParaRPr lang="tr-TR" sz="1600" b="1" i="0" u="none" strike="noStrike" cap="none" spc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87864" marR="187864" marT="123852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34665799"/>
                  </a:ext>
                </a:extLst>
              </a:tr>
              <a:tr h="668802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tr-TR" sz="1600" b="1" i="0" u="none" strike="noStrike" cap="none" spc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15</a:t>
                      </a:r>
                      <a:endParaRPr lang="tr-TR" sz="1600" b="1" i="0" u="none" strike="noStrike" cap="none" spc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87864" marR="187864" marT="123852" marB="0" anchor="ctr">
                    <a:lnL w="12700" cmpd="sng">
                      <a:noFill/>
                      <a:prstDash val="solid"/>
                    </a:lnL>
                    <a:lnR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tr-TR" sz="1600" b="0" i="0" u="none" strike="noStrike" cap="none" spc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Yangın güvenlik önlemleri</a:t>
                      </a:r>
                      <a:endParaRPr lang="tr-TR" sz="1600" b="0" i="0" u="none" strike="noStrike" cap="none" spc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87864" marR="187864" marT="123852" marB="0" anchor="ctr">
                    <a:lnL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L>
                    <a:lnR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tr-TR" sz="1600" b="0" i="0" u="none" strike="noStrike" cap="none" spc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Mevzuat inceleme</a:t>
                      </a:r>
                      <a:endParaRPr lang="tr-TR" sz="1600" b="0" i="0" u="none" strike="noStrike" cap="none" spc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87864" marR="187864" marT="123852" marB="0" anchor="ctr">
                    <a:lnL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tr-TR" sz="1600" b="1" i="0" u="none" strike="noStrike" cap="none" spc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Sistemli bir şekilde anlatım,</a:t>
                      </a:r>
                      <a:endParaRPr lang="tr-TR" sz="1600" b="1" i="0" u="none" strike="noStrike" cap="none" spc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87864" marR="187864" marT="123852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52988853"/>
                  </a:ext>
                </a:extLst>
              </a:tr>
              <a:tr h="421098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tr-TR" sz="1600" b="1" i="0" u="none" strike="noStrike" cap="none" spc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16</a:t>
                      </a:r>
                      <a:endParaRPr lang="tr-TR" sz="1600" b="1" i="0" u="none" strike="noStrike" cap="none" spc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87864" marR="187864" marT="123852" marB="0" anchor="ctr">
                    <a:lnL w="12700" cmpd="sng">
                      <a:noFill/>
                      <a:prstDash val="solid"/>
                    </a:lnL>
                    <a:lnR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tr-TR" sz="1600" b="0" i="0" u="none" strike="noStrike" cap="none" spc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Yangın ile ilgili genel tanımlar</a:t>
                      </a:r>
                      <a:endParaRPr lang="tr-TR" sz="1600" b="0" i="0" u="none" strike="noStrike" cap="none" spc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87864" marR="187864" marT="123852" marB="0" anchor="ctr">
                    <a:lnL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L>
                    <a:lnR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tr-TR" sz="1600" b="0" i="0" u="none" strike="noStrike" cap="none" spc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Ders notu</a:t>
                      </a:r>
                      <a:endParaRPr lang="tr-TR" sz="1600" b="0" i="0" u="none" strike="noStrike" cap="none" spc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87864" marR="187864" marT="123852" marB="0" anchor="ctr">
                    <a:lnL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tr-TR" sz="1600" b="1" i="0" u="none" strike="noStrike" cap="none" spc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Sistemli bir şekilde anlatım,</a:t>
                      </a:r>
                      <a:endParaRPr lang="tr-TR" sz="1600" b="1" i="0" u="none" strike="noStrike" cap="none" spc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87864" marR="187864" marT="123852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63387591"/>
                  </a:ext>
                </a:extLst>
              </a:tr>
              <a:tr h="421098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tr-TR" sz="1600" b="1" i="0" u="none" strike="noStrike" cap="none" spc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17</a:t>
                      </a:r>
                      <a:endParaRPr lang="tr-TR" sz="1600" b="1" i="0" u="none" strike="noStrike" cap="none" spc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87864" marR="187864" marT="123852" marB="0" anchor="ctr">
                    <a:lnL w="12700" cmpd="sng">
                      <a:noFill/>
                      <a:prstDash val="solid"/>
                    </a:lnL>
                    <a:lnR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T>
                    <a:lnB w="285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tr-TR" sz="1600" b="0" i="0" u="none" strike="noStrike" cap="none" spc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Final Sınavı</a:t>
                      </a:r>
                      <a:endParaRPr lang="tr-TR" sz="1600" b="0" i="0" u="none" strike="noStrike" cap="none" spc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87864" marR="187864" marT="123852" marB="0" anchor="ctr">
                    <a:lnL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L>
                    <a:lnR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R>
                    <a:lnT w="12700" cmpd="sng">
                      <a:noFill/>
                      <a:prstDash val="solid"/>
                    </a:lnT>
                    <a:lnB w="285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tr-TR" sz="1600" b="0" i="0" u="none" strike="noStrike" cap="none" spc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tr-TR" sz="1600" b="0" i="0" u="none" strike="noStrike" cap="none" spc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87864" marR="187864" marT="123852" marB="0" anchor="ctr">
                    <a:lnL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T>
                    <a:lnB w="285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tr-TR" sz="1600" b="1" i="0" u="none" strike="noStrike" cap="none" spc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Yazılı Sınav</a:t>
                      </a:r>
                      <a:endParaRPr lang="tr-TR" sz="1600" b="1" i="0" u="none" strike="noStrike" cap="none" spc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87864" marR="187864" marT="123852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T>
                    <a:lnB w="285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5584976"/>
                  </a:ext>
                </a:extLst>
              </a:tr>
              <a:tr h="421098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tr-TR" sz="1600" b="1" i="0" u="none" strike="noStrike" cap="none" spc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18</a:t>
                      </a:r>
                      <a:endParaRPr lang="tr-TR" sz="1600" b="1" i="0" u="none" strike="noStrike" cap="none" spc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87864" marR="187864" marT="123852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285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tr-TR" sz="1600" b="1" i="0" u="none" strike="noStrike" cap="none" spc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Final Sınavı</a:t>
                      </a:r>
                      <a:endParaRPr lang="tr-TR" sz="1600" b="1" i="0" u="none" strike="noStrike" cap="none" spc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87864" marR="187864" marT="123852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285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tr-TR" sz="1600" b="1" i="0" u="none" strike="noStrike" cap="none" spc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tr-TR" sz="1600" b="1" i="0" u="none" strike="noStrike" cap="none" spc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87864" marR="187864" marT="123852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285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tr-TR" sz="1600" b="1" i="0" u="none" strike="noStrike" cap="none" spc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Yazılı Sınav</a:t>
                      </a:r>
                      <a:endParaRPr lang="tr-TR" sz="1600" b="1" i="0" u="none" strike="noStrike" cap="none" spc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87864" marR="187864" marT="123852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285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5841731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6443264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9">
            <a:extLst>
              <a:ext uri="{FF2B5EF4-FFF2-40B4-BE49-F238E27FC236}">
                <a16:creationId xmlns:a16="http://schemas.microsoft.com/office/drawing/2014/main" id="{AE2B703B-46F9-481A-A605-82E2A828C4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: Rounded Corners 11">
            <a:extLst>
              <a:ext uri="{FF2B5EF4-FFF2-40B4-BE49-F238E27FC236}">
                <a16:creationId xmlns:a16="http://schemas.microsoft.com/office/drawing/2014/main" id="{F13BE4D7-0C3D-4906-B230-A1C5B4665C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9496" y="1587970"/>
            <a:ext cx="11033008" cy="4768380"/>
          </a:xfrm>
          <a:prstGeom prst="roundRect">
            <a:avLst>
              <a:gd name="adj" fmla="val 3174"/>
            </a:avLst>
          </a:prstGeom>
          <a:solidFill>
            <a:schemeClr val="bg1">
              <a:alpha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İçerik Yer Tutucusu 4">
            <a:extLst>
              <a:ext uri="{FF2B5EF4-FFF2-40B4-BE49-F238E27FC236}">
                <a16:creationId xmlns:a16="http://schemas.microsoft.com/office/drawing/2014/main" id="{87E6C273-3B32-967D-BF54-76014B5ABCA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48163788"/>
              </p:ext>
            </p:extLst>
          </p:nvPr>
        </p:nvGraphicFramePr>
        <p:xfrm>
          <a:off x="1848225" y="1800911"/>
          <a:ext cx="8495551" cy="4351340"/>
        </p:xfrm>
        <a:graphic>
          <a:graphicData uri="http://schemas.openxmlformats.org/drawingml/2006/table">
            <a:tbl>
              <a:tblPr firstRow="1" firstCol="1" lastRow="1" lastCol="1" bandRow="1" bandCol="1">
                <a:noFill/>
                <a:tableStyleId>{5C22544A-7EE6-4342-B048-85BDC9FD1C3A}</a:tableStyleId>
              </a:tblPr>
              <a:tblGrid>
                <a:gridCol w="3040614">
                  <a:extLst>
                    <a:ext uri="{9D8B030D-6E8A-4147-A177-3AD203B41FA5}">
                      <a16:colId xmlns:a16="http://schemas.microsoft.com/office/drawing/2014/main" val="2071789071"/>
                    </a:ext>
                  </a:extLst>
                </a:gridCol>
                <a:gridCol w="1567363">
                  <a:extLst>
                    <a:ext uri="{9D8B030D-6E8A-4147-A177-3AD203B41FA5}">
                      <a16:colId xmlns:a16="http://schemas.microsoft.com/office/drawing/2014/main" val="2005537972"/>
                    </a:ext>
                  </a:extLst>
                </a:gridCol>
                <a:gridCol w="1755574">
                  <a:extLst>
                    <a:ext uri="{9D8B030D-6E8A-4147-A177-3AD203B41FA5}">
                      <a16:colId xmlns:a16="http://schemas.microsoft.com/office/drawing/2014/main" val="2071304444"/>
                    </a:ext>
                  </a:extLst>
                </a:gridCol>
                <a:gridCol w="2132000">
                  <a:extLst>
                    <a:ext uri="{9D8B030D-6E8A-4147-A177-3AD203B41FA5}">
                      <a16:colId xmlns:a16="http://schemas.microsoft.com/office/drawing/2014/main" val="3179506064"/>
                    </a:ext>
                  </a:extLst>
                </a:gridCol>
              </a:tblGrid>
              <a:tr h="870268">
                <a:tc gridSpan="4"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tr-TR" sz="2500" b="1" cap="none" spc="0">
                          <a:solidFill>
                            <a:schemeClr val="tx1"/>
                          </a:solidFill>
                          <a:effectLst/>
                        </a:rPr>
                        <a:t>Dersin Ölçme ve Değerlendirmesi</a:t>
                      </a:r>
                      <a:endParaRPr lang="tr-TR" sz="2500" b="1" cap="none" spc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115522" marT="46209" marB="346567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73335713"/>
                  </a:ext>
                </a:extLst>
              </a:tr>
              <a:tr h="870268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tr-TR" sz="2500" b="1" cap="none" spc="0">
                          <a:solidFill>
                            <a:schemeClr val="tx1"/>
                          </a:solidFill>
                          <a:effectLst/>
                        </a:rPr>
                        <a:t>Etkinlikler</a:t>
                      </a:r>
                      <a:endParaRPr lang="tr-TR" sz="2500" b="1" cap="none" spc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115522" marT="46209" marB="346567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tr-TR" sz="2500" cap="none" spc="0">
                          <a:solidFill>
                            <a:schemeClr val="tx1"/>
                          </a:solidFill>
                          <a:effectLst/>
                        </a:rPr>
                        <a:t>Sayı</a:t>
                      </a:r>
                      <a:endParaRPr lang="tr-TR" sz="2500" cap="none" spc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115522" marT="46209" marB="346567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tr-TR" sz="2500" cap="none" spc="0">
                          <a:solidFill>
                            <a:schemeClr val="tx1"/>
                          </a:solidFill>
                          <a:effectLst/>
                        </a:rPr>
                        <a:t>Katkı</a:t>
                      </a:r>
                      <a:endParaRPr lang="tr-TR" sz="2500" cap="none" spc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115522" marT="46209" marB="346567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tr-TR" sz="2500" b="1" cap="none" spc="0">
                          <a:solidFill>
                            <a:schemeClr val="tx1"/>
                          </a:solidFill>
                          <a:effectLst/>
                        </a:rPr>
                        <a:t>Notlar</a:t>
                      </a:r>
                      <a:endParaRPr lang="tr-TR" sz="2500" b="1" cap="none" spc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115522" marT="46209" marB="346567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61769556"/>
                  </a:ext>
                </a:extLst>
              </a:tr>
              <a:tr h="870268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tr-TR" sz="2500" b="1" cap="none" spc="0">
                          <a:solidFill>
                            <a:schemeClr val="tx1"/>
                          </a:solidFill>
                          <a:effectLst/>
                        </a:rPr>
                        <a:t>Ara Sınav </a:t>
                      </a:r>
                      <a:endParaRPr lang="tr-TR" sz="2500" b="1" cap="none" spc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115522" marT="46209" marB="346567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tr-TR" sz="2500" cap="none" spc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tr-TR" sz="2500" cap="none" spc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115522" marT="46209" marB="346567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tr-TR" sz="2500" cap="none" spc="0">
                          <a:solidFill>
                            <a:schemeClr val="tx1"/>
                          </a:solidFill>
                          <a:effectLst/>
                        </a:rPr>
                        <a:t>%30</a:t>
                      </a:r>
                      <a:endParaRPr lang="tr-TR" sz="2500" cap="none" spc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115522" marT="46209" marB="346567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tr-TR" sz="2500" b="1" cap="none" spc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tr-TR" sz="2500" b="1" cap="none" spc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115522" marT="46209" marB="346567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25372779"/>
                  </a:ext>
                </a:extLst>
              </a:tr>
              <a:tr h="870268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tr-TR" sz="2500" b="1" cap="none" spc="0">
                          <a:solidFill>
                            <a:schemeClr val="tx1"/>
                          </a:solidFill>
                          <a:effectLst/>
                        </a:rPr>
                        <a:t>Sunum</a:t>
                      </a:r>
                      <a:endParaRPr lang="tr-TR" sz="2500" b="1" cap="none" spc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115522" marT="46209" marB="346567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tr-TR" sz="2500" cap="none" spc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tr-TR" sz="2500" cap="none" spc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115522" marT="46209" marB="346567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tr-TR" sz="2500" cap="none" spc="0">
                          <a:solidFill>
                            <a:schemeClr val="tx1"/>
                          </a:solidFill>
                          <a:effectLst/>
                        </a:rPr>
                        <a:t>%20</a:t>
                      </a:r>
                      <a:endParaRPr lang="tr-TR" sz="2500" cap="none" spc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115522" marT="46209" marB="346567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tr-TR" sz="2500" b="1" cap="none" spc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tr-TR" sz="2500" b="1" cap="none" spc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115522" marT="46209" marB="346567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99308747"/>
                  </a:ext>
                </a:extLst>
              </a:tr>
              <a:tr h="870268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tr-TR" sz="2500" b="1" cap="none" spc="0">
                          <a:solidFill>
                            <a:schemeClr val="tx1"/>
                          </a:solidFill>
                          <a:effectLst/>
                        </a:rPr>
                        <a:t>Final</a:t>
                      </a:r>
                      <a:endParaRPr lang="tr-TR" sz="2500" b="1" cap="none" spc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115522" marT="46209" marB="346567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tr-TR" sz="2500" b="1" cap="none" spc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tr-TR" sz="2500" b="1" cap="none" spc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115522" marT="46209" marB="346567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tr-TR" sz="2500" b="1" cap="none" spc="0">
                          <a:solidFill>
                            <a:schemeClr val="tx1"/>
                          </a:solidFill>
                          <a:effectLst/>
                        </a:rPr>
                        <a:t>%50</a:t>
                      </a:r>
                      <a:endParaRPr lang="tr-TR" sz="2500" b="1" cap="none" spc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115522" marT="46209" marB="346567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tr-TR" sz="2500" b="1" cap="none" spc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tr-TR" sz="2500" b="1" cap="none" spc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115522" marT="46209" marB="346567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319612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7099445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AE2B703B-46F9-481A-A605-82E2A828C4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Başlık 1">
            <a:extLst>
              <a:ext uri="{FF2B5EF4-FFF2-40B4-BE49-F238E27FC236}">
                <a16:creationId xmlns:a16="http://schemas.microsoft.com/office/drawing/2014/main" id="{58E55758-C2D8-3FD6-ADE8-63B3B93000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59863"/>
            <a:ext cx="10515600" cy="1004594"/>
          </a:xfrm>
        </p:spPr>
        <p:txBody>
          <a:bodyPr>
            <a:normAutofit/>
          </a:bodyPr>
          <a:lstStyle/>
          <a:p>
            <a:pPr algn="ctr"/>
            <a:endParaRPr lang="tr-TR">
              <a:solidFill>
                <a:srgbClr val="FFFFFF"/>
              </a:solidFill>
            </a:endParaRP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F13BE4D7-0C3D-4906-B230-A1C5B4665C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9496" y="1587970"/>
            <a:ext cx="11033008" cy="4768380"/>
          </a:xfrm>
          <a:prstGeom prst="roundRect">
            <a:avLst>
              <a:gd name="adj" fmla="val 3174"/>
            </a:avLst>
          </a:prstGeom>
          <a:solidFill>
            <a:schemeClr val="bg1">
              <a:alpha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İçerik Yer Tutucusu 2">
            <a:extLst>
              <a:ext uri="{FF2B5EF4-FFF2-40B4-BE49-F238E27FC236}">
                <a16:creationId xmlns:a16="http://schemas.microsoft.com/office/drawing/2014/main" id="{47C66FE4-B704-BF6A-16D8-BE463208C56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26979426"/>
              </p:ext>
            </p:extLst>
          </p:nvPr>
        </p:nvGraphicFramePr>
        <p:xfrm>
          <a:off x="838200" y="1800911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9986360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39</TotalTime>
  <Words>547</Words>
  <Application>Microsoft Office PowerPoint</Application>
  <PresentationFormat>Geniş ekran</PresentationFormat>
  <Paragraphs>143</Paragraphs>
  <Slides>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4" baseType="lpstr">
      <vt:lpstr>Aptos</vt:lpstr>
      <vt:lpstr>Aptos Display</vt:lpstr>
      <vt:lpstr>Arial</vt:lpstr>
      <vt:lpstr>Times New Roman</vt:lpstr>
      <vt:lpstr>Office Teması</vt:lpstr>
      <vt:lpstr>Endüstri ve Çevre Sağlığı</vt:lpstr>
      <vt:lpstr>Dersin Amacı ;</vt:lpstr>
      <vt:lpstr>Dersin Amacı ve Önemi</vt:lpstr>
      <vt:lpstr>Dersin İçeriği 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Gönül Parçam Bilgin</dc:creator>
  <cp:lastModifiedBy>Gönül Parçam Bilgin</cp:lastModifiedBy>
  <cp:revision>3</cp:revision>
  <dcterms:created xsi:type="dcterms:W3CDTF">2025-09-23T19:03:49Z</dcterms:created>
  <dcterms:modified xsi:type="dcterms:W3CDTF">2025-09-23T20:16:31Z</dcterms:modified>
</cp:coreProperties>
</file>