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59" r:id="rId10"/>
    <p:sldId id="260" r:id="rId11"/>
    <p:sldId id="284" r:id="rId12"/>
    <p:sldId id="261" r:id="rId13"/>
    <p:sldId id="262" r:id="rId14"/>
    <p:sldId id="263" r:id="rId15"/>
    <p:sldId id="289" r:id="rId16"/>
    <p:sldId id="290" r:id="rId17"/>
    <p:sldId id="291" r:id="rId18"/>
    <p:sldId id="265" r:id="rId19"/>
    <p:sldId id="292" r:id="rId20"/>
    <p:sldId id="293" r:id="rId21"/>
    <p:sldId id="294" r:id="rId22"/>
    <p:sldId id="285" r:id="rId23"/>
    <p:sldId id="286" r:id="rId24"/>
    <p:sldId id="287" r:id="rId25"/>
    <p:sldId id="288" r:id="rId26"/>
    <p:sldId id="295" r:id="rId27"/>
    <p:sldId id="296" r:id="rId28"/>
    <p:sldId id="264" r:id="rId29"/>
    <p:sldId id="299" r:id="rId30"/>
    <p:sldId id="300" r:id="rId31"/>
    <p:sldId id="301" r:id="rId32"/>
    <p:sldId id="302" r:id="rId33"/>
    <p:sldId id="266" r:id="rId34"/>
    <p:sldId id="267" r:id="rId35"/>
    <p:sldId id="268" r:id="rId36"/>
    <p:sldId id="269" r:id="rId37"/>
    <p:sldId id="298" r:id="rId38"/>
    <p:sldId id="271" r:id="rId39"/>
    <p:sldId id="270" r:id="rId40"/>
    <p:sldId id="303" r:id="rId41"/>
    <p:sldId id="272" r:id="rId42"/>
    <p:sldId id="273" r:id="rId43"/>
    <p:sldId id="274" r:id="rId44"/>
    <p:sldId id="275" r:id="rId45"/>
    <p:sldId id="276" r:id="rId46"/>
    <p:sldId id="277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35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72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35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72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E4510-4487-45E2-A166-B0728321F4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388C821-5AC5-4FA7-B362-E1DC5F76C7E0}">
      <dgm:prSet custT="1"/>
      <dgm:spPr/>
      <dgm:t>
        <a:bodyPr/>
        <a:lstStyle/>
        <a:p>
          <a:r>
            <a:rPr lang="tr-TR" sz="1800"/>
            <a:t>Dünya Sağlık Örgütü-WHO</a:t>
          </a:r>
          <a:endParaRPr lang="en-US" sz="1800"/>
        </a:p>
      </dgm:t>
    </dgm:pt>
    <dgm:pt modelId="{BFEE3AFD-C834-4212-B86A-4C768271E967}" type="parTrans" cxnId="{1FD1C4CE-BE78-43DA-A5D0-39F0F5237B61}">
      <dgm:prSet/>
      <dgm:spPr/>
      <dgm:t>
        <a:bodyPr/>
        <a:lstStyle/>
        <a:p>
          <a:endParaRPr lang="en-US"/>
        </a:p>
      </dgm:t>
    </dgm:pt>
    <dgm:pt modelId="{B2829B29-F587-4F47-8B73-B1E07D8B9089}" type="sibTrans" cxnId="{1FD1C4CE-BE78-43DA-A5D0-39F0F5237B61}">
      <dgm:prSet/>
      <dgm:spPr/>
      <dgm:t>
        <a:bodyPr/>
        <a:lstStyle/>
        <a:p>
          <a:endParaRPr lang="en-US"/>
        </a:p>
      </dgm:t>
    </dgm:pt>
    <dgm:pt modelId="{B3523781-C96F-4F73-958D-DBDFF8CBE7EC}">
      <dgm:prSet custT="1"/>
      <dgm:spPr/>
      <dgm:t>
        <a:bodyPr/>
        <a:lstStyle/>
        <a:p>
          <a:r>
            <a:rPr lang="tr-TR" sz="1800" dirty="0"/>
            <a:t>“Sağlık, yalnızca hastalık veya sakatlığın olmaması değil, bedensel, ruhsal ve sosyal yönden tam bir iyilik halidir.”</a:t>
          </a:r>
          <a:endParaRPr lang="en-US" sz="1800" dirty="0"/>
        </a:p>
      </dgm:t>
    </dgm:pt>
    <dgm:pt modelId="{F43F4616-D615-43A7-BD4B-5CDF7B2E0BC6}" type="parTrans" cxnId="{B41CE457-F6E4-4FA3-9FE5-9FB614014335}">
      <dgm:prSet/>
      <dgm:spPr/>
      <dgm:t>
        <a:bodyPr/>
        <a:lstStyle/>
        <a:p>
          <a:endParaRPr lang="en-US"/>
        </a:p>
      </dgm:t>
    </dgm:pt>
    <dgm:pt modelId="{81D28190-D05B-4402-B2BD-FDFA9E20001C}" type="sibTrans" cxnId="{B41CE457-F6E4-4FA3-9FE5-9FB614014335}">
      <dgm:prSet/>
      <dgm:spPr/>
      <dgm:t>
        <a:bodyPr/>
        <a:lstStyle/>
        <a:p>
          <a:endParaRPr lang="en-US"/>
        </a:p>
      </dgm:t>
    </dgm:pt>
    <dgm:pt modelId="{9533D8D3-17DB-46D6-94EB-BD9A1846B971}" type="pres">
      <dgm:prSet presAssocID="{AD0E4510-4487-45E2-A166-B0728321F473}" presName="root" presStyleCnt="0">
        <dgm:presLayoutVars>
          <dgm:dir/>
          <dgm:resizeHandles val="exact"/>
        </dgm:presLayoutVars>
      </dgm:prSet>
      <dgm:spPr/>
    </dgm:pt>
    <dgm:pt modelId="{758EFC09-41D1-440F-B3A9-7A37BE71307E}" type="pres">
      <dgm:prSet presAssocID="{7388C821-5AC5-4FA7-B362-E1DC5F76C7E0}" presName="compNode" presStyleCnt="0"/>
      <dgm:spPr/>
    </dgm:pt>
    <dgm:pt modelId="{4DD43BB8-7142-436D-AB5C-5D07ABB85FD4}" type="pres">
      <dgm:prSet presAssocID="{7388C821-5AC5-4FA7-B362-E1DC5F76C7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E2E048C-336C-4DB1-9E8D-6AB34C325AE7}" type="pres">
      <dgm:prSet presAssocID="{7388C821-5AC5-4FA7-B362-E1DC5F76C7E0}" presName="spaceRect" presStyleCnt="0"/>
      <dgm:spPr/>
    </dgm:pt>
    <dgm:pt modelId="{C39970D8-AEE4-4E5E-BCCA-5F6A673CF366}" type="pres">
      <dgm:prSet presAssocID="{7388C821-5AC5-4FA7-B362-E1DC5F76C7E0}" presName="textRect" presStyleLbl="revTx" presStyleIdx="0" presStyleCnt="2">
        <dgm:presLayoutVars>
          <dgm:chMax val="1"/>
          <dgm:chPref val="1"/>
        </dgm:presLayoutVars>
      </dgm:prSet>
      <dgm:spPr/>
    </dgm:pt>
    <dgm:pt modelId="{90043DCD-3E06-4C5A-A446-25162C2C9316}" type="pres">
      <dgm:prSet presAssocID="{B2829B29-F587-4F47-8B73-B1E07D8B9089}" presName="sibTrans" presStyleCnt="0"/>
      <dgm:spPr/>
    </dgm:pt>
    <dgm:pt modelId="{54FB361F-012E-4D2E-87A4-A8AC595C7B14}" type="pres">
      <dgm:prSet presAssocID="{B3523781-C96F-4F73-958D-DBDFF8CBE7EC}" presName="compNode" presStyleCnt="0"/>
      <dgm:spPr/>
    </dgm:pt>
    <dgm:pt modelId="{CB0695B6-91AC-48BD-9F3E-72DC7D0E984F}" type="pres">
      <dgm:prSet presAssocID="{B3523781-C96F-4F73-958D-DBDFF8CBE7E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65B9A421-8B38-4FA3-A179-6E1F653A2F94}" type="pres">
      <dgm:prSet presAssocID="{B3523781-C96F-4F73-958D-DBDFF8CBE7EC}" presName="spaceRect" presStyleCnt="0"/>
      <dgm:spPr/>
    </dgm:pt>
    <dgm:pt modelId="{DEFCE638-34C9-4258-963C-21002D333A14}" type="pres">
      <dgm:prSet presAssocID="{B3523781-C96F-4F73-958D-DBDFF8CBE7E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F5A6A4D-A6AD-48C6-9C6E-82328A0F429E}" type="presOf" srcId="{AD0E4510-4487-45E2-A166-B0728321F473}" destId="{9533D8D3-17DB-46D6-94EB-BD9A1846B971}" srcOrd="0" destOrd="0" presId="urn:microsoft.com/office/officeart/2018/2/layout/IconLabelList"/>
    <dgm:cxn modelId="{B41CE457-F6E4-4FA3-9FE5-9FB614014335}" srcId="{AD0E4510-4487-45E2-A166-B0728321F473}" destId="{B3523781-C96F-4F73-958D-DBDFF8CBE7EC}" srcOrd="1" destOrd="0" parTransId="{F43F4616-D615-43A7-BD4B-5CDF7B2E0BC6}" sibTransId="{81D28190-D05B-4402-B2BD-FDFA9E20001C}"/>
    <dgm:cxn modelId="{ED20048A-D454-46F0-B583-56EC9EDFFEA6}" type="presOf" srcId="{7388C821-5AC5-4FA7-B362-E1DC5F76C7E0}" destId="{C39970D8-AEE4-4E5E-BCCA-5F6A673CF366}" srcOrd="0" destOrd="0" presId="urn:microsoft.com/office/officeart/2018/2/layout/IconLabelList"/>
    <dgm:cxn modelId="{1FD1C4CE-BE78-43DA-A5D0-39F0F5237B61}" srcId="{AD0E4510-4487-45E2-A166-B0728321F473}" destId="{7388C821-5AC5-4FA7-B362-E1DC5F76C7E0}" srcOrd="0" destOrd="0" parTransId="{BFEE3AFD-C834-4212-B86A-4C768271E967}" sibTransId="{B2829B29-F587-4F47-8B73-B1E07D8B9089}"/>
    <dgm:cxn modelId="{42FF9CE6-135C-4D60-BC8F-2753C3E9D0AD}" type="presOf" srcId="{B3523781-C96F-4F73-958D-DBDFF8CBE7EC}" destId="{DEFCE638-34C9-4258-963C-21002D333A14}" srcOrd="0" destOrd="0" presId="urn:microsoft.com/office/officeart/2018/2/layout/IconLabelList"/>
    <dgm:cxn modelId="{DE7BF673-DF4E-4343-9689-F1EBEB012BA5}" type="presParOf" srcId="{9533D8D3-17DB-46D6-94EB-BD9A1846B971}" destId="{758EFC09-41D1-440F-B3A9-7A37BE71307E}" srcOrd="0" destOrd="0" presId="urn:microsoft.com/office/officeart/2018/2/layout/IconLabelList"/>
    <dgm:cxn modelId="{66B3F7B3-5383-4816-B373-B3A9C304970A}" type="presParOf" srcId="{758EFC09-41D1-440F-B3A9-7A37BE71307E}" destId="{4DD43BB8-7142-436D-AB5C-5D07ABB85FD4}" srcOrd="0" destOrd="0" presId="urn:microsoft.com/office/officeart/2018/2/layout/IconLabelList"/>
    <dgm:cxn modelId="{5DC33E5B-641E-42AE-8857-3533609B2C60}" type="presParOf" srcId="{758EFC09-41D1-440F-B3A9-7A37BE71307E}" destId="{1E2E048C-336C-4DB1-9E8D-6AB34C325AE7}" srcOrd="1" destOrd="0" presId="urn:microsoft.com/office/officeart/2018/2/layout/IconLabelList"/>
    <dgm:cxn modelId="{DE8E5D55-765D-4FBF-A905-4424FD7A8BCD}" type="presParOf" srcId="{758EFC09-41D1-440F-B3A9-7A37BE71307E}" destId="{C39970D8-AEE4-4E5E-BCCA-5F6A673CF366}" srcOrd="2" destOrd="0" presId="urn:microsoft.com/office/officeart/2018/2/layout/IconLabelList"/>
    <dgm:cxn modelId="{F0AFD3C7-47B2-43BF-BB5F-C8B90F5D3368}" type="presParOf" srcId="{9533D8D3-17DB-46D6-94EB-BD9A1846B971}" destId="{90043DCD-3E06-4C5A-A446-25162C2C9316}" srcOrd="1" destOrd="0" presId="urn:microsoft.com/office/officeart/2018/2/layout/IconLabelList"/>
    <dgm:cxn modelId="{72B1B8FB-F486-4CC7-A131-AAF46477AAA7}" type="presParOf" srcId="{9533D8D3-17DB-46D6-94EB-BD9A1846B971}" destId="{54FB361F-012E-4D2E-87A4-A8AC595C7B14}" srcOrd="2" destOrd="0" presId="urn:microsoft.com/office/officeart/2018/2/layout/IconLabelList"/>
    <dgm:cxn modelId="{85DCEC66-DB88-4452-9043-E2320FDD480B}" type="presParOf" srcId="{54FB361F-012E-4D2E-87A4-A8AC595C7B14}" destId="{CB0695B6-91AC-48BD-9F3E-72DC7D0E984F}" srcOrd="0" destOrd="0" presId="urn:microsoft.com/office/officeart/2018/2/layout/IconLabelList"/>
    <dgm:cxn modelId="{A9EBBD1E-2EF2-43D4-AD27-BE466DF7F0D4}" type="presParOf" srcId="{54FB361F-012E-4D2E-87A4-A8AC595C7B14}" destId="{65B9A421-8B38-4FA3-A179-6E1F653A2F94}" srcOrd="1" destOrd="0" presId="urn:microsoft.com/office/officeart/2018/2/layout/IconLabelList"/>
    <dgm:cxn modelId="{D4951C9A-6F82-49C3-98D3-9197FE10679B}" type="presParOf" srcId="{54FB361F-012E-4D2E-87A4-A8AC595C7B14}" destId="{DEFCE638-34C9-4258-963C-21002D333A1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0E9D40-B494-4CD7-9ABF-320FB882E3F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C819BC-428B-473C-8F05-860411017308}">
      <dgm:prSet/>
      <dgm:spPr/>
      <dgm:t>
        <a:bodyPr/>
        <a:lstStyle/>
        <a:p>
          <a:r>
            <a:rPr lang="tr-TR"/>
            <a:t>PM2.5 ve PM10’un solunum yolu hastalıkları, kanser, kardiyovasküler etkileri.</a:t>
          </a:r>
          <a:endParaRPr lang="en-US"/>
        </a:p>
      </dgm:t>
    </dgm:pt>
    <dgm:pt modelId="{CACA9D0F-00F2-4FCD-A101-851E663A8053}" type="parTrans" cxnId="{FCD63E24-B25E-4B87-9407-720817E6A573}">
      <dgm:prSet/>
      <dgm:spPr/>
      <dgm:t>
        <a:bodyPr/>
        <a:lstStyle/>
        <a:p>
          <a:endParaRPr lang="en-US"/>
        </a:p>
      </dgm:t>
    </dgm:pt>
    <dgm:pt modelId="{0ABD1048-35A1-4ADF-9B84-4FF3CEA90A0B}" type="sibTrans" cxnId="{FCD63E24-B25E-4B87-9407-720817E6A573}">
      <dgm:prSet/>
      <dgm:spPr/>
      <dgm:t>
        <a:bodyPr/>
        <a:lstStyle/>
        <a:p>
          <a:endParaRPr lang="en-US"/>
        </a:p>
      </dgm:t>
    </dgm:pt>
    <dgm:pt modelId="{6AB6030A-7EF6-4DE5-BFE7-E23C50129160}">
      <dgm:prSet/>
      <dgm:spPr/>
      <dgm:t>
        <a:bodyPr/>
        <a:lstStyle/>
        <a:p>
          <a:r>
            <a:rPr lang="tr-TR" b="1"/>
            <a:t>Görsel:</a:t>
          </a:r>
          <a:r>
            <a:rPr lang="tr-TR"/>
            <a:t> Hava kirliliği kaynakları ve vücuda etkisi şeması.</a:t>
          </a:r>
          <a:endParaRPr lang="en-US"/>
        </a:p>
      </dgm:t>
    </dgm:pt>
    <dgm:pt modelId="{C7C47F1D-D0E8-41C0-BD76-7E774F8A94DF}" type="parTrans" cxnId="{110B6575-4DEC-4154-B6CE-521CAD285DB1}">
      <dgm:prSet/>
      <dgm:spPr/>
      <dgm:t>
        <a:bodyPr/>
        <a:lstStyle/>
        <a:p>
          <a:endParaRPr lang="en-US"/>
        </a:p>
      </dgm:t>
    </dgm:pt>
    <dgm:pt modelId="{A24C79B7-4154-4586-A39E-C9E372B8D19F}" type="sibTrans" cxnId="{110B6575-4DEC-4154-B6CE-521CAD285DB1}">
      <dgm:prSet/>
      <dgm:spPr/>
      <dgm:t>
        <a:bodyPr/>
        <a:lstStyle/>
        <a:p>
          <a:endParaRPr lang="en-US"/>
        </a:p>
      </dgm:t>
    </dgm:pt>
    <dgm:pt modelId="{71C248A8-09BB-44EF-9C3A-C7D0AA0685D1}" type="pres">
      <dgm:prSet presAssocID="{410E9D40-B494-4CD7-9ABF-320FB882E3F2}" presName="linear" presStyleCnt="0">
        <dgm:presLayoutVars>
          <dgm:animLvl val="lvl"/>
          <dgm:resizeHandles val="exact"/>
        </dgm:presLayoutVars>
      </dgm:prSet>
      <dgm:spPr/>
    </dgm:pt>
    <dgm:pt modelId="{AFE072E7-DC87-4379-A187-26F009AAF3C7}" type="pres">
      <dgm:prSet presAssocID="{52C819BC-428B-473C-8F05-8604110173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AFA911-18C6-425A-8230-02AF37C306B5}" type="pres">
      <dgm:prSet presAssocID="{0ABD1048-35A1-4ADF-9B84-4FF3CEA90A0B}" presName="spacer" presStyleCnt="0"/>
      <dgm:spPr/>
    </dgm:pt>
    <dgm:pt modelId="{450E63F0-DC56-4D30-954A-8907EDCEE42F}" type="pres">
      <dgm:prSet presAssocID="{6AB6030A-7EF6-4DE5-BFE7-E23C5012916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C47811-2AF6-4A59-876F-0590E2460295}" type="presOf" srcId="{52C819BC-428B-473C-8F05-860411017308}" destId="{AFE072E7-DC87-4379-A187-26F009AAF3C7}" srcOrd="0" destOrd="0" presId="urn:microsoft.com/office/officeart/2005/8/layout/vList2"/>
    <dgm:cxn modelId="{FCD63E24-B25E-4B87-9407-720817E6A573}" srcId="{410E9D40-B494-4CD7-9ABF-320FB882E3F2}" destId="{52C819BC-428B-473C-8F05-860411017308}" srcOrd="0" destOrd="0" parTransId="{CACA9D0F-00F2-4FCD-A101-851E663A8053}" sibTransId="{0ABD1048-35A1-4ADF-9B84-4FF3CEA90A0B}"/>
    <dgm:cxn modelId="{110B6575-4DEC-4154-B6CE-521CAD285DB1}" srcId="{410E9D40-B494-4CD7-9ABF-320FB882E3F2}" destId="{6AB6030A-7EF6-4DE5-BFE7-E23C50129160}" srcOrd="1" destOrd="0" parTransId="{C7C47F1D-D0E8-41C0-BD76-7E774F8A94DF}" sibTransId="{A24C79B7-4154-4586-A39E-C9E372B8D19F}"/>
    <dgm:cxn modelId="{29E348A4-8A29-49CC-8818-B3B0178F3440}" type="presOf" srcId="{6AB6030A-7EF6-4DE5-BFE7-E23C50129160}" destId="{450E63F0-DC56-4D30-954A-8907EDCEE42F}" srcOrd="0" destOrd="0" presId="urn:microsoft.com/office/officeart/2005/8/layout/vList2"/>
    <dgm:cxn modelId="{BDFD3BC9-8FBD-4DAA-958B-9519458D9A7D}" type="presOf" srcId="{410E9D40-B494-4CD7-9ABF-320FB882E3F2}" destId="{71C248A8-09BB-44EF-9C3A-C7D0AA0685D1}" srcOrd="0" destOrd="0" presId="urn:microsoft.com/office/officeart/2005/8/layout/vList2"/>
    <dgm:cxn modelId="{215148C9-22DF-4E8B-9986-A9CE7EEA9CF1}" type="presParOf" srcId="{71C248A8-09BB-44EF-9C3A-C7D0AA0685D1}" destId="{AFE072E7-DC87-4379-A187-26F009AAF3C7}" srcOrd="0" destOrd="0" presId="urn:microsoft.com/office/officeart/2005/8/layout/vList2"/>
    <dgm:cxn modelId="{5FD3F270-BDF4-44AE-9283-A76A7DFFA91E}" type="presParOf" srcId="{71C248A8-09BB-44EF-9C3A-C7D0AA0685D1}" destId="{7BAFA911-18C6-425A-8230-02AF37C306B5}" srcOrd="1" destOrd="0" presId="urn:microsoft.com/office/officeart/2005/8/layout/vList2"/>
    <dgm:cxn modelId="{8B2D1089-380D-4150-9C54-40BA8C79F70E}" type="presParOf" srcId="{71C248A8-09BB-44EF-9C3A-C7D0AA0685D1}" destId="{450E63F0-DC56-4D30-954A-8907EDCEE4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57C77D-7846-4786-BEDF-6FD4C94289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01D26D-68B1-4D5B-848D-BFA49019D7C9}">
      <dgm:prSet/>
      <dgm:spPr/>
      <dgm:t>
        <a:bodyPr/>
        <a:lstStyle/>
        <a:p>
          <a:r>
            <a:rPr lang="tr-TR"/>
            <a:t>Hava (PM2.5, NO₂, O₃): İnflamasyon → ateroskleroz/kalp-damar hastalıkları, KOAH, pnömoni, düşük doğum ağırlığı, erken doğum.</a:t>
          </a:r>
          <a:endParaRPr lang="en-US"/>
        </a:p>
      </dgm:t>
    </dgm:pt>
    <dgm:pt modelId="{0FFE8586-C1B9-476A-BA12-C18BB2080C1D}" type="parTrans" cxnId="{9DFEA05B-11C2-4039-A17A-3EBEE741FBE8}">
      <dgm:prSet/>
      <dgm:spPr/>
      <dgm:t>
        <a:bodyPr/>
        <a:lstStyle/>
        <a:p>
          <a:endParaRPr lang="en-US"/>
        </a:p>
      </dgm:t>
    </dgm:pt>
    <dgm:pt modelId="{5901A87A-DC32-4258-A8DF-760BF457F2BB}" type="sibTrans" cxnId="{9DFEA05B-11C2-4039-A17A-3EBEE741FBE8}">
      <dgm:prSet/>
      <dgm:spPr/>
      <dgm:t>
        <a:bodyPr/>
        <a:lstStyle/>
        <a:p>
          <a:endParaRPr lang="en-US"/>
        </a:p>
      </dgm:t>
    </dgm:pt>
    <dgm:pt modelId="{D45B5907-A46D-4A78-B051-47F7CBB4DD2C}">
      <dgm:prSet/>
      <dgm:spPr/>
      <dgm:t>
        <a:bodyPr/>
        <a:lstStyle/>
        <a:p>
          <a:r>
            <a:rPr lang="tr-TR"/>
            <a:t>Su/kimyasal kirleticiler (arsenik, nitrat): Kronik toksisite (kanser, nörolojik bozukluk), akut ishaller.</a:t>
          </a:r>
          <a:endParaRPr lang="en-US"/>
        </a:p>
      </dgm:t>
    </dgm:pt>
    <dgm:pt modelId="{C34A848D-E34F-4608-BCD6-05473D81BB0F}" type="parTrans" cxnId="{53115A2D-DA0A-4BA2-9BAA-360D2BCFC98F}">
      <dgm:prSet/>
      <dgm:spPr/>
      <dgm:t>
        <a:bodyPr/>
        <a:lstStyle/>
        <a:p>
          <a:endParaRPr lang="en-US"/>
        </a:p>
      </dgm:t>
    </dgm:pt>
    <dgm:pt modelId="{10125D4B-99CE-47AC-9736-10AA3EE6098B}" type="sibTrans" cxnId="{53115A2D-DA0A-4BA2-9BAA-360D2BCFC98F}">
      <dgm:prSet/>
      <dgm:spPr/>
      <dgm:t>
        <a:bodyPr/>
        <a:lstStyle/>
        <a:p>
          <a:endParaRPr lang="en-US"/>
        </a:p>
      </dgm:t>
    </dgm:pt>
    <dgm:pt modelId="{BC5CE12F-FB0E-4E60-B2F9-0F5137CDA6E1}">
      <dgm:prSet/>
      <dgm:spPr/>
      <dgm:t>
        <a:bodyPr/>
        <a:lstStyle/>
        <a:p>
          <a:r>
            <a:rPr lang="tr-TR"/>
            <a:t>Vektörlerin genişlemesi (sıcaklık, yağış değişimleri): Sıtma, dang gibi böcek kaynaklı hastalıkların yeni bölgelere yayılması.</a:t>
          </a:r>
          <a:endParaRPr lang="en-US"/>
        </a:p>
      </dgm:t>
    </dgm:pt>
    <dgm:pt modelId="{675E7B23-1F03-4F22-8B27-FDB459C4A8E2}" type="parTrans" cxnId="{0096A17F-A9C0-482D-B835-616AC60328A4}">
      <dgm:prSet/>
      <dgm:spPr/>
      <dgm:t>
        <a:bodyPr/>
        <a:lstStyle/>
        <a:p>
          <a:endParaRPr lang="en-US"/>
        </a:p>
      </dgm:t>
    </dgm:pt>
    <dgm:pt modelId="{FD4663CA-0F97-4498-9D76-08A982A33AE5}" type="sibTrans" cxnId="{0096A17F-A9C0-482D-B835-616AC60328A4}">
      <dgm:prSet/>
      <dgm:spPr/>
      <dgm:t>
        <a:bodyPr/>
        <a:lstStyle/>
        <a:p>
          <a:endParaRPr lang="en-US"/>
        </a:p>
      </dgm:t>
    </dgm:pt>
    <dgm:pt modelId="{EE522F9F-2FEA-4687-9BA7-87A25B82DE28}">
      <dgm:prSet/>
      <dgm:spPr/>
      <dgm:t>
        <a:bodyPr/>
        <a:lstStyle/>
        <a:p>
          <a:r>
            <a:rPr lang="tr-TR"/>
            <a:t>Isı dalgaları: Sıcaklığa bağlı ölüm ve morbidite, özellikle yaşlı ve kronik hastalığı olan gruplarda artış.</a:t>
          </a:r>
          <a:endParaRPr lang="en-US"/>
        </a:p>
      </dgm:t>
    </dgm:pt>
    <dgm:pt modelId="{ED69802C-61CB-49C7-8EF0-5E643841F447}" type="parTrans" cxnId="{7D1EAE8F-80E4-4088-BC0D-F1E648BFC18C}">
      <dgm:prSet/>
      <dgm:spPr/>
      <dgm:t>
        <a:bodyPr/>
        <a:lstStyle/>
        <a:p>
          <a:endParaRPr lang="en-US"/>
        </a:p>
      </dgm:t>
    </dgm:pt>
    <dgm:pt modelId="{A6BEA503-BC34-4F46-8ECD-BB71E191396E}" type="sibTrans" cxnId="{7D1EAE8F-80E4-4088-BC0D-F1E648BFC18C}">
      <dgm:prSet/>
      <dgm:spPr/>
      <dgm:t>
        <a:bodyPr/>
        <a:lstStyle/>
        <a:p>
          <a:endParaRPr lang="en-US"/>
        </a:p>
      </dgm:t>
    </dgm:pt>
    <dgm:pt modelId="{09C3AB8F-96B7-401D-8245-97DF70210FDC}" type="pres">
      <dgm:prSet presAssocID="{9557C77D-7846-4786-BEDF-6FD4C9428941}" presName="linear" presStyleCnt="0">
        <dgm:presLayoutVars>
          <dgm:animLvl val="lvl"/>
          <dgm:resizeHandles val="exact"/>
        </dgm:presLayoutVars>
      </dgm:prSet>
      <dgm:spPr/>
    </dgm:pt>
    <dgm:pt modelId="{DB2A9422-9CEE-40B8-827D-3A1A787FCF6F}" type="pres">
      <dgm:prSet presAssocID="{F201D26D-68B1-4D5B-848D-BFA49019D7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BE19DF-45CD-4E82-B549-579017D1271D}" type="pres">
      <dgm:prSet presAssocID="{5901A87A-DC32-4258-A8DF-760BF457F2BB}" presName="spacer" presStyleCnt="0"/>
      <dgm:spPr/>
    </dgm:pt>
    <dgm:pt modelId="{B6641724-1CDD-40A3-A64E-1991691FEB65}" type="pres">
      <dgm:prSet presAssocID="{D45B5907-A46D-4A78-B051-47F7CBB4DD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B6476F-9883-480C-B6F2-3BE432D32FDB}" type="pres">
      <dgm:prSet presAssocID="{10125D4B-99CE-47AC-9736-10AA3EE6098B}" presName="spacer" presStyleCnt="0"/>
      <dgm:spPr/>
    </dgm:pt>
    <dgm:pt modelId="{92FCE9EB-BD7B-4F1B-A477-0EF49A8D7FEF}" type="pres">
      <dgm:prSet presAssocID="{BC5CE12F-FB0E-4E60-B2F9-0F5137CDA6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DCC32A-9C78-4151-8BDE-C59991DB3F28}" type="pres">
      <dgm:prSet presAssocID="{FD4663CA-0F97-4498-9D76-08A982A33AE5}" presName="spacer" presStyleCnt="0"/>
      <dgm:spPr/>
    </dgm:pt>
    <dgm:pt modelId="{2E9CFC43-32C9-4B74-BA40-1F44D1B7E2D1}" type="pres">
      <dgm:prSet presAssocID="{EE522F9F-2FEA-4687-9BA7-87A25B82DE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903D22-DD67-45E3-8FEE-8D904D4FDE63}" type="presOf" srcId="{D45B5907-A46D-4A78-B051-47F7CBB4DD2C}" destId="{B6641724-1CDD-40A3-A64E-1991691FEB65}" srcOrd="0" destOrd="0" presId="urn:microsoft.com/office/officeart/2005/8/layout/vList2"/>
    <dgm:cxn modelId="{53115A2D-DA0A-4BA2-9BAA-360D2BCFC98F}" srcId="{9557C77D-7846-4786-BEDF-6FD4C9428941}" destId="{D45B5907-A46D-4A78-B051-47F7CBB4DD2C}" srcOrd="1" destOrd="0" parTransId="{C34A848D-E34F-4608-BCD6-05473D81BB0F}" sibTransId="{10125D4B-99CE-47AC-9736-10AA3EE6098B}"/>
    <dgm:cxn modelId="{9DFEA05B-11C2-4039-A17A-3EBEE741FBE8}" srcId="{9557C77D-7846-4786-BEDF-6FD4C9428941}" destId="{F201D26D-68B1-4D5B-848D-BFA49019D7C9}" srcOrd="0" destOrd="0" parTransId="{0FFE8586-C1B9-476A-BA12-C18BB2080C1D}" sibTransId="{5901A87A-DC32-4258-A8DF-760BF457F2BB}"/>
    <dgm:cxn modelId="{6F3B5844-73A4-47D7-8B6E-6B8A567BDCD9}" type="presOf" srcId="{EE522F9F-2FEA-4687-9BA7-87A25B82DE28}" destId="{2E9CFC43-32C9-4B74-BA40-1F44D1B7E2D1}" srcOrd="0" destOrd="0" presId="urn:microsoft.com/office/officeart/2005/8/layout/vList2"/>
    <dgm:cxn modelId="{EDCABF77-E2D8-495D-93D8-F2E37A0EAED2}" type="presOf" srcId="{BC5CE12F-FB0E-4E60-B2F9-0F5137CDA6E1}" destId="{92FCE9EB-BD7B-4F1B-A477-0EF49A8D7FEF}" srcOrd="0" destOrd="0" presId="urn:microsoft.com/office/officeart/2005/8/layout/vList2"/>
    <dgm:cxn modelId="{0096A17F-A9C0-482D-B835-616AC60328A4}" srcId="{9557C77D-7846-4786-BEDF-6FD4C9428941}" destId="{BC5CE12F-FB0E-4E60-B2F9-0F5137CDA6E1}" srcOrd="2" destOrd="0" parTransId="{675E7B23-1F03-4F22-8B27-FDB459C4A8E2}" sibTransId="{FD4663CA-0F97-4498-9D76-08A982A33AE5}"/>
    <dgm:cxn modelId="{7D1EAE8F-80E4-4088-BC0D-F1E648BFC18C}" srcId="{9557C77D-7846-4786-BEDF-6FD4C9428941}" destId="{EE522F9F-2FEA-4687-9BA7-87A25B82DE28}" srcOrd="3" destOrd="0" parTransId="{ED69802C-61CB-49C7-8EF0-5E643841F447}" sibTransId="{A6BEA503-BC34-4F46-8ECD-BB71E191396E}"/>
    <dgm:cxn modelId="{570945BC-627B-4BAB-98B5-D2016524CFEF}" type="presOf" srcId="{F201D26D-68B1-4D5B-848D-BFA49019D7C9}" destId="{DB2A9422-9CEE-40B8-827D-3A1A787FCF6F}" srcOrd="0" destOrd="0" presId="urn:microsoft.com/office/officeart/2005/8/layout/vList2"/>
    <dgm:cxn modelId="{B36CD9FC-8402-4D45-81F9-EA9D7ECFE4E6}" type="presOf" srcId="{9557C77D-7846-4786-BEDF-6FD4C9428941}" destId="{09C3AB8F-96B7-401D-8245-97DF70210FDC}" srcOrd="0" destOrd="0" presId="urn:microsoft.com/office/officeart/2005/8/layout/vList2"/>
    <dgm:cxn modelId="{1826A4DA-88FE-492A-BB44-96EE56CBE497}" type="presParOf" srcId="{09C3AB8F-96B7-401D-8245-97DF70210FDC}" destId="{DB2A9422-9CEE-40B8-827D-3A1A787FCF6F}" srcOrd="0" destOrd="0" presId="urn:microsoft.com/office/officeart/2005/8/layout/vList2"/>
    <dgm:cxn modelId="{2E2F1CFF-FEB0-4E05-A26B-794A02085036}" type="presParOf" srcId="{09C3AB8F-96B7-401D-8245-97DF70210FDC}" destId="{27BE19DF-45CD-4E82-B549-579017D1271D}" srcOrd="1" destOrd="0" presId="urn:microsoft.com/office/officeart/2005/8/layout/vList2"/>
    <dgm:cxn modelId="{B8B21533-79E8-4E43-8C0E-2CD128FCBC56}" type="presParOf" srcId="{09C3AB8F-96B7-401D-8245-97DF70210FDC}" destId="{B6641724-1CDD-40A3-A64E-1991691FEB65}" srcOrd="2" destOrd="0" presId="urn:microsoft.com/office/officeart/2005/8/layout/vList2"/>
    <dgm:cxn modelId="{936938EF-8E9D-4472-98D7-93E14261A8B4}" type="presParOf" srcId="{09C3AB8F-96B7-401D-8245-97DF70210FDC}" destId="{85B6476F-9883-480C-B6F2-3BE432D32FDB}" srcOrd="3" destOrd="0" presId="urn:microsoft.com/office/officeart/2005/8/layout/vList2"/>
    <dgm:cxn modelId="{47A0CFD4-E3D9-4582-8777-C7AB72F8A809}" type="presParOf" srcId="{09C3AB8F-96B7-401D-8245-97DF70210FDC}" destId="{92FCE9EB-BD7B-4F1B-A477-0EF49A8D7FEF}" srcOrd="4" destOrd="0" presId="urn:microsoft.com/office/officeart/2005/8/layout/vList2"/>
    <dgm:cxn modelId="{7D5DFDEB-5F90-47A3-BFB7-CC8AD75BB0D3}" type="presParOf" srcId="{09C3AB8F-96B7-401D-8245-97DF70210FDC}" destId="{E6DCC32A-9C78-4151-8BDE-C59991DB3F28}" srcOrd="5" destOrd="0" presId="urn:microsoft.com/office/officeart/2005/8/layout/vList2"/>
    <dgm:cxn modelId="{8D965C1F-6010-40CB-A856-25EA088461B7}" type="presParOf" srcId="{09C3AB8F-96B7-401D-8245-97DF70210FDC}" destId="{2E9CFC43-32C9-4B74-BA40-1F44D1B7E2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58DAA0-51E1-4ABB-95CD-7229822DB97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0C937AD-43A4-474C-B839-90226E103DE6}">
      <dgm:prSet custT="1"/>
      <dgm:spPr/>
      <dgm:t>
        <a:bodyPr/>
        <a:lstStyle/>
        <a:p>
          <a:pPr>
            <a:defRPr cap="all"/>
          </a:pPr>
          <a:r>
            <a:rPr lang="tr-TR" sz="1800"/>
            <a:t>Minamata hastalığı, organik civa (metilciva) maruziyeti sonucu sinir sisteminde hasar oluşturan kronik bir hastalıktır.</a:t>
          </a:r>
          <a:endParaRPr lang="en-US" sz="1800"/>
        </a:p>
      </dgm:t>
    </dgm:pt>
    <dgm:pt modelId="{8B3B11DE-68F7-4ECD-BC12-38988A9F2683}" type="parTrans" cxnId="{56611A32-C017-460D-8E34-763E529562FE}">
      <dgm:prSet/>
      <dgm:spPr/>
      <dgm:t>
        <a:bodyPr/>
        <a:lstStyle/>
        <a:p>
          <a:endParaRPr lang="en-US"/>
        </a:p>
      </dgm:t>
    </dgm:pt>
    <dgm:pt modelId="{7FACEC54-7CD7-4DEA-AEC5-4EE67A59428B}" type="sibTrans" cxnId="{56611A32-C017-460D-8E34-763E529562FE}">
      <dgm:prSet/>
      <dgm:spPr/>
      <dgm:t>
        <a:bodyPr/>
        <a:lstStyle/>
        <a:p>
          <a:endParaRPr lang="en-US"/>
        </a:p>
      </dgm:t>
    </dgm:pt>
    <dgm:pt modelId="{DE118EDF-F642-4F6A-9326-0DA081265E81}">
      <dgm:prSet custT="1"/>
      <dgm:spPr/>
      <dgm:t>
        <a:bodyPr/>
        <a:lstStyle/>
        <a:p>
          <a:pPr>
            <a:defRPr cap="all"/>
          </a:pPr>
          <a:r>
            <a:rPr lang="tr-TR" sz="1800" dirty="0"/>
            <a:t>Adını Japonya’nın </a:t>
          </a:r>
          <a:r>
            <a:rPr lang="tr-TR" sz="1800" dirty="0" err="1"/>
            <a:t>Minamata</a:t>
          </a:r>
          <a:r>
            <a:rPr lang="tr-TR" sz="1800" dirty="0"/>
            <a:t> Körfezi’nden alır; 1950’lerde </a:t>
          </a:r>
          <a:r>
            <a:rPr lang="tr-TR" sz="1800" dirty="0" err="1"/>
            <a:t>Chisso</a:t>
          </a:r>
          <a:r>
            <a:rPr lang="tr-TR" sz="1800" dirty="0"/>
            <a:t> şirketi atık su yoluyla </a:t>
          </a:r>
          <a:r>
            <a:rPr lang="tr-TR" sz="1800" dirty="0" err="1"/>
            <a:t>metilciva</a:t>
          </a:r>
          <a:r>
            <a:rPr lang="tr-TR" sz="1800" dirty="0"/>
            <a:t> salmıştır.</a:t>
          </a:r>
          <a:endParaRPr lang="en-US" sz="1800" dirty="0"/>
        </a:p>
      </dgm:t>
    </dgm:pt>
    <dgm:pt modelId="{B61FB58A-2403-4D82-9904-88BA245607F6}" type="parTrans" cxnId="{F175B27D-D18A-4015-B0F7-284CC37F8160}">
      <dgm:prSet/>
      <dgm:spPr/>
      <dgm:t>
        <a:bodyPr/>
        <a:lstStyle/>
        <a:p>
          <a:endParaRPr lang="en-US"/>
        </a:p>
      </dgm:t>
    </dgm:pt>
    <dgm:pt modelId="{4EE216DC-C470-4A44-A5EC-5B9D8EE1E90E}" type="sibTrans" cxnId="{F175B27D-D18A-4015-B0F7-284CC37F8160}">
      <dgm:prSet/>
      <dgm:spPr/>
      <dgm:t>
        <a:bodyPr/>
        <a:lstStyle/>
        <a:p>
          <a:endParaRPr lang="en-US"/>
        </a:p>
      </dgm:t>
    </dgm:pt>
    <dgm:pt modelId="{B6D05EDF-ABD7-43AA-B8B8-7DECCF1D9048}" type="pres">
      <dgm:prSet presAssocID="{D558DAA0-51E1-4ABB-95CD-7229822DB97D}" presName="root" presStyleCnt="0">
        <dgm:presLayoutVars>
          <dgm:dir/>
          <dgm:resizeHandles val="exact"/>
        </dgm:presLayoutVars>
      </dgm:prSet>
      <dgm:spPr/>
    </dgm:pt>
    <dgm:pt modelId="{28060FA0-BD00-4A67-B1B3-60D5481E4E2A}" type="pres">
      <dgm:prSet presAssocID="{F0C937AD-43A4-474C-B839-90226E103DE6}" presName="compNode" presStyleCnt="0"/>
      <dgm:spPr/>
    </dgm:pt>
    <dgm:pt modelId="{35FA70A1-9F77-49B0-A924-5CDD331671DD}" type="pres">
      <dgm:prSet presAssocID="{F0C937AD-43A4-474C-B839-90226E103DE6}" presName="iconBgRect" presStyleLbl="bgShp" presStyleIdx="0" presStyleCnt="2"/>
      <dgm:spPr/>
    </dgm:pt>
    <dgm:pt modelId="{34CF2AB6-2EE2-4504-AECE-C460F9F34EE8}" type="pres">
      <dgm:prSet presAssocID="{F0C937AD-43A4-474C-B839-90226E103D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A52F6A7E-C3B6-4902-9945-973A7BD2ECFB}" type="pres">
      <dgm:prSet presAssocID="{F0C937AD-43A4-474C-B839-90226E103DE6}" presName="spaceRect" presStyleCnt="0"/>
      <dgm:spPr/>
    </dgm:pt>
    <dgm:pt modelId="{89C47142-86AF-414D-8978-F6453487B015}" type="pres">
      <dgm:prSet presAssocID="{F0C937AD-43A4-474C-B839-90226E103DE6}" presName="textRect" presStyleLbl="revTx" presStyleIdx="0" presStyleCnt="2">
        <dgm:presLayoutVars>
          <dgm:chMax val="1"/>
          <dgm:chPref val="1"/>
        </dgm:presLayoutVars>
      </dgm:prSet>
      <dgm:spPr/>
    </dgm:pt>
    <dgm:pt modelId="{F952EAAA-98AB-4C1D-9F9F-7CD0FD31F860}" type="pres">
      <dgm:prSet presAssocID="{7FACEC54-7CD7-4DEA-AEC5-4EE67A59428B}" presName="sibTrans" presStyleCnt="0"/>
      <dgm:spPr/>
    </dgm:pt>
    <dgm:pt modelId="{4256523E-65C5-44C2-9E5F-CB053FE58751}" type="pres">
      <dgm:prSet presAssocID="{DE118EDF-F642-4F6A-9326-0DA081265E81}" presName="compNode" presStyleCnt="0"/>
      <dgm:spPr/>
    </dgm:pt>
    <dgm:pt modelId="{D6532169-6E78-43B5-AEFE-833A9B110F14}" type="pres">
      <dgm:prSet presAssocID="{DE118EDF-F642-4F6A-9326-0DA081265E81}" presName="iconBgRect" presStyleLbl="bgShp" presStyleIdx="1" presStyleCnt="2"/>
      <dgm:spPr/>
    </dgm:pt>
    <dgm:pt modelId="{F2557985-EE56-483F-B44D-44273D70317B}" type="pres">
      <dgm:prSet presAssocID="{DE118EDF-F642-4F6A-9326-0DA081265E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im insanı"/>
        </a:ext>
      </dgm:extLst>
    </dgm:pt>
    <dgm:pt modelId="{CBA7F92C-D089-4A48-BC3C-6A1C609A05D7}" type="pres">
      <dgm:prSet presAssocID="{DE118EDF-F642-4F6A-9326-0DA081265E81}" presName="spaceRect" presStyleCnt="0"/>
      <dgm:spPr/>
    </dgm:pt>
    <dgm:pt modelId="{CDED5DF3-3F3E-4BB9-BB36-0DA7F5708150}" type="pres">
      <dgm:prSet presAssocID="{DE118EDF-F642-4F6A-9326-0DA081265E8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1D4B2E-3161-41F2-A430-53D6D7018A22}" type="presOf" srcId="{DE118EDF-F642-4F6A-9326-0DA081265E81}" destId="{CDED5DF3-3F3E-4BB9-BB36-0DA7F5708150}" srcOrd="0" destOrd="0" presId="urn:microsoft.com/office/officeart/2018/5/layout/IconCircleLabelList"/>
    <dgm:cxn modelId="{56611A32-C017-460D-8E34-763E529562FE}" srcId="{D558DAA0-51E1-4ABB-95CD-7229822DB97D}" destId="{F0C937AD-43A4-474C-B839-90226E103DE6}" srcOrd="0" destOrd="0" parTransId="{8B3B11DE-68F7-4ECD-BC12-38988A9F2683}" sibTransId="{7FACEC54-7CD7-4DEA-AEC5-4EE67A59428B}"/>
    <dgm:cxn modelId="{F175B27D-D18A-4015-B0F7-284CC37F8160}" srcId="{D558DAA0-51E1-4ABB-95CD-7229822DB97D}" destId="{DE118EDF-F642-4F6A-9326-0DA081265E81}" srcOrd="1" destOrd="0" parTransId="{B61FB58A-2403-4D82-9904-88BA245607F6}" sibTransId="{4EE216DC-C470-4A44-A5EC-5B9D8EE1E90E}"/>
    <dgm:cxn modelId="{552AD1B9-4265-430B-9321-5529316812BA}" type="presOf" srcId="{D558DAA0-51E1-4ABB-95CD-7229822DB97D}" destId="{B6D05EDF-ABD7-43AA-B8B8-7DECCF1D9048}" srcOrd="0" destOrd="0" presId="urn:microsoft.com/office/officeart/2018/5/layout/IconCircleLabelList"/>
    <dgm:cxn modelId="{549DC9C9-479B-45AF-A68D-276235096908}" type="presOf" srcId="{F0C937AD-43A4-474C-B839-90226E103DE6}" destId="{89C47142-86AF-414D-8978-F6453487B015}" srcOrd="0" destOrd="0" presId="urn:microsoft.com/office/officeart/2018/5/layout/IconCircleLabelList"/>
    <dgm:cxn modelId="{53399AD0-4828-4DB7-8E2D-5D663FD93555}" type="presParOf" srcId="{B6D05EDF-ABD7-43AA-B8B8-7DECCF1D9048}" destId="{28060FA0-BD00-4A67-B1B3-60D5481E4E2A}" srcOrd="0" destOrd="0" presId="urn:microsoft.com/office/officeart/2018/5/layout/IconCircleLabelList"/>
    <dgm:cxn modelId="{DAC2BE48-C559-43D9-95D9-CE4B16D2A237}" type="presParOf" srcId="{28060FA0-BD00-4A67-B1B3-60D5481E4E2A}" destId="{35FA70A1-9F77-49B0-A924-5CDD331671DD}" srcOrd="0" destOrd="0" presId="urn:microsoft.com/office/officeart/2018/5/layout/IconCircleLabelList"/>
    <dgm:cxn modelId="{F28780CD-F84D-4900-8ED7-8F658181D0E2}" type="presParOf" srcId="{28060FA0-BD00-4A67-B1B3-60D5481E4E2A}" destId="{34CF2AB6-2EE2-4504-AECE-C460F9F34EE8}" srcOrd="1" destOrd="0" presId="urn:microsoft.com/office/officeart/2018/5/layout/IconCircleLabelList"/>
    <dgm:cxn modelId="{9C8DC3A9-0F15-411D-9FD4-B0E8BBCF9F1D}" type="presParOf" srcId="{28060FA0-BD00-4A67-B1B3-60D5481E4E2A}" destId="{A52F6A7E-C3B6-4902-9945-973A7BD2ECFB}" srcOrd="2" destOrd="0" presId="urn:microsoft.com/office/officeart/2018/5/layout/IconCircleLabelList"/>
    <dgm:cxn modelId="{AF5D59FC-E300-40B2-B3F0-B6CD28B830C1}" type="presParOf" srcId="{28060FA0-BD00-4A67-B1B3-60D5481E4E2A}" destId="{89C47142-86AF-414D-8978-F6453487B015}" srcOrd="3" destOrd="0" presId="urn:microsoft.com/office/officeart/2018/5/layout/IconCircleLabelList"/>
    <dgm:cxn modelId="{5660C9B3-92C8-4909-AA88-0765E2B03C02}" type="presParOf" srcId="{B6D05EDF-ABD7-43AA-B8B8-7DECCF1D9048}" destId="{F952EAAA-98AB-4C1D-9F9F-7CD0FD31F860}" srcOrd="1" destOrd="0" presId="urn:microsoft.com/office/officeart/2018/5/layout/IconCircleLabelList"/>
    <dgm:cxn modelId="{85F5244B-95DE-4B29-A4F0-033110F28B5F}" type="presParOf" srcId="{B6D05EDF-ABD7-43AA-B8B8-7DECCF1D9048}" destId="{4256523E-65C5-44C2-9E5F-CB053FE58751}" srcOrd="2" destOrd="0" presId="urn:microsoft.com/office/officeart/2018/5/layout/IconCircleLabelList"/>
    <dgm:cxn modelId="{40829316-0722-4972-A31B-C14A4271742F}" type="presParOf" srcId="{4256523E-65C5-44C2-9E5F-CB053FE58751}" destId="{D6532169-6E78-43B5-AEFE-833A9B110F14}" srcOrd="0" destOrd="0" presId="urn:microsoft.com/office/officeart/2018/5/layout/IconCircleLabelList"/>
    <dgm:cxn modelId="{1B13C2B3-A7EC-4E29-8425-1CEBAEDBE56B}" type="presParOf" srcId="{4256523E-65C5-44C2-9E5F-CB053FE58751}" destId="{F2557985-EE56-483F-B44D-44273D70317B}" srcOrd="1" destOrd="0" presId="urn:microsoft.com/office/officeart/2018/5/layout/IconCircleLabelList"/>
    <dgm:cxn modelId="{8FC8A049-C744-4EE7-BC48-1BF4BF6C078E}" type="presParOf" srcId="{4256523E-65C5-44C2-9E5F-CB053FE58751}" destId="{CBA7F92C-D089-4A48-BC3C-6A1C609A05D7}" srcOrd="2" destOrd="0" presId="urn:microsoft.com/office/officeart/2018/5/layout/IconCircleLabelList"/>
    <dgm:cxn modelId="{3761BD45-8C7E-4275-B261-F08EE44A3D82}" type="presParOf" srcId="{4256523E-65C5-44C2-9E5F-CB053FE58751}" destId="{CDED5DF3-3F3E-4BB9-BB36-0DA7F57081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746AEC-D3AA-4BB2-A23F-AA601D837A8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3F1CCC2-6E51-4E95-AB0C-FB53A04DC3FB}">
      <dgm:prSet/>
      <dgm:spPr/>
      <dgm:t>
        <a:bodyPr/>
        <a:lstStyle/>
        <a:p>
          <a:r>
            <a:rPr lang="tr-TR" b="1"/>
            <a:t>Nedenleri</a:t>
          </a:r>
          <a:endParaRPr lang="en-US"/>
        </a:p>
      </dgm:t>
    </dgm:pt>
    <dgm:pt modelId="{7355D88E-B8BE-4BD0-B0E8-E976A5178021}" type="parTrans" cxnId="{168EF6E8-75A2-4EB2-939C-24194EF57043}">
      <dgm:prSet/>
      <dgm:spPr/>
      <dgm:t>
        <a:bodyPr/>
        <a:lstStyle/>
        <a:p>
          <a:endParaRPr lang="en-US"/>
        </a:p>
      </dgm:t>
    </dgm:pt>
    <dgm:pt modelId="{AD4B90D7-40B1-4106-9E9D-94A87144A072}" type="sibTrans" cxnId="{168EF6E8-75A2-4EB2-939C-24194EF57043}">
      <dgm:prSet/>
      <dgm:spPr/>
      <dgm:t>
        <a:bodyPr/>
        <a:lstStyle/>
        <a:p>
          <a:endParaRPr lang="en-US"/>
        </a:p>
      </dgm:t>
    </dgm:pt>
    <dgm:pt modelId="{4F7397F3-6791-4708-AA7C-5B38B1B72F7F}">
      <dgm:prSet/>
      <dgm:spPr/>
      <dgm:t>
        <a:bodyPr/>
        <a:lstStyle/>
        <a:p>
          <a:r>
            <a:rPr lang="tr-TR"/>
            <a:t>Fabrika atık sularında yüksek miktarda metilciva bulunması.</a:t>
          </a:r>
          <a:endParaRPr lang="en-US"/>
        </a:p>
      </dgm:t>
    </dgm:pt>
    <dgm:pt modelId="{8A1F8D7C-F0A6-4F79-894B-8A1AAEE37764}" type="parTrans" cxnId="{B77F60C3-1819-467E-B551-0104EA3C7A64}">
      <dgm:prSet/>
      <dgm:spPr/>
      <dgm:t>
        <a:bodyPr/>
        <a:lstStyle/>
        <a:p>
          <a:endParaRPr lang="en-US"/>
        </a:p>
      </dgm:t>
    </dgm:pt>
    <dgm:pt modelId="{C91BD266-4FFA-4C22-867A-3FDD4BEFD295}" type="sibTrans" cxnId="{B77F60C3-1819-467E-B551-0104EA3C7A64}">
      <dgm:prSet/>
      <dgm:spPr/>
      <dgm:t>
        <a:bodyPr/>
        <a:lstStyle/>
        <a:p>
          <a:endParaRPr lang="en-US"/>
        </a:p>
      </dgm:t>
    </dgm:pt>
    <dgm:pt modelId="{0359406E-141D-4AA3-869D-9E13B48F8153}">
      <dgm:prSet/>
      <dgm:spPr/>
      <dgm:t>
        <a:bodyPr/>
        <a:lstStyle/>
        <a:p>
          <a:r>
            <a:rPr lang="tr-TR"/>
            <a:t>Balık ve kabuklu deniz ürünleri aracılığıyla insanların bu civalı gıdaları tüketmesi.</a:t>
          </a:r>
          <a:endParaRPr lang="en-US"/>
        </a:p>
      </dgm:t>
    </dgm:pt>
    <dgm:pt modelId="{6DE0F3AA-A691-4C0A-89DA-251FB3F265E7}" type="parTrans" cxnId="{5C0AC308-8DC4-4152-A42C-B74F29C9974A}">
      <dgm:prSet/>
      <dgm:spPr/>
      <dgm:t>
        <a:bodyPr/>
        <a:lstStyle/>
        <a:p>
          <a:endParaRPr lang="en-US"/>
        </a:p>
      </dgm:t>
    </dgm:pt>
    <dgm:pt modelId="{9F5C41D4-A355-484F-8CBE-3AEFEA9F418C}" type="sibTrans" cxnId="{5C0AC308-8DC4-4152-A42C-B74F29C9974A}">
      <dgm:prSet/>
      <dgm:spPr/>
      <dgm:t>
        <a:bodyPr/>
        <a:lstStyle/>
        <a:p>
          <a:endParaRPr lang="en-US"/>
        </a:p>
      </dgm:t>
    </dgm:pt>
    <dgm:pt modelId="{A184701D-DB9A-4B01-9F5C-BCBEA09E39A8}">
      <dgm:prSet/>
      <dgm:spPr/>
      <dgm:t>
        <a:bodyPr/>
        <a:lstStyle/>
        <a:p>
          <a:r>
            <a:rPr lang="tr-TR"/>
            <a:t>Özellikle sahil toplulukları ve balıkçılar yüksek risk altındaydı.</a:t>
          </a:r>
          <a:endParaRPr lang="en-US"/>
        </a:p>
      </dgm:t>
    </dgm:pt>
    <dgm:pt modelId="{64F9348F-A714-4677-8723-7293C4126682}" type="parTrans" cxnId="{4036A319-86EB-4837-9716-486237357B0C}">
      <dgm:prSet/>
      <dgm:spPr/>
      <dgm:t>
        <a:bodyPr/>
        <a:lstStyle/>
        <a:p>
          <a:endParaRPr lang="en-US"/>
        </a:p>
      </dgm:t>
    </dgm:pt>
    <dgm:pt modelId="{3373E418-20E7-4FCA-B7AB-F0DDE97453F4}" type="sibTrans" cxnId="{4036A319-86EB-4837-9716-486237357B0C}">
      <dgm:prSet/>
      <dgm:spPr/>
      <dgm:t>
        <a:bodyPr/>
        <a:lstStyle/>
        <a:p>
          <a:endParaRPr lang="en-US"/>
        </a:p>
      </dgm:t>
    </dgm:pt>
    <dgm:pt modelId="{1CE4E8A9-BE6F-4AD6-9825-9F1E369FBE18}" type="pres">
      <dgm:prSet presAssocID="{DB746AEC-D3AA-4BB2-A23F-AA601D837A85}" presName="root" presStyleCnt="0">
        <dgm:presLayoutVars>
          <dgm:dir/>
          <dgm:resizeHandles val="exact"/>
        </dgm:presLayoutVars>
      </dgm:prSet>
      <dgm:spPr/>
    </dgm:pt>
    <dgm:pt modelId="{E8EB968D-D595-44D1-8AB9-C43F14FA0926}" type="pres">
      <dgm:prSet presAssocID="{DB746AEC-D3AA-4BB2-A23F-AA601D837A85}" presName="container" presStyleCnt="0">
        <dgm:presLayoutVars>
          <dgm:dir/>
          <dgm:resizeHandles val="exact"/>
        </dgm:presLayoutVars>
      </dgm:prSet>
      <dgm:spPr/>
    </dgm:pt>
    <dgm:pt modelId="{17E028F0-0FC4-46B6-830D-DC4D91B84AD1}" type="pres">
      <dgm:prSet presAssocID="{F3F1CCC2-6E51-4E95-AB0C-FB53A04DC3FB}" presName="compNode" presStyleCnt="0"/>
      <dgm:spPr/>
    </dgm:pt>
    <dgm:pt modelId="{FE39E84D-8FF5-4B6C-87A0-1EB70947BAE9}" type="pres">
      <dgm:prSet presAssocID="{F3F1CCC2-6E51-4E95-AB0C-FB53A04DC3FB}" presName="iconBgRect" presStyleLbl="bgShp" presStyleIdx="0" presStyleCnt="4"/>
      <dgm:spPr/>
    </dgm:pt>
    <dgm:pt modelId="{11557AD0-696E-4097-A3E9-5C5536638B24}" type="pres">
      <dgm:prSet presAssocID="{F3F1CCC2-6E51-4E95-AB0C-FB53A04DC3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bep ve Sonuç"/>
        </a:ext>
      </dgm:extLst>
    </dgm:pt>
    <dgm:pt modelId="{BBD5C9E0-1F42-41D2-8155-75899593F48A}" type="pres">
      <dgm:prSet presAssocID="{F3F1CCC2-6E51-4E95-AB0C-FB53A04DC3FB}" presName="spaceRect" presStyleCnt="0"/>
      <dgm:spPr/>
    </dgm:pt>
    <dgm:pt modelId="{6486E225-CC7B-47AF-8EF9-66EB8EFFB320}" type="pres">
      <dgm:prSet presAssocID="{F3F1CCC2-6E51-4E95-AB0C-FB53A04DC3FB}" presName="textRect" presStyleLbl="revTx" presStyleIdx="0" presStyleCnt="4">
        <dgm:presLayoutVars>
          <dgm:chMax val="1"/>
          <dgm:chPref val="1"/>
        </dgm:presLayoutVars>
      </dgm:prSet>
      <dgm:spPr/>
    </dgm:pt>
    <dgm:pt modelId="{5C2C78F0-1B88-4C41-B4C3-A90D225A65D1}" type="pres">
      <dgm:prSet presAssocID="{AD4B90D7-40B1-4106-9E9D-94A87144A072}" presName="sibTrans" presStyleLbl="sibTrans2D1" presStyleIdx="0" presStyleCnt="0"/>
      <dgm:spPr/>
    </dgm:pt>
    <dgm:pt modelId="{B8029D6F-1CB3-4A10-A910-9A5D4103BC88}" type="pres">
      <dgm:prSet presAssocID="{4F7397F3-6791-4708-AA7C-5B38B1B72F7F}" presName="compNode" presStyleCnt="0"/>
      <dgm:spPr/>
    </dgm:pt>
    <dgm:pt modelId="{526BC28C-9A99-4F13-B73F-779E36B8424B}" type="pres">
      <dgm:prSet presAssocID="{4F7397F3-6791-4708-AA7C-5B38B1B72F7F}" presName="iconBgRect" presStyleLbl="bgShp" presStyleIdx="1" presStyleCnt="4"/>
      <dgm:spPr/>
    </dgm:pt>
    <dgm:pt modelId="{8DA0B985-C0B8-40B1-A5C3-3F618360B99E}" type="pres">
      <dgm:prSet presAssocID="{4F7397F3-6791-4708-AA7C-5B38B1B72F7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 Kap"/>
        </a:ext>
      </dgm:extLst>
    </dgm:pt>
    <dgm:pt modelId="{FC791AA2-49D8-47E5-809D-1F9DD0FF0483}" type="pres">
      <dgm:prSet presAssocID="{4F7397F3-6791-4708-AA7C-5B38B1B72F7F}" presName="spaceRect" presStyleCnt="0"/>
      <dgm:spPr/>
    </dgm:pt>
    <dgm:pt modelId="{8BBCD893-15C3-40A8-869A-C0223AD5D86E}" type="pres">
      <dgm:prSet presAssocID="{4F7397F3-6791-4708-AA7C-5B38B1B72F7F}" presName="textRect" presStyleLbl="revTx" presStyleIdx="1" presStyleCnt="4">
        <dgm:presLayoutVars>
          <dgm:chMax val="1"/>
          <dgm:chPref val="1"/>
        </dgm:presLayoutVars>
      </dgm:prSet>
      <dgm:spPr/>
    </dgm:pt>
    <dgm:pt modelId="{4B6BCC27-08C2-432C-82A5-A07C5D077B9A}" type="pres">
      <dgm:prSet presAssocID="{C91BD266-4FFA-4C22-867A-3FDD4BEFD295}" presName="sibTrans" presStyleLbl="sibTrans2D1" presStyleIdx="0" presStyleCnt="0"/>
      <dgm:spPr/>
    </dgm:pt>
    <dgm:pt modelId="{9F665977-D91F-4877-80BE-F1AFCD75D4F1}" type="pres">
      <dgm:prSet presAssocID="{0359406E-141D-4AA3-869D-9E13B48F8153}" presName="compNode" presStyleCnt="0"/>
      <dgm:spPr/>
    </dgm:pt>
    <dgm:pt modelId="{54CB8023-A17E-42A1-89A0-7F45DB900FD0}" type="pres">
      <dgm:prSet presAssocID="{0359406E-141D-4AA3-869D-9E13B48F8153}" presName="iconBgRect" presStyleLbl="bgShp" presStyleIdx="2" presStyleCnt="4"/>
      <dgm:spPr/>
    </dgm:pt>
    <dgm:pt modelId="{B35DB430-C99D-4CCC-BDCA-E208CF175794}" type="pres">
      <dgm:prSet presAssocID="{0359406E-141D-4AA3-869D-9E13B48F81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ina"/>
        </a:ext>
      </dgm:extLst>
    </dgm:pt>
    <dgm:pt modelId="{1F0FAA97-45F5-4C67-B251-AF309CDBFF2B}" type="pres">
      <dgm:prSet presAssocID="{0359406E-141D-4AA3-869D-9E13B48F8153}" presName="spaceRect" presStyleCnt="0"/>
      <dgm:spPr/>
    </dgm:pt>
    <dgm:pt modelId="{025FF715-674B-4D3B-9AC1-3960EE67049C}" type="pres">
      <dgm:prSet presAssocID="{0359406E-141D-4AA3-869D-9E13B48F8153}" presName="textRect" presStyleLbl="revTx" presStyleIdx="2" presStyleCnt="4">
        <dgm:presLayoutVars>
          <dgm:chMax val="1"/>
          <dgm:chPref val="1"/>
        </dgm:presLayoutVars>
      </dgm:prSet>
      <dgm:spPr/>
    </dgm:pt>
    <dgm:pt modelId="{52DEBD89-604A-4632-B48C-C533B1B3E1ED}" type="pres">
      <dgm:prSet presAssocID="{9F5C41D4-A355-484F-8CBE-3AEFEA9F418C}" presName="sibTrans" presStyleLbl="sibTrans2D1" presStyleIdx="0" presStyleCnt="0"/>
      <dgm:spPr/>
    </dgm:pt>
    <dgm:pt modelId="{3E1084EF-2EB5-4439-B76C-66D866C9CB82}" type="pres">
      <dgm:prSet presAssocID="{A184701D-DB9A-4B01-9F5C-BCBEA09E39A8}" presName="compNode" presStyleCnt="0"/>
      <dgm:spPr/>
    </dgm:pt>
    <dgm:pt modelId="{586D7D78-A8A7-4611-9FF6-9795FBC40A48}" type="pres">
      <dgm:prSet presAssocID="{A184701D-DB9A-4B01-9F5C-BCBEA09E39A8}" presName="iconBgRect" presStyleLbl="bgShp" presStyleIdx="3" presStyleCnt="4"/>
      <dgm:spPr/>
    </dgm:pt>
    <dgm:pt modelId="{A18E9E3C-65D5-4D67-BA29-18174F6171A7}" type="pres">
      <dgm:prSet presAssocID="{A184701D-DB9A-4B01-9F5C-BCBEA09E39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ık"/>
        </a:ext>
      </dgm:extLst>
    </dgm:pt>
    <dgm:pt modelId="{B794D599-CFC6-4CB7-BD33-5C2084588500}" type="pres">
      <dgm:prSet presAssocID="{A184701D-DB9A-4B01-9F5C-BCBEA09E39A8}" presName="spaceRect" presStyleCnt="0"/>
      <dgm:spPr/>
    </dgm:pt>
    <dgm:pt modelId="{7752132E-F61C-4DCC-86E0-5D3644152501}" type="pres">
      <dgm:prSet presAssocID="{A184701D-DB9A-4B01-9F5C-BCBEA09E39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C0AC308-8DC4-4152-A42C-B74F29C9974A}" srcId="{DB746AEC-D3AA-4BB2-A23F-AA601D837A85}" destId="{0359406E-141D-4AA3-869D-9E13B48F8153}" srcOrd="2" destOrd="0" parTransId="{6DE0F3AA-A691-4C0A-89DA-251FB3F265E7}" sibTransId="{9F5C41D4-A355-484F-8CBE-3AEFEA9F418C}"/>
    <dgm:cxn modelId="{79377C0C-FA48-4543-90BB-CD0E860D959B}" type="presOf" srcId="{DB746AEC-D3AA-4BB2-A23F-AA601D837A85}" destId="{1CE4E8A9-BE6F-4AD6-9825-9F1E369FBE18}" srcOrd="0" destOrd="0" presId="urn:microsoft.com/office/officeart/2018/2/layout/IconCircleList"/>
    <dgm:cxn modelId="{073CFF0E-4FDA-450A-A978-11DB71DFFBBE}" type="presOf" srcId="{0359406E-141D-4AA3-869D-9E13B48F8153}" destId="{025FF715-674B-4D3B-9AC1-3960EE67049C}" srcOrd="0" destOrd="0" presId="urn:microsoft.com/office/officeart/2018/2/layout/IconCircleList"/>
    <dgm:cxn modelId="{4036A319-86EB-4837-9716-486237357B0C}" srcId="{DB746AEC-D3AA-4BB2-A23F-AA601D837A85}" destId="{A184701D-DB9A-4B01-9F5C-BCBEA09E39A8}" srcOrd="3" destOrd="0" parTransId="{64F9348F-A714-4677-8723-7293C4126682}" sibTransId="{3373E418-20E7-4FCA-B7AB-F0DDE97453F4}"/>
    <dgm:cxn modelId="{C8686634-E21A-47D1-A9CD-A1814DA02750}" type="presOf" srcId="{9F5C41D4-A355-484F-8CBE-3AEFEA9F418C}" destId="{52DEBD89-604A-4632-B48C-C533B1B3E1ED}" srcOrd="0" destOrd="0" presId="urn:microsoft.com/office/officeart/2018/2/layout/IconCircleList"/>
    <dgm:cxn modelId="{5FFBCF40-B3D0-45BE-A137-43363723850B}" type="presOf" srcId="{A184701D-DB9A-4B01-9F5C-BCBEA09E39A8}" destId="{7752132E-F61C-4DCC-86E0-5D3644152501}" srcOrd="0" destOrd="0" presId="urn:microsoft.com/office/officeart/2018/2/layout/IconCircleList"/>
    <dgm:cxn modelId="{E096B845-C72B-4151-ACB2-FB4954ED4C20}" type="presOf" srcId="{AD4B90D7-40B1-4106-9E9D-94A87144A072}" destId="{5C2C78F0-1B88-4C41-B4C3-A90D225A65D1}" srcOrd="0" destOrd="0" presId="urn:microsoft.com/office/officeart/2018/2/layout/IconCircleList"/>
    <dgm:cxn modelId="{E03A6E50-040B-4768-9B0F-D75FA6279298}" type="presOf" srcId="{C91BD266-4FFA-4C22-867A-3FDD4BEFD295}" destId="{4B6BCC27-08C2-432C-82A5-A07C5D077B9A}" srcOrd="0" destOrd="0" presId="urn:microsoft.com/office/officeart/2018/2/layout/IconCircleList"/>
    <dgm:cxn modelId="{D6FF27C0-149B-4926-B517-665FE568BBF1}" type="presOf" srcId="{4F7397F3-6791-4708-AA7C-5B38B1B72F7F}" destId="{8BBCD893-15C3-40A8-869A-C0223AD5D86E}" srcOrd="0" destOrd="0" presId="urn:microsoft.com/office/officeart/2018/2/layout/IconCircleList"/>
    <dgm:cxn modelId="{B77F60C3-1819-467E-B551-0104EA3C7A64}" srcId="{DB746AEC-D3AA-4BB2-A23F-AA601D837A85}" destId="{4F7397F3-6791-4708-AA7C-5B38B1B72F7F}" srcOrd="1" destOrd="0" parTransId="{8A1F8D7C-F0A6-4F79-894B-8A1AAEE37764}" sibTransId="{C91BD266-4FFA-4C22-867A-3FDD4BEFD295}"/>
    <dgm:cxn modelId="{CFEC99C6-DD2F-4581-931E-EC602AA65C4A}" type="presOf" srcId="{F3F1CCC2-6E51-4E95-AB0C-FB53A04DC3FB}" destId="{6486E225-CC7B-47AF-8EF9-66EB8EFFB320}" srcOrd="0" destOrd="0" presId="urn:microsoft.com/office/officeart/2018/2/layout/IconCircleList"/>
    <dgm:cxn modelId="{168EF6E8-75A2-4EB2-939C-24194EF57043}" srcId="{DB746AEC-D3AA-4BB2-A23F-AA601D837A85}" destId="{F3F1CCC2-6E51-4E95-AB0C-FB53A04DC3FB}" srcOrd="0" destOrd="0" parTransId="{7355D88E-B8BE-4BD0-B0E8-E976A5178021}" sibTransId="{AD4B90D7-40B1-4106-9E9D-94A87144A072}"/>
    <dgm:cxn modelId="{83960002-716B-44F1-B8E9-72D4006426A6}" type="presParOf" srcId="{1CE4E8A9-BE6F-4AD6-9825-9F1E369FBE18}" destId="{E8EB968D-D595-44D1-8AB9-C43F14FA0926}" srcOrd="0" destOrd="0" presId="urn:microsoft.com/office/officeart/2018/2/layout/IconCircleList"/>
    <dgm:cxn modelId="{8973D024-84F9-44AD-B455-310F49539363}" type="presParOf" srcId="{E8EB968D-D595-44D1-8AB9-C43F14FA0926}" destId="{17E028F0-0FC4-46B6-830D-DC4D91B84AD1}" srcOrd="0" destOrd="0" presId="urn:microsoft.com/office/officeart/2018/2/layout/IconCircleList"/>
    <dgm:cxn modelId="{5D1A62D5-4148-48D7-9A3C-CD869C78898D}" type="presParOf" srcId="{17E028F0-0FC4-46B6-830D-DC4D91B84AD1}" destId="{FE39E84D-8FF5-4B6C-87A0-1EB70947BAE9}" srcOrd="0" destOrd="0" presId="urn:microsoft.com/office/officeart/2018/2/layout/IconCircleList"/>
    <dgm:cxn modelId="{F77093B5-0A70-46E9-B4C8-CE2BE77CC255}" type="presParOf" srcId="{17E028F0-0FC4-46B6-830D-DC4D91B84AD1}" destId="{11557AD0-696E-4097-A3E9-5C5536638B24}" srcOrd="1" destOrd="0" presId="urn:microsoft.com/office/officeart/2018/2/layout/IconCircleList"/>
    <dgm:cxn modelId="{D4EF922B-8DF6-48B0-B44B-C9DA4B7A3BD0}" type="presParOf" srcId="{17E028F0-0FC4-46B6-830D-DC4D91B84AD1}" destId="{BBD5C9E0-1F42-41D2-8155-75899593F48A}" srcOrd="2" destOrd="0" presId="urn:microsoft.com/office/officeart/2018/2/layout/IconCircleList"/>
    <dgm:cxn modelId="{16D2A11B-3E8C-40D0-B3A9-2B5C40C20B37}" type="presParOf" srcId="{17E028F0-0FC4-46B6-830D-DC4D91B84AD1}" destId="{6486E225-CC7B-47AF-8EF9-66EB8EFFB320}" srcOrd="3" destOrd="0" presId="urn:microsoft.com/office/officeart/2018/2/layout/IconCircleList"/>
    <dgm:cxn modelId="{DFFC564B-AD03-4151-AB00-0D6439A4D50C}" type="presParOf" srcId="{E8EB968D-D595-44D1-8AB9-C43F14FA0926}" destId="{5C2C78F0-1B88-4C41-B4C3-A90D225A65D1}" srcOrd="1" destOrd="0" presId="urn:microsoft.com/office/officeart/2018/2/layout/IconCircleList"/>
    <dgm:cxn modelId="{69D537A4-CD85-4B77-8BCF-C95B048E85F6}" type="presParOf" srcId="{E8EB968D-D595-44D1-8AB9-C43F14FA0926}" destId="{B8029D6F-1CB3-4A10-A910-9A5D4103BC88}" srcOrd="2" destOrd="0" presId="urn:microsoft.com/office/officeart/2018/2/layout/IconCircleList"/>
    <dgm:cxn modelId="{D743065F-225B-4FFA-AE0E-58BFF33BDA8C}" type="presParOf" srcId="{B8029D6F-1CB3-4A10-A910-9A5D4103BC88}" destId="{526BC28C-9A99-4F13-B73F-779E36B8424B}" srcOrd="0" destOrd="0" presId="urn:microsoft.com/office/officeart/2018/2/layout/IconCircleList"/>
    <dgm:cxn modelId="{74E34898-FAAA-43C2-A67C-730038B16929}" type="presParOf" srcId="{B8029D6F-1CB3-4A10-A910-9A5D4103BC88}" destId="{8DA0B985-C0B8-40B1-A5C3-3F618360B99E}" srcOrd="1" destOrd="0" presId="urn:microsoft.com/office/officeart/2018/2/layout/IconCircleList"/>
    <dgm:cxn modelId="{C8173372-0621-4A9C-BE4E-BB863E0912E7}" type="presParOf" srcId="{B8029D6F-1CB3-4A10-A910-9A5D4103BC88}" destId="{FC791AA2-49D8-47E5-809D-1F9DD0FF0483}" srcOrd="2" destOrd="0" presId="urn:microsoft.com/office/officeart/2018/2/layout/IconCircleList"/>
    <dgm:cxn modelId="{FEB40FF2-9BCD-4032-9CA0-7CFF1E0BBCC5}" type="presParOf" srcId="{B8029D6F-1CB3-4A10-A910-9A5D4103BC88}" destId="{8BBCD893-15C3-40A8-869A-C0223AD5D86E}" srcOrd="3" destOrd="0" presId="urn:microsoft.com/office/officeart/2018/2/layout/IconCircleList"/>
    <dgm:cxn modelId="{148351E7-E6EB-4C5B-85C8-A611907DC96F}" type="presParOf" srcId="{E8EB968D-D595-44D1-8AB9-C43F14FA0926}" destId="{4B6BCC27-08C2-432C-82A5-A07C5D077B9A}" srcOrd="3" destOrd="0" presId="urn:microsoft.com/office/officeart/2018/2/layout/IconCircleList"/>
    <dgm:cxn modelId="{CA41DDB3-8391-463B-93E8-C289FD6C0F2E}" type="presParOf" srcId="{E8EB968D-D595-44D1-8AB9-C43F14FA0926}" destId="{9F665977-D91F-4877-80BE-F1AFCD75D4F1}" srcOrd="4" destOrd="0" presId="urn:microsoft.com/office/officeart/2018/2/layout/IconCircleList"/>
    <dgm:cxn modelId="{4E8472C3-0933-4F9D-A06A-1224F8EAE1A4}" type="presParOf" srcId="{9F665977-D91F-4877-80BE-F1AFCD75D4F1}" destId="{54CB8023-A17E-42A1-89A0-7F45DB900FD0}" srcOrd="0" destOrd="0" presId="urn:microsoft.com/office/officeart/2018/2/layout/IconCircleList"/>
    <dgm:cxn modelId="{A0CA24EC-898C-4069-BA37-163DF7C7ADD3}" type="presParOf" srcId="{9F665977-D91F-4877-80BE-F1AFCD75D4F1}" destId="{B35DB430-C99D-4CCC-BDCA-E208CF175794}" srcOrd="1" destOrd="0" presId="urn:microsoft.com/office/officeart/2018/2/layout/IconCircleList"/>
    <dgm:cxn modelId="{55B9DDAE-F8CF-4FD6-BFD7-389C71E719AF}" type="presParOf" srcId="{9F665977-D91F-4877-80BE-F1AFCD75D4F1}" destId="{1F0FAA97-45F5-4C67-B251-AF309CDBFF2B}" srcOrd="2" destOrd="0" presId="urn:microsoft.com/office/officeart/2018/2/layout/IconCircleList"/>
    <dgm:cxn modelId="{75C11FEE-DEF8-4494-AFC8-EA04C06746D6}" type="presParOf" srcId="{9F665977-D91F-4877-80BE-F1AFCD75D4F1}" destId="{025FF715-674B-4D3B-9AC1-3960EE67049C}" srcOrd="3" destOrd="0" presId="urn:microsoft.com/office/officeart/2018/2/layout/IconCircleList"/>
    <dgm:cxn modelId="{9B3FF3D3-EA9E-4D3A-8AC0-2DF5AC2A0FE7}" type="presParOf" srcId="{E8EB968D-D595-44D1-8AB9-C43F14FA0926}" destId="{52DEBD89-604A-4632-B48C-C533B1B3E1ED}" srcOrd="5" destOrd="0" presId="urn:microsoft.com/office/officeart/2018/2/layout/IconCircleList"/>
    <dgm:cxn modelId="{3AABB027-5428-4DF9-81B2-6F4CF1AB06D4}" type="presParOf" srcId="{E8EB968D-D595-44D1-8AB9-C43F14FA0926}" destId="{3E1084EF-2EB5-4439-B76C-66D866C9CB82}" srcOrd="6" destOrd="0" presId="urn:microsoft.com/office/officeart/2018/2/layout/IconCircleList"/>
    <dgm:cxn modelId="{D953203E-408E-4D27-941C-D505D96BF597}" type="presParOf" srcId="{3E1084EF-2EB5-4439-B76C-66D866C9CB82}" destId="{586D7D78-A8A7-4611-9FF6-9795FBC40A48}" srcOrd="0" destOrd="0" presId="urn:microsoft.com/office/officeart/2018/2/layout/IconCircleList"/>
    <dgm:cxn modelId="{6CD3592F-7221-4CFB-97A3-AE24D2F30447}" type="presParOf" srcId="{3E1084EF-2EB5-4439-B76C-66D866C9CB82}" destId="{A18E9E3C-65D5-4D67-BA29-18174F6171A7}" srcOrd="1" destOrd="0" presId="urn:microsoft.com/office/officeart/2018/2/layout/IconCircleList"/>
    <dgm:cxn modelId="{25B3E63F-0703-46BD-8447-843B101A7901}" type="presParOf" srcId="{3E1084EF-2EB5-4439-B76C-66D866C9CB82}" destId="{B794D599-CFC6-4CB7-BD33-5C2084588500}" srcOrd="2" destOrd="0" presId="urn:microsoft.com/office/officeart/2018/2/layout/IconCircleList"/>
    <dgm:cxn modelId="{6FF941ED-BC18-43DF-AA6E-7912BEB92648}" type="presParOf" srcId="{3E1084EF-2EB5-4439-B76C-66D866C9CB82}" destId="{7752132E-F61C-4DCC-86E0-5D36441525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EC828B-AC0C-4958-8B53-AAB297A7827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11252F-CF57-42C0-819A-E89909464821}">
      <dgm:prSet/>
      <dgm:spPr/>
      <dgm:t>
        <a:bodyPr/>
        <a:lstStyle/>
        <a:p>
          <a:pPr>
            <a:defRPr cap="all"/>
          </a:pPr>
          <a:r>
            <a:rPr lang="tr-TR" b="1"/>
            <a:t>Su Kirliliği ve Sağlık Etkileri</a:t>
          </a:r>
          <a:endParaRPr lang="en-US"/>
        </a:p>
      </dgm:t>
    </dgm:pt>
    <dgm:pt modelId="{10F4A465-2AFA-4CBF-8BAA-84CF5F95BE76}" type="parTrans" cxnId="{BDBFEE86-2112-40A5-B7E0-2FA184878CB6}">
      <dgm:prSet/>
      <dgm:spPr/>
      <dgm:t>
        <a:bodyPr/>
        <a:lstStyle/>
        <a:p>
          <a:endParaRPr lang="en-US"/>
        </a:p>
      </dgm:t>
    </dgm:pt>
    <dgm:pt modelId="{5961A4BD-2EEE-4C9D-A836-9D0B1B3465A1}" type="sibTrans" cxnId="{BDBFEE86-2112-40A5-B7E0-2FA184878CB6}">
      <dgm:prSet/>
      <dgm:spPr/>
      <dgm:t>
        <a:bodyPr/>
        <a:lstStyle/>
        <a:p>
          <a:endParaRPr lang="en-US"/>
        </a:p>
      </dgm:t>
    </dgm:pt>
    <dgm:pt modelId="{A6461D18-11D6-47E9-B66C-0AA73DC6B5F7}">
      <dgm:prSet/>
      <dgm:spPr/>
      <dgm:t>
        <a:bodyPr/>
        <a:lstStyle/>
        <a:p>
          <a:pPr>
            <a:defRPr cap="all"/>
          </a:pPr>
          <a:r>
            <a:rPr lang="tr-TR"/>
            <a:t>Kirli suyun neden olduğu hastalıklar: kolera, tifo, ishal.</a:t>
          </a:r>
          <a:endParaRPr lang="en-US"/>
        </a:p>
      </dgm:t>
    </dgm:pt>
    <dgm:pt modelId="{DB95A81C-2932-47B7-BD2F-4CE1CE99FB41}" type="parTrans" cxnId="{8BA33C7C-73DF-4C8B-B2A7-53F9DD82E17C}">
      <dgm:prSet/>
      <dgm:spPr/>
      <dgm:t>
        <a:bodyPr/>
        <a:lstStyle/>
        <a:p>
          <a:endParaRPr lang="en-US"/>
        </a:p>
      </dgm:t>
    </dgm:pt>
    <dgm:pt modelId="{E087618F-0E24-4085-BCB8-3EE7F314CF83}" type="sibTrans" cxnId="{8BA33C7C-73DF-4C8B-B2A7-53F9DD82E17C}">
      <dgm:prSet/>
      <dgm:spPr/>
      <dgm:t>
        <a:bodyPr/>
        <a:lstStyle/>
        <a:p>
          <a:endParaRPr lang="en-US"/>
        </a:p>
      </dgm:t>
    </dgm:pt>
    <dgm:pt modelId="{07EA7EE1-CBD2-4CCD-AA14-DA418B4C404D}">
      <dgm:prSet/>
      <dgm:spPr/>
      <dgm:t>
        <a:bodyPr/>
        <a:lstStyle/>
        <a:p>
          <a:pPr>
            <a:defRPr cap="all"/>
          </a:pPr>
          <a:r>
            <a:rPr lang="tr-TR"/>
            <a:t>Endüstriyel atık suların arıtılmamasının sonuçları.</a:t>
          </a:r>
          <a:endParaRPr lang="en-US"/>
        </a:p>
      </dgm:t>
    </dgm:pt>
    <dgm:pt modelId="{B6C50C1A-85CE-4FF4-B749-9CA59D000A0F}" type="parTrans" cxnId="{8B2D7AA0-149C-4306-B6D9-1EB819DE49B4}">
      <dgm:prSet/>
      <dgm:spPr/>
      <dgm:t>
        <a:bodyPr/>
        <a:lstStyle/>
        <a:p>
          <a:endParaRPr lang="en-US"/>
        </a:p>
      </dgm:t>
    </dgm:pt>
    <dgm:pt modelId="{2A0C085D-0B1F-401C-96F4-2E474F0CE4BA}" type="sibTrans" cxnId="{8B2D7AA0-149C-4306-B6D9-1EB819DE49B4}">
      <dgm:prSet/>
      <dgm:spPr/>
      <dgm:t>
        <a:bodyPr/>
        <a:lstStyle/>
        <a:p>
          <a:endParaRPr lang="en-US"/>
        </a:p>
      </dgm:t>
    </dgm:pt>
    <dgm:pt modelId="{38B76044-16FB-4BCD-B81C-0B5CA27CBF53}" type="pres">
      <dgm:prSet presAssocID="{43EC828B-AC0C-4958-8B53-AAB297A7827F}" presName="root" presStyleCnt="0">
        <dgm:presLayoutVars>
          <dgm:dir/>
          <dgm:resizeHandles val="exact"/>
        </dgm:presLayoutVars>
      </dgm:prSet>
      <dgm:spPr/>
    </dgm:pt>
    <dgm:pt modelId="{636A31C8-49CD-458B-A670-DB701983A09F}" type="pres">
      <dgm:prSet presAssocID="{1811252F-CF57-42C0-819A-E89909464821}" presName="compNode" presStyleCnt="0"/>
      <dgm:spPr/>
    </dgm:pt>
    <dgm:pt modelId="{C1DC4BB3-4C56-4CB4-97C2-0F64C27D5D54}" type="pres">
      <dgm:prSet presAssocID="{1811252F-CF57-42C0-819A-E89909464821}" presName="iconBgRect" presStyleLbl="bgShp" presStyleIdx="0" presStyleCnt="3"/>
      <dgm:spPr/>
    </dgm:pt>
    <dgm:pt modelId="{075D5921-3ED8-48FD-9250-FD8097CFC2F8}" type="pres">
      <dgm:prSet presAssocID="{1811252F-CF57-42C0-819A-E899094648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kal"/>
        </a:ext>
      </dgm:extLst>
    </dgm:pt>
    <dgm:pt modelId="{C42DFEE9-FF09-4F84-8554-DC357AF07ED7}" type="pres">
      <dgm:prSet presAssocID="{1811252F-CF57-42C0-819A-E89909464821}" presName="spaceRect" presStyleCnt="0"/>
      <dgm:spPr/>
    </dgm:pt>
    <dgm:pt modelId="{62D43366-DE44-43B0-8523-CEE1FB35C014}" type="pres">
      <dgm:prSet presAssocID="{1811252F-CF57-42C0-819A-E89909464821}" presName="textRect" presStyleLbl="revTx" presStyleIdx="0" presStyleCnt="3">
        <dgm:presLayoutVars>
          <dgm:chMax val="1"/>
          <dgm:chPref val="1"/>
        </dgm:presLayoutVars>
      </dgm:prSet>
      <dgm:spPr/>
    </dgm:pt>
    <dgm:pt modelId="{DADA5511-D5A6-4006-AA4F-C0620E2A38BB}" type="pres">
      <dgm:prSet presAssocID="{5961A4BD-2EEE-4C9D-A836-9D0B1B3465A1}" presName="sibTrans" presStyleCnt="0"/>
      <dgm:spPr/>
    </dgm:pt>
    <dgm:pt modelId="{688AAFC0-42BD-41A8-91D9-CFF542CA264A}" type="pres">
      <dgm:prSet presAssocID="{A6461D18-11D6-47E9-B66C-0AA73DC6B5F7}" presName="compNode" presStyleCnt="0"/>
      <dgm:spPr/>
    </dgm:pt>
    <dgm:pt modelId="{02084A09-0AC7-43D9-A0A5-0D2198C4D586}" type="pres">
      <dgm:prSet presAssocID="{A6461D18-11D6-47E9-B66C-0AA73DC6B5F7}" presName="iconBgRect" presStyleLbl="bgShp" presStyleIdx="1" presStyleCnt="3"/>
      <dgm:spPr/>
    </dgm:pt>
    <dgm:pt modelId="{44F74391-B67C-4770-9BCE-5631558032FB}" type="pres">
      <dgm:prSet presAssocID="{A6461D18-11D6-47E9-B66C-0AA73DC6B5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brekler"/>
        </a:ext>
      </dgm:extLst>
    </dgm:pt>
    <dgm:pt modelId="{C6A649C2-CABB-40B1-BAB5-6FEB0FAE1086}" type="pres">
      <dgm:prSet presAssocID="{A6461D18-11D6-47E9-B66C-0AA73DC6B5F7}" presName="spaceRect" presStyleCnt="0"/>
      <dgm:spPr/>
    </dgm:pt>
    <dgm:pt modelId="{0C7F9717-0D0C-4054-9E4D-B034AEF59860}" type="pres">
      <dgm:prSet presAssocID="{A6461D18-11D6-47E9-B66C-0AA73DC6B5F7}" presName="textRect" presStyleLbl="revTx" presStyleIdx="1" presStyleCnt="3">
        <dgm:presLayoutVars>
          <dgm:chMax val="1"/>
          <dgm:chPref val="1"/>
        </dgm:presLayoutVars>
      </dgm:prSet>
      <dgm:spPr/>
    </dgm:pt>
    <dgm:pt modelId="{DD40F74F-F7EE-4BD6-ADC5-F848156A16B6}" type="pres">
      <dgm:prSet presAssocID="{E087618F-0E24-4085-BCB8-3EE7F314CF83}" presName="sibTrans" presStyleCnt="0"/>
      <dgm:spPr/>
    </dgm:pt>
    <dgm:pt modelId="{FB45B288-EAD3-4ABA-84ED-CE5E40D6F6F4}" type="pres">
      <dgm:prSet presAssocID="{07EA7EE1-CBD2-4CCD-AA14-DA418B4C404D}" presName="compNode" presStyleCnt="0"/>
      <dgm:spPr/>
    </dgm:pt>
    <dgm:pt modelId="{F308CC4E-A458-4F2D-BC8A-6D9DF1676A7B}" type="pres">
      <dgm:prSet presAssocID="{07EA7EE1-CBD2-4CCD-AA14-DA418B4C404D}" presName="iconBgRect" presStyleLbl="bgShp" presStyleIdx="2" presStyleCnt="3"/>
      <dgm:spPr/>
    </dgm:pt>
    <dgm:pt modelId="{E3C8C5DB-03F8-4DE5-976F-36782945F3D5}" type="pres">
      <dgm:prSet presAssocID="{07EA7EE1-CBD2-4CCD-AA14-DA418B4C40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 Kap"/>
        </a:ext>
      </dgm:extLst>
    </dgm:pt>
    <dgm:pt modelId="{8D91BE5E-82F4-45F0-A7EF-1A7C7C90455B}" type="pres">
      <dgm:prSet presAssocID="{07EA7EE1-CBD2-4CCD-AA14-DA418B4C404D}" presName="spaceRect" presStyleCnt="0"/>
      <dgm:spPr/>
    </dgm:pt>
    <dgm:pt modelId="{3F808546-81F5-44CB-9056-0D20DA65E74A}" type="pres">
      <dgm:prSet presAssocID="{07EA7EE1-CBD2-4CCD-AA14-DA418B4C404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C577115-D134-4A5C-854D-72C62F62103B}" type="presOf" srcId="{A6461D18-11D6-47E9-B66C-0AA73DC6B5F7}" destId="{0C7F9717-0D0C-4054-9E4D-B034AEF59860}" srcOrd="0" destOrd="0" presId="urn:microsoft.com/office/officeart/2018/5/layout/IconCircleLabelList"/>
    <dgm:cxn modelId="{47A4C11A-7D2B-4DD0-80BB-FA175FFD3D5F}" type="presOf" srcId="{1811252F-CF57-42C0-819A-E89909464821}" destId="{62D43366-DE44-43B0-8523-CEE1FB35C014}" srcOrd="0" destOrd="0" presId="urn:microsoft.com/office/officeart/2018/5/layout/IconCircleLabelList"/>
    <dgm:cxn modelId="{B0AC9E30-8064-4F55-8CE2-26743A0D812D}" type="presOf" srcId="{43EC828B-AC0C-4958-8B53-AAB297A7827F}" destId="{38B76044-16FB-4BCD-B81C-0B5CA27CBF53}" srcOrd="0" destOrd="0" presId="urn:microsoft.com/office/officeart/2018/5/layout/IconCircleLabelList"/>
    <dgm:cxn modelId="{F3C55832-1C1A-4B21-A1E5-4B49315D2623}" type="presOf" srcId="{07EA7EE1-CBD2-4CCD-AA14-DA418B4C404D}" destId="{3F808546-81F5-44CB-9056-0D20DA65E74A}" srcOrd="0" destOrd="0" presId="urn:microsoft.com/office/officeart/2018/5/layout/IconCircleLabelList"/>
    <dgm:cxn modelId="{8BA33C7C-73DF-4C8B-B2A7-53F9DD82E17C}" srcId="{43EC828B-AC0C-4958-8B53-AAB297A7827F}" destId="{A6461D18-11D6-47E9-B66C-0AA73DC6B5F7}" srcOrd="1" destOrd="0" parTransId="{DB95A81C-2932-47B7-BD2F-4CE1CE99FB41}" sibTransId="{E087618F-0E24-4085-BCB8-3EE7F314CF83}"/>
    <dgm:cxn modelId="{BDBFEE86-2112-40A5-B7E0-2FA184878CB6}" srcId="{43EC828B-AC0C-4958-8B53-AAB297A7827F}" destId="{1811252F-CF57-42C0-819A-E89909464821}" srcOrd="0" destOrd="0" parTransId="{10F4A465-2AFA-4CBF-8BAA-84CF5F95BE76}" sibTransId="{5961A4BD-2EEE-4C9D-A836-9D0B1B3465A1}"/>
    <dgm:cxn modelId="{8B2D7AA0-149C-4306-B6D9-1EB819DE49B4}" srcId="{43EC828B-AC0C-4958-8B53-AAB297A7827F}" destId="{07EA7EE1-CBD2-4CCD-AA14-DA418B4C404D}" srcOrd="2" destOrd="0" parTransId="{B6C50C1A-85CE-4FF4-B749-9CA59D000A0F}" sibTransId="{2A0C085D-0B1F-401C-96F4-2E474F0CE4BA}"/>
    <dgm:cxn modelId="{83055E19-E89E-43E6-AA4E-1BD50C021578}" type="presParOf" srcId="{38B76044-16FB-4BCD-B81C-0B5CA27CBF53}" destId="{636A31C8-49CD-458B-A670-DB701983A09F}" srcOrd="0" destOrd="0" presId="urn:microsoft.com/office/officeart/2018/5/layout/IconCircleLabelList"/>
    <dgm:cxn modelId="{FC173F93-6F98-4F83-A63C-7A701293E6B1}" type="presParOf" srcId="{636A31C8-49CD-458B-A670-DB701983A09F}" destId="{C1DC4BB3-4C56-4CB4-97C2-0F64C27D5D54}" srcOrd="0" destOrd="0" presId="urn:microsoft.com/office/officeart/2018/5/layout/IconCircleLabelList"/>
    <dgm:cxn modelId="{88EEADB3-C466-410F-A3F2-705D8D3266A6}" type="presParOf" srcId="{636A31C8-49CD-458B-A670-DB701983A09F}" destId="{075D5921-3ED8-48FD-9250-FD8097CFC2F8}" srcOrd="1" destOrd="0" presId="urn:microsoft.com/office/officeart/2018/5/layout/IconCircleLabelList"/>
    <dgm:cxn modelId="{3B4C1860-A7C5-46EF-95D1-62458029BFE2}" type="presParOf" srcId="{636A31C8-49CD-458B-A670-DB701983A09F}" destId="{C42DFEE9-FF09-4F84-8554-DC357AF07ED7}" srcOrd="2" destOrd="0" presId="urn:microsoft.com/office/officeart/2018/5/layout/IconCircleLabelList"/>
    <dgm:cxn modelId="{1A786AF5-4988-4B9E-AA4D-E27948DEBA16}" type="presParOf" srcId="{636A31C8-49CD-458B-A670-DB701983A09F}" destId="{62D43366-DE44-43B0-8523-CEE1FB35C014}" srcOrd="3" destOrd="0" presId="urn:microsoft.com/office/officeart/2018/5/layout/IconCircleLabelList"/>
    <dgm:cxn modelId="{6EFD9C70-1DFC-4CC1-9428-06E46BFDBF1E}" type="presParOf" srcId="{38B76044-16FB-4BCD-B81C-0B5CA27CBF53}" destId="{DADA5511-D5A6-4006-AA4F-C0620E2A38BB}" srcOrd="1" destOrd="0" presId="urn:microsoft.com/office/officeart/2018/5/layout/IconCircleLabelList"/>
    <dgm:cxn modelId="{8A357487-066F-4538-8627-CC58DED6C1FF}" type="presParOf" srcId="{38B76044-16FB-4BCD-B81C-0B5CA27CBF53}" destId="{688AAFC0-42BD-41A8-91D9-CFF542CA264A}" srcOrd="2" destOrd="0" presId="urn:microsoft.com/office/officeart/2018/5/layout/IconCircleLabelList"/>
    <dgm:cxn modelId="{D8EBED70-B771-4846-9BF2-D0D7F76665F7}" type="presParOf" srcId="{688AAFC0-42BD-41A8-91D9-CFF542CA264A}" destId="{02084A09-0AC7-43D9-A0A5-0D2198C4D586}" srcOrd="0" destOrd="0" presId="urn:microsoft.com/office/officeart/2018/5/layout/IconCircleLabelList"/>
    <dgm:cxn modelId="{B4FB5EFB-D229-47B3-96F8-0FBA664678B9}" type="presParOf" srcId="{688AAFC0-42BD-41A8-91D9-CFF542CA264A}" destId="{44F74391-B67C-4770-9BCE-5631558032FB}" srcOrd="1" destOrd="0" presId="urn:microsoft.com/office/officeart/2018/5/layout/IconCircleLabelList"/>
    <dgm:cxn modelId="{4AD9475A-70FF-4ACD-8235-271F6EBB400B}" type="presParOf" srcId="{688AAFC0-42BD-41A8-91D9-CFF542CA264A}" destId="{C6A649C2-CABB-40B1-BAB5-6FEB0FAE1086}" srcOrd="2" destOrd="0" presId="urn:microsoft.com/office/officeart/2018/5/layout/IconCircleLabelList"/>
    <dgm:cxn modelId="{7084DFFB-F807-4E02-8C69-1448E7B69A83}" type="presParOf" srcId="{688AAFC0-42BD-41A8-91D9-CFF542CA264A}" destId="{0C7F9717-0D0C-4054-9E4D-B034AEF59860}" srcOrd="3" destOrd="0" presId="urn:microsoft.com/office/officeart/2018/5/layout/IconCircleLabelList"/>
    <dgm:cxn modelId="{28F27361-F1BF-4806-BC49-4D909FF79220}" type="presParOf" srcId="{38B76044-16FB-4BCD-B81C-0B5CA27CBF53}" destId="{DD40F74F-F7EE-4BD6-ADC5-F848156A16B6}" srcOrd="3" destOrd="0" presId="urn:microsoft.com/office/officeart/2018/5/layout/IconCircleLabelList"/>
    <dgm:cxn modelId="{407FD494-4606-4A82-8B27-FE6263E24824}" type="presParOf" srcId="{38B76044-16FB-4BCD-B81C-0B5CA27CBF53}" destId="{FB45B288-EAD3-4ABA-84ED-CE5E40D6F6F4}" srcOrd="4" destOrd="0" presId="urn:microsoft.com/office/officeart/2018/5/layout/IconCircleLabelList"/>
    <dgm:cxn modelId="{5F12BC5D-E35D-4C78-B43C-07F11D1B412E}" type="presParOf" srcId="{FB45B288-EAD3-4ABA-84ED-CE5E40D6F6F4}" destId="{F308CC4E-A458-4F2D-BC8A-6D9DF1676A7B}" srcOrd="0" destOrd="0" presId="urn:microsoft.com/office/officeart/2018/5/layout/IconCircleLabelList"/>
    <dgm:cxn modelId="{A229E684-C95E-40F3-8D9E-B6F96DFB1953}" type="presParOf" srcId="{FB45B288-EAD3-4ABA-84ED-CE5E40D6F6F4}" destId="{E3C8C5DB-03F8-4DE5-976F-36782945F3D5}" srcOrd="1" destOrd="0" presId="urn:microsoft.com/office/officeart/2018/5/layout/IconCircleLabelList"/>
    <dgm:cxn modelId="{029DE060-6956-46FE-9E87-FE4F64D6B48E}" type="presParOf" srcId="{FB45B288-EAD3-4ABA-84ED-CE5E40D6F6F4}" destId="{8D91BE5E-82F4-45F0-A7EF-1A7C7C90455B}" srcOrd="2" destOrd="0" presId="urn:microsoft.com/office/officeart/2018/5/layout/IconCircleLabelList"/>
    <dgm:cxn modelId="{B7CD7DBD-3B0B-4D85-92C7-DCC2BE6C7F25}" type="presParOf" srcId="{FB45B288-EAD3-4ABA-84ED-CE5E40D6F6F4}" destId="{3F808546-81F5-44CB-9056-0D20DA65E7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43A4A7-2EB7-430E-A009-7D44E86F9E4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C536867-713D-4E39-9FDE-A6DD987EBB24}">
      <dgm:prSet/>
      <dgm:spPr/>
      <dgm:t>
        <a:bodyPr/>
        <a:lstStyle/>
        <a:p>
          <a:r>
            <a:rPr lang="tr-TR" b="1"/>
            <a:t>Toprak Kirliliği ve Gıda Güvenliği</a:t>
          </a:r>
          <a:endParaRPr lang="en-US"/>
        </a:p>
      </dgm:t>
    </dgm:pt>
    <dgm:pt modelId="{8388BAB0-E301-4E84-9963-42915C6E6065}" type="parTrans" cxnId="{B5CF7598-C1DC-468C-8DD9-B931912F7F13}">
      <dgm:prSet/>
      <dgm:spPr/>
      <dgm:t>
        <a:bodyPr/>
        <a:lstStyle/>
        <a:p>
          <a:endParaRPr lang="en-US"/>
        </a:p>
      </dgm:t>
    </dgm:pt>
    <dgm:pt modelId="{62001251-3AC3-4C30-8BAE-9F17A7C4A3CC}" type="sibTrans" cxnId="{B5CF7598-C1DC-468C-8DD9-B931912F7F13}">
      <dgm:prSet/>
      <dgm:spPr/>
      <dgm:t>
        <a:bodyPr/>
        <a:lstStyle/>
        <a:p>
          <a:endParaRPr lang="en-US"/>
        </a:p>
      </dgm:t>
    </dgm:pt>
    <dgm:pt modelId="{51BB8F89-5EDE-40A8-8FE3-16185056F4FB}">
      <dgm:prSet/>
      <dgm:spPr/>
      <dgm:t>
        <a:bodyPr/>
        <a:lstStyle/>
        <a:p>
          <a:r>
            <a:rPr lang="tr-TR"/>
            <a:t>Ağır metallerin (kurşun, cıva) gıda zincirine geçişi.</a:t>
          </a:r>
          <a:endParaRPr lang="en-US"/>
        </a:p>
      </dgm:t>
    </dgm:pt>
    <dgm:pt modelId="{1623249E-A9FF-45DC-ACF7-035693DB1FE2}" type="parTrans" cxnId="{32C07AFC-EFA3-4331-81C5-1EECB3B290FF}">
      <dgm:prSet/>
      <dgm:spPr/>
      <dgm:t>
        <a:bodyPr/>
        <a:lstStyle/>
        <a:p>
          <a:endParaRPr lang="en-US"/>
        </a:p>
      </dgm:t>
    </dgm:pt>
    <dgm:pt modelId="{F7E330E5-7004-4F58-BD10-B59196D45699}" type="sibTrans" cxnId="{32C07AFC-EFA3-4331-81C5-1EECB3B290FF}">
      <dgm:prSet/>
      <dgm:spPr/>
      <dgm:t>
        <a:bodyPr/>
        <a:lstStyle/>
        <a:p>
          <a:endParaRPr lang="en-US"/>
        </a:p>
      </dgm:t>
    </dgm:pt>
    <dgm:pt modelId="{AEA4ACFC-8277-41D3-AA4C-076DBEDC227B}">
      <dgm:prSet/>
      <dgm:spPr/>
      <dgm:t>
        <a:bodyPr/>
        <a:lstStyle/>
        <a:p>
          <a:r>
            <a:rPr lang="tr-TR"/>
            <a:t>Tarım ilaçlarının toprak ve yeraltı sularına etkisi.</a:t>
          </a:r>
          <a:endParaRPr lang="en-US"/>
        </a:p>
      </dgm:t>
    </dgm:pt>
    <dgm:pt modelId="{E2031501-8501-4B0C-8A24-97E51D2FF45F}" type="parTrans" cxnId="{AA7033E9-6919-4821-8508-621C9A541398}">
      <dgm:prSet/>
      <dgm:spPr/>
      <dgm:t>
        <a:bodyPr/>
        <a:lstStyle/>
        <a:p>
          <a:endParaRPr lang="en-US"/>
        </a:p>
      </dgm:t>
    </dgm:pt>
    <dgm:pt modelId="{F2821D20-C2C3-43E3-A77C-D04B6804A51E}" type="sibTrans" cxnId="{AA7033E9-6919-4821-8508-621C9A541398}">
      <dgm:prSet/>
      <dgm:spPr/>
      <dgm:t>
        <a:bodyPr/>
        <a:lstStyle/>
        <a:p>
          <a:endParaRPr lang="en-US"/>
        </a:p>
      </dgm:t>
    </dgm:pt>
    <dgm:pt modelId="{906C9238-2BB5-47D0-B6C1-A787C6023B7A}" type="pres">
      <dgm:prSet presAssocID="{7B43A4A7-2EB7-430E-A009-7D44E86F9E40}" presName="root" presStyleCnt="0">
        <dgm:presLayoutVars>
          <dgm:dir/>
          <dgm:resizeHandles val="exact"/>
        </dgm:presLayoutVars>
      </dgm:prSet>
      <dgm:spPr/>
    </dgm:pt>
    <dgm:pt modelId="{94172C46-0A7F-43FC-9908-49EC14BD3901}" type="pres">
      <dgm:prSet presAssocID="{CC536867-713D-4E39-9FDE-A6DD987EBB24}" presName="compNode" presStyleCnt="0"/>
      <dgm:spPr/>
    </dgm:pt>
    <dgm:pt modelId="{0E237246-FAA2-44A4-9A42-32EA1FD9FA60}" type="pres">
      <dgm:prSet presAssocID="{CC536867-713D-4E39-9FDE-A6DD987EBB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ki"/>
        </a:ext>
      </dgm:extLst>
    </dgm:pt>
    <dgm:pt modelId="{CBF0A078-B59C-4889-A173-173EC7A0A5BE}" type="pres">
      <dgm:prSet presAssocID="{CC536867-713D-4E39-9FDE-A6DD987EBB24}" presName="spaceRect" presStyleCnt="0"/>
      <dgm:spPr/>
    </dgm:pt>
    <dgm:pt modelId="{F23FB519-EA9D-45E3-8EFF-59D623EA3EFE}" type="pres">
      <dgm:prSet presAssocID="{CC536867-713D-4E39-9FDE-A6DD987EBB24}" presName="textRect" presStyleLbl="revTx" presStyleIdx="0" presStyleCnt="3">
        <dgm:presLayoutVars>
          <dgm:chMax val="1"/>
          <dgm:chPref val="1"/>
        </dgm:presLayoutVars>
      </dgm:prSet>
      <dgm:spPr/>
    </dgm:pt>
    <dgm:pt modelId="{D4D8BB20-7B7E-42FC-84AD-DE9E8CE82B83}" type="pres">
      <dgm:prSet presAssocID="{62001251-3AC3-4C30-8BAE-9F17A7C4A3CC}" presName="sibTrans" presStyleCnt="0"/>
      <dgm:spPr/>
    </dgm:pt>
    <dgm:pt modelId="{5A1955F1-C43E-4D26-8E2D-7A0298242531}" type="pres">
      <dgm:prSet presAssocID="{51BB8F89-5EDE-40A8-8FE3-16185056F4FB}" presName="compNode" presStyleCnt="0"/>
      <dgm:spPr/>
    </dgm:pt>
    <dgm:pt modelId="{0E1A2113-3560-4913-A9DB-1DBEF573AF1D}" type="pres">
      <dgm:prSet presAssocID="{51BB8F89-5EDE-40A8-8FE3-16185056F4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98ABE4E2-65FA-4F01-806C-2D0072F782DC}" type="pres">
      <dgm:prSet presAssocID="{51BB8F89-5EDE-40A8-8FE3-16185056F4FB}" presName="spaceRect" presStyleCnt="0"/>
      <dgm:spPr/>
    </dgm:pt>
    <dgm:pt modelId="{9DAD491D-5CA2-4BE6-9F7C-8A98592D39AD}" type="pres">
      <dgm:prSet presAssocID="{51BB8F89-5EDE-40A8-8FE3-16185056F4FB}" presName="textRect" presStyleLbl="revTx" presStyleIdx="1" presStyleCnt="3">
        <dgm:presLayoutVars>
          <dgm:chMax val="1"/>
          <dgm:chPref val="1"/>
        </dgm:presLayoutVars>
      </dgm:prSet>
      <dgm:spPr/>
    </dgm:pt>
    <dgm:pt modelId="{02968434-8DFB-4F78-B248-78BA234B659C}" type="pres">
      <dgm:prSet presAssocID="{F7E330E5-7004-4F58-BD10-B59196D45699}" presName="sibTrans" presStyleCnt="0"/>
      <dgm:spPr/>
    </dgm:pt>
    <dgm:pt modelId="{2BDF5020-ED22-4D77-86AC-A9D41C4010D3}" type="pres">
      <dgm:prSet presAssocID="{AEA4ACFC-8277-41D3-AA4C-076DBEDC227B}" presName="compNode" presStyleCnt="0"/>
      <dgm:spPr/>
    </dgm:pt>
    <dgm:pt modelId="{F499DB38-1469-45F4-8AF8-47D79E222A83}" type="pres">
      <dgm:prSet presAssocID="{AEA4ACFC-8277-41D3-AA4C-076DBEDC22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zzetli"/>
        </a:ext>
      </dgm:extLst>
    </dgm:pt>
    <dgm:pt modelId="{89F6FB35-699B-49BC-BE86-FDE00427F240}" type="pres">
      <dgm:prSet presAssocID="{AEA4ACFC-8277-41D3-AA4C-076DBEDC227B}" presName="spaceRect" presStyleCnt="0"/>
      <dgm:spPr/>
    </dgm:pt>
    <dgm:pt modelId="{74A9853A-D442-4C5F-A61C-743671AC5DCA}" type="pres">
      <dgm:prSet presAssocID="{AEA4ACFC-8277-41D3-AA4C-076DBEDC227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16BD50-0FFF-494A-A35E-D71B80466183}" type="presOf" srcId="{7B43A4A7-2EB7-430E-A009-7D44E86F9E40}" destId="{906C9238-2BB5-47D0-B6C1-A787C6023B7A}" srcOrd="0" destOrd="0" presId="urn:microsoft.com/office/officeart/2018/2/layout/IconLabelList"/>
    <dgm:cxn modelId="{B5CF7598-C1DC-468C-8DD9-B931912F7F13}" srcId="{7B43A4A7-2EB7-430E-A009-7D44E86F9E40}" destId="{CC536867-713D-4E39-9FDE-A6DD987EBB24}" srcOrd="0" destOrd="0" parTransId="{8388BAB0-E301-4E84-9963-42915C6E6065}" sibTransId="{62001251-3AC3-4C30-8BAE-9F17A7C4A3CC}"/>
    <dgm:cxn modelId="{7108B2E7-68B3-4B39-A52C-B301D6352C2B}" type="presOf" srcId="{51BB8F89-5EDE-40A8-8FE3-16185056F4FB}" destId="{9DAD491D-5CA2-4BE6-9F7C-8A98592D39AD}" srcOrd="0" destOrd="0" presId="urn:microsoft.com/office/officeart/2018/2/layout/IconLabelList"/>
    <dgm:cxn modelId="{AA7033E9-6919-4821-8508-621C9A541398}" srcId="{7B43A4A7-2EB7-430E-A009-7D44E86F9E40}" destId="{AEA4ACFC-8277-41D3-AA4C-076DBEDC227B}" srcOrd="2" destOrd="0" parTransId="{E2031501-8501-4B0C-8A24-97E51D2FF45F}" sibTransId="{F2821D20-C2C3-43E3-A77C-D04B6804A51E}"/>
    <dgm:cxn modelId="{F15128F5-EA91-48F2-8763-0BFFC19052A6}" type="presOf" srcId="{AEA4ACFC-8277-41D3-AA4C-076DBEDC227B}" destId="{74A9853A-D442-4C5F-A61C-743671AC5DCA}" srcOrd="0" destOrd="0" presId="urn:microsoft.com/office/officeart/2018/2/layout/IconLabelList"/>
    <dgm:cxn modelId="{574FFAF9-B20E-41E3-8423-AF0DD6766665}" type="presOf" srcId="{CC536867-713D-4E39-9FDE-A6DD987EBB24}" destId="{F23FB519-EA9D-45E3-8EFF-59D623EA3EFE}" srcOrd="0" destOrd="0" presId="urn:microsoft.com/office/officeart/2018/2/layout/IconLabelList"/>
    <dgm:cxn modelId="{32C07AFC-EFA3-4331-81C5-1EECB3B290FF}" srcId="{7B43A4A7-2EB7-430E-A009-7D44E86F9E40}" destId="{51BB8F89-5EDE-40A8-8FE3-16185056F4FB}" srcOrd="1" destOrd="0" parTransId="{1623249E-A9FF-45DC-ACF7-035693DB1FE2}" sibTransId="{F7E330E5-7004-4F58-BD10-B59196D45699}"/>
    <dgm:cxn modelId="{6D10682A-14D5-4AC3-9A51-DD2DD5D1D729}" type="presParOf" srcId="{906C9238-2BB5-47D0-B6C1-A787C6023B7A}" destId="{94172C46-0A7F-43FC-9908-49EC14BD3901}" srcOrd="0" destOrd="0" presId="urn:microsoft.com/office/officeart/2018/2/layout/IconLabelList"/>
    <dgm:cxn modelId="{85EE46DB-1B01-49A3-8092-29A9509353FE}" type="presParOf" srcId="{94172C46-0A7F-43FC-9908-49EC14BD3901}" destId="{0E237246-FAA2-44A4-9A42-32EA1FD9FA60}" srcOrd="0" destOrd="0" presId="urn:microsoft.com/office/officeart/2018/2/layout/IconLabelList"/>
    <dgm:cxn modelId="{53209C25-1333-497C-9D45-582888B99E14}" type="presParOf" srcId="{94172C46-0A7F-43FC-9908-49EC14BD3901}" destId="{CBF0A078-B59C-4889-A173-173EC7A0A5BE}" srcOrd="1" destOrd="0" presId="urn:microsoft.com/office/officeart/2018/2/layout/IconLabelList"/>
    <dgm:cxn modelId="{EF1F86EB-E1AF-46DE-8023-20B0F18BE7EC}" type="presParOf" srcId="{94172C46-0A7F-43FC-9908-49EC14BD3901}" destId="{F23FB519-EA9D-45E3-8EFF-59D623EA3EFE}" srcOrd="2" destOrd="0" presId="urn:microsoft.com/office/officeart/2018/2/layout/IconLabelList"/>
    <dgm:cxn modelId="{F51F3C3F-7869-4FBB-A53A-3304C484F48F}" type="presParOf" srcId="{906C9238-2BB5-47D0-B6C1-A787C6023B7A}" destId="{D4D8BB20-7B7E-42FC-84AD-DE9E8CE82B83}" srcOrd="1" destOrd="0" presId="urn:microsoft.com/office/officeart/2018/2/layout/IconLabelList"/>
    <dgm:cxn modelId="{8ED25E12-1F4C-46E5-BC17-BDC65ECD3E32}" type="presParOf" srcId="{906C9238-2BB5-47D0-B6C1-A787C6023B7A}" destId="{5A1955F1-C43E-4D26-8E2D-7A0298242531}" srcOrd="2" destOrd="0" presId="urn:microsoft.com/office/officeart/2018/2/layout/IconLabelList"/>
    <dgm:cxn modelId="{3CD32D8B-CDC5-4EC2-9D1C-945C2DB02ED6}" type="presParOf" srcId="{5A1955F1-C43E-4D26-8E2D-7A0298242531}" destId="{0E1A2113-3560-4913-A9DB-1DBEF573AF1D}" srcOrd="0" destOrd="0" presId="urn:microsoft.com/office/officeart/2018/2/layout/IconLabelList"/>
    <dgm:cxn modelId="{994FC472-9142-412F-988A-4CE5DF59B64E}" type="presParOf" srcId="{5A1955F1-C43E-4D26-8E2D-7A0298242531}" destId="{98ABE4E2-65FA-4F01-806C-2D0072F782DC}" srcOrd="1" destOrd="0" presId="urn:microsoft.com/office/officeart/2018/2/layout/IconLabelList"/>
    <dgm:cxn modelId="{75499217-BFD4-4D1F-93BC-7F769554A5A4}" type="presParOf" srcId="{5A1955F1-C43E-4D26-8E2D-7A0298242531}" destId="{9DAD491D-5CA2-4BE6-9F7C-8A98592D39AD}" srcOrd="2" destOrd="0" presId="urn:microsoft.com/office/officeart/2018/2/layout/IconLabelList"/>
    <dgm:cxn modelId="{85F1D4E3-6D49-4E0D-BAAE-646E19EB7407}" type="presParOf" srcId="{906C9238-2BB5-47D0-B6C1-A787C6023B7A}" destId="{02968434-8DFB-4F78-B248-78BA234B659C}" srcOrd="3" destOrd="0" presId="urn:microsoft.com/office/officeart/2018/2/layout/IconLabelList"/>
    <dgm:cxn modelId="{93B497D2-E176-4A4A-B38E-7C377A238F64}" type="presParOf" srcId="{906C9238-2BB5-47D0-B6C1-A787C6023B7A}" destId="{2BDF5020-ED22-4D77-86AC-A9D41C4010D3}" srcOrd="4" destOrd="0" presId="urn:microsoft.com/office/officeart/2018/2/layout/IconLabelList"/>
    <dgm:cxn modelId="{4CB9D1A7-B90F-4CC4-898A-76962975A4D6}" type="presParOf" srcId="{2BDF5020-ED22-4D77-86AC-A9D41C4010D3}" destId="{F499DB38-1469-45F4-8AF8-47D79E222A83}" srcOrd="0" destOrd="0" presId="urn:microsoft.com/office/officeart/2018/2/layout/IconLabelList"/>
    <dgm:cxn modelId="{9240910B-9827-4AB8-8A98-A44F898BC0DE}" type="presParOf" srcId="{2BDF5020-ED22-4D77-86AC-A9D41C4010D3}" destId="{89F6FB35-699B-49BC-BE86-FDE00427F240}" srcOrd="1" destOrd="0" presId="urn:microsoft.com/office/officeart/2018/2/layout/IconLabelList"/>
    <dgm:cxn modelId="{1A8E68C7-8531-4354-A58B-00C890FBFD32}" type="presParOf" srcId="{2BDF5020-ED22-4D77-86AC-A9D41C4010D3}" destId="{74A9853A-D442-4C5F-A61C-743671AC5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C8838C-970D-4250-A9DB-9497086301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DD0F63C-7045-4201-BFE1-1020D9DDEF3E}">
      <dgm:prSet/>
      <dgm:spPr/>
      <dgm:t>
        <a:bodyPr/>
        <a:lstStyle/>
        <a:p>
          <a:pPr>
            <a:defRPr cap="all"/>
          </a:pPr>
          <a:r>
            <a:rPr lang="tr-TR" b="1"/>
            <a:t>İklim Değişikliği ve Sağlık</a:t>
          </a:r>
          <a:endParaRPr lang="en-US"/>
        </a:p>
      </dgm:t>
    </dgm:pt>
    <dgm:pt modelId="{5C16164A-38AD-4413-AEAB-C92905B9E8C3}" type="parTrans" cxnId="{21DBBC49-7023-42BF-9BA0-2CDDCA9032AE}">
      <dgm:prSet/>
      <dgm:spPr/>
      <dgm:t>
        <a:bodyPr/>
        <a:lstStyle/>
        <a:p>
          <a:endParaRPr lang="en-US"/>
        </a:p>
      </dgm:t>
    </dgm:pt>
    <dgm:pt modelId="{972CEBE3-2E9A-4151-8D2D-A6D8C0FCA68C}" type="sibTrans" cxnId="{21DBBC49-7023-42BF-9BA0-2CDDCA9032AE}">
      <dgm:prSet/>
      <dgm:spPr/>
      <dgm:t>
        <a:bodyPr/>
        <a:lstStyle/>
        <a:p>
          <a:endParaRPr lang="en-US"/>
        </a:p>
      </dgm:t>
    </dgm:pt>
    <dgm:pt modelId="{C24882AB-EAF2-4E8E-B54B-C6CA664B6A18}">
      <dgm:prSet/>
      <dgm:spPr/>
      <dgm:t>
        <a:bodyPr/>
        <a:lstStyle/>
        <a:p>
          <a:pPr>
            <a:defRPr cap="all"/>
          </a:pPr>
          <a:r>
            <a:rPr lang="tr-TR"/>
            <a:t>Sıcaklık artışı, enfeksiyon hastalıklarının yayılımı, su kıtlığı.</a:t>
          </a:r>
          <a:endParaRPr lang="en-US"/>
        </a:p>
      </dgm:t>
    </dgm:pt>
    <dgm:pt modelId="{D8BC9123-E3BF-472E-B4CD-9DBA1D614B20}" type="parTrans" cxnId="{1D38B066-D3F3-40CE-ADA5-D9A2885574DE}">
      <dgm:prSet/>
      <dgm:spPr/>
      <dgm:t>
        <a:bodyPr/>
        <a:lstStyle/>
        <a:p>
          <a:endParaRPr lang="en-US"/>
        </a:p>
      </dgm:t>
    </dgm:pt>
    <dgm:pt modelId="{70618C10-C699-4214-8268-7695DDDAD688}" type="sibTrans" cxnId="{1D38B066-D3F3-40CE-ADA5-D9A2885574DE}">
      <dgm:prSet/>
      <dgm:spPr/>
      <dgm:t>
        <a:bodyPr/>
        <a:lstStyle/>
        <a:p>
          <a:endParaRPr lang="en-US"/>
        </a:p>
      </dgm:t>
    </dgm:pt>
    <dgm:pt modelId="{55D2927E-0F28-4F64-922D-D6BD764A72AF}">
      <dgm:prSet/>
      <dgm:spPr/>
      <dgm:t>
        <a:bodyPr/>
        <a:lstStyle/>
        <a:p>
          <a:pPr>
            <a:defRPr cap="all"/>
          </a:pPr>
          <a:r>
            <a:rPr lang="tr-TR"/>
            <a:t>ş sağlığı açısından ısı stresi ve vektör kaynaklı hastalıklar.</a:t>
          </a:r>
          <a:endParaRPr lang="en-US"/>
        </a:p>
      </dgm:t>
    </dgm:pt>
    <dgm:pt modelId="{1DCC1598-8136-4ACF-95AB-862229599C44}" type="parTrans" cxnId="{606FA7D3-FF72-42BF-ABE6-09A03D1D4FF1}">
      <dgm:prSet/>
      <dgm:spPr/>
      <dgm:t>
        <a:bodyPr/>
        <a:lstStyle/>
        <a:p>
          <a:endParaRPr lang="en-US"/>
        </a:p>
      </dgm:t>
    </dgm:pt>
    <dgm:pt modelId="{A5848275-B348-4724-9CDC-9F2CFEA6C11A}" type="sibTrans" cxnId="{606FA7D3-FF72-42BF-ABE6-09A03D1D4FF1}">
      <dgm:prSet/>
      <dgm:spPr/>
      <dgm:t>
        <a:bodyPr/>
        <a:lstStyle/>
        <a:p>
          <a:endParaRPr lang="en-US"/>
        </a:p>
      </dgm:t>
    </dgm:pt>
    <dgm:pt modelId="{A380022D-FDEA-4331-A2DB-4A8EC0D6F513}" type="pres">
      <dgm:prSet presAssocID="{34C8838C-970D-4250-A9DB-9497086301D6}" presName="root" presStyleCnt="0">
        <dgm:presLayoutVars>
          <dgm:dir/>
          <dgm:resizeHandles val="exact"/>
        </dgm:presLayoutVars>
      </dgm:prSet>
      <dgm:spPr/>
    </dgm:pt>
    <dgm:pt modelId="{C21F0A00-A22C-4D94-A15E-81BF758D9CB8}" type="pres">
      <dgm:prSet presAssocID="{8DD0F63C-7045-4201-BFE1-1020D9DDEF3E}" presName="compNode" presStyleCnt="0"/>
      <dgm:spPr/>
    </dgm:pt>
    <dgm:pt modelId="{EDF3C3A4-F874-48F3-BA44-6AB50471CE81}" type="pres">
      <dgm:prSet presAssocID="{8DD0F63C-7045-4201-BFE1-1020D9DDEF3E}" presName="iconBgRect" presStyleLbl="bgShp" presStyleIdx="0" presStyleCnt="3"/>
      <dgm:spPr/>
    </dgm:pt>
    <dgm:pt modelId="{D3AC1C77-88DA-44F5-8865-57FF4E83DE8C}" type="pres">
      <dgm:prSet presAssocID="{8DD0F63C-7045-4201-BFE1-1020D9DDEF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kal"/>
        </a:ext>
      </dgm:extLst>
    </dgm:pt>
    <dgm:pt modelId="{08360642-273C-4922-9707-13CDA8AC0306}" type="pres">
      <dgm:prSet presAssocID="{8DD0F63C-7045-4201-BFE1-1020D9DDEF3E}" presName="spaceRect" presStyleCnt="0"/>
      <dgm:spPr/>
    </dgm:pt>
    <dgm:pt modelId="{B24D7DA5-5365-41AC-AB9B-66D1CCFDC467}" type="pres">
      <dgm:prSet presAssocID="{8DD0F63C-7045-4201-BFE1-1020D9DDEF3E}" presName="textRect" presStyleLbl="revTx" presStyleIdx="0" presStyleCnt="3">
        <dgm:presLayoutVars>
          <dgm:chMax val="1"/>
          <dgm:chPref val="1"/>
        </dgm:presLayoutVars>
      </dgm:prSet>
      <dgm:spPr/>
    </dgm:pt>
    <dgm:pt modelId="{FCD4E2E7-D4C6-4CB1-8D64-8B5FFAFC47AF}" type="pres">
      <dgm:prSet presAssocID="{972CEBE3-2E9A-4151-8D2D-A6D8C0FCA68C}" presName="sibTrans" presStyleCnt="0"/>
      <dgm:spPr/>
    </dgm:pt>
    <dgm:pt modelId="{0D4C4DB5-C538-49B5-90F6-DCBD06FDF57B}" type="pres">
      <dgm:prSet presAssocID="{C24882AB-EAF2-4E8E-B54B-C6CA664B6A18}" presName="compNode" presStyleCnt="0"/>
      <dgm:spPr/>
    </dgm:pt>
    <dgm:pt modelId="{E2C21706-B2B7-46BF-B33B-3711E8D64743}" type="pres">
      <dgm:prSet presAssocID="{C24882AB-EAF2-4E8E-B54B-C6CA664B6A18}" presName="iconBgRect" presStyleLbl="bgShp" presStyleIdx="1" presStyleCnt="3"/>
      <dgm:spPr/>
    </dgm:pt>
    <dgm:pt modelId="{98ADD56F-3814-491D-A2F2-03C8DC5D4E66}" type="pres">
      <dgm:prSet presAssocID="{C24882AB-EAF2-4E8E-B54B-C6CA664B6A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ometre"/>
        </a:ext>
      </dgm:extLst>
    </dgm:pt>
    <dgm:pt modelId="{FA315442-19C9-47DC-B4C3-FBEA7517A9E1}" type="pres">
      <dgm:prSet presAssocID="{C24882AB-EAF2-4E8E-B54B-C6CA664B6A18}" presName="spaceRect" presStyleCnt="0"/>
      <dgm:spPr/>
    </dgm:pt>
    <dgm:pt modelId="{79B7A897-0BAC-4594-9CE0-2456C3153360}" type="pres">
      <dgm:prSet presAssocID="{C24882AB-EAF2-4E8E-B54B-C6CA664B6A18}" presName="textRect" presStyleLbl="revTx" presStyleIdx="1" presStyleCnt="3">
        <dgm:presLayoutVars>
          <dgm:chMax val="1"/>
          <dgm:chPref val="1"/>
        </dgm:presLayoutVars>
      </dgm:prSet>
      <dgm:spPr/>
    </dgm:pt>
    <dgm:pt modelId="{C5B63E40-9007-435D-A2E4-1BAC4C9A5A38}" type="pres">
      <dgm:prSet presAssocID="{70618C10-C699-4214-8268-7695DDDAD688}" presName="sibTrans" presStyleCnt="0"/>
      <dgm:spPr/>
    </dgm:pt>
    <dgm:pt modelId="{CE683859-CD0D-408D-92DD-1A3A8DF7DADE}" type="pres">
      <dgm:prSet presAssocID="{55D2927E-0F28-4F64-922D-D6BD764A72AF}" presName="compNode" presStyleCnt="0"/>
      <dgm:spPr/>
    </dgm:pt>
    <dgm:pt modelId="{1D044FBE-95C3-418E-86E5-5F3A7A436807}" type="pres">
      <dgm:prSet presAssocID="{55D2927E-0F28-4F64-922D-D6BD764A72AF}" presName="iconBgRect" presStyleLbl="bgShp" presStyleIdx="2" presStyleCnt="3"/>
      <dgm:spPr/>
    </dgm:pt>
    <dgm:pt modelId="{063C5CBE-D295-47B7-A6D5-98021111F44F}" type="pres">
      <dgm:prSet presAssocID="{55D2927E-0F28-4F64-922D-D6BD764A72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421715A5-FEE4-4028-8B62-0D71613DC73E}" type="pres">
      <dgm:prSet presAssocID="{55D2927E-0F28-4F64-922D-D6BD764A72AF}" presName="spaceRect" presStyleCnt="0"/>
      <dgm:spPr/>
    </dgm:pt>
    <dgm:pt modelId="{3B522798-F375-460D-B741-AE11B48584D3}" type="pres">
      <dgm:prSet presAssocID="{55D2927E-0F28-4F64-922D-D6BD764A72A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38B066-D3F3-40CE-ADA5-D9A2885574DE}" srcId="{34C8838C-970D-4250-A9DB-9497086301D6}" destId="{C24882AB-EAF2-4E8E-B54B-C6CA664B6A18}" srcOrd="1" destOrd="0" parTransId="{D8BC9123-E3BF-472E-B4CD-9DBA1D614B20}" sibTransId="{70618C10-C699-4214-8268-7695DDDAD688}"/>
    <dgm:cxn modelId="{21DBBC49-7023-42BF-9BA0-2CDDCA9032AE}" srcId="{34C8838C-970D-4250-A9DB-9497086301D6}" destId="{8DD0F63C-7045-4201-BFE1-1020D9DDEF3E}" srcOrd="0" destOrd="0" parTransId="{5C16164A-38AD-4413-AEAB-C92905B9E8C3}" sibTransId="{972CEBE3-2E9A-4151-8D2D-A6D8C0FCA68C}"/>
    <dgm:cxn modelId="{81EECC55-EC32-4EFB-8057-7EE59DDE418E}" type="presOf" srcId="{C24882AB-EAF2-4E8E-B54B-C6CA664B6A18}" destId="{79B7A897-0BAC-4594-9CE0-2456C3153360}" srcOrd="0" destOrd="0" presId="urn:microsoft.com/office/officeart/2018/5/layout/IconCircleLabelList"/>
    <dgm:cxn modelId="{24338884-3030-4653-A29E-D6623D596FA5}" type="presOf" srcId="{8DD0F63C-7045-4201-BFE1-1020D9DDEF3E}" destId="{B24D7DA5-5365-41AC-AB9B-66D1CCFDC467}" srcOrd="0" destOrd="0" presId="urn:microsoft.com/office/officeart/2018/5/layout/IconCircleLabelList"/>
    <dgm:cxn modelId="{52C57B8A-153A-43C0-8104-CCA93078DDB9}" type="presOf" srcId="{55D2927E-0F28-4F64-922D-D6BD764A72AF}" destId="{3B522798-F375-460D-B741-AE11B48584D3}" srcOrd="0" destOrd="0" presId="urn:microsoft.com/office/officeart/2018/5/layout/IconCircleLabelList"/>
    <dgm:cxn modelId="{606FA7D3-FF72-42BF-ABE6-09A03D1D4FF1}" srcId="{34C8838C-970D-4250-A9DB-9497086301D6}" destId="{55D2927E-0F28-4F64-922D-D6BD764A72AF}" srcOrd="2" destOrd="0" parTransId="{1DCC1598-8136-4ACF-95AB-862229599C44}" sibTransId="{A5848275-B348-4724-9CDC-9F2CFEA6C11A}"/>
    <dgm:cxn modelId="{4BFF9AD7-082B-4DE2-A3FD-9B59BFB9E07C}" type="presOf" srcId="{34C8838C-970D-4250-A9DB-9497086301D6}" destId="{A380022D-FDEA-4331-A2DB-4A8EC0D6F513}" srcOrd="0" destOrd="0" presId="urn:microsoft.com/office/officeart/2018/5/layout/IconCircleLabelList"/>
    <dgm:cxn modelId="{BB8294ED-D7A0-4B80-8492-7B80C4086C41}" type="presParOf" srcId="{A380022D-FDEA-4331-A2DB-4A8EC0D6F513}" destId="{C21F0A00-A22C-4D94-A15E-81BF758D9CB8}" srcOrd="0" destOrd="0" presId="urn:microsoft.com/office/officeart/2018/5/layout/IconCircleLabelList"/>
    <dgm:cxn modelId="{EF830D66-E255-470E-B276-C601385BC5D0}" type="presParOf" srcId="{C21F0A00-A22C-4D94-A15E-81BF758D9CB8}" destId="{EDF3C3A4-F874-48F3-BA44-6AB50471CE81}" srcOrd="0" destOrd="0" presId="urn:microsoft.com/office/officeart/2018/5/layout/IconCircleLabelList"/>
    <dgm:cxn modelId="{39FC9530-DEF0-4FF0-9645-9C7FE5B2469B}" type="presParOf" srcId="{C21F0A00-A22C-4D94-A15E-81BF758D9CB8}" destId="{D3AC1C77-88DA-44F5-8865-57FF4E83DE8C}" srcOrd="1" destOrd="0" presId="urn:microsoft.com/office/officeart/2018/5/layout/IconCircleLabelList"/>
    <dgm:cxn modelId="{A8859B99-68D7-463B-A6DF-9EE73F0F2F79}" type="presParOf" srcId="{C21F0A00-A22C-4D94-A15E-81BF758D9CB8}" destId="{08360642-273C-4922-9707-13CDA8AC0306}" srcOrd="2" destOrd="0" presId="urn:microsoft.com/office/officeart/2018/5/layout/IconCircleLabelList"/>
    <dgm:cxn modelId="{C0AF875B-F4A0-4266-A583-05A0F7C32048}" type="presParOf" srcId="{C21F0A00-A22C-4D94-A15E-81BF758D9CB8}" destId="{B24D7DA5-5365-41AC-AB9B-66D1CCFDC467}" srcOrd="3" destOrd="0" presId="urn:microsoft.com/office/officeart/2018/5/layout/IconCircleLabelList"/>
    <dgm:cxn modelId="{0DEF9C47-3307-4749-A91D-2F166377941B}" type="presParOf" srcId="{A380022D-FDEA-4331-A2DB-4A8EC0D6F513}" destId="{FCD4E2E7-D4C6-4CB1-8D64-8B5FFAFC47AF}" srcOrd="1" destOrd="0" presId="urn:microsoft.com/office/officeart/2018/5/layout/IconCircleLabelList"/>
    <dgm:cxn modelId="{9A6EF2E4-D097-43EA-8883-1FBE4D58CF63}" type="presParOf" srcId="{A380022D-FDEA-4331-A2DB-4A8EC0D6F513}" destId="{0D4C4DB5-C538-49B5-90F6-DCBD06FDF57B}" srcOrd="2" destOrd="0" presId="urn:microsoft.com/office/officeart/2018/5/layout/IconCircleLabelList"/>
    <dgm:cxn modelId="{C16CC531-67A4-4FE2-A106-A4E2CF70E45B}" type="presParOf" srcId="{0D4C4DB5-C538-49B5-90F6-DCBD06FDF57B}" destId="{E2C21706-B2B7-46BF-B33B-3711E8D64743}" srcOrd="0" destOrd="0" presId="urn:microsoft.com/office/officeart/2018/5/layout/IconCircleLabelList"/>
    <dgm:cxn modelId="{351EEE85-2766-4346-847D-45465D86A1A4}" type="presParOf" srcId="{0D4C4DB5-C538-49B5-90F6-DCBD06FDF57B}" destId="{98ADD56F-3814-491D-A2F2-03C8DC5D4E66}" srcOrd="1" destOrd="0" presId="urn:microsoft.com/office/officeart/2018/5/layout/IconCircleLabelList"/>
    <dgm:cxn modelId="{9AB262D3-4A99-4326-BC61-7D0BF70B05FE}" type="presParOf" srcId="{0D4C4DB5-C538-49B5-90F6-DCBD06FDF57B}" destId="{FA315442-19C9-47DC-B4C3-FBEA7517A9E1}" srcOrd="2" destOrd="0" presId="urn:microsoft.com/office/officeart/2018/5/layout/IconCircleLabelList"/>
    <dgm:cxn modelId="{BD2D49F0-C909-4277-8D24-B9AE6F1D7CC0}" type="presParOf" srcId="{0D4C4DB5-C538-49B5-90F6-DCBD06FDF57B}" destId="{79B7A897-0BAC-4594-9CE0-2456C3153360}" srcOrd="3" destOrd="0" presId="urn:microsoft.com/office/officeart/2018/5/layout/IconCircleLabelList"/>
    <dgm:cxn modelId="{47301A60-178A-4909-9601-37C1E5198F21}" type="presParOf" srcId="{A380022D-FDEA-4331-A2DB-4A8EC0D6F513}" destId="{C5B63E40-9007-435D-A2E4-1BAC4C9A5A38}" srcOrd="3" destOrd="0" presId="urn:microsoft.com/office/officeart/2018/5/layout/IconCircleLabelList"/>
    <dgm:cxn modelId="{D8953776-B324-4856-9E56-F1C33A31B57E}" type="presParOf" srcId="{A380022D-FDEA-4331-A2DB-4A8EC0D6F513}" destId="{CE683859-CD0D-408D-92DD-1A3A8DF7DADE}" srcOrd="4" destOrd="0" presId="urn:microsoft.com/office/officeart/2018/5/layout/IconCircleLabelList"/>
    <dgm:cxn modelId="{DCE14979-004C-430D-A505-E4A3C086B91A}" type="presParOf" srcId="{CE683859-CD0D-408D-92DD-1A3A8DF7DADE}" destId="{1D044FBE-95C3-418E-86E5-5F3A7A436807}" srcOrd="0" destOrd="0" presId="urn:microsoft.com/office/officeart/2018/5/layout/IconCircleLabelList"/>
    <dgm:cxn modelId="{0E45B5DD-D3A8-45D9-A873-C11F57297867}" type="presParOf" srcId="{CE683859-CD0D-408D-92DD-1A3A8DF7DADE}" destId="{063C5CBE-D295-47B7-A6D5-98021111F44F}" srcOrd="1" destOrd="0" presId="urn:microsoft.com/office/officeart/2018/5/layout/IconCircleLabelList"/>
    <dgm:cxn modelId="{D368574D-5199-467F-B340-F87E0D2D16BE}" type="presParOf" srcId="{CE683859-CD0D-408D-92DD-1A3A8DF7DADE}" destId="{421715A5-FEE4-4028-8B62-0D71613DC73E}" srcOrd="2" destOrd="0" presId="urn:microsoft.com/office/officeart/2018/5/layout/IconCircleLabelList"/>
    <dgm:cxn modelId="{9ADF59B7-E310-4752-B210-0E97C09C1970}" type="presParOf" srcId="{CE683859-CD0D-408D-92DD-1A3A8DF7DADE}" destId="{3B522798-F375-460D-B741-AE11B48584D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72F9AF-F404-4DD8-A3BB-A26129A34E4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22BD30-0ACB-4BD9-922B-467D0978756E}">
      <dgm:prSet custT="1"/>
      <dgm:spPr/>
      <dgm:t>
        <a:bodyPr/>
        <a:lstStyle/>
        <a:p>
          <a:pPr>
            <a:defRPr cap="all"/>
          </a:pPr>
          <a:r>
            <a:rPr lang="tr-TR" sz="2000" b="1"/>
            <a:t>Önleme ve Kontrol Yaklaşımları,</a:t>
          </a:r>
          <a:endParaRPr lang="en-US" sz="2000"/>
        </a:p>
      </dgm:t>
    </dgm:pt>
    <dgm:pt modelId="{E640599B-A7B1-4B0B-A306-DDEF1675DEA2}" type="parTrans" cxnId="{9F207893-C9E2-4719-AFC4-17EB2A8CB58F}">
      <dgm:prSet/>
      <dgm:spPr/>
      <dgm:t>
        <a:bodyPr/>
        <a:lstStyle/>
        <a:p>
          <a:endParaRPr lang="en-US"/>
        </a:p>
      </dgm:t>
    </dgm:pt>
    <dgm:pt modelId="{D55A8CC9-6FEC-4974-A2B0-2976A121FF7E}" type="sibTrans" cxnId="{9F207893-C9E2-4719-AFC4-17EB2A8CB58F}">
      <dgm:prSet/>
      <dgm:spPr/>
      <dgm:t>
        <a:bodyPr/>
        <a:lstStyle/>
        <a:p>
          <a:endParaRPr lang="en-US"/>
        </a:p>
      </dgm:t>
    </dgm:pt>
    <dgm:pt modelId="{EFFB7606-80CC-4609-AD61-D5EB2BE244AE}">
      <dgm:prSet custT="1"/>
      <dgm:spPr/>
      <dgm:t>
        <a:bodyPr/>
        <a:lstStyle/>
        <a:p>
          <a:pPr>
            <a:defRPr cap="all"/>
          </a:pPr>
          <a:r>
            <a:rPr lang="tr-TR" sz="2000" b="1"/>
            <a:t>Kaynakta Önleme:</a:t>
          </a:r>
          <a:r>
            <a:rPr lang="tr-TR" sz="2000"/>
            <a:t> Temiz teknolojiler, atık azaltma.</a:t>
          </a:r>
          <a:endParaRPr lang="en-US" sz="2000"/>
        </a:p>
      </dgm:t>
    </dgm:pt>
    <dgm:pt modelId="{9AA712F8-B676-46B6-82FD-74007BEDBB75}" type="parTrans" cxnId="{47C1C9D3-5763-4C0F-B27C-D08B7474A5C2}">
      <dgm:prSet/>
      <dgm:spPr/>
      <dgm:t>
        <a:bodyPr/>
        <a:lstStyle/>
        <a:p>
          <a:endParaRPr lang="en-US"/>
        </a:p>
      </dgm:t>
    </dgm:pt>
    <dgm:pt modelId="{E620E357-5463-48AC-B091-2BBFC2E9602B}" type="sibTrans" cxnId="{47C1C9D3-5763-4C0F-B27C-D08B7474A5C2}">
      <dgm:prSet/>
      <dgm:spPr/>
      <dgm:t>
        <a:bodyPr/>
        <a:lstStyle/>
        <a:p>
          <a:endParaRPr lang="en-US"/>
        </a:p>
      </dgm:t>
    </dgm:pt>
    <dgm:pt modelId="{A5139F2C-DBC1-4FAC-B767-566D39EDF8F3}">
      <dgm:prSet custT="1"/>
      <dgm:spPr/>
      <dgm:t>
        <a:bodyPr/>
        <a:lstStyle/>
        <a:p>
          <a:pPr>
            <a:defRPr cap="all"/>
          </a:pPr>
          <a:r>
            <a:rPr lang="tr-TR" sz="2000" b="1"/>
            <a:t>Kişisel Koruyucu Donanım (KKD):</a:t>
          </a:r>
          <a:r>
            <a:rPr lang="tr-TR" sz="2000"/>
            <a:t> Maske, eldiven, önlük.</a:t>
          </a:r>
          <a:endParaRPr lang="en-US" sz="2000"/>
        </a:p>
      </dgm:t>
    </dgm:pt>
    <dgm:pt modelId="{C3ADBE78-D237-4A31-9C95-F66343D5B4B6}" type="parTrans" cxnId="{CF51DB55-05C3-4448-A8CB-1F62718A18EF}">
      <dgm:prSet/>
      <dgm:spPr/>
      <dgm:t>
        <a:bodyPr/>
        <a:lstStyle/>
        <a:p>
          <a:endParaRPr lang="en-US"/>
        </a:p>
      </dgm:t>
    </dgm:pt>
    <dgm:pt modelId="{1A89DE7D-04F2-4D11-996A-8735AFBE0330}" type="sibTrans" cxnId="{CF51DB55-05C3-4448-A8CB-1F62718A18EF}">
      <dgm:prSet/>
      <dgm:spPr/>
      <dgm:t>
        <a:bodyPr/>
        <a:lstStyle/>
        <a:p>
          <a:endParaRPr lang="en-US"/>
        </a:p>
      </dgm:t>
    </dgm:pt>
    <dgm:pt modelId="{B252D007-E896-4BAC-A785-A40F559DFD99}">
      <dgm:prSet custT="1"/>
      <dgm:spPr/>
      <dgm:t>
        <a:bodyPr/>
        <a:lstStyle/>
        <a:p>
          <a:pPr>
            <a:defRPr cap="all"/>
          </a:pPr>
          <a:r>
            <a:rPr lang="tr-TR" sz="2000" b="1"/>
            <a:t>Mühendislik Kontrolleri:</a:t>
          </a:r>
          <a:r>
            <a:rPr lang="tr-TR" sz="2000"/>
            <a:t> Havalandırma, arıtma sistemleri.</a:t>
          </a:r>
          <a:endParaRPr lang="en-US" sz="2000"/>
        </a:p>
      </dgm:t>
    </dgm:pt>
    <dgm:pt modelId="{43F4B969-F802-429E-B205-33549449174C}" type="parTrans" cxnId="{331266CD-59EA-43C9-8C0C-0FF396C10E19}">
      <dgm:prSet/>
      <dgm:spPr/>
      <dgm:t>
        <a:bodyPr/>
        <a:lstStyle/>
        <a:p>
          <a:endParaRPr lang="en-US"/>
        </a:p>
      </dgm:t>
    </dgm:pt>
    <dgm:pt modelId="{D15BFE42-62AD-42D9-9CBC-47368FB39055}" type="sibTrans" cxnId="{331266CD-59EA-43C9-8C0C-0FF396C10E19}">
      <dgm:prSet/>
      <dgm:spPr/>
      <dgm:t>
        <a:bodyPr/>
        <a:lstStyle/>
        <a:p>
          <a:endParaRPr lang="en-US"/>
        </a:p>
      </dgm:t>
    </dgm:pt>
    <dgm:pt modelId="{6995EFC4-CFE5-488A-A527-3533B088C208}" type="pres">
      <dgm:prSet presAssocID="{9272F9AF-F404-4DD8-A3BB-A26129A34E40}" presName="root" presStyleCnt="0">
        <dgm:presLayoutVars>
          <dgm:dir/>
          <dgm:resizeHandles val="exact"/>
        </dgm:presLayoutVars>
      </dgm:prSet>
      <dgm:spPr/>
    </dgm:pt>
    <dgm:pt modelId="{0D6B1FBC-8018-49F0-A513-67B912D64648}" type="pres">
      <dgm:prSet presAssocID="{D122BD30-0ACB-4BD9-922B-467D0978756E}" presName="compNode" presStyleCnt="0"/>
      <dgm:spPr/>
    </dgm:pt>
    <dgm:pt modelId="{B2850777-FFE7-47F0-B168-65D23C799818}" type="pres">
      <dgm:prSet presAssocID="{D122BD30-0ACB-4BD9-922B-467D0978756E}" presName="iconBgRect" presStyleLbl="bgShp" presStyleIdx="0" presStyleCnt="4"/>
      <dgm:spPr/>
    </dgm:pt>
    <dgm:pt modelId="{A792F2EC-CFA6-4345-8659-D2AF9EB4A74F}" type="pres">
      <dgm:prSet presAssocID="{D122BD30-0ACB-4BD9-922B-467D097875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DC31F90-8E75-4DB2-9E28-8BA7B12138B6}" type="pres">
      <dgm:prSet presAssocID="{D122BD30-0ACB-4BD9-922B-467D0978756E}" presName="spaceRect" presStyleCnt="0"/>
      <dgm:spPr/>
    </dgm:pt>
    <dgm:pt modelId="{3945D95C-27DE-4441-ADAF-D9106C9457B1}" type="pres">
      <dgm:prSet presAssocID="{D122BD30-0ACB-4BD9-922B-467D0978756E}" presName="textRect" presStyleLbl="revTx" presStyleIdx="0" presStyleCnt="4">
        <dgm:presLayoutVars>
          <dgm:chMax val="1"/>
          <dgm:chPref val="1"/>
        </dgm:presLayoutVars>
      </dgm:prSet>
      <dgm:spPr/>
    </dgm:pt>
    <dgm:pt modelId="{243341A1-FEFE-4C21-A5D5-5A2E31B66CDA}" type="pres">
      <dgm:prSet presAssocID="{D55A8CC9-6FEC-4974-A2B0-2976A121FF7E}" presName="sibTrans" presStyleCnt="0"/>
      <dgm:spPr/>
    </dgm:pt>
    <dgm:pt modelId="{72208ABD-6F66-42EE-9977-41E27729A84E}" type="pres">
      <dgm:prSet presAssocID="{EFFB7606-80CC-4609-AD61-D5EB2BE244AE}" presName="compNode" presStyleCnt="0"/>
      <dgm:spPr/>
    </dgm:pt>
    <dgm:pt modelId="{B5AE52C3-10DF-464F-AEC8-4DEF064962C2}" type="pres">
      <dgm:prSet presAssocID="{EFFB7606-80CC-4609-AD61-D5EB2BE244AE}" presName="iconBgRect" presStyleLbl="bgShp" presStyleIdx="1" presStyleCnt="4"/>
      <dgm:spPr/>
    </dgm:pt>
    <dgm:pt modelId="{E05E033F-9584-4B15-82C4-D332D96D45AA}" type="pres">
      <dgm:prSet presAssocID="{EFFB7606-80CC-4609-AD61-D5EB2BE244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11898CFB-CE7B-432A-B97A-2C4B717AC16C}" type="pres">
      <dgm:prSet presAssocID="{EFFB7606-80CC-4609-AD61-D5EB2BE244AE}" presName="spaceRect" presStyleCnt="0"/>
      <dgm:spPr/>
    </dgm:pt>
    <dgm:pt modelId="{D46AB562-9059-4439-969D-E57B139DB7D4}" type="pres">
      <dgm:prSet presAssocID="{EFFB7606-80CC-4609-AD61-D5EB2BE244AE}" presName="textRect" presStyleLbl="revTx" presStyleIdx="1" presStyleCnt="4">
        <dgm:presLayoutVars>
          <dgm:chMax val="1"/>
          <dgm:chPref val="1"/>
        </dgm:presLayoutVars>
      </dgm:prSet>
      <dgm:spPr/>
    </dgm:pt>
    <dgm:pt modelId="{0DCAB768-DBF6-4E92-B4BB-5E064D094A45}" type="pres">
      <dgm:prSet presAssocID="{E620E357-5463-48AC-B091-2BBFC2E9602B}" presName="sibTrans" presStyleCnt="0"/>
      <dgm:spPr/>
    </dgm:pt>
    <dgm:pt modelId="{1F7D762A-EC1F-4EC8-B067-DAF7C357A64F}" type="pres">
      <dgm:prSet presAssocID="{A5139F2C-DBC1-4FAC-B767-566D39EDF8F3}" presName="compNode" presStyleCnt="0"/>
      <dgm:spPr/>
    </dgm:pt>
    <dgm:pt modelId="{196F60FF-17A5-403D-8C25-81304B6D05B3}" type="pres">
      <dgm:prSet presAssocID="{A5139F2C-DBC1-4FAC-B767-566D39EDF8F3}" presName="iconBgRect" presStyleLbl="bgShp" presStyleIdx="2" presStyleCnt="4"/>
      <dgm:spPr/>
    </dgm:pt>
    <dgm:pt modelId="{0CEC0261-04F8-4BC7-98D6-2A83797687DF}" type="pres">
      <dgm:prSet presAssocID="{A5139F2C-DBC1-4FAC-B767-566D39EDF8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diven"/>
        </a:ext>
      </dgm:extLst>
    </dgm:pt>
    <dgm:pt modelId="{6FDDBDD8-326D-4B18-A78D-EEDF56757350}" type="pres">
      <dgm:prSet presAssocID="{A5139F2C-DBC1-4FAC-B767-566D39EDF8F3}" presName="spaceRect" presStyleCnt="0"/>
      <dgm:spPr/>
    </dgm:pt>
    <dgm:pt modelId="{51437794-7437-4FF0-AED9-04D4CBE6A81C}" type="pres">
      <dgm:prSet presAssocID="{A5139F2C-DBC1-4FAC-B767-566D39EDF8F3}" presName="textRect" presStyleLbl="revTx" presStyleIdx="2" presStyleCnt="4">
        <dgm:presLayoutVars>
          <dgm:chMax val="1"/>
          <dgm:chPref val="1"/>
        </dgm:presLayoutVars>
      </dgm:prSet>
      <dgm:spPr/>
    </dgm:pt>
    <dgm:pt modelId="{2B080EBA-A354-4634-AFEF-8A63E2A54AF7}" type="pres">
      <dgm:prSet presAssocID="{1A89DE7D-04F2-4D11-996A-8735AFBE0330}" presName="sibTrans" presStyleCnt="0"/>
      <dgm:spPr/>
    </dgm:pt>
    <dgm:pt modelId="{3A151DD1-BE14-48B7-9DAA-5C740798ED99}" type="pres">
      <dgm:prSet presAssocID="{B252D007-E896-4BAC-A785-A40F559DFD99}" presName="compNode" presStyleCnt="0"/>
      <dgm:spPr/>
    </dgm:pt>
    <dgm:pt modelId="{4B66270E-64BB-43A4-B92B-3C3BDC52EFD0}" type="pres">
      <dgm:prSet presAssocID="{B252D007-E896-4BAC-A785-A40F559DFD99}" presName="iconBgRect" presStyleLbl="bgShp" presStyleIdx="3" presStyleCnt="4"/>
      <dgm:spPr/>
    </dgm:pt>
    <dgm:pt modelId="{9BB86D7D-9A9C-4EEE-9594-94AF8825EB4E}" type="pres">
      <dgm:prSet presAssocID="{B252D007-E896-4BAC-A785-A40F559DFD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şliler"/>
        </a:ext>
      </dgm:extLst>
    </dgm:pt>
    <dgm:pt modelId="{C7CCD9E6-9DE4-4FDB-B820-E6B392FBABB0}" type="pres">
      <dgm:prSet presAssocID="{B252D007-E896-4BAC-A785-A40F559DFD99}" presName="spaceRect" presStyleCnt="0"/>
      <dgm:spPr/>
    </dgm:pt>
    <dgm:pt modelId="{0375AEC5-E820-4253-AF4E-94A4FB3C67EC}" type="pres">
      <dgm:prSet presAssocID="{B252D007-E896-4BAC-A785-A40F559DFD9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49D5300-69A0-46D1-A9E1-B74211456460}" type="presOf" srcId="{B252D007-E896-4BAC-A785-A40F559DFD99}" destId="{0375AEC5-E820-4253-AF4E-94A4FB3C67EC}" srcOrd="0" destOrd="0" presId="urn:microsoft.com/office/officeart/2018/5/layout/IconCircleLabelList"/>
    <dgm:cxn modelId="{35964D3D-5F70-4767-9E30-42C78C2C566C}" type="presOf" srcId="{EFFB7606-80CC-4609-AD61-D5EB2BE244AE}" destId="{D46AB562-9059-4439-969D-E57B139DB7D4}" srcOrd="0" destOrd="0" presId="urn:microsoft.com/office/officeart/2018/5/layout/IconCircleLabelList"/>
    <dgm:cxn modelId="{CF51DB55-05C3-4448-A8CB-1F62718A18EF}" srcId="{9272F9AF-F404-4DD8-A3BB-A26129A34E40}" destId="{A5139F2C-DBC1-4FAC-B767-566D39EDF8F3}" srcOrd="2" destOrd="0" parTransId="{C3ADBE78-D237-4A31-9C95-F66343D5B4B6}" sibTransId="{1A89DE7D-04F2-4D11-996A-8735AFBE0330}"/>
    <dgm:cxn modelId="{866CFA56-AE21-4122-BC92-FBC64166F99E}" type="presOf" srcId="{D122BD30-0ACB-4BD9-922B-467D0978756E}" destId="{3945D95C-27DE-4441-ADAF-D9106C9457B1}" srcOrd="0" destOrd="0" presId="urn:microsoft.com/office/officeart/2018/5/layout/IconCircleLabelList"/>
    <dgm:cxn modelId="{9F207893-C9E2-4719-AFC4-17EB2A8CB58F}" srcId="{9272F9AF-F404-4DD8-A3BB-A26129A34E40}" destId="{D122BD30-0ACB-4BD9-922B-467D0978756E}" srcOrd="0" destOrd="0" parTransId="{E640599B-A7B1-4B0B-A306-DDEF1675DEA2}" sibTransId="{D55A8CC9-6FEC-4974-A2B0-2976A121FF7E}"/>
    <dgm:cxn modelId="{346647C1-70E6-4C03-8D58-E78F4E5981D7}" type="presOf" srcId="{9272F9AF-F404-4DD8-A3BB-A26129A34E40}" destId="{6995EFC4-CFE5-488A-A527-3533B088C208}" srcOrd="0" destOrd="0" presId="urn:microsoft.com/office/officeart/2018/5/layout/IconCircleLabelList"/>
    <dgm:cxn modelId="{331266CD-59EA-43C9-8C0C-0FF396C10E19}" srcId="{9272F9AF-F404-4DD8-A3BB-A26129A34E40}" destId="{B252D007-E896-4BAC-A785-A40F559DFD99}" srcOrd="3" destOrd="0" parTransId="{43F4B969-F802-429E-B205-33549449174C}" sibTransId="{D15BFE42-62AD-42D9-9CBC-47368FB39055}"/>
    <dgm:cxn modelId="{47C1C9D3-5763-4C0F-B27C-D08B7474A5C2}" srcId="{9272F9AF-F404-4DD8-A3BB-A26129A34E40}" destId="{EFFB7606-80CC-4609-AD61-D5EB2BE244AE}" srcOrd="1" destOrd="0" parTransId="{9AA712F8-B676-46B6-82FD-74007BEDBB75}" sibTransId="{E620E357-5463-48AC-B091-2BBFC2E9602B}"/>
    <dgm:cxn modelId="{F31780DC-B887-49BB-910E-2072D538DF2E}" type="presOf" srcId="{A5139F2C-DBC1-4FAC-B767-566D39EDF8F3}" destId="{51437794-7437-4FF0-AED9-04D4CBE6A81C}" srcOrd="0" destOrd="0" presId="urn:microsoft.com/office/officeart/2018/5/layout/IconCircleLabelList"/>
    <dgm:cxn modelId="{1F5998B7-5815-4DC6-A504-F2D10BF7F3E0}" type="presParOf" srcId="{6995EFC4-CFE5-488A-A527-3533B088C208}" destId="{0D6B1FBC-8018-49F0-A513-67B912D64648}" srcOrd="0" destOrd="0" presId="urn:microsoft.com/office/officeart/2018/5/layout/IconCircleLabelList"/>
    <dgm:cxn modelId="{39A748E2-0880-4621-B783-487B186A3311}" type="presParOf" srcId="{0D6B1FBC-8018-49F0-A513-67B912D64648}" destId="{B2850777-FFE7-47F0-B168-65D23C799818}" srcOrd="0" destOrd="0" presId="urn:microsoft.com/office/officeart/2018/5/layout/IconCircleLabelList"/>
    <dgm:cxn modelId="{743D5AF3-DD42-4E02-A77A-49A5D3303056}" type="presParOf" srcId="{0D6B1FBC-8018-49F0-A513-67B912D64648}" destId="{A792F2EC-CFA6-4345-8659-D2AF9EB4A74F}" srcOrd="1" destOrd="0" presId="urn:microsoft.com/office/officeart/2018/5/layout/IconCircleLabelList"/>
    <dgm:cxn modelId="{65E9F221-86AD-45E6-A8A6-E9C7E13A9D76}" type="presParOf" srcId="{0D6B1FBC-8018-49F0-A513-67B912D64648}" destId="{4DC31F90-8E75-4DB2-9E28-8BA7B12138B6}" srcOrd="2" destOrd="0" presId="urn:microsoft.com/office/officeart/2018/5/layout/IconCircleLabelList"/>
    <dgm:cxn modelId="{EAAC1ED8-CE44-47B9-8438-C25556578AB5}" type="presParOf" srcId="{0D6B1FBC-8018-49F0-A513-67B912D64648}" destId="{3945D95C-27DE-4441-ADAF-D9106C9457B1}" srcOrd="3" destOrd="0" presId="urn:microsoft.com/office/officeart/2018/5/layout/IconCircleLabelList"/>
    <dgm:cxn modelId="{A708B30C-3255-49E4-BE6D-22D8FB84979E}" type="presParOf" srcId="{6995EFC4-CFE5-488A-A527-3533B088C208}" destId="{243341A1-FEFE-4C21-A5D5-5A2E31B66CDA}" srcOrd="1" destOrd="0" presId="urn:microsoft.com/office/officeart/2018/5/layout/IconCircleLabelList"/>
    <dgm:cxn modelId="{A00BF364-1377-4FCD-8089-B7CCC7D406FF}" type="presParOf" srcId="{6995EFC4-CFE5-488A-A527-3533B088C208}" destId="{72208ABD-6F66-42EE-9977-41E27729A84E}" srcOrd="2" destOrd="0" presId="urn:microsoft.com/office/officeart/2018/5/layout/IconCircleLabelList"/>
    <dgm:cxn modelId="{A4C2AA5F-84F1-481B-AEA4-A268B3665C58}" type="presParOf" srcId="{72208ABD-6F66-42EE-9977-41E27729A84E}" destId="{B5AE52C3-10DF-464F-AEC8-4DEF064962C2}" srcOrd="0" destOrd="0" presId="urn:microsoft.com/office/officeart/2018/5/layout/IconCircleLabelList"/>
    <dgm:cxn modelId="{EAB7C97F-38DF-4D74-B205-A951FC4466FF}" type="presParOf" srcId="{72208ABD-6F66-42EE-9977-41E27729A84E}" destId="{E05E033F-9584-4B15-82C4-D332D96D45AA}" srcOrd="1" destOrd="0" presId="urn:microsoft.com/office/officeart/2018/5/layout/IconCircleLabelList"/>
    <dgm:cxn modelId="{D71AF535-D3DC-45DE-B6B9-587651DA9D15}" type="presParOf" srcId="{72208ABD-6F66-42EE-9977-41E27729A84E}" destId="{11898CFB-CE7B-432A-B97A-2C4B717AC16C}" srcOrd="2" destOrd="0" presId="urn:microsoft.com/office/officeart/2018/5/layout/IconCircleLabelList"/>
    <dgm:cxn modelId="{B1EFFB60-B48E-4216-BE72-1251E6BC8927}" type="presParOf" srcId="{72208ABD-6F66-42EE-9977-41E27729A84E}" destId="{D46AB562-9059-4439-969D-E57B139DB7D4}" srcOrd="3" destOrd="0" presId="urn:microsoft.com/office/officeart/2018/5/layout/IconCircleLabelList"/>
    <dgm:cxn modelId="{A27A1283-C581-477F-8299-803DE3E6054C}" type="presParOf" srcId="{6995EFC4-CFE5-488A-A527-3533B088C208}" destId="{0DCAB768-DBF6-4E92-B4BB-5E064D094A45}" srcOrd="3" destOrd="0" presId="urn:microsoft.com/office/officeart/2018/5/layout/IconCircleLabelList"/>
    <dgm:cxn modelId="{C461AC8C-82D8-43E7-80AC-364BD5A2F079}" type="presParOf" srcId="{6995EFC4-CFE5-488A-A527-3533B088C208}" destId="{1F7D762A-EC1F-4EC8-B067-DAF7C357A64F}" srcOrd="4" destOrd="0" presId="urn:microsoft.com/office/officeart/2018/5/layout/IconCircleLabelList"/>
    <dgm:cxn modelId="{C66C6391-B898-4A15-8F6F-97D24438A347}" type="presParOf" srcId="{1F7D762A-EC1F-4EC8-B067-DAF7C357A64F}" destId="{196F60FF-17A5-403D-8C25-81304B6D05B3}" srcOrd="0" destOrd="0" presId="urn:microsoft.com/office/officeart/2018/5/layout/IconCircleLabelList"/>
    <dgm:cxn modelId="{B5BF1922-7BF9-403B-B12D-0BD8F39BD98B}" type="presParOf" srcId="{1F7D762A-EC1F-4EC8-B067-DAF7C357A64F}" destId="{0CEC0261-04F8-4BC7-98D6-2A83797687DF}" srcOrd="1" destOrd="0" presId="urn:microsoft.com/office/officeart/2018/5/layout/IconCircleLabelList"/>
    <dgm:cxn modelId="{C158BD54-9D93-4CB4-B489-31EFE2D69B0C}" type="presParOf" srcId="{1F7D762A-EC1F-4EC8-B067-DAF7C357A64F}" destId="{6FDDBDD8-326D-4B18-A78D-EEDF56757350}" srcOrd="2" destOrd="0" presId="urn:microsoft.com/office/officeart/2018/5/layout/IconCircleLabelList"/>
    <dgm:cxn modelId="{0907FCC7-78E4-4D54-AFDB-9EDE34FEC54B}" type="presParOf" srcId="{1F7D762A-EC1F-4EC8-B067-DAF7C357A64F}" destId="{51437794-7437-4FF0-AED9-04D4CBE6A81C}" srcOrd="3" destOrd="0" presId="urn:microsoft.com/office/officeart/2018/5/layout/IconCircleLabelList"/>
    <dgm:cxn modelId="{B2E7F2FE-B2F3-4619-8A33-A236D27CFF6C}" type="presParOf" srcId="{6995EFC4-CFE5-488A-A527-3533B088C208}" destId="{2B080EBA-A354-4634-AFEF-8A63E2A54AF7}" srcOrd="5" destOrd="0" presId="urn:microsoft.com/office/officeart/2018/5/layout/IconCircleLabelList"/>
    <dgm:cxn modelId="{9065594C-3669-4820-8B2F-B446CA5BE038}" type="presParOf" srcId="{6995EFC4-CFE5-488A-A527-3533B088C208}" destId="{3A151DD1-BE14-48B7-9DAA-5C740798ED99}" srcOrd="6" destOrd="0" presId="urn:microsoft.com/office/officeart/2018/5/layout/IconCircleLabelList"/>
    <dgm:cxn modelId="{507B70FF-CBD0-4BC0-84B4-F969EEF3FFA1}" type="presParOf" srcId="{3A151DD1-BE14-48B7-9DAA-5C740798ED99}" destId="{4B66270E-64BB-43A4-B92B-3C3BDC52EFD0}" srcOrd="0" destOrd="0" presId="urn:microsoft.com/office/officeart/2018/5/layout/IconCircleLabelList"/>
    <dgm:cxn modelId="{13CEA94B-CA0C-4C67-A898-B1190D988351}" type="presParOf" srcId="{3A151DD1-BE14-48B7-9DAA-5C740798ED99}" destId="{9BB86D7D-9A9C-4EEE-9594-94AF8825EB4E}" srcOrd="1" destOrd="0" presId="urn:microsoft.com/office/officeart/2018/5/layout/IconCircleLabelList"/>
    <dgm:cxn modelId="{A57A10D9-6C6E-4A02-8331-2F0B3EED1107}" type="presParOf" srcId="{3A151DD1-BE14-48B7-9DAA-5C740798ED99}" destId="{C7CCD9E6-9DE4-4FDB-B820-E6B392FBABB0}" srcOrd="2" destOrd="0" presId="urn:microsoft.com/office/officeart/2018/5/layout/IconCircleLabelList"/>
    <dgm:cxn modelId="{B4D5E422-F3FD-45F5-909E-DC6753857C8D}" type="presParOf" srcId="{3A151DD1-BE14-48B7-9DAA-5C740798ED99}" destId="{0375AEC5-E820-4253-AF4E-94A4FB3C67E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D155CB3-9D20-4BDB-9C5C-92F51EBC4C9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0163476-2E80-41B2-96C4-34EAA2104B4E}">
      <dgm:prSet/>
      <dgm:spPr/>
      <dgm:t>
        <a:bodyPr/>
        <a:lstStyle/>
        <a:p>
          <a:r>
            <a:rPr lang="tr-TR" b="1"/>
            <a:t>Kirleten Öder Prensibi</a:t>
          </a:r>
          <a:endParaRPr lang="en-US"/>
        </a:p>
      </dgm:t>
    </dgm:pt>
    <dgm:pt modelId="{D007A043-81F6-4F2F-A4A2-46BCE09D3F44}" type="parTrans" cxnId="{74D637FB-382C-42B9-B94E-49181967A75A}">
      <dgm:prSet/>
      <dgm:spPr/>
      <dgm:t>
        <a:bodyPr/>
        <a:lstStyle/>
        <a:p>
          <a:endParaRPr lang="en-US"/>
        </a:p>
      </dgm:t>
    </dgm:pt>
    <dgm:pt modelId="{4020FD09-281B-4DB8-92A5-4DC3BA7A3949}" type="sibTrans" cxnId="{74D637FB-382C-42B9-B94E-49181967A75A}">
      <dgm:prSet/>
      <dgm:spPr/>
      <dgm:t>
        <a:bodyPr/>
        <a:lstStyle/>
        <a:p>
          <a:endParaRPr lang="en-US"/>
        </a:p>
      </dgm:t>
    </dgm:pt>
    <dgm:pt modelId="{4B38808B-ED9D-47BA-9C86-C0293A06511C}">
      <dgm:prSet/>
      <dgm:spPr/>
      <dgm:t>
        <a:bodyPr/>
        <a:lstStyle/>
        <a:p>
          <a:r>
            <a:rPr lang="tr-TR"/>
            <a:t>Çevreye zarar veren, bedelini öder.</a:t>
          </a:r>
          <a:endParaRPr lang="en-US"/>
        </a:p>
      </dgm:t>
    </dgm:pt>
    <dgm:pt modelId="{B2B2B6CA-5B31-48FB-B034-0166A4727AEF}" type="parTrans" cxnId="{26F8BE8D-B6C6-4836-8A69-81631CAD6BD4}">
      <dgm:prSet/>
      <dgm:spPr/>
      <dgm:t>
        <a:bodyPr/>
        <a:lstStyle/>
        <a:p>
          <a:endParaRPr lang="en-US"/>
        </a:p>
      </dgm:t>
    </dgm:pt>
    <dgm:pt modelId="{A2E7E417-6699-42AE-A07D-FB4798FBD7C8}" type="sibTrans" cxnId="{26F8BE8D-B6C6-4836-8A69-81631CAD6BD4}">
      <dgm:prSet/>
      <dgm:spPr/>
      <dgm:t>
        <a:bodyPr/>
        <a:lstStyle/>
        <a:p>
          <a:endParaRPr lang="en-US"/>
        </a:p>
      </dgm:t>
    </dgm:pt>
    <dgm:pt modelId="{6D544F3A-DB87-4FAE-8CAA-C534DF3FFDB1}">
      <dgm:prSet/>
      <dgm:spPr/>
      <dgm:t>
        <a:bodyPr/>
        <a:lstStyle/>
        <a:p>
          <a:r>
            <a:rPr lang="tr-TR"/>
            <a:t>Yasal yaptırımlar, cezalar, temizleme maliyetleri</a:t>
          </a:r>
          <a:endParaRPr lang="en-US"/>
        </a:p>
      </dgm:t>
    </dgm:pt>
    <dgm:pt modelId="{852F2300-79A0-4601-B047-5DAF5D0AF3BF}" type="parTrans" cxnId="{4708D3C9-E195-4868-82F3-93EE79595377}">
      <dgm:prSet/>
      <dgm:spPr/>
      <dgm:t>
        <a:bodyPr/>
        <a:lstStyle/>
        <a:p>
          <a:endParaRPr lang="en-US"/>
        </a:p>
      </dgm:t>
    </dgm:pt>
    <dgm:pt modelId="{05E13ED6-CB41-43BF-93BC-5C37B609A1FF}" type="sibTrans" cxnId="{4708D3C9-E195-4868-82F3-93EE79595377}">
      <dgm:prSet/>
      <dgm:spPr/>
      <dgm:t>
        <a:bodyPr/>
        <a:lstStyle/>
        <a:p>
          <a:endParaRPr lang="en-US"/>
        </a:p>
      </dgm:t>
    </dgm:pt>
    <dgm:pt modelId="{3C9971BA-F17B-46F7-8186-1FC5FD447673}" type="pres">
      <dgm:prSet presAssocID="{DD155CB3-9D20-4BDB-9C5C-92F51EBC4C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EDDFAB-B484-45FF-877C-D8AE712A17CA}" type="pres">
      <dgm:prSet presAssocID="{C0163476-2E80-41B2-96C4-34EAA2104B4E}" presName="hierRoot1" presStyleCnt="0">
        <dgm:presLayoutVars>
          <dgm:hierBranch val="init"/>
        </dgm:presLayoutVars>
      </dgm:prSet>
      <dgm:spPr/>
    </dgm:pt>
    <dgm:pt modelId="{D86C5A9F-F61E-4AE5-85FB-196EDF9FF38D}" type="pres">
      <dgm:prSet presAssocID="{C0163476-2E80-41B2-96C4-34EAA2104B4E}" presName="rootComposite1" presStyleCnt="0"/>
      <dgm:spPr/>
    </dgm:pt>
    <dgm:pt modelId="{633242FB-D15C-4F1A-873C-9FC154F7923F}" type="pres">
      <dgm:prSet presAssocID="{C0163476-2E80-41B2-96C4-34EAA2104B4E}" presName="rootText1" presStyleLbl="node0" presStyleIdx="0" presStyleCnt="1">
        <dgm:presLayoutVars>
          <dgm:chPref val="3"/>
        </dgm:presLayoutVars>
      </dgm:prSet>
      <dgm:spPr/>
    </dgm:pt>
    <dgm:pt modelId="{4AE321FA-2564-4766-818B-D040BFAC6459}" type="pres">
      <dgm:prSet presAssocID="{C0163476-2E80-41B2-96C4-34EAA2104B4E}" presName="rootConnector1" presStyleLbl="node1" presStyleIdx="0" presStyleCnt="0"/>
      <dgm:spPr/>
    </dgm:pt>
    <dgm:pt modelId="{24FFA804-F863-4448-9A85-5A8E940B4EBC}" type="pres">
      <dgm:prSet presAssocID="{C0163476-2E80-41B2-96C4-34EAA2104B4E}" presName="hierChild2" presStyleCnt="0"/>
      <dgm:spPr/>
    </dgm:pt>
    <dgm:pt modelId="{A4F9635E-EC1D-4393-94ED-8C22F707BE3C}" type="pres">
      <dgm:prSet presAssocID="{B2B2B6CA-5B31-48FB-B034-0166A4727AEF}" presName="Name37" presStyleLbl="parChTrans1D2" presStyleIdx="0" presStyleCnt="2"/>
      <dgm:spPr/>
    </dgm:pt>
    <dgm:pt modelId="{233B63E3-FEAE-4D0E-BBE8-07C945760FAF}" type="pres">
      <dgm:prSet presAssocID="{4B38808B-ED9D-47BA-9C86-C0293A06511C}" presName="hierRoot2" presStyleCnt="0">
        <dgm:presLayoutVars>
          <dgm:hierBranch val="init"/>
        </dgm:presLayoutVars>
      </dgm:prSet>
      <dgm:spPr/>
    </dgm:pt>
    <dgm:pt modelId="{6273E25E-B66F-45E8-94D6-E23B01AF3A0D}" type="pres">
      <dgm:prSet presAssocID="{4B38808B-ED9D-47BA-9C86-C0293A06511C}" presName="rootComposite" presStyleCnt="0"/>
      <dgm:spPr/>
    </dgm:pt>
    <dgm:pt modelId="{26D4D721-22E3-421A-BF43-42AB6148F935}" type="pres">
      <dgm:prSet presAssocID="{4B38808B-ED9D-47BA-9C86-C0293A06511C}" presName="rootText" presStyleLbl="node2" presStyleIdx="0" presStyleCnt="2">
        <dgm:presLayoutVars>
          <dgm:chPref val="3"/>
        </dgm:presLayoutVars>
      </dgm:prSet>
      <dgm:spPr/>
    </dgm:pt>
    <dgm:pt modelId="{B5F3AECB-CFCE-4DAF-8BB4-431F74F4AED2}" type="pres">
      <dgm:prSet presAssocID="{4B38808B-ED9D-47BA-9C86-C0293A06511C}" presName="rootConnector" presStyleLbl="node2" presStyleIdx="0" presStyleCnt="2"/>
      <dgm:spPr/>
    </dgm:pt>
    <dgm:pt modelId="{11547A57-10D4-408C-9AB6-0C65ED165710}" type="pres">
      <dgm:prSet presAssocID="{4B38808B-ED9D-47BA-9C86-C0293A06511C}" presName="hierChild4" presStyleCnt="0"/>
      <dgm:spPr/>
    </dgm:pt>
    <dgm:pt modelId="{247CD220-EF6D-4B50-A832-F5960DCC70FC}" type="pres">
      <dgm:prSet presAssocID="{4B38808B-ED9D-47BA-9C86-C0293A06511C}" presName="hierChild5" presStyleCnt="0"/>
      <dgm:spPr/>
    </dgm:pt>
    <dgm:pt modelId="{D3C361FE-F3A1-4D9D-8027-804CAE720E87}" type="pres">
      <dgm:prSet presAssocID="{852F2300-79A0-4601-B047-5DAF5D0AF3BF}" presName="Name37" presStyleLbl="parChTrans1D2" presStyleIdx="1" presStyleCnt="2"/>
      <dgm:spPr/>
    </dgm:pt>
    <dgm:pt modelId="{EE657C15-1C62-4A4E-8336-65BC2DAA0657}" type="pres">
      <dgm:prSet presAssocID="{6D544F3A-DB87-4FAE-8CAA-C534DF3FFDB1}" presName="hierRoot2" presStyleCnt="0">
        <dgm:presLayoutVars>
          <dgm:hierBranch val="init"/>
        </dgm:presLayoutVars>
      </dgm:prSet>
      <dgm:spPr/>
    </dgm:pt>
    <dgm:pt modelId="{7069E897-C3D6-4178-B927-413E51CD2CD9}" type="pres">
      <dgm:prSet presAssocID="{6D544F3A-DB87-4FAE-8CAA-C534DF3FFDB1}" presName="rootComposite" presStyleCnt="0"/>
      <dgm:spPr/>
    </dgm:pt>
    <dgm:pt modelId="{B1CCDDE0-48BC-43C0-8FDF-0A5B4CF36BBB}" type="pres">
      <dgm:prSet presAssocID="{6D544F3A-DB87-4FAE-8CAA-C534DF3FFDB1}" presName="rootText" presStyleLbl="node2" presStyleIdx="1" presStyleCnt="2">
        <dgm:presLayoutVars>
          <dgm:chPref val="3"/>
        </dgm:presLayoutVars>
      </dgm:prSet>
      <dgm:spPr/>
    </dgm:pt>
    <dgm:pt modelId="{6863B5CC-2A9E-444B-843B-D17CDC05AAB3}" type="pres">
      <dgm:prSet presAssocID="{6D544F3A-DB87-4FAE-8CAA-C534DF3FFDB1}" presName="rootConnector" presStyleLbl="node2" presStyleIdx="1" presStyleCnt="2"/>
      <dgm:spPr/>
    </dgm:pt>
    <dgm:pt modelId="{A0F71291-8A65-4BEF-809B-BBF470D73152}" type="pres">
      <dgm:prSet presAssocID="{6D544F3A-DB87-4FAE-8CAA-C534DF3FFDB1}" presName="hierChild4" presStyleCnt="0"/>
      <dgm:spPr/>
    </dgm:pt>
    <dgm:pt modelId="{5A2463E3-3AB2-46F1-BCB6-0ED1F36A77A7}" type="pres">
      <dgm:prSet presAssocID="{6D544F3A-DB87-4FAE-8CAA-C534DF3FFDB1}" presName="hierChild5" presStyleCnt="0"/>
      <dgm:spPr/>
    </dgm:pt>
    <dgm:pt modelId="{FEBF2A0F-C08B-4CC1-8677-612E9BE13C79}" type="pres">
      <dgm:prSet presAssocID="{C0163476-2E80-41B2-96C4-34EAA2104B4E}" presName="hierChild3" presStyleCnt="0"/>
      <dgm:spPr/>
    </dgm:pt>
  </dgm:ptLst>
  <dgm:cxnLst>
    <dgm:cxn modelId="{F8071106-DB4C-4FCB-BA66-606691F00244}" type="presOf" srcId="{6D544F3A-DB87-4FAE-8CAA-C534DF3FFDB1}" destId="{B1CCDDE0-48BC-43C0-8FDF-0A5B4CF36BBB}" srcOrd="0" destOrd="0" presId="urn:microsoft.com/office/officeart/2005/8/layout/orgChart1"/>
    <dgm:cxn modelId="{28EDDF09-B083-47AB-BB0F-83B284A07126}" type="presOf" srcId="{6D544F3A-DB87-4FAE-8CAA-C534DF3FFDB1}" destId="{6863B5CC-2A9E-444B-843B-D17CDC05AAB3}" srcOrd="1" destOrd="0" presId="urn:microsoft.com/office/officeart/2005/8/layout/orgChart1"/>
    <dgm:cxn modelId="{0DBD2A1B-6593-4025-82BF-6B7CD40A2945}" type="presOf" srcId="{4B38808B-ED9D-47BA-9C86-C0293A06511C}" destId="{26D4D721-22E3-421A-BF43-42AB6148F935}" srcOrd="0" destOrd="0" presId="urn:microsoft.com/office/officeart/2005/8/layout/orgChart1"/>
    <dgm:cxn modelId="{34C6CF34-7015-47D1-AE7F-B46E916F0A43}" type="presOf" srcId="{B2B2B6CA-5B31-48FB-B034-0166A4727AEF}" destId="{A4F9635E-EC1D-4393-94ED-8C22F707BE3C}" srcOrd="0" destOrd="0" presId="urn:microsoft.com/office/officeart/2005/8/layout/orgChart1"/>
    <dgm:cxn modelId="{59BDDA47-79FC-43A8-BBAB-1AB860200FC4}" type="presOf" srcId="{4B38808B-ED9D-47BA-9C86-C0293A06511C}" destId="{B5F3AECB-CFCE-4DAF-8BB4-431F74F4AED2}" srcOrd="1" destOrd="0" presId="urn:microsoft.com/office/officeart/2005/8/layout/orgChart1"/>
    <dgm:cxn modelId="{277D9449-B175-4F35-B98D-0A27864C8D65}" type="presOf" srcId="{852F2300-79A0-4601-B047-5DAF5D0AF3BF}" destId="{D3C361FE-F3A1-4D9D-8027-804CAE720E87}" srcOrd="0" destOrd="0" presId="urn:microsoft.com/office/officeart/2005/8/layout/orgChart1"/>
    <dgm:cxn modelId="{54F38483-BAAE-4D67-BB32-E487879E2B19}" type="presOf" srcId="{C0163476-2E80-41B2-96C4-34EAA2104B4E}" destId="{4AE321FA-2564-4766-818B-D040BFAC6459}" srcOrd="1" destOrd="0" presId="urn:microsoft.com/office/officeart/2005/8/layout/orgChart1"/>
    <dgm:cxn modelId="{0387068D-7A8C-47A4-9A9F-4489289478C1}" type="presOf" srcId="{DD155CB3-9D20-4BDB-9C5C-92F51EBC4C9F}" destId="{3C9971BA-F17B-46F7-8186-1FC5FD447673}" srcOrd="0" destOrd="0" presId="urn:microsoft.com/office/officeart/2005/8/layout/orgChart1"/>
    <dgm:cxn modelId="{26F8BE8D-B6C6-4836-8A69-81631CAD6BD4}" srcId="{C0163476-2E80-41B2-96C4-34EAA2104B4E}" destId="{4B38808B-ED9D-47BA-9C86-C0293A06511C}" srcOrd="0" destOrd="0" parTransId="{B2B2B6CA-5B31-48FB-B034-0166A4727AEF}" sibTransId="{A2E7E417-6699-42AE-A07D-FB4798FBD7C8}"/>
    <dgm:cxn modelId="{AA8BD39C-A151-45E7-8656-B613663A3CAD}" type="presOf" srcId="{C0163476-2E80-41B2-96C4-34EAA2104B4E}" destId="{633242FB-D15C-4F1A-873C-9FC154F7923F}" srcOrd="0" destOrd="0" presId="urn:microsoft.com/office/officeart/2005/8/layout/orgChart1"/>
    <dgm:cxn modelId="{4708D3C9-E195-4868-82F3-93EE79595377}" srcId="{C0163476-2E80-41B2-96C4-34EAA2104B4E}" destId="{6D544F3A-DB87-4FAE-8CAA-C534DF3FFDB1}" srcOrd="1" destOrd="0" parTransId="{852F2300-79A0-4601-B047-5DAF5D0AF3BF}" sibTransId="{05E13ED6-CB41-43BF-93BC-5C37B609A1FF}"/>
    <dgm:cxn modelId="{74D637FB-382C-42B9-B94E-49181967A75A}" srcId="{DD155CB3-9D20-4BDB-9C5C-92F51EBC4C9F}" destId="{C0163476-2E80-41B2-96C4-34EAA2104B4E}" srcOrd="0" destOrd="0" parTransId="{D007A043-81F6-4F2F-A4A2-46BCE09D3F44}" sibTransId="{4020FD09-281B-4DB8-92A5-4DC3BA7A3949}"/>
    <dgm:cxn modelId="{434F96A9-A501-428E-BE5F-EFD5760D2BDB}" type="presParOf" srcId="{3C9971BA-F17B-46F7-8186-1FC5FD447673}" destId="{E4EDDFAB-B484-45FF-877C-D8AE712A17CA}" srcOrd="0" destOrd="0" presId="urn:microsoft.com/office/officeart/2005/8/layout/orgChart1"/>
    <dgm:cxn modelId="{21CD8A18-4A75-410B-B186-81FC94B8E014}" type="presParOf" srcId="{E4EDDFAB-B484-45FF-877C-D8AE712A17CA}" destId="{D86C5A9F-F61E-4AE5-85FB-196EDF9FF38D}" srcOrd="0" destOrd="0" presId="urn:microsoft.com/office/officeart/2005/8/layout/orgChart1"/>
    <dgm:cxn modelId="{683F7E09-BB5A-4948-BB6F-B5141EF5FD03}" type="presParOf" srcId="{D86C5A9F-F61E-4AE5-85FB-196EDF9FF38D}" destId="{633242FB-D15C-4F1A-873C-9FC154F7923F}" srcOrd="0" destOrd="0" presId="urn:microsoft.com/office/officeart/2005/8/layout/orgChart1"/>
    <dgm:cxn modelId="{5459ADA4-3F89-4B8E-A0DE-66304CB801AA}" type="presParOf" srcId="{D86C5A9F-F61E-4AE5-85FB-196EDF9FF38D}" destId="{4AE321FA-2564-4766-818B-D040BFAC6459}" srcOrd="1" destOrd="0" presId="urn:microsoft.com/office/officeart/2005/8/layout/orgChart1"/>
    <dgm:cxn modelId="{B0005504-B0C3-47DF-8746-4DD6289EF601}" type="presParOf" srcId="{E4EDDFAB-B484-45FF-877C-D8AE712A17CA}" destId="{24FFA804-F863-4448-9A85-5A8E940B4EBC}" srcOrd="1" destOrd="0" presId="urn:microsoft.com/office/officeart/2005/8/layout/orgChart1"/>
    <dgm:cxn modelId="{CE407342-71FB-4F82-BA75-19A4FEF955BB}" type="presParOf" srcId="{24FFA804-F863-4448-9A85-5A8E940B4EBC}" destId="{A4F9635E-EC1D-4393-94ED-8C22F707BE3C}" srcOrd="0" destOrd="0" presId="urn:microsoft.com/office/officeart/2005/8/layout/orgChart1"/>
    <dgm:cxn modelId="{1EA0782F-2D27-4442-BCDF-31288C72E4B9}" type="presParOf" srcId="{24FFA804-F863-4448-9A85-5A8E940B4EBC}" destId="{233B63E3-FEAE-4D0E-BBE8-07C945760FAF}" srcOrd="1" destOrd="0" presId="urn:microsoft.com/office/officeart/2005/8/layout/orgChart1"/>
    <dgm:cxn modelId="{3F18AC4C-7289-45EC-8226-9E57E69B4483}" type="presParOf" srcId="{233B63E3-FEAE-4D0E-BBE8-07C945760FAF}" destId="{6273E25E-B66F-45E8-94D6-E23B01AF3A0D}" srcOrd="0" destOrd="0" presId="urn:microsoft.com/office/officeart/2005/8/layout/orgChart1"/>
    <dgm:cxn modelId="{7D1AC758-2BB3-4934-BE02-525880B98DA3}" type="presParOf" srcId="{6273E25E-B66F-45E8-94D6-E23B01AF3A0D}" destId="{26D4D721-22E3-421A-BF43-42AB6148F935}" srcOrd="0" destOrd="0" presId="urn:microsoft.com/office/officeart/2005/8/layout/orgChart1"/>
    <dgm:cxn modelId="{F42147FB-030F-4E02-A11B-E1FDB2C84D2F}" type="presParOf" srcId="{6273E25E-B66F-45E8-94D6-E23B01AF3A0D}" destId="{B5F3AECB-CFCE-4DAF-8BB4-431F74F4AED2}" srcOrd="1" destOrd="0" presId="urn:microsoft.com/office/officeart/2005/8/layout/orgChart1"/>
    <dgm:cxn modelId="{EBE89539-BD44-4E16-A041-303517A3B6F2}" type="presParOf" srcId="{233B63E3-FEAE-4D0E-BBE8-07C945760FAF}" destId="{11547A57-10D4-408C-9AB6-0C65ED165710}" srcOrd="1" destOrd="0" presId="urn:microsoft.com/office/officeart/2005/8/layout/orgChart1"/>
    <dgm:cxn modelId="{C058FF53-E06A-4C51-B16E-5097ED81AD6E}" type="presParOf" srcId="{233B63E3-FEAE-4D0E-BBE8-07C945760FAF}" destId="{247CD220-EF6D-4B50-A832-F5960DCC70FC}" srcOrd="2" destOrd="0" presId="urn:microsoft.com/office/officeart/2005/8/layout/orgChart1"/>
    <dgm:cxn modelId="{D9AB9E94-CECF-4F5F-8BC4-CC0FA733BFBD}" type="presParOf" srcId="{24FFA804-F863-4448-9A85-5A8E940B4EBC}" destId="{D3C361FE-F3A1-4D9D-8027-804CAE720E87}" srcOrd="2" destOrd="0" presId="urn:microsoft.com/office/officeart/2005/8/layout/orgChart1"/>
    <dgm:cxn modelId="{39B4B0D9-12C5-41BF-9A11-70DE6E7B1EA4}" type="presParOf" srcId="{24FFA804-F863-4448-9A85-5A8E940B4EBC}" destId="{EE657C15-1C62-4A4E-8336-65BC2DAA0657}" srcOrd="3" destOrd="0" presId="urn:microsoft.com/office/officeart/2005/8/layout/orgChart1"/>
    <dgm:cxn modelId="{8C93E1BE-0302-476F-99A3-40C7EBA7342B}" type="presParOf" srcId="{EE657C15-1C62-4A4E-8336-65BC2DAA0657}" destId="{7069E897-C3D6-4178-B927-413E51CD2CD9}" srcOrd="0" destOrd="0" presId="urn:microsoft.com/office/officeart/2005/8/layout/orgChart1"/>
    <dgm:cxn modelId="{66413208-9154-4997-BAED-1B32DDF193C0}" type="presParOf" srcId="{7069E897-C3D6-4178-B927-413E51CD2CD9}" destId="{B1CCDDE0-48BC-43C0-8FDF-0A5B4CF36BBB}" srcOrd="0" destOrd="0" presId="urn:microsoft.com/office/officeart/2005/8/layout/orgChart1"/>
    <dgm:cxn modelId="{26FD74C4-5CF3-4A67-83E6-ECCD4CFC9F33}" type="presParOf" srcId="{7069E897-C3D6-4178-B927-413E51CD2CD9}" destId="{6863B5CC-2A9E-444B-843B-D17CDC05AAB3}" srcOrd="1" destOrd="0" presId="urn:microsoft.com/office/officeart/2005/8/layout/orgChart1"/>
    <dgm:cxn modelId="{0B5C5C3D-5C5D-4290-9D86-39D83BBDFB1C}" type="presParOf" srcId="{EE657C15-1C62-4A4E-8336-65BC2DAA0657}" destId="{A0F71291-8A65-4BEF-809B-BBF470D73152}" srcOrd="1" destOrd="0" presId="urn:microsoft.com/office/officeart/2005/8/layout/orgChart1"/>
    <dgm:cxn modelId="{5EAC0B58-9A38-46E0-9C3D-A5C46B4E4F2D}" type="presParOf" srcId="{EE657C15-1C62-4A4E-8336-65BC2DAA0657}" destId="{5A2463E3-3AB2-46F1-BCB6-0ED1F36A77A7}" srcOrd="2" destOrd="0" presId="urn:microsoft.com/office/officeart/2005/8/layout/orgChart1"/>
    <dgm:cxn modelId="{B5638138-CC77-42EB-8673-D9F30EDA6764}" type="presParOf" srcId="{E4EDDFAB-B484-45FF-877C-D8AE712A17CA}" destId="{FEBF2A0F-C08B-4CC1-8677-612E9BE13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F77EFF5-E50E-4C5B-A279-0B37D1C29AA3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D868CA-AEEF-45ED-A129-DCA1D19F896A}">
      <dgm:prSet custT="1"/>
      <dgm:spPr/>
      <dgm:t>
        <a:bodyPr/>
        <a:lstStyle/>
        <a:p>
          <a:r>
            <a:rPr lang="tr-TR" sz="1800" b="1" dirty="0"/>
            <a:t>Atık Yönetimi Hiyerarşisi</a:t>
          </a:r>
          <a:endParaRPr lang="en-US" sz="1800" dirty="0"/>
        </a:p>
      </dgm:t>
    </dgm:pt>
    <dgm:pt modelId="{37491A78-2BC9-40FD-823F-9F92EB8D39D9}" type="parTrans" cxnId="{5C1F8C19-5D46-4A58-9DC9-DC4E2466B1A7}">
      <dgm:prSet/>
      <dgm:spPr/>
      <dgm:t>
        <a:bodyPr/>
        <a:lstStyle/>
        <a:p>
          <a:endParaRPr lang="en-US"/>
        </a:p>
      </dgm:t>
    </dgm:pt>
    <dgm:pt modelId="{9C33BBF3-7EC4-4387-A20A-178603864B49}" type="sibTrans" cxnId="{5C1F8C19-5D46-4A58-9DC9-DC4E2466B1A7}">
      <dgm:prSet/>
      <dgm:spPr/>
      <dgm:t>
        <a:bodyPr/>
        <a:lstStyle/>
        <a:p>
          <a:endParaRPr lang="en-US"/>
        </a:p>
      </dgm:t>
    </dgm:pt>
    <dgm:pt modelId="{8E79FCA9-7BF7-4ECB-8356-E828ED12ECFF}">
      <dgm:prSet custT="1"/>
      <dgm:spPr/>
      <dgm:t>
        <a:bodyPr/>
        <a:lstStyle/>
        <a:p>
          <a:r>
            <a:rPr lang="tr-TR" sz="1800"/>
            <a:t>Önleme → 2. Azaltma → 3. Geri Dönüşüm → 4. Geri Kazanım → 5. Bertaraf.</a:t>
          </a:r>
          <a:endParaRPr lang="en-US" sz="1800"/>
        </a:p>
      </dgm:t>
    </dgm:pt>
    <dgm:pt modelId="{6D1E698D-C3A0-4E18-9272-E2178106A4D7}" type="parTrans" cxnId="{11DA10E5-C3C4-4523-B5ED-35AA2FEF8C21}">
      <dgm:prSet/>
      <dgm:spPr/>
      <dgm:t>
        <a:bodyPr/>
        <a:lstStyle/>
        <a:p>
          <a:endParaRPr lang="en-US"/>
        </a:p>
      </dgm:t>
    </dgm:pt>
    <dgm:pt modelId="{62817631-CC84-4EAB-87FC-A81F227968A6}" type="sibTrans" cxnId="{11DA10E5-C3C4-4523-B5ED-35AA2FEF8C21}">
      <dgm:prSet/>
      <dgm:spPr/>
      <dgm:t>
        <a:bodyPr/>
        <a:lstStyle/>
        <a:p>
          <a:endParaRPr lang="en-US"/>
        </a:p>
      </dgm:t>
    </dgm:pt>
    <dgm:pt modelId="{A619E7DF-717C-40D3-85C4-70253D4ADD5F}">
      <dgm:prSet custT="1"/>
      <dgm:spPr/>
      <dgm:t>
        <a:bodyPr/>
        <a:lstStyle/>
        <a:p>
          <a:r>
            <a:rPr lang="tr-TR" sz="1800" b="1"/>
            <a:t>Endüstriyel Atık Sınıflandırması:</a:t>
          </a:r>
          <a:r>
            <a:rPr lang="tr-TR" sz="1800"/>
            <a:t> Tehlikeli/tehlikesiz atıklar.</a:t>
          </a:r>
          <a:endParaRPr lang="en-US" sz="1800"/>
        </a:p>
      </dgm:t>
    </dgm:pt>
    <dgm:pt modelId="{4471A7C9-5C68-4499-8894-0C1BC254D499}" type="parTrans" cxnId="{79D8E9CF-12AC-46DF-AAE9-43461BCF4FBA}">
      <dgm:prSet/>
      <dgm:spPr/>
      <dgm:t>
        <a:bodyPr/>
        <a:lstStyle/>
        <a:p>
          <a:endParaRPr lang="en-US"/>
        </a:p>
      </dgm:t>
    </dgm:pt>
    <dgm:pt modelId="{2A30599D-AEA8-44D3-9CCF-F7C893DF5D0E}" type="sibTrans" cxnId="{79D8E9CF-12AC-46DF-AAE9-43461BCF4FBA}">
      <dgm:prSet/>
      <dgm:spPr/>
      <dgm:t>
        <a:bodyPr/>
        <a:lstStyle/>
        <a:p>
          <a:endParaRPr lang="en-US"/>
        </a:p>
      </dgm:t>
    </dgm:pt>
    <dgm:pt modelId="{A90D9ED2-FB8D-429E-8E14-040242145B78}" type="pres">
      <dgm:prSet presAssocID="{0F77EFF5-E50E-4C5B-A279-0B37D1C29AA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152D1BE-11B4-4D87-AC14-BA7F3C914BF2}" type="pres">
      <dgm:prSet presAssocID="{A619E7DF-717C-40D3-85C4-70253D4ADD5F}" presName="Accent3" presStyleCnt="0"/>
      <dgm:spPr/>
    </dgm:pt>
    <dgm:pt modelId="{E1143152-72D6-4A15-8D05-F4AB8D69C159}" type="pres">
      <dgm:prSet presAssocID="{A619E7DF-717C-40D3-85C4-70253D4ADD5F}" presName="Accent" presStyleLbl="node1" presStyleIdx="0" presStyleCnt="6"/>
      <dgm:spPr/>
    </dgm:pt>
    <dgm:pt modelId="{43695396-76E8-40AB-8B25-118A2B46AB67}" type="pres">
      <dgm:prSet presAssocID="{A619E7DF-717C-40D3-85C4-70253D4ADD5F}" presName="ParentBackground3" presStyleCnt="0"/>
      <dgm:spPr/>
    </dgm:pt>
    <dgm:pt modelId="{F0C0C267-4AB8-4610-A9C8-0ABCF4C6CB5E}" type="pres">
      <dgm:prSet presAssocID="{A619E7DF-717C-40D3-85C4-70253D4ADD5F}" presName="ParentBackground" presStyleLbl="node1" presStyleIdx="1" presStyleCnt="6"/>
      <dgm:spPr/>
    </dgm:pt>
    <dgm:pt modelId="{EE0D65B1-F2FF-4CF3-BEE0-75AEDCADD88A}" type="pres">
      <dgm:prSet presAssocID="{A619E7DF-717C-40D3-85C4-70253D4ADD5F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63354C4-145D-4357-800F-F4F366A3CFD9}" type="pres">
      <dgm:prSet presAssocID="{8E79FCA9-7BF7-4ECB-8356-E828ED12ECFF}" presName="Accent2" presStyleCnt="0"/>
      <dgm:spPr/>
    </dgm:pt>
    <dgm:pt modelId="{8BD901A4-6BB8-4A8B-BD6F-DB531DE523A6}" type="pres">
      <dgm:prSet presAssocID="{8E79FCA9-7BF7-4ECB-8356-E828ED12ECFF}" presName="Accent" presStyleLbl="node1" presStyleIdx="2" presStyleCnt="6"/>
      <dgm:spPr/>
    </dgm:pt>
    <dgm:pt modelId="{B53CA100-402F-4BF3-B2C2-4806F1962B5C}" type="pres">
      <dgm:prSet presAssocID="{8E79FCA9-7BF7-4ECB-8356-E828ED12ECFF}" presName="ParentBackground2" presStyleCnt="0"/>
      <dgm:spPr/>
    </dgm:pt>
    <dgm:pt modelId="{A6F8B257-ED54-4080-99CF-D7D796796DBD}" type="pres">
      <dgm:prSet presAssocID="{8E79FCA9-7BF7-4ECB-8356-E828ED12ECFF}" presName="ParentBackground" presStyleLbl="node1" presStyleIdx="3" presStyleCnt="6"/>
      <dgm:spPr/>
    </dgm:pt>
    <dgm:pt modelId="{C837D97D-E9AE-44F2-8552-981D01A72EF5}" type="pres">
      <dgm:prSet presAssocID="{8E79FCA9-7BF7-4ECB-8356-E828ED12ECFF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78834A7-3629-4D66-9174-D492F190A77D}" type="pres">
      <dgm:prSet presAssocID="{40D868CA-AEEF-45ED-A129-DCA1D19F896A}" presName="Accent1" presStyleCnt="0"/>
      <dgm:spPr/>
    </dgm:pt>
    <dgm:pt modelId="{221F65FE-2F66-4F92-8DF4-CC0837847FA3}" type="pres">
      <dgm:prSet presAssocID="{40D868CA-AEEF-45ED-A129-DCA1D19F896A}" presName="Accent" presStyleLbl="node1" presStyleIdx="4" presStyleCnt="6"/>
      <dgm:spPr/>
    </dgm:pt>
    <dgm:pt modelId="{9DFBBBF1-4BCF-4F50-A677-97ACFF572405}" type="pres">
      <dgm:prSet presAssocID="{40D868CA-AEEF-45ED-A129-DCA1D19F896A}" presName="ParentBackground1" presStyleCnt="0"/>
      <dgm:spPr/>
    </dgm:pt>
    <dgm:pt modelId="{EAEE1A52-F4F0-4116-95CD-5E54A67A0937}" type="pres">
      <dgm:prSet presAssocID="{40D868CA-AEEF-45ED-A129-DCA1D19F896A}" presName="ParentBackground" presStyleLbl="node1" presStyleIdx="5" presStyleCnt="6" custScaleX="103409" custScaleY="101937" custLinFactNeighborX="-1274"/>
      <dgm:spPr/>
    </dgm:pt>
    <dgm:pt modelId="{7B6E0B50-0605-4C83-9A8A-9AF83B88E877}" type="pres">
      <dgm:prSet presAssocID="{40D868CA-AEEF-45ED-A129-DCA1D19F896A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C1F8C19-5D46-4A58-9DC9-DC4E2466B1A7}" srcId="{0F77EFF5-E50E-4C5B-A279-0B37D1C29AA3}" destId="{40D868CA-AEEF-45ED-A129-DCA1D19F896A}" srcOrd="0" destOrd="0" parTransId="{37491A78-2BC9-40FD-823F-9F92EB8D39D9}" sibTransId="{9C33BBF3-7EC4-4387-A20A-178603864B49}"/>
    <dgm:cxn modelId="{E8A3AD29-8BC9-4510-AEDF-013D98C9604F}" type="presOf" srcId="{8E79FCA9-7BF7-4ECB-8356-E828ED12ECFF}" destId="{C837D97D-E9AE-44F2-8552-981D01A72EF5}" srcOrd="1" destOrd="0" presId="urn:microsoft.com/office/officeart/2018/layout/CircleProcess"/>
    <dgm:cxn modelId="{E8F06334-FCF2-4822-8E39-5FE2E8BC436E}" type="presOf" srcId="{40D868CA-AEEF-45ED-A129-DCA1D19F896A}" destId="{EAEE1A52-F4F0-4116-95CD-5E54A67A0937}" srcOrd="0" destOrd="0" presId="urn:microsoft.com/office/officeart/2018/layout/CircleProcess"/>
    <dgm:cxn modelId="{C7C79055-EC9E-4111-B9B6-F3E969E1A273}" type="presOf" srcId="{8E79FCA9-7BF7-4ECB-8356-E828ED12ECFF}" destId="{A6F8B257-ED54-4080-99CF-D7D796796DBD}" srcOrd="0" destOrd="0" presId="urn:microsoft.com/office/officeart/2018/layout/CircleProcess"/>
    <dgm:cxn modelId="{3B8DF5AD-1E31-45F1-8F38-9FCCEC32ADF3}" type="presOf" srcId="{A619E7DF-717C-40D3-85C4-70253D4ADD5F}" destId="{F0C0C267-4AB8-4610-A9C8-0ABCF4C6CB5E}" srcOrd="0" destOrd="0" presId="urn:microsoft.com/office/officeart/2018/layout/CircleProcess"/>
    <dgm:cxn modelId="{8CEFADAF-679E-46BF-8EB3-BC69511D7DD5}" type="presOf" srcId="{0F77EFF5-E50E-4C5B-A279-0B37D1C29AA3}" destId="{A90D9ED2-FB8D-429E-8E14-040242145B78}" srcOrd="0" destOrd="0" presId="urn:microsoft.com/office/officeart/2018/layout/CircleProcess"/>
    <dgm:cxn modelId="{0E99DCC5-EA83-495C-88CD-6FC3363E7244}" type="presOf" srcId="{A619E7DF-717C-40D3-85C4-70253D4ADD5F}" destId="{EE0D65B1-F2FF-4CF3-BEE0-75AEDCADD88A}" srcOrd="1" destOrd="0" presId="urn:microsoft.com/office/officeart/2018/layout/CircleProcess"/>
    <dgm:cxn modelId="{79D8E9CF-12AC-46DF-AAE9-43461BCF4FBA}" srcId="{0F77EFF5-E50E-4C5B-A279-0B37D1C29AA3}" destId="{A619E7DF-717C-40D3-85C4-70253D4ADD5F}" srcOrd="2" destOrd="0" parTransId="{4471A7C9-5C68-4499-8894-0C1BC254D499}" sibTransId="{2A30599D-AEA8-44D3-9CCF-F7C893DF5D0E}"/>
    <dgm:cxn modelId="{4C5C1ADE-F921-485F-A2D5-30AE64A163D8}" type="presOf" srcId="{40D868CA-AEEF-45ED-A129-DCA1D19F896A}" destId="{7B6E0B50-0605-4C83-9A8A-9AF83B88E877}" srcOrd="1" destOrd="0" presId="urn:microsoft.com/office/officeart/2018/layout/CircleProcess"/>
    <dgm:cxn modelId="{11DA10E5-C3C4-4523-B5ED-35AA2FEF8C21}" srcId="{0F77EFF5-E50E-4C5B-A279-0B37D1C29AA3}" destId="{8E79FCA9-7BF7-4ECB-8356-E828ED12ECFF}" srcOrd="1" destOrd="0" parTransId="{6D1E698D-C3A0-4E18-9272-E2178106A4D7}" sibTransId="{62817631-CC84-4EAB-87FC-A81F227968A6}"/>
    <dgm:cxn modelId="{A3C3667F-C861-42E4-B868-C139810DDE02}" type="presParOf" srcId="{A90D9ED2-FB8D-429E-8E14-040242145B78}" destId="{E152D1BE-11B4-4D87-AC14-BA7F3C914BF2}" srcOrd="0" destOrd="0" presId="urn:microsoft.com/office/officeart/2018/layout/CircleProcess"/>
    <dgm:cxn modelId="{0DA309EA-CF26-498C-8F26-D6590F179C78}" type="presParOf" srcId="{E152D1BE-11B4-4D87-AC14-BA7F3C914BF2}" destId="{E1143152-72D6-4A15-8D05-F4AB8D69C159}" srcOrd="0" destOrd="0" presId="urn:microsoft.com/office/officeart/2018/layout/CircleProcess"/>
    <dgm:cxn modelId="{9257B434-38E9-4E4B-BE80-708042BA02B5}" type="presParOf" srcId="{A90D9ED2-FB8D-429E-8E14-040242145B78}" destId="{43695396-76E8-40AB-8B25-118A2B46AB67}" srcOrd="1" destOrd="0" presId="urn:microsoft.com/office/officeart/2018/layout/CircleProcess"/>
    <dgm:cxn modelId="{6A887171-BB65-4622-BC4A-3690882191A4}" type="presParOf" srcId="{43695396-76E8-40AB-8B25-118A2B46AB67}" destId="{F0C0C267-4AB8-4610-A9C8-0ABCF4C6CB5E}" srcOrd="0" destOrd="0" presId="urn:microsoft.com/office/officeart/2018/layout/CircleProcess"/>
    <dgm:cxn modelId="{B158D406-9F5F-4786-9C7E-155619FA41AF}" type="presParOf" srcId="{A90D9ED2-FB8D-429E-8E14-040242145B78}" destId="{EE0D65B1-F2FF-4CF3-BEE0-75AEDCADD88A}" srcOrd="2" destOrd="0" presId="urn:microsoft.com/office/officeart/2018/layout/CircleProcess"/>
    <dgm:cxn modelId="{C5B250BC-4832-4167-8934-D9D482B46C6B}" type="presParOf" srcId="{A90D9ED2-FB8D-429E-8E14-040242145B78}" destId="{463354C4-145D-4357-800F-F4F366A3CFD9}" srcOrd="3" destOrd="0" presId="urn:microsoft.com/office/officeart/2018/layout/CircleProcess"/>
    <dgm:cxn modelId="{4ABB4B8B-49BF-43B8-AD80-404F3D253FEE}" type="presParOf" srcId="{463354C4-145D-4357-800F-F4F366A3CFD9}" destId="{8BD901A4-6BB8-4A8B-BD6F-DB531DE523A6}" srcOrd="0" destOrd="0" presId="urn:microsoft.com/office/officeart/2018/layout/CircleProcess"/>
    <dgm:cxn modelId="{731FD2FC-C090-4D3F-99F0-C16F849500F7}" type="presParOf" srcId="{A90D9ED2-FB8D-429E-8E14-040242145B78}" destId="{B53CA100-402F-4BF3-B2C2-4806F1962B5C}" srcOrd="4" destOrd="0" presId="urn:microsoft.com/office/officeart/2018/layout/CircleProcess"/>
    <dgm:cxn modelId="{DBD174A3-DDF3-4FAA-9DAE-6F0182263F16}" type="presParOf" srcId="{B53CA100-402F-4BF3-B2C2-4806F1962B5C}" destId="{A6F8B257-ED54-4080-99CF-D7D796796DBD}" srcOrd="0" destOrd="0" presId="urn:microsoft.com/office/officeart/2018/layout/CircleProcess"/>
    <dgm:cxn modelId="{D00015B4-3D07-4EED-8CB8-F8BB0CE4D95B}" type="presParOf" srcId="{A90D9ED2-FB8D-429E-8E14-040242145B78}" destId="{C837D97D-E9AE-44F2-8552-981D01A72EF5}" srcOrd="5" destOrd="0" presId="urn:microsoft.com/office/officeart/2018/layout/CircleProcess"/>
    <dgm:cxn modelId="{BF62403A-C585-4AF4-BEB7-AAA090207B43}" type="presParOf" srcId="{A90D9ED2-FB8D-429E-8E14-040242145B78}" destId="{578834A7-3629-4D66-9174-D492F190A77D}" srcOrd="6" destOrd="0" presId="urn:microsoft.com/office/officeart/2018/layout/CircleProcess"/>
    <dgm:cxn modelId="{2375AD89-9D76-4580-A424-E28CF9DDF195}" type="presParOf" srcId="{578834A7-3629-4D66-9174-D492F190A77D}" destId="{221F65FE-2F66-4F92-8DF4-CC0837847FA3}" srcOrd="0" destOrd="0" presId="urn:microsoft.com/office/officeart/2018/layout/CircleProcess"/>
    <dgm:cxn modelId="{AB156C89-F109-4D16-9209-68BA87698691}" type="presParOf" srcId="{A90D9ED2-FB8D-429E-8E14-040242145B78}" destId="{9DFBBBF1-4BCF-4F50-A677-97ACFF572405}" srcOrd="7" destOrd="0" presId="urn:microsoft.com/office/officeart/2018/layout/CircleProcess"/>
    <dgm:cxn modelId="{8F19CF13-A30D-4C30-B0DD-23EBFDC318AC}" type="presParOf" srcId="{9DFBBBF1-4BCF-4F50-A677-97ACFF572405}" destId="{EAEE1A52-F4F0-4116-95CD-5E54A67A0937}" srcOrd="0" destOrd="0" presId="urn:microsoft.com/office/officeart/2018/layout/CircleProcess"/>
    <dgm:cxn modelId="{FA1341D4-5345-45C1-9451-3E890D287B4C}" type="presParOf" srcId="{A90D9ED2-FB8D-429E-8E14-040242145B78}" destId="{7B6E0B50-0605-4C83-9A8A-9AF83B88E877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39F79-D0E2-4726-A420-E2DA84AA5A1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4A49DB-F3F5-4CFA-8B0E-C364FB7209CE}">
      <dgm:prSet/>
      <dgm:spPr/>
      <dgm:t>
        <a:bodyPr/>
        <a:lstStyle/>
        <a:p>
          <a:r>
            <a:rPr lang="tr-TR" b="1" dirty="0"/>
            <a:t>Tarihsel Süreçte Sağlık Anlayışları:</a:t>
          </a:r>
          <a:endParaRPr lang="en-US" dirty="0"/>
        </a:p>
      </dgm:t>
    </dgm:pt>
    <dgm:pt modelId="{004EFF18-E41F-4EBA-8728-0D34CD5E5632}" type="parTrans" cxnId="{3F6434E5-5F06-446A-A734-D1F1B89DA42A}">
      <dgm:prSet/>
      <dgm:spPr/>
      <dgm:t>
        <a:bodyPr/>
        <a:lstStyle/>
        <a:p>
          <a:endParaRPr lang="en-US"/>
        </a:p>
      </dgm:t>
    </dgm:pt>
    <dgm:pt modelId="{EAB8DA90-81A8-42ED-9CAC-CEBD75A9C948}" type="sibTrans" cxnId="{3F6434E5-5F06-446A-A734-D1F1B89DA42A}">
      <dgm:prSet/>
      <dgm:spPr/>
      <dgm:t>
        <a:bodyPr/>
        <a:lstStyle/>
        <a:p>
          <a:endParaRPr lang="en-US"/>
        </a:p>
      </dgm:t>
    </dgm:pt>
    <dgm:pt modelId="{170ABFA5-308A-47D3-BCC2-79CE31CA849F}">
      <dgm:prSet/>
      <dgm:spPr/>
      <dgm:t>
        <a:bodyPr/>
        <a:lstStyle/>
        <a:p>
          <a:r>
            <a:rPr lang="tr-TR" b="1" dirty="0"/>
            <a:t>Antik dönem:</a:t>
          </a:r>
          <a:r>
            <a:rPr lang="tr-TR" dirty="0"/>
            <a:t> Sağlık = </a:t>
          </a:r>
          <a:r>
            <a:rPr lang="tr-TR" dirty="0" err="1"/>
            <a:t>hastalıksızlık</a:t>
          </a:r>
          <a:r>
            <a:rPr lang="tr-TR" dirty="0"/>
            <a:t>, tanrısal güçlerle ilişkilendirilmiş.</a:t>
          </a:r>
          <a:endParaRPr lang="en-US" dirty="0"/>
        </a:p>
      </dgm:t>
    </dgm:pt>
    <dgm:pt modelId="{41A505E7-EDE3-4929-9C55-378F9C99A5D1}" type="parTrans" cxnId="{7B608DEA-23A0-4B6C-8131-3F65EE764039}">
      <dgm:prSet/>
      <dgm:spPr/>
      <dgm:t>
        <a:bodyPr/>
        <a:lstStyle/>
        <a:p>
          <a:endParaRPr lang="en-US"/>
        </a:p>
      </dgm:t>
    </dgm:pt>
    <dgm:pt modelId="{D964B479-1992-41BC-9900-4162C2ABBD5C}" type="sibTrans" cxnId="{7B608DEA-23A0-4B6C-8131-3F65EE764039}">
      <dgm:prSet/>
      <dgm:spPr/>
      <dgm:t>
        <a:bodyPr/>
        <a:lstStyle/>
        <a:p>
          <a:endParaRPr lang="en-US"/>
        </a:p>
      </dgm:t>
    </dgm:pt>
    <dgm:pt modelId="{4EB4F591-7E35-4B29-BE26-544194F53E46}">
      <dgm:prSet/>
      <dgm:spPr/>
      <dgm:t>
        <a:bodyPr/>
        <a:lstStyle/>
        <a:p>
          <a:r>
            <a:rPr lang="tr-TR" b="1"/>
            <a:t>Ortaçağ:</a:t>
          </a:r>
          <a:r>
            <a:rPr lang="tr-TR"/>
            <a:t> Dini inançlar ve kader anlayışı ön planda.</a:t>
          </a:r>
          <a:endParaRPr lang="en-US"/>
        </a:p>
      </dgm:t>
    </dgm:pt>
    <dgm:pt modelId="{1DA90F15-554C-4FF1-A3BA-03D44458F473}" type="parTrans" cxnId="{C3AA4E51-4B86-4BBE-B80D-444AD250CB17}">
      <dgm:prSet/>
      <dgm:spPr/>
      <dgm:t>
        <a:bodyPr/>
        <a:lstStyle/>
        <a:p>
          <a:endParaRPr lang="en-US"/>
        </a:p>
      </dgm:t>
    </dgm:pt>
    <dgm:pt modelId="{9425E093-5EBE-4B43-9AE9-54C1ACFAC8A7}" type="sibTrans" cxnId="{C3AA4E51-4B86-4BBE-B80D-444AD250CB17}">
      <dgm:prSet/>
      <dgm:spPr/>
      <dgm:t>
        <a:bodyPr/>
        <a:lstStyle/>
        <a:p>
          <a:endParaRPr lang="en-US"/>
        </a:p>
      </dgm:t>
    </dgm:pt>
    <dgm:pt modelId="{40221DBE-AEAB-4E34-8103-0F158D528519}">
      <dgm:prSet/>
      <dgm:spPr/>
      <dgm:t>
        <a:bodyPr/>
        <a:lstStyle/>
        <a:p>
          <a:r>
            <a:rPr lang="tr-TR" b="1"/>
            <a:t>19. yüzyıl:</a:t>
          </a:r>
          <a:r>
            <a:rPr lang="tr-TR"/>
            <a:t> Biyomedikal model → sağlık, hastalıkların teşhisi ve tedavisi olarak görülüyor.</a:t>
          </a:r>
          <a:endParaRPr lang="en-US"/>
        </a:p>
      </dgm:t>
    </dgm:pt>
    <dgm:pt modelId="{4C11BAB9-01C3-4D38-8D37-2746FCCF476C}" type="parTrans" cxnId="{2BFC310E-72C8-4D70-BF95-E34436F886C5}">
      <dgm:prSet/>
      <dgm:spPr/>
      <dgm:t>
        <a:bodyPr/>
        <a:lstStyle/>
        <a:p>
          <a:endParaRPr lang="en-US"/>
        </a:p>
      </dgm:t>
    </dgm:pt>
    <dgm:pt modelId="{E0113A30-2C85-4B3F-BB97-686FB3F139CB}" type="sibTrans" cxnId="{2BFC310E-72C8-4D70-BF95-E34436F886C5}">
      <dgm:prSet/>
      <dgm:spPr/>
      <dgm:t>
        <a:bodyPr/>
        <a:lstStyle/>
        <a:p>
          <a:endParaRPr lang="en-US"/>
        </a:p>
      </dgm:t>
    </dgm:pt>
    <dgm:pt modelId="{7B1C9007-EBDB-4F63-B87A-C2ACD1794BF7}">
      <dgm:prSet/>
      <dgm:spPr/>
      <dgm:t>
        <a:bodyPr/>
        <a:lstStyle/>
        <a:p>
          <a:r>
            <a:rPr lang="tr-TR" b="1"/>
            <a:t>20. yüzyıl:</a:t>
          </a:r>
          <a:r>
            <a:rPr lang="tr-TR"/>
            <a:t> Sosyal tıp yaklaşımı → çevre, toplum, yaşam koşulları da sağlık üzerinde etkili.</a:t>
          </a:r>
          <a:endParaRPr lang="en-US"/>
        </a:p>
      </dgm:t>
    </dgm:pt>
    <dgm:pt modelId="{BEA9AF7C-C6F0-4DDD-9D94-F9DF7AF80A49}" type="parTrans" cxnId="{8F67CCD1-3F28-48CF-A2F0-B3715B7184F6}">
      <dgm:prSet/>
      <dgm:spPr/>
      <dgm:t>
        <a:bodyPr/>
        <a:lstStyle/>
        <a:p>
          <a:endParaRPr lang="en-US"/>
        </a:p>
      </dgm:t>
    </dgm:pt>
    <dgm:pt modelId="{CBCDC8B2-1B90-44BF-8592-0350BF643ED4}" type="sibTrans" cxnId="{8F67CCD1-3F28-48CF-A2F0-B3715B7184F6}">
      <dgm:prSet/>
      <dgm:spPr/>
      <dgm:t>
        <a:bodyPr/>
        <a:lstStyle/>
        <a:p>
          <a:endParaRPr lang="en-US"/>
        </a:p>
      </dgm:t>
    </dgm:pt>
    <dgm:pt modelId="{8585A254-F38A-47E8-A243-74951D2704EA}">
      <dgm:prSet/>
      <dgm:spPr/>
      <dgm:t>
        <a:bodyPr/>
        <a:lstStyle/>
        <a:p>
          <a:r>
            <a:rPr lang="tr-TR" b="1"/>
            <a:t>21. yüzyıl:</a:t>
          </a:r>
          <a:r>
            <a:rPr lang="tr-TR"/>
            <a:t> Holistik yaklaşım → sağlık, bireysel, sosyal, kültürel ve çevresel faktörlerin bir bütünü.</a:t>
          </a:r>
          <a:endParaRPr lang="en-US"/>
        </a:p>
      </dgm:t>
    </dgm:pt>
    <dgm:pt modelId="{28E4269C-4715-4ACD-AC03-F88C973D6495}" type="parTrans" cxnId="{C0D05959-776C-4D04-B50D-9FC8B2AEA58B}">
      <dgm:prSet/>
      <dgm:spPr/>
      <dgm:t>
        <a:bodyPr/>
        <a:lstStyle/>
        <a:p>
          <a:endParaRPr lang="en-US"/>
        </a:p>
      </dgm:t>
    </dgm:pt>
    <dgm:pt modelId="{7C781613-2142-4539-95EA-A2D3A0DFF7C1}" type="sibTrans" cxnId="{C0D05959-776C-4D04-B50D-9FC8B2AEA58B}">
      <dgm:prSet/>
      <dgm:spPr/>
      <dgm:t>
        <a:bodyPr/>
        <a:lstStyle/>
        <a:p>
          <a:endParaRPr lang="en-US"/>
        </a:p>
      </dgm:t>
    </dgm:pt>
    <dgm:pt modelId="{3B5BC4C2-6F76-4876-B2DD-78380966660F}" type="pres">
      <dgm:prSet presAssocID="{8EA39F79-D0E2-4726-A420-E2DA84AA5A1B}" presName="Name0" presStyleCnt="0">
        <dgm:presLayoutVars>
          <dgm:dir/>
          <dgm:resizeHandles val="exact"/>
        </dgm:presLayoutVars>
      </dgm:prSet>
      <dgm:spPr/>
    </dgm:pt>
    <dgm:pt modelId="{D626603D-0315-4CED-8EEC-2E60EF3526FB}" type="pres">
      <dgm:prSet presAssocID="{684A49DB-F3F5-4CFA-8B0E-C364FB7209CE}" presName="node" presStyleLbl="node1" presStyleIdx="0" presStyleCnt="6">
        <dgm:presLayoutVars>
          <dgm:bulletEnabled val="1"/>
        </dgm:presLayoutVars>
      </dgm:prSet>
      <dgm:spPr/>
    </dgm:pt>
    <dgm:pt modelId="{457192D0-9B8A-48A3-9229-AB1F6FCDADD3}" type="pres">
      <dgm:prSet presAssocID="{EAB8DA90-81A8-42ED-9CAC-CEBD75A9C948}" presName="sibTrans" presStyleLbl="sibTrans1D1" presStyleIdx="0" presStyleCnt="5"/>
      <dgm:spPr/>
    </dgm:pt>
    <dgm:pt modelId="{BA6DE30D-71D8-4CD2-B5ED-095BACC4D226}" type="pres">
      <dgm:prSet presAssocID="{EAB8DA90-81A8-42ED-9CAC-CEBD75A9C948}" presName="connectorText" presStyleLbl="sibTrans1D1" presStyleIdx="0" presStyleCnt="5"/>
      <dgm:spPr/>
    </dgm:pt>
    <dgm:pt modelId="{8030EB34-4528-4892-8D73-70C8752A9C38}" type="pres">
      <dgm:prSet presAssocID="{170ABFA5-308A-47D3-BCC2-79CE31CA849F}" presName="node" presStyleLbl="node1" presStyleIdx="1" presStyleCnt="6">
        <dgm:presLayoutVars>
          <dgm:bulletEnabled val="1"/>
        </dgm:presLayoutVars>
      </dgm:prSet>
      <dgm:spPr/>
    </dgm:pt>
    <dgm:pt modelId="{87A51667-DE38-4860-9083-1DC1418BC0A7}" type="pres">
      <dgm:prSet presAssocID="{D964B479-1992-41BC-9900-4162C2ABBD5C}" presName="sibTrans" presStyleLbl="sibTrans1D1" presStyleIdx="1" presStyleCnt="5"/>
      <dgm:spPr/>
    </dgm:pt>
    <dgm:pt modelId="{DEB450E6-9C3A-4F49-ACFB-C39BFD5EAEB2}" type="pres">
      <dgm:prSet presAssocID="{D964B479-1992-41BC-9900-4162C2ABBD5C}" presName="connectorText" presStyleLbl="sibTrans1D1" presStyleIdx="1" presStyleCnt="5"/>
      <dgm:spPr/>
    </dgm:pt>
    <dgm:pt modelId="{BD21F0D3-96A4-4F99-99F6-8EEFA6C3102A}" type="pres">
      <dgm:prSet presAssocID="{4EB4F591-7E35-4B29-BE26-544194F53E46}" presName="node" presStyleLbl="node1" presStyleIdx="2" presStyleCnt="6">
        <dgm:presLayoutVars>
          <dgm:bulletEnabled val="1"/>
        </dgm:presLayoutVars>
      </dgm:prSet>
      <dgm:spPr/>
    </dgm:pt>
    <dgm:pt modelId="{D52079E7-DB20-4CCD-A361-BB4812F32247}" type="pres">
      <dgm:prSet presAssocID="{9425E093-5EBE-4B43-9AE9-54C1ACFAC8A7}" presName="sibTrans" presStyleLbl="sibTrans1D1" presStyleIdx="2" presStyleCnt="5"/>
      <dgm:spPr/>
    </dgm:pt>
    <dgm:pt modelId="{238D4CB6-8E08-4D7E-949D-0C682A18000C}" type="pres">
      <dgm:prSet presAssocID="{9425E093-5EBE-4B43-9AE9-54C1ACFAC8A7}" presName="connectorText" presStyleLbl="sibTrans1D1" presStyleIdx="2" presStyleCnt="5"/>
      <dgm:spPr/>
    </dgm:pt>
    <dgm:pt modelId="{FD28B87A-243F-481A-9528-6087A2986AF6}" type="pres">
      <dgm:prSet presAssocID="{40221DBE-AEAB-4E34-8103-0F158D528519}" presName="node" presStyleLbl="node1" presStyleIdx="3" presStyleCnt="6">
        <dgm:presLayoutVars>
          <dgm:bulletEnabled val="1"/>
        </dgm:presLayoutVars>
      </dgm:prSet>
      <dgm:spPr/>
    </dgm:pt>
    <dgm:pt modelId="{99012D7D-AA21-42AF-B3D3-E3BDAF2DA0C5}" type="pres">
      <dgm:prSet presAssocID="{E0113A30-2C85-4B3F-BB97-686FB3F139CB}" presName="sibTrans" presStyleLbl="sibTrans1D1" presStyleIdx="3" presStyleCnt="5"/>
      <dgm:spPr/>
    </dgm:pt>
    <dgm:pt modelId="{7E6CD3B0-1ED0-40CD-A287-3BB3BD4B0002}" type="pres">
      <dgm:prSet presAssocID="{E0113A30-2C85-4B3F-BB97-686FB3F139CB}" presName="connectorText" presStyleLbl="sibTrans1D1" presStyleIdx="3" presStyleCnt="5"/>
      <dgm:spPr/>
    </dgm:pt>
    <dgm:pt modelId="{3DF75E56-09FC-4907-8026-5612B4012B83}" type="pres">
      <dgm:prSet presAssocID="{7B1C9007-EBDB-4F63-B87A-C2ACD1794BF7}" presName="node" presStyleLbl="node1" presStyleIdx="4" presStyleCnt="6">
        <dgm:presLayoutVars>
          <dgm:bulletEnabled val="1"/>
        </dgm:presLayoutVars>
      </dgm:prSet>
      <dgm:spPr/>
    </dgm:pt>
    <dgm:pt modelId="{030DE96E-C4C6-40CB-BCC7-207D264AEA74}" type="pres">
      <dgm:prSet presAssocID="{CBCDC8B2-1B90-44BF-8592-0350BF643ED4}" presName="sibTrans" presStyleLbl="sibTrans1D1" presStyleIdx="4" presStyleCnt="5"/>
      <dgm:spPr/>
    </dgm:pt>
    <dgm:pt modelId="{9B5A6F64-5E0B-4114-9B81-E1DE85254505}" type="pres">
      <dgm:prSet presAssocID="{CBCDC8B2-1B90-44BF-8592-0350BF643ED4}" presName="connectorText" presStyleLbl="sibTrans1D1" presStyleIdx="4" presStyleCnt="5"/>
      <dgm:spPr/>
    </dgm:pt>
    <dgm:pt modelId="{3160D314-CDA5-4214-AC7A-2C5898D88D0C}" type="pres">
      <dgm:prSet presAssocID="{8585A254-F38A-47E8-A243-74951D2704EA}" presName="node" presStyleLbl="node1" presStyleIdx="5" presStyleCnt="6">
        <dgm:presLayoutVars>
          <dgm:bulletEnabled val="1"/>
        </dgm:presLayoutVars>
      </dgm:prSet>
      <dgm:spPr/>
    </dgm:pt>
  </dgm:ptLst>
  <dgm:cxnLst>
    <dgm:cxn modelId="{F858C402-F8E3-4023-9F50-565380FDD104}" type="presOf" srcId="{8EA39F79-D0E2-4726-A420-E2DA84AA5A1B}" destId="{3B5BC4C2-6F76-4876-B2DD-78380966660F}" srcOrd="0" destOrd="0" presId="urn:microsoft.com/office/officeart/2016/7/layout/RepeatingBendingProcessNew"/>
    <dgm:cxn modelId="{2BFC310E-72C8-4D70-BF95-E34436F886C5}" srcId="{8EA39F79-D0E2-4726-A420-E2DA84AA5A1B}" destId="{40221DBE-AEAB-4E34-8103-0F158D528519}" srcOrd="3" destOrd="0" parTransId="{4C11BAB9-01C3-4D38-8D37-2746FCCF476C}" sibTransId="{E0113A30-2C85-4B3F-BB97-686FB3F139CB}"/>
    <dgm:cxn modelId="{8D885711-44C8-48AE-ACE0-ECFB669FE724}" type="presOf" srcId="{CBCDC8B2-1B90-44BF-8592-0350BF643ED4}" destId="{030DE96E-C4C6-40CB-BCC7-207D264AEA74}" srcOrd="0" destOrd="0" presId="urn:microsoft.com/office/officeart/2016/7/layout/RepeatingBendingProcessNew"/>
    <dgm:cxn modelId="{E2357121-B34C-4D09-A965-FB27BD0897CC}" type="presOf" srcId="{D964B479-1992-41BC-9900-4162C2ABBD5C}" destId="{DEB450E6-9C3A-4F49-ACFB-C39BFD5EAEB2}" srcOrd="1" destOrd="0" presId="urn:microsoft.com/office/officeart/2016/7/layout/RepeatingBendingProcessNew"/>
    <dgm:cxn modelId="{3F444527-4668-4979-9766-63C670BA4BDD}" type="presOf" srcId="{E0113A30-2C85-4B3F-BB97-686FB3F139CB}" destId="{7E6CD3B0-1ED0-40CD-A287-3BB3BD4B0002}" srcOrd="1" destOrd="0" presId="urn:microsoft.com/office/officeart/2016/7/layout/RepeatingBendingProcessNew"/>
    <dgm:cxn modelId="{94F5AE2A-9DF4-44FB-B131-24D4F45A8545}" type="presOf" srcId="{7B1C9007-EBDB-4F63-B87A-C2ACD1794BF7}" destId="{3DF75E56-09FC-4907-8026-5612B4012B83}" srcOrd="0" destOrd="0" presId="urn:microsoft.com/office/officeart/2016/7/layout/RepeatingBendingProcessNew"/>
    <dgm:cxn modelId="{F91F2735-E818-419D-938F-1E8A55CB14E5}" type="presOf" srcId="{4EB4F591-7E35-4B29-BE26-544194F53E46}" destId="{BD21F0D3-96A4-4F99-99F6-8EEFA6C3102A}" srcOrd="0" destOrd="0" presId="urn:microsoft.com/office/officeart/2016/7/layout/RepeatingBendingProcessNew"/>
    <dgm:cxn modelId="{573E5D70-CB86-4223-BAD3-DCE02D81D8F6}" type="presOf" srcId="{E0113A30-2C85-4B3F-BB97-686FB3F139CB}" destId="{99012D7D-AA21-42AF-B3D3-E3BDAF2DA0C5}" srcOrd="0" destOrd="0" presId="urn:microsoft.com/office/officeart/2016/7/layout/RepeatingBendingProcessNew"/>
    <dgm:cxn modelId="{C3AA4E51-4B86-4BBE-B80D-444AD250CB17}" srcId="{8EA39F79-D0E2-4726-A420-E2DA84AA5A1B}" destId="{4EB4F591-7E35-4B29-BE26-544194F53E46}" srcOrd="2" destOrd="0" parTransId="{1DA90F15-554C-4FF1-A3BA-03D44458F473}" sibTransId="{9425E093-5EBE-4B43-9AE9-54C1ACFAC8A7}"/>
    <dgm:cxn modelId="{D0A25255-DE06-47B2-B70D-BF94446172F7}" type="presOf" srcId="{9425E093-5EBE-4B43-9AE9-54C1ACFAC8A7}" destId="{D52079E7-DB20-4CCD-A361-BB4812F32247}" srcOrd="0" destOrd="0" presId="urn:microsoft.com/office/officeart/2016/7/layout/RepeatingBendingProcessNew"/>
    <dgm:cxn modelId="{05C08B55-0C29-446D-8D5D-5D08FD2576BC}" type="presOf" srcId="{EAB8DA90-81A8-42ED-9CAC-CEBD75A9C948}" destId="{457192D0-9B8A-48A3-9229-AB1F6FCDADD3}" srcOrd="0" destOrd="0" presId="urn:microsoft.com/office/officeart/2016/7/layout/RepeatingBendingProcessNew"/>
    <dgm:cxn modelId="{0F1F0A77-1D5B-4683-BDD0-31AD55CE6D48}" type="presOf" srcId="{CBCDC8B2-1B90-44BF-8592-0350BF643ED4}" destId="{9B5A6F64-5E0B-4114-9B81-E1DE85254505}" srcOrd="1" destOrd="0" presId="urn:microsoft.com/office/officeart/2016/7/layout/RepeatingBendingProcessNew"/>
    <dgm:cxn modelId="{C0D05959-776C-4D04-B50D-9FC8B2AEA58B}" srcId="{8EA39F79-D0E2-4726-A420-E2DA84AA5A1B}" destId="{8585A254-F38A-47E8-A243-74951D2704EA}" srcOrd="5" destOrd="0" parTransId="{28E4269C-4715-4ACD-AC03-F88C973D6495}" sibTransId="{7C781613-2142-4539-95EA-A2D3A0DFF7C1}"/>
    <dgm:cxn modelId="{132997BA-E9A8-4DBA-AC68-8699C168562D}" type="presOf" srcId="{40221DBE-AEAB-4E34-8103-0F158D528519}" destId="{FD28B87A-243F-481A-9528-6087A2986AF6}" srcOrd="0" destOrd="0" presId="urn:microsoft.com/office/officeart/2016/7/layout/RepeatingBendingProcessNew"/>
    <dgm:cxn modelId="{2FCFC9BA-4801-46B1-BD70-2414E7956DAC}" type="presOf" srcId="{8585A254-F38A-47E8-A243-74951D2704EA}" destId="{3160D314-CDA5-4214-AC7A-2C5898D88D0C}" srcOrd="0" destOrd="0" presId="urn:microsoft.com/office/officeart/2016/7/layout/RepeatingBendingProcessNew"/>
    <dgm:cxn modelId="{FD72BDC5-C525-45D6-894E-B150F479BB36}" type="presOf" srcId="{9425E093-5EBE-4B43-9AE9-54C1ACFAC8A7}" destId="{238D4CB6-8E08-4D7E-949D-0C682A18000C}" srcOrd="1" destOrd="0" presId="urn:microsoft.com/office/officeart/2016/7/layout/RepeatingBendingProcessNew"/>
    <dgm:cxn modelId="{8F67CCD1-3F28-48CF-A2F0-B3715B7184F6}" srcId="{8EA39F79-D0E2-4726-A420-E2DA84AA5A1B}" destId="{7B1C9007-EBDB-4F63-B87A-C2ACD1794BF7}" srcOrd="4" destOrd="0" parTransId="{BEA9AF7C-C6F0-4DDD-9D94-F9DF7AF80A49}" sibTransId="{CBCDC8B2-1B90-44BF-8592-0350BF643ED4}"/>
    <dgm:cxn modelId="{FC0A84E1-039C-4AC8-A50E-07CFFAB29761}" type="presOf" srcId="{EAB8DA90-81A8-42ED-9CAC-CEBD75A9C948}" destId="{BA6DE30D-71D8-4CD2-B5ED-095BACC4D226}" srcOrd="1" destOrd="0" presId="urn:microsoft.com/office/officeart/2016/7/layout/RepeatingBendingProcessNew"/>
    <dgm:cxn modelId="{C1EF87E1-8499-4DA9-88D0-A934EB6E2182}" type="presOf" srcId="{684A49DB-F3F5-4CFA-8B0E-C364FB7209CE}" destId="{D626603D-0315-4CED-8EEC-2E60EF3526FB}" srcOrd="0" destOrd="0" presId="urn:microsoft.com/office/officeart/2016/7/layout/RepeatingBendingProcessNew"/>
    <dgm:cxn modelId="{3F6434E5-5F06-446A-A734-D1F1B89DA42A}" srcId="{8EA39F79-D0E2-4726-A420-E2DA84AA5A1B}" destId="{684A49DB-F3F5-4CFA-8B0E-C364FB7209CE}" srcOrd="0" destOrd="0" parTransId="{004EFF18-E41F-4EBA-8728-0D34CD5E5632}" sibTransId="{EAB8DA90-81A8-42ED-9CAC-CEBD75A9C948}"/>
    <dgm:cxn modelId="{7B608DEA-23A0-4B6C-8131-3F65EE764039}" srcId="{8EA39F79-D0E2-4726-A420-E2DA84AA5A1B}" destId="{170ABFA5-308A-47D3-BCC2-79CE31CA849F}" srcOrd="1" destOrd="0" parTransId="{41A505E7-EDE3-4929-9C55-378F9C99A5D1}" sibTransId="{D964B479-1992-41BC-9900-4162C2ABBD5C}"/>
    <dgm:cxn modelId="{E02B6DFD-DC70-4519-B71B-77220D00C55A}" type="presOf" srcId="{170ABFA5-308A-47D3-BCC2-79CE31CA849F}" destId="{8030EB34-4528-4892-8D73-70C8752A9C38}" srcOrd="0" destOrd="0" presId="urn:microsoft.com/office/officeart/2016/7/layout/RepeatingBendingProcessNew"/>
    <dgm:cxn modelId="{04AF38FF-83B3-4278-8B7D-86A1065238E0}" type="presOf" srcId="{D964B479-1992-41BC-9900-4162C2ABBD5C}" destId="{87A51667-DE38-4860-9083-1DC1418BC0A7}" srcOrd="0" destOrd="0" presId="urn:microsoft.com/office/officeart/2016/7/layout/RepeatingBendingProcessNew"/>
    <dgm:cxn modelId="{87DDDC3B-E575-4123-AF99-7FCFF7F1CFFB}" type="presParOf" srcId="{3B5BC4C2-6F76-4876-B2DD-78380966660F}" destId="{D626603D-0315-4CED-8EEC-2E60EF3526FB}" srcOrd="0" destOrd="0" presId="urn:microsoft.com/office/officeart/2016/7/layout/RepeatingBendingProcessNew"/>
    <dgm:cxn modelId="{FCC33F89-3915-45C4-A325-B6BB37A83636}" type="presParOf" srcId="{3B5BC4C2-6F76-4876-B2DD-78380966660F}" destId="{457192D0-9B8A-48A3-9229-AB1F6FCDADD3}" srcOrd="1" destOrd="0" presId="urn:microsoft.com/office/officeart/2016/7/layout/RepeatingBendingProcessNew"/>
    <dgm:cxn modelId="{A1112E74-4344-4AD9-93CF-1D8C4375FE51}" type="presParOf" srcId="{457192D0-9B8A-48A3-9229-AB1F6FCDADD3}" destId="{BA6DE30D-71D8-4CD2-B5ED-095BACC4D226}" srcOrd="0" destOrd="0" presId="urn:microsoft.com/office/officeart/2016/7/layout/RepeatingBendingProcessNew"/>
    <dgm:cxn modelId="{049251F0-C200-412D-B3DD-6C5831515518}" type="presParOf" srcId="{3B5BC4C2-6F76-4876-B2DD-78380966660F}" destId="{8030EB34-4528-4892-8D73-70C8752A9C38}" srcOrd="2" destOrd="0" presId="urn:microsoft.com/office/officeart/2016/7/layout/RepeatingBendingProcessNew"/>
    <dgm:cxn modelId="{15D0DDFD-8319-4A03-BBFA-A9781A7B13F1}" type="presParOf" srcId="{3B5BC4C2-6F76-4876-B2DD-78380966660F}" destId="{87A51667-DE38-4860-9083-1DC1418BC0A7}" srcOrd="3" destOrd="0" presId="urn:microsoft.com/office/officeart/2016/7/layout/RepeatingBendingProcessNew"/>
    <dgm:cxn modelId="{F0C139B5-FC11-4B20-9EDA-9441E92E30D0}" type="presParOf" srcId="{87A51667-DE38-4860-9083-1DC1418BC0A7}" destId="{DEB450E6-9C3A-4F49-ACFB-C39BFD5EAEB2}" srcOrd="0" destOrd="0" presId="urn:microsoft.com/office/officeart/2016/7/layout/RepeatingBendingProcessNew"/>
    <dgm:cxn modelId="{886A54FD-9701-4B81-9FCA-5BA9A5D6FB24}" type="presParOf" srcId="{3B5BC4C2-6F76-4876-B2DD-78380966660F}" destId="{BD21F0D3-96A4-4F99-99F6-8EEFA6C3102A}" srcOrd="4" destOrd="0" presId="urn:microsoft.com/office/officeart/2016/7/layout/RepeatingBendingProcessNew"/>
    <dgm:cxn modelId="{AF405742-5F86-42BE-A198-053EEB5B691D}" type="presParOf" srcId="{3B5BC4C2-6F76-4876-B2DD-78380966660F}" destId="{D52079E7-DB20-4CCD-A361-BB4812F32247}" srcOrd="5" destOrd="0" presId="urn:microsoft.com/office/officeart/2016/7/layout/RepeatingBendingProcessNew"/>
    <dgm:cxn modelId="{5D15F1F2-8106-4312-A97B-568F0EAF2B2A}" type="presParOf" srcId="{D52079E7-DB20-4CCD-A361-BB4812F32247}" destId="{238D4CB6-8E08-4D7E-949D-0C682A18000C}" srcOrd="0" destOrd="0" presId="urn:microsoft.com/office/officeart/2016/7/layout/RepeatingBendingProcessNew"/>
    <dgm:cxn modelId="{764E842A-226C-4D6C-91C2-9B92EB05C5DF}" type="presParOf" srcId="{3B5BC4C2-6F76-4876-B2DD-78380966660F}" destId="{FD28B87A-243F-481A-9528-6087A2986AF6}" srcOrd="6" destOrd="0" presId="urn:microsoft.com/office/officeart/2016/7/layout/RepeatingBendingProcessNew"/>
    <dgm:cxn modelId="{74D0E9B9-AD01-4075-B3FD-E9AB31B5A90B}" type="presParOf" srcId="{3B5BC4C2-6F76-4876-B2DD-78380966660F}" destId="{99012D7D-AA21-42AF-B3D3-E3BDAF2DA0C5}" srcOrd="7" destOrd="0" presId="urn:microsoft.com/office/officeart/2016/7/layout/RepeatingBendingProcessNew"/>
    <dgm:cxn modelId="{31C6620C-9667-4CA3-9A4E-3D87D44F267A}" type="presParOf" srcId="{99012D7D-AA21-42AF-B3D3-E3BDAF2DA0C5}" destId="{7E6CD3B0-1ED0-40CD-A287-3BB3BD4B0002}" srcOrd="0" destOrd="0" presId="urn:microsoft.com/office/officeart/2016/7/layout/RepeatingBendingProcessNew"/>
    <dgm:cxn modelId="{2E67508E-5D6D-477A-A124-63F1E9EA1499}" type="presParOf" srcId="{3B5BC4C2-6F76-4876-B2DD-78380966660F}" destId="{3DF75E56-09FC-4907-8026-5612B4012B83}" srcOrd="8" destOrd="0" presId="urn:microsoft.com/office/officeart/2016/7/layout/RepeatingBendingProcessNew"/>
    <dgm:cxn modelId="{9E01871E-1117-4128-B3E3-7FACB52AB159}" type="presParOf" srcId="{3B5BC4C2-6F76-4876-B2DD-78380966660F}" destId="{030DE96E-C4C6-40CB-BCC7-207D264AEA74}" srcOrd="9" destOrd="0" presId="urn:microsoft.com/office/officeart/2016/7/layout/RepeatingBendingProcessNew"/>
    <dgm:cxn modelId="{7CAAE8B3-E87C-49D5-8C38-185FD7684D78}" type="presParOf" srcId="{030DE96E-C4C6-40CB-BCC7-207D264AEA74}" destId="{9B5A6F64-5E0B-4114-9B81-E1DE85254505}" srcOrd="0" destOrd="0" presId="urn:microsoft.com/office/officeart/2016/7/layout/RepeatingBendingProcessNew"/>
    <dgm:cxn modelId="{02564249-7329-4090-A27C-4B95C9D38ED2}" type="presParOf" srcId="{3B5BC4C2-6F76-4876-B2DD-78380966660F}" destId="{3160D314-CDA5-4214-AC7A-2C5898D88D0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1EBC3E-6BD7-4BD2-B2CE-DE3B921B4F82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DA1AD8-FF7C-43EF-9CD7-125EB781E2BC}">
      <dgm:prSet/>
      <dgm:spPr/>
      <dgm:t>
        <a:bodyPr/>
        <a:lstStyle/>
        <a:p>
          <a:r>
            <a:rPr lang="tr-TR" b="1"/>
            <a:t>Mevzuat ve Standartlar</a:t>
          </a:r>
          <a:endParaRPr lang="en-US"/>
        </a:p>
      </dgm:t>
    </dgm:pt>
    <dgm:pt modelId="{F47AABEA-E385-443C-A407-B11379BA0A41}" type="parTrans" cxnId="{6FED278D-7377-46F6-8BBC-7F41673AF47C}">
      <dgm:prSet/>
      <dgm:spPr/>
      <dgm:t>
        <a:bodyPr/>
        <a:lstStyle/>
        <a:p>
          <a:endParaRPr lang="en-US"/>
        </a:p>
      </dgm:t>
    </dgm:pt>
    <dgm:pt modelId="{25F44DF1-414E-49C2-8725-4C7AD7883C37}" type="sibTrans" cxnId="{6FED278D-7377-46F6-8BBC-7F41673AF47C}">
      <dgm:prSet/>
      <dgm:spPr/>
      <dgm:t>
        <a:bodyPr/>
        <a:lstStyle/>
        <a:p>
          <a:endParaRPr lang="en-US"/>
        </a:p>
      </dgm:t>
    </dgm:pt>
    <dgm:pt modelId="{252FB17B-D41D-4EC2-8795-C2E0C48FCB19}">
      <dgm:prSet/>
      <dgm:spPr/>
      <dgm:t>
        <a:bodyPr/>
        <a:lstStyle/>
        <a:p>
          <a:r>
            <a:rPr lang="tr-TR"/>
            <a:t>Çevre Kanunu, İSG Mevzuatı, ISO 14001 Çevre Yönetim Sistemi.</a:t>
          </a:r>
          <a:endParaRPr lang="en-US"/>
        </a:p>
      </dgm:t>
    </dgm:pt>
    <dgm:pt modelId="{D96881BF-D4EE-4474-A5A0-FD3CC20FE0F7}" type="parTrans" cxnId="{3EA141BA-439F-4E15-98FB-CF21CE508C6D}">
      <dgm:prSet/>
      <dgm:spPr/>
      <dgm:t>
        <a:bodyPr/>
        <a:lstStyle/>
        <a:p>
          <a:endParaRPr lang="en-US"/>
        </a:p>
      </dgm:t>
    </dgm:pt>
    <dgm:pt modelId="{E8829F43-6AA3-4ADC-BEE7-D3DE79DBCF9B}" type="sibTrans" cxnId="{3EA141BA-439F-4E15-98FB-CF21CE508C6D}">
      <dgm:prSet/>
      <dgm:spPr/>
      <dgm:t>
        <a:bodyPr/>
        <a:lstStyle/>
        <a:p>
          <a:endParaRPr lang="en-US"/>
        </a:p>
      </dgm:t>
    </dgm:pt>
    <dgm:pt modelId="{4FF43ED3-9C1E-4F34-9EAC-1953495F7AB2}">
      <dgm:prSet/>
      <dgm:spPr/>
      <dgm:t>
        <a:bodyPr/>
        <a:lstStyle/>
        <a:p>
          <a:r>
            <a:rPr lang="tr-TR"/>
            <a:t>ÇED (Çevresel Etki Değerlendirme) raporu zorunluluğu.</a:t>
          </a:r>
          <a:endParaRPr lang="en-US"/>
        </a:p>
      </dgm:t>
    </dgm:pt>
    <dgm:pt modelId="{C1EFCDAD-5085-4706-B783-6B71B5FF1DB3}" type="parTrans" cxnId="{36E821F3-94EE-4358-BE3D-DD56D584E876}">
      <dgm:prSet/>
      <dgm:spPr/>
      <dgm:t>
        <a:bodyPr/>
        <a:lstStyle/>
        <a:p>
          <a:endParaRPr lang="en-US"/>
        </a:p>
      </dgm:t>
    </dgm:pt>
    <dgm:pt modelId="{DC822A8E-6ADA-4102-AE8B-107C9DFAFE31}" type="sibTrans" cxnId="{36E821F3-94EE-4358-BE3D-DD56D584E876}">
      <dgm:prSet/>
      <dgm:spPr/>
      <dgm:t>
        <a:bodyPr/>
        <a:lstStyle/>
        <a:p>
          <a:endParaRPr lang="en-US"/>
        </a:p>
      </dgm:t>
    </dgm:pt>
    <dgm:pt modelId="{185C3F17-1873-43C3-97C9-DCC318669D48}" type="pres">
      <dgm:prSet presAssocID="{451EBC3E-6BD7-4BD2-B2CE-DE3B921B4F82}" presName="diagram" presStyleCnt="0">
        <dgm:presLayoutVars>
          <dgm:dir/>
          <dgm:resizeHandles val="exact"/>
        </dgm:presLayoutVars>
      </dgm:prSet>
      <dgm:spPr/>
    </dgm:pt>
    <dgm:pt modelId="{68F00E02-6715-4D90-98F8-87B2DC563FAF}" type="pres">
      <dgm:prSet presAssocID="{ACDA1AD8-FF7C-43EF-9CD7-125EB781E2BC}" presName="node" presStyleLbl="node1" presStyleIdx="0" presStyleCnt="3">
        <dgm:presLayoutVars>
          <dgm:bulletEnabled val="1"/>
        </dgm:presLayoutVars>
      </dgm:prSet>
      <dgm:spPr/>
    </dgm:pt>
    <dgm:pt modelId="{F916DA6D-3423-4662-BE56-E922D22AE929}" type="pres">
      <dgm:prSet presAssocID="{25F44DF1-414E-49C2-8725-4C7AD7883C37}" presName="sibTrans" presStyleLbl="sibTrans2D1" presStyleIdx="0" presStyleCnt="2"/>
      <dgm:spPr/>
    </dgm:pt>
    <dgm:pt modelId="{76F4CF20-9D3D-48F7-8EBE-3E3251D66009}" type="pres">
      <dgm:prSet presAssocID="{25F44DF1-414E-49C2-8725-4C7AD7883C37}" presName="connectorText" presStyleLbl="sibTrans2D1" presStyleIdx="0" presStyleCnt="2"/>
      <dgm:spPr/>
    </dgm:pt>
    <dgm:pt modelId="{4BEC9772-E380-4CC1-A394-29C21AB9EAD5}" type="pres">
      <dgm:prSet presAssocID="{252FB17B-D41D-4EC2-8795-C2E0C48FCB19}" presName="node" presStyleLbl="node1" presStyleIdx="1" presStyleCnt="3">
        <dgm:presLayoutVars>
          <dgm:bulletEnabled val="1"/>
        </dgm:presLayoutVars>
      </dgm:prSet>
      <dgm:spPr/>
    </dgm:pt>
    <dgm:pt modelId="{8C363037-F698-4199-A860-AB714791CFAF}" type="pres">
      <dgm:prSet presAssocID="{E8829F43-6AA3-4ADC-BEE7-D3DE79DBCF9B}" presName="sibTrans" presStyleLbl="sibTrans2D1" presStyleIdx="1" presStyleCnt="2"/>
      <dgm:spPr/>
    </dgm:pt>
    <dgm:pt modelId="{D8B412A4-9A98-4B7A-AD16-DAF6B17A77FF}" type="pres">
      <dgm:prSet presAssocID="{E8829F43-6AA3-4ADC-BEE7-D3DE79DBCF9B}" presName="connectorText" presStyleLbl="sibTrans2D1" presStyleIdx="1" presStyleCnt="2"/>
      <dgm:spPr/>
    </dgm:pt>
    <dgm:pt modelId="{A554CBDA-DA4A-48A8-9729-EBE44014B8BF}" type="pres">
      <dgm:prSet presAssocID="{4FF43ED3-9C1E-4F34-9EAC-1953495F7AB2}" presName="node" presStyleLbl="node1" presStyleIdx="2" presStyleCnt="3">
        <dgm:presLayoutVars>
          <dgm:bulletEnabled val="1"/>
        </dgm:presLayoutVars>
      </dgm:prSet>
      <dgm:spPr/>
    </dgm:pt>
  </dgm:ptLst>
  <dgm:cxnLst>
    <dgm:cxn modelId="{FA5F1708-B5E2-4EFF-8DBD-8CC780F78714}" type="presOf" srcId="{ACDA1AD8-FF7C-43EF-9CD7-125EB781E2BC}" destId="{68F00E02-6715-4D90-98F8-87B2DC563FAF}" srcOrd="0" destOrd="0" presId="urn:microsoft.com/office/officeart/2005/8/layout/process5"/>
    <dgm:cxn modelId="{B076F516-C73A-47D1-B0D3-A304498C7442}" type="presOf" srcId="{25F44DF1-414E-49C2-8725-4C7AD7883C37}" destId="{F916DA6D-3423-4662-BE56-E922D22AE929}" srcOrd="0" destOrd="0" presId="urn:microsoft.com/office/officeart/2005/8/layout/process5"/>
    <dgm:cxn modelId="{9B36FA2A-45D5-4594-9569-73241BB32B96}" type="presOf" srcId="{4FF43ED3-9C1E-4F34-9EAC-1953495F7AB2}" destId="{A554CBDA-DA4A-48A8-9729-EBE44014B8BF}" srcOrd="0" destOrd="0" presId="urn:microsoft.com/office/officeart/2005/8/layout/process5"/>
    <dgm:cxn modelId="{9122D953-44EA-47C9-A342-B768C1BA5F9C}" type="presOf" srcId="{E8829F43-6AA3-4ADC-BEE7-D3DE79DBCF9B}" destId="{8C363037-F698-4199-A860-AB714791CFAF}" srcOrd="0" destOrd="0" presId="urn:microsoft.com/office/officeart/2005/8/layout/process5"/>
    <dgm:cxn modelId="{B59CE389-4A15-467C-BD84-B8DA1A48EAC1}" type="presOf" srcId="{E8829F43-6AA3-4ADC-BEE7-D3DE79DBCF9B}" destId="{D8B412A4-9A98-4B7A-AD16-DAF6B17A77FF}" srcOrd="1" destOrd="0" presId="urn:microsoft.com/office/officeart/2005/8/layout/process5"/>
    <dgm:cxn modelId="{6FED278D-7377-46F6-8BBC-7F41673AF47C}" srcId="{451EBC3E-6BD7-4BD2-B2CE-DE3B921B4F82}" destId="{ACDA1AD8-FF7C-43EF-9CD7-125EB781E2BC}" srcOrd="0" destOrd="0" parTransId="{F47AABEA-E385-443C-A407-B11379BA0A41}" sibTransId="{25F44DF1-414E-49C2-8725-4C7AD7883C37}"/>
    <dgm:cxn modelId="{31582D9C-4299-4689-9CBA-88B540982B7D}" type="presOf" srcId="{25F44DF1-414E-49C2-8725-4C7AD7883C37}" destId="{76F4CF20-9D3D-48F7-8EBE-3E3251D66009}" srcOrd="1" destOrd="0" presId="urn:microsoft.com/office/officeart/2005/8/layout/process5"/>
    <dgm:cxn modelId="{8EA835A2-CCA9-4F16-BB8F-A86A5822A64E}" type="presOf" srcId="{451EBC3E-6BD7-4BD2-B2CE-DE3B921B4F82}" destId="{185C3F17-1873-43C3-97C9-DCC318669D48}" srcOrd="0" destOrd="0" presId="urn:microsoft.com/office/officeart/2005/8/layout/process5"/>
    <dgm:cxn modelId="{CDB194B8-CDEB-46A8-9041-20DD78CC38AC}" type="presOf" srcId="{252FB17B-D41D-4EC2-8795-C2E0C48FCB19}" destId="{4BEC9772-E380-4CC1-A394-29C21AB9EAD5}" srcOrd="0" destOrd="0" presId="urn:microsoft.com/office/officeart/2005/8/layout/process5"/>
    <dgm:cxn modelId="{3EA141BA-439F-4E15-98FB-CF21CE508C6D}" srcId="{451EBC3E-6BD7-4BD2-B2CE-DE3B921B4F82}" destId="{252FB17B-D41D-4EC2-8795-C2E0C48FCB19}" srcOrd="1" destOrd="0" parTransId="{D96881BF-D4EE-4474-A5A0-FD3CC20FE0F7}" sibTransId="{E8829F43-6AA3-4ADC-BEE7-D3DE79DBCF9B}"/>
    <dgm:cxn modelId="{36E821F3-94EE-4358-BE3D-DD56D584E876}" srcId="{451EBC3E-6BD7-4BD2-B2CE-DE3B921B4F82}" destId="{4FF43ED3-9C1E-4F34-9EAC-1953495F7AB2}" srcOrd="2" destOrd="0" parTransId="{C1EFCDAD-5085-4706-B783-6B71B5FF1DB3}" sibTransId="{DC822A8E-6ADA-4102-AE8B-107C9DFAFE31}"/>
    <dgm:cxn modelId="{2C5AEAA6-09C0-4D63-B61B-354E6B92CA76}" type="presParOf" srcId="{185C3F17-1873-43C3-97C9-DCC318669D48}" destId="{68F00E02-6715-4D90-98F8-87B2DC563FAF}" srcOrd="0" destOrd="0" presId="urn:microsoft.com/office/officeart/2005/8/layout/process5"/>
    <dgm:cxn modelId="{1C0C40AC-4958-41EB-813E-455E4FF8DF16}" type="presParOf" srcId="{185C3F17-1873-43C3-97C9-DCC318669D48}" destId="{F916DA6D-3423-4662-BE56-E922D22AE929}" srcOrd="1" destOrd="0" presId="urn:microsoft.com/office/officeart/2005/8/layout/process5"/>
    <dgm:cxn modelId="{217AB85A-D4CB-42B9-842A-662CE51A70BA}" type="presParOf" srcId="{F916DA6D-3423-4662-BE56-E922D22AE929}" destId="{76F4CF20-9D3D-48F7-8EBE-3E3251D66009}" srcOrd="0" destOrd="0" presId="urn:microsoft.com/office/officeart/2005/8/layout/process5"/>
    <dgm:cxn modelId="{51AC765C-E763-4C94-B627-8BC78A03A422}" type="presParOf" srcId="{185C3F17-1873-43C3-97C9-DCC318669D48}" destId="{4BEC9772-E380-4CC1-A394-29C21AB9EAD5}" srcOrd="2" destOrd="0" presId="urn:microsoft.com/office/officeart/2005/8/layout/process5"/>
    <dgm:cxn modelId="{DFA71A38-C84D-4340-8D08-37A48764BDE5}" type="presParOf" srcId="{185C3F17-1873-43C3-97C9-DCC318669D48}" destId="{8C363037-F698-4199-A860-AB714791CFAF}" srcOrd="3" destOrd="0" presId="urn:microsoft.com/office/officeart/2005/8/layout/process5"/>
    <dgm:cxn modelId="{5866C501-B5E1-4A68-BF2D-DDE966C3432A}" type="presParOf" srcId="{8C363037-F698-4199-A860-AB714791CFAF}" destId="{D8B412A4-9A98-4B7A-AD16-DAF6B17A77FF}" srcOrd="0" destOrd="0" presId="urn:microsoft.com/office/officeart/2005/8/layout/process5"/>
    <dgm:cxn modelId="{5126848E-6F64-4D27-86A1-A3FF3572D4F7}" type="presParOf" srcId="{185C3F17-1873-43C3-97C9-DCC318669D48}" destId="{A554CBDA-DA4A-48A8-9729-EBE44014B8B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049D0F6-8684-4A9B-B356-C37290C2488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B873ED-92FE-475B-B2F9-562AE52DA4F4}">
      <dgm:prSet/>
      <dgm:spPr/>
      <dgm:t>
        <a:bodyPr/>
        <a:lstStyle/>
        <a:p>
          <a:r>
            <a:rPr lang="tr-TR" b="1"/>
            <a:t>İSG Uzmanının Rolü</a:t>
          </a:r>
          <a:endParaRPr lang="en-US"/>
        </a:p>
      </dgm:t>
    </dgm:pt>
    <dgm:pt modelId="{607431BE-CE07-4AE6-B0D5-F5FAFD9E8280}" type="parTrans" cxnId="{99AC3E11-925F-46E1-B8C6-55D67FC974EB}">
      <dgm:prSet/>
      <dgm:spPr/>
      <dgm:t>
        <a:bodyPr/>
        <a:lstStyle/>
        <a:p>
          <a:endParaRPr lang="en-US"/>
        </a:p>
      </dgm:t>
    </dgm:pt>
    <dgm:pt modelId="{101CC1A4-ADB0-40F3-862A-601249BCDAAC}" type="sibTrans" cxnId="{99AC3E11-925F-46E1-B8C6-55D67FC974EB}">
      <dgm:prSet/>
      <dgm:spPr/>
      <dgm:t>
        <a:bodyPr/>
        <a:lstStyle/>
        <a:p>
          <a:endParaRPr lang="en-US"/>
        </a:p>
      </dgm:t>
    </dgm:pt>
    <dgm:pt modelId="{4D791CEF-EFA9-422D-A0D3-FD71236E34BE}">
      <dgm:prSet/>
      <dgm:spPr/>
      <dgm:t>
        <a:bodyPr/>
        <a:lstStyle/>
        <a:p>
          <a:r>
            <a:rPr lang="tr-TR"/>
            <a:t>Risk değerlendirmesi yapmak,</a:t>
          </a:r>
          <a:endParaRPr lang="en-US"/>
        </a:p>
      </dgm:t>
    </dgm:pt>
    <dgm:pt modelId="{4561D6DF-4814-4CB8-B242-5A9E5AA4205F}" type="parTrans" cxnId="{26667B8E-2CC2-4927-8D08-D40C22D67D00}">
      <dgm:prSet/>
      <dgm:spPr/>
      <dgm:t>
        <a:bodyPr/>
        <a:lstStyle/>
        <a:p>
          <a:endParaRPr lang="en-US"/>
        </a:p>
      </dgm:t>
    </dgm:pt>
    <dgm:pt modelId="{F226ECBC-4BEA-4737-A2E1-3BA610EA498C}" type="sibTrans" cxnId="{26667B8E-2CC2-4927-8D08-D40C22D67D00}">
      <dgm:prSet/>
      <dgm:spPr/>
      <dgm:t>
        <a:bodyPr/>
        <a:lstStyle/>
        <a:p>
          <a:endParaRPr lang="en-US"/>
        </a:p>
      </dgm:t>
    </dgm:pt>
    <dgm:pt modelId="{884EA543-3236-4280-B2F6-850A77455A88}">
      <dgm:prSet/>
      <dgm:spPr/>
      <dgm:t>
        <a:bodyPr/>
        <a:lstStyle/>
        <a:p>
          <a:r>
            <a:rPr lang="tr-TR"/>
            <a:t>Çevresel maruziyetleri izlemek,</a:t>
          </a:r>
          <a:endParaRPr lang="en-US"/>
        </a:p>
      </dgm:t>
    </dgm:pt>
    <dgm:pt modelId="{D4546EAD-1AA2-4FE6-81F1-E8B19E71094B}" type="parTrans" cxnId="{F245CDB6-268E-4240-BE30-1DEBA68B07BB}">
      <dgm:prSet/>
      <dgm:spPr/>
      <dgm:t>
        <a:bodyPr/>
        <a:lstStyle/>
        <a:p>
          <a:endParaRPr lang="en-US"/>
        </a:p>
      </dgm:t>
    </dgm:pt>
    <dgm:pt modelId="{18B74382-D956-42B7-B7B5-69AAAC6BF0B8}" type="sibTrans" cxnId="{F245CDB6-268E-4240-BE30-1DEBA68B07BB}">
      <dgm:prSet/>
      <dgm:spPr/>
      <dgm:t>
        <a:bodyPr/>
        <a:lstStyle/>
        <a:p>
          <a:endParaRPr lang="en-US"/>
        </a:p>
      </dgm:t>
    </dgm:pt>
    <dgm:pt modelId="{034608E4-F706-48F7-AA1E-579AE5C04861}">
      <dgm:prSet/>
      <dgm:spPr/>
      <dgm:t>
        <a:bodyPr/>
        <a:lstStyle/>
        <a:p>
          <a:r>
            <a:rPr lang="tr-TR"/>
            <a:t>Çalışanları bilinçlendirmek,</a:t>
          </a:r>
          <a:endParaRPr lang="en-US"/>
        </a:p>
      </dgm:t>
    </dgm:pt>
    <dgm:pt modelId="{C9619834-E507-4496-8EB3-783187ADCC0C}" type="parTrans" cxnId="{620C105C-3431-45E6-BA07-9EE7B28E740F}">
      <dgm:prSet/>
      <dgm:spPr/>
      <dgm:t>
        <a:bodyPr/>
        <a:lstStyle/>
        <a:p>
          <a:endParaRPr lang="en-US"/>
        </a:p>
      </dgm:t>
    </dgm:pt>
    <dgm:pt modelId="{0DA66A95-39B2-4B2F-A445-D459ADF7FF3C}" type="sibTrans" cxnId="{620C105C-3431-45E6-BA07-9EE7B28E740F}">
      <dgm:prSet/>
      <dgm:spPr/>
      <dgm:t>
        <a:bodyPr/>
        <a:lstStyle/>
        <a:p>
          <a:endParaRPr lang="en-US"/>
        </a:p>
      </dgm:t>
    </dgm:pt>
    <dgm:pt modelId="{FCF5B942-EECF-4B40-AA4B-A14F96C336F8}">
      <dgm:prSet/>
      <dgm:spPr/>
      <dgm:t>
        <a:bodyPr/>
        <a:lstStyle/>
        <a:p>
          <a:r>
            <a:rPr lang="tr-TR"/>
            <a:t>Acil durum planları hazırlamak (kimyasal dökülme, yangın).</a:t>
          </a:r>
          <a:endParaRPr lang="en-US"/>
        </a:p>
      </dgm:t>
    </dgm:pt>
    <dgm:pt modelId="{DBA0F4FF-93FE-464D-BF84-0CE6311CD433}" type="parTrans" cxnId="{1B38D653-B9EE-4E22-AA38-4400C875709B}">
      <dgm:prSet/>
      <dgm:spPr/>
      <dgm:t>
        <a:bodyPr/>
        <a:lstStyle/>
        <a:p>
          <a:endParaRPr lang="en-US"/>
        </a:p>
      </dgm:t>
    </dgm:pt>
    <dgm:pt modelId="{82F04D26-09B9-4833-8317-B2E96F12415E}" type="sibTrans" cxnId="{1B38D653-B9EE-4E22-AA38-4400C875709B}">
      <dgm:prSet/>
      <dgm:spPr/>
      <dgm:t>
        <a:bodyPr/>
        <a:lstStyle/>
        <a:p>
          <a:endParaRPr lang="en-US"/>
        </a:p>
      </dgm:t>
    </dgm:pt>
    <dgm:pt modelId="{5B24942A-9D8C-41A9-9F81-46A0B333F439}" type="pres">
      <dgm:prSet presAssocID="{3049D0F6-8684-4A9B-B356-C37290C2488E}" presName="linear" presStyleCnt="0">
        <dgm:presLayoutVars>
          <dgm:animLvl val="lvl"/>
          <dgm:resizeHandles val="exact"/>
        </dgm:presLayoutVars>
      </dgm:prSet>
      <dgm:spPr/>
    </dgm:pt>
    <dgm:pt modelId="{9C8F7782-C438-4389-9AF3-C31492EB9D36}" type="pres">
      <dgm:prSet presAssocID="{75B873ED-92FE-475B-B2F9-562AE52DA4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79E9F6-DF31-43BF-8E97-86AA1EEBB4D5}" type="pres">
      <dgm:prSet presAssocID="{101CC1A4-ADB0-40F3-862A-601249BCDAAC}" presName="spacer" presStyleCnt="0"/>
      <dgm:spPr/>
    </dgm:pt>
    <dgm:pt modelId="{95713FAC-482E-4838-86F4-01A1A64622E0}" type="pres">
      <dgm:prSet presAssocID="{4D791CEF-EFA9-422D-A0D3-FD71236E34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E289C9-426F-4E05-A081-593C10C67D85}" type="pres">
      <dgm:prSet presAssocID="{F226ECBC-4BEA-4737-A2E1-3BA610EA498C}" presName="spacer" presStyleCnt="0"/>
      <dgm:spPr/>
    </dgm:pt>
    <dgm:pt modelId="{F8F3AF1F-3A99-449E-879A-4F6F54B8DB88}" type="pres">
      <dgm:prSet presAssocID="{884EA543-3236-4280-B2F6-850A77455A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77C10F-4836-4B9B-B59F-FD9C95A538CE}" type="pres">
      <dgm:prSet presAssocID="{18B74382-D956-42B7-B7B5-69AAAC6BF0B8}" presName="spacer" presStyleCnt="0"/>
      <dgm:spPr/>
    </dgm:pt>
    <dgm:pt modelId="{229E9192-4966-4D31-B107-04E87EA65125}" type="pres">
      <dgm:prSet presAssocID="{034608E4-F706-48F7-AA1E-579AE5C048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6CE55E3-1727-46D9-A2A1-DB8CB9ECBBA9}" type="pres">
      <dgm:prSet presAssocID="{0DA66A95-39B2-4B2F-A445-D459ADF7FF3C}" presName="spacer" presStyleCnt="0"/>
      <dgm:spPr/>
    </dgm:pt>
    <dgm:pt modelId="{E7ED6301-F1DF-4627-9F15-BB19C23962BB}" type="pres">
      <dgm:prSet presAssocID="{FCF5B942-EECF-4B40-AA4B-A14F96C336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9AC3E11-925F-46E1-B8C6-55D67FC974EB}" srcId="{3049D0F6-8684-4A9B-B356-C37290C2488E}" destId="{75B873ED-92FE-475B-B2F9-562AE52DA4F4}" srcOrd="0" destOrd="0" parTransId="{607431BE-CE07-4AE6-B0D5-F5FAFD9E8280}" sibTransId="{101CC1A4-ADB0-40F3-862A-601249BCDAAC}"/>
    <dgm:cxn modelId="{DF5FDE24-41BE-473C-8861-896A5FF7745D}" type="presOf" srcId="{FCF5B942-EECF-4B40-AA4B-A14F96C336F8}" destId="{E7ED6301-F1DF-4627-9F15-BB19C23962BB}" srcOrd="0" destOrd="0" presId="urn:microsoft.com/office/officeart/2005/8/layout/vList2"/>
    <dgm:cxn modelId="{620C105C-3431-45E6-BA07-9EE7B28E740F}" srcId="{3049D0F6-8684-4A9B-B356-C37290C2488E}" destId="{034608E4-F706-48F7-AA1E-579AE5C04861}" srcOrd="3" destOrd="0" parTransId="{C9619834-E507-4496-8EB3-783187ADCC0C}" sibTransId="{0DA66A95-39B2-4B2F-A445-D459ADF7FF3C}"/>
    <dgm:cxn modelId="{65EA7562-7E61-4336-A8A4-8E9E2801CCB0}" type="presOf" srcId="{4D791CEF-EFA9-422D-A0D3-FD71236E34BE}" destId="{95713FAC-482E-4838-86F4-01A1A64622E0}" srcOrd="0" destOrd="0" presId="urn:microsoft.com/office/officeart/2005/8/layout/vList2"/>
    <dgm:cxn modelId="{416EC151-11FF-49AB-AB1B-15B11C202B8D}" type="presOf" srcId="{3049D0F6-8684-4A9B-B356-C37290C2488E}" destId="{5B24942A-9D8C-41A9-9F81-46A0B333F439}" srcOrd="0" destOrd="0" presId="urn:microsoft.com/office/officeart/2005/8/layout/vList2"/>
    <dgm:cxn modelId="{1B38D653-B9EE-4E22-AA38-4400C875709B}" srcId="{3049D0F6-8684-4A9B-B356-C37290C2488E}" destId="{FCF5B942-EECF-4B40-AA4B-A14F96C336F8}" srcOrd="4" destOrd="0" parTransId="{DBA0F4FF-93FE-464D-BF84-0CE6311CD433}" sibTransId="{82F04D26-09B9-4833-8317-B2E96F12415E}"/>
    <dgm:cxn modelId="{FF86B685-9629-4957-9EE5-3236C3AB2D9A}" type="presOf" srcId="{034608E4-F706-48F7-AA1E-579AE5C04861}" destId="{229E9192-4966-4D31-B107-04E87EA65125}" srcOrd="0" destOrd="0" presId="urn:microsoft.com/office/officeart/2005/8/layout/vList2"/>
    <dgm:cxn modelId="{26667B8E-2CC2-4927-8D08-D40C22D67D00}" srcId="{3049D0F6-8684-4A9B-B356-C37290C2488E}" destId="{4D791CEF-EFA9-422D-A0D3-FD71236E34BE}" srcOrd="1" destOrd="0" parTransId="{4561D6DF-4814-4CB8-B242-5A9E5AA4205F}" sibTransId="{F226ECBC-4BEA-4737-A2E1-3BA610EA498C}"/>
    <dgm:cxn modelId="{F245CDB6-268E-4240-BE30-1DEBA68B07BB}" srcId="{3049D0F6-8684-4A9B-B356-C37290C2488E}" destId="{884EA543-3236-4280-B2F6-850A77455A88}" srcOrd="2" destOrd="0" parTransId="{D4546EAD-1AA2-4FE6-81F1-E8B19E71094B}" sibTransId="{18B74382-D956-42B7-B7B5-69AAAC6BF0B8}"/>
    <dgm:cxn modelId="{A2A1FCC5-DF74-462D-8CC0-E4D005BEA988}" type="presOf" srcId="{75B873ED-92FE-475B-B2F9-562AE52DA4F4}" destId="{9C8F7782-C438-4389-9AF3-C31492EB9D36}" srcOrd="0" destOrd="0" presId="urn:microsoft.com/office/officeart/2005/8/layout/vList2"/>
    <dgm:cxn modelId="{DDDA46ED-DE62-4F9B-8640-11BB0176C96C}" type="presOf" srcId="{884EA543-3236-4280-B2F6-850A77455A88}" destId="{F8F3AF1F-3A99-449E-879A-4F6F54B8DB88}" srcOrd="0" destOrd="0" presId="urn:microsoft.com/office/officeart/2005/8/layout/vList2"/>
    <dgm:cxn modelId="{9DEFAF69-1524-4A92-B01E-AD540DEC0595}" type="presParOf" srcId="{5B24942A-9D8C-41A9-9F81-46A0B333F439}" destId="{9C8F7782-C438-4389-9AF3-C31492EB9D36}" srcOrd="0" destOrd="0" presId="urn:microsoft.com/office/officeart/2005/8/layout/vList2"/>
    <dgm:cxn modelId="{410A264F-12FB-4DAD-AA8D-F7FCFD971D5C}" type="presParOf" srcId="{5B24942A-9D8C-41A9-9F81-46A0B333F439}" destId="{3079E9F6-DF31-43BF-8E97-86AA1EEBB4D5}" srcOrd="1" destOrd="0" presId="urn:microsoft.com/office/officeart/2005/8/layout/vList2"/>
    <dgm:cxn modelId="{D4B3CC91-3358-4C6F-8CB7-7BA24007C817}" type="presParOf" srcId="{5B24942A-9D8C-41A9-9F81-46A0B333F439}" destId="{95713FAC-482E-4838-86F4-01A1A64622E0}" srcOrd="2" destOrd="0" presId="urn:microsoft.com/office/officeart/2005/8/layout/vList2"/>
    <dgm:cxn modelId="{77CFE7C8-0577-44D7-884B-B3E8FB139124}" type="presParOf" srcId="{5B24942A-9D8C-41A9-9F81-46A0B333F439}" destId="{4EE289C9-426F-4E05-A081-593C10C67D85}" srcOrd="3" destOrd="0" presId="urn:microsoft.com/office/officeart/2005/8/layout/vList2"/>
    <dgm:cxn modelId="{6FAF5D71-D2FE-4D29-808A-8BBF560354FF}" type="presParOf" srcId="{5B24942A-9D8C-41A9-9F81-46A0B333F439}" destId="{F8F3AF1F-3A99-449E-879A-4F6F54B8DB88}" srcOrd="4" destOrd="0" presId="urn:microsoft.com/office/officeart/2005/8/layout/vList2"/>
    <dgm:cxn modelId="{5D006145-4A49-4BE8-981C-322A91435EEE}" type="presParOf" srcId="{5B24942A-9D8C-41A9-9F81-46A0B333F439}" destId="{0577C10F-4836-4B9B-B59F-FD9C95A538CE}" srcOrd="5" destOrd="0" presId="urn:microsoft.com/office/officeart/2005/8/layout/vList2"/>
    <dgm:cxn modelId="{707565E0-F9A4-4D13-8D92-DFF3D4F0BE5C}" type="presParOf" srcId="{5B24942A-9D8C-41A9-9F81-46A0B333F439}" destId="{229E9192-4966-4D31-B107-04E87EA65125}" srcOrd="6" destOrd="0" presId="urn:microsoft.com/office/officeart/2005/8/layout/vList2"/>
    <dgm:cxn modelId="{B6F0A40F-2634-4810-B12C-484DE25DFCD0}" type="presParOf" srcId="{5B24942A-9D8C-41A9-9F81-46A0B333F439}" destId="{A6CE55E3-1727-46D9-A2A1-DB8CB9ECBBA9}" srcOrd="7" destOrd="0" presId="urn:microsoft.com/office/officeart/2005/8/layout/vList2"/>
    <dgm:cxn modelId="{0376AC12-8B64-48A6-AD3D-872C2CC95C6D}" type="presParOf" srcId="{5B24942A-9D8C-41A9-9F81-46A0B333F439}" destId="{E7ED6301-F1DF-4627-9F15-BB19C23962B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1069D0F-4542-4804-A757-CAD1679D2BB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3946CF-17E8-4037-8DA8-04FD4624B9E8}">
      <dgm:prSet/>
      <dgm:spPr/>
      <dgm:t>
        <a:bodyPr/>
        <a:lstStyle/>
        <a:p>
          <a:r>
            <a:rPr lang="tr-TR" b="1"/>
            <a:t>Vaka Çalışması</a:t>
          </a:r>
          <a:endParaRPr lang="en-US"/>
        </a:p>
      </dgm:t>
    </dgm:pt>
    <dgm:pt modelId="{010A87AC-51B2-448E-9C87-8D4D5C669D2E}" type="parTrans" cxnId="{4E199A96-558F-410F-89BF-4080DCC33CD9}">
      <dgm:prSet/>
      <dgm:spPr/>
      <dgm:t>
        <a:bodyPr/>
        <a:lstStyle/>
        <a:p>
          <a:endParaRPr lang="en-US"/>
        </a:p>
      </dgm:t>
    </dgm:pt>
    <dgm:pt modelId="{64CB9F01-C224-43AD-889C-B695B8FC6DE9}" type="sibTrans" cxnId="{4E199A96-558F-410F-89BF-4080DCC33CD9}">
      <dgm:prSet/>
      <dgm:spPr/>
      <dgm:t>
        <a:bodyPr/>
        <a:lstStyle/>
        <a:p>
          <a:endParaRPr lang="en-US"/>
        </a:p>
      </dgm:t>
    </dgm:pt>
    <dgm:pt modelId="{58F79CAA-4592-46B0-BED9-61A0893F8491}">
      <dgm:prSet/>
      <dgm:spPr/>
      <dgm:t>
        <a:bodyPr/>
        <a:lstStyle/>
        <a:p>
          <a:r>
            <a:rPr lang="tr-TR"/>
            <a:t>"Bir metal işleme fabrikasında ağır metal maruziyeti riski var. Hangi önlemleri alırsınız?«</a:t>
          </a:r>
          <a:endParaRPr lang="en-US"/>
        </a:p>
      </dgm:t>
    </dgm:pt>
    <dgm:pt modelId="{5898CA86-9F49-4D6F-8F70-85C88C27F403}" type="parTrans" cxnId="{014B0709-9472-4A84-886C-6C71A43AA435}">
      <dgm:prSet/>
      <dgm:spPr/>
      <dgm:t>
        <a:bodyPr/>
        <a:lstStyle/>
        <a:p>
          <a:endParaRPr lang="en-US"/>
        </a:p>
      </dgm:t>
    </dgm:pt>
    <dgm:pt modelId="{188812EE-AC28-4825-9CD9-238FD7FC077A}" type="sibTrans" cxnId="{014B0709-9472-4A84-886C-6C71A43AA435}">
      <dgm:prSet/>
      <dgm:spPr/>
      <dgm:t>
        <a:bodyPr/>
        <a:lstStyle/>
        <a:p>
          <a:endParaRPr lang="en-US"/>
        </a:p>
      </dgm:t>
    </dgm:pt>
    <dgm:pt modelId="{BBB67D3F-294D-4598-BC28-38E692095C18}">
      <dgm:prSet/>
      <dgm:spPr/>
      <dgm:t>
        <a:bodyPr/>
        <a:lstStyle/>
        <a:p>
          <a:r>
            <a:rPr lang="tr-TR" dirty="0"/>
            <a:t>Örnek yanıt: Havalandırma, düzenli ölçümler, KKD, çalışan eğitimi.</a:t>
          </a:r>
          <a:endParaRPr lang="en-US" dirty="0"/>
        </a:p>
      </dgm:t>
    </dgm:pt>
    <dgm:pt modelId="{02CD3E35-EC4C-4D94-A7EC-E7695F51FEA5}" type="parTrans" cxnId="{10960AED-259C-4C74-83EF-136687EEBB78}">
      <dgm:prSet/>
      <dgm:spPr/>
      <dgm:t>
        <a:bodyPr/>
        <a:lstStyle/>
        <a:p>
          <a:endParaRPr lang="en-US"/>
        </a:p>
      </dgm:t>
    </dgm:pt>
    <dgm:pt modelId="{9D5026E7-3AF6-458C-93A1-D7E212CA124B}" type="sibTrans" cxnId="{10960AED-259C-4C74-83EF-136687EEBB78}">
      <dgm:prSet/>
      <dgm:spPr/>
      <dgm:t>
        <a:bodyPr/>
        <a:lstStyle/>
        <a:p>
          <a:endParaRPr lang="en-US"/>
        </a:p>
      </dgm:t>
    </dgm:pt>
    <dgm:pt modelId="{9C7A31EF-C692-4860-A638-FA4B7E2F770F}" type="pres">
      <dgm:prSet presAssocID="{11069D0F-4542-4804-A757-CAD1679D2BB3}" presName="vert0" presStyleCnt="0">
        <dgm:presLayoutVars>
          <dgm:dir/>
          <dgm:animOne val="branch"/>
          <dgm:animLvl val="lvl"/>
        </dgm:presLayoutVars>
      </dgm:prSet>
      <dgm:spPr/>
    </dgm:pt>
    <dgm:pt modelId="{D237A1A8-8F13-4340-B8F5-91CE3E51A926}" type="pres">
      <dgm:prSet presAssocID="{903946CF-17E8-4037-8DA8-04FD4624B9E8}" presName="thickLine" presStyleLbl="alignNode1" presStyleIdx="0" presStyleCnt="3"/>
      <dgm:spPr/>
    </dgm:pt>
    <dgm:pt modelId="{839236A0-B44F-4A63-B1A0-913D528D6425}" type="pres">
      <dgm:prSet presAssocID="{903946CF-17E8-4037-8DA8-04FD4624B9E8}" presName="horz1" presStyleCnt="0"/>
      <dgm:spPr/>
    </dgm:pt>
    <dgm:pt modelId="{E8CA0AD7-1CF4-4DD0-ACFA-E75256C3AB65}" type="pres">
      <dgm:prSet presAssocID="{903946CF-17E8-4037-8DA8-04FD4624B9E8}" presName="tx1" presStyleLbl="revTx" presStyleIdx="0" presStyleCnt="3"/>
      <dgm:spPr/>
    </dgm:pt>
    <dgm:pt modelId="{66508EBF-3BAA-424A-B525-32DB3CE2EA16}" type="pres">
      <dgm:prSet presAssocID="{903946CF-17E8-4037-8DA8-04FD4624B9E8}" presName="vert1" presStyleCnt="0"/>
      <dgm:spPr/>
    </dgm:pt>
    <dgm:pt modelId="{6A83BB8D-AC1A-4BEF-8134-CA99265C379C}" type="pres">
      <dgm:prSet presAssocID="{58F79CAA-4592-46B0-BED9-61A0893F8491}" presName="thickLine" presStyleLbl="alignNode1" presStyleIdx="1" presStyleCnt="3"/>
      <dgm:spPr/>
    </dgm:pt>
    <dgm:pt modelId="{D262A46E-1EDA-43DB-A329-1FD52E0F561E}" type="pres">
      <dgm:prSet presAssocID="{58F79CAA-4592-46B0-BED9-61A0893F8491}" presName="horz1" presStyleCnt="0"/>
      <dgm:spPr/>
    </dgm:pt>
    <dgm:pt modelId="{A006692C-5868-441C-BB97-A83809F93A53}" type="pres">
      <dgm:prSet presAssocID="{58F79CAA-4592-46B0-BED9-61A0893F8491}" presName="tx1" presStyleLbl="revTx" presStyleIdx="1" presStyleCnt="3"/>
      <dgm:spPr/>
    </dgm:pt>
    <dgm:pt modelId="{BF55BB00-8438-44F9-963F-B219FA62C144}" type="pres">
      <dgm:prSet presAssocID="{58F79CAA-4592-46B0-BED9-61A0893F8491}" presName="vert1" presStyleCnt="0"/>
      <dgm:spPr/>
    </dgm:pt>
    <dgm:pt modelId="{B6C900E1-63A1-4873-B69B-62687036DB8D}" type="pres">
      <dgm:prSet presAssocID="{BBB67D3F-294D-4598-BC28-38E692095C18}" presName="thickLine" presStyleLbl="alignNode1" presStyleIdx="2" presStyleCnt="3"/>
      <dgm:spPr/>
    </dgm:pt>
    <dgm:pt modelId="{F8EF2698-0860-4691-921D-E7015BA26D9D}" type="pres">
      <dgm:prSet presAssocID="{BBB67D3F-294D-4598-BC28-38E692095C18}" presName="horz1" presStyleCnt="0"/>
      <dgm:spPr/>
    </dgm:pt>
    <dgm:pt modelId="{95351775-26DC-4D95-A332-F16D014DC602}" type="pres">
      <dgm:prSet presAssocID="{BBB67D3F-294D-4598-BC28-38E692095C18}" presName="tx1" presStyleLbl="revTx" presStyleIdx="2" presStyleCnt="3"/>
      <dgm:spPr/>
    </dgm:pt>
    <dgm:pt modelId="{F02237AB-45E5-41C2-9228-2FA16EAE1060}" type="pres">
      <dgm:prSet presAssocID="{BBB67D3F-294D-4598-BC28-38E692095C18}" presName="vert1" presStyleCnt="0"/>
      <dgm:spPr/>
    </dgm:pt>
  </dgm:ptLst>
  <dgm:cxnLst>
    <dgm:cxn modelId="{014B0709-9472-4A84-886C-6C71A43AA435}" srcId="{11069D0F-4542-4804-A757-CAD1679D2BB3}" destId="{58F79CAA-4592-46B0-BED9-61A0893F8491}" srcOrd="1" destOrd="0" parTransId="{5898CA86-9F49-4D6F-8F70-85C88C27F403}" sibTransId="{188812EE-AC28-4825-9CD9-238FD7FC077A}"/>
    <dgm:cxn modelId="{55384C6A-6284-4B17-A4F8-5A4CB9D07CE2}" type="presOf" srcId="{58F79CAA-4592-46B0-BED9-61A0893F8491}" destId="{A006692C-5868-441C-BB97-A83809F93A53}" srcOrd="0" destOrd="0" presId="urn:microsoft.com/office/officeart/2008/layout/LinedList"/>
    <dgm:cxn modelId="{58E6D74C-8373-41A2-B794-453AD40E4B69}" type="presOf" srcId="{903946CF-17E8-4037-8DA8-04FD4624B9E8}" destId="{E8CA0AD7-1CF4-4DD0-ACFA-E75256C3AB65}" srcOrd="0" destOrd="0" presId="urn:microsoft.com/office/officeart/2008/layout/LinedList"/>
    <dgm:cxn modelId="{4E199A96-558F-410F-89BF-4080DCC33CD9}" srcId="{11069D0F-4542-4804-A757-CAD1679D2BB3}" destId="{903946CF-17E8-4037-8DA8-04FD4624B9E8}" srcOrd="0" destOrd="0" parTransId="{010A87AC-51B2-448E-9C87-8D4D5C669D2E}" sibTransId="{64CB9F01-C224-43AD-889C-B695B8FC6DE9}"/>
    <dgm:cxn modelId="{473222BA-0AA6-45C8-A5BB-2DE4045BA37B}" type="presOf" srcId="{11069D0F-4542-4804-A757-CAD1679D2BB3}" destId="{9C7A31EF-C692-4860-A638-FA4B7E2F770F}" srcOrd="0" destOrd="0" presId="urn:microsoft.com/office/officeart/2008/layout/LinedList"/>
    <dgm:cxn modelId="{36A9EDD1-FF75-48F3-8145-3002B27E379F}" type="presOf" srcId="{BBB67D3F-294D-4598-BC28-38E692095C18}" destId="{95351775-26DC-4D95-A332-F16D014DC602}" srcOrd="0" destOrd="0" presId="urn:microsoft.com/office/officeart/2008/layout/LinedList"/>
    <dgm:cxn modelId="{10960AED-259C-4C74-83EF-136687EEBB78}" srcId="{11069D0F-4542-4804-A757-CAD1679D2BB3}" destId="{BBB67D3F-294D-4598-BC28-38E692095C18}" srcOrd="2" destOrd="0" parTransId="{02CD3E35-EC4C-4D94-A7EC-E7695F51FEA5}" sibTransId="{9D5026E7-3AF6-458C-93A1-D7E212CA124B}"/>
    <dgm:cxn modelId="{CC9D0393-1EFC-4815-8815-B4A3D6D3B202}" type="presParOf" srcId="{9C7A31EF-C692-4860-A638-FA4B7E2F770F}" destId="{D237A1A8-8F13-4340-B8F5-91CE3E51A926}" srcOrd="0" destOrd="0" presId="urn:microsoft.com/office/officeart/2008/layout/LinedList"/>
    <dgm:cxn modelId="{F9328F4E-1238-4660-94A3-B800998D9E83}" type="presParOf" srcId="{9C7A31EF-C692-4860-A638-FA4B7E2F770F}" destId="{839236A0-B44F-4A63-B1A0-913D528D6425}" srcOrd="1" destOrd="0" presId="urn:microsoft.com/office/officeart/2008/layout/LinedList"/>
    <dgm:cxn modelId="{569A42A8-1C7D-4346-8553-772CE8CDAF16}" type="presParOf" srcId="{839236A0-B44F-4A63-B1A0-913D528D6425}" destId="{E8CA0AD7-1CF4-4DD0-ACFA-E75256C3AB65}" srcOrd="0" destOrd="0" presId="urn:microsoft.com/office/officeart/2008/layout/LinedList"/>
    <dgm:cxn modelId="{951EDE96-42B5-48E7-9C84-C84EBA152451}" type="presParOf" srcId="{839236A0-B44F-4A63-B1A0-913D528D6425}" destId="{66508EBF-3BAA-424A-B525-32DB3CE2EA16}" srcOrd="1" destOrd="0" presId="urn:microsoft.com/office/officeart/2008/layout/LinedList"/>
    <dgm:cxn modelId="{A3EE0CCB-D344-4C11-B040-9F21CD6236E9}" type="presParOf" srcId="{9C7A31EF-C692-4860-A638-FA4B7E2F770F}" destId="{6A83BB8D-AC1A-4BEF-8134-CA99265C379C}" srcOrd="2" destOrd="0" presId="urn:microsoft.com/office/officeart/2008/layout/LinedList"/>
    <dgm:cxn modelId="{19D1619D-3F4E-4B6E-A1BE-E5CFC479AC20}" type="presParOf" srcId="{9C7A31EF-C692-4860-A638-FA4B7E2F770F}" destId="{D262A46E-1EDA-43DB-A329-1FD52E0F561E}" srcOrd="3" destOrd="0" presId="urn:microsoft.com/office/officeart/2008/layout/LinedList"/>
    <dgm:cxn modelId="{636E23E0-78DC-4FF5-885E-4754B6984ED7}" type="presParOf" srcId="{D262A46E-1EDA-43DB-A329-1FD52E0F561E}" destId="{A006692C-5868-441C-BB97-A83809F93A53}" srcOrd="0" destOrd="0" presId="urn:microsoft.com/office/officeart/2008/layout/LinedList"/>
    <dgm:cxn modelId="{A1884DBE-4B99-4419-A1EC-104CB7912A3E}" type="presParOf" srcId="{D262A46E-1EDA-43DB-A329-1FD52E0F561E}" destId="{BF55BB00-8438-44F9-963F-B219FA62C144}" srcOrd="1" destOrd="0" presId="urn:microsoft.com/office/officeart/2008/layout/LinedList"/>
    <dgm:cxn modelId="{65D67EA9-4BBE-4122-A7C0-9E5239017200}" type="presParOf" srcId="{9C7A31EF-C692-4860-A638-FA4B7E2F770F}" destId="{B6C900E1-63A1-4873-B69B-62687036DB8D}" srcOrd="4" destOrd="0" presId="urn:microsoft.com/office/officeart/2008/layout/LinedList"/>
    <dgm:cxn modelId="{1958D982-E96E-4FD1-812A-7BE61F9CF8A8}" type="presParOf" srcId="{9C7A31EF-C692-4860-A638-FA4B7E2F770F}" destId="{F8EF2698-0860-4691-921D-E7015BA26D9D}" srcOrd="5" destOrd="0" presId="urn:microsoft.com/office/officeart/2008/layout/LinedList"/>
    <dgm:cxn modelId="{946B3616-43CF-4B37-9296-7151FC8E8729}" type="presParOf" srcId="{F8EF2698-0860-4691-921D-E7015BA26D9D}" destId="{95351775-26DC-4D95-A332-F16D014DC602}" srcOrd="0" destOrd="0" presId="urn:microsoft.com/office/officeart/2008/layout/LinedList"/>
    <dgm:cxn modelId="{30F1642B-6715-4925-9A87-2AC0B1319F96}" type="presParOf" srcId="{F8EF2698-0860-4691-921D-E7015BA26D9D}" destId="{F02237AB-45E5-41C2-9228-2FA16EAE10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35C8A2-6AB0-47C6-BF46-8A6263886907}" type="doc">
      <dgm:prSet loTypeId="urn:microsoft.com/office/officeart/2005/8/layout/arrow5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CA8F21-A784-4797-8F93-6EF87D9B9A45}">
      <dgm:prSet custT="1"/>
      <dgm:spPr/>
      <dgm:t>
        <a:bodyPr/>
        <a:lstStyle/>
        <a:p>
          <a:r>
            <a:rPr lang="tr-TR" sz="1600" b="1" dirty="0"/>
            <a:t>Özet ve Değerlendirme</a:t>
          </a:r>
          <a:endParaRPr lang="en-US" sz="1600" dirty="0"/>
        </a:p>
      </dgm:t>
    </dgm:pt>
    <dgm:pt modelId="{DC3D845B-BA3C-4C31-8519-DAAE58A6DB33}" type="parTrans" cxnId="{98EC02EB-0CC2-4C19-8105-85A555E6E61C}">
      <dgm:prSet/>
      <dgm:spPr/>
      <dgm:t>
        <a:bodyPr/>
        <a:lstStyle/>
        <a:p>
          <a:endParaRPr lang="en-US"/>
        </a:p>
      </dgm:t>
    </dgm:pt>
    <dgm:pt modelId="{5CCF3ED9-3D49-4F77-B7C5-11FB47DE4CDE}" type="sibTrans" cxnId="{98EC02EB-0CC2-4C19-8105-85A555E6E61C}">
      <dgm:prSet/>
      <dgm:spPr/>
      <dgm:t>
        <a:bodyPr/>
        <a:lstStyle/>
        <a:p>
          <a:endParaRPr lang="en-US"/>
        </a:p>
      </dgm:t>
    </dgm:pt>
    <dgm:pt modelId="{903DE1D6-3C34-46B4-B4F7-6C80FF0B6C6F}">
      <dgm:prSet custT="1"/>
      <dgm:spPr/>
      <dgm:t>
        <a:bodyPr/>
        <a:lstStyle/>
        <a:p>
          <a:r>
            <a:rPr lang="tr-TR" sz="1600"/>
            <a:t>Çevre sağlığı = İnsan sağlığı,</a:t>
          </a:r>
          <a:endParaRPr lang="en-US" sz="1600"/>
        </a:p>
      </dgm:t>
    </dgm:pt>
    <dgm:pt modelId="{67EF0442-020B-4472-937A-E9C6D517E216}" type="parTrans" cxnId="{090AF035-EE59-4177-B2E1-E6CAB57B7BA2}">
      <dgm:prSet/>
      <dgm:spPr/>
      <dgm:t>
        <a:bodyPr/>
        <a:lstStyle/>
        <a:p>
          <a:endParaRPr lang="en-US"/>
        </a:p>
      </dgm:t>
    </dgm:pt>
    <dgm:pt modelId="{B9A46D88-948C-42D0-BE66-08243E8F9BB7}" type="sibTrans" cxnId="{090AF035-EE59-4177-B2E1-E6CAB57B7BA2}">
      <dgm:prSet/>
      <dgm:spPr/>
      <dgm:t>
        <a:bodyPr/>
        <a:lstStyle/>
        <a:p>
          <a:endParaRPr lang="en-US"/>
        </a:p>
      </dgm:t>
    </dgm:pt>
    <dgm:pt modelId="{8DD4D53E-0605-409D-AE4B-8180E9F6EA56}">
      <dgm:prSet custT="1"/>
      <dgm:spPr/>
      <dgm:t>
        <a:bodyPr/>
        <a:lstStyle/>
        <a:p>
          <a:r>
            <a:rPr lang="tr-TR" sz="1600" dirty="0"/>
            <a:t>Sürdürülebilirlik ve koruyucu yaklaşımın önemi,</a:t>
          </a:r>
          <a:endParaRPr lang="en-US" sz="1600" dirty="0"/>
        </a:p>
      </dgm:t>
    </dgm:pt>
    <dgm:pt modelId="{69791E5C-CB59-43FC-A9F3-410224C7F7E5}" type="parTrans" cxnId="{DD0833A9-F226-4C5C-BF93-7C0A394EA9C2}">
      <dgm:prSet/>
      <dgm:spPr/>
      <dgm:t>
        <a:bodyPr/>
        <a:lstStyle/>
        <a:p>
          <a:endParaRPr lang="en-US"/>
        </a:p>
      </dgm:t>
    </dgm:pt>
    <dgm:pt modelId="{9FF00B52-0DD7-44EE-8FD6-6842F06DD259}" type="sibTrans" cxnId="{DD0833A9-F226-4C5C-BF93-7C0A394EA9C2}">
      <dgm:prSet/>
      <dgm:spPr/>
      <dgm:t>
        <a:bodyPr/>
        <a:lstStyle/>
        <a:p>
          <a:endParaRPr lang="en-US"/>
        </a:p>
      </dgm:t>
    </dgm:pt>
    <dgm:pt modelId="{B1785ED1-96D2-49FB-A3B1-418E196903E0}">
      <dgm:prSet custT="1"/>
      <dgm:spPr/>
      <dgm:t>
        <a:bodyPr/>
        <a:lstStyle/>
        <a:p>
          <a:r>
            <a:rPr lang="tr-TR" sz="1600"/>
            <a:t>İSG uzmanının çevre korumadaki kritik rolü.</a:t>
          </a:r>
          <a:endParaRPr lang="en-US" sz="1600"/>
        </a:p>
      </dgm:t>
    </dgm:pt>
    <dgm:pt modelId="{B8E3EB1F-1A40-42FA-8CDB-F5D514252710}" type="parTrans" cxnId="{0695EF22-068F-4E6E-A5B9-EE12E13D7098}">
      <dgm:prSet/>
      <dgm:spPr/>
      <dgm:t>
        <a:bodyPr/>
        <a:lstStyle/>
        <a:p>
          <a:endParaRPr lang="en-US"/>
        </a:p>
      </dgm:t>
    </dgm:pt>
    <dgm:pt modelId="{8BEEEDB1-BAE9-427C-917E-A0ED8FF6BE9A}" type="sibTrans" cxnId="{0695EF22-068F-4E6E-A5B9-EE12E13D7098}">
      <dgm:prSet/>
      <dgm:spPr/>
      <dgm:t>
        <a:bodyPr/>
        <a:lstStyle/>
        <a:p>
          <a:endParaRPr lang="en-US"/>
        </a:p>
      </dgm:t>
    </dgm:pt>
    <dgm:pt modelId="{9F698B1B-D69F-431E-AD3A-6B102726459A}" type="pres">
      <dgm:prSet presAssocID="{7D35C8A2-6AB0-47C6-BF46-8A6263886907}" presName="diagram" presStyleCnt="0">
        <dgm:presLayoutVars>
          <dgm:dir/>
          <dgm:resizeHandles val="exact"/>
        </dgm:presLayoutVars>
      </dgm:prSet>
      <dgm:spPr/>
    </dgm:pt>
    <dgm:pt modelId="{43B8F4A2-25F1-4180-B2A5-1CB2162EE980}" type="pres">
      <dgm:prSet presAssocID="{28CA8F21-A784-4797-8F93-6EF87D9B9A45}" presName="arrow" presStyleLbl="node1" presStyleIdx="0" presStyleCnt="4" custScaleX="187237" custScaleY="165584" custRadScaleRad="94941" custRadScaleInc="-4031">
        <dgm:presLayoutVars>
          <dgm:bulletEnabled val="1"/>
        </dgm:presLayoutVars>
      </dgm:prSet>
      <dgm:spPr/>
    </dgm:pt>
    <dgm:pt modelId="{B884786C-0F70-4E2B-871E-EF8CC70B2C04}" type="pres">
      <dgm:prSet presAssocID="{903DE1D6-3C34-46B4-B4F7-6C80FF0B6C6F}" presName="arrow" presStyleLbl="node1" presStyleIdx="1" presStyleCnt="4" custScaleY="250728" custRadScaleRad="235701" custRadScaleInc="1039">
        <dgm:presLayoutVars>
          <dgm:bulletEnabled val="1"/>
        </dgm:presLayoutVars>
      </dgm:prSet>
      <dgm:spPr/>
    </dgm:pt>
    <dgm:pt modelId="{C08935E5-D311-458C-8132-E188B94986C3}" type="pres">
      <dgm:prSet presAssocID="{8DD4D53E-0605-409D-AE4B-8180E9F6EA56}" presName="arrow" presStyleLbl="node1" presStyleIdx="2" presStyleCnt="4" custScaleX="151264" custScaleY="147398" custRadScaleRad="76718">
        <dgm:presLayoutVars>
          <dgm:bulletEnabled val="1"/>
        </dgm:presLayoutVars>
      </dgm:prSet>
      <dgm:spPr/>
    </dgm:pt>
    <dgm:pt modelId="{D6439767-A8F9-4B50-B7AA-5AFD8745490E}" type="pres">
      <dgm:prSet presAssocID="{B1785ED1-96D2-49FB-A3B1-418E196903E0}" presName="arrow" presStyleLbl="node1" presStyleIdx="3" presStyleCnt="4" custScaleY="209313" custRadScaleRad="218667" custRadScaleInc="-904">
        <dgm:presLayoutVars>
          <dgm:bulletEnabled val="1"/>
        </dgm:presLayoutVars>
      </dgm:prSet>
      <dgm:spPr/>
    </dgm:pt>
  </dgm:ptLst>
  <dgm:cxnLst>
    <dgm:cxn modelId="{8C9C8419-7295-4D1A-B90D-4E1C458F3B44}" type="presOf" srcId="{B1785ED1-96D2-49FB-A3B1-418E196903E0}" destId="{D6439767-A8F9-4B50-B7AA-5AFD8745490E}" srcOrd="0" destOrd="0" presId="urn:microsoft.com/office/officeart/2005/8/layout/arrow5"/>
    <dgm:cxn modelId="{0695EF22-068F-4E6E-A5B9-EE12E13D7098}" srcId="{7D35C8A2-6AB0-47C6-BF46-8A6263886907}" destId="{B1785ED1-96D2-49FB-A3B1-418E196903E0}" srcOrd="3" destOrd="0" parTransId="{B8E3EB1F-1A40-42FA-8CDB-F5D514252710}" sibTransId="{8BEEEDB1-BAE9-427C-917E-A0ED8FF6BE9A}"/>
    <dgm:cxn modelId="{090AF035-EE59-4177-B2E1-E6CAB57B7BA2}" srcId="{7D35C8A2-6AB0-47C6-BF46-8A6263886907}" destId="{903DE1D6-3C34-46B4-B4F7-6C80FF0B6C6F}" srcOrd="1" destOrd="0" parTransId="{67EF0442-020B-4472-937A-E9C6D517E216}" sibTransId="{B9A46D88-948C-42D0-BE66-08243E8F9BB7}"/>
    <dgm:cxn modelId="{C074EA6B-0C90-44BA-A461-BA0BFB3CB8BA}" type="presOf" srcId="{8DD4D53E-0605-409D-AE4B-8180E9F6EA56}" destId="{C08935E5-D311-458C-8132-E188B94986C3}" srcOrd="0" destOrd="0" presId="urn:microsoft.com/office/officeart/2005/8/layout/arrow5"/>
    <dgm:cxn modelId="{3D69C99D-FEE3-4B09-9479-EFD4DD94F4BC}" type="presOf" srcId="{28CA8F21-A784-4797-8F93-6EF87D9B9A45}" destId="{43B8F4A2-25F1-4180-B2A5-1CB2162EE980}" srcOrd="0" destOrd="0" presId="urn:microsoft.com/office/officeart/2005/8/layout/arrow5"/>
    <dgm:cxn modelId="{DD0833A9-F226-4C5C-BF93-7C0A394EA9C2}" srcId="{7D35C8A2-6AB0-47C6-BF46-8A6263886907}" destId="{8DD4D53E-0605-409D-AE4B-8180E9F6EA56}" srcOrd="2" destOrd="0" parTransId="{69791E5C-CB59-43FC-A9F3-410224C7F7E5}" sibTransId="{9FF00B52-0DD7-44EE-8FD6-6842F06DD259}"/>
    <dgm:cxn modelId="{F24F13E1-DF45-4F66-91C1-CBCCAB24C4E9}" type="presOf" srcId="{7D35C8A2-6AB0-47C6-BF46-8A6263886907}" destId="{9F698B1B-D69F-431E-AD3A-6B102726459A}" srcOrd="0" destOrd="0" presId="urn:microsoft.com/office/officeart/2005/8/layout/arrow5"/>
    <dgm:cxn modelId="{98EC02EB-0CC2-4C19-8105-85A555E6E61C}" srcId="{7D35C8A2-6AB0-47C6-BF46-8A6263886907}" destId="{28CA8F21-A784-4797-8F93-6EF87D9B9A45}" srcOrd="0" destOrd="0" parTransId="{DC3D845B-BA3C-4C31-8519-DAAE58A6DB33}" sibTransId="{5CCF3ED9-3D49-4F77-B7C5-11FB47DE4CDE}"/>
    <dgm:cxn modelId="{4760DAF3-7A26-4034-8FB5-20657D3BF481}" type="presOf" srcId="{903DE1D6-3C34-46B4-B4F7-6C80FF0B6C6F}" destId="{B884786C-0F70-4E2B-871E-EF8CC70B2C04}" srcOrd="0" destOrd="0" presId="urn:microsoft.com/office/officeart/2005/8/layout/arrow5"/>
    <dgm:cxn modelId="{85502A88-DBEA-4F22-8AD7-FBF1F27451D6}" type="presParOf" srcId="{9F698B1B-D69F-431E-AD3A-6B102726459A}" destId="{43B8F4A2-25F1-4180-B2A5-1CB2162EE980}" srcOrd="0" destOrd="0" presId="urn:microsoft.com/office/officeart/2005/8/layout/arrow5"/>
    <dgm:cxn modelId="{CE4D8B81-7A37-42D4-92D3-2F5A206E82CF}" type="presParOf" srcId="{9F698B1B-D69F-431E-AD3A-6B102726459A}" destId="{B884786C-0F70-4E2B-871E-EF8CC70B2C04}" srcOrd="1" destOrd="0" presId="urn:microsoft.com/office/officeart/2005/8/layout/arrow5"/>
    <dgm:cxn modelId="{0609206B-F76A-46B1-A2E4-5E7C2B52657A}" type="presParOf" srcId="{9F698B1B-D69F-431E-AD3A-6B102726459A}" destId="{C08935E5-D311-458C-8132-E188B94986C3}" srcOrd="2" destOrd="0" presId="urn:microsoft.com/office/officeart/2005/8/layout/arrow5"/>
    <dgm:cxn modelId="{FC2652FE-0398-48D7-A7B3-0972FF0EC84D}" type="presParOf" srcId="{9F698B1B-D69F-431E-AD3A-6B102726459A}" destId="{D6439767-A8F9-4B50-B7AA-5AFD8745490E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E93B3-6BEB-4C3B-A950-224C7EB4D82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4A515-2162-453D-8679-F8137729256A}">
      <dgm:prSet/>
      <dgm:spPr/>
      <dgm:t>
        <a:bodyPr/>
        <a:lstStyle/>
        <a:p>
          <a:r>
            <a:rPr lang="tr-TR" b="1"/>
            <a:t>Sağlığın Boyutları</a:t>
          </a:r>
          <a:endParaRPr lang="en-US"/>
        </a:p>
      </dgm:t>
    </dgm:pt>
    <dgm:pt modelId="{EDC9039B-D06C-4480-BBF4-300B3BAF7123}" type="parTrans" cxnId="{AD16B9A6-DA0A-49A5-8C88-7DFE75F57E89}">
      <dgm:prSet/>
      <dgm:spPr/>
      <dgm:t>
        <a:bodyPr/>
        <a:lstStyle/>
        <a:p>
          <a:endParaRPr lang="en-US"/>
        </a:p>
      </dgm:t>
    </dgm:pt>
    <dgm:pt modelId="{8AF279B9-41D1-41DA-BF90-4ADD2B624D33}" type="sibTrans" cxnId="{AD16B9A6-DA0A-49A5-8C88-7DFE75F57E89}">
      <dgm:prSet/>
      <dgm:spPr/>
      <dgm:t>
        <a:bodyPr/>
        <a:lstStyle/>
        <a:p>
          <a:endParaRPr lang="en-US"/>
        </a:p>
      </dgm:t>
    </dgm:pt>
    <dgm:pt modelId="{35E65741-CA22-4DAC-8CC2-33AA1DF0162F}">
      <dgm:prSet/>
      <dgm:spPr/>
      <dgm:t>
        <a:bodyPr/>
        <a:lstStyle/>
        <a:p>
          <a:r>
            <a:rPr lang="tr-TR" b="1" dirty="0"/>
            <a:t>Fiziksel sağlık:</a:t>
          </a:r>
          <a:r>
            <a:rPr lang="tr-TR" dirty="0"/>
            <a:t> Vücudun işlevlerini yerine getirebilmesi, organların normal çalışması.</a:t>
          </a:r>
          <a:br>
            <a:rPr lang="tr-TR" dirty="0"/>
          </a:br>
          <a:r>
            <a:rPr lang="tr-TR" dirty="0"/>
            <a:t>→ </a:t>
          </a:r>
          <a:r>
            <a:rPr lang="tr-TR" dirty="0" err="1"/>
            <a:t>Örn</a:t>
          </a:r>
          <a:r>
            <a:rPr lang="tr-TR" dirty="0"/>
            <a:t>: Yeterli beslenme, düzenli egzersiz, hastalık olmaması.</a:t>
          </a:r>
          <a:endParaRPr lang="en-US" dirty="0"/>
        </a:p>
      </dgm:t>
    </dgm:pt>
    <dgm:pt modelId="{5DA17B09-BB66-44CA-9507-5994A2320F9F}" type="parTrans" cxnId="{5D1BD1A2-F965-4D1E-9B39-43C7208E2011}">
      <dgm:prSet/>
      <dgm:spPr/>
      <dgm:t>
        <a:bodyPr/>
        <a:lstStyle/>
        <a:p>
          <a:endParaRPr lang="en-US"/>
        </a:p>
      </dgm:t>
    </dgm:pt>
    <dgm:pt modelId="{96B987E4-6D5F-4E55-B7DA-2DA3F11F4B9B}" type="sibTrans" cxnId="{5D1BD1A2-F965-4D1E-9B39-43C7208E2011}">
      <dgm:prSet/>
      <dgm:spPr/>
      <dgm:t>
        <a:bodyPr/>
        <a:lstStyle/>
        <a:p>
          <a:endParaRPr lang="en-US"/>
        </a:p>
      </dgm:t>
    </dgm:pt>
    <dgm:pt modelId="{EB07C9DF-9711-4DD4-9A81-DFB092A2DD70}">
      <dgm:prSet/>
      <dgm:spPr/>
      <dgm:t>
        <a:bodyPr/>
        <a:lstStyle/>
        <a:p>
          <a:r>
            <a:rPr lang="tr-TR" b="1"/>
            <a:t>Ruhsal (psikolojik) sağlık:</a:t>
          </a:r>
          <a:r>
            <a:rPr lang="tr-TR"/>
            <a:t> Bireyin duygusal dengesi, stresle başa çıkabilme, zihinsel iyilik hali.</a:t>
          </a:r>
          <a:br>
            <a:rPr lang="tr-TR"/>
          </a:br>
          <a:r>
            <a:rPr lang="tr-TR"/>
            <a:t>→ Örn: Depresyonun olmaması, özsaygı, mutluluk.</a:t>
          </a:r>
          <a:endParaRPr lang="en-US"/>
        </a:p>
      </dgm:t>
    </dgm:pt>
    <dgm:pt modelId="{4FC11BA4-5299-4D2D-B3ED-3A7B553CAF6C}" type="parTrans" cxnId="{810DE8D1-1434-4856-9CDE-152ED02C36A9}">
      <dgm:prSet/>
      <dgm:spPr/>
      <dgm:t>
        <a:bodyPr/>
        <a:lstStyle/>
        <a:p>
          <a:endParaRPr lang="en-US"/>
        </a:p>
      </dgm:t>
    </dgm:pt>
    <dgm:pt modelId="{84529F86-7F53-4F17-ABCB-A4FCB1AE9F77}" type="sibTrans" cxnId="{810DE8D1-1434-4856-9CDE-152ED02C36A9}">
      <dgm:prSet/>
      <dgm:spPr/>
      <dgm:t>
        <a:bodyPr/>
        <a:lstStyle/>
        <a:p>
          <a:endParaRPr lang="en-US"/>
        </a:p>
      </dgm:t>
    </dgm:pt>
    <dgm:pt modelId="{00C609D7-8E8E-4D04-92C4-A60180F8A20B}">
      <dgm:prSet/>
      <dgm:spPr/>
      <dgm:t>
        <a:bodyPr/>
        <a:lstStyle/>
        <a:p>
          <a:r>
            <a:rPr lang="tr-TR" b="1" dirty="0"/>
            <a:t>Sosyal sağlık:</a:t>
          </a:r>
          <a:r>
            <a:rPr lang="tr-TR" dirty="0"/>
            <a:t> Bireyin toplum içinde sağlıklı ilişkiler kurabilmesi, sosyal rollerini yerine getirebilmesi.</a:t>
          </a:r>
          <a:br>
            <a:rPr lang="tr-TR" dirty="0"/>
          </a:br>
          <a:r>
            <a:rPr lang="tr-TR" dirty="0"/>
            <a:t>→ </a:t>
          </a:r>
          <a:r>
            <a:rPr lang="tr-TR" dirty="0" err="1"/>
            <a:t>Örn</a:t>
          </a:r>
          <a:r>
            <a:rPr lang="tr-TR" dirty="0"/>
            <a:t>: Arkadaşlık ilişkileri, toplumsal katılım, destekleyici çevre.</a:t>
          </a:r>
          <a:endParaRPr lang="en-US" dirty="0"/>
        </a:p>
      </dgm:t>
    </dgm:pt>
    <dgm:pt modelId="{2A5B6F51-9477-4096-A514-C647321F715C}" type="parTrans" cxnId="{2BC94035-5E0F-485D-A61C-1D9456932069}">
      <dgm:prSet/>
      <dgm:spPr/>
      <dgm:t>
        <a:bodyPr/>
        <a:lstStyle/>
        <a:p>
          <a:endParaRPr lang="en-US"/>
        </a:p>
      </dgm:t>
    </dgm:pt>
    <dgm:pt modelId="{E0FF2533-5405-4975-A7D2-2F7574AE0E59}" type="sibTrans" cxnId="{2BC94035-5E0F-485D-A61C-1D9456932069}">
      <dgm:prSet/>
      <dgm:spPr/>
      <dgm:t>
        <a:bodyPr/>
        <a:lstStyle/>
        <a:p>
          <a:endParaRPr lang="en-US"/>
        </a:p>
      </dgm:t>
    </dgm:pt>
    <dgm:pt modelId="{84FB6A5A-A4E9-4C29-AF5A-82C060EAC948}">
      <dgm:prSet/>
      <dgm:spPr/>
      <dgm:t>
        <a:bodyPr/>
        <a:lstStyle/>
        <a:p>
          <a:r>
            <a:rPr lang="tr-TR" b="1" dirty="0"/>
            <a:t>Çevresel sağlık:</a:t>
          </a:r>
          <a:r>
            <a:rPr lang="tr-TR" dirty="0"/>
            <a:t> Bireyin yaşadığı fiziksel ve sosyal çevrenin sağlığı desteklemesi.</a:t>
          </a:r>
          <a:br>
            <a:rPr lang="tr-TR" dirty="0"/>
          </a:br>
          <a:r>
            <a:rPr lang="tr-TR" dirty="0"/>
            <a:t>→ </a:t>
          </a:r>
          <a:r>
            <a:rPr lang="tr-TR" dirty="0" err="1"/>
            <a:t>Örn</a:t>
          </a:r>
          <a:r>
            <a:rPr lang="tr-TR" dirty="0"/>
            <a:t>: Temiz suya erişim, güvenli barınma, hava kalitesi.</a:t>
          </a:r>
          <a:endParaRPr lang="en-US" dirty="0"/>
        </a:p>
      </dgm:t>
    </dgm:pt>
    <dgm:pt modelId="{959C76ED-5461-4991-A0DB-015896838C18}" type="parTrans" cxnId="{7A9D4029-F2CF-438A-8026-7452C13BE905}">
      <dgm:prSet/>
      <dgm:spPr/>
      <dgm:t>
        <a:bodyPr/>
        <a:lstStyle/>
        <a:p>
          <a:endParaRPr lang="en-US"/>
        </a:p>
      </dgm:t>
    </dgm:pt>
    <dgm:pt modelId="{C0AB99B3-D523-4DBD-910E-E4064DDDC5B1}" type="sibTrans" cxnId="{7A9D4029-F2CF-438A-8026-7452C13BE905}">
      <dgm:prSet/>
      <dgm:spPr/>
      <dgm:t>
        <a:bodyPr/>
        <a:lstStyle/>
        <a:p>
          <a:endParaRPr lang="en-US"/>
        </a:p>
      </dgm:t>
    </dgm:pt>
    <dgm:pt modelId="{4A36F13E-9C4B-4A52-961D-9CDE3BE6FC33}" type="pres">
      <dgm:prSet presAssocID="{D2BE93B3-6BEB-4C3B-A950-224C7EB4D82F}" presName="diagram" presStyleCnt="0">
        <dgm:presLayoutVars>
          <dgm:dir/>
          <dgm:resizeHandles val="exact"/>
        </dgm:presLayoutVars>
      </dgm:prSet>
      <dgm:spPr/>
    </dgm:pt>
    <dgm:pt modelId="{8461E0AA-CA33-452A-9B04-2B2E35C93789}" type="pres">
      <dgm:prSet presAssocID="{D8B4A515-2162-453D-8679-F8137729256A}" presName="arrow" presStyleLbl="node1" presStyleIdx="0" presStyleCnt="5" custScaleY="86721">
        <dgm:presLayoutVars>
          <dgm:bulletEnabled val="1"/>
        </dgm:presLayoutVars>
      </dgm:prSet>
      <dgm:spPr/>
    </dgm:pt>
    <dgm:pt modelId="{4F416BC8-71ED-4364-A793-985F5CB42ADA}" type="pres">
      <dgm:prSet presAssocID="{35E65741-CA22-4DAC-8CC2-33AA1DF0162F}" presName="arrow" presStyleLbl="node1" presStyleIdx="1" presStyleCnt="5" custScaleY="179653" custRadScaleRad="135452" custRadScaleInc="-6027">
        <dgm:presLayoutVars>
          <dgm:bulletEnabled val="1"/>
        </dgm:presLayoutVars>
      </dgm:prSet>
      <dgm:spPr/>
    </dgm:pt>
    <dgm:pt modelId="{2BE9EA3F-7BC9-4B83-BFE6-3F9DE2836951}" type="pres">
      <dgm:prSet presAssocID="{EB07C9DF-9711-4DD4-9A81-DFB092A2DD70}" presName="arrow" presStyleLbl="node1" presStyleIdx="2" presStyleCnt="5" custScaleY="146618" custRadScaleRad="109323" custRadScaleInc="-4356">
        <dgm:presLayoutVars>
          <dgm:bulletEnabled val="1"/>
        </dgm:presLayoutVars>
      </dgm:prSet>
      <dgm:spPr/>
    </dgm:pt>
    <dgm:pt modelId="{45A1E3BC-4C21-4A08-BA63-980BF37BAD6C}" type="pres">
      <dgm:prSet presAssocID="{00C609D7-8E8E-4D04-92C4-A60180F8A20B}" presName="arrow" presStyleLbl="node1" presStyleIdx="3" presStyleCnt="5" custScaleY="139317" custRadScaleRad="101871" custRadScaleInc="3217">
        <dgm:presLayoutVars>
          <dgm:bulletEnabled val="1"/>
        </dgm:presLayoutVars>
      </dgm:prSet>
      <dgm:spPr/>
    </dgm:pt>
    <dgm:pt modelId="{46495AFB-09DA-4AC3-97CF-89FB72885575}" type="pres">
      <dgm:prSet presAssocID="{84FB6A5A-A4E9-4C29-AF5A-82C060EAC948}" presName="arrow" presStyleLbl="node1" presStyleIdx="4" presStyleCnt="5" custScaleY="166732" custRadScaleRad="130014" custRadScaleInc="7307">
        <dgm:presLayoutVars>
          <dgm:bulletEnabled val="1"/>
        </dgm:presLayoutVars>
      </dgm:prSet>
      <dgm:spPr/>
    </dgm:pt>
  </dgm:ptLst>
  <dgm:cxnLst>
    <dgm:cxn modelId="{FB64270A-FB80-4E75-B040-58879E0FB212}" type="presOf" srcId="{35E65741-CA22-4DAC-8CC2-33AA1DF0162F}" destId="{4F416BC8-71ED-4364-A793-985F5CB42ADA}" srcOrd="0" destOrd="0" presId="urn:microsoft.com/office/officeart/2005/8/layout/arrow5"/>
    <dgm:cxn modelId="{7A9D4029-F2CF-438A-8026-7452C13BE905}" srcId="{D2BE93B3-6BEB-4C3B-A950-224C7EB4D82F}" destId="{84FB6A5A-A4E9-4C29-AF5A-82C060EAC948}" srcOrd="4" destOrd="0" parTransId="{959C76ED-5461-4991-A0DB-015896838C18}" sibTransId="{C0AB99B3-D523-4DBD-910E-E4064DDDC5B1}"/>
    <dgm:cxn modelId="{2BC94035-5E0F-485D-A61C-1D9456932069}" srcId="{D2BE93B3-6BEB-4C3B-A950-224C7EB4D82F}" destId="{00C609D7-8E8E-4D04-92C4-A60180F8A20B}" srcOrd="3" destOrd="0" parTransId="{2A5B6F51-9477-4096-A514-C647321F715C}" sibTransId="{E0FF2533-5405-4975-A7D2-2F7574AE0E59}"/>
    <dgm:cxn modelId="{D490D338-BD70-4A1B-9F04-3B036C95AEEC}" type="presOf" srcId="{D8B4A515-2162-453D-8679-F8137729256A}" destId="{8461E0AA-CA33-452A-9B04-2B2E35C93789}" srcOrd="0" destOrd="0" presId="urn:microsoft.com/office/officeart/2005/8/layout/arrow5"/>
    <dgm:cxn modelId="{D02E5949-F2EF-40D4-8B55-A62AD984CDDE}" type="presOf" srcId="{D2BE93B3-6BEB-4C3B-A950-224C7EB4D82F}" destId="{4A36F13E-9C4B-4A52-961D-9CDE3BE6FC33}" srcOrd="0" destOrd="0" presId="urn:microsoft.com/office/officeart/2005/8/layout/arrow5"/>
    <dgm:cxn modelId="{83B3FD6B-7BBE-4A81-B1E2-94F6045E7E00}" type="presOf" srcId="{EB07C9DF-9711-4DD4-9A81-DFB092A2DD70}" destId="{2BE9EA3F-7BC9-4B83-BFE6-3F9DE2836951}" srcOrd="0" destOrd="0" presId="urn:microsoft.com/office/officeart/2005/8/layout/arrow5"/>
    <dgm:cxn modelId="{CFFC9181-8600-4BA3-B4B2-305682761E2D}" type="presOf" srcId="{84FB6A5A-A4E9-4C29-AF5A-82C060EAC948}" destId="{46495AFB-09DA-4AC3-97CF-89FB72885575}" srcOrd="0" destOrd="0" presId="urn:microsoft.com/office/officeart/2005/8/layout/arrow5"/>
    <dgm:cxn modelId="{5D1BD1A2-F965-4D1E-9B39-43C7208E2011}" srcId="{D2BE93B3-6BEB-4C3B-A950-224C7EB4D82F}" destId="{35E65741-CA22-4DAC-8CC2-33AA1DF0162F}" srcOrd="1" destOrd="0" parTransId="{5DA17B09-BB66-44CA-9507-5994A2320F9F}" sibTransId="{96B987E4-6D5F-4E55-B7DA-2DA3F11F4B9B}"/>
    <dgm:cxn modelId="{AD16B9A6-DA0A-49A5-8C88-7DFE75F57E89}" srcId="{D2BE93B3-6BEB-4C3B-A950-224C7EB4D82F}" destId="{D8B4A515-2162-453D-8679-F8137729256A}" srcOrd="0" destOrd="0" parTransId="{EDC9039B-D06C-4480-BBF4-300B3BAF7123}" sibTransId="{8AF279B9-41D1-41DA-BF90-4ADD2B624D33}"/>
    <dgm:cxn modelId="{810DE8D1-1434-4856-9CDE-152ED02C36A9}" srcId="{D2BE93B3-6BEB-4C3B-A950-224C7EB4D82F}" destId="{EB07C9DF-9711-4DD4-9A81-DFB092A2DD70}" srcOrd="2" destOrd="0" parTransId="{4FC11BA4-5299-4D2D-B3ED-3A7B553CAF6C}" sibTransId="{84529F86-7F53-4F17-ABCB-A4FCB1AE9F77}"/>
    <dgm:cxn modelId="{860A6EF5-D630-406E-924D-C0FC43D1ECD1}" type="presOf" srcId="{00C609D7-8E8E-4D04-92C4-A60180F8A20B}" destId="{45A1E3BC-4C21-4A08-BA63-980BF37BAD6C}" srcOrd="0" destOrd="0" presId="urn:microsoft.com/office/officeart/2005/8/layout/arrow5"/>
    <dgm:cxn modelId="{EAB83316-9DE1-4E4A-A8E2-5B7B501F2D2A}" type="presParOf" srcId="{4A36F13E-9C4B-4A52-961D-9CDE3BE6FC33}" destId="{8461E0AA-CA33-452A-9B04-2B2E35C93789}" srcOrd="0" destOrd="0" presId="urn:microsoft.com/office/officeart/2005/8/layout/arrow5"/>
    <dgm:cxn modelId="{72D941C5-9FA1-444A-9738-7869F9FDD10A}" type="presParOf" srcId="{4A36F13E-9C4B-4A52-961D-9CDE3BE6FC33}" destId="{4F416BC8-71ED-4364-A793-985F5CB42ADA}" srcOrd="1" destOrd="0" presId="urn:microsoft.com/office/officeart/2005/8/layout/arrow5"/>
    <dgm:cxn modelId="{A6FC2775-42A5-404E-A6AC-D5AF4634E9C2}" type="presParOf" srcId="{4A36F13E-9C4B-4A52-961D-9CDE3BE6FC33}" destId="{2BE9EA3F-7BC9-4B83-BFE6-3F9DE2836951}" srcOrd="2" destOrd="0" presId="urn:microsoft.com/office/officeart/2005/8/layout/arrow5"/>
    <dgm:cxn modelId="{207D4151-2D40-4BB7-A942-3A526025F2E0}" type="presParOf" srcId="{4A36F13E-9C4B-4A52-961D-9CDE3BE6FC33}" destId="{45A1E3BC-4C21-4A08-BA63-980BF37BAD6C}" srcOrd="3" destOrd="0" presId="urn:microsoft.com/office/officeart/2005/8/layout/arrow5"/>
    <dgm:cxn modelId="{1F34C073-2090-4578-B156-9C176A96A568}" type="presParOf" srcId="{4A36F13E-9C4B-4A52-961D-9CDE3BE6FC33}" destId="{46495AFB-09DA-4AC3-97CF-89FB72885575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591963-B368-441C-8087-60F776A025F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9611D7F-BB39-410D-959B-7E02FFEBC342}">
      <dgm:prSet/>
      <dgm:spPr/>
      <dgm:t>
        <a:bodyPr/>
        <a:lstStyle/>
        <a:p>
          <a:pPr>
            <a:defRPr cap="all"/>
          </a:pPr>
          <a:r>
            <a:rPr lang="tr-TR" b="1"/>
            <a:t>Sağlığın Belirleyicileri (Sağlığın Sosyal Belirleyicileri)</a:t>
          </a:r>
          <a:endParaRPr lang="en-US"/>
        </a:p>
      </dgm:t>
    </dgm:pt>
    <dgm:pt modelId="{614829B5-5123-49B3-B610-DB92FB0D9973}" type="parTrans" cxnId="{34C89C70-47D3-4E09-A17D-FFB3AC3E8A23}">
      <dgm:prSet/>
      <dgm:spPr/>
      <dgm:t>
        <a:bodyPr/>
        <a:lstStyle/>
        <a:p>
          <a:endParaRPr lang="en-US"/>
        </a:p>
      </dgm:t>
    </dgm:pt>
    <dgm:pt modelId="{FEC3ACA5-FBFB-4FFA-AE89-552A2CD12E60}" type="sibTrans" cxnId="{34C89C70-47D3-4E09-A17D-FFB3AC3E8A23}">
      <dgm:prSet/>
      <dgm:spPr/>
      <dgm:t>
        <a:bodyPr/>
        <a:lstStyle/>
        <a:p>
          <a:endParaRPr lang="en-US"/>
        </a:p>
      </dgm:t>
    </dgm:pt>
    <dgm:pt modelId="{64A7E36E-9660-419F-9343-A28E09FCA6CD}">
      <dgm:prSet/>
      <dgm:spPr/>
      <dgm:t>
        <a:bodyPr/>
        <a:lstStyle/>
        <a:p>
          <a:pPr>
            <a:defRPr cap="all"/>
          </a:pPr>
          <a:r>
            <a:rPr lang="tr-TR" b="1"/>
            <a:t>Gelir ve sosyal durum:</a:t>
          </a:r>
          <a:r>
            <a:rPr lang="tr-TR"/>
            <a:t> Yoksulluk → kötü beslenme, barınma ve sağlık hizmetine erişim zorluğu.</a:t>
          </a:r>
          <a:endParaRPr lang="en-US"/>
        </a:p>
      </dgm:t>
    </dgm:pt>
    <dgm:pt modelId="{7A6D2713-2B7A-4AE4-A980-EE6917A31A48}" type="parTrans" cxnId="{CB11E547-985A-4446-A82F-6CB05E6E4368}">
      <dgm:prSet/>
      <dgm:spPr/>
      <dgm:t>
        <a:bodyPr/>
        <a:lstStyle/>
        <a:p>
          <a:endParaRPr lang="en-US"/>
        </a:p>
      </dgm:t>
    </dgm:pt>
    <dgm:pt modelId="{BD9C76D3-572F-4175-9E96-9551690EC30D}" type="sibTrans" cxnId="{CB11E547-985A-4446-A82F-6CB05E6E4368}">
      <dgm:prSet/>
      <dgm:spPr/>
      <dgm:t>
        <a:bodyPr/>
        <a:lstStyle/>
        <a:p>
          <a:endParaRPr lang="en-US"/>
        </a:p>
      </dgm:t>
    </dgm:pt>
    <dgm:pt modelId="{E380004C-BAE1-4650-8A86-13DF9DFD4C5A}">
      <dgm:prSet/>
      <dgm:spPr/>
      <dgm:t>
        <a:bodyPr/>
        <a:lstStyle/>
        <a:p>
          <a:pPr>
            <a:defRPr cap="all"/>
          </a:pPr>
          <a:r>
            <a:rPr lang="tr-TR" b="1"/>
            <a:t>Eğitim:</a:t>
          </a:r>
          <a:r>
            <a:rPr lang="tr-TR"/>
            <a:t> Daha yüksek eğitim → daha iyi sağlık bilgisi, daha sağlıklı yaşam tarzı.</a:t>
          </a:r>
          <a:endParaRPr lang="en-US"/>
        </a:p>
      </dgm:t>
    </dgm:pt>
    <dgm:pt modelId="{37491CD9-1DBA-42CB-BD10-4F09E3E7B9CA}" type="parTrans" cxnId="{3497DAC8-1723-4F33-B8AB-C3E7400877CE}">
      <dgm:prSet/>
      <dgm:spPr/>
      <dgm:t>
        <a:bodyPr/>
        <a:lstStyle/>
        <a:p>
          <a:endParaRPr lang="en-US"/>
        </a:p>
      </dgm:t>
    </dgm:pt>
    <dgm:pt modelId="{4EDD98E4-A3AC-4318-A572-3B6570C55860}" type="sibTrans" cxnId="{3497DAC8-1723-4F33-B8AB-C3E7400877CE}">
      <dgm:prSet/>
      <dgm:spPr/>
      <dgm:t>
        <a:bodyPr/>
        <a:lstStyle/>
        <a:p>
          <a:endParaRPr lang="en-US"/>
        </a:p>
      </dgm:t>
    </dgm:pt>
    <dgm:pt modelId="{87046008-9412-4ACC-94E8-2A3CB39144F4}">
      <dgm:prSet/>
      <dgm:spPr/>
      <dgm:t>
        <a:bodyPr/>
        <a:lstStyle/>
        <a:p>
          <a:pPr>
            <a:defRPr cap="all"/>
          </a:pPr>
          <a:r>
            <a:rPr lang="tr-TR" b="1"/>
            <a:t>Yaşam tarzı:</a:t>
          </a:r>
          <a:r>
            <a:rPr lang="tr-TR"/>
            <a:t> Beslenme, fiziksel aktivite, sigara-alkol kullanımı.</a:t>
          </a:r>
          <a:endParaRPr lang="en-US"/>
        </a:p>
      </dgm:t>
    </dgm:pt>
    <dgm:pt modelId="{BFC4E04D-397A-4AB7-9C86-4DC78F7A191C}" type="parTrans" cxnId="{66EFD58B-48FF-4761-BD76-8E0F134E689D}">
      <dgm:prSet/>
      <dgm:spPr/>
      <dgm:t>
        <a:bodyPr/>
        <a:lstStyle/>
        <a:p>
          <a:endParaRPr lang="en-US"/>
        </a:p>
      </dgm:t>
    </dgm:pt>
    <dgm:pt modelId="{92E2DF31-ECF4-4BFE-939C-67F687B8EF6D}" type="sibTrans" cxnId="{66EFD58B-48FF-4761-BD76-8E0F134E689D}">
      <dgm:prSet/>
      <dgm:spPr/>
      <dgm:t>
        <a:bodyPr/>
        <a:lstStyle/>
        <a:p>
          <a:endParaRPr lang="en-US"/>
        </a:p>
      </dgm:t>
    </dgm:pt>
    <dgm:pt modelId="{1005A462-B1AD-4841-952A-D73B76369413}">
      <dgm:prSet/>
      <dgm:spPr/>
      <dgm:t>
        <a:bodyPr/>
        <a:lstStyle/>
        <a:p>
          <a:pPr>
            <a:defRPr cap="all"/>
          </a:pPr>
          <a:r>
            <a:rPr lang="tr-TR" b="1"/>
            <a:t>Sağlık hizmetlerine erişim:</a:t>
          </a:r>
          <a:r>
            <a:rPr lang="tr-TR"/>
            <a:t> Aile hekimliği, hastane, ilaç erişimi.</a:t>
          </a:r>
          <a:endParaRPr lang="en-US"/>
        </a:p>
      </dgm:t>
    </dgm:pt>
    <dgm:pt modelId="{495FEDB5-93F6-4929-959E-6BD297417040}" type="parTrans" cxnId="{13C4F826-BB7F-45DB-9333-6B5519C0A7F0}">
      <dgm:prSet/>
      <dgm:spPr/>
      <dgm:t>
        <a:bodyPr/>
        <a:lstStyle/>
        <a:p>
          <a:endParaRPr lang="en-US"/>
        </a:p>
      </dgm:t>
    </dgm:pt>
    <dgm:pt modelId="{DBD45038-DEF3-4C9D-AC83-52C71C5808B2}" type="sibTrans" cxnId="{13C4F826-BB7F-45DB-9333-6B5519C0A7F0}">
      <dgm:prSet/>
      <dgm:spPr/>
      <dgm:t>
        <a:bodyPr/>
        <a:lstStyle/>
        <a:p>
          <a:endParaRPr lang="en-US"/>
        </a:p>
      </dgm:t>
    </dgm:pt>
    <dgm:pt modelId="{34D473F7-9A54-4921-BC87-DDEC798B3317}">
      <dgm:prSet/>
      <dgm:spPr/>
      <dgm:t>
        <a:bodyPr/>
        <a:lstStyle/>
        <a:p>
          <a:pPr>
            <a:defRPr cap="all"/>
          </a:pPr>
          <a:r>
            <a:rPr lang="tr-TR" b="1"/>
            <a:t>Çevresel faktörler:</a:t>
          </a:r>
          <a:r>
            <a:rPr lang="tr-TR"/>
            <a:t> Su, hava, barınma koşulları, iş sağlığı.</a:t>
          </a:r>
          <a:endParaRPr lang="en-US"/>
        </a:p>
      </dgm:t>
    </dgm:pt>
    <dgm:pt modelId="{C9F8F9DB-E54D-42E6-83A0-59B75764B8E5}" type="parTrans" cxnId="{982A8A93-94A0-4EAA-82AE-DB6C315A1C7D}">
      <dgm:prSet/>
      <dgm:spPr/>
      <dgm:t>
        <a:bodyPr/>
        <a:lstStyle/>
        <a:p>
          <a:endParaRPr lang="en-US"/>
        </a:p>
      </dgm:t>
    </dgm:pt>
    <dgm:pt modelId="{BC3E5B2D-6401-4BFF-AC1F-8AE7AB46015A}" type="sibTrans" cxnId="{982A8A93-94A0-4EAA-82AE-DB6C315A1C7D}">
      <dgm:prSet/>
      <dgm:spPr/>
      <dgm:t>
        <a:bodyPr/>
        <a:lstStyle/>
        <a:p>
          <a:endParaRPr lang="en-US"/>
        </a:p>
      </dgm:t>
    </dgm:pt>
    <dgm:pt modelId="{D1938BBE-A69C-41F6-BFE0-9C16EDEC2343}">
      <dgm:prSet/>
      <dgm:spPr/>
      <dgm:t>
        <a:bodyPr/>
        <a:lstStyle/>
        <a:p>
          <a:pPr>
            <a:defRPr cap="all"/>
          </a:pPr>
          <a:r>
            <a:rPr lang="tr-TR" b="1"/>
            <a:t>Genetik faktörler:</a:t>
          </a:r>
          <a:r>
            <a:rPr lang="tr-TR"/>
            <a:t> Kalıtsal hastalıklara yatkınlık.</a:t>
          </a:r>
          <a:endParaRPr lang="en-US"/>
        </a:p>
      </dgm:t>
    </dgm:pt>
    <dgm:pt modelId="{638C8406-3CBE-479A-BDA0-4234EC80DD0E}" type="parTrans" cxnId="{E0F5D6A2-034C-4189-B9B6-4AE837E71F8E}">
      <dgm:prSet/>
      <dgm:spPr/>
      <dgm:t>
        <a:bodyPr/>
        <a:lstStyle/>
        <a:p>
          <a:endParaRPr lang="en-US"/>
        </a:p>
      </dgm:t>
    </dgm:pt>
    <dgm:pt modelId="{A01EF83E-CE4D-45BD-9086-1BADF9CA47F7}" type="sibTrans" cxnId="{E0F5D6A2-034C-4189-B9B6-4AE837E71F8E}">
      <dgm:prSet/>
      <dgm:spPr/>
      <dgm:t>
        <a:bodyPr/>
        <a:lstStyle/>
        <a:p>
          <a:endParaRPr lang="en-US"/>
        </a:p>
      </dgm:t>
    </dgm:pt>
    <dgm:pt modelId="{F43F8D7C-1230-414C-8FA7-D9C11C9875DE}">
      <dgm:prSet/>
      <dgm:spPr/>
      <dgm:t>
        <a:bodyPr/>
        <a:lstStyle/>
        <a:p>
          <a:pPr>
            <a:defRPr cap="all"/>
          </a:pPr>
          <a:r>
            <a:rPr lang="tr-TR" b="1"/>
            <a:t>Kültürel faktörler:</a:t>
          </a:r>
          <a:r>
            <a:rPr lang="tr-TR"/>
            <a:t> Sağlık algısı, geleneksel tedavi yöntemlerine bakış.</a:t>
          </a:r>
          <a:endParaRPr lang="en-US"/>
        </a:p>
      </dgm:t>
    </dgm:pt>
    <dgm:pt modelId="{B4B8DBEF-10DD-4141-BB61-6419EDD67EBA}" type="parTrans" cxnId="{F3832B6D-940A-40AA-8019-C02B789F96A2}">
      <dgm:prSet/>
      <dgm:spPr/>
      <dgm:t>
        <a:bodyPr/>
        <a:lstStyle/>
        <a:p>
          <a:endParaRPr lang="en-US"/>
        </a:p>
      </dgm:t>
    </dgm:pt>
    <dgm:pt modelId="{B476C487-09CF-423F-ADBE-4FE0ACD436B4}" type="sibTrans" cxnId="{F3832B6D-940A-40AA-8019-C02B789F96A2}">
      <dgm:prSet/>
      <dgm:spPr/>
      <dgm:t>
        <a:bodyPr/>
        <a:lstStyle/>
        <a:p>
          <a:endParaRPr lang="en-US"/>
        </a:p>
      </dgm:t>
    </dgm:pt>
    <dgm:pt modelId="{FEE1D84C-538C-4012-8A5A-89CC713393F5}" type="pres">
      <dgm:prSet presAssocID="{87591963-B368-441C-8087-60F776A025F2}" presName="root" presStyleCnt="0">
        <dgm:presLayoutVars>
          <dgm:dir/>
          <dgm:resizeHandles val="exact"/>
        </dgm:presLayoutVars>
      </dgm:prSet>
      <dgm:spPr/>
    </dgm:pt>
    <dgm:pt modelId="{908F38E1-31D8-447F-83D7-9F6A2A2A9C5A}" type="pres">
      <dgm:prSet presAssocID="{39611D7F-BB39-410D-959B-7E02FFEBC342}" presName="compNode" presStyleCnt="0"/>
      <dgm:spPr/>
    </dgm:pt>
    <dgm:pt modelId="{D5C0B456-015B-414C-BBD6-7EC0772F784A}" type="pres">
      <dgm:prSet presAssocID="{39611D7F-BB39-410D-959B-7E02FFEBC342}" presName="iconBgRect" presStyleLbl="bgShp" presStyleIdx="0" presStyleCnt="8"/>
      <dgm:spPr/>
    </dgm:pt>
    <dgm:pt modelId="{57F59151-6F08-4BF8-A0F1-575D1DB7ABBD}" type="pres">
      <dgm:prSet presAssocID="{39611D7F-BB39-410D-959B-7E02FFEBC34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F5EFCC7-3CFC-4A65-BEAA-96A21B51B296}" type="pres">
      <dgm:prSet presAssocID="{39611D7F-BB39-410D-959B-7E02FFEBC342}" presName="spaceRect" presStyleCnt="0"/>
      <dgm:spPr/>
    </dgm:pt>
    <dgm:pt modelId="{D5EBEE89-9EEF-48B7-9D76-3815C26BEFED}" type="pres">
      <dgm:prSet presAssocID="{39611D7F-BB39-410D-959B-7E02FFEBC342}" presName="textRect" presStyleLbl="revTx" presStyleIdx="0" presStyleCnt="8">
        <dgm:presLayoutVars>
          <dgm:chMax val="1"/>
          <dgm:chPref val="1"/>
        </dgm:presLayoutVars>
      </dgm:prSet>
      <dgm:spPr/>
    </dgm:pt>
    <dgm:pt modelId="{534E4BE1-5A06-4634-A40C-88AC63240DE0}" type="pres">
      <dgm:prSet presAssocID="{FEC3ACA5-FBFB-4FFA-AE89-552A2CD12E60}" presName="sibTrans" presStyleCnt="0"/>
      <dgm:spPr/>
    </dgm:pt>
    <dgm:pt modelId="{5F63B961-1B1A-4C65-AF2F-5A6D684F661D}" type="pres">
      <dgm:prSet presAssocID="{64A7E36E-9660-419F-9343-A28E09FCA6CD}" presName="compNode" presStyleCnt="0"/>
      <dgm:spPr/>
    </dgm:pt>
    <dgm:pt modelId="{A8AFCF6A-1451-4D3E-8D36-4E9CC0C36536}" type="pres">
      <dgm:prSet presAssocID="{64A7E36E-9660-419F-9343-A28E09FCA6CD}" presName="iconBgRect" presStyleLbl="bgShp" presStyleIdx="1" presStyleCnt="8"/>
      <dgm:spPr/>
    </dgm:pt>
    <dgm:pt modelId="{2D3C23EA-3D28-4C9D-9C94-520C07549723}" type="pres">
      <dgm:prSet presAssocID="{64A7E36E-9660-419F-9343-A28E09FCA6C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D3FDE73-FC22-4828-80D9-033D97A50D0E}" type="pres">
      <dgm:prSet presAssocID="{64A7E36E-9660-419F-9343-A28E09FCA6CD}" presName="spaceRect" presStyleCnt="0"/>
      <dgm:spPr/>
    </dgm:pt>
    <dgm:pt modelId="{FFA3ACE9-CDBF-4324-91BD-B5F7FC1C836A}" type="pres">
      <dgm:prSet presAssocID="{64A7E36E-9660-419F-9343-A28E09FCA6CD}" presName="textRect" presStyleLbl="revTx" presStyleIdx="1" presStyleCnt="8">
        <dgm:presLayoutVars>
          <dgm:chMax val="1"/>
          <dgm:chPref val="1"/>
        </dgm:presLayoutVars>
      </dgm:prSet>
      <dgm:spPr/>
    </dgm:pt>
    <dgm:pt modelId="{2DAD5FB1-AAE7-459A-82AF-081965933AC0}" type="pres">
      <dgm:prSet presAssocID="{BD9C76D3-572F-4175-9E96-9551690EC30D}" presName="sibTrans" presStyleCnt="0"/>
      <dgm:spPr/>
    </dgm:pt>
    <dgm:pt modelId="{64F6DA42-0D9C-4704-8D78-E0BF9B634F97}" type="pres">
      <dgm:prSet presAssocID="{E380004C-BAE1-4650-8A86-13DF9DFD4C5A}" presName="compNode" presStyleCnt="0"/>
      <dgm:spPr/>
    </dgm:pt>
    <dgm:pt modelId="{E7537A86-F1E0-4B64-B484-0A7BAF3BA314}" type="pres">
      <dgm:prSet presAssocID="{E380004C-BAE1-4650-8A86-13DF9DFD4C5A}" presName="iconBgRect" presStyleLbl="bgShp" presStyleIdx="2" presStyleCnt="8"/>
      <dgm:spPr/>
    </dgm:pt>
    <dgm:pt modelId="{A62776BC-65EF-486B-A838-16DB19CC984C}" type="pres">
      <dgm:prSet presAssocID="{E380004C-BAE1-4650-8A86-13DF9DFD4C5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02EE5271-99E3-4CB2-B485-6FFBE01E6852}" type="pres">
      <dgm:prSet presAssocID="{E380004C-BAE1-4650-8A86-13DF9DFD4C5A}" presName="spaceRect" presStyleCnt="0"/>
      <dgm:spPr/>
    </dgm:pt>
    <dgm:pt modelId="{A58B146E-1D0F-48C6-BB0B-E2D5D055B893}" type="pres">
      <dgm:prSet presAssocID="{E380004C-BAE1-4650-8A86-13DF9DFD4C5A}" presName="textRect" presStyleLbl="revTx" presStyleIdx="2" presStyleCnt="8">
        <dgm:presLayoutVars>
          <dgm:chMax val="1"/>
          <dgm:chPref val="1"/>
        </dgm:presLayoutVars>
      </dgm:prSet>
      <dgm:spPr/>
    </dgm:pt>
    <dgm:pt modelId="{C69DFA24-60DA-4DE4-B7A7-ABF866F29DAA}" type="pres">
      <dgm:prSet presAssocID="{4EDD98E4-A3AC-4318-A572-3B6570C55860}" presName="sibTrans" presStyleCnt="0"/>
      <dgm:spPr/>
    </dgm:pt>
    <dgm:pt modelId="{007D6A5C-2D3D-4337-9E33-369F96192762}" type="pres">
      <dgm:prSet presAssocID="{87046008-9412-4ACC-94E8-2A3CB39144F4}" presName="compNode" presStyleCnt="0"/>
      <dgm:spPr/>
    </dgm:pt>
    <dgm:pt modelId="{47E8C125-FAD9-415F-A41C-4B031A24B5C9}" type="pres">
      <dgm:prSet presAssocID="{87046008-9412-4ACC-94E8-2A3CB39144F4}" presName="iconBgRect" presStyleLbl="bgShp" presStyleIdx="3" presStyleCnt="8"/>
      <dgm:spPr/>
    </dgm:pt>
    <dgm:pt modelId="{40F5DFF1-E2BC-4DFD-BB5D-FABAFFD6ABCA}" type="pres">
      <dgm:prSet presAssocID="{87046008-9412-4ACC-94E8-2A3CB39144F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ara İçilebilir"/>
        </a:ext>
      </dgm:extLst>
    </dgm:pt>
    <dgm:pt modelId="{A0A78339-1276-4D88-80B4-E3A1C6CC932D}" type="pres">
      <dgm:prSet presAssocID="{87046008-9412-4ACC-94E8-2A3CB39144F4}" presName="spaceRect" presStyleCnt="0"/>
      <dgm:spPr/>
    </dgm:pt>
    <dgm:pt modelId="{859C4300-BEF1-4E11-9BD3-D33C5790E786}" type="pres">
      <dgm:prSet presAssocID="{87046008-9412-4ACC-94E8-2A3CB39144F4}" presName="textRect" presStyleLbl="revTx" presStyleIdx="3" presStyleCnt="8">
        <dgm:presLayoutVars>
          <dgm:chMax val="1"/>
          <dgm:chPref val="1"/>
        </dgm:presLayoutVars>
      </dgm:prSet>
      <dgm:spPr/>
    </dgm:pt>
    <dgm:pt modelId="{DEE2F851-D810-4124-8CBA-51771F3A2A83}" type="pres">
      <dgm:prSet presAssocID="{92E2DF31-ECF4-4BFE-939C-67F687B8EF6D}" presName="sibTrans" presStyleCnt="0"/>
      <dgm:spPr/>
    </dgm:pt>
    <dgm:pt modelId="{BE22D506-1F09-480C-A409-7C86E79976EA}" type="pres">
      <dgm:prSet presAssocID="{1005A462-B1AD-4841-952A-D73B76369413}" presName="compNode" presStyleCnt="0"/>
      <dgm:spPr/>
    </dgm:pt>
    <dgm:pt modelId="{5AC733B9-652B-4B12-8D75-2D1073F96626}" type="pres">
      <dgm:prSet presAssocID="{1005A462-B1AD-4841-952A-D73B76369413}" presName="iconBgRect" presStyleLbl="bgShp" presStyleIdx="4" presStyleCnt="8"/>
      <dgm:spPr/>
    </dgm:pt>
    <dgm:pt modelId="{6B7B414F-5126-4216-887D-0665B1EB9AEA}" type="pres">
      <dgm:prSet presAssocID="{1005A462-B1AD-4841-952A-D73B7636941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5EBE13A-C74F-4B21-9711-910D6F58BCB1}" type="pres">
      <dgm:prSet presAssocID="{1005A462-B1AD-4841-952A-D73B76369413}" presName="spaceRect" presStyleCnt="0"/>
      <dgm:spPr/>
    </dgm:pt>
    <dgm:pt modelId="{552BB221-E954-4946-B818-EC23F002AD64}" type="pres">
      <dgm:prSet presAssocID="{1005A462-B1AD-4841-952A-D73B76369413}" presName="textRect" presStyleLbl="revTx" presStyleIdx="4" presStyleCnt="8">
        <dgm:presLayoutVars>
          <dgm:chMax val="1"/>
          <dgm:chPref val="1"/>
        </dgm:presLayoutVars>
      </dgm:prSet>
      <dgm:spPr/>
    </dgm:pt>
    <dgm:pt modelId="{95A3008E-0035-4886-B53B-DE658D3D339C}" type="pres">
      <dgm:prSet presAssocID="{DBD45038-DEF3-4C9D-AC83-52C71C5808B2}" presName="sibTrans" presStyleCnt="0"/>
      <dgm:spPr/>
    </dgm:pt>
    <dgm:pt modelId="{FF096B05-31FE-4CD7-AB04-4CDFE6479D6D}" type="pres">
      <dgm:prSet presAssocID="{34D473F7-9A54-4921-BC87-DDEC798B3317}" presName="compNode" presStyleCnt="0"/>
      <dgm:spPr/>
    </dgm:pt>
    <dgm:pt modelId="{C4BAD312-6469-425A-AC9A-F67DC11B9C0B}" type="pres">
      <dgm:prSet presAssocID="{34D473F7-9A54-4921-BC87-DDEC798B3317}" presName="iconBgRect" presStyleLbl="bgShp" presStyleIdx="5" presStyleCnt="8"/>
      <dgm:spPr/>
    </dgm:pt>
    <dgm:pt modelId="{A6364E33-D59F-454D-8E8B-6F66D67EF91F}" type="pres">
      <dgm:prSet presAssocID="{34D473F7-9A54-4921-BC87-DDEC798B331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E518011-A71C-4D83-A123-322261C793C2}" type="pres">
      <dgm:prSet presAssocID="{34D473F7-9A54-4921-BC87-DDEC798B3317}" presName="spaceRect" presStyleCnt="0"/>
      <dgm:spPr/>
    </dgm:pt>
    <dgm:pt modelId="{0458B82E-AEDB-4141-B638-2C0AC67C9754}" type="pres">
      <dgm:prSet presAssocID="{34D473F7-9A54-4921-BC87-DDEC798B3317}" presName="textRect" presStyleLbl="revTx" presStyleIdx="5" presStyleCnt="8">
        <dgm:presLayoutVars>
          <dgm:chMax val="1"/>
          <dgm:chPref val="1"/>
        </dgm:presLayoutVars>
      </dgm:prSet>
      <dgm:spPr/>
    </dgm:pt>
    <dgm:pt modelId="{EF6102CC-6967-4EC6-AEFE-22DACE60C5FA}" type="pres">
      <dgm:prSet presAssocID="{BC3E5B2D-6401-4BFF-AC1F-8AE7AB46015A}" presName="sibTrans" presStyleCnt="0"/>
      <dgm:spPr/>
    </dgm:pt>
    <dgm:pt modelId="{8D786210-B77E-4A7D-B07B-1276C3D03C1F}" type="pres">
      <dgm:prSet presAssocID="{D1938BBE-A69C-41F6-BFE0-9C16EDEC2343}" presName="compNode" presStyleCnt="0"/>
      <dgm:spPr/>
    </dgm:pt>
    <dgm:pt modelId="{034DA1C0-3B0A-4C8F-9D93-E7B932C96BBE}" type="pres">
      <dgm:prSet presAssocID="{D1938BBE-A69C-41F6-BFE0-9C16EDEC2343}" presName="iconBgRect" presStyleLbl="bgShp" presStyleIdx="6" presStyleCnt="8"/>
      <dgm:spPr/>
    </dgm:pt>
    <dgm:pt modelId="{8ACAD268-FD40-492B-B3A3-47CE44A54594}" type="pres">
      <dgm:prSet presAssocID="{D1938BBE-A69C-41F6-BFE0-9C16EDEC234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7388B88-D639-4971-8BE6-C92EC84D69D5}" type="pres">
      <dgm:prSet presAssocID="{D1938BBE-A69C-41F6-BFE0-9C16EDEC2343}" presName="spaceRect" presStyleCnt="0"/>
      <dgm:spPr/>
    </dgm:pt>
    <dgm:pt modelId="{434C0565-0A49-4B88-90FB-952B176EA2E0}" type="pres">
      <dgm:prSet presAssocID="{D1938BBE-A69C-41F6-BFE0-9C16EDEC2343}" presName="textRect" presStyleLbl="revTx" presStyleIdx="6" presStyleCnt="8">
        <dgm:presLayoutVars>
          <dgm:chMax val="1"/>
          <dgm:chPref val="1"/>
        </dgm:presLayoutVars>
      </dgm:prSet>
      <dgm:spPr/>
    </dgm:pt>
    <dgm:pt modelId="{B16A1179-1F81-43F0-8689-5476F58515E2}" type="pres">
      <dgm:prSet presAssocID="{A01EF83E-CE4D-45BD-9086-1BADF9CA47F7}" presName="sibTrans" presStyleCnt="0"/>
      <dgm:spPr/>
    </dgm:pt>
    <dgm:pt modelId="{FD8228CB-FA4D-4020-B6AD-572FAE4F563D}" type="pres">
      <dgm:prSet presAssocID="{F43F8D7C-1230-414C-8FA7-D9C11C9875DE}" presName="compNode" presStyleCnt="0"/>
      <dgm:spPr/>
    </dgm:pt>
    <dgm:pt modelId="{2A05537E-E694-4EF6-8E38-39F864024878}" type="pres">
      <dgm:prSet presAssocID="{F43F8D7C-1230-414C-8FA7-D9C11C9875DE}" presName="iconBgRect" presStyleLbl="bgShp" presStyleIdx="7" presStyleCnt="8"/>
      <dgm:spPr/>
    </dgm:pt>
    <dgm:pt modelId="{67D4BEE0-6DB5-4B98-B7A1-2FAB8448EAC8}" type="pres">
      <dgm:prSet presAssocID="{F43F8D7C-1230-414C-8FA7-D9C11C9875D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90ED876B-DF7B-4C95-9C65-A7C5CED2090D}" type="pres">
      <dgm:prSet presAssocID="{F43F8D7C-1230-414C-8FA7-D9C11C9875DE}" presName="spaceRect" presStyleCnt="0"/>
      <dgm:spPr/>
    </dgm:pt>
    <dgm:pt modelId="{65CAD77A-1A68-435A-9B0D-DEBB104E3F77}" type="pres">
      <dgm:prSet presAssocID="{F43F8D7C-1230-414C-8FA7-D9C11C9875DE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3C4F826-BB7F-45DB-9333-6B5519C0A7F0}" srcId="{87591963-B368-441C-8087-60F776A025F2}" destId="{1005A462-B1AD-4841-952A-D73B76369413}" srcOrd="4" destOrd="0" parTransId="{495FEDB5-93F6-4929-959E-6BD297417040}" sibTransId="{DBD45038-DEF3-4C9D-AC83-52C71C5808B2}"/>
    <dgm:cxn modelId="{3D639A2B-8765-4EB6-BF06-89B48FBB6CB6}" type="presOf" srcId="{64A7E36E-9660-419F-9343-A28E09FCA6CD}" destId="{FFA3ACE9-CDBF-4324-91BD-B5F7FC1C836A}" srcOrd="0" destOrd="0" presId="urn:microsoft.com/office/officeart/2018/5/layout/IconCircleLabelList"/>
    <dgm:cxn modelId="{60CE1C34-0F27-4D0B-8C6E-0E83F2125F22}" type="presOf" srcId="{39611D7F-BB39-410D-959B-7E02FFEBC342}" destId="{D5EBEE89-9EEF-48B7-9D76-3815C26BEFED}" srcOrd="0" destOrd="0" presId="urn:microsoft.com/office/officeart/2018/5/layout/IconCircleLabelList"/>
    <dgm:cxn modelId="{F71F9B3B-7CAF-488F-87B0-5333C11C47D3}" type="presOf" srcId="{E380004C-BAE1-4650-8A86-13DF9DFD4C5A}" destId="{A58B146E-1D0F-48C6-BB0B-E2D5D055B893}" srcOrd="0" destOrd="0" presId="urn:microsoft.com/office/officeart/2018/5/layout/IconCircleLabelList"/>
    <dgm:cxn modelId="{EC02563C-CFB9-4FD7-B274-726C125B4949}" type="presOf" srcId="{1005A462-B1AD-4841-952A-D73B76369413}" destId="{552BB221-E954-4946-B818-EC23F002AD64}" srcOrd="0" destOrd="0" presId="urn:microsoft.com/office/officeart/2018/5/layout/IconCircleLabelList"/>
    <dgm:cxn modelId="{C3022F40-2A0F-40FE-A73D-60731722B32C}" type="presOf" srcId="{87591963-B368-441C-8087-60F776A025F2}" destId="{FEE1D84C-538C-4012-8A5A-89CC713393F5}" srcOrd="0" destOrd="0" presId="urn:microsoft.com/office/officeart/2018/5/layout/IconCircleLabelList"/>
    <dgm:cxn modelId="{270B5662-8189-48FF-8972-7DE207612921}" type="presOf" srcId="{D1938BBE-A69C-41F6-BFE0-9C16EDEC2343}" destId="{434C0565-0A49-4B88-90FB-952B176EA2E0}" srcOrd="0" destOrd="0" presId="urn:microsoft.com/office/officeart/2018/5/layout/IconCircleLabelList"/>
    <dgm:cxn modelId="{CB11E547-985A-4446-A82F-6CB05E6E4368}" srcId="{87591963-B368-441C-8087-60F776A025F2}" destId="{64A7E36E-9660-419F-9343-A28E09FCA6CD}" srcOrd="1" destOrd="0" parTransId="{7A6D2713-2B7A-4AE4-A980-EE6917A31A48}" sibTransId="{BD9C76D3-572F-4175-9E96-9551690EC30D}"/>
    <dgm:cxn modelId="{F3832B6D-940A-40AA-8019-C02B789F96A2}" srcId="{87591963-B368-441C-8087-60F776A025F2}" destId="{F43F8D7C-1230-414C-8FA7-D9C11C9875DE}" srcOrd="7" destOrd="0" parTransId="{B4B8DBEF-10DD-4141-BB61-6419EDD67EBA}" sibTransId="{B476C487-09CF-423F-ADBE-4FE0ACD436B4}"/>
    <dgm:cxn modelId="{34C89C70-47D3-4E09-A17D-FFB3AC3E8A23}" srcId="{87591963-B368-441C-8087-60F776A025F2}" destId="{39611D7F-BB39-410D-959B-7E02FFEBC342}" srcOrd="0" destOrd="0" parTransId="{614829B5-5123-49B3-B610-DB92FB0D9973}" sibTransId="{FEC3ACA5-FBFB-4FFA-AE89-552A2CD12E60}"/>
    <dgm:cxn modelId="{7A140257-6738-4BB2-99DE-BBCEF928C420}" type="presOf" srcId="{F43F8D7C-1230-414C-8FA7-D9C11C9875DE}" destId="{65CAD77A-1A68-435A-9B0D-DEBB104E3F77}" srcOrd="0" destOrd="0" presId="urn:microsoft.com/office/officeart/2018/5/layout/IconCircleLabelList"/>
    <dgm:cxn modelId="{72C6F37A-11C9-4AD7-B6BE-CB871F3CA27F}" type="presOf" srcId="{34D473F7-9A54-4921-BC87-DDEC798B3317}" destId="{0458B82E-AEDB-4141-B638-2C0AC67C9754}" srcOrd="0" destOrd="0" presId="urn:microsoft.com/office/officeart/2018/5/layout/IconCircleLabelList"/>
    <dgm:cxn modelId="{66EFD58B-48FF-4761-BD76-8E0F134E689D}" srcId="{87591963-B368-441C-8087-60F776A025F2}" destId="{87046008-9412-4ACC-94E8-2A3CB39144F4}" srcOrd="3" destOrd="0" parTransId="{BFC4E04D-397A-4AB7-9C86-4DC78F7A191C}" sibTransId="{92E2DF31-ECF4-4BFE-939C-67F687B8EF6D}"/>
    <dgm:cxn modelId="{982A8A93-94A0-4EAA-82AE-DB6C315A1C7D}" srcId="{87591963-B368-441C-8087-60F776A025F2}" destId="{34D473F7-9A54-4921-BC87-DDEC798B3317}" srcOrd="5" destOrd="0" parTransId="{C9F8F9DB-E54D-42E6-83A0-59B75764B8E5}" sibTransId="{BC3E5B2D-6401-4BFF-AC1F-8AE7AB46015A}"/>
    <dgm:cxn modelId="{E0F5D6A2-034C-4189-B9B6-4AE837E71F8E}" srcId="{87591963-B368-441C-8087-60F776A025F2}" destId="{D1938BBE-A69C-41F6-BFE0-9C16EDEC2343}" srcOrd="6" destOrd="0" parTransId="{638C8406-3CBE-479A-BDA0-4234EC80DD0E}" sibTransId="{A01EF83E-CE4D-45BD-9086-1BADF9CA47F7}"/>
    <dgm:cxn modelId="{3497DAC8-1723-4F33-B8AB-C3E7400877CE}" srcId="{87591963-B368-441C-8087-60F776A025F2}" destId="{E380004C-BAE1-4650-8A86-13DF9DFD4C5A}" srcOrd="2" destOrd="0" parTransId="{37491CD9-1DBA-42CB-BD10-4F09E3E7B9CA}" sibTransId="{4EDD98E4-A3AC-4318-A572-3B6570C55860}"/>
    <dgm:cxn modelId="{07DE26E4-6524-4703-BBE7-D689A28D2E9E}" type="presOf" srcId="{87046008-9412-4ACC-94E8-2A3CB39144F4}" destId="{859C4300-BEF1-4E11-9BD3-D33C5790E786}" srcOrd="0" destOrd="0" presId="urn:microsoft.com/office/officeart/2018/5/layout/IconCircleLabelList"/>
    <dgm:cxn modelId="{1102ABDF-9262-49B5-8517-91CB695696BC}" type="presParOf" srcId="{FEE1D84C-538C-4012-8A5A-89CC713393F5}" destId="{908F38E1-31D8-447F-83D7-9F6A2A2A9C5A}" srcOrd="0" destOrd="0" presId="urn:microsoft.com/office/officeart/2018/5/layout/IconCircleLabelList"/>
    <dgm:cxn modelId="{0F613A8F-B7D4-4B10-A23F-2D04D2C1C4D7}" type="presParOf" srcId="{908F38E1-31D8-447F-83D7-9F6A2A2A9C5A}" destId="{D5C0B456-015B-414C-BBD6-7EC0772F784A}" srcOrd="0" destOrd="0" presId="urn:microsoft.com/office/officeart/2018/5/layout/IconCircleLabelList"/>
    <dgm:cxn modelId="{24F3AEC1-1D5B-4554-9F84-BEAC9785F509}" type="presParOf" srcId="{908F38E1-31D8-447F-83D7-9F6A2A2A9C5A}" destId="{57F59151-6F08-4BF8-A0F1-575D1DB7ABBD}" srcOrd="1" destOrd="0" presId="urn:microsoft.com/office/officeart/2018/5/layout/IconCircleLabelList"/>
    <dgm:cxn modelId="{A44A5027-C779-4E8D-9806-8B1AF2137E14}" type="presParOf" srcId="{908F38E1-31D8-447F-83D7-9F6A2A2A9C5A}" destId="{0F5EFCC7-3CFC-4A65-BEAA-96A21B51B296}" srcOrd="2" destOrd="0" presId="urn:microsoft.com/office/officeart/2018/5/layout/IconCircleLabelList"/>
    <dgm:cxn modelId="{152CE90D-C27C-4BC5-859F-850A1610EF3F}" type="presParOf" srcId="{908F38E1-31D8-447F-83D7-9F6A2A2A9C5A}" destId="{D5EBEE89-9EEF-48B7-9D76-3815C26BEFED}" srcOrd="3" destOrd="0" presId="urn:microsoft.com/office/officeart/2018/5/layout/IconCircleLabelList"/>
    <dgm:cxn modelId="{25E02AD0-1ECC-4F2E-8537-F1A17C2C63D8}" type="presParOf" srcId="{FEE1D84C-538C-4012-8A5A-89CC713393F5}" destId="{534E4BE1-5A06-4634-A40C-88AC63240DE0}" srcOrd="1" destOrd="0" presId="urn:microsoft.com/office/officeart/2018/5/layout/IconCircleLabelList"/>
    <dgm:cxn modelId="{5875A386-2D03-416F-AF98-965301231590}" type="presParOf" srcId="{FEE1D84C-538C-4012-8A5A-89CC713393F5}" destId="{5F63B961-1B1A-4C65-AF2F-5A6D684F661D}" srcOrd="2" destOrd="0" presId="urn:microsoft.com/office/officeart/2018/5/layout/IconCircleLabelList"/>
    <dgm:cxn modelId="{61AE03DC-B156-4C20-B2F6-5A0D8C435F34}" type="presParOf" srcId="{5F63B961-1B1A-4C65-AF2F-5A6D684F661D}" destId="{A8AFCF6A-1451-4D3E-8D36-4E9CC0C36536}" srcOrd="0" destOrd="0" presId="urn:microsoft.com/office/officeart/2018/5/layout/IconCircleLabelList"/>
    <dgm:cxn modelId="{F82ABF92-139C-4744-B74B-DF2549958D36}" type="presParOf" srcId="{5F63B961-1B1A-4C65-AF2F-5A6D684F661D}" destId="{2D3C23EA-3D28-4C9D-9C94-520C07549723}" srcOrd="1" destOrd="0" presId="urn:microsoft.com/office/officeart/2018/5/layout/IconCircleLabelList"/>
    <dgm:cxn modelId="{09A6460D-AA40-43BF-8FBD-BB40CC3B49E7}" type="presParOf" srcId="{5F63B961-1B1A-4C65-AF2F-5A6D684F661D}" destId="{6D3FDE73-FC22-4828-80D9-033D97A50D0E}" srcOrd="2" destOrd="0" presId="urn:microsoft.com/office/officeart/2018/5/layout/IconCircleLabelList"/>
    <dgm:cxn modelId="{15F29CD8-DBD4-4A06-A23F-041DAD16C188}" type="presParOf" srcId="{5F63B961-1B1A-4C65-AF2F-5A6D684F661D}" destId="{FFA3ACE9-CDBF-4324-91BD-B5F7FC1C836A}" srcOrd="3" destOrd="0" presId="urn:microsoft.com/office/officeart/2018/5/layout/IconCircleLabelList"/>
    <dgm:cxn modelId="{53D37EB3-596D-437B-9B21-8F6C128B9BD0}" type="presParOf" srcId="{FEE1D84C-538C-4012-8A5A-89CC713393F5}" destId="{2DAD5FB1-AAE7-459A-82AF-081965933AC0}" srcOrd="3" destOrd="0" presId="urn:microsoft.com/office/officeart/2018/5/layout/IconCircleLabelList"/>
    <dgm:cxn modelId="{2EB59BFC-E14C-4399-8993-697B61FD5AB8}" type="presParOf" srcId="{FEE1D84C-538C-4012-8A5A-89CC713393F5}" destId="{64F6DA42-0D9C-4704-8D78-E0BF9B634F97}" srcOrd="4" destOrd="0" presId="urn:microsoft.com/office/officeart/2018/5/layout/IconCircleLabelList"/>
    <dgm:cxn modelId="{FB8433F9-7B48-48B3-873B-76E3D72BE53D}" type="presParOf" srcId="{64F6DA42-0D9C-4704-8D78-E0BF9B634F97}" destId="{E7537A86-F1E0-4B64-B484-0A7BAF3BA314}" srcOrd="0" destOrd="0" presId="urn:microsoft.com/office/officeart/2018/5/layout/IconCircleLabelList"/>
    <dgm:cxn modelId="{15F2B795-CBE6-4944-A634-A29927F24D33}" type="presParOf" srcId="{64F6DA42-0D9C-4704-8D78-E0BF9B634F97}" destId="{A62776BC-65EF-486B-A838-16DB19CC984C}" srcOrd="1" destOrd="0" presId="urn:microsoft.com/office/officeart/2018/5/layout/IconCircleLabelList"/>
    <dgm:cxn modelId="{006703A1-8BE6-4F86-9B03-9EC2A90ED0E8}" type="presParOf" srcId="{64F6DA42-0D9C-4704-8D78-E0BF9B634F97}" destId="{02EE5271-99E3-4CB2-B485-6FFBE01E6852}" srcOrd="2" destOrd="0" presId="urn:microsoft.com/office/officeart/2018/5/layout/IconCircleLabelList"/>
    <dgm:cxn modelId="{71F56936-3005-444B-BD65-19FE6DFDB90E}" type="presParOf" srcId="{64F6DA42-0D9C-4704-8D78-E0BF9B634F97}" destId="{A58B146E-1D0F-48C6-BB0B-E2D5D055B893}" srcOrd="3" destOrd="0" presId="urn:microsoft.com/office/officeart/2018/5/layout/IconCircleLabelList"/>
    <dgm:cxn modelId="{74AFFB24-F285-4B0E-AF26-DDBC3E6F71A4}" type="presParOf" srcId="{FEE1D84C-538C-4012-8A5A-89CC713393F5}" destId="{C69DFA24-60DA-4DE4-B7A7-ABF866F29DAA}" srcOrd="5" destOrd="0" presId="urn:microsoft.com/office/officeart/2018/5/layout/IconCircleLabelList"/>
    <dgm:cxn modelId="{AEBE4F43-6F3E-416D-95C0-4894DB7DBCB7}" type="presParOf" srcId="{FEE1D84C-538C-4012-8A5A-89CC713393F5}" destId="{007D6A5C-2D3D-4337-9E33-369F96192762}" srcOrd="6" destOrd="0" presId="urn:microsoft.com/office/officeart/2018/5/layout/IconCircleLabelList"/>
    <dgm:cxn modelId="{F8CEC308-22A5-48C0-80D0-51770FAE8A74}" type="presParOf" srcId="{007D6A5C-2D3D-4337-9E33-369F96192762}" destId="{47E8C125-FAD9-415F-A41C-4B031A24B5C9}" srcOrd="0" destOrd="0" presId="urn:microsoft.com/office/officeart/2018/5/layout/IconCircleLabelList"/>
    <dgm:cxn modelId="{11ABDC67-0D16-453E-B21D-CACC1F842F0E}" type="presParOf" srcId="{007D6A5C-2D3D-4337-9E33-369F96192762}" destId="{40F5DFF1-E2BC-4DFD-BB5D-FABAFFD6ABCA}" srcOrd="1" destOrd="0" presId="urn:microsoft.com/office/officeart/2018/5/layout/IconCircleLabelList"/>
    <dgm:cxn modelId="{B4D5387C-F86E-4888-A8AB-53A9DBDC506B}" type="presParOf" srcId="{007D6A5C-2D3D-4337-9E33-369F96192762}" destId="{A0A78339-1276-4D88-80B4-E3A1C6CC932D}" srcOrd="2" destOrd="0" presId="urn:microsoft.com/office/officeart/2018/5/layout/IconCircleLabelList"/>
    <dgm:cxn modelId="{2C689FE5-499D-43ED-8CF0-DEC8C81F5EF0}" type="presParOf" srcId="{007D6A5C-2D3D-4337-9E33-369F96192762}" destId="{859C4300-BEF1-4E11-9BD3-D33C5790E786}" srcOrd="3" destOrd="0" presId="urn:microsoft.com/office/officeart/2018/5/layout/IconCircleLabelList"/>
    <dgm:cxn modelId="{C6CB4B17-37B4-4849-9E23-F179CBA615F3}" type="presParOf" srcId="{FEE1D84C-538C-4012-8A5A-89CC713393F5}" destId="{DEE2F851-D810-4124-8CBA-51771F3A2A83}" srcOrd="7" destOrd="0" presId="urn:microsoft.com/office/officeart/2018/5/layout/IconCircleLabelList"/>
    <dgm:cxn modelId="{DDD2C715-202C-4C90-8AD0-69B1785C1CA1}" type="presParOf" srcId="{FEE1D84C-538C-4012-8A5A-89CC713393F5}" destId="{BE22D506-1F09-480C-A409-7C86E79976EA}" srcOrd="8" destOrd="0" presId="urn:microsoft.com/office/officeart/2018/5/layout/IconCircleLabelList"/>
    <dgm:cxn modelId="{B6476CC9-27B4-4BAE-8835-2DE5568FBAAA}" type="presParOf" srcId="{BE22D506-1F09-480C-A409-7C86E79976EA}" destId="{5AC733B9-652B-4B12-8D75-2D1073F96626}" srcOrd="0" destOrd="0" presId="urn:microsoft.com/office/officeart/2018/5/layout/IconCircleLabelList"/>
    <dgm:cxn modelId="{02F0F183-2A60-40D3-9623-4A42399FEC36}" type="presParOf" srcId="{BE22D506-1F09-480C-A409-7C86E79976EA}" destId="{6B7B414F-5126-4216-887D-0665B1EB9AEA}" srcOrd="1" destOrd="0" presId="urn:microsoft.com/office/officeart/2018/5/layout/IconCircleLabelList"/>
    <dgm:cxn modelId="{3CB47AD0-5069-4AC5-AC32-B0451E07E8CA}" type="presParOf" srcId="{BE22D506-1F09-480C-A409-7C86E79976EA}" destId="{55EBE13A-C74F-4B21-9711-910D6F58BCB1}" srcOrd="2" destOrd="0" presId="urn:microsoft.com/office/officeart/2018/5/layout/IconCircleLabelList"/>
    <dgm:cxn modelId="{5CD47FEA-D57B-4205-8AA1-AA362B6E30B7}" type="presParOf" srcId="{BE22D506-1F09-480C-A409-7C86E79976EA}" destId="{552BB221-E954-4946-B818-EC23F002AD64}" srcOrd="3" destOrd="0" presId="urn:microsoft.com/office/officeart/2018/5/layout/IconCircleLabelList"/>
    <dgm:cxn modelId="{7F2E83B3-2313-4127-A1EE-A08DCED048E5}" type="presParOf" srcId="{FEE1D84C-538C-4012-8A5A-89CC713393F5}" destId="{95A3008E-0035-4886-B53B-DE658D3D339C}" srcOrd="9" destOrd="0" presId="urn:microsoft.com/office/officeart/2018/5/layout/IconCircleLabelList"/>
    <dgm:cxn modelId="{2B00E8F4-0604-44AC-8F5B-ABE237EDE948}" type="presParOf" srcId="{FEE1D84C-538C-4012-8A5A-89CC713393F5}" destId="{FF096B05-31FE-4CD7-AB04-4CDFE6479D6D}" srcOrd="10" destOrd="0" presId="urn:microsoft.com/office/officeart/2018/5/layout/IconCircleLabelList"/>
    <dgm:cxn modelId="{A5A5D525-65B3-4180-99BA-D7A480064CE7}" type="presParOf" srcId="{FF096B05-31FE-4CD7-AB04-4CDFE6479D6D}" destId="{C4BAD312-6469-425A-AC9A-F67DC11B9C0B}" srcOrd="0" destOrd="0" presId="urn:microsoft.com/office/officeart/2018/5/layout/IconCircleLabelList"/>
    <dgm:cxn modelId="{3ADA2F2B-457D-4DEF-852E-5656A7380003}" type="presParOf" srcId="{FF096B05-31FE-4CD7-AB04-4CDFE6479D6D}" destId="{A6364E33-D59F-454D-8E8B-6F66D67EF91F}" srcOrd="1" destOrd="0" presId="urn:microsoft.com/office/officeart/2018/5/layout/IconCircleLabelList"/>
    <dgm:cxn modelId="{8855800A-2F94-4C9A-AA0F-5211321F099F}" type="presParOf" srcId="{FF096B05-31FE-4CD7-AB04-4CDFE6479D6D}" destId="{9E518011-A71C-4D83-A123-322261C793C2}" srcOrd="2" destOrd="0" presId="urn:microsoft.com/office/officeart/2018/5/layout/IconCircleLabelList"/>
    <dgm:cxn modelId="{6FBCB4C3-62D7-4B36-8643-B06B21DBBACD}" type="presParOf" srcId="{FF096B05-31FE-4CD7-AB04-4CDFE6479D6D}" destId="{0458B82E-AEDB-4141-B638-2C0AC67C9754}" srcOrd="3" destOrd="0" presId="urn:microsoft.com/office/officeart/2018/5/layout/IconCircleLabelList"/>
    <dgm:cxn modelId="{5DF618EF-3555-48F4-8435-C128C98372EA}" type="presParOf" srcId="{FEE1D84C-538C-4012-8A5A-89CC713393F5}" destId="{EF6102CC-6967-4EC6-AEFE-22DACE60C5FA}" srcOrd="11" destOrd="0" presId="urn:microsoft.com/office/officeart/2018/5/layout/IconCircleLabelList"/>
    <dgm:cxn modelId="{ADA59AA1-D266-443C-831B-50E99A74078D}" type="presParOf" srcId="{FEE1D84C-538C-4012-8A5A-89CC713393F5}" destId="{8D786210-B77E-4A7D-B07B-1276C3D03C1F}" srcOrd="12" destOrd="0" presId="urn:microsoft.com/office/officeart/2018/5/layout/IconCircleLabelList"/>
    <dgm:cxn modelId="{6B76FD25-9EF7-45B4-A0D2-A44CED651369}" type="presParOf" srcId="{8D786210-B77E-4A7D-B07B-1276C3D03C1F}" destId="{034DA1C0-3B0A-4C8F-9D93-E7B932C96BBE}" srcOrd="0" destOrd="0" presId="urn:microsoft.com/office/officeart/2018/5/layout/IconCircleLabelList"/>
    <dgm:cxn modelId="{45F7ED27-5A00-48F8-B804-9A1EFC6E211B}" type="presParOf" srcId="{8D786210-B77E-4A7D-B07B-1276C3D03C1F}" destId="{8ACAD268-FD40-492B-B3A3-47CE44A54594}" srcOrd="1" destOrd="0" presId="urn:microsoft.com/office/officeart/2018/5/layout/IconCircleLabelList"/>
    <dgm:cxn modelId="{45269D14-BF3D-47A6-8AAB-412637263D06}" type="presParOf" srcId="{8D786210-B77E-4A7D-B07B-1276C3D03C1F}" destId="{37388B88-D639-4971-8BE6-C92EC84D69D5}" srcOrd="2" destOrd="0" presId="urn:microsoft.com/office/officeart/2018/5/layout/IconCircleLabelList"/>
    <dgm:cxn modelId="{773F56BC-A322-4A20-A913-0E8DF8EA5BED}" type="presParOf" srcId="{8D786210-B77E-4A7D-B07B-1276C3D03C1F}" destId="{434C0565-0A49-4B88-90FB-952B176EA2E0}" srcOrd="3" destOrd="0" presId="urn:microsoft.com/office/officeart/2018/5/layout/IconCircleLabelList"/>
    <dgm:cxn modelId="{A6A0125D-BB46-4B91-BBA0-A184CFB99446}" type="presParOf" srcId="{FEE1D84C-538C-4012-8A5A-89CC713393F5}" destId="{B16A1179-1F81-43F0-8689-5476F58515E2}" srcOrd="13" destOrd="0" presId="urn:microsoft.com/office/officeart/2018/5/layout/IconCircleLabelList"/>
    <dgm:cxn modelId="{208B9AA4-AFF0-43B1-8C71-A7E5CDBE213B}" type="presParOf" srcId="{FEE1D84C-538C-4012-8A5A-89CC713393F5}" destId="{FD8228CB-FA4D-4020-B6AD-572FAE4F563D}" srcOrd="14" destOrd="0" presId="urn:microsoft.com/office/officeart/2018/5/layout/IconCircleLabelList"/>
    <dgm:cxn modelId="{449EB971-4814-40BF-B2EC-31A228E5E0E3}" type="presParOf" srcId="{FD8228CB-FA4D-4020-B6AD-572FAE4F563D}" destId="{2A05537E-E694-4EF6-8E38-39F864024878}" srcOrd="0" destOrd="0" presId="urn:microsoft.com/office/officeart/2018/5/layout/IconCircleLabelList"/>
    <dgm:cxn modelId="{72383E6D-CFBA-4B36-AF89-EDA74E6CBFD2}" type="presParOf" srcId="{FD8228CB-FA4D-4020-B6AD-572FAE4F563D}" destId="{67D4BEE0-6DB5-4B98-B7A1-2FAB8448EAC8}" srcOrd="1" destOrd="0" presId="urn:microsoft.com/office/officeart/2018/5/layout/IconCircleLabelList"/>
    <dgm:cxn modelId="{140BF4D6-EA1B-457B-90C6-70D3189F7EB6}" type="presParOf" srcId="{FD8228CB-FA4D-4020-B6AD-572FAE4F563D}" destId="{90ED876B-DF7B-4C95-9C65-A7C5CED2090D}" srcOrd="2" destOrd="0" presId="urn:microsoft.com/office/officeart/2018/5/layout/IconCircleLabelList"/>
    <dgm:cxn modelId="{6BC287B9-9F93-421F-AEB6-E7910B55FF84}" type="presParOf" srcId="{FD8228CB-FA4D-4020-B6AD-572FAE4F563D}" destId="{65CAD77A-1A68-435A-9B0D-DEBB104E3F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DE8B74-7B19-4122-9AB5-FFF5568FE8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85211E61-EA2B-431E-A558-FAA588596B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b="1" dirty="0"/>
            <a:t>DSÖ Tanımı:</a:t>
          </a:r>
          <a:r>
            <a:rPr lang="tr-TR" sz="1400" dirty="0"/>
            <a:t> "Çevresel faktörlerin insan sağlığı üzerindeki olumsuz etkilerinin önlenmesi ve kontrol altına alınması."</a:t>
          </a:r>
          <a:endParaRPr lang="en-US" sz="1400" dirty="0"/>
        </a:p>
      </dgm:t>
    </dgm:pt>
    <dgm:pt modelId="{C996D630-C055-4F63-8C7B-E977397E37E7}" type="parTrans" cxnId="{64C942ED-AEB7-4210-8AE1-AA914D3291FA}">
      <dgm:prSet/>
      <dgm:spPr/>
      <dgm:t>
        <a:bodyPr/>
        <a:lstStyle/>
        <a:p>
          <a:endParaRPr lang="en-US"/>
        </a:p>
      </dgm:t>
    </dgm:pt>
    <dgm:pt modelId="{C0770895-0B4D-4E54-BC83-AE07DF6F26EB}" type="sibTrans" cxnId="{64C942ED-AEB7-4210-8AE1-AA914D3291FA}">
      <dgm:prSet/>
      <dgm:spPr/>
      <dgm:t>
        <a:bodyPr/>
        <a:lstStyle/>
        <a:p>
          <a:endParaRPr lang="en-US"/>
        </a:p>
      </dgm:t>
    </dgm:pt>
    <dgm:pt modelId="{8326B180-FCF3-440C-90E8-C0BDB1AC91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dirty="0"/>
            <a:t>Kapsam: Hava, su, toprak kirliliği, atık yönetimi, kimyasal maruziyet, iklim değişikliği.</a:t>
          </a:r>
          <a:endParaRPr lang="en-US" sz="1400" dirty="0"/>
        </a:p>
      </dgm:t>
    </dgm:pt>
    <dgm:pt modelId="{CE3A2B6E-C22B-4DF0-A72A-8C712771E9F2}" type="parTrans" cxnId="{0AD96E17-93D0-44EA-8C9E-C424DE46B689}">
      <dgm:prSet/>
      <dgm:spPr/>
      <dgm:t>
        <a:bodyPr/>
        <a:lstStyle/>
        <a:p>
          <a:endParaRPr lang="en-US"/>
        </a:p>
      </dgm:t>
    </dgm:pt>
    <dgm:pt modelId="{27D053E2-8B63-4F71-9778-471B6B57A8CD}" type="sibTrans" cxnId="{0AD96E17-93D0-44EA-8C9E-C424DE46B689}">
      <dgm:prSet/>
      <dgm:spPr/>
      <dgm:t>
        <a:bodyPr/>
        <a:lstStyle/>
        <a:p>
          <a:endParaRPr lang="en-US"/>
        </a:p>
      </dgm:t>
    </dgm:pt>
    <dgm:pt modelId="{2C157ECC-636D-4E60-94C1-A1070D6C4216}" type="pres">
      <dgm:prSet presAssocID="{96DE8B74-7B19-4122-9AB5-FFF5568FE814}" presName="root" presStyleCnt="0">
        <dgm:presLayoutVars>
          <dgm:dir/>
          <dgm:resizeHandles val="exact"/>
        </dgm:presLayoutVars>
      </dgm:prSet>
      <dgm:spPr/>
    </dgm:pt>
    <dgm:pt modelId="{24057CB3-CF36-4D97-AA2E-CA96CD4C0039}" type="pres">
      <dgm:prSet presAssocID="{85211E61-EA2B-431E-A558-FAA588596B8F}" presName="compNode" presStyleCnt="0"/>
      <dgm:spPr/>
    </dgm:pt>
    <dgm:pt modelId="{D044A171-BA59-47D7-A5EC-39087F740E06}" type="pres">
      <dgm:prSet presAssocID="{85211E61-EA2B-431E-A558-FAA588596B8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727D7E7-478E-41E9-B948-F2B3DCE01136}" type="pres">
      <dgm:prSet presAssocID="{85211E61-EA2B-431E-A558-FAA588596B8F}" presName="spaceRect" presStyleCnt="0"/>
      <dgm:spPr/>
    </dgm:pt>
    <dgm:pt modelId="{8838BB11-A56F-4D26-B3F8-098AA9C2860A}" type="pres">
      <dgm:prSet presAssocID="{85211E61-EA2B-431E-A558-FAA588596B8F}" presName="textRect" presStyleLbl="revTx" presStyleIdx="0" presStyleCnt="2">
        <dgm:presLayoutVars>
          <dgm:chMax val="1"/>
          <dgm:chPref val="1"/>
        </dgm:presLayoutVars>
      </dgm:prSet>
      <dgm:spPr/>
    </dgm:pt>
    <dgm:pt modelId="{CDBEAB16-5AB1-4593-AB35-5AC893D9E396}" type="pres">
      <dgm:prSet presAssocID="{C0770895-0B4D-4E54-BC83-AE07DF6F26EB}" presName="sibTrans" presStyleCnt="0"/>
      <dgm:spPr/>
    </dgm:pt>
    <dgm:pt modelId="{79D05761-C9C6-4FBD-B15B-D9033E54F810}" type="pres">
      <dgm:prSet presAssocID="{8326B180-FCF3-440C-90E8-C0BDB1AC91D6}" presName="compNode" presStyleCnt="0"/>
      <dgm:spPr/>
    </dgm:pt>
    <dgm:pt modelId="{F663F9DD-6791-4F1D-A4CA-B3175D2D4563}" type="pres">
      <dgm:prSet presAssocID="{8326B180-FCF3-440C-90E8-C0BDB1AC91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ki"/>
        </a:ext>
      </dgm:extLst>
    </dgm:pt>
    <dgm:pt modelId="{9BDA8666-6AC3-4529-8899-A728229549FD}" type="pres">
      <dgm:prSet presAssocID="{8326B180-FCF3-440C-90E8-C0BDB1AC91D6}" presName="spaceRect" presStyleCnt="0"/>
      <dgm:spPr/>
    </dgm:pt>
    <dgm:pt modelId="{E0C038D7-157F-4620-9865-FCC00E6FD102}" type="pres">
      <dgm:prSet presAssocID="{8326B180-FCF3-440C-90E8-C0BDB1AC91D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AD96E17-93D0-44EA-8C9E-C424DE46B689}" srcId="{96DE8B74-7B19-4122-9AB5-FFF5568FE814}" destId="{8326B180-FCF3-440C-90E8-C0BDB1AC91D6}" srcOrd="1" destOrd="0" parTransId="{CE3A2B6E-C22B-4DF0-A72A-8C712771E9F2}" sibTransId="{27D053E2-8B63-4F71-9778-471B6B57A8CD}"/>
    <dgm:cxn modelId="{CDA5985D-54B8-4A55-964A-F329DCAC7580}" type="presOf" srcId="{96DE8B74-7B19-4122-9AB5-FFF5568FE814}" destId="{2C157ECC-636D-4E60-94C1-A1070D6C4216}" srcOrd="0" destOrd="0" presId="urn:microsoft.com/office/officeart/2018/2/layout/IconLabelList"/>
    <dgm:cxn modelId="{EB74AE90-4346-4EE1-A127-0C285B5827CA}" type="presOf" srcId="{8326B180-FCF3-440C-90E8-C0BDB1AC91D6}" destId="{E0C038D7-157F-4620-9865-FCC00E6FD102}" srcOrd="0" destOrd="0" presId="urn:microsoft.com/office/officeart/2018/2/layout/IconLabelList"/>
    <dgm:cxn modelId="{562835ED-26FB-49EA-9D5A-775BB022A433}" type="presOf" srcId="{85211E61-EA2B-431E-A558-FAA588596B8F}" destId="{8838BB11-A56F-4D26-B3F8-098AA9C2860A}" srcOrd="0" destOrd="0" presId="urn:microsoft.com/office/officeart/2018/2/layout/IconLabelList"/>
    <dgm:cxn modelId="{64C942ED-AEB7-4210-8AE1-AA914D3291FA}" srcId="{96DE8B74-7B19-4122-9AB5-FFF5568FE814}" destId="{85211E61-EA2B-431E-A558-FAA588596B8F}" srcOrd="0" destOrd="0" parTransId="{C996D630-C055-4F63-8C7B-E977397E37E7}" sibTransId="{C0770895-0B4D-4E54-BC83-AE07DF6F26EB}"/>
    <dgm:cxn modelId="{959BEA5C-3C5E-4928-9E6E-A53BE67757E8}" type="presParOf" srcId="{2C157ECC-636D-4E60-94C1-A1070D6C4216}" destId="{24057CB3-CF36-4D97-AA2E-CA96CD4C0039}" srcOrd="0" destOrd="0" presId="urn:microsoft.com/office/officeart/2018/2/layout/IconLabelList"/>
    <dgm:cxn modelId="{CB471CC5-FEFC-4213-B0A0-491F7DEC9CC9}" type="presParOf" srcId="{24057CB3-CF36-4D97-AA2E-CA96CD4C0039}" destId="{D044A171-BA59-47D7-A5EC-39087F740E06}" srcOrd="0" destOrd="0" presId="urn:microsoft.com/office/officeart/2018/2/layout/IconLabelList"/>
    <dgm:cxn modelId="{241F62CC-D904-4F1F-829F-DED1D033CB50}" type="presParOf" srcId="{24057CB3-CF36-4D97-AA2E-CA96CD4C0039}" destId="{0727D7E7-478E-41E9-B948-F2B3DCE01136}" srcOrd="1" destOrd="0" presId="urn:microsoft.com/office/officeart/2018/2/layout/IconLabelList"/>
    <dgm:cxn modelId="{A1698006-0CF9-4302-ABC6-F2785981D37D}" type="presParOf" srcId="{24057CB3-CF36-4D97-AA2E-CA96CD4C0039}" destId="{8838BB11-A56F-4D26-B3F8-098AA9C2860A}" srcOrd="2" destOrd="0" presId="urn:microsoft.com/office/officeart/2018/2/layout/IconLabelList"/>
    <dgm:cxn modelId="{C9162773-A89E-47C1-8E40-6E329D610697}" type="presParOf" srcId="{2C157ECC-636D-4E60-94C1-A1070D6C4216}" destId="{CDBEAB16-5AB1-4593-AB35-5AC893D9E396}" srcOrd="1" destOrd="0" presId="urn:microsoft.com/office/officeart/2018/2/layout/IconLabelList"/>
    <dgm:cxn modelId="{E1617036-28AC-441C-B1E3-F9DF16124702}" type="presParOf" srcId="{2C157ECC-636D-4E60-94C1-A1070D6C4216}" destId="{79D05761-C9C6-4FBD-B15B-D9033E54F810}" srcOrd="2" destOrd="0" presId="urn:microsoft.com/office/officeart/2018/2/layout/IconLabelList"/>
    <dgm:cxn modelId="{EBD812AA-BEF4-4E7B-9FC9-9A0CEE4048C5}" type="presParOf" srcId="{79D05761-C9C6-4FBD-B15B-D9033E54F810}" destId="{F663F9DD-6791-4F1D-A4CA-B3175D2D4563}" srcOrd="0" destOrd="0" presId="urn:microsoft.com/office/officeart/2018/2/layout/IconLabelList"/>
    <dgm:cxn modelId="{66AB6F43-054A-4614-A7E9-DC2257CCE100}" type="presParOf" srcId="{79D05761-C9C6-4FBD-B15B-D9033E54F810}" destId="{9BDA8666-6AC3-4529-8899-A728229549FD}" srcOrd="1" destOrd="0" presId="urn:microsoft.com/office/officeart/2018/2/layout/IconLabelList"/>
    <dgm:cxn modelId="{D428FF28-8C94-4834-AF08-8C569C19509C}" type="presParOf" srcId="{79D05761-C9C6-4FBD-B15B-D9033E54F810}" destId="{E0C038D7-157F-4620-9865-FCC00E6FD10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20FECC-A041-468E-95FB-6375E6D5652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2784F61-F282-46FB-9CA1-CED2419AE107}">
      <dgm:prSet/>
      <dgm:spPr/>
      <dgm:t>
        <a:bodyPr/>
        <a:lstStyle/>
        <a:p>
          <a:r>
            <a:rPr lang="tr-TR" b="1"/>
            <a:t>Temel Kavramlar</a:t>
          </a:r>
          <a:endParaRPr lang="en-US"/>
        </a:p>
      </dgm:t>
    </dgm:pt>
    <dgm:pt modelId="{7196AE14-07AA-4DFE-B3DE-FF7FC44F3F40}" type="parTrans" cxnId="{1CC6827F-FB11-4370-BD7E-63C06951D9A8}">
      <dgm:prSet/>
      <dgm:spPr/>
      <dgm:t>
        <a:bodyPr/>
        <a:lstStyle/>
        <a:p>
          <a:endParaRPr lang="en-US"/>
        </a:p>
      </dgm:t>
    </dgm:pt>
    <dgm:pt modelId="{C809EB96-BA0F-45B6-B585-7E95D4873034}" type="sibTrans" cxnId="{1CC6827F-FB11-4370-BD7E-63C06951D9A8}">
      <dgm:prSet/>
      <dgm:spPr/>
      <dgm:t>
        <a:bodyPr/>
        <a:lstStyle/>
        <a:p>
          <a:endParaRPr lang="en-US"/>
        </a:p>
      </dgm:t>
    </dgm:pt>
    <dgm:pt modelId="{0EF5A38D-2B99-4CFC-8D12-FD30E66C6C7A}">
      <dgm:prSet/>
      <dgm:spPr/>
      <dgm:t>
        <a:bodyPr/>
        <a:lstStyle/>
        <a:p>
          <a:r>
            <a:rPr lang="tr-TR" b="1"/>
            <a:t>Çevre:</a:t>
          </a:r>
          <a:r>
            <a:rPr lang="tr-TR"/>
            <a:t> İnsanı etkileyen dış faktörlerin tümü (fiziksel, kimyasal, biyolojik).</a:t>
          </a:r>
          <a:endParaRPr lang="en-US"/>
        </a:p>
      </dgm:t>
    </dgm:pt>
    <dgm:pt modelId="{F5BECC39-F841-4DBA-96FC-C21BBD69838F}" type="parTrans" cxnId="{B8AF87F5-C965-40D9-974A-884F12AA9819}">
      <dgm:prSet/>
      <dgm:spPr/>
      <dgm:t>
        <a:bodyPr/>
        <a:lstStyle/>
        <a:p>
          <a:endParaRPr lang="en-US"/>
        </a:p>
      </dgm:t>
    </dgm:pt>
    <dgm:pt modelId="{7C5D5711-2F64-4D0C-A2DC-2352CC61CF51}" type="sibTrans" cxnId="{B8AF87F5-C965-40D9-974A-884F12AA9819}">
      <dgm:prSet/>
      <dgm:spPr/>
      <dgm:t>
        <a:bodyPr/>
        <a:lstStyle/>
        <a:p>
          <a:endParaRPr lang="en-US"/>
        </a:p>
      </dgm:t>
    </dgm:pt>
    <dgm:pt modelId="{12EF1C93-1CBD-416F-B00E-3D25C7ECDD5A}">
      <dgm:prSet/>
      <dgm:spPr/>
      <dgm:t>
        <a:bodyPr/>
        <a:lstStyle/>
        <a:p>
          <a:r>
            <a:rPr lang="tr-TR" b="1" dirty="0"/>
            <a:t>Sağlık:</a:t>
          </a:r>
          <a:r>
            <a:rPr lang="tr-TR" dirty="0"/>
            <a:t> Fiziksel, </a:t>
          </a:r>
          <a:r>
            <a:rPr lang="tr-TR" dirty="0" err="1"/>
            <a:t>mental</a:t>
          </a:r>
          <a:r>
            <a:rPr lang="tr-TR" dirty="0"/>
            <a:t> ve sosyal iyilik hali.</a:t>
          </a:r>
          <a:endParaRPr lang="en-US" dirty="0"/>
        </a:p>
      </dgm:t>
    </dgm:pt>
    <dgm:pt modelId="{5612482C-1456-48CA-8928-C9DD05307991}" type="parTrans" cxnId="{164EF5D1-C5F0-4391-9C54-80314E677A8C}">
      <dgm:prSet/>
      <dgm:spPr/>
      <dgm:t>
        <a:bodyPr/>
        <a:lstStyle/>
        <a:p>
          <a:endParaRPr lang="en-US"/>
        </a:p>
      </dgm:t>
    </dgm:pt>
    <dgm:pt modelId="{9B4F3E0D-7809-4407-A128-41529D651EF4}" type="sibTrans" cxnId="{164EF5D1-C5F0-4391-9C54-80314E677A8C}">
      <dgm:prSet/>
      <dgm:spPr/>
      <dgm:t>
        <a:bodyPr/>
        <a:lstStyle/>
        <a:p>
          <a:endParaRPr lang="en-US"/>
        </a:p>
      </dgm:t>
    </dgm:pt>
    <dgm:pt modelId="{95536B11-3766-4181-AD42-D4D53DEAAB09}">
      <dgm:prSet/>
      <dgm:spPr/>
      <dgm:t>
        <a:bodyPr/>
        <a:lstStyle/>
        <a:p>
          <a:r>
            <a:rPr lang="tr-TR" b="1"/>
            <a:t>Sürdürülebilirlik:</a:t>
          </a:r>
          <a:r>
            <a:rPr lang="tr-TR"/>
            <a:t> Gelecek nesillerin ihtiyaçlarını tehlikeye atmadan mevcut ihtiyaçların karşılanması.</a:t>
          </a:r>
          <a:endParaRPr lang="en-US"/>
        </a:p>
      </dgm:t>
    </dgm:pt>
    <dgm:pt modelId="{F5CA3B82-0FBC-4271-8A99-6EA94CB54758}" type="parTrans" cxnId="{BE950DE1-97D2-4801-A8A1-0034CE4764B2}">
      <dgm:prSet/>
      <dgm:spPr/>
      <dgm:t>
        <a:bodyPr/>
        <a:lstStyle/>
        <a:p>
          <a:endParaRPr lang="en-US"/>
        </a:p>
      </dgm:t>
    </dgm:pt>
    <dgm:pt modelId="{806BE8FD-1F5E-4CF8-B06C-C93D2C04F84C}" type="sibTrans" cxnId="{BE950DE1-97D2-4801-A8A1-0034CE4764B2}">
      <dgm:prSet/>
      <dgm:spPr/>
      <dgm:t>
        <a:bodyPr/>
        <a:lstStyle/>
        <a:p>
          <a:endParaRPr lang="en-US"/>
        </a:p>
      </dgm:t>
    </dgm:pt>
    <dgm:pt modelId="{8E3A922F-145B-49BD-A3AC-7ADD64C7F257}" type="pres">
      <dgm:prSet presAssocID="{9F20FECC-A041-468E-95FB-6375E6D5652C}" presName="root" presStyleCnt="0">
        <dgm:presLayoutVars>
          <dgm:dir/>
          <dgm:resizeHandles val="exact"/>
        </dgm:presLayoutVars>
      </dgm:prSet>
      <dgm:spPr/>
    </dgm:pt>
    <dgm:pt modelId="{FD4D5299-713C-4B17-AC8B-9CC419DEED0D}" type="pres">
      <dgm:prSet presAssocID="{9F20FECC-A041-468E-95FB-6375E6D5652C}" presName="container" presStyleCnt="0">
        <dgm:presLayoutVars>
          <dgm:dir/>
          <dgm:resizeHandles val="exact"/>
        </dgm:presLayoutVars>
      </dgm:prSet>
      <dgm:spPr/>
    </dgm:pt>
    <dgm:pt modelId="{13EF4022-6D39-4854-97D8-9F9579BF8D22}" type="pres">
      <dgm:prSet presAssocID="{22784F61-F282-46FB-9CA1-CED2419AE107}" presName="compNode" presStyleCnt="0"/>
      <dgm:spPr/>
    </dgm:pt>
    <dgm:pt modelId="{1B1F7B0A-7CB2-4A52-945D-73B92A72A20C}" type="pres">
      <dgm:prSet presAssocID="{22784F61-F282-46FB-9CA1-CED2419AE107}" presName="iconBgRect" presStyleLbl="bgShp" presStyleIdx="0" presStyleCnt="4"/>
      <dgm:spPr/>
    </dgm:pt>
    <dgm:pt modelId="{A20F24C6-D67E-413A-AEFF-393882706CC5}" type="pres">
      <dgm:prSet presAssocID="{22784F61-F282-46FB-9CA1-CED2419AE1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32110FEB-0F59-4681-A5E4-FF61DC347D54}" type="pres">
      <dgm:prSet presAssocID="{22784F61-F282-46FB-9CA1-CED2419AE107}" presName="spaceRect" presStyleCnt="0"/>
      <dgm:spPr/>
    </dgm:pt>
    <dgm:pt modelId="{5CC1EE5A-591B-48A2-8BC7-50CCF3DE72CF}" type="pres">
      <dgm:prSet presAssocID="{22784F61-F282-46FB-9CA1-CED2419AE107}" presName="textRect" presStyleLbl="revTx" presStyleIdx="0" presStyleCnt="4">
        <dgm:presLayoutVars>
          <dgm:chMax val="1"/>
          <dgm:chPref val="1"/>
        </dgm:presLayoutVars>
      </dgm:prSet>
      <dgm:spPr/>
    </dgm:pt>
    <dgm:pt modelId="{FFC3C286-7521-4D7A-83F3-88CBE14A2110}" type="pres">
      <dgm:prSet presAssocID="{C809EB96-BA0F-45B6-B585-7E95D4873034}" presName="sibTrans" presStyleLbl="sibTrans2D1" presStyleIdx="0" presStyleCnt="0"/>
      <dgm:spPr/>
    </dgm:pt>
    <dgm:pt modelId="{7D9F5054-9E77-4084-AFCB-E8EED01A50FD}" type="pres">
      <dgm:prSet presAssocID="{0EF5A38D-2B99-4CFC-8D12-FD30E66C6C7A}" presName="compNode" presStyleCnt="0"/>
      <dgm:spPr/>
    </dgm:pt>
    <dgm:pt modelId="{44BC1C27-884D-4A98-9F18-31D5EB4CA3FA}" type="pres">
      <dgm:prSet presAssocID="{0EF5A38D-2B99-4CFC-8D12-FD30E66C6C7A}" presName="iconBgRect" presStyleLbl="bgShp" presStyleIdx="1" presStyleCnt="4"/>
      <dgm:spPr/>
    </dgm:pt>
    <dgm:pt modelId="{DA45B274-17A7-4CC9-B294-6AF1FFD832EF}" type="pres">
      <dgm:prSet presAssocID="{0EF5A38D-2B99-4CFC-8D12-FD30E66C6C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im insanı"/>
        </a:ext>
      </dgm:extLst>
    </dgm:pt>
    <dgm:pt modelId="{62C746FF-060A-46F6-8842-2AF022AD4ABF}" type="pres">
      <dgm:prSet presAssocID="{0EF5A38D-2B99-4CFC-8D12-FD30E66C6C7A}" presName="spaceRect" presStyleCnt="0"/>
      <dgm:spPr/>
    </dgm:pt>
    <dgm:pt modelId="{8DC95AA7-2040-407C-93FD-8FE82B15A4D4}" type="pres">
      <dgm:prSet presAssocID="{0EF5A38D-2B99-4CFC-8D12-FD30E66C6C7A}" presName="textRect" presStyleLbl="revTx" presStyleIdx="1" presStyleCnt="4">
        <dgm:presLayoutVars>
          <dgm:chMax val="1"/>
          <dgm:chPref val="1"/>
        </dgm:presLayoutVars>
      </dgm:prSet>
      <dgm:spPr/>
    </dgm:pt>
    <dgm:pt modelId="{9B1563DD-A92C-4392-9084-0C1558A66FE1}" type="pres">
      <dgm:prSet presAssocID="{7C5D5711-2F64-4D0C-A2DC-2352CC61CF51}" presName="sibTrans" presStyleLbl="sibTrans2D1" presStyleIdx="0" presStyleCnt="0"/>
      <dgm:spPr/>
    </dgm:pt>
    <dgm:pt modelId="{ED460A5A-660C-4634-8FE9-30C8607847CA}" type="pres">
      <dgm:prSet presAssocID="{12EF1C93-1CBD-416F-B00E-3D25C7ECDD5A}" presName="compNode" presStyleCnt="0"/>
      <dgm:spPr/>
    </dgm:pt>
    <dgm:pt modelId="{0CE4D2DA-E5C8-4B3C-96A2-284879D86A40}" type="pres">
      <dgm:prSet presAssocID="{12EF1C93-1CBD-416F-B00E-3D25C7ECDD5A}" presName="iconBgRect" presStyleLbl="bgShp" presStyleIdx="2" presStyleCnt="4"/>
      <dgm:spPr/>
    </dgm:pt>
    <dgm:pt modelId="{66DBF701-150C-4DA4-84FE-48515137EB43}" type="pres">
      <dgm:prSet presAssocID="{12EF1C93-1CBD-416F-B00E-3D25C7ECDD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2EC85722-F074-4449-8987-E802F7E72A91}" type="pres">
      <dgm:prSet presAssocID="{12EF1C93-1CBD-416F-B00E-3D25C7ECDD5A}" presName="spaceRect" presStyleCnt="0"/>
      <dgm:spPr/>
    </dgm:pt>
    <dgm:pt modelId="{7D4E97D9-359B-4BD4-BB03-EC10B4F9F7B9}" type="pres">
      <dgm:prSet presAssocID="{12EF1C93-1CBD-416F-B00E-3D25C7ECDD5A}" presName="textRect" presStyleLbl="revTx" presStyleIdx="2" presStyleCnt="4">
        <dgm:presLayoutVars>
          <dgm:chMax val="1"/>
          <dgm:chPref val="1"/>
        </dgm:presLayoutVars>
      </dgm:prSet>
      <dgm:spPr/>
    </dgm:pt>
    <dgm:pt modelId="{E6FCE552-3883-4432-9AA3-8A64612C5315}" type="pres">
      <dgm:prSet presAssocID="{9B4F3E0D-7809-4407-A128-41529D651EF4}" presName="sibTrans" presStyleLbl="sibTrans2D1" presStyleIdx="0" presStyleCnt="0"/>
      <dgm:spPr/>
    </dgm:pt>
    <dgm:pt modelId="{CAE0D9D2-D017-4AED-86D7-ACFEC6431717}" type="pres">
      <dgm:prSet presAssocID="{95536B11-3766-4181-AD42-D4D53DEAAB09}" presName="compNode" presStyleCnt="0"/>
      <dgm:spPr/>
    </dgm:pt>
    <dgm:pt modelId="{9772E41D-3B5D-4656-8258-A25A38F7C98E}" type="pres">
      <dgm:prSet presAssocID="{95536B11-3766-4181-AD42-D4D53DEAAB09}" presName="iconBgRect" presStyleLbl="bgShp" presStyleIdx="3" presStyleCnt="4"/>
      <dgm:spPr/>
    </dgm:pt>
    <dgm:pt modelId="{D7AD0B2A-1EC8-40DB-BE56-42C31D66EA90}" type="pres">
      <dgm:prSet presAssocID="{95536B11-3766-4181-AD42-D4D53DEAAB0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ürdürülebilirlik"/>
        </a:ext>
      </dgm:extLst>
    </dgm:pt>
    <dgm:pt modelId="{5E40E9EE-920B-441A-AC54-532013BD3976}" type="pres">
      <dgm:prSet presAssocID="{95536B11-3766-4181-AD42-D4D53DEAAB09}" presName="spaceRect" presStyleCnt="0"/>
      <dgm:spPr/>
    </dgm:pt>
    <dgm:pt modelId="{33495331-1A71-449E-8DE8-97399820CD93}" type="pres">
      <dgm:prSet presAssocID="{95536B11-3766-4181-AD42-D4D53DEAAB0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8DD5419-B4A9-48AC-B3CC-F2D186032C8B}" type="presOf" srcId="{7C5D5711-2F64-4D0C-A2DC-2352CC61CF51}" destId="{9B1563DD-A92C-4392-9084-0C1558A66FE1}" srcOrd="0" destOrd="0" presId="urn:microsoft.com/office/officeart/2018/2/layout/IconCircleList"/>
    <dgm:cxn modelId="{5CA59260-75BA-418A-A3DD-4C88252B7E60}" type="presOf" srcId="{9B4F3E0D-7809-4407-A128-41529D651EF4}" destId="{E6FCE552-3883-4432-9AA3-8A64612C5315}" srcOrd="0" destOrd="0" presId="urn:microsoft.com/office/officeart/2018/2/layout/IconCircleList"/>
    <dgm:cxn modelId="{58A1A644-5CA3-49F0-AA34-7E451EABAF22}" type="presOf" srcId="{12EF1C93-1CBD-416F-B00E-3D25C7ECDD5A}" destId="{7D4E97D9-359B-4BD4-BB03-EC10B4F9F7B9}" srcOrd="0" destOrd="0" presId="urn:microsoft.com/office/officeart/2018/2/layout/IconCircleList"/>
    <dgm:cxn modelId="{F390AE4F-F2D3-42C9-AB04-1FA128F12673}" type="presOf" srcId="{95536B11-3766-4181-AD42-D4D53DEAAB09}" destId="{33495331-1A71-449E-8DE8-97399820CD93}" srcOrd="0" destOrd="0" presId="urn:microsoft.com/office/officeart/2018/2/layout/IconCircleList"/>
    <dgm:cxn modelId="{1CC6827F-FB11-4370-BD7E-63C06951D9A8}" srcId="{9F20FECC-A041-468E-95FB-6375E6D5652C}" destId="{22784F61-F282-46FB-9CA1-CED2419AE107}" srcOrd="0" destOrd="0" parTransId="{7196AE14-07AA-4DFE-B3DE-FF7FC44F3F40}" sibTransId="{C809EB96-BA0F-45B6-B585-7E95D4873034}"/>
    <dgm:cxn modelId="{57DA8187-5337-45DC-835D-A45CA6D5D061}" type="presOf" srcId="{0EF5A38D-2B99-4CFC-8D12-FD30E66C6C7A}" destId="{8DC95AA7-2040-407C-93FD-8FE82B15A4D4}" srcOrd="0" destOrd="0" presId="urn:microsoft.com/office/officeart/2018/2/layout/IconCircleList"/>
    <dgm:cxn modelId="{AD2009AF-0325-421A-85FE-9034E433F473}" type="presOf" srcId="{C809EB96-BA0F-45B6-B585-7E95D4873034}" destId="{FFC3C286-7521-4D7A-83F3-88CBE14A2110}" srcOrd="0" destOrd="0" presId="urn:microsoft.com/office/officeart/2018/2/layout/IconCircleList"/>
    <dgm:cxn modelId="{0FBB7EBD-3394-4CCA-8B92-B4AF3E34EFF1}" type="presOf" srcId="{9F20FECC-A041-468E-95FB-6375E6D5652C}" destId="{8E3A922F-145B-49BD-A3AC-7ADD64C7F257}" srcOrd="0" destOrd="0" presId="urn:microsoft.com/office/officeart/2018/2/layout/IconCircleList"/>
    <dgm:cxn modelId="{164EF5D1-C5F0-4391-9C54-80314E677A8C}" srcId="{9F20FECC-A041-468E-95FB-6375E6D5652C}" destId="{12EF1C93-1CBD-416F-B00E-3D25C7ECDD5A}" srcOrd="2" destOrd="0" parTransId="{5612482C-1456-48CA-8928-C9DD05307991}" sibTransId="{9B4F3E0D-7809-4407-A128-41529D651EF4}"/>
    <dgm:cxn modelId="{BE950DE1-97D2-4801-A8A1-0034CE4764B2}" srcId="{9F20FECC-A041-468E-95FB-6375E6D5652C}" destId="{95536B11-3766-4181-AD42-D4D53DEAAB09}" srcOrd="3" destOrd="0" parTransId="{F5CA3B82-0FBC-4271-8A99-6EA94CB54758}" sibTransId="{806BE8FD-1F5E-4CF8-B06C-C93D2C04F84C}"/>
    <dgm:cxn modelId="{F463F4ED-17AD-4508-8EEB-8ED2C64EE0F8}" type="presOf" srcId="{22784F61-F282-46FB-9CA1-CED2419AE107}" destId="{5CC1EE5A-591B-48A2-8BC7-50CCF3DE72CF}" srcOrd="0" destOrd="0" presId="urn:microsoft.com/office/officeart/2018/2/layout/IconCircleList"/>
    <dgm:cxn modelId="{B8AF87F5-C965-40D9-974A-884F12AA9819}" srcId="{9F20FECC-A041-468E-95FB-6375E6D5652C}" destId="{0EF5A38D-2B99-4CFC-8D12-FD30E66C6C7A}" srcOrd="1" destOrd="0" parTransId="{F5BECC39-F841-4DBA-96FC-C21BBD69838F}" sibTransId="{7C5D5711-2F64-4D0C-A2DC-2352CC61CF51}"/>
    <dgm:cxn modelId="{1094D805-BBC9-4424-B206-3D3B349AA5E1}" type="presParOf" srcId="{8E3A922F-145B-49BD-A3AC-7ADD64C7F257}" destId="{FD4D5299-713C-4B17-AC8B-9CC419DEED0D}" srcOrd="0" destOrd="0" presId="urn:microsoft.com/office/officeart/2018/2/layout/IconCircleList"/>
    <dgm:cxn modelId="{699F6BA1-D09B-4E3E-818D-D83D939AD660}" type="presParOf" srcId="{FD4D5299-713C-4B17-AC8B-9CC419DEED0D}" destId="{13EF4022-6D39-4854-97D8-9F9579BF8D22}" srcOrd="0" destOrd="0" presId="urn:microsoft.com/office/officeart/2018/2/layout/IconCircleList"/>
    <dgm:cxn modelId="{1A442FA7-4149-4C3F-998A-2747343F8F73}" type="presParOf" srcId="{13EF4022-6D39-4854-97D8-9F9579BF8D22}" destId="{1B1F7B0A-7CB2-4A52-945D-73B92A72A20C}" srcOrd="0" destOrd="0" presId="urn:microsoft.com/office/officeart/2018/2/layout/IconCircleList"/>
    <dgm:cxn modelId="{6CEE784C-E62A-4A09-B4CE-0EB7CEECB290}" type="presParOf" srcId="{13EF4022-6D39-4854-97D8-9F9579BF8D22}" destId="{A20F24C6-D67E-413A-AEFF-393882706CC5}" srcOrd="1" destOrd="0" presId="urn:microsoft.com/office/officeart/2018/2/layout/IconCircleList"/>
    <dgm:cxn modelId="{70DA6BDA-4A8A-427D-99AE-74C6C5906AF0}" type="presParOf" srcId="{13EF4022-6D39-4854-97D8-9F9579BF8D22}" destId="{32110FEB-0F59-4681-A5E4-FF61DC347D54}" srcOrd="2" destOrd="0" presId="urn:microsoft.com/office/officeart/2018/2/layout/IconCircleList"/>
    <dgm:cxn modelId="{5BF96651-3AF9-4D9C-A06A-1283217A699B}" type="presParOf" srcId="{13EF4022-6D39-4854-97D8-9F9579BF8D22}" destId="{5CC1EE5A-591B-48A2-8BC7-50CCF3DE72CF}" srcOrd="3" destOrd="0" presId="urn:microsoft.com/office/officeart/2018/2/layout/IconCircleList"/>
    <dgm:cxn modelId="{F8D22EE4-E350-4A7F-999D-37117A0CA20E}" type="presParOf" srcId="{FD4D5299-713C-4B17-AC8B-9CC419DEED0D}" destId="{FFC3C286-7521-4D7A-83F3-88CBE14A2110}" srcOrd="1" destOrd="0" presId="urn:microsoft.com/office/officeart/2018/2/layout/IconCircleList"/>
    <dgm:cxn modelId="{2C03C8BC-3487-4B1A-A63E-5738874E704D}" type="presParOf" srcId="{FD4D5299-713C-4B17-AC8B-9CC419DEED0D}" destId="{7D9F5054-9E77-4084-AFCB-E8EED01A50FD}" srcOrd="2" destOrd="0" presId="urn:microsoft.com/office/officeart/2018/2/layout/IconCircleList"/>
    <dgm:cxn modelId="{57042F6E-270C-466D-82FA-3339D6E65445}" type="presParOf" srcId="{7D9F5054-9E77-4084-AFCB-E8EED01A50FD}" destId="{44BC1C27-884D-4A98-9F18-31D5EB4CA3FA}" srcOrd="0" destOrd="0" presId="urn:microsoft.com/office/officeart/2018/2/layout/IconCircleList"/>
    <dgm:cxn modelId="{9989430E-025A-430C-8DFC-1AC8431086B5}" type="presParOf" srcId="{7D9F5054-9E77-4084-AFCB-E8EED01A50FD}" destId="{DA45B274-17A7-4CC9-B294-6AF1FFD832EF}" srcOrd="1" destOrd="0" presId="urn:microsoft.com/office/officeart/2018/2/layout/IconCircleList"/>
    <dgm:cxn modelId="{526241C5-8DA6-448F-9FC4-1550680ED487}" type="presParOf" srcId="{7D9F5054-9E77-4084-AFCB-E8EED01A50FD}" destId="{62C746FF-060A-46F6-8842-2AF022AD4ABF}" srcOrd="2" destOrd="0" presId="urn:microsoft.com/office/officeart/2018/2/layout/IconCircleList"/>
    <dgm:cxn modelId="{FA8E802D-A046-4C2C-88DE-54B1990213DF}" type="presParOf" srcId="{7D9F5054-9E77-4084-AFCB-E8EED01A50FD}" destId="{8DC95AA7-2040-407C-93FD-8FE82B15A4D4}" srcOrd="3" destOrd="0" presId="urn:microsoft.com/office/officeart/2018/2/layout/IconCircleList"/>
    <dgm:cxn modelId="{2B83C6DB-E0CF-4B59-9375-9E0F906F2013}" type="presParOf" srcId="{FD4D5299-713C-4B17-AC8B-9CC419DEED0D}" destId="{9B1563DD-A92C-4392-9084-0C1558A66FE1}" srcOrd="3" destOrd="0" presId="urn:microsoft.com/office/officeart/2018/2/layout/IconCircleList"/>
    <dgm:cxn modelId="{E7E9617B-A9DB-4EA6-9C93-824F08A59CA6}" type="presParOf" srcId="{FD4D5299-713C-4B17-AC8B-9CC419DEED0D}" destId="{ED460A5A-660C-4634-8FE9-30C8607847CA}" srcOrd="4" destOrd="0" presId="urn:microsoft.com/office/officeart/2018/2/layout/IconCircleList"/>
    <dgm:cxn modelId="{D9853625-AA1A-4EA8-8124-C275EBCD6FBC}" type="presParOf" srcId="{ED460A5A-660C-4634-8FE9-30C8607847CA}" destId="{0CE4D2DA-E5C8-4B3C-96A2-284879D86A40}" srcOrd="0" destOrd="0" presId="urn:microsoft.com/office/officeart/2018/2/layout/IconCircleList"/>
    <dgm:cxn modelId="{6CE5ADC7-3B85-4523-B00F-08D705D4C3EA}" type="presParOf" srcId="{ED460A5A-660C-4634-8FE9-30C8607847CA}" destId="{66DBF701-150C-4DA4-84FE-48515137EB43}" srcOrd="1" destOrd="0" presId="urn:microsoft.com/office/officeart/2018/2/layout/IconCircleList"/>
    <dgm:cxn modelId="{279EBDF3-D801-4167-9E7B-69416EBEDD96}" type="presParOf" srcId="{ED460A5A-660C-4634-8FE9-30C8607847CA}" destId="{2EC85722-F074-4449-8987-E802F7E72A91}" srcOrd="2" destOrd="0" presId="urn:microsoft.com/office/officeart/2018/2/layout/IconCircleList"/>
    <dgm:cxn modelId="{066E4270-4CFD-4897-8CD4-BAB871380183}" type="presParOf" srcId="{ED460A5A-660C-4634-8FE9-30C8607847CA}" destId="{7D4E97D9-359B-4BD4-BB03-EC10B4F9F7B9}" srcOrd="3" destOrd="0" presId="urn:microsoft.com/office/officeart/2018/2/layout/IconCircleList"/>
    <dgm:cxn modelId="{DFB4AE90-838F-42C6-94EC-36A7554CDD39}" type="presParOf" srcId="{FD4D5299-713C-4B17-AC8B-9CC419DEED0D}" destId="{E6FCE552-3883-4432-9AA3-8A64612C5315}" srcOrd="5" destOrd="0" presId="urn:microsoft.com/office/officeart/2018/2/layout/IconCircleList"/>
    <dgm:cxn modelId="{DD5F902E-5171-4573-84C9-B7CA332727FA}" type="presParOf" srcId="{FD4D5299-713C-4B17-AC8B-9CC419DEED0D}" destId="{CAE0D9D2-D017-4AED-86D7-ACFEC6431717}" srcOrd="6" destOrd="0" presId="urn:microsoft.com/office/officeart/2018/2/layout/IconCircleList"/>
    <dgm:cxn modelId="{6B0C5239-7379-47A9-915B-06E761A6EE5D}" type="presParOf" srcId="{CAE0D9D2-D017-4AED-86D7-ACFEC6431717}" destId="{9772E41D-3B5D-4656-8258-A25A38F7C98E}" srcOrd="0" destOrd="0" presId="urn:microsoft.com/office/officeart/2018/2/layout/IconCircleList"/>
    <dgm:cxn modelId="{AC13E76C-0142-40AA-87C9-B9FF0A5C53C2}" type="presParOf" srcId="{CAE0D9D2-D017-4AED-86D7-ACFEC6431717}" destId="{D7AD0B2A-1EC8-40DB-BE56-42C31D66EA90}" srcOrd="1" destOrd="0" presId="urn:microsoft.com/office/officeart/2018/2/layout/IconCircleList"/>
    <dgm:cxn modelId="{2D683B05-1DC0-4581-A92C-5BFB0262F0CB}" type="presParOf" srcId="{CAE0D9D2-D017-4AED-86D7-ACFEC6431717}" destId="{5E40E9EE-920B-441A-AC54-532013BD3976}" srcOrd="2" destOrd="0" presId="urn:microsoft.com/office/officeart/2018/2/layout/IconCircleList"/>
    <dgm:cxn modelId="{DAB44E81-2F6E-4570-AA24-77C86E58C623}" type="presParOf" srcId="{CAE0D9D2-D017-4AED-86D7-ACFEC6431717}" destId="{33495331-1A71-449E-8DE8-97399820CD9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97DACE-C4D5-4CF0-9C62-F28EB00CCF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C8518C-49FB-4115-B843-49D45337C916}">
      <dgm:prSet/>
      <dgm:spPr/>
      <dgm:t>
        <a:bodyPr/>
        <a:lstStyle/>
        <a:p>
          <a:r>
            <a:rPr lang="tr-TR"/>
            <a:t>Çevre sağlığı: İnsan sağlığını etkileyen fiziksel, kimyasal, biyolojik ve sosyal çevre faktörlerinin incelenmesi ve yönetimi.</a:t>
          </a:r>
          <a:endParaRPr lang="en-US"/>
        </a:p>
      </dgm:t>
    </dgm:pt>
    <dgm:pt modelId="{B34E30AD-B165-458B-B4BB-B8064F44E874}" type="parTrans" cxnId="{FA1B34F7-29D6-4E24-8412-F69DDF1D9110}">
      <dgm:prSet/>
      <dgm:spPr/>
      <dgm:t>
        <a:bodyPr/>
        <a:lstStyle/>
        <a:p>
          <a:endParaRPr lang="en-US"/>
        </a:p>
      </dgm:t>
    </dgm:pt>
    <dgm:pt modelId="{748BC2E8-3A86-42A7-9B4D-2B3B9323E574}" type="sibTrans" cxnId="{FA1B34F7-29D6-4E24-8412-F69DDF1D9110}">
      <dgm:prSet/>
      <dgm:spPr/>
      <dgm:t>
        <a:bodyPr/>
        <a:lstStyle/>
        <a:p>
          <a:endParaRPr lang="en-US"/>
        </a:p>
      </dgm:t>
    </dgm:pt>
    <dgm:pt modelId="{7304CF24-3968-4B53-BE3C-533B0FEBDB2D}">
      <dgm:prSet/>
      <dgm:spPr/>
      <dgm:t>
        <a:bodyPr/>
        <a:lstStyle/>
        <a:p>
          <a:r>
            <a:rPr lang="tr-TR"/>
            <a:t>Çevre risk faktörü: Maruziyet + duyarlılık + süre kombinasyonu; örn. uzun süreli PM2.5 maruziyeti → kardiyovasküler risk artışı.</a:t>
          </a:r>
          <a:endParaRPr lang="en-US"/>
        </a:p>
      </dgm:t>
    </dgm:pt>
    <dgm:pt modelId="{2FD82028-9366-4276-A5E5-79D07AE38E53}" type="parTrans" cxnId="{E358284E-8A9A-4377-A50C-62636624DE8A}">
      <dgm:prSet/>
      <dgm:spPr/>
      <dgm:t>
        <a:bodyPr/>
        <a:lstStyle/>
        <a:p>
          <a:endParaRPr lang="en-US"/>
        </a:p>
      </dgm:t>
    </dgm:pt>
    <dgm:pt modelId="{758EB66D-965F-41FF-8DB7-52EF0BD91F8A}" type="sibTrans" cxnId="{E358284E-8A9A-4377-A50C-62636624DE8A}">
      <dgm:prSet/>
      <dgm:spPr/>
      <dgm:t>
        <a:bodyPr/>
        <a:lstStyle/>
        <a:p>
          <a:endParaRPr lang="en-US"/>
        </a:p>
      </dgm:t>
    </dgm:pt>
    <dgm:pt modelId="{966C6E04-9117-4CFF-A6E0-66BF5347F02E}">
      <dgm:prSet/>
      <dgm:spPr/>
      <dgm:t>
        <a:bodyPr/>
        <a:lstStyle/>
        <a:p>
          <a:r>
            <a:rPr lang="tr-TR"/>
            <a:t>Sürdürülebilir kalkınma / sağlıkta önleme: Kümülatif etkileri azaltmak için politika/altyapı ve bireysel düzey müdahaleler (kaynak kontrolü, davranış değişikliği, erken uyarı sistemleri).</a:t>
          </a:r>
          <a:endParaRPr lang="en-US"/>
        </a:p>
      </dgm:t>
    </dgm:pt>
    <dgm:pt modelId="{10BBCF93-EDDF-49F6-ADD4-30C6C5A2BEC8}" type="parTrans" cxnId="{B60E0462-D7A7-466D-9725-2E2810511DF1}">
      <dgm:prSet/>
      <dgm:spPr/>
      <dgm:t>
        <a:bodyPr/>
        <a:lstStyle/>
        <a:p>
          <a:endParaRPr lang="en-US"/>
        </a:p>
      </dgm:t>
    </dgm:pt>
    <dgm:pt modelId="{DFAAB48A-8E1B-4BE5-9BBD-3ED533B29482}" type="sibTrans" cxnId="{B60E0462-D7A7-466D-9725-2E2810511DF1}">
      <dgm:prSet/>
      <dgm:spPr/>
      <dgm:t>
        <a:bodyPr/>
        <a:lstStyle/>
        <a:p>
          <a:endParaRPr lang="en-US"/>
        </a:p>
      </dgm:t>
    </dgm:pt>
    <dgm:pt modelId="{CDB5D318-3F4A-48CF-A575-B76B6614B643}" type="pres">
      <dgm:prSet presAssocID="{8897DACE-C4D5-4CF0-9C62-F28EB00CCF62}" presName="linear" presStyleCnt="0">
        <dgm:presLayoutVars>
          <dgm:animLvl val="lvl"/>
          <dgm:resizeHandles val="exact"/>
        </dgm:presLayoutVars>
      </dgm:prSet>
      <dgm:spPr/>
    </dgm:pt>
    <dgm:pt modelId="{21DA709A-E47D-446B-A9AE-169B7CEE103D}" type="pres">
      <dgm:prSet presAssocID="{1BC8518C-49FB-4115-B843-49D45337C9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D937F9-6A87-49F1-B5E8-7DA7B1772C3B}" type="pres">
      <dgm:prSet presAssocID="{748BC2E8-3A86-42A7-9B4D-2B3B9323E574}" presName="spacer" presStyleCnt="0"/>
      <dgm:spPr/>
    </dgm:pt>
    <dgm:pt modelId="{86F80857-C03C-4D4D-AE90-7852DC84D101}" type="pres">
      <dgm:prSet presAssocID="{7304CF24-3968-4B53-BE3C-533B0FEBDB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14F5D2-8C7B-469D-949E-DE46B714124B}" type="pres">
      <dgm:prSet presAssocID="{758EB66D-965F-41FF-8DB7-52EF0BD91F8A}" presName="spacer" presStyleCnt="0"/>
      <dgm:spPr/>
    </dgm:pt>
    <dgm:pt modelId="{A2394A9A-3B6A-41A5-BB62-5F0E2C9638E9}" type="pres">
      <dgm:prSet presAssocID="{966C6E04-9117-4CFF-A6E0-66BF5347F0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548329-230E-4535-AE35-091969B1E2A9}" type="presOf" srcId="{7304CF24-3968-4B53-BE3C-533B0FEBDB2D}" destId="{86F80857-C03C-4D4D-AE90-7852DC84D101}" srcOrd="0" destOrd="0" presId="urn:microsoft.com/office/officeart/2005/8/layout/vList2"/>
    <dgm:cxn modelId="{5EFDEE29-344C-4FE7-A781-83245638DC4D}" type="presOf" srcId="{1BC8518C-49FB-4115-B843-49D45337C916}" destId="{21DA709A-E47D-446B-A9AE-169B7CEE103D}" srcOrd="0" destOrd="0" presId="urn:microsoft.com/office/officeart/2005/8/layout/vList2"/>
    <dgm:cxn modelId="{B60E0462-D7A7-466D-9725-2E2810511DF1}" srcId="{8897DACE-C4D5-4CF0-9C62-F28EB00CCF62}" destId="{966C6E04-9117-4CFF-A6E0-66BF5347F02E}" srcOrd="2" destOrd="0" parTransId="{10BBCF93-EDDF-49F6-ADD4-30C6C5A2BEC8}" sibTransId="{DFAAB48A-8E1B-4BE5-9BBD-3ED533B29482}"/>
    <dgm:cxn modelId="{E358284E-8A9A-4377-A50C-62636624DE8A}" srcId="{8897DACE-C4D5-4CF0-9C62-F28EB00CCF62}" destId="{7304CF24-3968-4B53-BE3C-533B0FEBDB2D}" srcOrd="1" destOrd="0" parTransId="{2FD82028-9366-4276-A5E5-79D07AE38E53}" sibTransId="{758EB66D-965F-41FF-8DB7-52EF0BD91F8A}"/>
    <dgm:cxn modelId="{BF126DA9-CF8F-4312-B339-C3C0FC2315F9}" type="presOf" srcId="{966C6E04-9117-4CFF-A6E0-66BF5347F02E}" destId="{A2394A9A-3B6A-41A5-BB62-5F0E2C9638E9}" srcOrd="0" destOrd="0" presId="urn:microsoft.com/office/officeart/2005/8/layout/vList2"/>
    <dgm:cxn modelId="{09E1F0EB-161D-4A9E-A284-F420C9C1D0C4}" type="presOf" srcId="{8897DACE-C4D5-4CF0-9C62-F28EB00CCF62}" destId="{CDB5D318-3F4A-48CF-A575-B76B6614B643}" srcOrd="0" destOrd="0" presId="urn:microsoft.com/office/officeart/2005/8/layout/vList2"/>
    <dgm:cxn modelId="{FA1B34F7-29D6-4E24-8412-F69DDF1D9110}" srcId="{8897DACE-C4D5-4CF0-9C62-F28EB00CCF62}" destId="{1BC8518C-49FB-4115-B843-49D45337C916}" srcOrd="0" destOrd="0" parTransId="{B34E30AD-B165-458B-B4BB-B8064F44E874}" sibTransId="{748BC2E8-3A86-42A7-9B4D-2B3B9323E574}"/>
    <dgm:cxn modelId="{78D34A15-8122-471F-8D0F-41690E2A5E42}" type="presParOf" srcId="{CDB5D318-3F4A-48CF-A575-B76B6614B643}" destId="{21DA709A-E47D-446B-A9AE-169B7CEE103D}" srcOrd="0" destOrd="0" presId="urn:microsoft.com/office/officeart/2005/8/layout/vList2"/>
    <dgm:cxn modelId="{60B9B8D4-1832-4252-A9F7-55023734712F}" type="presParOf" srcId="{CDB5D318-3F4A-48CF-A575-B76B6614B643}" destId="{C5D937F9-6A87-49F1-B5E8-7DA7B1772C3B}" srcOrd="1" destOrd="0" presId="urn:microsoft.com/office/officeart/2005/8/layout/vList2"/>
    <dgm:cxn modelId="{41A92ED2-B601-483D-9EAA-12E5083F0353}" type="presParOf" srcId="{CDB5D318-3F4A-48CF-A575-B76B6614B643}" destId="{86F80857-C03C-4D4D-AE90-7852DC84D101}" srcOrd="2" destOrd="0" presId="urn:microsoft.com/office/officeart/2005/8/layout/vList2"/>
    <dgm:cxn modelId="{77620AA5-75C5-41AE-8E11-B5A0072A5469}" type="presParOf" srcId="{CDB5D318-3F4A-48CF-A575-B76B6614B643}" destId="{0C14F5D2-8C7B-469D-949E-DE46B714124B}" srcOrd="3" destOrd="0" presId="urn:microsoft.com/office/officeart/2005/8/layout/vList2"/>
    <dgm:cxn modelId="{18828766-184E-4FC6-B188-AC6D2C2A0B23}" type="presParOf" srcId="{CDB5D318-3F4A-48CF-A575-B76B6614B643}" destId="{A2394A9A-3B6A-41A5-BB62-5F0E2C9638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62758D-EC1E-4605-BB29-592E0A2E08C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C42F7BC7-77A0-4636-BBBE-5A2CBF7DED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1"/>
            <a:t>Çevre Kirliliği Türleri</a:t>
          </a:r>
          <a:endParaRPr lang="en-US" sz="1800"/>
        </a:p>
      </dgm:t>
    </dgm:pt>
    <dgm:pt modelId="{56D5F286-FD9D-40FD-9C7E-7B1A4E8B3E9B}" type="parTrans" cxnId="{F9E03717-CE4F-4DA5-841C-354EC9EE9C3B}">
      <dgm:prSet/>
      <dgm:spPr/>
      <dgm:t>
        <a:bodyPr/>
        <a:lstStyle/>
        <a:p>
          <a:endParaRPr lang="en-US"/>
        </a:p>
      </dgm:t>
    </dgm:pt>
    <dgm:pt modelId="{7314C309-3C74-4E85-BC48-D2EEFDD1DCAD}" type="sibTrans" cxnId="{F9E03717-CE4F-4DA5-841C-354EC9EE9C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74A1AF-AF8F-4EDB-99B5-4BE3518E86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1"/>
            <a:t>Hava Kirliliği:</a:t>
          </a:r>
          <a:r>
            <a:rPr lang="tr-TR" sz="1800"/>
            <a:t> Partikül madde, SO₂, NOₓ, CO.</a:t>
          </a:r>
          <a:endParaRPr lang="en-US" sz="1800"/>
        </a:p>
      </dgm:t>
    </dgm:pt>
    <dgm:pt modelId="{71D50D71-A987-4E37-908D-1033009D6202}" type="parTrans" cxnId="{C746C657-ED11-4B5C-971B-4A3F0B43F0D8}">
      <dgm:prSet/>
      <dgm:spPr/>
      <dgm:t>
        <a:bodyPr/>
        <a:lstStyle/>
        <a:p>
          <a:endParaRPr lang="en-US"/>
        </a:p>
      </dgm:t>
    </dgm:pt>
    <dgm:pt modelId="{DEFC5776-B641-40C7-916E-6DD2B6349E8B}" type="sibTrans" cxnId="{C746C657-ED11-4B5C-971B-4A3F0B43F0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3E3A8E-37D2-46CB-958C-23B7650A8A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1"/>
            <a:t>Su Kirliliği:</a:t>
          </a:r>
          <a:r>
            <a:rPr lang="tr-TR" sz="1800"/>
            <a:t> Ağır metaller, pestisitler, patojenler.</a:t>
          </a:r>
          <a:endParaRPr lang="en-US" sz="1800"/>
        </a:p>
      </dgm:t>
    </dgm:pt>
    <dgm:pt modelId="{1CAD175A-7DD2-4386-8C94-629346E30E20}" type="parTrans" cxnId="{9C1AA8E0-F92D-4677-AC5C-6A2D3A62615D}">
      <dgm:prSet/>
      <dgm:spPr/>
      <dgm:t>
        <a:bodyPr/>
        <a:lstStyle/>
        <a:p>
          <a:endParaRPr lang="en-US"/>
        </a:p>
      </dgm:t>
    </dgm:pt>
    <dgm:pt modelId="{DE56125C-9980-4FCB-BEE9-F1557C27662B}" type="sibTrans" cxnId="{9C1AA8E0-F92D-4677-AC5C-6A2D3A6261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82D070-F8B9-47C6-8558-F0E9B0E151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1"/>
            <a:t>Toprak Kirliliği:</a:t>
          </a:r>
          <a:r>
            <a:rPr lang="tr-TR" sz="1800"/>
            <a:t> Endüstriyel atıklar, tarım kimyasalları.</a:t>
          </a:r>
          <a:endParaRPr lang="en-US" sz="1800"/>
        </a:p>
      </dgm:t>
    </dgm:pt>
    <dgm:pt modelId="{4B13F84B-1B44-4111-AA4F-54CD634E9DFD}" type="parTrans" cxnId="{7F79D579-0FA4-4BF3-BEF5-E72D435C8269}">
      <dgm:prSet/>
      <dgm:spPr/>
      <dgm:t>
        <a:bodyPr/>
        <a:lstStyle/>
        <a:p>
          <a:endParaRPr lang="en-US"/>
        </a:p>
      </dgm:t>
    </dgm:pt>
    <dgm:pt modelId="{38C04F97-5862-4A47-A0F3-F991BAEAE0ED}" type="sibTrans" cxnId="{7F79D579-0FA4-4BF3-BEF5-E72D435C82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1E9B6E-5AE9-42E4-8232-1E746CD7D4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1" dirty="0"/>
            <a:t>Gürültü Kirliliği:</a:t>
          </a:r>
          <a:r>
            <a:rPr lang="tr-TR" sz="1800" dirty="0"/>
            <a:t> Endüstriyel gürültü, işitme kaybı riski.</a:t>
          </a:r>
          <a:endParaRPr lang="en-US" sz="1800" dirty="0"/>
        </a:p>
      </dgm:t>
    </dgm:pt>
    <dgm:pt modelId="{605058F8-1EBD-4011-9743-B1E4F2A86151}" type="parTrans" cxnId="{C099314E-40B5-4DDA-9089-C47029E1297D}">
      <dgm:prSet/>
      <dgm:spPr/>
      <dgm:t>
        <a:bodyPr/>
        <a:lstStyle/>
        <a:p>
          <a:endParaRPr lang="en-US"/>
        </a:p>
      </dgm:t>
    </dgm:pt>
    <dgm:pt modelId="{C424D48F-F899-40CB-A55B-5AE0AF5D3DC6}" type="sibTrans" cxnId="{C099314E-40B5-4DDA-9089-C47029E1297D}">
      <dgm:prSet/>
      <dgm:spPr/>
      <dgm:t>
        <a:bodyPr/>
        <a:lstStyle/>
        <a:p>
          <a:endParaRPr lang="en-US"/>
        </a:p>
      </dgm:t>
    </dgm:pt>
    <dgm:pt modelId="{746782CF-DB7C-4C93-A791-A2E6DEC3BD32}" type="pres">
      <dgm:prSet presAssocID="{9962758D-EC1E-4605-BB29-592E0A2E08C0}" presName="root" presStyleCnt="0">
        <dgm:presLayoutVars>
          <dgm:dir/>
          <dgm:resizeHandles val="exact"/>
        </dgm:presLayoutVars>
      </dgm:prSet>
      <dgm:spPr/>
    </dgm:pt>
    <dgm:pt modelId="{A657BCD6-C7DE-4C5C-9550-17645473EAA6}" type="pres">
      <dgm:prSet presAssocID="{9962758D-EC1E-4605-BB29-592E0A2E08C0}" presName="container" presStyleCnt="0">
        <dgm:presLayoutVars>
          <dgm:dir/>
          <dgm:resizeHandles val="exact"/>
        </dgm:presLayoutVars>
      </dgm:prSet>
      <dgm:spPr/>
    </dgm:pt>
    <dgm:pt modelId="{C7A9EB75-C345-44C4-BF38-3BBA2ADBC251}" type="pres">
      <dgm:prSet presAssocID="{C42F7BC7-77A0-4636-BBBE-5A2CBF7DED0B}" presName="compNode" presStyleCnt="0"/>
      <dgm:spPr/>
    </dgm:pt>
    <dgm:pt modelId="{91C1C465-B7BB-406F-B5C5-497FA5E6D6D4}" type="pres">
      <dgm:prSet presAssocID="{C42F7BC7-77A0-4636-BBBE-5A2CBF7DED0B}" presName="iconBgRect" presStyleLbl="bgShp" presStyleIdx="0" presStyleCnt="5"/>
      <dgm:spPr/>
    </dgm:pt>
    <dgm:pt modelId="{9CCEA595-D533-4F5B-8CE6-AB41A27FE0FA}" type="pres">
      <dgm:prSet presAssocID="{C42F7BC7-77A0-4636-BBBE-5A2CBF7DED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0338B6A-3C00-4EC0-8B15-956CB4F392DC}" type="pres">
      <dgm:prSet presAssocID="{C42F7BC7-77A0-4636-BBBE-5A2CBF7DED0B}" presName="spaceRect" presStyleCnt="0"/>
      <dgm:spPr/>
    </dgm:pt>
    <dgm:pt modelId="{1A58E35C-89B9-415F-B70A-DF9B8CF530A2}" type="pres">
      <dgm:prSet presAssocID="{C42F7BC7-77A0-4636-BBBE-5A2CBF7DED0B}" presName="textRect" presStyleLbl="revTx" presStyleIdx="0" presStyleCnt="5">
        <dgm:presLayoutVars>
          <dgm:chMax val="1"/>
          <dgm:chPref val="1"/>
        </dgm:presLayoutVars>
      </dgm:prSet>
      <dgm:spPr/>
    </dgm:pt>
    <dgm:pt modelId="{1E42C572-9F1A-4F7B-B5AE-6C20C2C1CE61}" type="pres">
      <dgm:prSet presAssocID="{7314C309-3C74-4E85-BC48-D2EEFDD1DCAD}" presName="sibTrans" presStyleLbl="sibTrans2D1" presStyleIdx="0" presStyleCnt="0"/>
      <dgm:spPr/>
    </dgm:pt>
    <dgm:pt modelId="{9706F7F9-E36C-4028-80BF-D280A504DE28}" type="pres">
      <dgm:prSet presAssocID="{8174A1AF-AF8F-4EDB-99B5-4BE3518E8664}" presName="compNode" presStyleCnt="0"/>
      <dgm:spPr/>
    </dgm:pt>
    <dgm:pt modelId="{3C98C04E-94DB-43B9-BA95-09608D04F67C}" type="pres">
      <dgm:prSet presAssocID="{8174A1AF-AF8F-4EDB-99B5-4BE3518E8664}" presName="iconBgRect" presStyleLbl="bgShp" presStyleIdx="1" presStyleCnt="5"/>
      <dgm:spPr/>
    </dgm:pt>
    <dgm:pt modelId="{B035F860-707C-4F07-8E97-9E3C84F98640}" type="pres">
      <dgm:prSet presAssocID="{8174A1AF-AF8F-4EDB-99B5-4BE3518E866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87725485-0D3D-4340-A299-C3DDD6B4AFFF}" type="pres">
      <dgm:prSet presAssocID="{8174A1AF-AF8F-4EDB-99B5-4BE3518E8664}" presName="spaceRect" presStyleCnt="0"/>
      <dgm:spPr/>
    </dgm:pt>
    <dgm:pt modelId="{66D622A4-00C8-4D99-A19E-4FFA9F80FE5D}" type="pres">
      <dgm:prSet presAssocID="{8174A1AF-AF8F-4EDB-99B5-4BE3518E8664}" presName="textRect" presStyleLbl="revTx" presStyleIdx="1" presStyleCnt="5">
        <dgm:presLayoutVars>
          <dgm:chMax val="1"/>
          <dgm:chPref val="1"/>
        </dgm:presLayoutVars>
      </dgm:prSet>
      <dgm:spPr/>
    </dgm:pt>
    <dgm:pt modelId="{8376FDAD-E831-4A5D-A5DA-B0C636A4117D}" type="pres">
      <dgm:prSet presAssocID="{DEFC5776-B641-40C7-916E-6DD2B6349E8B}" presName="sibTrans" presStyleLbl="sibTrans2D1" presStyleIdx="0" presStyleCnt="0"/>
      <dgm:spPr/>
    </dgm:pt>
    <dgm:pt modelId="{44C93435-1718-4980-AE8C-DFD25EC5AE1F}" type="pres">
      <dgm:prSet presAssocID="{393E3A8E-37D2-46CB-958C-23B7650A8A58}" presName="compNode" presStyleCnt="0"/>
      <dgm:spPr/>
    </dgm:pt>
    <dgm:pt modelId="{80FD07B9-189D-4DFF-8493-D28023D80AC2}" type="pres">
      <dgm:prSet presAssocID="{393E3A8E-37D2-46CB-958C-23B7650A8A58}" presName="iconBgRect" presStyleLbl="bgShp" presStyleIdx="2" presStyleCnt="5"/>
      <dgm:spPr/>
    </dgm:pt>
    <dgm:pt modelId="{045DFFC2-195D-4ED8-AB3F-B6E9BE0A3A53}" type="pres">
      <dgm:prSet presAssocID="{393E3A8E-37D2-46CB-958C-23B7650A8A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her"/>
        </a:ext>
      </dgm:extLst>
    </dgm:pt>
    <dgm:pt modelId="{A862FF9E-7726-4FDE-93F1-A136A42E205C}" type="pres">
      <dgm:prSet presAssocID="{393E3A8E-37D2-46CB-958C-23B7650A8A58}" presName="spaceRect" presStyleCnt="0"/>
      <dgm:spPr/>
    </dgm:pt>
    <dgm:pt modelId="{5488B1B6-B0B3-4389-B334-F7310FCF4BA6}" type="pres">
      <dgm:prSet presAssocID="{393E3A8E-37D2-46CB-958C-23B7650A8A58}" presName="textRect" presStyleLbl="revTx" presStyleIdx="2" presStyleCnt="5">
        <dgm:presLayoutVars>
          <dgm:chMax val="1"/>
          <dgm:chPref val="1"/>
        </dgm:presLayoutVars>
      </dgm:prSet>
      <dgm:spPr/>
    </dgm:pt>
    <dgm:pt modelId="{CB462D9D-93BD-46B0-9DAB-EEFA9F02F151}" type="pres">
      <dgm:prSet presAssocID="{DE56125C-9980-4FCB-BEE9-F1557C27662B}" presName="sibTrans" presStyleLbl="sibTrans2D1" presStyleIdx="0" presStyleCnt="0"/>
      <dgm:spPr/>
    </dgm:pt>
    <dgm:pt modelId="{97209A7D-6A8D-4CD7-A86C-B575F8BF9D66}" type="pres">
      <dgm:prSet presAssocID="{9182D070-F8B9-47C6-8558-F0E9B0E1514D}" presName="compNode" presStyleCnt="0"/>
      <dgm:spPr/>
    </dgm:pt>
    <dgm:pt modelId="{CEE1C49B-6349-4BDA-83B0-F35A34116FF2}" type="pres">
      <dgm:prSet presAssocID="{9182D070-F8B9-47C6-8558-F0E9B0E1514D}" presName="iconBgRect" presStyleLbl="bgShp" presStyleIdx="3" presStyleCnt="5"/>
      <dgm:spPr/>
    </dgm:pt>
    <dgm:pt modelId="{6CFB13F5-6511-45A3-B9FC-51BBAA26BE5D}" type="pres">
      <dgm:prSet presAssocID="{9182D070-F8B9-47C6-8558-F0E9B0E1514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ki"/>
        </a:ext>
      </dgm:extLst>
    </dgm:pt>
    <dgm:pt modelId="{D91F78BE-3589-4373-96D6-4699E7F9B0C9}" type="pres">
      <dgm:prSet presAssocID="{9182D070-F8B9-47C6-8558-F0E9B0E1514D}" presName="spaceRect" presStyleCnt="0"/>
      <dgm:spPr/>
    </dgm:pt>
    <dgm:pt modelId="{72CDC9F6-83E5-405E-BDE9-412B519AC338}" type="pres">
      <dgm:prSet presAssocID="{9182D070-F8B9-47C6-8558-F0E9B0E1514D}" presName="textRect" presStyleLbl="revTx" presStyleIdx="3" presStyleCnt="5">
        <dgm:presLayoutVars>
          <dgm:chMax val="1"/>
          <dgm:chPref val="1"/>
        </dgm:presLayoutVars>
      </dgm:prSet>
      <dgm:spPr/>
    </dgm:pt>
    <dgm:pt modelId="{66A53267-CAAF-4DA8-A866-1652D13DC1E2}" type="pres">
      <dgm:prSet presAssocID="{38C04F97-5862-4A47-A0F3-F991BAEAE0ED}" presName="sibTrans" presStyleLbl="sibTrans2D1" presStyleIdx="0" presStyleCnt="0"/>
      <dgm:spPr/>
    </dgm:pt>
    <dgm:pt modelId="{AD12A8F6-5B73-458F-BF05-15552B0BA2E5}" type="pres">
      <dgm:prSet presAssocID="{E61E9B6E-5AE9-42E4-8232-1E746CD7D4C8}" presName="compNode" presStyleCnt="0"/>
      <dgm:spPr/>
    </dgm:pt>
    <dgm:pt modelId="{180F5211-2AC0-4BA4-9870-BF9C23E554BE}" type="pres">
      <dgm:prSet presAssocID="{E61E9B6E-5AE9-42E4-8232-1E746CD7D4C8}" presName="iconBgRect" presStyleLbl="bgShp" presStyleIdx="4" presStyleCnt="5"/>
      <dgm:spPr/>
    </dgm:pt>
    <dgm:pt modelId="{081AAE4B-0E37-4CD2-8E2C-149EC6E1574E}" type="pres">
      <dgm:prSet presAssocID="{E61E9B6E-5AE9-42E4-8232-1E746CD7D4C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ak"/>
        </a:ext>
      </dgm:extLst>
    </dgm:pt>
    <dgm:pt modelId="{D4958D64-2393-4E19-A490-FCC222F33742}" type="pres">
      <dgm:prSet presAssocID="{E61E9B6E-5AE9-42E4-8232-1E746CD7D4C8}" presName="spaceRect" presStyleCnt="0"/>
      <dgm:spPr/>
    </dgm:pt>
    <dgm:pt modelId="{0F09D5DA-13EC-402B-A1D6-5C1A02FD014C}" type="pres">
      <dgm:prSet presAssocID="{E61E9B6E-5AE9-42E4-8232-1E746CD7D4C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9E03717-CE4F-4DA5-841C-354EC9EE9C3B}" srcId="{9962758D-EC1E-4605-BB29-592E0A2E08C0}" destId="{C42F7BC7-77A0-4636-BBBE-5A2CBF7DED0B}" srcOrd="0" destOrd="0" parTransId="{56D5F286-FD9D-40FD-9C7E-7B1A4E8B3E9B}" sibTransId="{7314C309-3C74-4E85-BC48-D2EEFDD1DCAD}"/>
    <dgm:cxn modelId="{60DA7819-96A9-4249-A58E-980BA2876711}" type="presOf" srcId="{DE56125C-9980-4FCB-BEE9-F1557C27662B}" destId="{CB462D9D-93BD-46B0-9DAB-EEFA9F02F151}" srcOrd="0" destOrd="0" presId="urn:microsoft.com/office/officeart/2018/2/layout/IconCircleList"/>
    <dgm:cxn modelId="{6B5E5537-E1F2-4AD7-8228-F55E1F57CEA0}" type="presOf" srcId="{8174A1AF-AF8F-4EDB-99B5-4BE3518E8664}" destId="{66D622A4-00C8-4D99-A19E-4FFA9F80FE5D}" srcOrd="0" destOrd="0" presId="urn:microsoft.com/office/officeart/2018/2/layout/IconCircleList"/>
    <dgm:cxn modelId="{C099314E-40B5-4DDA-9089-C47029E1297D}" srcId="{9962758D-EC1E-4605-BB29-592E0A2E08C0}" destId="{E61E9B6E-5AE9-42E4-8232-1E746CD7D4C8}" srcOrd="4" destOrd="0" parTransId="{605058F8-1EBD-4011-9743-B1E4F2A86151}" sibTransId="{C424D48F-F899-40CB-A55B-5AE0AF5D3DC6}"/>
    <dgm:cxn modelId="{C746C657-ED11-4B5C-971B-4A3F0B43F0D8}" srcId="{9962758D-EC1E-4605-BB29-592E0A2E08C0}" destId="{8174A1AF-AF8F-4EDB-99B5-4BE3518E8664}" srcOrd="1" destOrd="0" parTransId="{71D50D71-A987-4E37-908D-1033009D6202}" sibTransId="{DEFC5776-B641-40C7-916E-6DD2B6349E8B}"/>
    <dgm:cxn modelId="{7F79D579-0FA4-4BF3-BEF5-E72D435C8269}" srcId="{9962758D-EC1E-4605-BB29-592E0A2E08C0}" destId="{9182D070-F8B9-47C6-8558-F0E9B0E1514D}" srcOrd="3" destOrd="0" parTransId="{4B13F84B-1B44-4111-AA4F-54CD634E9DFD}" sibTransId="{38C04F97-5862-4A47-A0F3-F991BAEAE0ED}"/>
    <dgm:cxn modelId="{66A0D47F-2100-4A67-954D-3EEABEF03773}" type="presOf" srcId="{E61E9B6E-5AE9-42E4-8232-1E746CD7D4C8}" destId="{0F09D5DA-13EC-402B-A1D6-5C1A02FD014C}" srcOrd="0" destOrd="0" presId="urn:microsoft.com/office/officeart/2018/2/layout/IconCircleList"/>
    <dgm:cxn modelId="{EC77AE81-0C14-47FD-89B4-76E0548CD089}" type="presOf" srcId="{DEFC5776-B641-40C7-916E-6DD2B6349E8B}" destId="{8376FDAD-E831-4A5D-A5DA-B0C636A4117D}" srcOrd="0" destOrd="0" presId="urn:microsoft.com/office/officeart/2018/2/layout/IconCircleList"/>
    <dgm:cxn modelId="{19501FC3-3695-46EA-B100-791D99850264}" type="presOf" srcId="{9962758D-EC1E-4605-BB29-592E0A2E08C0}" destId="{746782CF-DB7C-4C93-A791-A2E6DEC3BD32}" srcOrd="0" destOrd="0" presId="urn:microsoft.com/office/officeart/2018/2/layout/IconCircleList"/>
    <dgm:cxn modelId="{D7B361C5-A4B9-4909-8E5C-043468D1F316}" type="presOf" srcId="{C42F7BC7-77A0-4636-BBBE-5A2CBF7DED0B}" destId="{1A58E35C-89B9-415F-B70A-DF9B8CF530A2}" srcOrd="0" destOrd="0" presId="urn:microsoft.com/office/officeart/2018/2/layout/IconCircleList"/>
    <dgm:cxn modelId="{1B9B74CB-2347-47EB-8902-A555001F49C9}" type="presOf" srcId="{38C04F97-5862-4A47-A0F3-F991BAEAE0ED}" destId="{66A53267-CAAF-4DA8-A866-1652D13DC1E2}" srcOrd="0" destOrd="0" presId="urn:microsoft.com/office/officeart/2018/2/layout/IconCircleList"/>
    <dgm:cxn modelId="{7EA335DB-FD6A-4C26-9B4D-5732EC35EB38}" type="presOf" srcId="{393E3A8E-37D2-46CB-958C-23B7650A8A58}" destId="{5488B1B6-B0B3-4389-B334-F7310FCF4BA6}" srcOrd="0" destOrd="0" presId="urn:microsoft.com/office/officeart/2018/2/layout/IconCircleList"/>
    <dgm:cxn modelId="{FAEA45DD-8AB8-44A5-8F43-9882C9ABC30B}" type="presOf" srcId="{7314C309-3C74-4E85-BC48-D2EEFDD1DCAD}" destId="{1E42C572-9F1A-4F7B-B5AE-6C20C2C1CE61}" srcOrd="0" destOrd="0" presId="urn:microsoft.com/office/officeart/2018/2/layout/IconCircleList"/>
    <dgm:cxn modelId="{31DA0ADE-7CAB-4E56-8217-47A43B8EB3E1}" type="presOf" srcId="{9182D070-F8B9-47C6-8558-F0E9B0E1514D}" destId="{72CDC9F6-83E5-405E-BDE9-412B519AC338}" srcOrd="0" destOrd="0" presId="urn:microsoft.com/office/officeart/2018/2/layout/IconCircleList"/>
    <dgm:cxn modelId="{9C1AA8E0-F92D-4677-AC5C-6A2D3A62615D}" srcId="{9962758D-EC1E-4605-BB29-592E0A2E08C0}" destId="{393E3A8E-37D2-46CB-958C-23B7650A8A58}" srcOrd="2" destOrd="0" parTransId="{1CAD175A-7DD2-4386-8C94-629346E30E20}" sibTransId="{DE56125C-9980-4FCB-BEE9-F1557C27662B}"/>
    <dgm:cxn modelId="{B6363581-DC1A-461C-9DEE-2B7DD10A6659}" type="presParOf" srcId="{746782CF-DB7C-4C93-A791-A2E6DEC3BD32}" destId="{A657BCD6-C7DE-4C5C-9550-17645473EAA6}" srcOrd="0" destOrd="0" presId="urn:microsoft.com/office/officeart/2018/2/layout/IconCircleList"/>
    <dgm:cxn modelId="{E6D0C54A-34E5-42CC-A8A7-11B2723503EF}" type="presParOf" srcId="{A657BCD6-C7DE-4C5C-9550-17645473EAA6}" destId="{C7A9EB75-C345-44C4-BF38-3BBA2ADBC251}" srcOrd="0" destOrd="0" presId="urn:microsoft.com/office/officeart/2018/2/layout/IconCircleList"/>
    <dgm:cxn modelId="{5ED47212-17A2-455C-BBB8-493565CE3AF3}" type="presParOf" srcId="{C7A9EB75-C345-44C4-BF38-3BBA2ADBC251}" destId="{91C1C465-B7BB-406F-B5C5-497FA5E6D6D4}" srcOrd="0" destOrd="0" presId="urn:microsoft.com/office/officeart/2018/2/layout/IconCircleList"/>
    <dgm:cxn modelId="{CB5B9D7C-0A14-4671-B357-DD046DE467C3}" type="presParOf" srcId="{C7A9EB75-C345-44C4-BF38-3BBA2ADBC251}" destId="{9CCEA595-D533-4F5B-8CE6-AB41A27FE0FA}" srcOrd="1" destOrd="0" presId="urn:microsoft.com/office/officeart/2018/2/layout/IconCircleList"/>
    <dgm:cxn modelId="{2FBFABEB-5317-4A35-89F5-8FECF07DAD93}" type="presParOf" srcId="{C7A9EB75-C345-44C4-BF38-3BBA2ADBC251}" destId="{00338B6A-3C00-4EC0-8B15-956CB4F392DC}" srcOrd="2" destOrd="0" presId="urn:microsoft.com/office/officeart/2018/2/layout/IconCircleList"/>
    <dgm:cxn modelId="{6379562D-E491-47B2-AB4F-63B441060297}" type="presParOf" srcId="{C7A9EB75-C345-44C4-BF38-3BBA2ADBC251}" destId="{1A58E35C-89B9-415F-B70A-DF9B8CF530A2}" srcOrd="3" destOrd="0" presId="urn:microsoft.com/office/officeart/2018/2/layout/IconCircleList"/>
    <dgm:cxn modelId="{854D245C-53D9-43C2-8D0F-E992D20076C6}" type="presParOf" srcId="{A657BCD6-C7DE-4C5C-9550-17645473EAA6}" destId="{1E42C572-9F1A-4F7B-B5AE-6C20C2C1CE61}" srcOrd="1" destOrd="0" presId="urn:microsoft.com/office/officeart/2018/2/layout/IconCircleList"/>
    <dgm:cxn modelId="{A16DFC6F-DF37-43A9-8A9D-5C3B65A0A7AE}" type="presParOf" srcId="{A657BCD6-C7DE-4C5C-9550-17645473EAA6}" destId="{9706F7F9-E36C-4028-80BF-D280A504DE28}" srcOrd="2" destOrd="0" presId="urn:microsoft.com/office/officeart/2018/2/layout/IconCircleList"/>
    <dgm:cxn modelId="{BC30C1A7-CE7F-411E-A79E-FF60CE7216CF}" type="presParOf" srcId="{9706F7F9-E36C-4028-80BF-D280A504DE28}" destId="{3C98C04E-94DB-43B9-BA95-09608D04F67C}" srcOrd="0" destOrd="0" presId="urn:microsoft.com/office/officeart/2018/2/layout/IconCircleList"/>
    <dgm:cxn modelId="{E88BC1BF-25F9-4BB6-80B8-EC13D1D198EA}" type="presParOf" srcId="{9706F7F9-E36C-4028-80BF-D280A504DE28}" destId="{B035F860-707C-4F07-8E97-9E3C84F98640}" srcOrd="1" destOrd="0" presId="urn:microsoft.com/office/officeart/2018/2/layout/IconCircleList"/>
    <dgm:cxn modelId="{F5E59334-45EC-45F0-BBB5-485C692F9D94}" type="presParOf" srcId="{9706F7F9-E36C-4028-80BF-D280A504DE28}" destId="{87725485-0D3D-4340-A299-C3DDD6B4AFFF}" srcOrd="2" destOrd="0" presId="urn:microsoft.com/office/officeart/2018/2/layout/IconCircleList"/>
    <dgm:cxn modelId="{030892AC-8D4C-4EBC-A26B-31D20B7BEBA9}" type="presParOf" srcId="{9706F7F9-E36C-4028-80BF-D280A504DE28}" destId="{66D622A4-00C8-4D99-A19E-4FFA9F80FE5D}" srcOrd="3" destOrd="0" presId="urn:microsoft.com/office/officeart/2018/2/layout/IconCircleList"/>
    <dgm:cxn modelId="{FC796ADE-58C6-4214-9BF5-13578864390D}" type="presParOf" srcId="{A657BCD6-C7DE-4C5C-9550-17645473EAA6}" destId="{8376FDAD-E831-4A5D-A5DA-B0C636A4117D}" srcOrd="3" destOrd="0" presId="urn:microsoft.com/office/officeart/2018/2/layout/IconCircleList"/>
    <dgm:cxn modelId="{30D14632-6272-4AF0-8BEA-B1FAB1E06083}" type="presParOf" srcId="{A657BCD6-C7DE-4C5C-9550-17645473EAA6}" destId="{44C93435-1718-4980-AE8C-DFD25EC5AE1F}" srcOrd="4" destOrd="0" presId="urn:microsoft.com/office/officeart/2018/2/layout/IconCircleList"/>
    <dgm:cxn modelId="{001B63AD-F97F-4571-9F38-9E7129BCD389}" type="presParOf" srcId="{44C93435-1718-4980-AE8C-DFD25EC5AE1F}" destId="{80FD07B9-189D-4DFF-8493-D28023D80AC2}" srcOrd="0" destOrd="0" presId="urn:microsoft.com/office/officeart/2018/2/layout/IconCircleList"/>
    <dgm:cxn modelId="{F8CBB050-38EF-4401-AFD2-746033E278D6}" type="presParOf" srcId="{44C93435-1718-4980-AE8C-DFD25EC5AE1F}" destId="{045DFFC2-195D-4ED8-AB3F-B6E9BE0A3A53}" srcOrd="1" destOrd="0" presId="urn:microsoft.com/office/officeart/2018/2/layout/IconCircleList"/>
    <dgm:cxn modelId="{63B4A9CC-AD1C-4ECE-A4F2-1CC7CFCE6BC9}" type="presParOf" srcId="{44C93435-1718-4980-AE8C-DFD25EC5AE1F}" destId="{A862FF9E-7726-4FDE-93F1-A136A42E205C}" srcOrd="2" destOrd="0" presId="urn:microsoft.com/office/officeart/2018/2/layout/IconCircleList"/>
    <dgm:cxn modelId="{ABE322D4-933E-4EE0-A8A8-8D744B6DB0CE}" type="presParOf" srcId="{44C93435-1718-4980-AE8C-DFD25EC5AE1F}" destId="{5488B1B6-B0B3-4389-B334-F7310FCF4BA6}" srcOrd="3" destOrd="0" presId="urn:microsoft.com/office/officeart/2018/2/layout/IconCircleList"/>
    <dgm:cxn modelId="{38CFDD96-8CC2-4700-8A9E-7468C1784793}" type="presParOf" srcId="{A657BCD6-C7DE-4C5C-9550-17645473EAA6}" destId="{CB462D9D-93BD-46B0-9DAB-EEFA9F02F151}" srcOrd="5" destOrd="0" presId="urn:microsoft.com/office/officeart/2018/2/layout/IconCircleList"/>
    <dgm:cxn modelId="{9589E069-B1A2-4932-AE1D-F87EB9AD163B}" type="presParOf" srcId="{A657BCD6-C7DE-4C5C-9550-17645473EAA6}" destId="{97209A7D-6A8D-4CD7-A86C-B575F8BF9D66}" srcOrd="6" destOrd="0" presId="urn:microsoft.com/office/officeart/2018/2/layout/IconCircleList"/>
    <dgm:cxn modelId="{F3EC70D5-40A8-40FE-950F-53CAFCA1D90C}" type="presParOf" srcId="{97209A7D-6A8D-4CD7-A86C-B575F8BF9D66}" destId="{CEE1C49B-6349-4BDA-83B0-F35A34116FF2}" srcOrd="0" destOrd="0" presId="urn:microsoft.com/office/officeart/2018/2/layout/IconCircleList"/>
    <dgm:cxn modelId="{7EFBBBF5-8A68-4EE2-A971-9260E72F5A6D}" type="presParOf" srcId="{97209A7D-6A8D-4CD7-A86C-B575F8BF9D66}" destId="{6CFB13F5-6511-45A3-B9FC-51BBAA26BE5D}" srcOrd="1" destOrd="0" presId="urn:microsoft.com/office/officeart/2018/2/layout/IconCircleList"/>
    <dgm:cxn modelId="{F9CCF731-1E03-40DF-BD62-9DCEC6209543}" type="presParOf" srcId="{97209A7D-6A8D-4CD7-A86C-B575F8BF9D66}" destId="{D91F78BE-3589-4373-96D6-4699E7F9B0C9}" srcOrd="2" destOrd="0" presId="urn:microsoft.com/office/officeart/2018/2/layout/IconCircleList"/>
    <dgm:cxn modelId="{FDE79100-077F-4593-97B7-6F840B0C55BD}" type="presParOf" srcId="{97209A7D-6A8D-4CD7-A86C-B575F8BF9D66}" destId="{72CDC9F6-83E5-405E-BDE9-412B519AC338}" srcOrd="3" destOrd="0" presId="urn:microsoft.com/office/officeart/2018/2/layout/IconCircleList"/>
    <dgm:cxn modelId="{B96DEB20-27F8-4DBE-9152-E54A74280CD3}" type="presParOf" srcId="{A657BCD6-C7DE-4C5C-9550-17645473EAA6}" destId="{66A53267-CAAF-4DA8-A866-1652D13DC1E2}" srcOrd="7" destOrd="0" presId="urn:microsoft.com/office/officeart/2018/2/layout/IconCircleList"/>
    <dgm:cxn modelId="{BEC4C5AE-6737-44D8-BF39-6517057FAEE4}" type="presParOf" srcId="{A657BCD6-C7DE-4C5C-9550-17645473EAA6}" destId="{AD12A8F6-5B73-458F-BF05-15552B0BA2E5}" srcOrd="8" destOrd="0" presId="urn:microsoft.com/office/officeart/2018/2/layout/IconCircleList"/>
    <dgm:cxn modelId="{292CED23-4B3C-4AFD-8B31-F05F6495BD11}" type="presParOf" srcId="{AD12A8F6-5B73-458F-BF05-15552B0BA2E5}" destId="{180F5211-2AC0-4BA4-9870-BF9C23E554BE}" srcOrd="0" destOrd="0" presId="urn:microsoft.com/office/officeart/2018/2/layout/IconCircleList"/>
    <dgm:cxn modelId="{8B41DBB2-4969-4D62-B842-04D2126C5EC8}" type="presParOf" srcId="{AD12A8F6-5B73-458F-BF05-15552B0BA2E5}" destId="{081AAE4B-0E37-4CD2-8E2C-149EC6E1574E}" srcOrd="1" destOrd="0" presId="urn:microsoft.com/office/officeart/2018/2/layout/IconCircleList"/>
    <dgm:cxn modelId="{8AE3BCB7-20C5-46AD-938F-BC5D50DEC9AC}" type="presParOf" srcId="{AD12A8F6-5B73-458F-BF05-15552B0BA2E5}" destId="{D4958D64-2393-4E19-A490-FCC222F33742}" srcOrd="2" destOrd="0" presId="urn:microsoft.com/office/officeart/2018/2/layout/IconCircleList"/>
    <dgm:cxn modelId="{7436E13E-65FF-463B-9F5A-2090459C33D4}" type="presParOf" srcId="{AD12A8F6-5B73-458F-BF05-15552B0BA2E5}" destId="{0F09D5DA-13EC-402B-A1D6-5C1A02FD014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4CD9E8-410E-4FE2-9181-92D980C74F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5AF600-F35E-45FD-AC55-F4AE6299F1F0}">
      <dgm:prSet/>
      <dgm:spPr/>
      <dgm:t>
        <a:bodyPr/>
        <a:lstStyle/>
        <a:p>
          <a:r>
            <a:rPr lang="tr-TR"/>
            <a:t>Hava kirliliği → Solunum ve kalp-damar hastalıkları, yaşam kalitesinde düşüş.</a:t>
          </a:r>
          <a:endParaRPr lang="en-US"/>
        </a:p>
      </dgm:t>
    </dgm:pt>
    <dgm:pt modelId="{5E3DBC2D-6E37-4E97-8A7B-EBEC7ACED625}" type="parTrans" cxnId="{EB3D93FE-0BC6-4197-A044-C61715051567}">
      <dgm:prSet/>
      <dgm:spPr/>
      <dgm:t>
        <a:bodyPr/>
        <a:lstStyle/>
        <a:p>
          <a:endParaRPr lang="en-US"/>
        </a:p>
      </dgm:t>
    </dgm:pt>
    <dgm:pt modelId="{0C36B0F0-BEF6-447B-90B0-B74CF1DDFF44}" type="sibTrans" cxnId="{EB3D93FE-0BC6-4197-A044-C61715051567}">
      <dgm:prSet/>
      <dgm:spPr/>
      <dgm:t>
        <a:bodyPr/>
        <a:lstStyle/>
        <a:p>
          <a:endParaRPr lang="en-US"/>
        </a:p>
      </dgm:t>
    </dgm:pt>
    <dgm:pt modelId="{708AC2C1-006A-4AAD-ACA8-4E56D81F8AE7}">
      <dgm:prSet/>
      <dgm:spPr/>
      <dgm:t>
        <a:bodyPr/>
        <a:lstStyle/>
        <a:p>
          <a:r>
            <a:rPr lang="tr-TR"/>
            <a:t>Su kirliliği / sanitasyon yetersizliği → İshal, paraziter hastalıklar, kimyasal zehirlenmeler.</a:t>
          </a:r>
          <a:endParaRPr lang="en-US"/>
        </a:p>
      </dgm:t>
    </dgm:pt>
    <dgm:pt modelId="{1E152C6B-14AE-419F-8E52-E02C84D1F075}" type="parTrans" cxnId="{6A082ACD-F45A-46A4-8F91-68E4681B2647}">
      <dgm:prSet/>
      <dgm:spPr/>
      <dgm:t>
        <a:bodyPr/>
        <a:lstStyle/>
        <a:p>
          <a:endParaRPr lang="en-US"/>
        </a:p>
      </dgm:t>
    </dgm:pt>
    <dgm:pt modelId="{99A605A9-91A8-4EEB-A1C6-397408F1505A}" type="sibTrans" cxnId="{6A082ACD-F45A-46A4-8F91-68E4681B2647}">
      <dgm:prSet/>
      <dgm:spPr/>
      <dgm:t>
        <a:bodyPr/>
        <a:lstStyle/>
        <a:p>
          <a:endParaRPr lang="en-US"/>
        </a:p>
      </dgm:t>
    </dgm:pt>
    <dgm:pt modelId="{F53197A9-5A84-4381-8EA8-B73E72183B46}">
      <dgm:prSet/>
      <dgm:spPr/>
      <dgm:t>
        <a:bodyPr/>
        <a:lstStyle/>
        <a:p>
          <a:r>
            <a:rPr lang="tr-TR"/>
            <a:t>İklim değişikliği / aşırı hava olayları → Sıcak çarpması, vektör hastalıkların artışı, afet kaynaklı riskler.</a:t>
          </a:r>
          <a:endParaRPr lang="en-US"/>
        </a:p>
      </dgm:t>
    </dgm:pt>
    <dgm:pt modelId="{9D87D832-F4D1-485B-A7D9-B7CEC8E47AAF}" type="parTrans" cxnId="{12D58E14-720F-449C-A95D-36FBFE1F410C}">
      <dgm:prSet/>
      <dgm:spPr/>
      <dgm:t>
        <a:bodyPr/>
        <a:lstStyle/>
        <a:p>
          <a:endParaRPr lang="en-US"/>
        </a:p>
      </dgm:t>
    </dgm:pt>
    <dgm:pt modelId="{664D1D02-7D97-40D5-8E21-488E151C3BBA}" type="sibTrans" cxnId="{12D58E14-720F-449C-A95D-36FBFE1F410C}">
      <dgm:prSet/>
      <dgm:spPr/>
      <dgm:t>
        <a:bodyPr/>
        <a:lstStyle/>
        <a:p>
          <a:endParaRPr lang="en-US"/>
        </a:p>
      </dgm:t>
    </dgm:pt>
    <dgm:pt modelId="{F15D3F33-2C12-407F-A743-447CF78C3713}" type="pres">
      <dgm:prSet presAssocID="{184CD9E8-410E-4FE2-9181-92D980C74FBC}" presName="linear" presStyleCnt="0">
        <dgm:presLayoutVars>
          <dgm:animLvl val="lvl"/>
          <dgm:resizeHandles val="exact"/>
        </dgm:presLayoutVars>
      </dgm:prSet>
      <dgm:spPr/>
    </dgm:pt>
    <dgm:pt modelId="{E7131578-3D5C-486C-80FC-F4B0C688BF91}" type="pres">
      <dgm:prSet presAssocID="{B65AF600-F35E-45FD-AC55-F4AE6299F1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B72CD9-A3FB-4E02-AAE7-44030EEB0F07}" type="pres">
      <dgm:prSet presAssocID="{0C36B0F0-BEF6-447B-90B0-B74CF1DDFF44}" presName="spacer" presStyleCnt="0"/>
      <dgm:spPr/>
    </dgm:pt>
    <dgm:pt modelId="{BF24696A-151E-4D82-80A3-7E32E28A738F}" type="pres">
      <dgm:prSet presAssocID="{708AC2C1-006A-4AAD-ACA8-4E56D81F8A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192FC7-D2C5-4E59-BDAB-0CDAF6B90AB7}" type="pres">
      <dgm:prSet presAssocID="{99A605A9-91A8-4EEB-A1C6-397408F1505A}" presName="spacer" presStyleCnt="0"/>
      <dgm:spPr/>
    </dgm:pt>
    <dgm:pt modelId="{E277AF04-B6E1-4790-A4EE-C68097CB29FF}" type="pres">
      <dgm:prSet presAssocID="{F53197A9-5A84-4381-8EA8-B73E72183B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D5C602-C944-423A-96C0-34B0206FF457}" type="presOf" srcId="{184CD9E8-410E-4FE2-9181-92D980C74FBC}" destId="{F15D3F33-2C12-407F-A743-447CF78C3713}" srcOrd="0" destOrd="0" presId="urn:microsoft.com/office/officeart/2005/8/layout/vList2"/>
    <dgm:cxn modelId="{0BCDD405-5A3D-474B-BB7A-5D65BC2BC2B9}" type="presOf" srcId="{B65AF600-F35E-45FD-AC55-F4AE6299F1F0}" destId="{E7131578-3D5C-486C-80FC-F4B0C688BF91}" srcOrd="0" destOrd="0" presId="urn:microsoft.com/office/officeart/2005/8/layout/vList2"/>
    <dgm:cxn modelId="{12D58E14-720F-449C-A95D-36FBFE1F410C}" srcId="{184CD9E8-410E-4FE2-9181-92D980C74FBC}" destId="{F53197A9-5A84-4381-8EA8-B73E72183B46}" srcOrd="2" destOrd="0" parTransId="{9D87D832-F4D1-485B-A7D9-B7CEC8E47AAF}" sibTransId="{664D1D02-7D97-40D5-8E21-488E151C3BBA}"/>
    <dgm:cxn modelId="{D0A84D23-4F12-42C2-B80A-E2E0D80F0E9A}" type="presOf" srcId="{F53197A9-5A84-4381-8EA8-B73E72183B46}" destId="{E277AF04-B6E1-4790-A4EE-C68097CB29FF}" srcOrd="0" destOrd="0" presId="urn:microsoft.com/office/officeart/2005/8/layout/vList2"/>
    <dgm:cxn modelId="{5E310F79-7CCA-4AF5-9D9C-28ED5D69176E}" type="presOf" srcId="{708AC2C1-006A-4AAD-ACA8-4E56D81F8AE7}" destId="{BF24696A-151E-4D82-80A3-7E32E28A738F}" srcOrd="0" destOrd="0" presId="urn:microsoft.com/office/officeart/2005/8/layout/vList2"/>
    <dgm:cxn modelId="{6A082ACD-F45A-46A4-8F91-68E4681B2647}" srcId="{184CD9E8-410E-4FE2-9181-92D980C74FBC}" destId="{708AC2C1-006A-4AAD-ACA8-4E56D81F8AE7}" srcOrd="1" destOrd="0" parTransId="{1E152C6B-14AE-419F-8E52-E02C84D1F075}" sibTransId="{99A605A9-91A8-4EEB-A1C6-397408F1505A}"/>
    <dgm:cxn modelId="{EB3D93FE-0BC6-4197-A044-C61715051567}" srcId="{184CD9E8-410E-4FE2-9181-92D980C74FBC}" destId="{B65AF600-F35E-45FD-AC55-F4AE6299F1F0}" srcOrd="0" destOrd="0" parTransId="{5E3DBC2D-6E37-4E97-8A7B-EBEC7ACED625}" sibTransId="{0C36B0F0-BEF6-447B-90B0-B74CF1DDFF44}"/>
    <dgm:cxn modelId="{8130663E-BE47-4F50-AA99-E878E51BC3E1}" type="presParOf" srcId="{F15D3F33-2C12-407F-A743-447CF78C3713}" destId="{E7131578-3D5C-486C-80FC-F4B0C688BF91}" srcOrd="0" destOrd="0" presId="urn:microsoft.com/office/officeart/2005/8/layout/vList2"/>
    <dgm:cxn modelId="{BCECE4CD-9AFB-4E91-ADD9-39B5FF824D47}" type="presParOf" srcId="{F15D3F33-2C12-407F-A743-447CF78C3713}" destId="{56B72CD9-A3FB-4E02-AAE7-44030EEB0F07}" srcOrd="1" destOrd="0" presId="urn:microsoft.com/office/officeart/2005/8/layout/vList2"/>
    <dgm:cxn modelId="{BB2355BF-725A-461A-843A-BB59B50A6BE7}" type="presParOf" srcId="{F15D3F33-2C12-407F-A743-447CF78C3713}" destId="{BF24696A-151E-4D82-80A3-7E32E28A738F}" srcOrd="2" destOrd="0" presId="urn:microsoft.com/office/officeart/2005/8/layout/vList2"/>
    <dgm:cxn modelId="{E1CE653B-77F0-4C5F-AEF3-4C2D2E07DF8E}" type="presParOf" srcId="{F15D3F33-2C12-407F-A743-447CF78C3713}" destId="{EF192FC7-D2C5-4E59-BDAB-0CDAF6B90AB7}" srcOrd="3" destOrd="0" presId="urn:microsoft.com/office/officeart/2005/8/layout/vList2"/>
    <dgm:cxn modelId="{FD2AC5F5-D92C-4279-9967-3A28263B592A}" type="presParOf" srcId="{F15D3F33-2C12-407F-A743-447CF78C3713}" destId="{E277AF04-B6E1-4790-A4EE-C68097CB29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43BB8-7142-436D-AB5C-5D07ABB85FD4}">
      <dsp:nvSpPr>
        <dsp:cNvPr id="0" name=""/>
        <dsp:cNvSpPr/>
      </dsp:nvSpPr>
      <dsp:spPr>
        <a:xfrm>
          <a:off x="770742" y="396718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70D8-AEE4-4E5E-BCCA-5F6A673CF366}">
      <dsp:nvSpPr>
        <dsp:cNvPr id="0" name=""/>
        <dsp:cNvSpPr/>
      </dsp:nvSpPr>
      <dsp:spPr>
        <a:xfrm>
          <a:off x="15867" y="2072315"/>
          <a:ext cx="2745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Dünya Sağlık Örgütü-WHO</a:t>
          </a:r>
          <a:endParaRPr lang="en-US" sz="1800" kern="1200"/>
        </a:p>
      </dsp:txBody>
      <dsp:txXfrm>
        <a:off x="15867" y="2072315"/>
        <a:ext cx="2745000" cy="1260000"/>
      </dsp:txXfrm>
    </dsp:sp>
    <dsp:sp modelId="{CB0695B6-91AC-48BD-9F3E-72DC7D0E984F}">
      <dsp:nvSpPr>
        <dsp:cNvPr id="0" name=""/>
        <dsp:cNvSpPr/>
      </dsp:nvSpPr>
      <dsp:spPr>
        <a:xfrm>
          <a:off x="3996117" y="396718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CE638-34C9-4258-963C-21002D333A14}">
      <dsp:nvSpPr>
        <dsp:cNvPr id="0" name=""/>
        <dsp:cNvSpPr/>
      </dsp:nvSpPr>
      <dsp:spPr>
        <a:xfrm>
          <a:off x="3241242" y="2072315"/>
          <a:ext cx="2745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“Sağlık, yalnızca hastalık veya sakatlığın olmaması değil, bedensel, ruhsal ve sosyal yönden tam bir iyilik halidir.”</a:t>
          </a:r>
          <a:endParaRPr lang="en-US" sz="1800" kern="1200" dirty="0"/>
        </a:p>
      </dsp:txBody>
      <dsp:txXfrm>
        <a:off x="3241242" y="2072315"/>
        <a:ext cx="2745000" cy="126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072E7-DC87-4379-A187-26F009AAF3C7}">
      <dsp:nvSpPr>
        <dsp:cNvPr id="0" name=""/>
        <dsp:cNvSpPr/>
      </dsp:nvSpPr>
      <dsp:spPr>
        <a:xfrm>
          <a:off x="0" y="469759"/>
          <a:ext cx="6666833" cy="2199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/>
            <a:t>PM2.5 ve PM10’un solunum yolu hastalıkları, kanser, kardiyovasküler etkileri.</a:t>
          </a:r>
          <a:endParaRPr lang="en-US" sz="4000" kern="1200"/>
        </a:p>
      </dsp:txBody>
      <dsp:txXfrm>
        <a:off x="107376" y="577135"/>
        <a:ext cx="6452081" cy="1984848"/>
      </dsp:txXfrm>
    </dsp:sp>
    <dsp:sp modelId="{450E63F0-DC56-4D30-954A-8907EDCEE42F}">
      <dsp:nvSpPr>
        <dsp:cNvPr id="0" name=""/>
        <dsp:cNvSpPr/>
      </dsp:nvSpPr>
      <dsp:spPr>
        <a:xfrm>
          <a:off x="0" y="2784560"/>
          <a:ext cx="6666833" cy="21996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1" kern="1200"/>
            <a:t>Görsel:</a:t>
          </a:r>
          <a:r>
            <a:rPr lang="tr-TR" sz="4000" kern="1200"/>
            <a:t> Hava kirliliği kaynakları ve vücuda etkisi şeması.</a:t>
          </a:r>
          <a:endParaRPr lang="en-US" sz="4000" kern="1200"/>
        </a:p>
      </dsp:txBody>
      <dsp:txXfrm>
        <a:off x="107376" y="2891936"/>
        <a:ext cx="6452081" cy="19848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9422-9CEE-40B8-827D-3A1A787FCF6F}">
      <dsp:nvSpPr>
        <dsp:cNvPr id="0" name=""/>
        <dsp:cNvSpPr/>
      </dsp:nvSpPr>
      <dsp:spPr>
        <a:xfrm>
          <a:off x="0" y="522436"/>
          <a:ext cx="6002110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Hava (PM2.5, NO₂, O₃): İnflamasyon → ateroskleroz/kalp-damar hastalıkları, KOAH, pnömoni, düşük doğum ağırlığı, erken doğum.</a:t>
          </a:r>
          <a:endParaRPr lang="en-US" sz="1600" kern="1200"/>
        </a:p>
      </dsp:txBody>
      <dsp:txXfrm>
        <a:off x="31070" y="553506"/>
        <a:ext cx="5939970" cy="574340"/>
      </dsp:txXfrm>
    </dsp:sp>
    <dsp:sp modelId="{B6641724-1CDD-40A3-A64E-1991691FEB65}">
      <dsp:nvSpPr>
        <dsp:cNvPr id="0" name=""/>
        <dsp:cNvSpPr/>
      </dsp:nvSpPr>
      <dsp:spPr>
        <a:xfrm>
          <a:off x="0" y="1204996"/>
          <a:ext cx="6002110" cy="63648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Su/kimyasal kirleticiler (arsenik, nitrat): Kronik toksisite (kanser, nörolojik bozukluk), akut ishaller.</a:t>
          </a:r>
          <a:endParaRPr lang="en-US" sz="1600" kern="1200"/>
        </a:p>
      </dsp:txBody>
      <dsp:txXfrm>
        <a:off x="31070" y="1236066"/>
        <a:ext cx="5939970" cy="574340"/>
      </dsp:txXfrm>
    </dsp:sp>
    <dsp:sp modelId="{92FCE9EB-BD7B-4F1B-A477-0EF49A8D7FEF}">
      <dsp:nvSpPr>
        <dsp:cNvPr id="0" name=""/>
        <dsp:cNvSpPr/>
      </dsp:nvSpPr>
      <dsp:spPr>
        <a:xfrm>
          <a:off x="0" y="1887557"/>
          <a:ext cx="6002110" cy="63648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Vektörlerin genişlemesi (sıcaklık, yağış değişimleri): Sıtma, dang gibi böcek kaynaklı hastalıkların yeni bölgelere yayılması.</a:t>
          </a:r>
          <a:endParaRPr lang="en-US" sz="1600" kern="1200"/>
        </a:p>
      </dsp:txBody>
      <dsp:txXfrm>
        <a:off x="31070" y="1918627"/>
        <a:ext cx="5939970" cy="574340"/>
      </dsp:txXfrm>
    </dsp:sp>
    <dsp:sp modelId="{2E9CFC43-32C9-4B74-BA40-1F44D1B7E2D1}">
      <dsp:nvSpPr>
        <dsp:cNvPr id="0" name=""/>
        <dsp:cNvSpPr/>
      </dsp:nvSpPr>
      <dsp:spPr>
        <a:xfrm>
          <a:off x="0" y="2570117"/>
          <a:ext cx="6002110" cy="6364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Isı dalgaları: Sıcaklığa bağlı ölüm ve morbidite, özellikle yaşlı ve kronik hastalığı olan gruplarda artış.</a:t>
          </a:r>
          <a:endParaRPr lang="en-US" sz="1600" kern="1200"/>
        </a:p>
      </dsp:txBody>
      <dsp:txXfrm>
        <a:off x="31070" y="2601187"/>
        <a:ext cx="5939970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A70A1-9F77-49B0-A924-5CDD331671DD}">
      <dsp:nvSpPr>
        <dsp:cNvPr id="0" name=""/>
        <dsp:cNvSpPr/>
      </dsp:nvSpPr>
      <dsp:spPr>
        <a:xfrm>
          <a:off x="2044800" y="10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F2AB6-2EE2-4504-AECE-C460F9F34EE8}">
      <dsp:nvSpPr>
        <dsp:cNvPr id="0" name=""/>
        <dsp:cNvSpPr/>
      </dsp:nvSpPr>
      <dsp:spPr>
        <a:xfrm>
          <a:off x="2512800" y="57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7142-86AF-414D-8978-F6453487B015}">
      <dsp:nvSpPr>
        <dsp:cNvPr id="0" name=""/>
        <dsp:cNvSpPr/>
      </dsp:nvSpPr>
      <dsp:spPr>
        <a:xfrm>
          <a:off x="1342800" y="2985669"/>
          <a:ext cx="36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/>
            <a:t>Minamata hastalığı, organik civa (metilciva) maruziyeti sonucu sinir sisteminde hasar oluşturan kronik bir hastalıktır.</a:t>
          </a:r>
          <a:endParaRPr lang="en-US" sz="1800" kern="1200"/>
        </a:p>
      </dsp:txBody>
      <dsp:txXfrm>
        <a:off x="1342800" y="2985669"/>
        <a:ext cx="3600000" cy="1260000"/>
      </dsp:txXfrm>
    </dsp:sp>
    <dsp:sp modelId="{D6532169-6E78-43B5-AEFE-833A9B110F14}">
      <dsp:nvSpPr>
        <dsp:cNvPr id="0" name=""/>
        <dsp:cNvSpPr/>
      </dsp:nvSpPr>
      <dsp:spPr>
        <a:xfrm>
          <a:off x="6274800" y="10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57985-EE56-483F-B44D-44273D70317B}">
      <dsp:nvSpPr>
        <dsp:cNvPr id="0" name=""/>
        <dsp:cNvSpPr/>
      </dsp:nvSpPr>
      <dsp:spPr>
        <a:xfrm>
          <a:off x="6742800" y="57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D5DF3-3F3E-4BB9-BB36-0DA7F5708150}">
      <dsp:nvSpPr>
        <dsp:cNvPr id="0" name=""/>
        <dsp:cNvSpPr/>
      </dsp:nvSpPr>
      <dsp:spPr>
        <a:xfrm>
          <a:off x="5572800" y="2985669"/>
          <a:ext cx="36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 dirty="0"/>
            <a:t>Adını Japonya’nın </a:t>
          </a:r>
          <a:r>
            <a:rPr lang="tr-TR" sz="1800" kern="1200" dirty="0" err="1"/>
            <a:t>Minamata</a:t>
          </a:r>
          <a:r>
            <a:rPr lang="tr-TR" sz="1800" kern="1200" dirty="0"/>
            <a:t> Körfezi’nden alır; 1950’lerde </a:t>
          </a:r>
          <a:r>
            <a:rPr lang="tr-TR" sz="1800" kern="1200" dirty="0" err="1"/>
            <a:t>Chisso</a:t>
          </a:r>
          <a:r>
            <a:rPr lang="tr-TR" sz="1800" kern="1200" dirty="0"/>
            <a:t> şirketi atık su yoluyla </a:t>
          </a:r>
          <a:r>
            <a:rPr lang="tr-TR" sz="1800" kern="1200" dirty="0" err="1"/>
            <a:t>metilciva</a:t>
          </a:r>
          <a:r>
            <a:rPr lang="tr-TR" sz="1800" kern="1200" dirty="0"/>
            <a:t> salmıştır.</a:t>
          </a:r>
          <a:endParaRPr lang="en-US" sz="1800" kern="1200" dirty="0"/>
        </a:p>
      </dsp:txBody>
      <dsp:txXfrm>
        <a:off x="5572800" y="2985669"/>
        <a:ext cx="3600000" cy="126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9E84D-8FF5-4B6C-87A0-1EB70947BAE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57AD0-696E-4097-A3E9-5C5536638B24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6E225-CC7B-47AF-8EF9-66EB8EFFB320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kern="1200"/>
            <a:t>Nedenleri</a:t>
          </a:r>
          <a:endParaRPr lang="en-US" sz="2300" kern="1200"/>
        </a:p>
      </dsp:txBody>
      <dsp:txXfrm>
        <a:off x="1834517" y="469890"/>
        <a:ext cx="3148942" cy="1335915"/>
      </dsp:txXfrm>
    </dsp:sp>
    <dsp:sp modelId="{526BC28C-9A99-4F13-B73F-779E36B8424B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0B985-C0B8-40B1-A5C3-3F618360B99E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CD893-15C3-40A8-869A-C0223AD5D86E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Fabrika atık sularında yüksek miktarda metilciva bulunması.</a:t>
          </a:r>
          <a:endParaRPr lang="en-US" sz="2300" kern="1200"/>
        </a:p>
      </dsp:txBody>
      <dsp:txXfrm>
        <a:off x="7154322" y="469890"/>
        <a:ext cx="3148942" cy="1335915"/>
      </dsp:txXfrm>
    </dsp:sp>
    <dsp:sp modelId="{54CB8023-A17E-42A1-89A0-7F45DB900FD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DB430-C99D-4CCC-BDCA-E208CF175794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FF715-674B-4D3B-9AC1-3960EE67049C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Balık ve kabuklu deniz ürünleri aracılığıyla insanların bu civalı gıdaları tüketmesi.</a:t>
          </a:r>
          <a:endParaRPr lang="en-US" sz="2300" kern="1200"/>
        </a:p>
      </dsp:txBody>
      <dsp:txXfrm>
        <a:off x="1834517" y="2545532"/>
        <a:ext cx="3148942" cy="1335915"/>
      </dsp:txXfrm>
    </dsp:sp>
    <dsp:sp modelId="{586D7D78-A8A7-4611-9FF6-9795FBC40A48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E9E3C-65D5-4D67-BA29-18174F6171A7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2132E-F61C-4DCC-86E0-5D3644152501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Özellikle sahil toplulukları ve balıkçılar yüksek risk altındaydı.</a:t>
          </a:r>
          <a:endParaRPr lang="en-US" sz="2300" kern="1200"/>
        </a:p>
      </dsp:txBody>
      <dsp:txXfrm>
        <a:off x="7154322" y="2545532"/>
        <a:ext cx="3148942" cy="13359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C4BB3-4C56-4CB4-97C2-0F64C27D5D54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5921-3ED8-48FD-9250-FD8097CFC2F8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43366-DE44-43B0-8523-CEE1FB35C01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b="1" kern="1200"/>
            <a:t>Su Kirliliği ve Sağlık Etkileri</a:t>
          </a:r>
          <a:endParaRPr lang="en-US" sz="1700" kern="1200"/>
        </a:p>
      </dsp:txBody>
      <dsp:txXfrm>
        <a:off x="75768" y="3053169"/>
        <a:ext cx="3093750" cy="720000"/>
      </dsp:txXfrm>
    </dsp:sp>
    <dsp:sp modelId="{02084A09-0AC7-43D9-A0A5-0D2198C4D586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74391-B67C-4770-9BCE-5631558032FB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F9717-0D0C-4054-9E4D-B034AEF5986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Kirli suyun neden olduğu hastalıklar: kolera, tifo, ishal.</a:t>
          </a:r>
          <a:endParaRPr lang="en-US" sz="1700" kern="1200"/>
        </a:p>
      </dsp:txBody>
      <dsp:txXfrm>
        <a:off x="3710925" y="3053169"/>
        <a:ext cx="3093750" cy="720000"/>
      </dsp:txXfrm>
    </dsp:sp>
    <dsp:sp modelId="{F308CC4E-A458-4F2D-BC8A-6D9DF1676A7B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8C5DB-03F8-4DE5-976F-36782945F3D5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08546-81F5-44CB-9056-0D20DA65E74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Endüstriyel atık suların arıtılmamasının sonuçları.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37246-FAA2-44A4-9A42-32EA1FD9FA60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FB519-EA9D-45E3-8EFF-59D623EA3EFE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Toprak Kirliliği ve Gıda Güvenliği</a:t>
          </a:r>
          <a:endParaRPr lang="en-US" sz="2000" kern="1200"/>
        </a:p>
      </dsp:txBody>
      <dsp:txXfrm>
        <a:off x="417971" y="2644140"/>
        <a:ext cx="2889450" cy="720000"/>
      </dsp:txXfrm>
    </dsp:sp>
    <dsp:sp modelId="{0E1A2113-3560-4913-A9DB-1DBEF573AF1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D491D-5CA2-4BE6-9F7C-8A98592D39AD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Ağır metallerin (kurşun, cıva) gıda zincirine geçişi.</a:t>
          </a:r>
          <a:endParaRPr lang="en-US" sz="2000" kern="1200"/>
        </a:p>
      </dsp:txBody>
      <dsp:txXfrm>
        <a:off x="3813075" y="2644140"/>
        <a:ext cx="2889450" cy="720000"/>
      </dsp:txXfrm>
    </dsp:sp>
    <dsp:sp modelId="{F499DB38-1469-45F4-8AF8-47D79E222A83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9853A-D442-4C5F-A61C-743671AC5DCA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Tarım ilaçlarının toprak ve yeraltı sularına etkisi.</a:t>
          </a:r>
          <a:endParaRPr lang="en-US" sz="2000" kern="1200"/>
        </a:p>
      </dsp:txBody>
      <dsp:txXfrm>
        <a:off x="7208178" y="2644140"/>
        <a:ext cx="288945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3C3A4-F874-48F3-BA44-6AB50471CE81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C1C77-88DA-44F5-8865-57FF4E83DE8C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D7DA5-5365-41AC-AB9B-66D1CCFDC467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b="1" kern="1200"/>
            <a:t>İklim Değişikliği ve Sağlık</a:t>
          </a:r>
          <a:endParaRPr lang="en-US" sz="1700" kern="1200"/>
        </a:p>
      </dsp:txBody>
      <dsp:txXfrm>
        <a:off x="75768" y="3053169"/>
        <a:ext cx="3093750" cy="720000"/>
      </dsp:txXfrm>
    </dsp:sp>
    <dsp:sp modelId="{E2C21706-B2B7-46BF-B33B-3711E8D64743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D56F-3814-491D-A2F2-03C8DC5D4E66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7A897-0BAC-4594-9CE0-2456C315336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Sıcaklık artışı, enfeksiyon hastalıklarının yayılımı, su kıtlığı.</a:t>
          </a:r>
          <a:endParaRPr lang="en-US" sz="1700" kern="1200"/>
        </a:p>
      </dsp:txBody>
      <dsp:txXfrm>
        <a:off x="3710925" y="3053169"/>
        <a:ext cx="3093750" cy="720000"/>
      </dsp:txXfrm>
    </dsp:sp>
    <dsp:sp modelId="{1D044FBE-95C3-418E-86E5-5F3A7A436807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C5CBE-D295-47B7-A6D5-98021111F44F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22798-F375-460D-B741-AE11B48584D3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ş sağlığı açısından ısı stresi ve vektör kaynaklı hastalıklar.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50777-FFE7-47F0-B168-65D23C799818}">
      <dsp:nvSpPr>
        <dsp:cNvPr id="0" name=""/>
        <dsp:cNvSpPr/>
      </dsp:nvSpPr>
      <dsp:spPr>
        <a:xfrm>
          <a:off x="973190" y="550106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2F2EC-CFA6-4345-8659-D2AF9EB4A74F}">
      <dsp:nvSpPr>
        <dsp:cNvPr id="0" name=""/>
        <dsp:cNvSpPr/>
      </dsp:nvSpPr>
      <dsp:spPr>
        <a:xfrm>
          <a:off x="1242597" y="819513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5D95C-27DE-4441-ADAF-D9106C9457B1}">
      <dsp:nvSpPr>
        <dsp:cNvPr id="0" name=""/>
        <dsp:cNvSpPr/>
      </dsp:nvSpPr>
      <dsp:spPr>
        <a:xfrm>
          <a:off x="569079" y="2207996"/>
          <a:ext cx="2072362" cy="14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b="1" kern="1200"/>
            <a:t>Önleme ve Kontrol Yaklaşımları,</a:t>
          </a:r>
          <a:endParaRPr lang="en-US" sz="2000" kern="1200"/>
        </a:p>
      </dsp:txBody>
      <dsp:txXfrm>
        <a:off x="569079" y="2207996"/>
        <a:ext cx="2072362" cy="1402734"/>
      </dsp:txXfrm>
    </dsp:sp>
    <dsp:sp modelId="{B5AE52C3-10DF-464F-AEC8-4DEF064962C2}">
      <dsp:nvSpPr>
        <dsp:cNvPr id="0" name=""/>
        <dsp:cNvSpPr/>
      </dsp:nvSpPr>
      <dsp:spPr>
        <a:xfrm>
          <a:off x="3408216" y="550106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E033F-9584-4B15-82C4-D332D96D45AA}">
      <dsp:nvSpPr>
        <dsp:cNvPr id="0" name=""/>
        <dsp:cNvSpPr/>
      </dsp:nvSpPr>
      <dsp:spPr>
        <a:xfrm>
          <a:off x="3677623" y="819513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B562-9059-4439-969D-E57B139DB7D4}">
      <dsp:nvSpPr>
        <dsp:cNvPr id="0" name=""/>
        <dsp:cNvSpPr/>
      </dsp:nvSpPr>
      <dsp:spPr>
        <a:xfrm>
          <a:off x="3004105" y="2207996"/>
          <a:ext cx="2072362" cy="14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b="1" kern="1200"/>
            <a:t>Kaynakta Önleme:</a:t>
          </a:r>
          <a:r>
            <a:rPr lang="tr-TR" sz="2000" kern="1200"/>
            <a:t> Temiz teknolojiler, atık azaltma.</a:t>
          </a:r>
          <a:endParaRPr lang="en-US" sz="2000" kern="1200"/>
        </a:p>
      </dsp:txBody>
      <dsp:txXfrm>
        <a:off x="3004105" y="2207996"/>
        <a:ext cx="2072362" cy="1402734"/>
      </dsp:txXfrm>
    </dsp:sp>
    <dsp:sp modelId="{196F60FF-17A5-403D-8C25-81304B6D05B3}">
      <dsp:nvSpPr>
        <dsp:cNvPr id="0" name=""/>
        <dsp:cNvSpPr/>
      </dsp:nvSpPr>
      <dsp:spPr>
        <a:xfrm>
          <a:off x="5843242" y="550106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C0261-04F8-4BC7-98D6-2A83797687DF}">
      <dsp:nvSpPr>
        <dsp:cNvPr id="0" name=""/>
        <dsp:cNvSpPr/>
      </dsp:nvSpPr>
      <dsp:spPr>
        <a:xfrm>
          <a:off x="6112649" y="819513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37794-7437-4FF0-AED9-04D4CBE6A81C}">
      <dsp:nvSpPr>
        <dsp:cNvPr id="0" name=""/>
        <dsp:cNvSpPr/>
      </dsp:nvSpPr>
      <dsp:spPr>
        <a:xfrm>
          <a:off x="5439131" y="2207996"/>
          <a:ext cx="2072362" cy="14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b="1" kern="1200"/>
            <a:t>Kişisel Koruyucu Donanım (KKD):</a:t>
          </a:r>
          <a:r>
            <a:rPr lang="tr-TR" sz="2000" kern="1200"/>
            <a:t> Maske, eldiven, önlük.</a:t>
          </a:r>
          <a:endParaRPr lang="en-US" sz="2000" kern="1200"/>
        </a:p>
      </dsp:txBody>
      <dsp:txXfrm>
        <a:off x="5439131" y="2207996"/>
        <a:ext cx="2072362" cy="1402734"/>
      </dsp:txXfrm>
    </dsp:sp>
    <dsp:sp modelId="{4B66270E-64BB-43A4-B92B-3C3BDC52EFD0}">
      <dsp:nvSpPr>
        <dsp:cNvPr id="0" name=""/>
        <dsp:cNvSpPr/>
      </dsp:nvSpPr>
      <dsp:spPr>
        <a:xfrm>
          <a:off x="8278268" y="550106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86D7D-9A9C-4EEE-9594-94AF8825EB4E}">
      <dsp:nvSpPr>
        <dsp:cNvPr id="0" name=""/>
        <dsp:cNvSpPr/>
      </dsp:nvSpPr>
      <dsp:spPr>
        <a:xfrm>
          <a:off x="8547675" y="819513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5AEC5-E820-4253-AF4E-94A4FB3C67EC}">
      <dsp:nvSpPr>
        <dsp:cNvPr id="0" name=""/>
        <dsp:cNvSpPr/>
      </dsp:nvSpPr>
      <dsp:spPr>
        <a:xfrm>
          <a:off x="7874157" y="2207996"/>
          <a:ext cx="2072362" cy="14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b="1" kern="1200"/>
            <a:t>Mühendislik Kontrolleri:</a:t>
          </a:r>
          <a:r>
            <a:rPr lang="tr-TR" sz="2000" kern="1200"/>
            <a:t> Havalandırma, arıtma sistemleri.</a:t>
          </a:r>
          <a:endParaRPr lang="en-US" sz="2000" kern="1200"/>
        </a:p>
      </dsp:txBody>
      <dsp:txXfrm>
        <a:off x="7874157" y="2207996"/>
        <a:ext cx="2072362" cy="14027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361FE-F3A1-4D9D-8027-804CAE720E87}">
      <dsp:nvSpPr>
        <dsp:cNvPr id="0" name=""/>
        <dsp:cNvSpPr/>
      </dsp:nvSpPr>
      <dsp:spPr>
        <a:xfrm>
          <a:off x="5257800" y="1632090"/>
          <a:ext cx="1972573" cy="68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347"/>
              </a:lnTo>
              <a:lnTo>
                <a:pt x="1972573" y="342347"/>
              </a:lnTo>
              <a:lnTo>
                <a:pt x="1972573" y="68469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9635E-EC1D-4393-94ED-8C22F707BE3C}">
      <dsp:nvSpPr>
        <dsp:cNvPr id="0" name=""/>
        <dsp:cNvSpPr/>
      </dsp:nvSpPr>
      <dsp:spPr>
        <a:xfrm>
          <a:off x="3285226" y="1632090"/>
          <a:ext cx="1972573" cy="684694"/>
        </a:xfrm>
        <a:custGeom>
          <a:avLst/>
          <a:gdLst/>
          <a:ahLst/>
          <a:cxnLst/>
          <a:rect l="0" t="0" r="0" b="0"/>
          <a:pathLst>
            <a:path>
              <a:moveTo>
                <a:pt x="1972573" y="0"/>
              </a:moveTo>
              <a:lnTo>
                <a:pt x="1972573" y="342347"/>
              </a:lnTo>
              <a:lnTo>
                <a:pt x="0" y="342347"/>
              </a:lnTo>
              <a:lnTo>
                <a:pt x="0" y="68469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242FB-D15C-4F1A-873C-9FC154F7923F}">
      <dsp:nvSpPr>
        <dsp:cNvPr id="0" name=""/>
        <dsp:cNvSpPr/>
      </dsp:nvSpPr>
      <dsp:spPr>
        <a:xfrm>
          <a:off x="3627573" y="1864"/>
          <a:ext cx="3260452" cy="1630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kern="1200"/>
            <a:t>Kirleten Öder Prensibi</a:t>
          </a:r>
          <a:endParaRPr lang="en-US" sz="3100" kern="1200"/>
        </a:p>
      </dsp:txBody>
      <dsp:txXfrm>
        <a:off x="3627573" y="1864"/>
        <a:ext cx="3260452" cy="1630226"/>
      </dsp:txXfrm>
    </dsp:sp>
    <dsp:sp modelId="{26D4D721-22E3-421A-BF43-42AB6148F935}">
      <dsp:nvSpPr>
        <dsp:cNvPr id="0" name=""/>
        <dsp:cNvSpPr/>
      </dsp:nvSpPr>
      <dsp:spPr>
        <a:xfrm>
          <a:off x="1655000" y="2316785"/>
          <a:ext cx="3260452" cy="1630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Çevreye zarar veren, bedelini öder.</a:t>
          </a:r>
          <a:endParaRPr lang="en-US" sz="3100" kern="1200"/>
        </a:p>
      </dsp:txBody>
      <dsp:txXfrm>
        <a:off x="1655000" y="2316785"/>
        <a:ext cx="3260452" cy="1630226"/>
      </dsp:txXfrm>
    </dsp:sp>
    <dsp:sp modelId="{B1CCDDE0-48BC-43C0-8FDF-0A5B4CF36BBB}">
      <dsp:nvSpPr>
        <dsp:cNvPr id="0" name=""/>
        <dsp:cNvSpPr/>
      </dsp:nvSpPr>
      <dsp:spPr>
        <a:xfrm>
          <a:off x="5600147" y="2316785"/>
          <a:ext cx="3260452" cy="1630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Yasal yaptırımlar, cezalar, temizleme maliyetleri</a:t>
          </a:r>
          <a:endParaRPr lang="en-US" sz="3100" kern="1200"/>
        </a:p>
      </dsp:txBody>
      <dsp:txXfrm>
        <a:off x="5600147" y="2316785"/>
        <a:ext cx="3260452" cy="16302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3152-72D6-4A15-8D05-F4AB8D69C159}">
      <dsp:nvSpPr>
        <dsp:cNvPr id="0" name=""/>
        <dsp:cNvSpPr/>
      </dsp:nvSpPr>
      <dsp:spPr>
        <a:xfrm>
          <a:off x="6826933" y="942508"/>
          <a:ext cx="2466297" cy="24667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0C267-4AB8-4610-A9C8-0ABCF4C6CB5E}">
      <dsp:nvSpPr>
        <dsp:cNvPr id="0" name=""/>
        <dsp:cNvSpPr/>
      </dsp:nvSpPr>
      <dsp:spPr>
        <a:xfrm>
          <a:off x="6908822" y="1024748"/>
          <a:ext cx="2302519" cy="2302274"/>
        </a:xfrm>
        <a:prstGeom prst="ellips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Endüstriyel Atık Sınıflandırması:</a:t>
          </a:r>
          <a:r>
            <a:rPr lang="tr-TR" sz="1800" kern="1200"/>
            <a:t> Tehlikeli/tehlikesiz atıklar.</a:t>
          </a:r>
          <a:endParaRPr lang="en-US" sz="1800" kern="1200"/>
        </a:p>
      </dsp:txBody>
      <dsp:txXfrm>
        <a:off x="7237983" y="1353706"/>
        <a:ext cx="1644198" cy="1644358"/>
      </dsp:txXfrm>
    </dsp:sp>
    <dsp:sp modelId="{8BD901A4-6BB8-4A8B-BD6F-DB531DE523A6}">
      <dsp:nvSpPr>
        <dsp:cNvPr id="0" name=""/>
        <dsp:cNvSpPr/>
      </dsp:nvSpPr>
      <dsp:spPr>
        <a:xfrm rot="2700000">
          <a:off x="4280914" y="945490"/>
          <a:ext cx="2460357" cy="2460357"/>
        </a:xfrm>
        <a:prstGeom prst="teardrop">
          <a:avLst>
            <a:gd name="adj" fmla="val 100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8B257-ED54-4080-99CF-D7D796796DBD}">
      <dsp:nvSpPr>
        <dsp:cNvPr id="0" name=""/>
        <dsp:cNvSpPr/>
      </dsp:nvSpPr>
      <dsp:spPr>
        <a:xfrm>
          <a:off x="4359833" y="1024748"/>
          <a:ext cx="2302519" cy="2302274"/>
        </a:xfrm>
        <a:prstGeom prst="ellips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Önleme → 2. Azaltma → 3. Geri Dönüşüm → 4. Geri Kazanım → 5. Bertaraf.</a:t>
          </a:r>
          <a:endParaRPr lang="en-US" sz="1800" kern="1200"/>
        </a:p>
      </dsp:txBody>
      <dsp:txXfrm>
        <a:off x="4688994" y="1353706"/>
        <a:ext cx="1644198" cy="1644358"/>
      </dsp:txXfrm>
    </dsp:sp>
    <dsp:sp modelId="{221F65FE-2F66-4F92-8DF4-CC0837847FA3}">
      <dsp:nvSpPr>
        <dsp:cNvPr id="0" name=""/>
        <dsp:cNvSpPr/>
      </dsp:nvSpPr>
      <dsp:spPr>
        <a:xfrm rot="2700000">
          <a:off x="1731925" y="945490"/>
          <a:ext cx="2460357" cy="2460357"/>
        </a:xfrm>
        <a:prstGeom prst="teardrop">
          <a:avLst>
            <a:gd name="adj" fmla="val 100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E1A52-F4F0-4116-95CD-5E54A67A0937}">
      <dsp:nvSpPr>
        <dsp:cNvPr id="0" name=""/>
        <dsp:cNvSpPr/>
      </dsp:nvSpPr>
      <dsp:spPr>
        <a:xfrm>
          <a:off x="1742263" y="1002450"/>
          <a:ext cx="2381012" cy="234686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Atık Yönetimi Hiyerarşisi</a:t>
          </a:r>
          <a:endParaRPr lang="en-US" sz="1800" kern="1200" dirty="0"/>
        </a:p>
      </dsp:txBody>
      <dsp:txXfrm>
        <a:off x="2082645" y="1337780"/>
        <a:ext cx="1700248" cy="1676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192D0-9B8A-48A3-9229-AB1F6FCDADD3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D626603D-0315-4CED-8EEC-2E60EF3526FB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/>
            <a:t>Tarihsel Süreçte Sağlık Anlayışları:</a:t>
          </a:r>
          <a:endParaRPr lang="en-US" sz="2100" kern="1200" dirty="0"/>
        </a:p>
      </dsp:txBody>
      <dsp:txXfrm>
        <a:off x="8061" y="5979"/>
        <a:ext cx="3034531" cy="1820718"/>
      </dsp:txXfrm>
    </dsp:sp>
    <dsp:sp modelId="{87A51667-DE38-4860-9083-1DC1418BC0A7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8030EB34-4528-4892-8D73-70C8752A9C38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/>
            <a:t>Antik dönem:</a:t>
          </a:r>
          <a:r>
            <a:rPr lang="tr-TR" sz="2100" kern="1200" dirty="0"/>
            <a:t> Sağlık = </a:t>
          </a:r>
          <a:r>
            <a:rPr lang="tr-TR" sz="2100" kern="1200" dirty="0" err="1"/>
            <a:t>hastalıksızlık</a:t>
          </a:r>
          <a:r>
            <a:rPr lang="tr-TR" sz="2100" kern="1200" dirty="0"/>
            <a:t>, tanrısal güçlerle ilişkilendirilmiş.</a:t>
          </a:r>
          <a:endParaRPr lang="en-US" sz="2100" kern="1200" dirty="0"/>
        </a:p>
      </dsp:txBody>
      <dsp:txXfrm>
        <a:off x="3740534" y="5979"/>
        <a:ext cx="3034531" cy="1820718"/>
      </dsp:txXfrm>
    </dsp:sp>
    <dsp:sp modelId="{D52079E7-DB20-4CCD-A361-BB4812F32247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BD21F0D3-96A4-4F99-99F6-8EEFA6C3102A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Ortaçağ:</a:t>
          </a:r>
          <a:r>
            <a:rPr lang="tr-TR" sz="2100" kern="1200"/>
            <a:t> Dini inançlar ve kader anlayışı ön planda.</a:t>
          </a:r>
          <a:endParaRPr lang="en-US" sz="2100" kern="1200"/>
        </a:p>
      </dsp:txBody>
      <dsp:txXfrm>
        <a:off x="7473007" y="5979"/>
        <a:ext cx="3034531" cy="1820718"/>
      </dsp:txXfrm>
    </dsp:sp>
    <dsp:sp modelId="{99012D7D-AA21-42AF-B3D3-E3BDAF2DA0C5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FD28B87A-243F-481A-9528-6087A2986AF6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19. yüzyıl:</a:t>
          </a:r>
          <a:r>
            <a:rPr lang="tr-TR" sz="2100" kern="1200"/>
            <a:t> Biyomedikal model → sağlık, hastalıkların teşhisi ve tedavisi olarak görülüyor.</a:t>
          </a:r>
          <a:endParaRPr lang="en-US" sz="2100" kern="1200"/>
        </a:p>
      </dsp:txBody>
      <dsp:txXfrm>
        <a:off x="8061" y="2524640"/>
        <a:ext cx="3034531" cy="1820718"/>
      </dsp:txXfrm>
    </dsp:sp>
    <dsp:sp modelId="{030DE96E-C4C6-40CB-BCC7-207D264AEA74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3DF75E56-09FC-4907-8026-5612B4012B83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20. yüzyıl:</a:t>
          </a:r>
          <a:r>
            <a:rPr lang="tr-TR" sz="2100" kern="1200"/>
            <a:t> Sosyal tıp yaklaşımı → çevre, toplum, yaşam koşulları da sağlık üzerinde etkili.</a:t>
          </a:r>
          <a:endParaRPr lang="en-US" sz="2100" kern="1200"/>
        </a:p>
      </dsp:txBody>
      <dsp:txXfrm>
        <a:off x="3740534" y="2524640"/>
        <a:ext cx="3034531" cy="1820718"/>
      </dsp:txXfrm>
    </dsp:sp>
    <dsp:sp modelId="{3160D314-CDA5-4214-AC7A-2C5898D88D0C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21. yüzyıl:</a:t>
          </a:r>
          <a:r>
            <a:rPr lang="tr-TR" sz="2100" kern="1200"/>
            <a:t> Holistik yaklaşım → sağlık, bireysel, sosyal, kültürel ve çevresel faktörlerin bir bütünü.</a:t>
          </a:r>
          <a:endParaRPr lang="en-US" sz="2100" kern="1200"/>
        </a:p>
      </dsp:txBody>
      <dsp:txXfrm>
        <a:off x="7473007" y="2524640"/>
        <a:ext cx="3034531" cy="18207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00E02-6715-4D90-98F8-87B2DC563FAF}">
      <dsp:nvSpPr>
        <dsp:cNvPr id="0" name=""/>
        <dsp:cNvSpPr/>
      </dsp:nvSpPr>
      <dsp:spPr>
        <a:xfrm>
          <a:off x="1302" y="505550"/>
          <a:ext cx="2776761" cy="1666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/>
            <a:t>Mevzuat ve Standartlar</a:t>
          </a:r>
          <a:endParaRPr lang="en-US" sz="2400" kern="1200"/>
        </a:p>
      </dsp:txBody>
      <dsp:txXfrm>
        <a:off x="50099" y="554347"/>
        <a:ext cx="2679167" cy="1568463"/>
      </dsp:txXfrm>
    </dsp:sp>
    <dsp:sp modelId="{F916DA6D-3423-4662-BE56-E922D22AE929}">
      <dsp:nvSpPr>
        <dsp:cNvPr id="0" name=""/>
        <dsp:cNvSpPr/>
      </dsp:nvSpPr>
      <dsp:spPr>
        <a:xfrm>
          <a:off x="3022419" y="994260"/>
          <a:ext cx="588673" cy="688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22419" y="1131987"/>
        <a:ext cx="412071" cy="413182"/>
      </dsp:txXfrm>
    </dsp:sp>
    <dsp:sp modelId="{4BEC9772-E380-4CC1-A394-29C21AB9EAD5}">
      <dsp:nvSpPr>
        <dsp:cNvPr id="0" name=""/>
        <dsp:cNvSpPr/>
      </dsp:nvSpPr>
      <dsp:spPr>
        <a:xfrm>
          <a:off x="3888768" y="505550"/>
          <a:ext cx="2776761" cy="1666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Çevre Kanunu, İSG Mevzuatı, ISO 14001 Çevre Yönetim Sistemi.</a:t>
          </a:r>
          <a:endParaRPr lang="en-US" sz="2400" kern="1200"/>
        </a:p>
      </dsp:txBody>
      <dsp:txXfrm>
        <a:off x="3937565" y="554347"/>
        <a:ext cx="2679167" cy="1568463"/>
      </dsp:txXfrm>
    </dsp:sp>
    <dsp:sp modelId="{8C363037-F698-4199-A860-AB714791CFAF}">
      <dsp:nvSpPr>
        <dsp:cNvPr id="0" name=""/>
        <dsp:cNvSpPr/>
      </dsp:nvSpPr>
      <dsp:spPr>
        <a:xfrm rot="5400000">
          <a:off x="4982813" y="2365980"/>
          <a:ext cx="588673" cy="688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5070559" y="2415961"/>
        <a:ext cx="413182" cy="412071"/>
      </dsp:txXfrm>
    </dsp:sp>
    <dsp:sp modelId="{A554CBDA-DA4A-48A8-9729-EBE44014B8BF}">
      <dsp:nvSpPr>
        <dsp:cNvPr id="0" name=""/>
        <dsp:cNvSpPr/>
      </dsp:nvSpPr>
      <dsp:spPr>
        <a:xfrm>
          <a:off x="3888768" y="3282312"/>
          <a:ext cx="2776761" cy="1666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ÇED (Çevresel Etki Değerlendirme) raporu zorunluluğu.</a:t>
          </a:r>
          <a:endParaRPr lang="en-US" sz="2400" kern="1200"/>
        </a:p>
      </dsp:txBody>
      <dsp:txXfrm>
        <a:off x="3937565" y="3331109"/>
        <a:ext cx="2679167" cy="15684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F7782-C438-4389-9AF3-C31492EB9D36}">
      <dsp:nvSpPr>
        <dsp:cNvPr id="0" name=""/>
        <dsp:cNvSpPr/>
      </dsp:nvSpPr>
      <dsp:spPr>
        <a:xfrm>
          <a:off x="0" y="87569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İSG Uzmanının Rolü</a:t>
          </a:r>
          <a:endParaRPr lang="en-US" sz="2500" kern="1200"/>
        </a:p>
      </dsp:txBody>
      <dsp:txXfrm>
        <a:off x="48726" y="136295"/>
        <a:ext cx="6569381" cy="900704"/>
      </dsp:txXfrm>
    </dsp:sp>
    <dsp:sp modelId="{95713FAC-482E-4838-86F4-01A1A64622E0}">
      <dsp:nvSpPr>
        <dsp:cNvPr id="0" name=""/>
        <dsp:cNvSpPr/>
      </dsp:nvSpPr>
      <dsp:spPr>
        <a:xfrm>
          <a:off x="0" y="1157725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Risk değerlendirmesi yapmak,</a:t>
          </a:r>
          <a:endParaRPr lang="en-US" sz="2500" kern="1200"/>
        </a:p>
      </dsp:txBody>
      <dsp:txXfrm>
        <a:off x="48726" y="1206451"/>
        <a:ext cx="6569381" cy="900704"/>
      </dsp:txXfrm>
    </dsp:sp>
    <dsp:sp modelId="{F8F3AF1F-3A99-449E-879A-4F6F54B8DB88}">
      <dsp:nvSpPr>
        <dsp:cNvPr id="0" name=""/>
        <dsp:cNvSpPr/>
      </dsp:nvSpPr>
      <dsp:spPr>
        <a:xfrm>
          <a:off x="0" y="2227881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Çevresel maruziyetleri izlemek,</a:t>
          </a:r>
          <a:endParaRPr lang="en-US" sz="2500" kern="1200"/>
        </a:p>
      </dsp:txBody>
      <dsp:txXfrm>
        <a:off x="48726" y="2276607"/>
        <a:ext cx="6569381" cy="900704"/>
      </dsp:txXfrm>
    </dsp:sp>
    <dsp:sp modelId="{229E9192-4966-4D31-B107-04E87EA65125}">
      <dsp:nvSpPr>
        <dsp:cNvPr id="0" name=""/>
        <dsp:cNvSpPr/>
      </dsp:nvSpPr>
      <dsp:spPr>
        <a:xfrm>
          <a:off x="0" y="3298038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Çalışanları bilinçlendirmek,</a:t>
          </a:r>
          <a:endParaRPr lang="en-US" sz="2500" kern="1200"/>
        </a:p>
      </dsp:txBody>
      <dsp:txXfrm>
        <a:off x="48726" y="3346764"/>
        <a:ext cx="6569381" cy="900704"/>
      </dsp:txXfrm>
    </dsp:sp>
    <dsp:sp modelId="{E7ED6301-F1DF-4627-9F15-BB19C23962BB}">
      <dsp:nvSpPr>
        <dsp:cNvPr id="0" name=""/>
        <dsp:cNvSpPr/>
      </dsp:nvSpPr>
      <dsp:spPr>
        <a:xfrm>
          <a:off x="0" y="4368194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Acil durum planları hazırlamak (kimyasal dökülme, yangın).</a:t>
          </a:r>
          <a:endParaRPr lang="en-US" sz="2500" kern="1200"/>
        </a:p>
      </dsp:txBody>
      <dsp:txXfrm>
        <a:off x="48726" y="4416920"/>
        <a:ext cx="6569381" cy="9007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7A1A8-8F13-4340-B8F5-91CE3E51A926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A0AD7-1CF4-4DD0-ACFA-E75256C3AB65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/>
            <a:t>Vaka Çalışması</a:t>
          </a:r>
          <a:endParaRPr lang="en-US" sz="3600" kern="1200"/>
        </a:p>
      </dsp:txBody>
      <dsp:txXfrm>
        <a:off x="0" y="2663"/>
        <a:ext cx="6666833" cy="1816197"/>
      </dsp:txXfrm>
    </dsp:sp>
    <dsp:sp modelId="{6A83BB8D-AC1A-4BEF-8134-CA99265C379C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6692C-5868-441C-BB97-A83809F93A53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/>
            <a:t>"Bir metal işleme fabrikasında ağır metal maruziyeti riski var. Hangi önlemleri alırsınız?«</a:t>
          </a:r>
          <a:endParaRPr lang="en-US" sz="3600" kern="1200"/>
        </a:p>
      </dsp:txBody>
      <dsp:txXfrm>
        <a:off x="0" y="1818861"/>
        <a:ext cx="6666833" cy="1816197"/>
      </dsp:txXfrm>
    </dsp:sp>
    <dsp:sp modelId="{B6C900E1-63A1-4873-B69B-62687036DB8D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51775-26DC-4D95-A332-F16D014DC602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Örnek yanıt: Havalandırma, düzenli ölçümler, KKD, çalışan eğitimi.</a:t>
          </a:r>
          <a:endParaRPr lang="en-US" sz="3600" kern="1200" dirty="0"/>
        </a:p>
      </dsp:txBody>
      <dsp:txXfrm>
        <a:off x="0" y="3635058"/>
        <a:ext cx="6666833" cy="18161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F4A2-25F1-4180-B2A5-1CB2162EE980}">
      <dsp:nvSpPr>
        <dsp:cNvPr id="0" name=""/>
        <dsp:cNvSpPr/>
      </dsp:nvSpPr>
      <dsp:spPr>
        <a:xfrm>
          <a:off x="3556819" y="-420721"/>
          <a:ext cx="3244662" cy="286943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Özet ve Değerlendirme</a:t>
          </a:r>
          <a:endParaRPr lang="en-US" sz="1600" kern="1200" dirty="0"/>
        </a:p>
      </dsp:txBody>
      <dsp:txXfrm>
        <a:off x="4367985" y="-420721"/>
        <a:ext cx="1622331" cy="2367283"/>
      </dsp:txXfrm>
    </dsp:sp>
    <dsp:sp modelId="{B884786C-0F70-4E2B-871E-EF8CC70B2C04}">
      <dsp:nvSpPr>
        <dsp:cNvPr id="0" name=""/>
        <dsp:cNvSpPr/>
      </dsp:nvSpPr>
      <dsp:spPr>
        <a:xfrm rot="5400000">
          <a:off x="7476686" y="132360"/>
          <a:ext cx="1732917" cy="434490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Çevre sağlığı = İnsan sağlığı,</a:t>
          </a:r>
          <a:endParaRPr lang="en-US" sz="1600" kern="1200"/>
        </a:p>
      </dsp:txBody>
      <dsp:txXfrm rot="-5400000">
        <a:off x="6473950" y="1871585"/>
        <a:ext cx="4041649" cy="866459"/>
      </dsp:txXfrm>
    </dsp:sp>
    <dsp:sp modelId="{C08935E5-D311-458C-8132-E188B94986C3}">
      <dsp:nvSpPr>
        <dsp:cNvPr id="0" name=""/>
        <dsp:cNvSpPr/>
      </dsp:nvSpPr>
      <dsp:spPr>
        <a:xfrm rot="10800000">
          <a:off x="3947159" y="1981692"/>
          <a:ext cx="2621280" cy="2554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Sürdürülebilirlik ve koruyucu yaklaşımın önemi,</a:t>
          </a:r>
          <a:endParaRPr lang="en-US" sz="1600" kern="1200" dirty="0"/>
        </a:p>
      </dsp:txBody>
      <dsp:txXfrm rot="10800000">
        <a:off x="4602479" y="2428692"/>
        <a:ext cx="1310640" cy="2107285"/>
      </dsp:txXfrm>
    </dsp:sp>
    <dsp:sp modelId="{D6439767-A8F9-4B50-B7AA-5AFD8745490E}">
      <dsp:nvSpPr>
        <dsp:cNvPr id="0" name=""/>
        <dsp:cNvSpPr/>
      </dsp:nvSpPr>
      <dsp:spPr>
        <a:xfrm rot="16200000">
          <a:off x="1528878" y="481495"/>
          <a:ext cx="1732917" cy="362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İSG uzmanının çevre korumadaki kritik rolü.</a:t>
          </a:r>
          <a:endParaRPr lang="en-US" sz="1600" kern="1200"/>
        </a:p>
      </dsp:txBody>
      <dsp:txXfrm rot="5400000">
        <a:off x="581726" y="1861876"/>
        <a:ext cx="3323961" cy="866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1E0AA-CA33-452A-9B04-2B2E35C93789}">
      <dsp:nvSpPr>
        <dsp:cNvPr id="0" name=""/>
        <dsp:cNvSpPr/>
      </dsp:nvSpPr>
      <dsp:spPr>
        <a:xfrm>
          <a:off x="4270374" y="-189824"/>
          <a:ext cx="2289872" cy="19858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/>
            <a:t>Sağlığın Boyutları</a:t>
          </a:r>
          <a:endParaRPr lang="en-US" sz="1200" kern="1200"/>
        </a:p>
      </dsp:txBody>
      <dsp:txXfrm>
        <a:off x="4842842" y="-189824"/>
        <a:ext cx="1144936" cy="1638285"/>
      </dsp:txXfrm>
    </dsp:sp>
    <dsp:sp modelId="{4F416BC8-71ED-4364-A793-985F5CB42ADA}">
      <dsp:nvSpPr>
        <dsp:cNvPr id="0" name=""/>
        <dsp:cNvSpPr/>
      </dsp:nvSpPr>
      <dsp:spPr>
        <a:xfrm rot="4320000">
          <a:off x="6801021" y="-273871"/>
          <a:ext cx="2289872" cy="41138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Fiziksel sağlık:</a:t>
          </a:r>
          <a:r>
            <a:rPr lang="tr-TR" sz="1200" kern="1200" dirty="0"/>
            <a:t> Vücudun işlevlerini yerine getirebilmesi, organların normal çalışması.</a:t>
          </a:r>
          <a:br>
            <a:rPr lang="tr-TR" sz="1200" kern="1200" dirty="0"/>
          </a:br>
          <a:r>
            <a:rPr lang="tr-TR" sz="1200" kern="1200" dirty="0"/>
            <a:t>→ </a:t>
          </a:r>
          <a:r>
            <a:rPr lang="tr-TR" sz="1200" kern="1200" dirty="0" err="1"/>
            <a:t>Örn</a:t>
          </a:r>
          <a:r>
            <a:rPr lang="tr-TR" sz="1200" kern="1200" dirty="0"/>
            <a:t>: Yeterli beslenme, düzenli egzersiz, hastalık olmaması.</a:t>
          </a:r>
          <a:endParaRPr lang="en-US" sz="1200" kern="1200" dirty="0"/>
        </a:p>
      </dsp:txBody>
      <dsp:txXfrm rot="-5400000">
        <a:off x="6279966" y="1148657"/>
        <a:ext cx="3713096" cy="1144936"/>
      </dsp:txXfrm>
    </dsp:sp>
    <dsp:sp modelId="{2BE9EA3F-7BC9-4B83-BFE6-3F9DE2836951}">
      <dsp:nvSpPr>
        <dsp:cNvPr id="0" name=""/>
        <dsp:cNvSpPr/>
      </dsp:nvSpPr>
      <dsp:spPr>
        <a:xfrm rot="8640000">
          <a:off x="5664124" y="2857077"/>
          <a:ext cx="2289872" cy="33573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/>
            <a:t>Ruhsal (psikolojik) sağlık:</a:t>
          </a:r>
          <a:r>
            <a:rPr lang="tr-TR" sz="1200" kern="1200"/>
            <a:t> Bireyin duygusal dengesi, stresle başa çıkabilme, zihinsel iyilik hali.</a:t>
          </a:r>
          <a:br>
            <a:rPr lang="tr-TR" sz="1200" kern="1200"/>
          </a:br>
          <a:r>
            <a:rPr lang="tr-TR" sz="1200" kern="1200"/>
            <a:t>→ Örn: Depresyonun olmaması, özsaygı, mutluluk.</a:t>
          </a:r>
          <a:endParaRPr lang="en-US" sz="1200" kern="1200"/>
        </a:p>
      </dsp:txBody>
      <dsp:txXfrm rot="10800000">
        <a:off x="6354363" y="3219539"/>
        <a:ext cx="1144936" cy="2956637"/>
      </dsp:txXfrm>
    </dsp:sp>
    <dsp:sp modelId="{45A1E3BC-4C21-4A08-BA63-980BF37BAD6C}">
      <dsp:nvSpPr>
        <dsp:cNvPr id="0" name=""/>
        <dsp:cNvSpPr/>
      </dsp:nvSpPr>
      <dsp:spPr>
        <a:xfrm rot="12960000">
          <a:off x="2994605" y="2842341"/>
          <a:ext cx="2289872" cy="31901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Sosyal sağlık:</a:t>
          </a:r>
          <a:r>
            <a:rPr lang="tr-TR" sz="1200" kern="1200" dirty="0"/>
            <a:t> Bireyin toplum içinde sağlıklı ilişkiler kurabilmesi, sosyal rollerini yerine getirebilmesi.</a:t>
          </a:r>
          <a:br>
            <a:rPr lang="tr-TR" sz="1200" kern="1200" dirty="0"/>
          </a:br>
          <a:r>
            <a:rPr lang="tr-TR" sz="1200" kern="1200" dirty="0"/>
            <a:t>→ </a:t>
          </a:r>
          <a:r>
            <a:rPr lang="tr-TR" sz="1200" kern="1200" dirty="0" err="1"/>
            <a:t>Örn</a:t>
          </a:r>
          <a:r>
            <a:rPr lang="tr-TR" sz="1200" kern="1200" dirty="0"/>
            <a:t>: Arkadaşlık ilişkileri, toplumsal katılım, destekleyici çevre.</a:t>
          </a:r>
          <a:endParaRPr lang="en-US" sz="1200" kern="1200" dirty="0"/>
        </a:p>
      </dsp:txBody>
      <dsp:txXfrm rot="10800000">
        <a:off x="3449302" y="3204803"/>
        <a:ext cx="1144936" cy="2789453"/>
      </dsp:txXfrm>
    </dsp:sp>
    <dsp:sp modelId="{46495AFB-09DA-4AC3-97CF-89FB72885575}">
      <dsp:nvSpPr>
        <dsp:cNvPr id="0" name=""/>
        <dsp:cNvSpPr/>
      </dsp:nvSpPr>
      <dsp:spPr>
        <a:xfrm rot="17280000">
          <a:off x="1857694" y="-123124"/>
          <a:ext cx="2289872" cy="381795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Çevresel sağlık:</a:t>
          </a:r>
          <a:r>
            <a:rPr lang="tr-TR" sz="1200" kern="1200" dirty="0"/>
            <a:t> Bireyin yaşadığı fiziksel ve sosyal çevrenin sağlığı desteklemesi.</a:t>
          </a:r>
          <a:br>
            <a:rPr lang="tr-TR" sz="1200" kern="1200" dirty="0"/>
          </a:br>
          <a:r>
            <a:rPr lang="tr-TR" sz="1200" kern="1200" dirty="0"/>
            <a:t>→ </a:t>
          </a:r>
          <a:r>
            <a:rPr lang="tr-TR" sz="1200" kern="1200" dirty="0" err="1"/>
            <a:t>Örn</a:t>
          </a:r>
          <a:r>
            <a:rPr lang="tr-TR" sz="1200" kern="1200" dirty="0"/>
            <a:t>: Temiz suya erişim, güvenli barınma, hava kalitesi.</a:t>
          </a:r>
          <a:endParaRPr lang="en-US" sz="1200" kern="1200" dirty="0"/>
        </a:p>
      </dsp:txBody>
      <dsp:txXfrm rot="5400000">
        <a:off x="1103462" y="1151467"/>
        <a:ext cx="3417222" cy="1144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0B456-015B-414C-BBD6-7EC0772F784A}">
      <dsp:nvSpPr>
        <dsp:cNvPr id="0" name=""/>
        <dsp:cNvSpPr/>
      </dsp:nvSpPr>
      <dsp:spPr>
        <a:xfrm>
          <a:off x="562927" y="28595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59151-6F08-4BF8-A0F1-575D1DB7ABBD}">
      <dsp:nvSpPr>
        <dsp:cNvPr id="0" name=""/>
        <dsp:cNvSpPr/>
      </dsp:nvSpPr>
      <dsp:spPr>
        <a:xfrm>
          <a:off x="871091" y="336759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BEE89-9EEF-48B7-9D76-3815C26BEFED}">
      <dsp:nvSpPr>
        <dsp:cNvPr id="0" name=""/>
        <dsp:cNvSpPr/>
      </dsp:nvSpPr>
      <dsp:spPr>
        <a:xfrm>
          <a:off x="100682" y="1924987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Sağlığın Belirleyicileri (Sağlığın Sosyal Belirleyicileri)</a:t>
          </a:r>
          <a:endParaRPr lang="en-US" sz="1200" kern="1200"/>
        </a:p>
      </dsp:txBody>
      <dsp:txXfrm>
        <a:off x="100682" y="1924987"/>
        <a:ext cx="2370489" cy="720000"/>
      </dsp:txXfrm>
    </dsp:sp>
    <dsp:sp modelId="{A8AFCF6A-1451-4D3E-8D36-4E9CC0C36536}">
      <dsp:nvSpPr>
        <dsp:cNvPr id="0" name=""/>
        <dsp:cNvSpPr/>
      </dsp:nvSpPr>
      <dsp:spPr>
        <a:xfrm>
          <a:off x="3348252" y="28595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C23EA-3D28-4C9D-9C94-520C07549723}">
      <dsp:nvSpPr>
        <dsp:cNvPr id="0" name=""/>
        <dsp:cNvSpPr/>
      </dsp:nvSpPr>
      <dsp:spPr>
        <a:xfrm>
          <a:off x="3656416" y="336759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3ACE9-CDBF-4324-91BD-B5F7FC1C836A}">
      <dsp:nvSpPr>
        <dsp:cNvPr id="0" name=""/>
        <dsp:cNvSpPr/>
      </dsp:nvSpPr>
      <dsp:spPr>
        <a:xfrm>
          <a:off x="2886007" y="1924987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Gelir ve sosyal durum:</a:t>
          </a:r>
          <a:r>
            <a:rPr lang="tr-TR" sz="1200" kern="1200"/>
            <a:t> Yoksulluk → kötü beslenme, barınma ve sağlık hizmetine erişim zorluğu.</a:t>
          </a:r>
          <a:endParaRPr lang="en-US" sz="1200" kern="1200"/>
        </a:p>
      </dsp:txBody>
      <dsp:txXfrm>
        <a:off x="2886007" y="1924987"/>
        <a:ext cx="2370489" cy="720000"/>
      </dsp:txXfrm>
    </dsp:sp>
    <dsp:sp modelId="{E7537A86-F1E0-4B64-B484-0A7BAF3BA314}">
      <dsp:nvSpPr>
        <dsp:cNvPr id="0" name=""/>
        <dsp:cNvSpPr/>
      </dsp:nvSpPr>
      <dsp:spPr>
        <a:xfrm>
          <a:off x="6133577" y="28595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776BC-65EF-486B-A838-16DB19CC984C}">
      <dsp:nvSpPr>
        <dsp:cNvPr id="0" name=""/>
        <dsp:cNvSpPr/>
      </dsp:nvSpPr>
      <dsp:spPr>
        <a:xfrm>
          <a:off x="6441741" y="336759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B146E-1D0F-48C6-BB0B-E2D5D055B893}">
      <dsp:nvSpPr>
        <dsp:cNvPr id="0" name=""/>
        <dsp:cNvSpPr/>
      </dsp:nvSpPr>
      <dsp:spPr>
        <a:xfrm>
          <a:off x="5671332" y="1924987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Eğitim:</a:t>
          </a:r>
          <a:r>
            <a:rPr lang="tr-TR" sz="1200" kern="1200"/>
            <a:t> Daha yüksek eğitim → daha iyi sağlık bilgisi, daha sağlıklı yaşam tarzı.</a:t>
          </a:r>
          <a:endParaRPr lang="en-US" sz="1200" kern="1200"/>
        </a:p>
      </dsp:txBody>
      <dsp:txXfrm>
        <a:off x="5671332" y="1924987"/>
        <a:ext cx="2370489" cy="720000"/>
      </dsp:txXfrm>
    </dsp:sp>
    <dsp:sp modelId="{47E8C125-FAD9-415F-A41C-4B031A24B5C9}">
      <dsp:nvSpPr>
        <dsp:cNvPr id="0" name=""/>
        <dsp:cNvSpPr/>
      </dsp:nvSpPr>
      <dsp:spPr>
        <a:xfrm>
          <a:off x="8918902" y="28595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5DFF1-E2BC-4DFD-BB5D-FABAFFD6ABCA}">
      <dsp:nvSpPr>
        <dsp:cNvPr id="0" name=""/>
        <dsp:cNvSpPr/>
      </dsp:nvSpPr>
      <dsp:spPr>
        <a:xfrm>
          <a:off x="9227066" y="336759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C4300-BEF1-4E11-9BD3-D33C5790E786}">
      <dsp:nvSpPr>
        <dsp:cNvPr id="0" name=""/>
        <dsp:cNvSpPr/>
      </dsp:nvSpPr>
      <dsp:spPr>
        <a:xfrm>
          <a:off x="8456657" y="1924987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Yaşam tarzı:</a:t>
          </a:r>
          <a:r>
            <a:rPr lang="tr-TR" sz="1200" kern="1200"/>
            <a:t> Beslenme, fiziksel aktivite, sigara-alkol kullanımı.</a:t>
          </a:r>
          <a:endParaRPr lang="en-US" sz="1200" kern="1200"/>
        </a:p>
      </dsp:txBody>
      <dsp:txXfrm>
        <a:off x="8456657" y="1924987"/>
        <a:ext cx="2370489" cy="720000"/>
      </dsp:txXfrm>
    </dsp:sp>
    <dsp:sp modelId="{5AC733B9-652B-4B12-8D75-2D1073F96626}">
      <dsp:nvSpPr>
        <dsp:cNvPr id="0" name=""/>
        <dsp:cNvSpPr/>
      </dsp:nvSpPr>
      <dsp:spPr>
        <a:xfrm>
          <a:off x="562927" y="3237609"/>
          <a:ext cx="1445998" cy="14459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B414F-5126-4216-887D-0665B1EB9AEA}">
      <dsp:nvSpPr>
        <dsp:cNvPr id="0" name=""/>
        <dsp:cNvSpPr/>
      </dsp:nvSpPr>
      <dsp:spPr>
        <a:xfrm>
          <a:off x="871091" y="3545773"/>
          <a:ext cx="829671" cy="8296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BB221-E954-4946-B818-EC23F002AD64}">
      <dsp:nvSpPr>
        <dsp:cNvPr id="0" name=""/>
        <dsp:cNvSpPr/>
      </dsp:nvSpPr>
      <dsp:spPr>
        <a:xfrm>
          <a:off x="100682" y="5134001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Sağlık hizmetlerine erişim:</a:t>
          </a:r>
          <a:r>
            <a:rPr lang="tr-TR" sz="1200" kern="1200"/>
            <a:t> Aile hekimliği, hastane, ilaç erişimi.</a:t>
          </a:r>
          <a:endParaRPr lang="en-US" sz="1200" kern="1200"/>
        </a:p>
      </dsp:txBody>
      <dsp:txXfrm>
        <a:off x="100682" y="5134001"/>
        <a:ext cx="2370489" cy="720000"/>
      </dsp:txXfrm>
    </dsp:sp>
    <dsp:sp modelId="{C4BAD312-6469-425A-AC9A-F67DC11B9C0B}">
      <dsp:nvSpPr>
        <dsp:cNvPr id="0" name=""/>
        <dsp:cNvSpPr/>
      </dsp:nvSpPr>
      <dsp:spPr>
        <a:xfrm>
          <a:off x="3348252" y="3237609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64E33-D59F-454D-8E8B-6F66D67EF91F}">
      <dsp:nvSpPr>
        <dsp:cNvPr id="0" name=""/>
        <dsp:cNvSpPr/>
      </dsp:nvSpPr>
      <dsp:spPr>
        <a:xfrm>
          <a:off x="3656416" y="3545773"/>
          <a:ext cx="829671" cy="8296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B82E-AEDB-4141-B638-2C0AC67C9754}">
      <dsp:nvSpPr>
        <dsp:cNvPr id="0" name=""/>
        <dsp:cNvSpPr/>
      </dsp:nvSpPr>
      <dsp:spPr>
        <a:xfrm>
          <a:off x="2886007" y="5134001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Çevresel faktörler:</a:t>
          </a:r>
          <a:r>
            <a:rPr lang="tr-TR" sz="1200" kern="1200"/>
            <a:t> Su, hava, barınma koşulları, iş sağlığı.</a:t>
          </a:r>
          <a:endParaRPr lang="en-US" sz="1200" kern="1200"/>
        </a:p>
      </dsp:txBody>
      <dsp:txXfrm>
        <a:off x="2886007" y="5134001"/>
        <a:ext cx="2370489" cy="720000"/>
      </dsp:txXfrm>
    </dsp:sp>
    <dsp:sp modelId="{034DA1C0-3B0A-4C8F-9D93-E7B932C96BBE}">
      <dsp:nvSpPr>
        <dsp:cNvPr id="0" name=""/>
        <dsp:cNvSpPr/>
      </dsp:nvSpPr>
      <dsp:spPr>
        <a:xfrm>
          <a:off x="6133577" y="3237609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AD268-FD40-492B-B3A3-47CE44A54594}">
      <dsp:nvSpPr>
        <dsp:cNvPr id="0" name=""/>
        <dsp:cNvSpPr/>
      </dsp:nvSpPr>
      <dsp:spPr>
        <a:xfrm>
          <a:off x="6441741" y="3545773"/>
          <a:ext cx="829671" cy="82967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C0565-0A49-4B88-90FB-952B176EA2E0}">
      <dsp:nvSpPr>
        <dsp:cNvPr id="0" name=""/>
        <dsp:cNvSpPr/>
      </dsp:nvSpPr>
      <dsp:spPr>
        <a:xfrm>
          <a:off x="5671332" y="5134001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Genetik faktörler:</a:t>
          </a:r>
          <a:r>
            <a:rPr lang="tr-TR" sz="1200" kern="1200"/>
            <a:t> Kalıtsal hastalıklara yatkınlık.</a:t>
          </a:r>
          <a:endParaRPr lang="en-US" sz="1200" kern="1200"/>
        </a:p>
      </dsp:txBody>
      <dsp:txXfrm>
        <a:off x="5671332" y="5134001"/>
        <a:ext cx="2370489" cy="720000"/>
      </dsp:txXfrm>
    </dsp:sp>
    <dsp:sp modelId="{2A05537E-E694-4EF6-8E38-39F864024878}">
      <dsp:nvSpPr>
        <dsp:cNvPr id="0" name=""/>
        <dsp:cNvSpPr/>
      </dsp:nvSpPr>
      <dsp:spPr>
        <a:xfrm>
          <a:off x="8918902" y="3237609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4BEE0-6DB5-4B98-B7A1-2FAB8448EAC8}">
      <dsp:nvSpPr>
        <dsp:cNvPr id="0" name=""/>
        <dsp:cNvSpPr/>
      </dsp:nvSpPr>
      <dsp:spPr>
        <a:xfrm>
          <a:off x="9227066" y="3545773"/>
          <a:ext cx="829671" cy="82967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AD77A-1A68-435A-9B0D-DEBB104E3F77}">
      <dsp:nvSpPr>
        <dsp:cNvPr id="0" name=""/>
        <dsp:cNvSpPr/>
      </dsp:nvSpPr>
      <dsp:spPr>
        <a:xfrm>
          <a:off x="8456657" y="5134001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200" b="1" kern="1200"/>
            <a:t>Kültürel faktörler:</a:t>
          </a:r>
          <a:r>
            <a:rPr lang="tr-TR" sz="1200" kern="1200"/>
            <a:t> Sağlık algısı, geleneksel tedavi yöntemlerine bakış.</a:t>
          </a:r>
          <a:endParaRPr lang="en-US" sz="1200" kern="1200"/>
        </a:p>
      </dsp:txBody>
      <dsp:txXfrm>
        <a:off x="8456657" y="5134001"/>
        <a:ext cx="2370489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4A171-BA59-47D7-A5EC-39087F740E06}">
      <dsp:nvSpPr>
        <dsp:cNvPr id="0" name=""/>
        <dsp:cNvSpPr/>
      </dsp:nvSpPr>
      <dsp:spPr>
        <a:xfrm>
          <a:off x="722305" y="883898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8BB11-A56F-4D26-B3F8-098AA9C2860A}">
      <dsp:nvSpPr>
        <dsp:cNvPr id="0" name=""/>
        <dsp:cNvSpPr/>
      </dsp:nvSpPr>
      <dsp:spPr>
        <a:xfrm>
          <a:off x="54055" y="2364939"/>
          <a:ext cx="243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DSÖ Tanımı:</a:t>
          </a:r>
          <a:r>
            <a:rPr lang="tr-TR" sz="1400" kern="1200" dirty="0"/>
            <a:t> "Çevresel faktörlerin insan sağlığı üzerindeki olumsuz etkilerinin önlenmesi ve kontrol altına alınması."</a:t>
          </a:r>
          <a:endParaRPr lang="en-US" sz="1400" kern="1200" dirty="0"/>
        </a:p>
      </dsp:txBody>
      <dsp:txXfrm>
        <a:off x="54055" y="2364939"/>
        <a:ext cx="2430000" cy="1102500"/>
      </dsp:txXfrm>
    </dsp:sp>
    <dsp:sp modelId="{F663F9DD-6791-4F1D-A4CA-B3175D2D4563}">
      <dsp:nvSpPr>
        <dsp:cNvPr id="0" name=""/>
        <dsp:cNvSpPr/>
      </dsp:nvSpPr>
      <dsp:spPr>
        <a:xfrm>
          <a:off x="3577555" y="883898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038D7-157F-4620-9865-FCC00E6FD102}">
      <dsp:nvSpPr>
        <dsp:cNvPr id="0" name=""/>
        <dsp:cNvSpPr/>
      </dsp:nvSpPr>
      <dsp:spPr>
        <a:xfrm>
          <a:off x="2909305" y="2364939"/>
          <a:ext cx="243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Kapsam: Hava, su, toprak kirliliği, atık yönetimi, kimyasal maruziyet, iklim değişikliği.</a:t>
          </a:r>
          <a:endParaRPr lang="en-US" sz="1400" kern="1200" dirty="0"/>
        </a:p>
      </dsp:txBody>
      <dsp:txXfrm>
        <a:off x="2909305" y="2364939"/>
        <a:ext cx="2430000" cy="110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7B0A-7CB2-4A52-945D-73B92A72A20C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F24C6-D67E-413A-AEFF-393882706CC5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1EE5A-591B-48A2-8BC7-50CCF3DE72C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Temel Kavramlar</a:t>
          </a:r>
          <a:endParaRPr lang="en-US" sz="2100" kern="1200"/>
        </a:p>
      </dsp:txBody>
      <dsp:txXfrm>
        <a:off x="1834517" y="469890"/>
        <a:ext cx="3148942" cy="1335915"/>
      </dsp:txXfrm>
    </dsp:sp>
    <dsp:sp modelId="{44BC1C27-884D-4A98-9F18-31D5EB4CA3FA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5B274-17A7-4CC9-B294-6AF1FFD832E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95AA7-2040-407C-93FD-8FE82B15A4D4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Çevre:</a:t>
          </a:r>
          <a:r>
            <a:rPr lang="tr-TR" sz="2100" kern="1200"/>
            <a:t> İnsanı etkileyen dış faktörlerin tümü (fiziksel, kimyasal, biyolojik).</a:t>
          </a:r>
          <a:endParaRPr lang="en-US" sz="2100" kern="1200"/>
        </a:p>
      </dsp:txBody>
      <dsp:txXfrm>
        <a:off x="7154322" y="469890"/>
        <a:ext cx="3148942" cy="1335915"/>
      </dsp:txXfrm>
    </dsp:sp>
    <dsp:sp modelId="{0CE4D2DA-E5C8-4B3C-96A2-284879D86A4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F701-150C-4DA4-84FE-48515137EB43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E97D9-359B-4BD4-BB03-EC10B4F9F7B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/>
            <a:t>Sağlık:</a:t>
          </a:r>
          <a:r>
            <a:rPr lang="tr-TR" sz="2100" kern="1200" dirty="0"/>
            <a:t> Fiziksel, </a:t>
          </a:r>
          <a:r>
            <a:rPr lang="tr-TR" sz="2100" kern="1200" dirty="0" err="1"/>
            <a:t>mental</a:t>
          </a:r>
          <a:r>
            <a:rPr lang="tr-TR" sz="2100" kern="1200" dirty="0"/>
            <a:t> ve sosyal iyilik hali.</a:t>
          </a:r>
          <a:endParaRPr lang="en-US" sz="2100" kern="1200" dirty="0"/>
        </a:p>
      </dsp:txBody>
      <dsp:txXfrm>
        <a:off x="1834517" y="2545532"/>
        <a:ext cx="3148942" cy="1335915"/>
      </dsp:txXfrm>
    </dsp:sp>
    <dsp:sp modelId="{9772E41D-3B5D-4656-8258-A25A38F7C98E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D0B2A-1EC8-40DB-BE56-42C31D66EA9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5331-1A71-449E-8DE8-97399820CD9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Sürdürülebilirlik:</a:t>
          </a:r>
          <a:r>
            <a:rPr lang="tr-TR" sz="2100" kern="1200"/>
            <a:t> Gelecek nesillerin ihtiyaçlarını tehlikeye atmadan mevcut ihtiyaçların karşılanması.</a:t>
          </a:r>
          <a:endParaRPr lang="en-US" sz="2100" kern="1200"/>
        </a:p>
      </dsp:txBody>
      <dsp:txXfrm>
        <a:off x="7154322" y="2545532"/>
        <a:ext cx="3148942" cy="1335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A709A-E47D-446B-A9AE-169B7CEE103D}">
      <dsp:nvSpPr>
        <dsp:cNvPr id="0" name=""/>
        <dsp:cNvSpPr/>
      </dsp:nvSpPr>
      <dsp:spPr>
        <a:xfrm>
          <a:off x="0" y="211423"/>
          <a:ext cx="7559504" cy="1902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Çevre sağlığı: İnsan sağlığını etkileyen fiziksel, kimyasal, biyolojik ve sosyal çevre faktörlerinin incelenmesi ve yönetimi.</a:t>
          </a:r>
          <a:endParaRPr lang="en-US" sz="2700" kern="1200"/>
        </a:p>
      </dsp:txBody>
      <dsp:txXfrm>
        <a:off x="92863" y="304286"/>
        <a:ext cx="7373778" cy="1716584"/>
      </dsp:txXfrm>
    </dsp:sp>
    <dsp:sp modelId="{86F80857-C03C-4D4D-AE90-7852DC84D101}">
      <dsp:nvSpPr>
        <dsp:cNvPr id="0" name=""/>
        <dsp:cNvSpPr/>
      </dsp:nvSpPr>
      <dsp:spPr>
        <a:xfrm>
          <a:off x="0" y="2191493"/>
          <a:ext cx="7559504" cy="190231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Çevre risk faktörü: Maruziyet + duyarlılık + süre kombinasyonu; örn. uzun süreli PM2.5 maruziyeti → kardiyovasküler risk artışı.</a:t>
          </a:r>
          <a:endParaRPr lang="en-US" sz="2700" kern="1200"/>
        </a:p>
      </dsp:txBody>
      <dsp:txXfrm>
        <a:off x="92863" y="2284356"/>
        <a:ext cx="7373778" cy="1716584"/>
      </dsp:txXfrm>
    </dsp:sp>
    <dsp:sp modelId="{A2394A9A-3B6A-41A5-BB62-5F0E2C9638E9}">
      <dsp:nvSpPr>
        <dsp:cNvPr id="0" name=""/>
        <dsp:cNvSpPr/>
      </dsp:nvSpPr>
      <dsp:spPr>
        <a:xfrm>
          <a:off x="0" y="4171563"/>
          <a:ext cx="7559504" cy="190231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Sürdürülebilir kalkınma / sağlıkta önleme: Kümülatif etkileri azaltmak için politika/altyapı ve bireysel düzey müdahaleler (kaynak kontrolü, davranış değişikliği, erken uyarı sistemleri).</a:t>
          </a:r>
          <a:endParaRPr lang="en-US" sz="2700" kern="1200"/>
        </a:p>
      </dsp:txBody>
      <dsp:txXfrm>
        <a:off x="92863" y="4264426"/>
        <a:ext cx="7373778" cy="17165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1C465-B7BB-406F-B5C5-497FA5E6D6D4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EA595-D533-4F5B-8CE6-AB41A27FE0FA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8E35C-89B9-415F-B70A-DF9B8CF530A2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Çevre Kirliliği Türleri</a:t>
          </a:r>
          <a:endParaRPr lang="en-US" sz="1800" kern="1200"/>
        </a:p>
      </dsp:txBody>
      <dsp:txXfrm>
        <a:off x="1172126" y="908559"/>
        <a:ext cx="2114937" cy="897246"/>
      </dsp:txXfrm>
    </dsp:sp>
    <dsp:sp modelId="{3C98C04E-94DB-43B9-BA95-09608D04F67C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5F860-707C-4F07-8E97-9E3C84F98640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622A4-00C8-4D99-A19E-4FFA9F80FE5D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Hava Kirliliği:</a:t>
          </a:r>
          <a:r>
            <a:rPr lang="tr-TR" sz="1800" kern="1200"/>
            <a:t> Partikül madde, SO₂, NOₓ, CO.</a:t>
          </a:r>
          <a:endParaRPr lang="en-US" sz="1800" kern="1200"/>
        </a:p>
      </dsp:txBody>
      <dsp:txXfrm>
        <a:off x="4745088" y="908559"/>
        <a:ext cx="2114937" cy="897246"/>
      </dsp:txXfrm>
    </dsp:sp>
    <dsp:sp modelId="{80FD07B9-189D-4DFF-8493-D28023D80AC2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DFFC2-195D-4ED8-AB3F-B6E9BE0A3A53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8B1B6-B0B3-4389-B334-F7310FCF4BA6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Su Kirliliği:</a:t>
          </a:r>
          <a:r>
            <a:rPr lang="tr-TR" sz="1800" kern="1200"/>
            <a:t> Ağır metaller, pestisitler, patojenler.</a:t>
          </a:r>
          <a:endParaRPr lang="en-US" sz="1800" kern="1200"/>
        </a:p>
      </dsp:txBody>
      <dsp:txXfrm>
        <a:off x="8318049" y="908559"/>
        <a:ext cx="2114937" cy="897246"/>
      </dsp:txXfrm>
    </dsp:sp>
    <dsp:sp modelId="{CEE1C49B-6349-4BDA-83B0-F35A34116FF2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B13F5-6511-45A3-B9FC-51BBAA26BE5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DC9F6-83E5-405E-BDE9-412B519AC338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Toprak Kirliliği:</a:t>
          </a:r>
          <a:r>
            <a:rPr lang="tr-TR" sz="1800" kern="1200"/>
            <a:t> Endüstriyel atıklar, tarım kimyasalları.</a:t>
          </a:r>
          <a:endParaRPr lang="en-US" sz="1800" kern="1200"/>
        </a:p>
      </dsp:txBody>
      <dsp:txXfrm>
        <a:off x="1172126" y="2545532"/>
        <a:ext cx="2114937" cy="897246"/>
      </dsp:txXfrm>
    </dsp:sp>
    <dsp:sp modelId="{180F5211-2AC0-4BA4-9870-BF9C23E554BE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AE4B-0E37-4CD2-8E2C-149EC6E1574E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9D5DA-13EC-402B-A1D6-5C1A02FD014C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Gürültü Kirliliği:</a:t>
          </a:r>
          <a:r>
            <a:rPr lang="tr-TR" sz="1800" kern="1200" dirty="0"/>
            <a:t> Endüstriyel gürültü, işitme kaybı riski.</a:t>
          </a:r>
          <a:endParaRPr lang="en-US" sz="1800" kern="1200" dirty="0"/>
        </a:p>
      </dsp:txBody>
      <dsp:txXfrm>
        <a:off x="4745088" y="2545532"/>
        <a:ext cx="2114937" cy="897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31578-3D5C-486C-80FC-F4B0C688BF91}">
      <dsp:nvSpPr>
        <dsp:cNvPr id="0" name=""/>
        <dsp:cNvSpPr/>
      </dsp:nvSpPr>
      <dsp:spPr>
        <a:xfrm>
          <a:off x="0" y="41907"/>
          <a:ext cx="6002110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Hava kirliliği → Solunum ve kalp-damar hastalıkları, yaşam kalitesinde düşüş.</a:t>
          </a:r>
          <a:endParaRPr lang="en-US" sz="2100" kern="1200"/>
        </a:p>
      </dsp:txBody>
      <dsp:txXfrm>
        <a:off x="57347" y="99254"/>
        <a:ext cx="5887416" cy="1060059"/>
      </dsp:txXfrm>
    </dsp:sp>
    <dsp:sp modelId="{BF24696A-151E-4D82-80A3-7E32E28A738F}">
      <dsp:nvSpPr>
        <dsp:cNvPr id="0" name=""/>
        <dsp:cNvSpPr/>
      </dsp:nvSpPr>
      <dsp:spPr>
        <a:xfrm>
          <a:off x="0" y="1277140"/>
          <a:ext cx="6002110" cy="1174753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Su kirliliği / sanitasyon yetersizliği → İshal, paraziter hastalıklar, kimyasal zehirlenmeler.</a:t>
          </a:r>
          <a:endParaRPr lang="en-US" sz="2100" kern="1200"/>
        </a:p>
      </dsp:txBody>
      <dsp:txXfrm>
        <a:off x="57347" y="1334487"/>
        <a:ext cx="5887416" cy="1060059"/>
      </dsp:txXfrm>
    </dsp:sp>
    <dsp:sp modelId="{E277AF04-B6E1-4790-A4EE-C68097CB29FF}">
      <dsp:nvSpPr>
        <dsp:cNvPr id="0" name=""/>
        <dsp:cNvSpPr/>
      </dsp:nvSpPr>
      <dsp:spPr>
        <a:xfrm>
          <a:off x="0" y="2512373"/>
          <a:ext cx="6002110" cy="1174753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İklim değişikliği / aşırı hava olayları → Sıcak çarpması, vektör hastalıkların artışı, afet kaynaklı riskler.</a:t>
          </a:r>
          <a:endParaRPr lang="en-US" sz="2100" kern="1200"/>
        </a:p>
      </dsp:txBody>
      <dsp:txXfrm>
        <a:off x="57347" y="2569720"/>
        <a:ext cx="5887416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F9CA17-8E4E-7315-3C25-5B08B23B2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59D54BB-313A-5797-2358-FA333391C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B1C292-0CCF-7562-80E8-58FAD5BA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A089B9-190E-5B25-F9D3-9C1A2BB0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90B8E3-D22C-674C-BDBB-989AFF31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31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8B823F-C3C6-A181-BF12-08F875B5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84F6F0-8720-FD2D-E2A6-EFA8421C0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7CD55C-9B9B-7981-AE55-8D0328E0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8EBB47-813E-52A2-C364-FFFA999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20119F-45F4-D65E-FEB7-7CFC28A2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4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93BDD6F-7B95-4AA4-30E6-71981A35A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9316704-BDD2-6FD5-4AC3-9621E9C70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1B6DAF-F8DC-D85A-2CCC-4C187768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5B8C2E-209A-9395-2303-08A44245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3F2B95-5FC3-84C4-EA45-22692BE8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89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9B3DB0-875B-CAAB-1400-33A85CC2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9208A0-0CA4-3F37-AEE4-E77DA51D6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07957D-FE8B-D02F-2C25-D2071136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950CA5-F3B7-7CD8-F665-214F7F36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1C871B-3821-55E2-4F2E-CE9EF0A6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0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5459FF-BA42-85B9-8B29-F234B0AE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5D0954-A40D-7C33-F7BE-42E68BCA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DA08EA-C1CA-C5A9-B2FB-43D45186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578E5-4D98-0617-B586-81C303FD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B47B3A-8D71-F7C1-FCF3-F543D12D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82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5A4DF4-E123-0FE7-C3C5-52665C99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A8C7B-8406-19FE-76B1-AEA1E5B2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73AC91-3AB2-6765-A5F5-D0A62DA0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0D88A1-A93B-EA17-D647-4398A640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737061-CA4E-9449-6C53-FF89CE80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4F5A21-C7F7-5939-A316-2A9863AC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7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BB0984-0412-9432-BE8E-8110C736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F35021-5092-E6FB-E4AB-72FF7F28B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63E39E-B309-23A7-AEB7-02D23A1E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8489AFE-383C-71B5-F78F-3F9C9482C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0CD0999-2D52-74CC-F25B-5D25B756A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423FDF5-7D7B-9881-E791-44A8942B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64D59F-8BC6-11EE-756A-84659D28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93D5B9C-3C3E-60CF-7E41-92957963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6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B4F523-671D-7580-8408-CF40CA1E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432A03D-B4CE-834F-9F5F-E6692B54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0A365E-D211-F711-8A0C-47A62C45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D6C4B2-FF9B-5074-4A1A-F23EC4D6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8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32E551-E40F-E0CA-8459-68DD4F69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A277431-97AF-097B-C079-C05EB85E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FCFC30-5463-738A-9604-EEBC8D83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2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69BFA7-9D88-4C1A-3E4D-DB491C67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BFF92F-4516-74A6-32C4-C314C376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24B4337-D813-7899-D1BB-1ADDAC4AE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A52340-D212-0EAB-5C6B-629F4E95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17A833-D28E-8CF8-DFBB-F1F0CC9F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B13791-4512-D20C-B85A-42AEFE92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3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59333A-5239-8ADF-4BBE-1E28D316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78628C6-621D-3660-3BB2-8A45010C0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52EBA71-F4D0-71C6-B5CA-D36787A6D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89209D-D067-8B84-E393-49E60AF3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247377-20F6-749F-7A09-7E215596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4A16A5-5104-C811-5F1A-9F43779C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30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FCC9832-9157-AF47-8B48-7677C96D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6B963D-8097-E217-68DC-3CDBB766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DF1538-35CB-FDD3-869E-818C76E0E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18CE5-DF83-4E18-8D25-BA3E63AAF80E}" type="datetimeFigureOut">
              <a:rPr lang="tr-TR" smtClean="0"/>
              <a:t>30.09.2025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E1E709-B9E4-1D4C-DCA6-DAA4C80FA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E5E91-7D85-CC43-84D4-F7FC47094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68CB7-7594-4759-91B9-CEAEC3DB2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Yeşil ve Kuru">
            <a:extLst>
              <a:ext uri="{FF2B5EF4-FFF2-40B4-BE49-F238E27FC236}">
                <a16:creationId xmlns:a16="http://schemas.microsoft.com/office/drawing/2014/main" id="{D760A0CB-ABDE-D973-C12B-03B83C7C2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3" r="968" b="1"/>
          <a:stretch>
            <a:fillRect/>
          </a:stretch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1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AD14AD47-BA7C-F19B-5CFF-2F474A0CC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tr-TR" sz="5000" dirty="0">
                <a:solidFill>
                  <a:srgbClr val="FFFFFF"/>
                </a:solidFill>
              </a:rPr>
              <a:t>"Çevre Sağlığında Tanımlar, Kavramlar ve Temel Prensipler"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A81B6F-EC8F-F21F-2170-9529BF2A3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tr-TR" sz="2200">
                <a:solidFill>
                  <a:srgbClr val="FFFFFF"/>
                </a:solidFill>
              </a:rPr>
              <a:t>Çevre sağlığının temel kavramlarını, insan ve ekosistem üzerindeki etkilerini öğretmek, çevre koruma prensiplerini mesleki bağlamda ilişkilendirmek.</a:t>
            </a:r>
          </a:p>
        </p:txBody>
      </p:sp>
    </p:spTree>
    <p:extLst>
      <p:ext uri="{BB962C8B-B14F-4D97-AF65-F5344CB8AC3E}">
        <p14:creationId xmlns:p14="http://schemas.microsoft.com/office/powerpoint/2010/main" val="37022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04600E-3B41-C710-7DA5-66735AC1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440F5B7-F09B-7562-A6FC-76C48BD9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48127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71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02B9D9E0-BBFA-8FAC-CCDA-68B2EF1A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endParaRPr lang="tr-TR" sz="4800">
              <a:solidFill>
                <a:schemeClr val="bg1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B915A97-20FB-AC5E-64F1-D25B10809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908885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34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187CAD-42B1-CC1E-AFEE-24AA3EC63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37E1C4E-4CC1-6EC5-5978-E57220F1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69764D3-C46E-F29A-9872-82CACB87E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3365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838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9C9BD2-42C7-7EEE-0ACC-18C043AC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F90E27-BD5A-ACBC-246B-4BB572E8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/>
              <a:t>Çevre-İnsan Etkileşimi</a:t>
            </a:r>
          </a:p>
          <a:p>
            <a:pPr marL="0" indent="0">
              <a:buNone/>
            </a:pPr>
            <a:endParaRPr lang="tr-TR" sz="2000"/>
          </a:p>
          <a:p>
            <a:pPr marL="0" lvl="0" indent="0">
              <a:buNone/>
            </a:pPr>
            <a:r>
              <a:rPr lang="tr-TR" sz="2000" b="1"/>
              <a:t>Maruziyet Yolları:</a:t>
            </a:r>
            <a:r>
              <a:rPr lang="tr-TR" sz="2000"/>
              <a:t> Solunum, sindirim, deri teması.</a:t>
            </a:r>
          </a:p>
          <a:p>
            <a:pPr marL="0" lvl="0" indent="0">
              <a:buNone/>
            </a:pPr>
            <a:r>
              <a:rPr lang="tr-TR" sz="2000" b="1"/>
              <a:t>Hassas Gruplar:</a:t>
            </a:r>
            <a:r>
              <a:rPr lang="tr-TR" sz="2000"/>
              <a:t> Çocuklar, yaşlılar, hamileler, kronik hastalığı olanlar.</a:t>
            </a:r>
          </a:p>
          <a:p>
            <a:endParaRPr lang="tr-TR" sz="2000"/>
          </a:p>
        </p:txBody>
      </p:sp>
      <p:pic>
        <p:nvPicPr>
          <p:cNvPr id="14" name="Picture 13" descr="Birbirlerinin ellerini tutan iki kişi">
            <a:extLst>
              <a:ext uri="{FF2B5EF4-FFF2-40B4-BE49-F238E27FC236}">
                <a16:creationId xmlns:a16="http://schemas.microsoft.com/office/drawing/2014/main" id="{0B189F37-B9B5-A358-957E-BFF23160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49" r="28756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095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4B472C-900B-3C60-87D8-5998B02E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F9EA0C-1A7C-030D-D329-1001809B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Çevre sağlığı denilince aklınıza gelen ilk 3 risk nedir?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5" name="Picture 4" descr="Yeşil ve Kuru">
            <a:extLst>
              <a:ext uri="{FF2B5EF4-FFF2-40B4-BE49-F238E27FC236}">
                <a16:creationId xmlns:a16="http://schemas.microsoft.com/office/drawing/2014/main" id="{E50433E7-64CE-B43B-1047-3B37CFF4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87" r="32644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441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CDB233C-9219-5AB6-5D96-FA16B0A5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tr-T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5C899-713B-2394-5EBE-84DA5B25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10" r="29898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B53DF0A-CA1C-C204-F35B-A9D17AEE2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476842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503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D5D074-FD4F-E6BC-7A07-70250DFE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tr-TR" sz="2800" b="1"/>
              <a:t>Su, sanitasyon ve hijyen (WASH)</a:t>
            </a:r>
            <a:br>
              <a:rPr lang="tr-TR" sz="2800"/>
            </a:br>
            <a:endParaRPr lang="tr-TR" sz="2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2155F6-8F9C-84F3-BA37-46B30209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tr-TR" sz="2600"/>
              <a:t>2022 JMP raporu: dünya nüfusunun milyarlarcası hâlâ </a:t>
            </a:r>
            <a:r>
              <a:rPr lang="tr-TR" sz="2600" b="1"/>
              <a:t>güvenli, yönetilen içme suyu ve sanitasyona erişemiyor</a:t>
            </a:r>
            <a:r>
              <a:rPr lang="tr-TR" sz="2600"/>
              <a:t> — 2022'de 2.2 milyar kişi güvenli yönetilen içme suyundan yoksun, 3.5 milyar kişi güvenli yönetilen sanitasyona erişemiyor. Bu eksiklikler ishal, paraziter hastalıklar ve diğer enfeksiyonların sürmesine sebep oluyor.</a:t>
            </a:r>
          </a:p>
          <a:p>
            <a:endParaRPr lang="tr-TR" sz="2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152412E-9AA3-5B7B-8D20-A984050C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tr-TR" sz="4000"/>
              <a:t>İklim değişikliğinin sağlık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D84F5B-41D7-F76F-5433-CAE737B4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tr-TR" sz="2000" dirty="0"/>
              <a:t>İklim değişikliği; ısı dalgaları, hava kalitesi bozulması, su/ gıda kaynaklarında değişim, vektör kaynaklı hastalıkların yayılması vb. yoluyla doğrudan ve dolaylı sağlık riskleri yaratıyor. </a:t>
            </a:r>
          </a:p>
          <a:p>
            <a:r>
              <a:rPr lang="tr-TR" sz="2000" dirty="0"/>
              <a:t>Lancet </a:t>
            </a:r>
            <a:r>
              <a:rPr lang="tr-TR" sz="2000" dirty="0" err="1"/>
              <a:t>Countdown</a:t>
            </a:r>
            <a:r>
              <a:rPr lang="tr-TR" sz="2000" dirty="0"/>
              <a:t> ve WHO raporları iklim- sağlık ilişkisini ayrıntılı izliyor. </a:t>
            </a:r>
          </a:p>
        </p:txBody>
      </p:sp>
      <p:pic>
        <p:nvPicPr>
          <p:cNvPr id="5" name="Picture 4" descr="Su damlaları içeren mavi renkli soyut arka plan">
            <a:extLst>
              <a:ext uri="{FF2B5EF4-FFF2-40B4-BE49-F238E27FC236}">
                <a16:creationId xmlns:a16="http://schemas.microsoft.com/office/drawing/2014/main" id="{046C01A3-A093-A94D-21B0-FD014631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94" r="18172" b="-2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746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480B661-4F33-5702-0818-657A5FCE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26" y="1254763"/>
            <a:ext cx="3444948" cy="2481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>
                <a:solidFill>
                  <a:srgbClr val="595959"/>
                </a:solidFill>
              </a:rPr>
              <a:t>Hava Kirliliği ve Sağlık Etkileri</a:t>
            </a:r>
            <a:br>
              <a:rPr lang="en-US" sz="3200">
                <a:solidFill>
                  <a:srgbClr val="595959"/>
                </a:solidFill>
              </a:rPr>
            </a:br>
            <a:endParaRPr lang="en-US" sz="3200">
              <a:solidFill>
                <a:srgbClr val="595959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2EB061F-210E-2D75-5DF0-5ED0ADD8A7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72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EBDEB7-1F70-81AC-2D62-6C71D71F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Türkiye’ye dair öne çıkan veri 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2087A-EC80-83B5-15BE-5BC8F585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/>
              <a:t>Türkiye’de WHO standartlarına göre </a:t>
            </a:r>
            <a:r>
              <a:rPr lang="tr-TR" sz="2200" b="1"/>
              <a:t>%92’nin üzerinde</a:t>
            </a:r>
            <a:r>
              <a:rPr lang="tr-TR" sz="2200"/>
              <a:t> nüfusun havayı kirli soluduğu rapor edildi; bazı kaynaklarda hava kirliliğine bağlı yıllık on binleri bulan ölümlerden söz ediliyor (ülkeye göre farklı hesaplama yöntemleri var). İzleme altyapısı artmakla birlikte işletme/kalite sorunları rapor edilmiş</a:t>
            </a:r>
          </a:p>
        </p:txBody>
      </p:sp>
    </p:spTree>
    <p:extLst>
      <p:ext uri="{BB962C8B-B14F-4D97-AF65-F5344CB8AC3E}">
        <p14:creationId xmlns:p14="http://schemas.microsoft.com/office/powerpoint/2010/main" val="24011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EE03C5-3C87-2F09-CE16-E88EDC8F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tr-TR" sz="4000"/>
              <a:t>DERS: Çevre ve Endüstri Sağlığı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BB6A6C-3F42-2E78-5CB9-8F9A50EB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r>
              <a:rPr lang="tr-TR" sz="2000"/>
              <a:t>Konu: Çevre Sağlığında Tanımlar, Kavramlar, Temel Prensipler</a:t>
            </a:r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r>
              <a:rPr lang="tr-TR" sz="2000"/>
              <a:t>Öğr. Gör. Adem BİLGİN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D7601-AB5F-31BC-D5CD-A75E8F15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62" r="2798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2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E57B1C-8291-4C16-B5E3-82990061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tr-TR" sz="3700"/>
              <a:t>Mekanizmalar — Çevresel maruziyet nasıl hastalık yapar?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0EC7D-53E9-ED12-F64A-BD0CF672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70" r="34036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09BCD2E-D792-619A-7C2C-084A0B0A3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174736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50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83EA7B4-7FA2-8B25-301F-B34AD29E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tr-TR" sz="4000"/>
              <a:t>Müdahale ve Önleme Stratejileri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740615-78BF-B73E-6798-7A738FE1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tr-TR" sz="2000"/>
              <a:t>Kaynağı kontrol etme: Emisyon düzenlemeleri, temiz yakıt destekleri, atık yönetimi.</a:t>
            </a:r>
          </a:p>
          <a:p>
            <a:r>
              <a:rPr lang="tr-TR" sz="2000"/>
              <a:t>Maruziyeti azaltma: Filtreler, iç mekan hava kalitesi iyileştirmeleri, su arıtma, güvenli sanitasyon.</a:t>
            </a:r>
          </a:p>
          <a:p>
            <a:r>
              <a:rPr lang="tr-TR" sz="2000"/>
              <a:t>Toplumsal sağlık yaklaşımları: Erken uyarı sistemleri (ısı dalgası), aşı/koruyucu hizmetler, risk iletişimi.</a:t>
            </a:r>
          </a:p>
          <a:p>
            <a:r>
              <a:rPr lang="tr-TR" sz="2000"/>
              <a:t>Sistemler arası politika: Sağlık etki değerlendirmeleri, şehir planlama ile hava kalitesi hedefleri, adil geçiş politikaları.</a:t>
            </a:r>
          </a:p>
        </p:txBody>
      </p:sp>
      <p:pic>
        <p:nvPicPr>
          <p:cNvPr id="5" name="Picture 4" descr="Tek bir test borunun ve düşmelere sahip test tüpleri">
            <a:extLst>
              <a:ext uri="{FF2B5EF4-FFF2-40B4-BE49-F238E27FC236}">
                <a16:creationId xmlns:a16="http://schemas.microsoft.com/office/drawing/2014/main" id="{ADD75C45-6A37-48FD-E1B9-CC1AE9D0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08" r="16606" b="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309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E18A8BF-F88E-9470-85E9-D1530B61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“Yerel çevre sağlığı sorunlarınız neler? Hangi veriye ihtiyaç var?”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1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eniz üzerinden borular">
            <a:extLst>
              <a:ext uri="{FF2B5EF4-FFF2-40B4-BE49-F238E27FC236}">
                <a16:creationId xmlns:a16="http://schemas.microsoft.com/office/drawing/2014/main" id="{9BA36B14-6412-1646-49CA-C8E4165B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20192" b="4808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589C719-DEE9-C613-11A7-77FC5983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DC530D-7579-E008-5593-412B0C76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1800" b="1">
                <a:solidFill>
                  <a:srgbClr val="FFFFFF"/>
                </a:solidFill>
              </a:rPr>
              <a:t>Mersin – Yerel Çevre Sağlığı Sorunları</a:t>
            </a:r>
          </a:p>
          <a:p>
            <a:r>
              <a:rPr lang="tr-TR" sz="1800" b="1">
                <a:solidFill>
                  <a:srgbClr val="FFFFFF"/>
                </a:solidFill>
              </a:rPr>
              <a:t>Hava kirliliği:</a:t>
            </a:r>
            <a:r>
              <a:rPr lang="tr-TR" sz="1800">
                <a:solidFill>
                  <a:srgbClr val="FFFFFF"/>
                </a:solidFill>
              </a:rPr>
              <a:t> Özellikle kış aylarında konut ısınması (kömür, biyokütle) ve sanayi kaynaklı partikül madde yükü. Liman ve gemi emisyonları ek yük oluşturuyor.</a:t>
            </a:r>
          </a:p>
          <a:p>
            <a:r>
              <a:rPr lang="tr-TR" sz="1800" b="1">
                <a:solidFill>
                  <a:srgbClr val="FFFFFF"/>
                </a:solidFill>
              </a:rPr>
              <a:t>Sanayi ve tarım kaynaklı kirlilik:</a:t>
            </a:r>
            <a:r>
              <a:rPr lang="tr-TR" sz="1800">
                <a:solidFill>
                  <a:srgbClr val="FFFFFF"/>
                </a:solidFill>
              </a:rPr>
              <a:t> Kimyasal gübre ve pestisit kullanımı; yeraltı suyu ve tarımsal ürünlerde kalıntı riski.</a:t>
            </a:r>
          </a:p>
          <a:p>
            <a:r>
              <a:rPr lang="tr-TR" sz="1800" b="1">
                <a:solidFill>
                  <a:srgbClr val="FFFFFF"/>
                </a:solidFill>
              </a:rPr>
              <a:t>Atık yönetimi:</a:t>
            </a:r>
            <a:r>
              <a:rPr lang="tr-TR" sz="1800">
                <a:solidFill>
                  <a:srgbClr val="FFFFFF"/>
                </a:solidFill>
              </a:rPr>
              <a:t> Tarımsal atıklar, plastik seracılık atıkları, geri dönüşüm kapasitesi sınırlı.</a:t>
            </a:r>
          </a:p>
          <a:p>
            <a:r>
              <a:rPr lang="tr-TR" sz="1800" b="1">
                <a:solidFill>
                  <a:srgbClr val="FFFFFF"/>
                </a:solidFill>
              </a:rPr>
              <a:t>İklim değişikliği:</a:t>
            </a:r>
            <a:r>
              <a:rPr lang="tr-TR" sz="1800">
                <a:solidFill>
                  <a:srgbClr val="FFFFFF"/>
                </a:solidFill>
              </a:rPr>
              <a:t> Yaz sıcaklıkları + nem → ısı stresi; deniz seviyesi yükselmesi riski.</a:t>
            </a:r>
          </a:p>
          <a:p>
            <a:r>
              <a:rPr lang="tr-TR" sz="1800" b="1">
                <a:solidFill>
                  <a:srgbClr val="FFFFFF"/>
                </a:solidFill>
              </a:rPr>
              <a:t>Gerekli Veriler:</a:t>
            </a:r>
            <a:endParaRPr lang="tr-TR" sz="1800">
              <a:solidFill>
                <a:srgbClr val="FFFFFF"/>
              </a:solidFill>
            </a:endParaRPr>
          </a:p>
          <a:p>
            <a:r>
              <a:rPr lang="tr-TR" sz="1800">
                <a:solidFill>
                  <a:srgbClr val="FFFFFF"/>
                </a:solidFill>
              </a:rPr>
              <a:t>PM2.5, PM10, NO₂, SO₂ günlük ortalama ölçümleri (şehir merkezi ve sanayi bölgeleri).</a:t>
            </a:r>
          </a:p>
          <a:p>
            <a:r>
              <a:rPr lang="tr-TR" sz="1800">
                <a:solidFill>
                  <a:srgbClr val="FFFFFF"/>
                </a:solidFill>
              </a:rPr>
              <a:t>Tarımsal ürünlerde pestisit kalıntı analizleri.</a:t>
            </a:r>
          </a:p>
          <a:p>
            <a:r>
              <a:rPr lang="tr-TR" sz="1800">
                <a:solidFill>
                  <a:srgbClr val="FFFFFF"/>
                </a:solidFill>
              </a:rPr>
              <a:t>Yeraltı suyu ve içme suyunda nitrat, arsenik ölçümleri.</a:t>
            </a:r>
          </a:p>
          <a:p>
            <a:r>
              <a:rPr lang="tr-TR" sz="1800">
                <a:solidFill>
                  <a:srgbClr val="FFFFFF"/>
                </a:solidFill>
              </a:rPr>
              <a:t>Yaz aylarında sıcaklık + sağlık etkileri (hastane başvuruları, ölüm kayıtları).</a:t>
            </a:r>
          </a:p>
          <a:p>
            <a:endParaRPr lang="tr-T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4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70004A-A1C7-29AF-F9AF-16F2B939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768"/>
            <a:ext cx="4619621" cy="5577195"/>
          </a:xfrm>
        </p:spPr>
        <p:txBody>
          <a:bodyPr>
            <a:normAutofit/>
          </a:bodyPr>
          <a:lstStyle/>
          <a:p>
            <a:r>
              <a:rPr lang="tr-TR" sz="1400" b="1" dirty="0"/>
              <a:t>Adana – Yerel Çevre Sağlığı Sorunları</a:t>
            </a:r>
          </a:p>
          <a:p>
            <a:r>
              <a:rPr lang="tr-TR" sz="1400" b="1" dirty="0"/>
              <a:t>Hava kirliliği:</a:t>
            </a:r>
            <a:r>
              <a:rPr lang="tr-TR" sz="1400" dirty="0"/>
              <a:t> Türkiye’nin en yüksek PM10 değerlerine sahip illerinden biri. Sanayi, termik santraller, tarımda anız yakma önemli kaynaklar.</a:t>
            </a:r>
          </a:p>
          <a:p>
            <a:r>
              <a:rPr lang="tr-TR" sz="1400" b="1" dirty="0"/>
              <a:t>Su kirliliği:</a:t>
            </a:r>
            <a:r>
              <a:rPr lang="tr-TR" sz="1400" dirty="0"/>
              <a:t> Seyhan Nehri ve baraj göllerinde tarımsal kimyasallar ve evsel atık baskısı.</a:t>
            </a:r>
          </a:p>
          <a:p>
            <a:r>
              <a:rPr lang="tr-TR" sz="1400" b="1" dirty="0"/>
              <a:t>Atık ve tarımsal faaliyetler:</a:t>
            </a:r>
            <a:r>
              <a:rPr lang="tr-TR" sz="1400" dirty="0"/>
              <a:t> Anız yakma hem hava kirliliği hem de toprak verimliliği açısından ciddi sorun.</a:t>
            </a:r>
          </a:p>
          <a:p>
            <a:r>
              <a:rPr lang="tr-TR" sz="1400" b="1" dirty="0"/>
              <a:t>İklim değişikliği:</a:t>
            </a:r>
            <a:r>
              <a:rPr lang="tr-TR" sz="1400" dirty="0"/>
              <a:t> Yaz sıcaklıklarının aşırı yüksekliği → özellikle yaşlı ve kronik hastalığı olanlarda ısıya bağlı sağlık sorunları.</a:t>
            </a:r>
          </a:p>
          <a:p>
            <a:r>
              <a:rPr lang="tr-TR" sz="1400" b="1" dirty="0"/>
              <a:t>Gerekli Veriler:</a:t>
            </a:r>
            <a:endParaRPr lang="tr-TR" sz="1400" dirty="0"/>
          </a:p>
          <a:p>
            <a:r>
              <a:rPr lang="tr-TR" sz="1400" dirty="0"/>
              <a:t>PM2.5, PM10, O₃, NO₂ ölçümleri (özellikle yazın ozon seviyeleri).</a:t>
            </a:r>
          </a:p>
          <a:p>
            <a:r>
              <a:rPr lang="tr-TR" sz="1400" dirty="0"/>
              <a:t>Seyhan Nehri su kalitesi (mikrobiyolojik ve kimyasal parametreler).</a:t>
            </a:r>
          </a:p>
          <a:p>
            <a:r>
              <a:rPr lang="tr-TR" sz="1400" dirty="0"/>
              <a:t>Anız yakma sıklığı ve bu dönemlerdeki hava kalitesi değerleri.</a:t>
            </a:r>
          </a:p>
          <a:p>
            <a:r>
              <a:rPr lang="tr-TR" sz="1400" dirty="0"/>
              <a:t>Yaz aylarında ısıya bağlı hastalık/hastane başvurusu verileri.</a:t>
            </a:r>
          </a:p>
          <a:p>
            <a:endParaRPr lang="tr-TR" sz="1100" dirty="0"/>
          </a:p>
          <a:p>
            <a:endParaRPr lang="tr-TR" sz="1100" dirty="0"/>
          </a:p>
          <a:p>
            <a:endParaRPr lang="tr-TR" sz="1100" dirty="0"/>
          </a:p>
        </p:txBody>
      </p:sp>
      <p:pic>
        <p:nvPicPr>
          <p:cNvPr id="5" name="Picture 4" descr="Valley eşleminin havadan görünümü">
            <a:extLst>
              <a:ext uri="{FF2B5EF4-FFF2-40B4-BE49-F238E27FC236}">
                <a16:creationId xmlns:a16="http://schemas.microsoft.com/office/drawing/2014/main" id="{A0874A25-8C57-0C4D-B331-6A05C64F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02" r="2983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82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762B4A9-938F-EF4A-C35F-C2C21C4D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5EC9A38-C341-2219-6D0C-66B76C9EE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20390"/>
              </p:ext>
            </p:extLst>
          </p:nvPr>
        </p:nvGraphicFramePr>
        <p:xfrm>
          <a:off x="838200" y="2160872"/>
          <a:ext cx="10515602" cy="3631422"/>
        </p:xfrm>
        <a:graphic>
          <a:graphicData uri="http://schemas.openxmlformats.org/drawingml/2006/table">
            <a:tbl>
              <a:tblPr/>
              <a:tblGrid>
                <a:gridCol w="639835">
                  <a:extLst>
                    <a:ext uri="{9D8B030D-6E8A-4147-A177-3AD203B41FA5}">
                      <a16:colId xmlns:a16="http://schemas.microsoft.com/office/drawing/2014/main" val="1305198143"/>
                    </a:ext>
                  </a:extLst>
                </a:gridCol>
                <a:gridCol w="1599365">
                  <a:extLst>
                    <a:ext uri="{9D8B030D-6E8A-4147-A177-3AD203B41FA5}">
                      <a16:colId xmlns:a16="http://schemas.microsoft.com/office/drawing/2014/main" val="924619711"/>
                    </a:ext>
                  </a:extLst>
                </a:gridCol>
                <a:gridCol w="2187755">
                  <a:extLst>
                    <a:ext uri="{9D8B030D-6E8A-4147-A177-3AD203B41FA5}">
                      <a16:colId xmlns:a16="http://schemas.microsoft.com/office/drawing/2014/main" val="1366284596"/>
                    </a:ext>
                  </a:extLst>
                </a:gridCol>
                <a:gridCol w="2916812">
                  <a:extLst>
                    <a:ext uri="{9D8B030D-6E8A-4147-A177-3AD203B41FA5}">
                      <a16:colId xmlns:a16="http://schemas.microsoft.com/office/drawing/2014/main" val="1624308681"/>
                    </a:ext>
                  </a:extLst>
                </a:gridCol>
                <a:gridCol w="3171835">
                  <a:extLst>
                    <a:ext uri="{9D8B030D-6E8A-4147-A177-3AD203B41FA5}">
                      <a16:colId xmlns:a16="http://schemas.microsoft.com/office/drawing/2014/main" val="474406204"/>
                    </a:ext>
                  </a:extLst>
                </a:gridCol>
              </a:tblGrid>
              <a:tr h="243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Şehir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Sorun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Kaynak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Etki (Sağlık/Çevre)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Gerekli Veri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24897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Mersin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Hava kirliliği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Sanayi tesisleri, konut ısınması, liman/gemi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Solunum ve kardiyovasküler hastalıklar, yaşam kalitesinde düşüş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PM2.5, PM10, NO₂, SO₂ günlük ortalama ölçümleri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34282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Tarım kaynaklı kirlilik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Gübre ve pestisit kullanımı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Yeraltı suyunda kimyasal kalıntılar, gıda güvenliği riski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Yeraltı suyu nitrat/arsenik değerleri, tarımsal ürünlerde pestisit kalıntı analizi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8690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Atık yönetimi sorunları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Plastik seracılık atıkları, tarımsal atıklar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Toprak ve su kirliliği, çevresel bozulma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Geri dönüşüm oranları, atık toplama sıklığı, çevre şikâyet kayıtları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605591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İklim değişikliği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Yüksek sıcaklık + nem, deniz seviyesi yükselmesi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Isı stresi, sıcak çarpması, kıyı taşkınları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Yaz sıcaklığı &amp; nem verileri, hastane başvuruları, ölüm kayıtları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19915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b="1"/>
                        <a:t>Adana</a:t>
                      </a: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Hava kirliliği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Sanayi, termik santral, anız yakma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Solunum yolu hastalıkları, kronik hastalık riskinde artış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PM2.5, PM10, O₃, NO₂ ölçümleri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21405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Su kirliliği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Seyhan Nehri’ne evsel/tarımsal deşarj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İshal, paraziter hastalıklar, ekosistem bozulması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Seyhan Nehri kimyasal &amp; mikrobiyolojik analiz sonuçları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169598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Anız yakma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Tarımsal faaliyetler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Hava kirliliği, toprak verimliliğinde azalma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Anız yakma sıklığı, yakma dönemlerindeki hava kalitesi değerleri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527196"/>
                  </a:ext>
                </a:extLst>
              </a:tr>
              <a:tr h="4234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/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İklim değişikliği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Yaz sıcaklıklarının aşırılığı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Isıya bağlı ölüm ve hastalık artışı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/>
                        <a:t>Günlük sıcaklık &amp; sağlık verileri (hastane başvurusu, mortalite istatistikleri)</a:t>
                      </a:r>
                    </a:p>
                  </a:txBody>
                  <a:tcPr marL="28081" marR="28081" marT="14040" marB="14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39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9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4131230-8B02-949C-1D75-8A723429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Mersin – Hava Kirliliğini Azaltma Önerileri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4469B2D2-829C-17E0-D527-A07B461C9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56140"/>
              </p:ext>
            </p:extLst>
          </p:nvPr>
        </p:nvGraphicFramePr>
        <p:xfrm>
          <a:off x="883109" y="1800911"/>
          <a:ext cx="10425783" cy="43513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0150">
                  <a:extLst>
                    <a:ext uri="{9D8B030D-6E8A-4147-A177-3AD203B41FA5}">
                      <a16:colId xmlns:a16="http://schemas.microsoft.com/office/drawing/2014/main" val="3898668530"/>
                    </a:ext>
                  </a:extLst>
                </a:gridCol>
                <a:gridCol w="4135153">
                  <a:extLst>
                    <a:ext uri="{9D8B030D-6E8A-4147-A177-3AD203B41FA5}">
                      <a16:colId xmlns:a16="http://schemas.microsoft.com/office/drawing/2014/main" val="3941106629"/>
                    </a:ext>
                  </a:extLst>
                </a:gridCol>
                <a:gridCol w="3620480">
                  <a:extLst>
                    <a:ext uri="{9D8B030D-6E8A-4147-A177-3AD203B41FA5}">
                      <a16:colId xmlns:a16="http://schemas.microsoft.com/office/drawing/2014/main" val="2442826249"/>
                    </a:ext>
                  </a:extLst>
                </a:gridCol>
              </a:tblGrid>
              <a:tr h="4792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b="1" cap="none" spc="0">
                          <a:solidFill>
                            <a:schemeClr val="tx1"/>
                          </a:solidFill>
                        </a:rPr>
                        <a:t>Alan</a:t>
                      </a:r>
                      <a:endParaRPr lang="tr-T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b="1" cap="none" spc="0">
                          <a:solidFill>
                            <a:schemeClr val="tx1"/>
                          </a:solidFill>
                        </a:rPr>
                        <a:t>Öneri / Müdahale</a:t>
                      </a:r>
                      <a:endParaRPr lang="tr-T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b="1" cap="none" spc="0">
                          <a:solidFill>
                            <a:schemeClr val="tx1"/>
                          </a:solidFill>
                        </a:rPr>
                        <a:t>Etki / Hedef</a:t>
                      </a:r>
                      <a:endParaRPr lang="tr-T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4271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Konut ısınması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Fosil yakıt (kömür) yerine doğalgaz ve elektrik kullanımını teşvik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PM2.5 ve SO₂ emisyonunu azaltır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7784"/>
                  </a:ext>
                </a:extLst>
              </a:tr>
              <a:tr h="9712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Sanayi &amp; Liman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Sanayi bacalarına filtre ve baca gazı arıtma sistemleri, liman ve gemilerde temiz yakıt kullanımı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Hava kalitesini iyileştirir, solunum hastalıklarını azaltır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78113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Trafik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Toplu taşıma sistemlerini geliştirme, bisiklet yolları, elektrikli araç teşviki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Araç kaynaklı PM2.5 ve NO₂ azalır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68397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Yeşil alan &amp; ağaçlandırma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Kent içinde yeni yeşil alanlar, sahil ve park ağaçlandırması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Havanın temizlenmesine katkı, mikroklima iyileşir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516652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Farkındalık &amp; eğitim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Halkı hava kirliliği ve sağlık etkileri konusunda bilinçlendirme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cap="none" spc="0">
                          <a:solidFill>
                            <a:schemeClr val="tx1"/>
                          </a:solidFill>
                        </a:rPr>
                        <a:t>Bireysel davranış değişikliği ile kirlilik azalabilir</a:t>
                      </a:r>
                    </a:p>
                  </a:txBody>
                  <a:tcPr marL="86106" marR="61504" marT="60974" marB="123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5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F12AE2A-56AF-9FF3-FF2B-7D432A6D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tr-TR">
                <a:solidFill>
                  <a:srgbClr val="FFFFFF"/>
                </a:solidFill>
              </a:rPr>
              <a:t>Adana – Hava Kirliliğini Azaltma Önerileri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AD72AE2-DD50-1C07-45EC-5B2F4F41F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10936"/>
              </p:ext>
            </p:extLst>
          </p:nvPr>
        </p:nvGraphicFramePr>
        <p:xfrm>
          <a:off x="838200" y="1951455"/>
          <a:ext cx="10515601" cy="4050253"/>
        </p:xfrm>
        <a:graphic>
          <a:graphicData uri="http://schemas.openxmlformats.org/drawingml/2006/table">
            <a:tbl>
              <a:tblPr/>
              <a:tblGrid>
                <a:gridCol w="3496838">
                  <a:extLst>
                    <a:ext uri="{9D8B030D-6E8A-4147-A177-3AD203B41FA5}">
                      <a16:colId xmlns:a16="http://schemas.microsoft.com/office/drawing/2014/main" val="2240353021"/>
                    </a:ext>
                  </a:extLst>
                </a:gridCol>
                <a:gridCol w="3498866">
                  <a:extLst>
                    <a:ext uri="{9D8B030D-6E8A-4147-A177-3AD203B41FA5}">
                      <a16:colId xmlns:a16="http://schemas.microsoft.com/office/drawing/2014/main" val="903321916"/>
                    </a:ext>
                  </a:extLst>
                </a:gridCol>
                <a:gridCol w="3519897">
                  <a:extLst>
                    <a:ext uri="{9D8B030D-6E8A-4147-A177-3AD203B41FA5}">
                      <a16:colId xmlns:a16="http://schemas.microsoft.com/office/drawing/2014/main" val="1723488528"/>
                    </a:ext>
                  </a:extLst>
                </a:gridCol>
              </a:tblGrid>
              <a:tr h="4013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/>
                        <a:t>Alan</a:t>
                      </a:r>
                      <a:endParaRPr lang="tr-TR" sz="1800"/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/>
                        <a:t>Öneri / Müdahale</a:t>
                      </a:r>
                      <a:endParaRPr lang="tr-TR" sz="1800"/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/>
                        <a:t>Etki / Hedef</a:t>
                      </a:r>
                      <a:endParaRPr lang="tr-TR" sz="1800"/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632626"/>
                  </a:ext>
                </a:extLst>
              </a:tr>
              <a:tr h="9487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Anız yakma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Çiftçilere alternatif tarım uygulamaları ve anız yakmama teşviki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PM10 artışını engeller, toprak kalitesini korur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314291"/>
                  </a:ext>
                </a:extLst>
              </a:tr>
              <a:tr h="675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Termik santraller &amp; sanayi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Filtre sistemleri ve emisyon sınırlamaları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Hava kalitesini iyileştirir, erken ölüm riskini azaltır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20369"/>
                  </a:ext>
                </a:extLst>
              </a:tr>
              <a:tr h="675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Trafik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Toplu taşıma, elektrikli otobüs ve bisiklet altyapısı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Araç kaynaklı kirliliği düşürür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081495"/>
                  </a:ext>
                </a:extLst>
              </a:tr>
              <a:tr h="675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Su &amp; çevre yönetimi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Seyhan Nehri kenarında sanayi atıkları denetimi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Ekosistem ve halk sağlığı korunur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88870"/>
                  </a:ext>
                </a:extLst>
              </a:tr>
              <a:tr h="675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Eğitim &amp; farkındalık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Hava kirliliğinin sağlık etkileri konusunda halk kampanyaları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/>
                        <a:t>Kişisel önlemler ve davranış değişikliği artar</a:t>
                      </a:r>
                    </a:p>
                  </a:txBody>
                  <a:tcPr marL="91222" marR="91222" marT="45611" marB="4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79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156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1A191EA-17F1-B3D4-43AF-936C20E1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tr-TR" sz="4100" b="1"/>
              <a:t>Çevre Sağlığı Riskleri ve Endüstriyel İlişkiler</a:t>
            </a:r>
            <a:br>
              <a:rPr lang="tr-TR" sz="4100"/>
            </a:br>
            <a:endParaRPr lang="tr-TR" sz="41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0CDC3E-2863-FD0A-2689-5CD8058F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tr-TR" sz="2000" b="1" dirty="0"/>
              <a:t>Endüstriyel Kaynaklı Çevre Sorunları</a:t>
            </a:r>
          </a:p>
          <a:p>
            <a:pPr marL="0" indent="0">
              <a:buNone/>
            </a:pPr>
            <a:endParaRPr lang="tr-TR" sz="2000" dirty="0"/>
          </a:p>
          <a:p>
            <a:pPr marL="0" lvl="0" indent="0">
              <a:buNone/>
            </a:pPr>
            <a:r>
              <a:rPr lang="tr-TR" sz="2000" dirty="0"/>
              <a:t>Fabrika atıkları, emisyonlar, tehlikeli kimyasal kullanımı.</a:t>
            </a:r>
          </a:p>
          <a:p>
            <a:pPr marL="0" lvl="0" indent="0">
              <a:buNone/>
            </a:pPr>
            <a:r>
              <a:rPr lang="tr-TR" sz="2000" b="1" dirty="0"/>
              <a:t>Örnek Vaka:</a:t>
            </a:r>
            <a:r>
              <a:rPr lang="tr-TR" sz="2000" dirty="0"/>
              <a:t> </a:t>
            </a:r>
            <a:r>
              <a:rPr lang="tr-TR" sz="2000" dirty="0" err="1"/>
              <a:t>Minimata</a:t>
            </a:r>
            <a:r>
              <a:rPr lang="tr-TR" sz="2000" dirty="0"/>
              <a:t> hastalığı (</a:t>
            </a:r>
            <a:r>
              <a:rPr lang="tr-TR" sz="2000" dirty="0" err="1"/>
              <a:t>civa</a:t>
            </a:r>
            <a:r>
              <a:rPr lang="tr-TR" sz="2000" dirty="0"/>
              <a:t> kirliliği).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14" name="Picture 13" descr="Mavi boyanmış fabrika">
            <a:extLst>
              <a:ext uri="{FF2B5EF4-FFF2-40B4-BE49-F238E27FC236}">
                <a16:creationId xmlns:a16="http://schemas.microsoft.com/office/drawing/2014/main" id="{3297DF1B-7A20-673C-426E-23163D91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85" r="10277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2219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8DBBD11-11A1-102B-BF1D-B2A820E0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5CF8BC1-4607-0B99-23AC-28B0BBDB3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54028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6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1E7B4CF-F40C-C351-C35F-89D7BEF6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tr-TR" b="1"/>
              <a:t>Dersin Amacı ve Önemi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AF7B04-CB96-E107-FF23-AA213D52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lvl="0"/>
            <a:r>
              <a:rPr lang="tr-TR"/>
              <a:t>Çevre sağlığının iş sağlığı ve güvenliği ile ilişkisi,</a:t>
            </a:r>
          </a:p>
          <a:p>
            <a:pPr lvl="0"/>
            <a:r>
              <a:rPr lang="tr-TR"/>
              <a:t>Endüstriyel faaliyetlerin çevre ve insan sağlığına etkisi,</a:t>
            </a:r>
          </a:p>
          <a:p>
            <a:pPr lvl="0"/>
            <a:r>
              <a:rPr lang="tr-TR"/>
              <a:t>Sürdürülebilir çevre yönetiminin mesleki rolü.</a:t>
            </a:r>
          </a:p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08F0C-D785-3640-4FAA-46B884CF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7" r="3" b="3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46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1A695A0-BBAF-1639-BBEC-5E0482F3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İçerik Yer Tutucusu 2">
            <a:extLst>
              <a:ext uri="{FF2B5EF4-FFF2-40B4-BE49-F238E27FC236}">
                <a16:creationId xmlns:a16="http://schemas.microsoft.com/office/drawing/2014/main" id="{C6C6229B-390A-70F3-6A34-FB522BF6C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69244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96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0A755A2-9C6B-180D-5F27-9E4CBF77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B86EBC-BDF1-37FF-8210-1D8012C92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/>
              <a:t>Etkiler</a:t>
            </a:r>
          </a:p>
          <a:p>
            <a:r>
              <a:rPr lang="tr-TR" sz="2000"/>
              <a:t>Yerel halkın büyük kısmı sağlık sorunları yaşadı; ölümler ve kalıcı engellilikler görüldü.</a:t>
            </a:r>
          </a:p>
          <a:p>
            <a:r>
              <a:rPr lang="tr-TR" sz="2000"/>
              <a:t>Çevresel ve sosyal etkiler: Balıkçılık sektörü çöktü, yerel ekonomi ve yaşam biçimi ciddi zarar gördü.</a:t>
            </a:r>
          </a:p>
          <a:p>
            <a:endParaRPr lang="tr-TR" sz="2000"/>
          </a:p>
        </p:txBody>
      </p:sp>
      <p:pic>
        <p:nvPicPr>
          <p:cNvPr id="5" name="Picture 4" descr="Sea ile sevk">
            <a:extLst>
              <a:ext uri="{FF2B5EF4-FFF2-40B4-BE49-F238E27FC236}">
                <a16:creationId xmlns:a16="http://schemas.microsoft.com/office/drawing/2014/main" id="{53CD1E04-1BD6-BF88-D7DB-DDFD6F39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55" r="19007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564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B48121-1302-2B32-BDE6-3706E3C4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tr-TR" sz="4000"/>
              <a:t>Olası önlemler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30213-B3FC-EA9A-8D93-88A62364E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6680" y="2405067"/>
            <a:ext cx="6002110" cy="372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Atık yönetimi ve çevre koruma</a:t>
            </a:r>
            <a:r>
              <a:rPr kumimoji="0" lang="tr-TR" altLang="tr-TR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Fabrika atıkları doğaya salınmamalıdır.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Gıda güvenliği ve izleme</a:t>
            </a:r>
            <a:r>
              <a:rPr kumimoji="0" lang="tr-TR" altLang="tr-TR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Balık, su ürünleri düzenli analiz edilmeli.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Halk sağlığı uyarıları</a:t>
            </a:r>
            <a:r>
              <a:rPr kumimoji="0" lang="tr-TR" altLang="tr-TR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Kirlenmiş gıdalar tüketiciye sunulmamalı.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Erken uyarı sistemleri</a:t>
            </a:r>
            <a:r>
              <a:rPr kumimoji="0" lang="tr-TR" altLang="tr-TR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Su kirliliği ve toksik madde ölçümleri sürekli yapılmalı.</a:t>
            </a:r>
          </a:p>
        </p:txBody>
      </p:sp>
      <p:pic>
        <p:nvPicPr>
          <p:cNvPr id="6" name="Picture 5" descr="Su yüzeyindeki plastik su şişesi">
            <a:extLst>
              <a:ext uri="{FF2B5EF4-FFF2-40B4-BE49-F238E27FC236}">
                <a16:creationId xmlns:a16="http://schemas.microsoft.com/office/drawing/2014/main" id="{4A6A69BC-65D0-BC21-6E6F-98526955B0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73" r="15933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3494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4915817-08DA-43DC-40A3-2662C51B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956212A-D475-E7A9-D732-3F2F31A9E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53370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606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6AAC16B-2F97-38D5-3413-B0C3ED64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304C6E2-A6EA-2F5E-D05C-2AF540FC6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5573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122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C070A1B-C04E-56BB-913B-A4AA903D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C9AD4D4-14B6-88F6-8BD3-CA49A95EB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8352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302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10349-839E-5A91-A6B1-0E7DC85B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31" r="23754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9E2B48-D219-1C39-6F7A-D74B9022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894735"/>
            <a:ext cx="3369234" cy="508657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dirty="0"/>
              <a:t>Çalıştığınız bir fabrikada hava kirliliği riski olduğunu düşünün. Hangi önlemleri alırdınız ?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34488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25C93-9EE0-6EBB-1100-33C1D05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Hava Kirliliği Riski İçin Alınabilecek Önlemler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0ADEB04-B45C-277E-4AE0-FA76B34EB5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3894"/>
          <a:ext cx="10515600" cy="41148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574504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010882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19257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Önlem Türü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Örnek / Açıklama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Amaç / Etki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004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Kaynakta Kontrol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Bacalara filtre takmak, emisyonları sınırlandırmak, temiz yakıt kullanmak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Hava kirleticilerin kaynağında azaltılması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431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Maruziyeti Azaltma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Çalışma alanı havalandırmasını güçlendirmek, kapalı alan filtreleri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Çalışanların kirli havaya doğrudan maruziyeti azalır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54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Kişisel Koruyucu Donanım (KKD)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Maske/solunum cihazı, koruyucu gözlük, eldiven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Bireysel korunma ile sağlık riskleri minimize edilir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7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Düzenli Ölçüm ve İzleme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Hava kalitesi ölçümleri (PM2.5, NO₂), gaz sensörleri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Riskin sürekli izlenmesi ve erken uyarı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7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Eğitim &amp; Farkındalık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Çalışanlara hava kirliliğinin sağlık etkileri, KKD kullanımı eğitimi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Doğru davranış ve önlemleri bilerek uygulama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99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865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FD1E94-B12F-434F-8027-5DBEAC55A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6A6460-9BD5-7266-55C4-7DAC3EDE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0CB590E-02C2-AF70-D868-DD7EF165E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41391"/>
              </p:ext>
            </p:extLst>
          </p:nvPr>
        </p:nvGraphicFramePr>
        <p:xfrm>
          <a:off x="838200" y="2011729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440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9A49F9-CD35-0606-0B69-8BDE06F3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tr-TR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İçerik Yer Tutucusu 2">
            <a:extLst>
              <a:ext uri="{FF2B5EF4-FFF2-40B4-BE49-F238E27FC236}">
                <a16:creationId xmlns:a16="http://schemas.microsoft.com/office/drawing/2014/main" id="{F6A40B67-AFBB-0561-45ED-E07E3E64F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3397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97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1B36264F-B5DF-B5C3-A97E-29E3B44EC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tr-TR" sz="5200">
                <a:solidFill>
                  <a:schemeClr val="tx2"/>
                </a:solidFill>
              </a:rPr>
              <a:t>SAĞLIK NEDİR ? </a:t>
            </a:r>
            <a:br>
              <a:rPr lang="tr-TR" sz="5200">
                <a:solidFill>
                  <a:schemeClr val="tx2"/>
                </a:solidFill>
              </a:rPr>
            </a:br>
            <a:endParaRPr lang="tr-TR" sz="520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9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FCB84BA-7324-9A1A-26D0-1F896057D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298789"/>
              </p:ext>
            </p:extLst>
          </p:nvPr>
        </p:nvGraphicFramePr>
        <p:xfrm>
          <a:off x="518160" y="294640"/>
          <a:ext cx="11277600" cy="6360160"/>
        </p:xfrm>
        <a:graphic>
          <a:graphicData uri="http://schemas.openxmlformats.org/drawingml/2006/table">
            <a:tbl>
              <a:tblPr/>
              <a:tblGrid>
                <a:gridCol w="3759200">
                  <a:extLst>
                    <a:ext uri="{9D8B030D-6E8A-4147-A177-3AD203B41FA5}">
                      <a16:colId xmlns:a16="http://schemas.microsoft.com/office/drawing/2014/main" val="1458312369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4622658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174672931"/>
                    </a:ext>
                  </a:extLst>
                </a:gridCol>
              </a:tblGrid>
              <a:tr h="3422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b="1"/>
                        <a:t>Adım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b="1"/>
                        <a:t>Açıklama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b="1"/>
                        <a:t>Yasal Dayanak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921648"/>
                  </a:ext>
                </a:extLst>
              </a:tr>
              <a:tr h="859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1. </a:t>
                      </a:r>
                      <a:r>
                        <a:rPr lang="tr-TR" sz="1600" b="1"/>
                        <a:t>Tespit / Bildirim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Çevreye zarar veren faaliyet, ölçüm veya şikâyet ile tespit edilir.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dirty="0">
                          <a:solidFill>
                            <a:srgbClr val="C00000"/>
                          </a:solidFill>
                        </a:rPr>
                        <a:t>2872 sayılı Çevre Kanunu; Hava Kalitesi, Su Kirliliği, Atık Yönetimi Yönetmelikleri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95669"/>
                  </a:ext>
                </a:extLst>
              </a:tr>
              <a:tr h="11184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2. </a:t>
                      </a:r>
                      <a:r>
                        <a:rPr lang="tr-TR" sz="1600" b="1"/>
                        <a:t>Denetim / Ölçüm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dirty="0"/>
                        <a:t>İl/ilçe çevre müdürlüğü veya Bakanlık ekipleri saha incelemesi ve numune ölçümü yapar.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Çevre Kanunu, Çevre İzin ve Lisans Yönetmeliği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825890"/>
                  </a:ext>
                </a:extLst>
              </a:tr>
              <a:tr h="6009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3. </a:t>
                      </a:r>
                      <a:r>
                        <a:rPr lang="tr-TR" sz="1600" b="1"/>
                        <a:t>İdari Uyarı / Önlem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İlk ihlallerde uyarı, iyileştirme talebi ve süre verilir.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2872 sayılı Çevre Kanunu, ilgili yönetmelikler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547462"/>
                  </a:ext>
                </a:extLst>
              </a:tr>
              <a:tr h="859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4. </a:t>
                      </a:r>
                      <a:r>
                        <a:rPr lang="tr-TR" sz="1600" b="1"/>
                        <a:t>İdari Para Cezası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Uyarıya uyulmazsa günlük veya tek seferlik para cezası uygulanır.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Çevre Kanunu, İlgili Yönetmelikler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38628"/>
                  </a:ext>
                </a:extLst>
              </a:tr>
              <a:tr h="859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5. </a:t>
                      </a:r>
                      <a:r>
                        <a:rPr lang="tr-TR" sz="1600" b="1"/>
                        <a:t>Faaliyetin Durdurulması / Lisans İptali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Ciddi veya tekrarlayan ihlallerde geçici veya kalıcı durdurma, çevre izin/lisans iptali.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Çevre İzin ve Lisans Yönetmeliği, Çevre Kanunu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997214"/>
                  </a:ext>
                </a:extLst>
              </a:tr>
              <a:tr h="859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6. </a:t>
                      </a:r>
                      <a:r>
                        <a:rPr lang="tr-TR" sz="1600" b="1"/>
                        <a:t>Cezaî İşlem / Tazminat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Ağır ihlallerde suç duyurusu, hapis cezası ve çevreye verilen zararın tazmini talep edilebilir.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Türk Ceza Kanunu (Çevreye zarar verme), Medeni Kanun (tazminat)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98531"/>
                  </a:ext>
                </a:extLst>
              </a:tr>
              <a:tr h="859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7. </a:t>
                      </a:r>
                      <a:r>
                        <a:rPr lang="tr-TR" sz="1600" b="1"/>
                        <a:t>Takip ve Raporlama</a:t>
                      </a:r>
                      <a:endParaRPr lang="tr-TR" sz="160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/>
                        <a:t>İyileştirme ve düzeltici önlemler Bakanlık tarafından takip edilir; raporlama yapılır.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dirty="0"/>
                        <a:t>Çevre Kanunu, Bakanlık tebliğleri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25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162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E00198C-A9A5-69E6-4C7A-46D3EDA3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endParaRPr lang="tr-TR" sz="5200"/>
          </a:p>
        </p:txBody>
      </p:sp>
      <p:graphicFrame>
        <p:nvGraphicFramePr>
          <p:cNvPr id="14" name="İçerik Yer Tutucusu 2">
            <a:extLst>
              <a:ext uri="{FF2B5EF4-FFF2-40B4-BE49-F238E27FC236}">
                <a16:creationId xmlns:a16="http://schemas.microsoft.com/office/drawing/2014/main" id="{2B8E0D54-1130-D7FF-ECBD-B664883CE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96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682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79291E-2DB0-AD23-D4B3-F7A7F12F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BC5D20A-EC04-9CEB-DC1B-8C8C047D2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43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51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7B83EF4-D0C6-DAA4-F66F-5A553824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C86779A-78E8-A03F-C5C1-37F8D7B11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40016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569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EEC5D4-D2E1-2FF4-3053-42B5B1D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43668B1-296A-3EC4-4295-D185FC41F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0569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176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0582F1-848E-B7F9-B1C1-8BF5D1D294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07F41A-0375-999C-149A-C4F227B9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0761DC9-5954-EBB1-EAB5-362A613BC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243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1451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73179FE-0E59-5AED-F03E-8987695A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endParaRPr lang="tr-TR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1B75C-A1AD-B1CD-0885-F43A5508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1" r="2" b="2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3C23C3-11B6-5A3C-8146-6C9673C2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r>
              <a:rPr lang="tr-TR" sz="2000" b="1"/>
              <a:t>Kaynak:</a:t>
            </a:r>
            <a:r>
              <a:rPr lang="tr-TR" sz="2000"/>
              <a:t> TÜİK çevre istatistikleri, Çevre Şehircilik Bakanlığı verileri, DSÖ raporları.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95658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B258-4794-E18D-8B6F-98CB5968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77" r="24723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34ABED8-6C9B-9438-0645-108C11377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537716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22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B1BC10-E809-A066-8E0B-E68B580F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34FDE9B-043F-0C6F-AB5A-D876C85BD7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69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5EC6627-E51D-6267-906B-C893746591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632" y="365125"/>
          <a:ext cx="10830621" cy="594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24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1B1886-E5C9-E350-66B5-9975D27A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68DF909-B647-993C-EC7C-39F23BAFDB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085" y="626538"/>
          <a:ext cx="10927829" cy="588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47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42074C-DEE7-9794-0F30-2738D1ED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tr-TR" b="1"/>
              <a:t>Çevre Sağlığı Nedir</a:t>
            </a:r>
            <a:endParaRPr lang="tr-T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A4B945-FDA5-84E8-D2B5-D0386E18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80" r="11270" b="1"/>
          <a:stretch>
            <a:fillRect/>
          </a:stretch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E6BA392-EC26-8EBA-D033-20FAFF857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16376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56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2458</Words>
  <Application>Microsoft Office PowerPoint</Application>
  <PresentationFormat>Geniş ekran</PresentationFormat>
  <Paragraphs>275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Office Teması</vt:lpstr>
      <vt:lpstr>"Çevre Sağlığında Tanımlar, Kavramlar ve Temel Prensipler"</vt:lpstr>
      <vt:lpstr>DERS: Çevre ve Endüstri Sağlığı</vt:lpstr>
      <vt:lpstr>Dersin Amacı ve Önemi</vt:lpstr>
      <vt:lpstr>SAĞLIK NEDİR ?  </vt:lpstr>
      <vt:lpstr>PowerPoint Sunusu</vt:lpstr>
      <vt:lpstr>PowerPoint Sunusu</vt:lpstr>
      <vt:lpstr>PowerPoint Sunusu</vt:lpstr>
      <vt:lpstr>PowerPoint Sunusu</vt:lpstr>
      <vt:lpstr>Çevre Sağlığı Nedir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Su, sanitasyon ve hijyen (WASH) </vt:lpstr>
      <vt:lpstr>İklim değişikliğinin sağlık etkileri</vt:lpstr>
      <vt:lpstr>Hava Kirliliği ve Sağlık Etkileri </vt:lpstr>
      <vt:lpstr>Türkiye’ye dair öne çıkan veri :</vt:lpstr>
      <vt:lpstr>Mekanizmalar — Çevresel maruziyet nasıl hastalık yapar? </vt:lpstr>
      <vt:lpstr>Müdahale ve Önleme Stratejileri</vt:lpstr>
      <vt:lpstr>“Yerel çevre sağlığı sorunlarınız neler? Hangi veriye ihtiyaç var?”</vt:lpstr>
      <vt:lpstr>PowerPoint Sunusu</vt:lpstr>
      <vt:lpstr>PowerPoint Sunusu</vt:lpstr>
      <vt:lpstr>PowerPoint Sunusu</vt:lpstr>
      <vt:lpstr>Mersin – Hava Kirliliğini Azaltma Önerileri</vt:lpstr>
      <vt:lpstr>Adana – Hava Kirliliğini Azaltma Önerileri</vt:lpstr>
      <vt:lpstr>Çevre Sağlığı Riskleri ve Endüstriyel İlişkiler </vt:lpstr>
      <vt:lpstr>PowerPoint Sunusu</vt:lpstr>
      <vt:lpstr>PowerPoint Sunusu</vt:lpstr>
      <vt:lpstr>PowerPoint Sunusu</vt:lpstr>
      <vt:lpstr>Olası önlemler</vt:lpstr>
      <vt:lpstr>PowerPoint Sunusu</vt:lpstr>
      <vt:lpstr>PowerPoint Sunusu</vt:lpstr>
      <vt:lpstr>PowerPoint Sunusu</vt:lpstr>
      <vt:lpstr>PowerPoint Sunusu</vt:lpstr>
      <vt:lpstr>Hava Kirliliği Riski İçin Alınabilecek Önlemler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Gönül Parçam Bilgin</dc:creator>
  <cp:lastModifiedBy>Gönül Parçam Bilgin</cp:lastModifiedBy>
  <cp:revision>5</cp:revision>
  <dcterms:created xsi:type="dcterms:W3CDTF">2025-09-23T12:57:46Z</dcterms:created>
  <dcterms:modified xsi:type="dcterms:W3CDTF">2025-09-30T19:41:04Z</dcterms:modified>
</cp:coreProperties>
</file>