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  <p:sldId id="263" r:id="rId14"/>
    <p:sldId id="264" r:id="rId15"/>
    <p:sldId id="265" r:id="rId16"/>
    <p:sldId id="266" r:id="rId17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Relationship Id="rId12" Type="http://schemas.openxmlformats.org/officeDocument/2006/relationships/slide" Target="slides/slide6.xml"/><Relationship Id="rId13" Type="http://schemas.openxmlformats.org/officeDocument/2006/relationships/slide" Target="slides/slide7.xml"/><Relationship Id="rId14" Type="http://schemas.openxmlformats.org/officeDocument/2006/relationships/slide" Target="slides/slide8.xml"/><Relationship Id="rId15" Type="http://schemas.openxmlformats.org/officeDocument/2006/relationships/slide" Target="slides/slide9.xml"/><Relationship Id="rId16" Type="http://schemas.openxmlformats.org/officeDocument/2006/relationships/slide" Target="slides/slide10.xml"/><Relationship Id="rId17" Type="http://schemas.openxmlformats.org/officeDocument/2006/relationships/slide" Target="slides/slide11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Multi-word Units in English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Overview of collocations, idioms, and pragmatic expressions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What are Multi-word Units?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• Words that commonly occur together</a:t>
            </a:r>
          </a:p>
          <a:p>
            <a:r>
              <a:t>• Learned and used as chunks</a:t>
            </a:r>
          </a:p>
          <a:p>
            <a:r>
              <a:t>• Include collocations, idioms, phrasal verbs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Collocations (Definition)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• Words that naturally go together</a:t>
            </a:r>
          </a:p>
          <a:p>
            <a:r>
              <a:t>• Predictable combinations</a:t>
            </a:r>
          </a:p>
          <a:p>
            <a:r>
              <a:t>• Example: make a decision, strong tea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Types of Collocations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• Verb + noun: make a mistake</a:t>
            </a:r>
          </a:p>
          <a:p>
            <a:r>
              <a:t>• Adjective + noun: heavy rain</a:t>
            </a:r>
          </a:p>
          <a:p>
            <a:r>
              <a:t>• Adverb + adjective: deeply concerned</a:t>
            </a:r>
          </a:p>
          <a:p>
            <a:r>
              <a:t>• Verb + adverb: speak fluently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Characteristics of Collocations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• Meaning is transparent</a:t>
            </a:r>
          </a:p>
          <a:p>
            <a:r>
              <a:t>• Words keep their literal meaning</a:t>
            </a:r>
          </a:p>
          <a:p>
            <a:r>
              <a:t>• Can vary in strength (fixed or flexible)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Idioms (Definition)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• Fixed expressions</a:t>
            </a:r>
          </a:p>
          <a:p>
            <a:r>
              <a:t>• Meaning cannot be guessed literally</a:t>
            </a:r>
          </a:p>
          <a:p>
            <a:r>
              <a:t>• Example: kick the bucket = die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Features of Idioms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• Non-literal meaning</a:t>
            </a:r>
          </a:p>
          <a:p>
            <a:r>
              <a:t>• Fixed structure</a:t>
            </a:r>
          </a:p>
          <a:p>
            <a:r>
              <a:t>• Act as a single unit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Types of Idioms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• Noun idioms: a piece of cake</a:t>
            </a:r>
          </a:p>
          <a:p>
            <a:r>
              <a:t>• Verb idioms: spill the beans</a:t>
            </a:r>
          </a:p>
          <a:p>
            <a:r>
              <a:t>• Adjective idioms: high and mighty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Idioms: Style &amp; Variation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• May include rhyme, metaphor, imagery</a:t>
            </a:r>
          </a:p>
          <a:p>
            <a:r>
              <a:t>• Some allow tense/number changes</a:t>
            </a:r>
          </a:p>
          <a:p>
            <a:r>
              <a:t>• Many are fixed expressions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Pragmatic Idioms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• Used in daily communication</a:t>
            </a:r>
          </a:p>
          <a:p>
            <a:r>
              <a:t>• Example: How are you?, Nice to meet you</a:t>
            </a:r>
          </a:p>
          <a:p>
            <a:r>
              <a:t>• Social interaction formulas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Summary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• Collocations = natural word pairs</a:t>
            </a:r>
          </a:p>
          <a:p>
            <a:r>
              <a:t>• Idioms = fixed meaning expressions</a:t>
            </a:r>
          </a:p>
          <a:p>
            <a:r>
              <a:t>• Both are essential for fluency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