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7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8FB3F67-2EFC-49D5-AEAF-146378D2A8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1286546-411B-46F2-83E1-AF2015ED74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21A9384-EECC-4706-B05C-8A8629710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7BC64-F56F-4162-ABCE-EA569F70352D}" type="datetimeFigureOut">
              <a:rPr lang="tr-TR" smtClean="0"/>
              <a:t>25.12.2021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C5B6AAB-E06C-4D8C-974F-1AB45ABCC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5839AA5-6693-44D5-B0E5-89DE1ECB3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E0840-13D9-4777-A2B0-1378B3DE47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9871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F0193C0-A81E-4DA8-93D2-7DAC8D234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3C98744A-A536-4D67-9CA0-C04993B145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65B9F7D-F4FF-42D9-B3E2-A89BCE5EA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7BC64-F56F-4162-ABCE-EA569F70352D}" type="datetimeFigureOut">
              <a:rPr lang="tr-TR" smtClean="0"/>
              <a:t>25.12.2021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9724054-9236-4DED-BA68-C48B880CB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92027E7-4762-47D0-A9C0-13DCD7EB0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E0840-13D9-4777-A2B0-1378B3DE47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1823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62C389F-3987-4BEA-B213-4A89A11B99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6076827-AB3C-4572-8799-F772A8EE0B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1810D3E-DB79-4F62-92B3-E9B627D2E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7BC64-F56F-4162-ABCE-EA569F70352D}" type="datetimeFigureOut">
              <a:rPr lang="tr-TR" smtClean="0"/>
              <a:t>25.12.2021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A178FAF-7F95-4591-9DA0-662DD1C63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9E053AD-DB3A-44A9-868E-5E0261C28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E0840-13D9-4777-A2B0-1378B3DE47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339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01AA9B7-954F-445D-A6F7-E498CED296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55BFE6D-84B4-417F-A993-1144E6D19E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CF6C76A-63B0-4961-ABEF-AAAF162B0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7BC64-F56F-4162-ABCE-EA569F70352D}" type="datetimeFigureOut">
              <a:rPr lang="tr-TR" smtClean="0"/>
              <a:t>25.12.2021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5E97CA9-5FD3-4E43-8638-F9400DEFC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8DCC860-0162-405A-9D1D-D34BE5BA2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E0840-13D9-4777-A2B0-1378B3DE47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409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5128CDC-BF5C-4C3E-BE61-AD5F0E54C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8927CC4-15DF-4134-90C6-8F0671F43F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96880A2-AA73-47FA-AE75-B0734C424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7BC64-F56F-4162-ABCE-EA569F70352D}" type="datetimeFigureOut">
              <a:rPr lang="tr-TR" smtClean="0"/>
              <a:t>25.12.2021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AEE6B4B-A0CC-4265-A5D9-2297D6FC5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0FD52AC-5A96-4461-B1AB-2D2ED87E1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E0840-13D9-4777-A2B0-1378B3DE47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0764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1FE4590-9D5B-4749-95FF-8B2FE6BDC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2CA1B17-FC10-48EA-B7C4-81A36E5CD0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599F7FB9-C090-4966-8746-9E98CCECA2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5860396-C1C7-48FD-96CE-F069293B7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7BC64-F56F-4162-ABCE-EA569F70352D}" type="datetimeFigureOut">
              <a:rPr lang="tr-TR" smtClean="0"/>
              <a:t>25.12.2021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721279C-E053-43A4-AF0A-C58F28B63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79D8BC2-4503-4096-B575-42E518FD0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E0840-13D9-4777-A2B0-1378B3DE47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0403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9B56371-31F7-4D3F-9C10-CBFA41F9E4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AFE4F2C-965E-4696-9E1F-130BAFBCA5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FFCD1F27-E52A-4BD6-9DE4-EA2AC226C7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C34FB0AE-D74A-441A-B88A-897022BD6C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C62C6204-BA95-4628-9E13-09BE5F8248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93812B03-1926-4C57-9290-F26A13138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7BC64-F56F-4162-ABCE-EA569F70352D}" type="datetimeFigureOut">
              <a:rPr lang="tr-TR" smtClean="0"/>
              <a:t>25.12.2021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00617C7D-22EA-49B4-AF4F-908968154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EFDB3E2E-B22E-4F3E-9BAE-E6D82DA1F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E0840-13D9-4777-A2B0-1378B3DE47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1183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EE3EA5-37B3-4A2F-9535-93C17AE2FD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43745C93-4FAC-4C58-9CA8-A4434AD4B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7BC64-F56F-4162-ABCE-EA569F70352D}" type="datetimeFigureOut">
              <a:rPr lang="tr-TR" smtClean="0"/>
              <a:t>25.12.2021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4FA36709-4ABF-479D-BE01-4AFD34698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175BF5BE-99C1-45E5-A0E6-75048DB0F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E0840-13D9-4777-A2B0-1378B3DE47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0187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21B95071-7E09-413E-A52D-985526662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7BC64-F56F-4162-ABCE-EA569F70352D}" type="datetimeFigureOut">
              <a:rPr lang="tr-TR" smtClean="0"/>
              <a:t>25.12.2021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92FD2D4B-7D80-444E-A628-D2A5E3D35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6A052DBF-4049-4D4A-9657-4C49E32E8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E0840-13D9-4777-A2B0-1378B3DE47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8801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14CF74E-8C14-4F6D-8138-7043806B8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C4E565D-9FD1-476B-A308-7966DC4078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D3267F3-BBB7-4FC2-84A5-2D33B4DDB5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C263E719-6F61-413C-BAEC-80B650242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7BC64-F56F-4162-ABCE-EA569F70352D}" type="datetimeFigureOut">
              <a:rPr lang="tr-TR" smtClean="0"/>
              <a:t>25.12.2021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E91E5AE-FDE5-413B-A405-38579254A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18FFE42-0D62-4279-9726-9031D9CD5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E0840-13D9-4777-A2B0-1378B3DE47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2385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2AF0A2E-5BEB-4A8A-A358-406644893C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05979E22-195A-48FE-BC5F-FD11DA4827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F36610E-3E76-467B-8E73-90EFE88F80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D1214FB-77FA-4048-A1EE-1A9B2226E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7BC64-F56F-4162-ABCE-EA569F70352D}" type="datetimeFigureOut">
              <a:rPr lang="tr-TR" smtClean="0"/>
              <a:t>25.12.2021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292A79E-0FA7-4573-8387-69B0BDB8C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5F715D2-8613-478C-9C73-80DB4B89C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E0840-13D9-4777-A2B0-1378B3DE47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2422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05D41A8-5540-47C0-B9DE-CD60A3BD1F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0F25DCD-7562-4C08-8AE8-180B2AC670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849A8E8-6281-40C6-80E4-039D309F7C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B7BC64-F56F-4162-ABCE-EA569F70352D}" type="datetimeFigureOut">
              <a:rPr lang="tr-TR" smtClean="0"/>
              <a:t>25.12.2021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47397CF-A0AC-4B04-8F95-16C986C2FE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6C6DF20-CB77-4D95-9712-F903A050A2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EE0840-13D9-4777-A2B0-1378B3DE47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6586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BN2GNnMLjBs" TargetMode="Externa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0" name="Rectangle 41">
            <a:extLst>
              <a:ext uri="{FF2B5EF4-FFF2-40B4-BE49-F238E27FC236}">
                <a16:creationId xmlns:a16="http://schemas.microsoft.com/office/drawing/2014/main" id="{854DEE1C-7FD6-4FA0-A96A-BDF952F199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07079FC5-64B5-4AAF-813B-98787039C1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370227"/>
            <a:ext cx="9144000" cy="1193138"/>
          </a:xfrm>
        </p:spPr>
        <p:txBody>
          <a:bodyPr>
            <a:noAutofit/>
          </a:bodyPr>
          <a:lstStyle/>
          <a:p>
            <a:r>
              <a:rPr lang="tr-TR" sz="4400" b="1" dirty="0" err="1"/>
              <a:t>Present</a:t>
            </a:r>
            <a:r>
              <a:rPr lang="tr-TR" sz="4400" b="1" dirty="0"/>
              <a:t> Perfect</a:t>
            </a:r>
            <a:br>
              <a:rPr lang="tr-TR" sz="4400" b="1" dirty="0"/>
            </a:br>
            <a:r>
              <a:rPr lang="tr-TR" sz="4400" b="1" dirty="0"/>
              <a:t>&amp;</a:t>
            </a:r>
            <a:br>
              <a:rPr lang="tr-TR" sz="4400" b="1" dirty="0"/>
            </a:br>
            <a:r>
              <a:rPr lang="tr-TR" sz="4400" b="1" dirty="0"/>
              <a:t>Simple </a:t>
            </a:r>
            <a:r>
              <a:rPr lang="tr-TR" sz="4400" b="1" dirty="0" err="1"/>
              <a:t>Past</a:t>
            </a:r>
            <a:endParaRPr lang="tr-TR" sz="4400" b="1" dirty="0"/>
          </a:p>
        </p:txBody>
      </p:sp>
      <p:sp>
        <p:nvSpPr>
          <p:cNvPr id="5" name="Alt Başlık 2">
            <a:extLst>
              <a:ext uri="{FF2B5EF4-FFF2-40B4-BE49-F238E27FC236}">
                <a16:creationId xmlns:a16="http://schemas.microsoft.com/office/drawing/2014/main" id="{C2C9E1AE-33CC-4ECA-9C13-5F2F89C89D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636465"/>
            <a:ext cx="9144000" cy="646785"/>
          </a:xfrm>
        </p:spPr>
        <p:txBody>
          <a:bodyPr>
            <a:normAutofit/>
          </a:bodyPr>
          <a:lstStyle/>
          <a:p>
            <a:endParaRPr lang="tr-TR"/>
          </a:p>
        </p:txBody>
      </p:sp>
      <p:pic>
        <p:nvPicPr>
          <p:cNvPr id="6" name="Picture 2" descr="How to Deal With an Indecisive Customer">
            <a:extLst>
              <a:ext uri="{FF2B5EF4-FFF2-40B4-BE49-F238E27FC236}">
                <a16:creationId xmlns:a16="http://schemas.microsoft.com/office/drawing/2014/main" id="{AB549E26-E91F-4CBD-9C41-8D9255A5D31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506" r="-1" b="13506"/>
          <a:stretch/>
        </p:blipFill>
        <p:spPr bwMode="auto">
          <a:xfrm>
            <a:off x="1764559" y="-50399"/>
            <a:ext cx="8903441" cy="3766876"/>
          </a:xfrm>
          <a:custGeom>
            <a:avLst/>
            <a:gdLst/>
            <a:ahLst/>
            <a:cxnLst/>
            <a:rect l="l" t="t" r="r" b="b"/>
            <a:pathLst>
              <a:path w="8903441" h="3766876">
                <a:moveTo>
                  <a:pt x="8890380" y="1667288"/>
                </a:moveTo>
                <a:lnTo>
                  <a:pt x="8895460" y="1677046"/>
                </a:lnTo>
                <a:cubicBezTo>
                  <a:pt x="8905866" y="1703466"/>
                  <a:pt x="8906717" y="1724063"/>
                  <a:pt x="8894323" y="1729738"/>
                </a:cubicBezTo>
                <a:lnTo>
                  <a:pt x="8891365" y="1729349"/>
                </a:lnTo>
                <a:lnTo>
                  <a:pt x="8891421" y="1712412"/>
                </a:lnTo>
                <a:cubicBezTo>
                  <a:pt x="8891337" y="1700170"/>
                  <a:pt x="8891138" y="1688653"/>
                  <a:pt x="8890856" y="1678595"/>
                </a:cubicBezTo>
                <a:close/>
                <a:moveTo>
                  <a:pt x="8888451" y="1641624"/>
                </a:moveTo>
                <a:cubicBezTo>
                  <a:pt x="8888927" y="1642911"/>
                  <a:pt x="8889388" y="1647125"/>
                  <a:pt x="8889800" y="1653531"/>
                </a:cubicBezTo>
                <a:lnTo>
                  <a:pt x="8890380" y="1667288"/>
                </a:lnTo>
                <a:lnTo>
                  <a:pt x="8884645" y="1656272"/>
                </a:lnTo>
                <a:lnTo>
                  <a:pt x="8886368" y="1643902"/>
                </a:lnTo>
                <a:cubicBezTo>
                  <a:pt x="8887058" y="1640758"/>
                  <a:pt x="8887743" y="1639762"/>
                  <a:pt x="8888451" y="1641624"/>
                </a:cubicBezTo>
                <a:close/>
                <a:moveTo>
                  <a:pt x="999724" y="1241031"/>
                </a:moveTo>
                <a:cubicBezTo>
                  <a:pt x="998379" y="1242269"/>
                  <a:pt x="996554" y="1243547"/>
                  <a:pt x="995210" y="1244785"/>
                </a:cubicBezTo>
                <a:cubicBezTo>
                  <a:pt x="1005261" y="1248940"/>
                  <a:pt x="1015746" y="1252497"/>
                  <a:pt x="1025774" y="1256374"/>
                </a:cubicBezTo>
                <a:cubicBezTo>
                  <a:pt x="1037480" y="1257305"/>
                  <a:pt x="1049668" y="1258195"/>
                  <a:pt x="1060894" y="1259168"/>
                </a:cubicBezTo>
                <a:cubicBezTo>
                  <a:pt x="1040504" y="1253123"/>
                  <a:pt x="1020115" y="1247076"/>
                  <a:pt x="999724" y="1241031"/>
                </a:cubicBezTo>
                <a:close/>
                <a:moveTo>
                  <a:pt x="1319296" y="820371"/>
                </a:moveTo>
                <a:cubicBezTo>
                  <a:pt x="1421680" y="872109"/>
                  <a:pt x="1548101" y="905226"/>
                  <a:pt x="1681342" y="933268"/>
                </a:cubicBezTo>
                <a:cubicBezTo>
                  <a:pt x="1683167" y="931988"/>
                  <a:pt x="1684512" y="930751"/>
                  <a:pt x="1686338" y="929471"/>
                </a:cubicBezTo>
                <a:cubicBezTo>
                  <a:pt x="1563998" y="893197"/>
                  <a:pt x="1441635" y="856646"/>
                  <a:pt x="1319296" y="820371"/>
                </a:cubicBezTo>
                <a:close/>
                <a:moveTo>
                  <a:pt x="7894848" y="858"/>
                </a:moveTo>
                <a:cubicBezTo>
                  <a:pt x="7906700" y="3455"/>
                  <a:pt x="7910528" y="8436"/>
                  <a:pt x="7907341" y="16271"/>
                </a:cubicBezTo>
                <a:cubicBezTo>
                  <a:pt x="7902882" y="26177"/>
                  <a:pt x="7893520" y="35394"/>
                  <a:pt x="7882642" y="43904"/>
                </a:cubicBezTo>
                <a:cubicBezTo>
                  <a:pt x="7831903" y="83897"/>
                  <a:pt x="7856047" y="94090"/>
                  <a:pt x="7927648" y="93123"/>
                </a:cubicBezTo>
                <a:cubicBezTo>
                  <a:pt x="7991511" y="92274"/>
                  <a:pt x="8055318" y="85274"/>
                  <a:pt x="8119655" y="78787"/>
                </a:cubicBezTo>
                <a:cubicBezTo>
                  <a:pt x="8151329" y="75447"/>
                  <a:pt x="8152942" y="77265"/>
                  <a:pt x="8141786" y="93635"/>
                </a:cubicBezTo>
                <a:cubicBezTo>
                  <a:pt x="8123815" y="120677"/>
                  <a:pt x="8122595" y="145410"/>
                  <a:pt x="8151055" y="166138"/>
                </a:cubicBezTo>
                <a:cubicBezTo>
                  <a:pt x="8157767" y="170866"/>
                  <a:pt x="8162605" y="176318"/>
                  <a:pt x="8160811" y="183471"/>
                </a:cubicBezTo>
                <a:cubicBezTo>
                  <a:pt x="8152723" y="212724"/>
                  <a:pt x="8169841" y="236686"/>
                  <a:pt x="8187466" y="260884"/>
                </a:cubicBezTo>
                <a:cubicBezTo>
                  <a:pt x="8217175" y="301371"/>
                  <a:pt x="8254836" y="338641"/>
                  <a:pt x="8295790" y="374783"/>
                </a:cubicBezTo>
                <a:cubicBezTo>
                  <a:pt x="8324664" y="400232"/>
                  <a:pt x="8342922" y="431650"/>
                  <a:pt x="8406170" y="440370"/>
                </a:cubicBezTo>
                <a:cubicBezTo>
                  <a:pt x="8421364" y="442394"/>
                  <a:pt x="8426373" y="449790"/>
                  <a:pt x="8420903" y="459225"/>
                </a:cubicBezTo>
                <a:cubicBezTo>
                  <a:pt x="8402820" y="490474"/>
                  <a:pt x="8417534" y="514648"/>
                  <a:pt x="8450800" y="534955"/>
                </a:cubicBezTo>
                <a:cubicBezTo>
                  <a:pt x="8462563" y="542037"/>
                  <a:pt x="8458146" y="546902"/>
                  <a:pt x="8442097" y="551669"/>
                </a:cubicBezTo>
                <a:cubicBezTo>
                  <a:pt x="8423667" y="556925"/>
                  <a:pt x="8409328" y="564619"/>
                  <a:pt x="8398067" y="574282"/>
                </a:cubicBezTo>
                <a:cubicBezTo>
                  <a:pt x="8379577" y="589897"/>
                  <a:pt x="8370872" y="606612"/>
                  <a:pt x="8363634" y="623477"/>
                </a:cubicBezTo>
                <a:cubicBezTo>
                  <a:pt x="8352394" y="649929"/>
                  <a:pt x="8339133" y="675439"/>
                  <a:pt x="8295388" y="695789"/>
                </a:cubicBezTo>
                <a:cubicBezTo>
                  <a:pt x="8282368" y="701969"/>
                  <a:pt x="8271923" y="709882"/>
                  <a:pt x="8260972" y="717559"/>
                </a:cubicBezTo>
                <a:cubicBezTo>
                  <a:pt x="8264466" y="724248"/>
                  <a:pt x="8273101" y="728807"/>
                  <a:pt x="8289132" y="729358"/>
                </a:cubicBezTo>
                <a:cubicBezTo>
                  <a:pt x="8391169" y="732995"/>
                  <a:pt x="8386647" y="769770"/>
                  <a:pt x="8387346" y="810845"/>
                </a:cubicBezTo>
                <a:cubicBezTo>
                  <a:pt x="8388418" y="861681"/>
                  <a:pt x="8330862" y="890238"/>
                  <a:pt x="8259532" y="916368"/>
                </a:cubicBezTo>
                <a:cubicBezTo>
                  <a:pt x="8235122" y="925226"/>
                  <a:pt x="8199529" y="928071"/>
                  <a:pt x="8191769" y="950020"/>
                </a:cubicBezTo>
                <a:cubicBezTo>
                  <a:pt x="8234379" y="966427"/>
                  <a:pt x="8282955" y="945934"/>
                  <a:pt x="8327664" y="947606"/>
                </a:cubicBezTo>
                <a:cubicBezTo>
                  <a:pt x="8364609" y="949119"/>
                  <a:pt x="8424473" y="941347"/>
                  <a:pt x="8378206" y="982626"/>
                </a:cubicBezTo>
                <a:cubicBezTo>
                  <a:pt x="8364736" y="994722"/>
                  <a:pt x="8382242" y="1001021"/>
                  <a:pt x="8400605" y="1000529"/>
                </a:cubicBezTo>
                <a:cubicBezTo>
                  <a:pt x="8549357" y="995586"/>
                  <a:pt x="8487684" y="1076555"/>
                  <a:pt x="8538706" y="1111533"/>
                </a:cubicBezTo>
                <a:cubicBezTo>
                  <a:pt x="8553092" y="1120905"/>
                  <a:pt x="8540810" y="1141011"/>
                  <a:pt x="8520556" y="1147547"/>
                </a:cubicBezTo>
                <a:cubicBezTo>
                  <a:pt x="8392015" y="1189611"/>
                  <a:pt x="8380569" y="1263373"/>
                  <a:pt x="8322605" y="1331423"/>
                </a:cubicBezTo>
                <a:cubicBezTo>
                  <a:pt x="8393509" y="1350105"/>
                  <a:pt x="8476647" y="1348124"/>
                  <a:pt x="8552563" y="1357692"/>
                </a:cubicBezTo>
                <a:cubicBezTo>
                  <a:pt x="8631413" y="1367560"/>
                  <a:pt x="8632510" y="1380057"/>
                  <a:pt x="8572872" y="1434543"/>
                </a:cubicBezTo>
                <a:cubicBezTo>
                  <a:pt x="8740108" y="1430496"/>
                  <a:pt x="8740108" y="1430496"/>
                  <a:pt x="8695911" y="1511890"/>
                </a:cubicBezTo>
                <a:cubicBezTo>
                  <a:pt x="8766152" y="1509223"/>
                  <a:pt x="8835070" y="1574251"/>
                  <a:pt x="8873147" y="1634187"/>
                </a:cubicBezTo>
                <a:lnTo>
                  <a:pt x="8884645" y="1656272"/>
                </a:lnTo>
                <a:lnTo>
                  <a:pt x="8884254" y="1659075"/>
                </a:lnTo>
                <a:cubicBezTo>
                  <a:pt x="8882795" y="1672543"/>
                  <a:pt x="8881198" y="1691773"/>
                  <a:pt x="8879232" y="1711097"/>
                </a:cubicBezTo>
                <a:lnTo>
                  <a:pt x="8877347" y="1727504"/>
                </a:lnTo>
                <a:lnTo>
                  <a:pt x="8865337" y="1725923"/>
                </a:lnTo>
                <a:cubicBezTo>
                  <a:pt x="8855639" y="1721668"/>
                  <a:pt x="8848716" y="1720054"/>
                  <a:pt x="8843722" y="1720152"/>
                </a:cubicBezTo>
                <a:cubicBezTo>
                  <a:pt x="8828739" y="1720444"/>
                  <a:pt x="8831115" y="1736133"/>
                  <a:pt x="8828004" y="1742073"/>
                </a:cubicBezTo>
                <a:cubicBezTo>
                  <a:pt x="8817547" y="1760900"/>
                  <a:pt x="8843589" y="1770647"/>
                  <a:pt x="8861127" y="1782820"/>
                </a:cubicBezTo>
                <a:cubicBezTo>
                  <a:pt x="8867694" y="1787281"/>
                  <a:pt x="8872382" y="1766445"/>
                  <a:pt x="8875975" y="1739445"/>
                </a:cubicBezTo>
                <a:lnTo>
                  <a:pt x="8877347" y="1727504"/>
                </a:lnTo>
                <a:lnTo>
                  <a:pt x="8891365" y="1729349"/>
                </a:lnTo>
                <a:lnTo>
                  <a:pt x="8891294" y="1750579"/>
                </a:lnTo>
                <a:cubicBezTo>
                  <a:pt x="8890576" y="1802412"/>
                  <a:pt x="8887485" y="1854103"/>
                  <a:pt x="8879895" y="1858687"/>
                </a:cubicBezTo>
                <a:cubicBezTo>
                  <a:pt x="8799411" y="1907447"/>
                  <a:pt x="8858072" y="1996322"/>
                  <a:pt x="8700018" y="2022228"/>
                </a:cubicBezTo>
                <a:cubicBezTo>
                  <a:pt x="8628887" y="2034069"/>
                  <a:pt x="8597252" y="2070985"/>
                  <a:pt x="8546517" y="2094468"/>
                </a:cubicBezTo>
                <a:cubicBezTo>
                  <a:pt x="8369592" y="2175758"/>
                  <a:pt x="8254890" y="2270617"/>
                  <a:pt x="8208310" y="2391116"/>
                </a:cubicBezTo>
                <a:cubicBezTo>
                  <a:pt x="8195251" y="2424444"/>
                  <a:pt x="8137916" y="2455501"/>
                  <a:pt x="8101924" y="2486924"/>
                </a:cubicBezTo>
                <a:cubicBezTo>
                  <a:pt x="8122498" y="2506105"/>
                  <a:pt x="8219539" y="2452814"/>
                  <a:pt x="8188722" y="2510086"/>
                </a:cubicBezTo>
                <a:cubicBezTo>
                  <a:pt x="8165388" y="2553270"/>
                  <a:pt x="8098391" y="2584616"/>
                  <a:pt x="8035596" y="2614194"/>
                </a:cubicBezTo>
                <a:cubicBezTo>
                  <a:pt x="7963481" y="2647947"/>
                  <a:pt x="7883214" y="2677100"/>
                  <a:pt x="7854509" y="2730830"/>
                </a:cubicBezTo>
                <a:cubicBezTo>
                  <a:pt x="7848249" y="2742293"/>
                  <a:pt x="6341566" y="3671513"/>
                  <a:pt x="4141410" y="3763614"/>
                </a:cubicBezTo>
                <a:cubicBezTo>
                  <a:pt x="3781875" y="3778662"/>
                  <a:pt x="2353277" y="3737838"/>
                  <a:pt x="2161737" y="3718831"/>
                </a:cubicBezTo>
                <a:cubicBezTo>
                  <a:pt x="1964811" y="3699179"/>
                  <a:pt x="1793107" y="3646810"/>
                  <a:pt x="1591600" y="3635674"/>
                </a:cubicBezTo>
                <a:cubicBezTo>
                  <a:pt x="1485018" y="3629919"/>
                  <a:pt x="1381185" y="3611329"/>
                  <a:pt x="1390654" y="3531585"/>
                </a:cubicBezTo>
                <a:cubicBezTo>
                  <a:pt x="1393510" y="3508948"/>
                  <a:pt x="1364047" y="3493344"/>
                  <a:pt x="1320867" y="3503571"/>
                </a:cubicBezTo>
                <a:cubicBezTo>
                  <a:pt x="1239265" y="3523046"/>
                  <a:pt x="1198946" y="3494124"/>
                  <a:pt x="1150681" y="3474015"/>
                </a:cubicBezTo>
                <a:cubicBezTo>
                  <a:pt x="1065213" y="3438422"/>
                  <a:pt x="982868" y="3399757"/>
                  <a:pt x="851974" y="3403971"/>
                </a:cubicBezTo>
                <a:cubicBezTo>
                  <a:pt x="873994" y="3367898"/>
                  <a:pt x="917237" y="3369420"/>
                  <a:pt x="956780" y="3372944"/>
                </a:cubicBezTo>
                <a:cubicBezTo>
                  <a:pt x="1061276" y="3382521"/>
                  <a:pt x="1164043" y="3394488"/>
                  <a:pt x="1268515" y="3403788"/>
                </a:cubicBezTo>
                <a:cubicBezTo>
                  <a:pt x="1336376" y="3409863"/>
                  <a:pt x="1404651" y="3420660"/>
                  <a:pt x="1492884" y="3399484"/>
                </a:cubicBezTo>
                <a:cubicBezTo>
                  <a:pt x="1410006" y="3338199"/>
                  <a:pt x="1277736" y="3337777"/>
                  <a:pt x="1169657" y="3325996"/>
                </a:cubicBezTo>
                <a:cubicBezTo>
                  <a:pt x="1034677" y="3311259"/>
                  <a:pt x="951965" y="3268429"/>
                  <a:pt x="853866" y="3221353"/>
                </a:cubicBezTo>
                <a:cubicBezTo>
                  <a:pt x="950752" y="3199416"/>
                  <a:pt x="1014418" y="3234964"/>
                  <a:pt x="1090648" y="3226034"/>
                </a:cubicBezTo>
                <a:cubicBezTo>
                  <a:pt x="1094340" y="3218434"/>
                  <a:pt x="1100169" y="3207568"/>
                  <a:pt x="1099183" y="3207375"/>
                </a:cubicBezTo>
                <a:cubicBezTo>
                  <a:pt x="971072" y="3188118"/>
                  <a:pt x="907890" y="3136018"/>
                  <a:pt x="882137" y="3068880"/>
                </a:cubicBezTo>
                <a:cubicBezTo>
                  <a:pt x="868924" y="3034221"/>
                  <a:pt x="822286" y="3027121"/>
                  <a:pt x="776145" y="3014660"/>
                </a:cubicBezTo>
                <a:cubicBezTo>
                  <a:pt x="613874" y="2970419"/>
                  <a:pt x="443486" y="2933046"/>
                  <a:pt x="307191" y="2864697"/>
                </a:cubicBezTo>
                <a:cubicBezTo>
                  <a:pt x="457123" y="2862170"/>
                  <a:pt x="581367" y="2903594"/>
                  <a:pt x="743379" y="2911759"/>
                </a:cubicBezTo>
                <a:cubicBezTo>
                  <a:pt x="608349" y="2835743"/>
                  <a:pt x="439124" y="2806104"/>
                  <a:pt x="284020" y="2766269"/>
                </a:cubicBezTo>
                <a:cubicBezTo>
                  <a:pt x="213164" y="2748143"/>
                  <a:pt x="147010" y="2722889"/>
                  <a:pt x="63190" y="2717094"/>
                </a:cubicBezTo>
                <a:cubicBezTo>
                  <a:pt x="33455" y="2714947"/>
                  <a:pt x="-16425" y="2709531"/>
                  <a:pt x="5340" y="2681595"/>
                </a:cubicBezTo>
                <a:cubicBezTo>
                  <a:pt x="23652" y="2658441"/>
                  <a:pt x="63627" y="2661368"/>
                  <a:pt x="100237" y="2664591"/>
                </a:cubicBezTo>
                <a:cubicBezTo>
                  <a:pt x="188123" y="2672547"/>
                  <a:pt x="277551" y="2664977"/>
                  <a:pt x="394328" y="2654447"/>
                </a:cubicBezTo>
                <a:cubicBezTo>
                  <a:pt x="290057" y="2592242"/>
                  <a:pt x="112140" y="2629127"/>
                  <a:pt x="21491" y="2562088"/>
                </a:cubicBezTo>
                <a:cubicBezTo>
                  <a:pt x="125636" y="2540073"/>
                  <a:pt x="208727" y="2559644"/>
                  <a:pt x="294268" y="2557453"/>
                </a:cubicBezTo>
                <a:cubicBezTo>
                  <a:pt x="371589" y="2555423"/>
                  <a:pt x="389695" y="2540961"/>
                  <a:pt x="367847" y="2501743"/>
                </a:cubicBezTo>
                <a:cubicBezTo>
                  <a:pt x="333905" y="2440640"/>
                  <a:pt x="373328" y="2404160"/>
                  <a:pt x="486858" y="2411824"/>
                </a:cubicBezTo>
                <a:cubicBezTo>
                  <a:pt x="592120" y="2419095"/>
                  <a:pt x="600599" y="2394285"/>
                  <a:pt x="570008" y="2360312"/>
                </a:cubicBezTo>
                <a:cubicBezTo>
                  <a:pt x="525457" y="2310774"/>
                  <a:pt x="567057" y="2265987"/>
                  <a:pt x="594400" y="2218813"/>
                </a:cubicBezTo>
                <a:cubicBezTo>
                  <a:pt x="635581" y="2147198"/>
                  <a:pt x="612469" y="2115647"/>
                  <a:pt x="505675" y="2074370"/>
                </a:cubicBezTo>
                <a:cubicBezTo>
                  <a:pt x="445534" y="2051386"/>
                  <a:pt x="381431" y="2032947"/>
                  <a:pt x="295650" y="2015851"/>
                </a:cubicBezTo>
                <a:cubicBezTo>
                  <a:pt x="487251" y="1985881"/>
                  <a:pt x="281423" y="1958614"/>
                  <a:pt x="346760" y="1924896"/>
                </a:cubicBezTo>
                <a:cubicBezTo>
                  <a:pt x="481788" y="1901571"/>
                  <a:pt x="600623" y="1980687"/>
                  <a:pt x="783461" y="1939173"/>
                </a:cubicBezTo>
                <a:cubicBezTo>
                  <a:pt x="547912" y="1882335"/>
                  <a:pt x="287006" y="1807013"/>
                  <a:pt x="112183" y="1719100"/>
                </a:cubicBezTo>
                <a:cubicBezTo>
                  <a:pt x="148588" y="1692398"/>
                  <a:pt x="188462" y="1710725"/>
                  <a:pt x="219936" y="1699568"/>
                </a:cubicBezTo>
                <a:cubicBezTo>
                  <a:pt x="218006" y="1694140"/>
                  <a:pt x="220184" y="1685834"/>
                  <a:pt x="214196" y="1683841"/>
                </a:cubicBezTo>
                <a:cubicBezTo>
                  <a:pt x="85284" y="1638910"/>
                  <a:pt x="83720" y="1637648"/>
                  <a:pt x="212296" y="1584947"/>
                </a:cubicBezTo>
                <a:cubicBezTo>
                  <a:pt x="257172" y="1566456"/>
                  <a:pt x="252206" y="1554019"/>
                  <a:pt x="226108" y="1538121"/>
                </a:cubicBezTo>
                <a:cubicBezTo>
                  <a:pt x="207682" y="1526866"/>
                  <a:pt x="185078" y="1517656"/>
                  <a:pt x="192710" y="1488723"/>
                </a:cubicBezTo>
                <a:cubicBezTo>
                  <a:pt x="268435" y="1518175"/>
                  <a:pt x="624154" y="1547955"/>
                  <a:pt x="685843" y="1538903"/>
                </a:cubicBezTo>
                <a:cubicBezTo>
                  <a:pt x="755173" y="1528619"/>
                  <a:pt x="994201" y="1520231"/>
                  <a:pt x="1067153" y="1523622"/>
                </a:cubicBezTo>
                <a:cubicBezTo>
                  <a:pt x="1063138" y="1522015"/>
                  <a:pt x="1059122" y="1520410"/>
                  <a:pt x="1055106" y="1518803"/>
                </a:cubicBezTo>
                <a:cubicBezTo>
                  <a:pt x="983007" y="1486514"/>
                  <a:pt x="909946" y="1454310"/>
                  <a:pt x="864245" y="1408231"/>
                </a:cubicBezTo>
                <a:cubicBezTo>
                  <a:pt x="862153" y="1406456"/>
                  <a:pt x="861045" y="1404874"/>
                  <a:pt x="856768" y="1405809"/>
                </a:cubicBezTo>
                <a:cubicBezTo>
                  <a:pt x="819307" y="1414974"/>
                  <a:pt x="822846" y="1400112"/>
                  <a:pt x="821342" y="1388491"/>
                </a:cubicBezTo>
                <a:cubicBezTo>
                  <a:pt x="819813" y="1376592"/>
                  <a:pt x="812736" y="1367699"/>
                  <a:pt x="784954" y="1371257"/>
                </a:cubicBezTo>
                <a:cubicBezTo>
                  <a:pt x="783512" y="1371384"/>
                  <a:pt x="781566" y="1371274"/>
                  <a:pt x="779619" y="1371165"/>
                </a:cubicBezTo>
                <a:cubicBezTo>
                  <a:pt x="766469" y="1370361"/>
                  <a:pt x="722835" y="1342290"/>
                  <a:pt x="728571" y="1335910"/>
                </a:cubicBezTo>
                <a:cubicBezTo>
                  <a:pt x="741389" y="1321912"/>
                  <a:pt x="726409" y="1316791"/>
                  <a:pt x="713734" y="1310348"/>
                </a:cubicBezTo>
                <a:cubicBezTo>
                  <a:pt x="696009" y="1301550"/>
                  <a:pt x="678333" y="1293308"/>
                  <a:pt x="659695" y="1285149"/>
                </a:cubicBezTo>
                <a:cubicBezTo>
                  <a:pt x="641562" y="1277227"/>
                  <a:pt x="622997" y="1269901"/>
                  <a:pt x="604409" y="1262299"/>
                </a:cubicBezTo>
                <a:cubicBezTo>
                  <a:pt x="561305" y="1256847"/>
                  <a:pt x="517819" y="1252549"/>
                  <a:pt x="472556" y="1250086"/>
                </a:cubicBezTo>
                <a:cubicBezTo>
                  <a:pt x="438951" y="1247999"/>
                  <a:pt x="401379" y="1244860"/>
                  <a:pt x="382690" y="1214040"/>
                </a:cubicBezTo>
                <a:cubicBezTo>
                  <a:pt x="418096" y="1214570"/>
                  <a:pt x="453575" y="1215933"/>
                  <a:pt x="489053" y="1217296"/>
                </a:cubicBezTo>
                <a:cubicBezTo>
                  <a:pt x="454954" y="1204059"/>
                  <a:pt x="421816" y="1190737"/>
                  <a:pt x="390047" y="1176456"/>
                </a:cubicBezTo>
                <a:cubicBezTo>
                  <a:pt x="363810" y="1164487"/>
                  <a:pt x="342232" y="1150431"/>
                  <a:pt x="333292" y="1131347"/>
                </a:cubicBezTo>
                <a:cubicBezTo>
                  <a:pt x="330930" y="1126518"/>
                  <a:pt x="329025" y="1121368"/>
                  <a:pt x="337841" y="1116956"/>
                </a:cubicBezTo>
                <a:cubicBezTo>
                  <a:pt x="347569" y="1111905"/>
                  <a:pt x="355552" y="1114562"/>
                  <a:pt x="363031" y="1116984"/>
                </a:cubicBezTo>
                <a:cubicBezTo>
                  <a:pt x="393929" y="1126864"/>
                  <a:pt x="425283" y="1136425"/>
                  <a:pt x="455724" y="1146625"/>
                </a:cubicBezTo>
                <a:cubicBezTo>
                  <a:pt x="496146" y="1160147"/>
                  <a:pt x="536111" y="1173989"/>
                  <a:pt x="576050" y="1187553"/>
                </a:cubicBezTo>
                <a:cubicBezTo>
                  <a:pt x="519650" y="1157524"/>
                  <a:pt x="457798" y="1131612"/>
                  <a:pt x="391358" y="1108621"/>
                </a:cubicBezTo>
                <a:cubicBezTo>
                  <a:pt x="343386" y="1091844"/>
                  <a:pt x="295414" y="1075067"/>
                  <a:pt x="258466" y="1051446"/>
                </a:cubicBezTo>
                <a:cubicBezTo>
                  <a:pt x="239512" y="1039678"/>
                  <a:pt x="230024" y="1025400"/>
                  <a:pt x="227119" y="1008864"/>
                </a:cubicBezTo>
                <a:cubicBezTo>
                  <a:pt x="226729" y="1004421"/>
                  <a:pt x="227253" y="999338"/>
                  <a:pt x="237176" y="996508"/>
                </a:cubicBezTo>
                <a:cubicBezTo>
                  <a:pt x="247123" y="993956"/>
                  <a:pt x="253208" y="997060"/>
                  <a:pt x="257395" y="1000610"/>
                </a:cubicBezTo>
                <a:cubicBezTo>
                  <a:pt x="262111" y="1004674"/>
                  <a:pt x="267716" y="1007820"/>
                  <a:pt x="275649" y="1009921"/>
                </a:cubicBezTo>
                <a:cubicBezTo>
                  <a:pt x="345186" y="1029563"/>
                  <a:pt x="406508" y="1054962"/>
                  <a:pt x="469199" y="1079402"/>
                </a:cubicBezTo>
                <a:cubicBezTo>
                  <a:pt x="558968" y="1114336"/>
                  <a:pt x="647368" y="1150231"/>
                  <a:pt x="753033" y="1173138"/>
                </a:cubicBezTo>
                <a:cubicBezTo>
                  <a:pt x="793015" y="1181661"/>
                  <a:pt x="834292" y="1188391"/>
                  <a:pt x="865682" y="1187316"/>
                </a:cubicBezTo>
                <a:cubicBezTo>
                  <a:pt x="750261" y="1147076"/>
                  <a:pt x="641375" y="1104025"/>
                  <a:pt x="543487" y="1053852"/>
                </a:cubicBezTo>
                <a:cubicBezTo>
                  <a:pt x="444589" y="1003208"/>
                  <a:pt x="357848" y="947579"/>
                  <a:pt x="295297" y="880592"/>
                </a:cubicBezTo>
                <a:cubicBezTo>
                  <a:pt x="288871" y="873601"/>
                  <a:pt x="284873" y="866676"/>
                  <a:pt x="264758" y="869281"/>
                </a:cubicBezTo>
                <a:cubicBezTo>
                  <a:pt x="255650" y="870360"/>
                  <a:pt x="252375" y="866170"/>
                  <a:pt x="254388" y="861516"/>
                </a:cubicBezTo>
                <a:cubicBezTo>
                  <a:pt x="266992" y="828509"/>
                  <a:pt x="236853" y="810726"/>
                  <a:pt x="190786" y="799099"/>
                </a:cubicBezTo>
                <a:cubicBezTo>
                  <a:pt x="176408" y="795324"/>
                  <a:pt x="175031" y="790688"/>
                  <a:pt x="184973" y="782539"/>
                </a:cubicBezTo>
                <a:cubicBezTo>
                  <a:pt x="198516" y="771277"/>
                  <a:pt x="196123" y="760574"/>
                  <a:pt x="187530" y="750974"/>
                </a:cubicBezTo>
                <a:cubicBezTo>
                  <a:pt x="182644" y="744967"/>
                  <a:pt x="176339" y="739364"/>
                  <a:pt x="170996" y="733676"/>
                </a:cubicBezTo>
                <a:cubicBezTo>
                  <a:pt x="167290" y="730083"/>
                  <a:pt x="161157" y="726424"/>
                  <a:pt x="169444" y="721499"/>
                </a:cubicBezTo>
                <a:cubicBezTo>
                  <a:pt x="177298" y="717172"/>
                  <a:pt x="185665" y="718676"/>
                  <a:pt x="193501" y="719668"/>
                </a:cubicBezTo>
                <a:cubicBezTo>
                  <a:pt x="231170" y="723917"/>
                  <a:pt x="254043" y="736181"/>
                  <a:pt x="265436" y="755609"/>
                </a:cubicBezTo>
                <a:cubicBezTo>
                  <a:pt x="273963" y="769971"/>
                  <a:pt x="281726" y="770130"/>
                  <a:pt x="302333" y="756567"/>
                </a:cubicBezTo>
                <a:cubicBezTo>
                  <a:pt x="317894" y="746247"/>
                  <a:pt x="332387" y="745814"/>
                  <a:pt x="346481" y="751853"/>
                </a:cubicBezTo>
                <a:cubicBezTo>
                  <a:pt x="354007" y="754830"/>
                  <a:pt x="358771" y="759448"/>
                  <a:pt x="364449" y="763428"/>
                </a:cubicBezTo>
                <a:cubicBezTo>
                  <a:pt x="392910" y="784156"/>
                  <a:pt x="422762" y="804202"/>
                  <a:pt x="467363" y="815678"/>
                </a:cubicBezTo>
                <a:cubicBezTo>
                  <a:pt x="487199" y="820933"/>
                  <a:pt x="508355" y="824672"/>
                  <a:pt x="537693" y="816781"/>
                </a:cubicBezTo>
                <a:cubicBezTo>
                  <a:pt x="518386" y="812039"/>
                  <a:pt x="499567" y="812852"/>
                  <a:pt x="482019" y="811593"/>
                </a:cubicBezTo>
                <a:cubicBezTo>
                  <a:pt x="464472" y="810335"/>
                  <a:pt x="454949" y="806693"/>
                  <a:pt x="467050" y="795557"/>
                </a:cubicBezTo>
                <a:cubicBezTo>
                  <a:pt x="473772" y="789371"/>
                  <a:pt x="472878" y="784693"/>
                  <a:pt x="465734" y="780562"/>
                </a:cubicBezTo>
                <a:cubicBezTo>
                  <a:pt x="442763" y="767188"/>
                  <a:pt x="430336" y="747011"/>
                  <a:pt x="384526" y="749353"/>
                </a:cubicBezTo>
                <a:cubicBezTo>
                  <a:pt x="382123" y="749564"/>
                  <a:pt x="379622" y="748664"/>
                  <a:pt x="377146" y="748041"/>
                </a:cubicBezTo>
                <a:cubicBezTo>
                  <a:pt x="367744" y="745789"/>
                  <a:pt x="357358" y="743342"/>
                  <a:pt x="360089" y="735827"/>
                </a:cubicBezTo>
                <a:cubicBezTo>
                  <a:pt x="363301" y="728269"/>
                  <a:pt x="375652" y="725506"/>
                  <a:pt x="386634" y="723703"/>
                </a:cubicBezTo>
                <a:cubicBezTo>
                  <a:pt x="414823" y="719269"/>
                  <a:pt x="437543" y="724271"/>
                  <a:pt x="459375" y="730191"/>
                </a:cubicBezTo>
                <a:cubicBezTo>
                  <a:pt x="512487" y="744837"/>
                  <a:pt x="556932" y="765561"/>
                  <a:pt x="603200" y="785006"/>
                </a:cubicBezTo>
                <a:cubicBezTo>
                  <a:pt x="672604" y="814173"/>
                  <a:pt x="734250" y="848778"/>
                  <a:pt x="810521" y="873425"/>
                </a:cubicBezTo>
                <a:cubicBezTo>
                  <a:pt x="1037317" y="946423"/>
                  <a:pt x="1260943" y="1021938"/>
                  <a:pt x="1494102" y="1090180"/>
                </a:cubicBezTo>
                <a:cubicBezTo>
                  <a:pt x="1580109" y="1115371"/>
                  <a:pt x="1667892" y="1138728"/>
                  <a:pt x="1756565" y="1161167"/>
                </a:cubicBezTo>
                <a:cubicBezTo>
                  <a:pt x="1756899" y="1159458"/>
                  <a:pt x="1757282" y="1158305"/>
                  <a:pt x="1757592" y="1156319"/>
                </a:cubicBezTo>
                <a:cubicBezTo>
                  <a:pt x="1757470" y="1154931"/>
                  <a:pt x="1757324" y="1153264"/>
                  <a:pt x="1757202" y="1151876"/>
                </a:cubicBezTo>
                <a:cubicBezTo>
                  <a:pt x="1694452" y="1137796"/>
                  <a:pt x="1632540" y="1122242"/>
                  <a:pt x="1572453" y="1105409"/>
                </a:cubicBezTo>
                <a:cubicBezTo>
                  <a:pt x="1424942" y="1063789"/>
                  <a:pt x="1288864" y="1014450"/>
                  <a:pt x="1171972" y="951953"/>
                </a:cubicBezTo>
                <a:cubicBezTo>
                  <a:pt x="1162328" y="946924"/>
                  <a:pt x="1152112" y="946421"/>
                  <a:pt x="1137334" y="949118"/>
                </a:cubicBezTo>
                <a:cubicBezTo>
                  <a:pt x="1089682" y="958058"/>
                  <a:pt x="1074050" y="951035"/>
                  <a:pt x="1081493" y="925476"/>
                </a:cubicBezTo>
                <a:cubicBezTo>
                  <a:pt x="1083360" y="919155"/>
                  <a:pt x="1083403" y="914115"/>
                  <a:pt x="1074768" y="909555"/>
                </a:cubicBezTo>
                <a:cubicBezTo>
                  <a:pt x="1036165" y="889158"/>
                  <a:pt x="995714" y="869763"/>
                  <a:pt x="952019" y="852050"/>
                </a:cubicBezTo>
                <a:cubicBezTo>
                  <a:pt x="871170" y="819410"/>
                  <a:pt x="784821" y="790332"/>
                  <a:pt x="709017" y="754450"/>
                </a:cubicBezTo>
                <a:cubicBezTo>
                  <a:pt x="686747" y="743533"/>
                  <a:pt x="669617" y="730485"/>
                  <a:pt x="659046" y="714902"/>
                </a:cubicBezTo>
                <a:cubicBezTo>
                  <a:pt x="655674" y="709602"/>
                  <a:pt x="653624" y="702786"/>
                  <a:pt x="664793" y="697608"/>
                </a:cubicBezTo>
                <a:cubicBezTo>
                  <a:pt x="675483" y="692472"/>
                  <a:pt x="684069" y="696476"/>
                  <a:pt x="692052" y="699133"/>
                </a:cubicBezTo>
                <a:cubicBezTo>
                  <a:pt x="725451" y="709913"/>
                  <a:pt x="759355" y="720929"/>
                  <a:pt x="792779" y="731987"/>
                </a:cubicBezTo>
                <a:cubicBezTo>
                  <a:pt x="826682" y="743003"/>
                  <a:pt x="860155" y="754616"/>
                  <a:pt x="895574" y="766338"/>
                </a:cubicBezTo>
                <a:cubicBezTo>
                  <a:pt x="897416" y="759741"/>
                  <a:pt x="890085" y="758985"/>
                  <a:pt x="886044" y="757101"/>
                </a:cubicBezTo>
                <a:cubicBezTo>
                  <a:pt x="828975" y="730489"/>
                  <a:pt x="766861" y="707118"/>
                  <a:pt x="702924" y="685027"/>
                </a:cubicBezTo>
                <a:cubicBezTo>
                  <a:pt x="653460" y="667821"/>
                  <a:pt x="605342" y="649378"/>
                  <a:pt x="571540" y="622962"/>
                </a:cubicBezTo>
                <a:cubicBezTo>
                  <a:pt x="558524" y="612632"/>
                  <a:pt x="551227" y="601239"/>
                  <a:pt x="552940" y="587657"/>
                </a:cubicBezTo>
                <a:cubicBezTo>
                  <a:pt x="553537" y="583407"/>
                  <a:pt x="554132" y="579157"/>
                  <a:pt x="563623" y="576925"/>
                </a:cubicBezTo>
                <a:cubicBezTo>
                  <a:pt x="571217" y="575139"/>
                  <a:pt x="576243" y="577216"/>
                  <a:pt x="580332" y="579656"/>
                </a:cubicBezTo>
                <a:cubicBezTo>
                  <a:pt x="587500" y="584063"/>
                  <a:pt x="594668" y="588471"/>
                  <a:pt x="604623" y="591516"/>
                </a:cubicBezTo>
                <a:cubicBezTo>
                  <a:pt x="664350" y="609779"/>
                  <a:pt x="720426" y="630601"/>
                  <a:pt x="775136" y="652383"/>
                </a:cubicBezTo>
                <a:cubicBezTo>
                  <a:pt x="864952" y="687874"/>
                  <a:pt x="953882" y="724283"/>
                  <a:pt x="1057795" y="749301"/>
                </a:cubicBezTo>
                <a:cubicBezTo>
                  <a:pt x="1096889" y="758742"/>
                  <a:pt x="1137304" y="766668"/>
                  <a:pt x="1183454" y="768213"/>
                </a:cubicBezTo>
                <a:cubicBezTo>
                  <a:pt x="1181768" y="765563"/>
                  <a:pt x="1178737" y="764150"/>
                  <a:pt x="1175732" y="763015"/>
                </a:cubicBezTo>
                <a:cubicBezTo>
                  <a:pt x="1075170" y="726508"/>
                  <a:pt x="977850" y="688319"/>
                  <a:pt x="888743" y="644370"/>
                </a:cubicBezTo>
                <a:cubicBezTo>
                  <a:pt x="778881" y="590211"/>
                  <a:pt x="683912" y="529148"/>
                  <a:pt x="615490" y="455960"/>
                </a:cubicBezTo>
                <a:cubicBezTo>
                  <a:pt x="612312" y="452882"/>
                  <a:pt x="610122" y="449996"/>
                  <a:pt x="602432" y="450671"/>
                </a:cubicBezTo>
                <a:cubicBezTo>
                  <a:pt x="582748" y="452678"/>
                  <a:pt x="580338" y="447293"/>
                  <a:pt x="582418" y="437876"/>
                </a:cubicBezTo>
                <a:cubicBezTo>
                  <a:pt x="588134" y="414707"/>
                  <a:pt x="573498" y="396964"/>
                  <a:pt x="539211" y="387101"/>
                </a:cubicBezTo>
                <a:cubicBezTo>
                  <a:pt x="514350" y="379769"/>
                  <a:pt x="493430" y="373210"/>
                  <a:pt x="519748" y="352990"/>
                </a:cubicBezTo>
                <a:cubicBezTo>
                  <a:pt x="526113" y="348234"/>
                  <a:pt x="523173" y="342336"/>
                  <a:pt x="520282" y="336993"/>
                </a:cubicBezTo>
                <a:cubicBezTo>
                  <a:pt x="516186" y="328957"/>
                  <a:pt x="507910" y="322968"/>
                  <a:pt x="498650" y="316785"/>
                </a:cubicBezTo>
                <a:cubicBezTo>
                  <a:pt x="493501" y="313319"/>
                  <a:pt x="487271" y="308549"/>
                  <a:pt x="493610" y="303515"/>
                </a:cubicBezTo>
                <a:cubicBezTo>
                  <a:pt x="500838" y="297564"/>
                  <a:pt x="511247" y="300288"/>
                  <a:pt x="519565" y="301237"/>
                </a:cubicBezTo>
                <a:cubicBezTo>
                  <a:pt x="557715" y="305444"/>
                  <a:pt x="581118" y="318221"/>
                  <a:pt x="592560" y="338204"/>
                </a:cubicBezTo>
                <a:cubicBezTo>
                  <a:pt x="599979" y="350985"/>
                  <a:pt x="609184" y="351016"/>
                  <a:pt x="627076" y="339652"/>
                </a:cubicBezTo>
                <a:cubicBezTo>
                  <a:pt x="647275" y="326965"/>
                  <a:pt x="664147" y="326044"/>
                  <a:pt x="679640" y="336997"/>
                </a:cubicBezTo>
                <a:cubicBezTo>
                  <a:pt x="692054" y="345981"/>
                  <a:pt x="702112" y="355732"/>
                  <a:pt x="716352" y="363437"/>
                </a:cubicBezTo>
                <a:cubicBezTo>
                  <a:pt x="754546" y="384710"/>
                  <a:pt x="790508" y="408138"/>
                  <a:pt x="869745" y="400343"/>
                </a:cubicBezTo>
                <a:cubicBezTo>
                  <a:pt x="847718" y="392203"/>
                  <a:pt x="825656" y="394699"/>
                  <a:pt x="806641" y="393290"/>
                </a:cubicBezTo>
                <a:cubicBezTo>
                  <a:pt x="792988" y="392249"/>
                  <a:pt x="779165" y="389265"/>
                  <a:pt x="791435" y="380072"/>
                </a:cubicBezTo>
                <a:cubicBezTo>
                  <a:pt x="805532" y="369601"/>
                  <a:pt x="796441" y="365362"/>
                  <a:pt x="787709" y="359692"/>
                </a:cubicBezTo>
                <a:cubicBezTo>
                  <a:pt x="767647" y="346342"/>
                  <a:pt x="751260" y="330710"/>
                  <a:pt x="711071" y="330880"/>
                </a:cubicBezTo>
                <a:cubicBezTo>
                  <a:pt x="704773" y="330873"/>
                  <a:pt x="699699" y="328240"/>
                  <a:pt x="694722" y="326718"/>
                </a:cubicBezTo>
                <a:cubicBezTo>
                  <a:pt x="687749" y="324532"/>
                  <a:pt x="681713" y="321984"/>
                  <a:pt x="684613" y="316412"/>
                </a:cubicBezTo>
                <a:cubicBezTo>
                  <a:pt x="687565" y="311396"/>
                  <a:pt x="694531" y="307986"/>
                  <a:pt x="703615" y="306629"/>
                </a:cubicBezTo>
                <a:cubicBezTo>
                  <a:pt x="711738" y="305356"/>
                  <a:pt x="720365" y="304319"/>
                  <a:pt x="728585" y="304157"/>
                </a:cubicBezTo>
                <a:cubicBezTo>
                  <a:pt x="765287" y="302895"/>
                  <a:pt x="791378" y="313197"/>
                  <a:pt x="817397" y="322666"/>
                </a:cubicBezTo>
                <a:cubicBezTo>
                  <a:pt x="908436" y="355531"/>
                  <a:pt x="989341" y="394323"/>
                  <a:pt x="1073943" y="431110"/>
                </a:cubicBezTo>
                <a:cubicBezTo>
                  <a:pt x="1158521" y="467620"/>
                  <a:pt x="1256741" y="493978"/>
                  <a:pt x="1349484" y="524175"/>
                </a:cubicBezTo>
                <a:cubicBezTo>
                  <a:pt x="1563417" y="594105"/>
                  <a:pt x="1778287" y="663672"/>
                  <a:pt x="2004921" y="723811"/>
                </a:cubicBezTo>
                <a:cubicBezTo>
                  <a:pt x="2226580" y="782429"/>
                  <a:pt x="2967159" y="809769"/>
                  <a:pt x="3111348" y="808027"/>
                </a:cubicBezTo>
                <a:cubicBezTo>
                  <a:pt x="3295676" y="805559"/>
                  <a:pt x="3730204" y="773014"/>
                  <a:pt x="4173417" y="745585"/>
                </a:cubicBezTo>
                <a:cubicBezTo>
                  <a:pt x="4223504" y="742307"/>
                  <a:pt x="4272653" y="739393"/>
                  <a:pt x="4324760" y="737057"/>
                </a:cubicBezTo>
                <a:cubicBezTo>
                  <a:pt x="5801059" y="670156"/>
                  <a:pt x="6841344" y="326433"/>
                  <a:pt x="6893789" y="305879"/>
                </a:cubicBezTo>
                <a:cubicBezTo>
                  <a:pt x="6978091" y="273014"/>
                  <a:pt x="7258655" y="208091"/>
                  <a:pt x="7259184" y="208604"/>
                </a:cubicBezTo>
                <a:cubicBezTo>
                  <a:pt x="7265440" y="213652"/>
                  <a:pt x="7297274" y="217644"/>
                  <a:pt x="7323059" y="220312"/>
                </a:cubicBezTo>
                <a:lnTo>
                  <a:pt x="7347572" y="222730"/>
                </a:lnTo>
                <a:lnTo>
                  <a:pt x="7350636" y="224083"/>
                </a:lnTo>
                <a:cubicBezTo>
                  <a:pt x="7359607" y="224205"/>
                  <a:pt x="7359159" y="223929"/>
                  <a:pt x="7353245" y="223290"/>
                </a:cubicBezTo>
                <a:lnTo>
                  <a:pt x="7347572" y="222730"/>
                </a:lnTo>
                <a:lnTo>
                  <a:pt x="7342573" y="220523"/>
                </a:lnTo>
                <a:cubicBezTo>
                  <a:pt x="7341302" y="218466"/>
                  <a:pt x="7341191" y="215818"/>
                  <a:pt x="7341465" y="213415"/>
                </a:cubicBezTo>
                <a:cubicBezTo>
                  <a:pt x="7342771" y="200707"/>
                  <a:pt x="7352468" y="189782"/>
                  <a:pt x="7375606" y="182994"/>
                </a:cubicBezTo>
                <a:cubicBezTo>
                  <a:pt x="7397808" y="176568"/>
                  <a:pt x="7420538" y="170655"/>
                  <a:pt x="7443270" y="164742"/>
                </a:cubicBezTo>
                <a:cubicBezTo>
                  <a:pt x="7462204" y="159722"/>
                  <a:pt x="7475181" y="158583"/>
                  <a:pt x="7478299" y="172021"/>
                </a:cubicBezTo>
                <a:cubicBezTo>
                  <a:pt x="7481416" y="185460"/>
                  <a:pt x="7508389" y="189249"/>
                  <a:pt x="7524024" y="179761"/>
                </a:cubicBezTo>
                <a:cubicBezTo>
                  <a:pt x="7585174" y="142492"/>
                  <a:pt x="7658615" y="112820"/>
                  <a:pt x="7727944" y="80430"/>
                </a:cubicBezTo>
                <a:cubicBezTo>
                  <a:pt x="7776349" y="57992"/>
                  <a:pt x="7827303" y="37009"/>
                  <a:pt x="7867024" y="9456"/>
                </a:cubicBezTo>
                <a:cubicBezTo>
                  <a:pt x="7874326" y="4338"/>
                  <a:pt x="7880999" y="-2404"/>
                  <a:pt x="7894848" y="858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8084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4038CB10-1F5C-4D54-9DF7-12586DE5B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546" y="321732"/>
            <a:ext cx="7058307" cy="1964266"/>
          </a:xfrm>
          <a:prstGeom prst="rect">
            <a:avLst/>
          </a:prstGeom>
          <a:solidFill>
            <a:srgbClr val="66466F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8FBB0993-41EA-4CF5-8A24-0B816EC34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256" y="491260"/>
            <a:ext cx="6594189" cy="1625210"/>
          </a:xfrm>
        </p:spPr>
        <p:txBody>
          <a:bodyPr>
            <a:normAutofit/>
          </a:bodyPr>
          <a:lstStyle/>
          <a:p>
            <a:r>
              <a:rPr lang="tr-TR">
                <a:solidFill>
                  <a:srgbClr val="FFFFFF"/>
                </a:solidFill>
              </a:rPr>
              <a:t>Detail…</a:t>
            </a:r>
          </a:p>
        </p:txBody>
      </p:sp>
      <p:pic>
        <p:nvPicPr>
          <p:cNvPr id="4098" name="Picture 2" descr="Pajama Party - Posts | Facebook">
            <a:extLst>
              <a:ext uri="{FF2B5EF4-FFF2-40B4-BE49-F238E27FC236}">
                <a16:creationId xmlns:a16="http://schemas.microsoft.com/office/drawing/2014/main" id="{B1600D2D-1056-4A50-88F8-575744FD467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126" b="-1"/>
          <a:stretch/>
        </p:blipFill>
        <p:spPr bwMode="auto">
          <a:xfrm>
            <a:off x="327547" y="2454903"/>
            <a:ext cx="7058306" cy="4080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Rectangle 72">
            <a:extLst>
              <a:ext uri="{FF2B5EF4-FFF2-40B4-BE49-F238E27FC236}">
                <a16:creationId xmlns:a16="http://schemas.microsoft.com/office/drawing/2014/main" id="{73ED6512-6858-4552-B699-9A97FE9A4E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6975" y="321732"/>
            <a:ext cx="4313293" cy="6214534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9D3536F-B475-40F4-AD0E-5FFE94D814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9319" y="917725"/>
            <a:ext cx="3424739" cy="485236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tr-TR" sz="2000" b="1" dirty="0" err="1">
                <a:solidFill>
                  <a:schemeClr val="bg1"/>
                </a:solidFill>
              </a:rPr>
              <a:t>We</a:t>
            </a:r>
            <a:r>
              <a:rPr lang="tr-TR" sz="2000" b="1" dirty="0">
                <a:solidFill>
                  <a:schemeClr val="bg1"/>
                </a:solidFill>
              </a:rPr>
              <a:t> </a:t>
            </a:r>
            <a:r>
              <a:rPr lang="tr-TR" sz="2000" b="1" dirty="0" err="1">
                <a:solidFill>
                  <a:schemeClr val="bg1"/>
                </a:solidFill>
              </a:rPr>
              <a:t>often</a:t>
            </a:r>
            <a:r>
              <a:rPr lang="tr-TR" sz="2000" b="1" dirty="0">
                <a:solidFill>
                  <a:schemeClr val="bg1"/>
                </a:solidFill>
              </a:rPr>
              <a:t> start a </a:t>
            </a:r>
            <a:r>
              <a:rPr lang="tr-TR" sz="2000" b="1" dirty="0" err="1">
                <a:solidFill>
                  <a:schemeClr val="bg1"/>
                </a:solidFill>
              </a:rPr>
              <a:t>conversation</a:t>
            </a:r>
            <a:r>
              <a:rPr lang="tr-TR" sz="2000" b="1" dirty="0">
                <a:solidFill>
                  <a:schemeClr val="bg1"/>
                </a:solidFill>
              </a:rPr>
              <a:t> </a:t>
            </a:r>
            <a:r>
              <a:rPr lang="tr-TR" sz="2000" b="1" dirty="0" err="1">
                <a:solidFill>
                  <a:schemeClr val="bg1"/>
                </a:solidFill>
              </a:rPr>
              <a:t>by</a:t>
            </a:r>
            <a:r>
              <a:rPr lang="tr-TR" sz="2000" b="1" dirty="0">
                <a:solidFill>
                  <a:schemeClr val="bg1"/>
                </a:solidFill>
              </a:rPr>
              <a:t> </a:t>
            </a:r>
            <a:r>
              <a:rPr lang="tr-TR" sz="2000" b="1" dirty="0" err="1">
                <a:solidFill>
                  <a:schemeClr val="bg1"/>
                </a:solidFill>
              </a:rPr>
              <a:t>asking</a:t>
            </a:r>
            <a:r>
              <a:rPr lang="tr-TR" sz="2000" b="1" dirty="0">
                <a:solidFill>
                  <a:schemeClr val="bg1"/>
                </a:solidFill>
              </a:rPr>
              <a:t> </a:t>
            </a:r>
            <a:r>
              <a:rPr lang="tr-TR" sz="2000" b="1" dirty="0" err="1">
                <a:solidFill>
                  <a:schemeClr val="bg1"/>
                </a:solidFill>
              </a:rPr>
              <a:t>about</a:t>
            </a:r>
            <a:r>
              <a:rPr lang="tr-TR" sz="2000" b="1" dirty="0">
                <a:solidFill>
                  <a:schemeClr val="bg1"/>
                </a:solidFill>
              </a:rPr>
              <a:t> </a:t>
            </a:r>
            <a:r>
              <a:rPr lang="tr-TR" sz="2000" b="1" dirty="0" err="1">
                <a:solidFill>
                  <a:schemeClr val="bg1"/>
                </a:solidFill>
              </a:rPr>
              <a:t>or</a:t>
            </a:r>
            <a:r>
              <a:rPr lang="tr-TR" sz="2000" b="1" dirty="0">
                <a:solidFill>
                  <a:schemeClr val="bg1"/>
                </a:solidFill>
              </a:rPr>
              <a:t> </a:t>
            </a:r>
            <a:r>
              <a:rPr lang="tr-TR" sz="2000" b="1" dirty="0" err="1">
                <a:solidFill>
                  <a:schemeClr val="bg1"/>
                </a:solidFill>
              </a:rPr>
              <a:t>describing</a:t>
            </a:r>
            <a:r>
              <a:rPr lang="tr-TR" sz="2000" b="1" dirty="0">
                <a:solidFill>
                  <a:schemeClr val="bg1"/>
                </a:solidFill>
              </a:rPr>
              <a:t> an </a:t>
            </a:r>
            <a:r>
              <a:rPr lang="tr-TR" sz="2000" b="1" dirty="0" err="1">
                <a:solidFill>
                  <a:schemeClr val="bg1"/>
                </a:solidFill>
              </a:rPr>
              <a:t>event</a:t>
            </a:r>
            <a:r>
              <a:rPr lang="tr-TR" sz="2000" b="1" dirty="0">
                <a:solidFill>
                  <a:schemeClr val="bg1"/>
                </a:solidFill>
              </a:rPr>
              <a:t> </a:t>
            </a:r>
            <a:r>
              <a:rPr lang="tr-TR" sz="2000" b="1" dirty="0" err="1">
                <a:solidFill>
                  <a:schemeClr val="bg1"/>
                </a:solidFill>
              </a:rPr>
              <a:t>using</a:t>
            </a:r>
            <a:r>
              <a:rPr lang="tr-TR" sz="2000" b="1" dirty="0">
                <a:solidFill>
                  <a:schemeClr val="bg1"/>
                </a:solidFill>
              </a:rPr>
              <a:t> </a:t>
            </a:r>
            <a:r>
              <a:rPr lang="tr-TR" sz="2000" b="1" dirty="0" err="1">
                <a:solidFill>
                  <a:schemeClr val="bg1"/>
                </a:solidFill>
              </a:rPr>
              <a:t>the</a:t>
            </a:r>
            <a:r>
              <a:rPr lang="tr-TR" sz="2000" b="1" dirty="0">
                <a:solidFill>
                  <a:schemeClr val="bg1"/>
                </a:solidFill>
              </a:rPr>
              <a:t> </a:t>
            </a:r>
            <a:r>
              <a:rPr lang="tr-TR" sz="2000" b="1" dirty="0" err="1">
                <a:solidFill>
                  <a:schemeClr val="bg1"/>
                </a:solidFill>
              </a:rPr>
              <a:t>present</a:t>
            </a:r>
            <a:r>
              <a:rPr lang="tr-TR" sz="2000" b="1" dirty="0">
                <a:solidFill>
                  <a:schemeClr val="bg1"/>
                </a:solidFill>
              </a:rPr>
              <a:t> </a:t>
            </a:r>
            <a:r>
              <a:rPr lang="tr-TR" sz="2000" b="1" dirty="0" err="1">
                <a:solidFill>
                  <a:schemeClr val="bg1"/>
                </a:solidFill>
              </a:rPr>
              <a:t>perfect</a:t>
            </a:r>
            <a:r>
              <a:rPr lang="tr-TR" sz="2000" b="1" dirty="0">
                <a:solidFill>
                  <a:schemeClr val="bg1"/>
                </a:solidFill>
              </a:rPr>
              <a:t> </a:t>
            </a:r>
            <a:r>
              <a:rPr lang="tr-TR" sz="2000" b="1" dirty="0" err="1">
                <a:solidFill>
                  <a:schemeClr val="bg1"/>
                </a:solidFill>
              </a:rPr>
              <a:t>and</a:t>
            </a:r>
            <a:r>
              <a:rPr lang="tr-TR" sz="2000" b="1" dirty="0">
                <a:solidFill>
                  <a:schemeClr val="bg1"/>
                </a:solidFill>
              </a:rPr>
              <a:t> </a:t>
            </a:r>
            <a:r>
              <a:rPr lang="tr-TR" sz="2000" b="1" dirty="0" err="1">
                <a:solidFill>
                  <a:schemeClr val="bg1"/>
                </a:solidFill>
              </a:rPr>
              <a:t>then</a:t>
            </a:r>
            <a:r>
              <a:rPr lang="tr-TR" sz="2000" b="1" dirty="0">
                <a:solidFill>
                  <a:schemeClr val="bg1"/>
                </a:solidFill>
              </a:rPr>
              <a:t> </a:t>
            </a:r>
            <a:r>
              <a:rPr lang="tr-TR" sz="2000" b="1" dirty="0" err="1">
                <a:solidFill>
                  <a:schemeClr val="bg1"/>
                </a:solidFill>
              </a:rPr>
              <a:t>change</a:t>
            </a:r>
            <a:r>
              <a:rPr lang="tr-TR" sz="2000" b="1" dirty="0">
                <a:solidFill>
                  <a:schemeClr val="bg1"/>
                </a:solidFill>
              </a:rPr>
              <a:t> </a:t>
            </a:r>
            <a:r>
              <a:rPr lang="tr-TR" sz="2000" b="1" dirty="0" err="1">
                <a:solidFill>
                  <a:schemeClr val="bg1"/>
                </a:solidFill>
              </a:rPr>
              <a:t>to</a:t>
            </a:r>
            <a:r>
              <a:rPr lang="tr-TR" sz="2000" b="1" dirty="0">
                <a:solidFill>
                  <a:schemeClr val="bg1"/>
                </a:solidFill>
              </a:rPr>
              <a:t> </a:t>
            </a:r>
            <a:r>
              <a:rPr lang="tr-TR" sz="2000" b="1" dirty="0" err="1">
                <a:solidFill>
                  <a:schemeClr val="bg1"/>
                </a:solidFill>
              </a:rPr>
              <a:t>the</a:t>
            </a:r>
            <a:r>
              <a:rPr lang="tr-TR" sz="2000" b="1" dirty="0">
                <a:solidFill>
                  <a:schemeClr val="bg1"/>
                </a:solidFill>
              </a:rPr>
              <a:t> </a:t>
            </a:r>
            <a:r>
              <a:rPr lang="tr-TR" sz="2000" b="1" dirty="0" err="1">
                <a:solidFill>
                  <a:schemeClr val="bg1"/>
                </a:solidFill>
              </a:rPr>
              <a:t>past</a:t>
            </a:r>
            <a:r>
              <a:rPr lang="tr-TR" sz="2000" b="1" dirty="0">
                <a:solidFill>
                  <a:schemeClr val="bg1"/>
                </a:solidFill>
              </a:rPr>
              <a:t> </a:t>
            </a:r>
            <a:r>
              <a:rPr lang="tr-TR" sz="2000" b="1" dirty="0" err="1">
                <a:solidFill>
                  <a:schemeClr val="bg1"/>
                </a:solidFill>
              </a:rPr>
              <a:t>simple</a:t>
            </a:r>
            <a:r>
              <a:rPr lang="tr-TR" sz="2000" b="1" dirty="0">
                <a:solidFill>
                  <a:schemeClr val="bg1"/>
                </a:solidFill>
              </a:rPr>
              <a:t> </a:t>
            </a:r>
            <a:r>
              <a:rPr lang="tr-TR" sz="2000" b="1" dirty="0" err="1">
                <a:solidFill>
                  <a:schemeClr val="bg1"/>
                </a:solidFill>
              </a:rPr>
              <a:t>to</a:t>
            </a:r>
            <a:r>
              <a:rPr lang="tr-TR" sz="2000" b="1" dirty="0">
                <a:solidFill>
                  <a:schemeClr val="bg1"/>
                </a:solidFill>
              </a:rPr>
              <a:t> ask </a:t>
            </a:r>
            <a:r>
              <a:rPr lang="tr-TR" sz="2000" b="1" dirty="0" err="1">
                <a:solidFill>
                  <a:schemeClr val="bg1"/>
                </a:solidFill>
              </a:rPr>
              <a:t>about</a:t>
            </a:r>
            <a:r>
              <a:rPr lang="tr-TR" sz="2000" b="1" dirty="0">
                <a:solidFill>
                  <a:schemeClr val="bg1"/>
                </a:solidFill>
              </a:rPr>
              <a:t> </a:t>
            </a:r>
            <a:r>
              <a:rPr lang="tr-TR" sz="2000" b="1" dirty="0" err="1">
                <a:solidFill>
                  <a:schemeClr val="bg1"/>
                </a:solidFill>
              </a:rPr>
              <a:t>or</a:t>
            </a:r>
            <a:r>
              <a:rPr lang="tr-TR" sz="2000" b="1" dirty="0">
                <a:solidFill>
                  <a:schemeClr val="bg1"/>
                </a:solidFill>
              </a:rPr>
              <a:t> </a:t>
            </a:r>
            <a:r>
              <a:rPr lang="tr-TR" sz="2000" b="1" dirty="0" err="1">
                <a:solidFill>
                  <a:schemeClr val="bg1"/>
                </a:solidFill>
              </a:rPr>
              <a:t>describe</a:t>
            </a:r>
            <a:r>
              <a:rPr lang="tr-TR" sz="2000" b="1" dirty="0">
                <a:solidFill>
                  <a:schemeClr val="bg1"/>
                </a:solidFill>
              </a:rPr>
              <a:t> </a:t>
            </a:r>
            <a:r>
              <a:rPr lang="tr-TR" sz="2000" b="1" dirty="0" err="1">
                <a:solidFill>
                  <a:schemeClr val="bg1"/>
                </a:solidFill>
              </a:rPr>
              <a:t>the</a:t>
            </a:r>
            <a:r>
              <a:rPr lang="tr-TR" sz="2000" b="1" dirty="0">
                <a:solidFill>
                  <a:schemeClr val="bg1"/>
                </a:solidFill>
              </a:rPr>
              <a:t> </a:t>
            </a:r>
            <a:r>
              <a:rPr lang="tr-TR" sz="2000" b="1" dirty="0" err="1">
                <a:solidFill>
                  <a:schemeClr val="bg1"/>
                </a:solidFill>
              </a:rPr>
              <a:t>details</a:t>
            </a:r>
            <a:r>
              <a:rPr lang="tr-TR" sz="2000" b="1" dirty="0">
                <a:solidFill>
                  <a:schemeClr val="bg1"/>
                </a:solidFill>
              </a:rPr>
              <a:t> of </a:t>
            </a:r>
            <a:r>
              <a:rPr lang="tr-TR" sz="2000" b="1" dirty="0" err="1">
                <a:solidFill>
                  <a:schemeClr val="bg1"/>
                </a:solidFill>
              </a:rPr>
              <a:t>the</a:t>
            </a:r>
            <a:r>
              <a:rPr lang="tr-TR" sz="2000" b="1" dirty="0">
                <a:solidFill>
                  <a:schemeClr val="bg1"/>
                </a:solidFill>
              </a:rPr>
              <a:t> </a:t>
            </a:r>
            <a:r>
              <a:rPr lang="tr-TR" sz="2000" b="1" dirty="0" err="1">
                <a:solidFill>
                  <a:schemeClr val="bg1"/>
                </a:solidFill>
              </a:rPr>
              <a:t>event</a:t>
            </a:r>
            <a:r>
              <a:rPr lang="tr-TR" sz="2000" b="1" dirty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r>
              <a:rPr lang="tr-TR" sz="2000" u="sng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</a:t>
            </a:r>
            <a:r>
              <a:rPr lang="tr-TR" sz="2000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2000" u="sng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example</a:t>
            </a:r>
            <a:r>
              <a:rPr lang="tr-TR" sz="2000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0" indent="0">
              <a:buNone/>
            </a:pPr>
            <a:r>
              <a:rPr lang="tr-TR" sz="2000" dirty="0" err="1">
                <a:solidFill>
                  <a:srgbClr val="FFFFFF"/>
                </a:solidFill>
              </a:rPr>
              <a:t>Jane</a:t>
            </a:r>
            <a:r>
              <a:rPr lang="tr-TR" sz="2000" dirty="0">
                <a:solidFill>
                  <a:srgbClr val="FFFFFF"/>
                </a:solidFill>
              </a:rPr>
              <a:t>: </a:t>
            </a:r>
            <a:r>
              <a:rPr lang="tr-TR" sz="2000" dirty="0" err="1">
                <a:solidFill>
                  <a:srgbClr val="FFFFFF"/>
                </a:solidFill>
              </a:rPr>
              <a:t>Have</a:t>
            </a:r>
            <a:r>
              <a:rPr lang="tr-TR" sz="2000" dirty="0">
                <a:solidFill>
                  <a:srgbClr val="FFFFFF"/>
                </a:solidFill>
              </a:rPr>
              <a:t> </a:t>
            </a:r>
            <a:r>
              <a:rPr lang="tr-TR" sz="2000" dirty="0" err="1">
                <a:solidFill>
                  <a:srgbClr val="FFFFFF"/>
                </a:solidFill>
              </a:rPr>
              <a:t>you</a:t>
            </a:r>
            <a:r>
              <a:rPr lang="tr-TR" sz="2000" dirty="0">
                <a:solidFill>
                  <a:srgbClr val="FFFFFF"/>
                </a:solidFill>
              </a:rPr>
              <a:t> ever </a:t>
            </a:r>
            <a:r>
              <a:rPr lang="tr-TR" sz="2000" dirty="0" err="1">
                <a:solidFill>
                  <a:srgbClr val="FFFFFF"/>
                </a:solidFill>
              </a:rPr>
              <a:t>been</a:t>
            </a:r>
            <a:r>
              <a:rPr lang="tr-TR" sz="2000" dirty="0">
                <a:solidFill>
                  <a:srgbClr val="FFFFFF"/>
                </a:solidFill>
              </a:rPr>
              <a:t> </a:t>
            </a:r>
            <a:r>
              <a:rPr lang="tr-TR" sz="2000" dirty="0" err="1">
                <a:solidFill>
                  <a:srgbClr val="FFFFFF"/>
                </a:solidFill>
              </a:rPr>
              <a:t>to</a:t>
            </a:r>
            <a:r>
              <a:rPr lang="tr-TR" sz="2000" dirty="0">
                <a:solidFill>
                  <a:srgbClr val="FFFFFF"/>
                </a:solidFill>
              </a:rPr>
              <a:t> </a:t>
            </a:r>
            <a:r>
              <a:rPr lang="tr-TR" sz="2000" dirty="0" err="1">
                <a:solidFill>
                  <a:srgbClr val="FFFFFF"/>
                </a:solidFill>
              </a:rPr>
              <a:t>pajama</a:t>
            </a:r>
            <a:r>
              <a:rPr lang="tr-TR" sz="2000" dirty="0">
                <a:solidFill>
                  <a:srgbClr val="FFFFFF"/>
                </a:solidFill>
              </a:rPr>
              <a:t> </a:t>
            </a:r>
            <a:r>
              <a:rPr lang="tr-TR" sz="2000" dirty="0" err="1">
                <a:solidFill>
                  <a:srgbClr val="FFFFFF"/>
                </a:solidFill>
              </a:rPr>
              <a:t>party</a:t>
            </a:r>
            <a:r>
              <a:rPr lang="tr-TR" sz="2000" dirty="0">
                <a:solidFill>
                  <a:srgbClr val="FFFFFF"/>
                </a:solidFill>
                <a:sym typeface="Wingdings" panose="05000000000000000000" pitchFamily="2" charset="2"/>
              </a:rPr>
              <a:t>?</a:t>
            </a:r>
          </a:p>
          <a:p>
            <a:pPr marL="0" indent="0">
              <a:buNone/>
            </a:pPr>
            <a:r>
              <a:rPr lang="tr-TR" sz="2000" dirty="0">
                <a:solidFill>
                  <a:srgbClr val="FFFFFF"/>
                </a:solidFill>
              </a:rPr>
              <a:t>Mary: </a:t>
            </a:r>
            <a:r>
              <a:rPr lang="tr-TR" sz="2000" dirty="0" err="1">
                <a:solidFill>
                  <a:srgbClr val="FFFFFF"/>
                </a:solidFill>
              </a:rPr>
              <a:t>Yes</a:t>
            </a:r>
            <a:r>
              <a:rPr lang="tr-TR" sz="2000" dirty="0">
                <a:solidFill>
                  <a:srgbClr val="FFFFFF"/>
                </a:solidFill>
              </a:rPr>
              <a:t>, I </a:t>
            </a:r>
            <a:r>
              <a:rPr lang="tr-TR" sz="2000" dirty="0" err="1">
                <a:solidFill>
                  <a:srgbClr val="FFFFFF"/>
                </a:solidFill>
              </a:rPr>
              <a:t>have</a:t>
            </a:r>
            <a:r>
              <a:rPr lang="tr-TR" sz="2000" dirty="0">
                <a:solidFill>
                  <a:srgbClr val="FFFFFF"/>
                </a:solidFill>
                <a:sym typeface="Wingdings" panose="05000000000000000000" pitchFamily="2" charset="2"/>
              </a:rPr>
              <a:t>. </a:t>
            </a:r>
          </a:p>
          <a:p>
            <a:pPr marL="0" indent="0">
              <a:buNone/>
            </a:pPr>
            <a:r>
              <a:rPr lang="tr-TR" sz="2000" dirty="0" err="1">
                <a:solidFill>
                  <a:srgbClr val="FFFFFF"/>
                </a:solidFill>
                <a:sym typeface="Wingdings" panose="05000000000000000000" pitchFamily="2" charset="2"/>
              </a:rPr>
              <a:t>Jane</a:t>
            </a:r>
            <a:r>
              <a:rPr lang="tr-TR" sz="2000" dirty="0">
                <a:solidFill>
                  <a:srgbClr val="FFFFFF"/>
                </a:solidFill>
                <a:sym typeface="Wingdings" panose="05000000000000000000" pitchFamily="2" charset="2"/>
              </a:rPr>
              <a:t>: </a:t>
            </a:r>
            <a:r>
              <a:rPr lang="tr-TR" sz="2000" dirty="0" err="1">
                <a:solidFill>
                  <a:srgbClr val="FFFFFF"/>
                </a:solidFill>
                <a:sym typeface="Wingdings" panose="05000000000000000000" pitchFamily="2" charset="2"/>
              </a:rPr>
              <a:t>Really</a:t>
            </a:r>
            <a:r>
              <a:rPr lang="tr-TR" sz="2000" dirty="0">
                <a:solidFill>
                  <a:srgbClr val="FFFFFF"/>
                </a:solidFill>
                <a:sym typeface="Wingdings" panose="05000000000000000000" pitchFamily="2" charset="2"/>
              </a:rPr>
              <a:t>? </a:t>
            </a:r>
            <a:r>
              <a:rPr lang="tr-TR" sz="2000" dirty="0" err="1">
                <a:solidFill>
                  <a:srgbClr val="FFFFFF"/>
                </a:solidFill>
                <a:sym typeface="Wingdings" panose="05000000000000000000" pitchFamily="2" charset="2"/>
              </a:rPr>
              <a:t>What</a:t>
            </a:r>
            <a:r>
              <a:rPr lang="tr-TR" sz="2000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tr-TR" sz="2000" dirty="0" err="1">
                <a:solidFill>
                  <a:srgbClr val="FFFFFF"/>
                </a:solidFill>
                <a:sym typeface="Wingdings" panose="05000000000000000000" pitchFamily="2" charset="2"/>
              </a:rPr>
              <a:t>colour</a:t>
            </a:r>
            <a:r>
              <a:rPr lang="tr-TR" sz="2000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tr-TR" sz="2000" dirty="0" err="1">
                <a:solidFill>
                  <a:srgbClr val="FFFFFF"/>
                </a:solidFill>
                <a:sym typeface="Wingdings" panose="05000000000000000000" pitchFamily="2" charset="2"/>
              </a:rPr>
              <a:t>pajama</a:t>
            </a:r>
            <a:r>
              <a:rPr lang="tr-TR" sz="2000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tr-TR" sz="2000" dirty="0" err="1">
                <a:solidFill>
                  <a:srgbClr val="FFFFFF"/>
                </a:solidFill>
                <a:sym typeface="Wingdings" panose="05000000000000000000" pitchFamily="2" charset="2"/>
              </a:rPr>
              <a:t>did</a:t>
            </a:r>
            <a:r>
              <a:rPr lang="tr-TR" sz="2000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tr-TR" sz="2000" dirty="0" err="1">
                <a:solidFill>
                  <a:srgbClr val="FFFFFF"/>
                </a:solidFill>
                <a:sym typeface="Wingdings" panose="05000000000000000000" pitchFamily="2" charset="2"/>
              </a:rPr>
              <a:t>you</a:t>
            </a:r>
            <a:r>
              <a:rPr lang="tr-TR" sz="2000" dirty="0">
                <a:solidFill>
                  <a:srgbClr val="FFFFFF"/>
                </a:solidFill>
                <a:sym typeface="Wingdings" panose="05000000000000000000" pitchFamily="2" charset="2"/>
              </a:rPr>
              <a:t> </a:t>
            </a:r>
            <a:r>
              <a:rPr lang="tr-TR" sz="2000" dirty="0" err="1">
                <a:solidFill>
                  <a:srgbClr val="FFFFFF"/>
                </a:solidFill>
                <a:sym typeface="Wingdings" panose="05000000000000000000" pitchFamily="2" charset="2"/>
              </a:rPr>
              <a:t>wear</a:t>
            </a:r>
            <a:r>
              <a:rPr lang="tr-TR" sz="2000" dirty="0">
                <a:solidFill>
                  <a:srgbClr val="FFFFFF"/>
                </a:solidFill>
                <a:sym typeface="Wingdings" panose="05000000000000000000" pitchFamily="2" charset="2"/>
              </a:rPr>
              <a:t>?</a:t>
            </a:r>
          </a:p>
          <a:p>
            <a:pPr marL="0" indent="0">
              <a:buNone/>
            </a:pPr>
            <a:r>
              <a:rPr lang="tr-TR" sz="2000" dirty="0" err="1">
                <a:solidFill>
                  <a:srgbClr val="FFFFFF"/>
                </a:solidFill>
                <a:sym typeface="Wingdings" panose="05000000000000000000" pitchFamily="2" charset="2"/>
              </a:rPr>
              <a:t>Jane</a:t>
            </a:r>
            <a:r>
              <a:rPr lang="tr-TR" sz="2000" dirty="0">
                <a:solidFill>
                  <a:srgbClr val="FFFFFF"/>
                </a:solidFill>
                <a:sym typeface="Wingdings" panose="05000000000000000000" pitchFamily="2" charset="2"/>
              </a:rPr>
              <a:t>: </a:t>
            </a:r>
            <a:r>
              <a:rPr lang="tr-TR" sz="2000" dirty="0" err="1">
                <a:solidFill>
                  <a:srgbClr val="FFFFFF"/>
                </a:solidFill>
                <a:sym typeface="Wingdings" panose="05000000000000000000" pitchFamily="2" charset="2"/>
              </a:rPr>
              <a:t>Purple</a:t>
            </a:r>
            <a:r>
              <a:rPr lang="tr-TR" sz="2000" dirty="0">
                <a:solidFill>
                  <a:srgbClr val="FFFFFF"/>
                </a:solidFill>
                <a:sym typeface="Wingdings" panose="05000000000000000000" pitchFamily="2" charset="2"/>
              </a:rPr>
              <a:t>.</a:t>
            </a:r>
            <a:endParaRPr lang="tr-TR" sz="2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02647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Person holding mouse">
            <a:extLst>
              <a:ext uri="{FF2B5EF4-FFF2-40B4-BE49-F238E27FC236}">
                <a16:creationId xmlns:a16="http://schemas.microsoft.com/office/drawing/2014/main" id="{4C3EFBA7-3A0C-4EFD-B2EB-F8E47EE98D5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942" r="2941" b="-1"/>
          <a:stretch/>
        </p:blipFill>
        <p:spPr>
          <a:xfrm>
            <a:off x="1" y="10"/>
            <a:ext cx="9669642" cy="685799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EDBB7272-3308-4DD6-8E39-44DAAE5B91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1610" y="365125"/>
            <a:ext cx="3822189" cy="1899912"/>
          </a:xfrm>
        </p:spPr>
        <p:txBody>
          <a:bodyPr>
            <a:normAutofit/>
          </a:bodyPr>
          <a:lstStyle/>
          <a:p>
            <a:endParaRPr lang="tr-TR" sz="400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7F58A64-0B7B-45BC-8800-1C826FC4F9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0209" y="758771"/>
            <a:ext cx="8214673" cy="3742762"/>
          </a:xfrm>
        </p:spPr>
        <p:txBody>
          <a:bodyPr>
            <a:normAutofit/>
          </a:bodyPr>
          <a:lstStyle/>
          <a:p>
            <a:r>
              <a:rPr lang="tr-TR" sz="2000" dirty="0" err="1"/>
              <a:t>Let’s</a:t>
            </a:r>
            <a:r>
              <a:rPr lang="tr-TR" sz="2000" dirty="0"/>
              <a:t> do an online </a:t>
            </a:r>
            <a:r>
              <a:rPr lang="tr-TR" sz="2000" dirty="0" err="1"/>
              <a:t>quiz</a:t>
            </a:r>
            <a:endParaRPr lang="tr-TR" sz="2000" dirty="0"/>
          </a:p>
          <a:p>
            <a:r>
              <a:rPr lang="tr-TR" sz="2000" dirty="0">
                <a:hlinkClick r:id="rId3"/>
              </a:rPr>
              <a:t>https://www.youtube.com/watch?v=BN2GNnMLjBs</a:t>
            </a:r>
            <a:endParaRPr lang="tr-TR" sz="2000" dirty="0"/>
          </a:p>
          <a:p>
            <a:endParaRPr lang="tr-TR" sz="2000" dirty="0"/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8947391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8">
            <a:extLst>
              <a:ext uri="{FF2B5EF4-FFF2-40B4-BE49-F238E27FC236}">
                <a16:creationId xmlns:a16="http://schemas.microsoft.com/office/drawing/2014/main" id="{C5E6CFF1-2F42-4E10-9A97-F116F46F53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4" descr="Spinning turntable and bokeh">
            <a:extLst>
              <a:ext uri="{FF2B5EF4-FFF2-40B4-BE49-F238E27FC236}">
                <a16:creationId xmlns:a16="http://schemas.microsoft.com/office/drawing/2014/main" id="{92E17F3E-7C5A-47AE-AF57-D0ACB05FDD5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</a:blip>
          <a:srcRect t="6311" b="9420"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7182200-4859-4C8D-BCBB-55B245C28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3372" y="2286000"/>
            <a:ext cx="0" cy="22860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B1BA8ED-5A85-4CE1-AFE4-4F4A92E909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5379" y="1065862"/>
            <a:ext cx="7189020" cy="4726276"/>
          </a:xfrm>
        </p:spPr>
        <p:txBody>
          <a:bodyPr anchor="ctr">
            <a:normAutofit/>
          </a:bodyPr>
          <a:lstStyle/>
          <a:p>
            <a:r>
              <a:rPr lang="tr-TR" sz="5400" b="1" dirty="0" err="1">
                <a:solidFill>
                  <a:srgbClr val="FFFFFF"/>
                </a:solidFill>
              </a:rPr>
              <a:t>Thanks</a:t>
            </a:r>
            <a:r>
              <a:rPr lang="tr-TR" sz="5400" b="1" dirty="0">
                <a:solidFill>
                  <a:srgbClr val="FFFFFF"/>
                </a:solidFill>
              </a:rPr>
              <a:t> </a:t>
            </a:r>
            <a:r>
              <a:rPr lang="tr-TR" sz="5400" b="1" dirty="0" err="1">
                <a:solidFill>
                  <a:srgbClr val="FFFFFF"/>
                </a:solidFill>
              </a:rPr>
              <a:t>for</a:t>
            </a:r>
            <a:r>
              <a:rPr lang="tr-TR" sz="5400" b="1" dirty="0">
                <a:solidFill>
                  <a:srgbClr val="FFFFFF"/>
                </a:solidFill>
              </a:rPr>
              <a:t> </a:t>
            </a:r>
            <a:r>
              <a:rPr lang="tr-TR" sz="5400" b="1" dirty="0" err="1">
                <a:solidFill>
                  <a:srgbClr val="FFFFFF"/>
                </a:solidFill>
              </a:rPr>
              <a:t>Listening</a:t>
            </a:r>
            <a:r>
              <a:rPr lang="tr-TR" sz="5400" b="1" dirty="0">
                <a:solidFill>
                  <a:srgbClr val="FFFFFF"/>
                </a:solidFill>
                <a:sym typeface="Wingdings" panose="05000000000000000000" pitchFamily="2" charset="2"/>
              </a:rPr>
              <a:t>…</a:t>
            </a:r>
            <a:endParaRPr lang="tr-TR" sz="54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86314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DED6EAE-B504-4A18-94D5-33CF52BF6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solidFill>
                  <a:schemeClr val="accent2">
                    <a:lumMod val="75000"/>
                  </a:schemeClr>
                </a:solidFill>
              </a:rPr>
              <a:t>Let’s</a:t>
            </a:r>
            <a:r>
              <a:rPr lang="tr-TR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2">
                    <a:lumMod val="75000"/>
                  </a:schemeClr>
                </a:solidFill>
              </a:rPr>
              <a:t>remember</a:t>
            </a:r>
            <a:r>
              <a:rPr lang="tr-TR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tr-TR" dirty="0">
                <a:solidFill>
                  <a:schemeClr val="accent2">
                    <a:lumMod val="75000"/>
                  </a:schemeClr>
                </a:solidFill>
                <a:sym typeface="Wingdings" panose="05000000000000000000" pitchFamily="2" charset="2"/>
              </a:rPr>
              <a:t></a:t>
            </a:r>
            <a:endParaRPr lang="tr-T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433DDADF-B447-44F4-A2D6-AAB4CCB3282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tr-TR" sz="2000" dirty="0" err="1"/>
              <a:t>We</a:t>
            </a:r>
            <a:r>
              <a:rPr lang="tr-TR" sz="2000" dirty="0"/>
              <a:t> </a:t>
            </a:r>
            <a:r>
              <a:rPr lang="tr-TR" sz="2000" dirty="0" err="1"/>
              <a:t>use</a:t>
            </a:r>
            <a:r>
              <a:rPr lang="tr-TR" sz="2000" dirty="0"/>
              <a:t> </a:t>
            </a:r>
            <a:r>
              <a:rPr lang="tr-TR" sz="2000" dirty="0" err="1"/>
              <a:t>present</a:t>
            </a:r>
            <a:r>
              <a:rPr lang="tr-TR" sz="2000" dirty="0"/>
              <a:t> </a:t>
            </a:r>
            <a:r>
              <a:rPr lang="tr-TR" sz="2000" dirty="0" err="1"/>
              <a:t>perfect</a:t>
            </a:r>
            <a:r>
              <a:rPr lang="tr-TR" sz="2000" dirty="0"/>
              <a:t> </a:t>
            </a:r>
            <a:r>
              <a:rPr lang="tr-TR" sz="2000" dirty="0" err="1"/>
              <a:t>to</a:t>
            </a:r>
            <a:r>
              <a:rPr lang="tr-TR" sz="2000" dirty="0"/>
              <a:t> talk </a:t>
            </a:r>
            <a:r>
              <a:rPr lang="tr-TR" sz="2000" dirty="0" err="1"/>
              <a:t>about</a:t>
            </a:r>
            <a:r>
              <a:rPr lang="tr-TR" sz="2000" dirty="0"/>
              <a:t> </a:t>
            </a:r>
            <a:r>
              <a:rPr lang="tr-TR" sz="2000" dirty="0" err="1"/>
              <a:t>the</a:t>
            </a:r>
            <a:r>
              <a:rPr lang="tr-TR" sz="2000" dirty="0"/>
              <a:t> </a:t>
            </a:r>
            <a:r>
              <a:rPr lang="tr-TR" sz="2000" dirty="0" err="1"/>
              <a:t>past</a:t>
            </a:r>
            <a:r>
              <a:rPr lang="tr-TR" sz="2000" dirty="0"/>
              <a:t> </a:t>
            </a:r>
            <a:r>
              <a:rPr lang="tr-TR" sz="2000" dirty="0" err="1"/>
              <a:t>experiences</a:t>
            </a:r>
            <a:r>
              <a:rPr lang="tr-TR" sz="2000" dirty="0"/>
              <a:t> in </a:t>
            </a:r>
            <a:r>
              <a:rPr lang="tr-TR" sz="2000" dirty="0" err="1"/>
              <a:t>our</a:t>
            </a:r>
            <a:r>
              <a:rPr lang="tr-TR" sz="2000" dirty="0"/>
              <a:t> life, BUT </a:t>
            </a:r>
            <a:r>
              <a:rPr lang="tr-TR" sz="2000" dirty="0" err="1">
                <a:solidFill>
                  <a:schemeClr val="accent2">
                    <a:lumMod val="75000"/>
                  </a:schemeClr>
                </a:solidFill>
              </a:rPr>
              <a:t>we</a:t>
            </a:r>
            <a:r>
              <a:rPr lang="tr-TR" sz="20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tr-TR" sz="2000" dirty="0" err="1">
                <a:solidFill>
                  <a:schemeClr val="accent2">
                    <a:lumMod val="75000"/>
                  </a:schemeClr>
                </a:solidFill>
              </a:rPr>
              <a:t>don’t</a:t>
            </a:r>
            <a:r>
              <a:rPr lang="tr-TR" sz="2000" dirty="0">
                <a:solidFill>
                  <a:schemeClr val="accent2">
                    <a:lumMod val="75000"/>
                  </a:schemeClr>
                </a:solidFill>
              </a:rPr>
              <a:t> say </a:t>
            </a:r>
            <a:r>
              <a:rPr lang="tr-TR" sz="2000" dirty="0" err="1">
                <a:solidFill>
                  <a:schemeClr val="accent2">
                    <a:lumMod val="75000"/>
                  </a:schemeClr>
                </a:solidFill>
              </a:rPr>
              <a:t>when</a:t>
            </a:r>
            <a:r>
              <a:rPr lang="tr-TR" sz="20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tr-TR" sz="2000" dirty="0" err="1">
                <a:solidFill>
                  <a:schemeClr val="accent2">
                    <a:lumMod val="75000"/>
                  </a:schemeClr>
                </a:solidFill>
              </a:rPr>
              <a:t>exactly</a:t>
            </a:r>
            <a:r>
              <a:rPr lang="tr-TR" sz="2000" dirty="0">
                <a:solidFill>
                  <a:schemeClr val="accent2">
                    <a:lumMod val="75000"/>
                  </a:schemeClr>
                </a:solidFill>
              </a:rPr>
              <a:t>. </a:t>
            </a:r>
            <a:r>
              <a:rPr lang="tr-TR" sz="2000" dirty="0"/>
              <a:t>(</a:t>
            </a:r>
            <a:r>
              <a:rPr lang="tr-TR" sz="2000" dirty="0" err="1"/>
              <a:t>we</a:t>
            </a:r>
            <a:r>
              <a:rPr lang="tr-TR" sz="2000" dirty="0"/>
              <a:t> </a:t>
            </a:r>
            <a:r>
              <a:rPr lang="tr-TR" sz="2000" dirty="0" err="1"/>
              <a:t>don’t</a:t>
            </a:r>
            <a:r>
              <a:rPr lang="tr-TR" sz="2000" dirty="0"/>
              <a:t> </a:t>
            </a:r>
            <a:r>
              <a:rPr lang="tr-TR" sz="2000" dirty="0" err="1"/>
              <a:t>know</a:t>
            </a:r>
            <a:r>
              <a:rPr lang="tr-TR" sz="2000" dirty="0"/>
              <a:t> </a:t>
            </a:r>
            <a:r>
              <a:rPr lang="tr-TR" sz="2000" dirty="0" err="1"/>
              <a:t>when</a:t>
            </a:r>
            <a:r>
              <a:rPr lang="tr-TR" sz="2000" dirty="0"/>
              <a:t>)</a:t>
            </a:r>
          </a:p>
          <a:p>
            <a:r>
              <a:rPr lang="tr-TR" sz="2000" dirty="0" err="1"/>
              <a:t>We</a:t>
            </a:r>
            <a:r>
              <a:rPr lang="tr-TR" sz="2000" dirty="0"/>
              <a:t> </a:t>
            </a:r>
            <a:r>
              <a:rPr lang="tr-TR" sz="2000" dirty="0" err="1"/>
              <a:t>speak</a:t>
            </a:r>
            <a:r>
              <a:rPr lang="tr-TR" sz="2000" dirty="0"/>
              <a:t> </a:t>
            </a:r>
            <a:r>
              <a:rPr lang="tr-TR" sz="2000" dirty="0" err="1"/>
              <a:t>about</a:t>
            </a:r>
            <a:r>
              <a:rPr lang="tr-TR" sz="2000" dirty="0"/>
              <a:t> </a:t>
            </a:r>
            <a:r>
              <a:rPr lang="tr-TR" sz="2000" dirty="0" err="1"/>
              <a:t>the</a:t>
            </a:r>
            <a:r>
              <a:rPr lang="tr-TR" sz="2000" dirty="0"/>
              <a:t> </a:t>
            </a:r>
            <a:r>
              <a:rPr lang="tr-TR" sz="2000" dirty="0" err="1"/>
              <a:t>experience</a:t>
            </a:r>
            <a:r>
              <a:rPr lang="tr-TR" sz="2000" dirty="0"/>
              <a:t>.</a:t>
            </a:r>
          </a:p>
          <a:p>
            <a:r>
              <a:rPr lang="tr-TR" sz="2000" dirty="0" err="1">
                <a:solidFill>
                  <a:schemeClr val="accent2"/>
                </a:solidFill>
              </a:rPr>
              <a:t>It</a:t>
            </a:r>
            <a:r>
              <a:rPr lang="tr-TR" sz="2000" dirty="0">
                <a:solidFill>
                  <a:schemeClr val="accent2"/>
                </a:solidFill>
              </a:rPr>
              <a:t> is not </a:t>
            </a:r>
            <a:r>
              <a:rPr lang="tr-TR" sz="2000" dirty="0" err="1">
                <a:solidFill>
                  <a:schemeClr val="accent2"/>
                </a:solidFill>
              </a:rPr>
              <a:t>important</a:t>
            </a:r>
            <a:r>
              <a:rPr lang="tr-TR" sz="2000" dirty="0">
                <a:solidFill>
                  <a:schemeClr val="accent2"/>
                </a:solidFill>
              </a:rPr>
              <a:t> </a:t>
            </a:r>
            <a:r>
              <a:rPr lang="tr-TR" sz="2000" dirty="0" err="1">
                <a:solidFill>
                  <a:schemeClr val="accent2"/>
                </a:solidFill>
              </a:rPr>
              <a:t>when</a:t>
            </a:r>
            <a:r>
              <a:rPr lang="tr-TR" sz="2000" dirty="0">
                <a:solidFill>
                  <a:schemeClr val="accent2"/>
                </a:solidFill>
              </a:rPr>
              <a:t> </a:t>
            </a:r>
            <a:r>
              <a:rPr lang="tr-TR" sz="2000" dirty="0" err="1">
                <a:solidFill>
                  <a:schemeClr val="accent2"/>
                </a:solidFill>
              </a:rPr>
              <a:t>the</a:t>
            </a:r>
            <a:r>
              <a:rPr lang="tr-TR" sz="2000" dirty="0">
                <a:solidFill>
                  <a:schemeClr val="accent2"/>
                </a:solidFill>
              </a:rPr>
              <a:t> </a:t>
            </a:r>
            <a:r>
              <a:rPr lang="tr-TR" sz="2000" dirty="0" err="1">
                <a:solidFill>
                  <a:schemeClr val="accent2"/>
                </a:solidFill>
              </a:rPr>
              <a:t>thing</a:t>
            </a:r>
            <a:r>
              <a:rPr lang="tr-TR" sz="2000" dirty="0">
                <a:solidFill>
                  <a:schemeClr val="accent2"/>
                </a:solidFill>
              </a:rPr>
              <a:t> </a:t>
            </a:r>
            <a:r>
              <a:rPr lang="tr-TR" sz="2000" dirty="0" err="1">
                <a:solidFill>
                  <a:schemeClr val="accent2"/>
                </a:solidFill>
              </a:rPr>
              <a:t>happened</a:t>
            </a:r>
            <a:r>
              <a:rPr lang="tr-TR" sz="2000" dirty="0"/>
              <a:t>.</a:t>
            </a:r>
          </a:p>
          <a:p>
            <a:r>
              <a:rPr lang="tr-TR" sz="2000" dirty="0" err="1"/>
              <a:t>The</a:t>
            </a:r>
            <a:r>
              <a:rPr lang="tr-TR" sz="2000" dirty="0"/>
              <a:t> </a:t>
            </a:r>
            <a:r>
              <a:rPr lang="tr-TR" sz="2000" dirty="0" err="1"/>
              <a:t>person</a:t>
            </a:r>
            <a:r>
              <a:rPr lang="tr-TR" sz="2000" dirty="0"/>
              <a:t> has </a:t>
            </a:r>
            <a:r>
              <a:rPr lang="tr-TR" sz="2000" dirty="0" err="1"/>
              <a:t>such</a:t>
            </a:r>
            <a:r>
              <a:rPr lang="tr-TR" sz="2000" dirty="0"/>
              <a:t> an </a:t>
            </a:r>
            <a:r>
              <a:rPr lang="tr-TR" sz="2000" dirty="0" err="1"/>
              <a:t>experience</a:t>
            </a:r>
            <a:r>
              <a:rPr lang="tr-TR" sz="2000" dirty="0"/>
              <a:t>.</a:t>
            </a:r>
          </a:p>
          <a:p>
            <a:pPr marL="0" indent="0">
              <a:buNone/>
            </a:pPr>
            <a:endParaRPr lang="tr-TR" sz="2000" dirty="0"/>
          </a:p>
          <a:p>
            <a:pPr marL="0" indent="0">
              <a:buNone/>
            </a:pPr>
            <a:r>
              <a:rPr lang="tr-TR" sz="2000" dirty="0" err="1"/>
              <a:t>For</a:t>
            </a:r>
            <a:r>
              <a:rPr lang="tr-TR" sz="2000" dirty="0"/>
              <a:t> </a:t>
            </a:r>
            <a:r>
              <a:rPr lang="tr-TR" sz="2000" dirty="0" err="1"/>
              <a:t>example</a:t>
            </a:r>
            <a:r>
              <a:rPr lang="tr-TR" sz="2000" dirty="0"/>
              <a:t>: I </a:t>
            </a:r>
            <a:r>
              <a:rPr lang="tr-TR" sz="2000" dirty="0" err="1"/>
              <a:t>have</a:t>
            </a:r>
            <a:r>
              <a:rPr lang="tr-TR" sz="2000" dirty="0"/>
              <a:t> </a:t>
            </a:r>
            <a:r>
              <a:rPr lang="tr-TR" sz="2000" dirty="0" err="1"/>
              <a:t>seen</a:t>
            </a:r>
            <a:r>
              <a:rPr lang="tr-TR" sz="2000" dirty="0"/>
              <a:t> </a:t>
            </a:r>
            <a:r>
              <a:rPr lang="tr-TR" sz="2000" dirty="0" err="1"/>
              <a:t>the</a:t>
            </a:r>
            <a:r>
              <a:rPr lang="tr-TR" sz="2000" dirty="0"/>
              <a:t> Eiffel </a:t>
            </a:r>
            <a:r>
              <a:rPr lang="tr-TR" sz="2000" dirty="0" err="1"/>
              <a:t>Tower</a:t>
            </a:r>
            <a:r>
              <a:rPr lang="tr-TR" sz="2000" dirty="0"/>
              <a:t> </a:t>
            </a:r>
            <a:r>
              <a:rPr lang="tr-TR" sz="2000" dirty="0" err="1"/>
              <a:t>this</a:t>
            </a:r>
            <a:r>
              <a:rPr lang="tr-TR" sz="2000" dirty="0"/>
              <a:t> </a:t>
            </a:r>
            <a:r>
              <a:rPr lang="tr-TR" sz="2000" dirty="0" err="1"/>
              <a:t>year</a:t>
            </a:r>
            <a:r>
              <a:rPr lang="tr-TR" sz="2000" dirty="0"/>
              <a:t>.</a:t>
            </a:r>
          </a:p>
          <a:p>
            <a:pPr marL="0" indent="0">
              <a:buNone/>
            </a:pPr>
            <a:endParaRPr lang="tr-TR" sz="2000" dirty="0"/>
          </a:p>
          <a:p>
            <a:endParaRPr lang="tr-TR" sz="2000" dirty="0"/>
          </a:p>
          <a:p>
            <a:pPr marL="0" indent="0">
              <a:buNone/>
            </a:pPr>
            <a:endParaRPr lang="tr-TR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Metin Yer Tutucusu 5">
            <a:extLst>
              <a:ext uri="{FF2B5EF4-FFF2-40B4-BE49-F238E27FC236}">
                <a16:creationId xmlns:a16="http://schemas.microsoft.com/office/drawing/2014/main" id="{D7997669-6F26-4D89-9233-F7A3A7F6D7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tr-TR" sz="3600" b="0" dirty="0"/>
              <a:t>Simple </a:t>
            </a:r>
            <a:r>
              <a:rPr lang="tr-TR" sz="3600" b="0" dirty="0" err="1"/>
              <a:t>Past</a:t>
            </a:r>
            <a:endParaRPr lang="tr-TR" sz="3600" b="0" dirty="0"/>
          </a:p>
        </p:txBody>
      </p:sp>
      <p:sp>
        <p:nvSpPr>
          <p:cNvPr id="7" name="İçerik Yer Tutucusu 6">
            <a:extLst>
              <a:ext uri="{FF2B5EF4-FFF2-40B4-BE49-F238E27FC236}">
                <a16:creationId xmlns:a16="http://schemas.microsoft.com/office/drawing/2014/main" id="{4C69A23A-49A2-4D81-AD23-5A0302A3916D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tr-TR" sz="2000" dirty="0" err="1"/>
              <a:t>We</a:t>
            </a:r>
            <a:r>
              <a:rPr lang="tr-TR" sz="2000" dirty="0"/>
              <a:t> </a:t>
            </a:r>
            <a:r>
              <a:rPr lang="tr-TR" sz="2000" dirty="0" err="1"/>
              <a:t>use</a:t>
            </a:r>
            <a:r>
              <a:rPr lang="tr-TR" sz="2000" dirty="0"/>
              <a:t> </a:t>
            </a:r>
            <a:r>
              <a:rPr lang="tr-TR" sz="2000" dirty="0" err="1"/>
              <a:t>simple</a:t>
            </a:r>
            <a:r>
              <a:rPr lang="tr-TR" sz="2000" dirty="0"/>
              <a:t> </a:t>
            </a:r>
            <a:r>
              <a:rPr lang="tr-TR" sz="2000" dirty="0" err="1"/>
              <a:t>past</a:t>
            </a:r>
            <a:r>
              <a:rPr lang="tr-TR" sz="2000" dirty="0"/>
              <a:t> </a:t>
            </a:r>
            <a:r>
              <a:rPr lang="tr-TR" sz="2000" dirty="0" err="1"/>
              <a:t>to</a:t>
            </a:r>
            <a:r>
              <a:rPr lang="tr-TR" sz="2000" dirty="0"/>
              <a:t> say </a:t>
            </a:r>
            <a:r>
              <a:rPr lang="tr-TR" sz="2000" dirty="0" err="1"/>
              <a:t>when</a:t>
            </a:r>
            <a:r>
              <a:rPr lang="tr-TR" sz="2000" dirty="0"/>
              <a:t> </a:t>
            </a:r>
            <a:r>
              <a:rPr lang="tr-TR" sz="2000" dirty="0" err="1"/>
              <a:t>something</a:t>
            </a:r>
            <a:r>
              <a:rPr lang="tr-TR" sz="2000" dirty="0"/>
              <a:t> </a:t>
            </a:r>
            <a:r>
              <a:rPr lang="tr-TR" sz="2000" dirty="0" err="1"/>
              <a:t>happened</a:t>
            </a:r>
            <a:r>
              <a:rPr lang="tr-TR" dirty="0"/>
              <a:t>. </a:t>
            </a:r>
          </a:p>
          <a:p>
            <a:r>
              <a:rPr lang="tr-TR" sz="2000" dirty="0" err="1">
                <a:solidFill>
                  <a:schemeClr val="accent2"/>
                </a:solidFill>
              </a:rPr>
              <a:t>We</a:t>
            </a:r>
            <a:r>
              <a:rPr lang="tr-TR" sz="2000" dirty="0">
                <a:solidFill>
                  <a:schemeClr val="accent2"/>
                </a:solidFill>
              </a:rPr>
              <a:t> </a:t>
            </a:r>
            <a:r>
              <a:rPr lang="tr-TR" sz="2000" dirty="0" err="1">
                <a:solidFill>
                  <a:schemeClr val="accent2"/>
                </a:solidFill>
              </a:rPr>
              <a:t>know</a:t>
            </a:r>
            <a:r>
              <a:rPr lang="tr-TR" sz="2000" dirty="0">
                <a:solidFill>
                  <a:schemeClr val="accent2"/>
                </a:solidFill>
              </a:rPr>
              <a:t> </a:t>
            </a:r>
            <a:r>
              <a:rPr lang="tr-TR" sz="2000" dirty="0" err="1">
                <a:solidFill>
                  <a:schemeClr val="accent2"/>
                </a:solidFill>
              </a:rPr>
              <a:t>when</a:t>
            </a:r>
            <a:r>
              <a:rPr lang="tr-TR" sz="2000" dirty="0">
                <a:solidFill>
                  <a:schemeClr val="accent2"/>
                </a:solidFill>
              </a:rPr>
              <a:t> </a:t>
            </a:r>
            <a:r>
              <a:rPr lang="tr-TR" sz="2000" dirty="0" err="1">
                <a:solidFill>
                  <a:schemeClr val="accent2"/>
                </a:solidFill>
              </a:rPr>
              <a:t>the</a:t>
            </a:r>
            <a:r>
              <a:rPr lang="tr-TR" sz="2000" dirty="0">
                <a:solidFill>
                  <a:schemeClr val="accent2"/>
                </a:solidFill>
              </a:rPr>
              <a:t> </a:t>
            </a:r>
            <a:r>
              <a:rPr lang="tr-TR" sz="2000" dirty="0" err="1">
                <a:solidFill>
                  <a:schemeClr val="accent2"/>
                </a:solidFill>
              </a:rPr>
              <a:t>event</a:t>
            </a:r>
            <a:r>
              <a:rPr lang="tr-TR" sz="2000" dirty="0">
                <a:solidFill>
                  <a:schemeClr val="accent2"/>
                </a:solidFill>
              </a:rPr>
              <a:t> </a:t>
            </a:r>
            <a:r>
              <a:rPr lang="tr-TR" sz="2000" dirty="0" err="1">
                <a:solidFill>
                  <a:schemeClr val="accent2"/>
                </a:solidFill>
              </a:rPr>
              <a:t>happened</a:t>
            </a:r>
            <a:r>
              <a:rPr lang="tr-TR" sz="2000" dirty="0">
                <a:solidFill>
                  <a:schemeClr val="accent2"/>
                </a:solidFill>
              </a:rPr>
              <a:t>. </a:t>
            </a:r>
            <a:r>
              <a:rPr lang="tr-TR" sz="2000" dirty="0"/>
              <a:t>(</a:t>
            </a:r>
            <a:r>
              <a:rPr lang="tr-TR" sz="2000" dirty="0" err="1"/>
              <a:t>e.g</a:t>
            </a:r>
            <a:r>
              <a:rPr lang="tr-TR" sz="2000" dirty="0"/>
              <a:t> </a:t>
            </a:r>
            <a:r>
              <a:rPr lang="tr-TR" sz="2000" dirty="0" err="1"/>
              <a:t>last</a:t>
            </a:r>
            <a:r>
              <a:rPr lang="tr-TR" sz="2000" dirty="0"/>
              <a:t> </a:t>
            </a:r>
            <a:r>
              <a:rPr lang="tr-TR" sz="2000" dirty="0" err="1"/>
              <a:t>year</a:t>
            </a:r>
            <a:r>
              <a:rPr lang="tr-TR" sz="2000" dirty="0"/>
              <a:t>, </a:t>
            </a:r>
            <a:r>
              <a:rPr lang="tr-TR" sz="2000" dirty="0" err="1"/>
              <a:t>yesterday</a:t>
            </a:r>
            <a:r>
              <a:rPr lang="tr-TR" sz="2000" dirty="0"/>
              <a:t>, </a:t>
            </a:r>
            <a:r>
              <a:rPr lang="tr-TR" sz="2000" dirty="0" err="1"/>
              <a:t>ago</a:t>
            </a:r>
            <a:r>
              <a:rPr lang="tr-TR" sz="2000" dirty="0"/>
              <a:t>, in 2013.)</a:t>
            </a:r>
          </a:p>
          <a:p>
            <a:pPr marL="0" indent="0">
              <a:buNone/>
            </a:pPr>
            <a:endParaRPr lang="tr-TR" sz="2000" dirty="0"/>
          </a:p>
          <a:p>
            <a:pPr marL="0" indent="0">
              <a:buNone/>
            </a:pPr>
            <a:r>
              <a:rPr lang="tr-TR" sz="2000" dirty="0" err="1"/>
              <a:t>For</a:t>
            </a:r>
            <a:r>
              <a:rPr lang="tr-TR" sz="2000" dirty="0"/>
              <a:t> </a:t>
            </a:r>
            <a:r>
              <a:rPr lang="tr-TR" sz="2000" dirty="0" err="1"/>
              <a:t>example</a:t>
            </a:r>
            <a:r>
              <a:rPr lang="tr-TR" sz="2000" dirty="0"/>
              <a:t>: I </a:t>
            </a:r>
            <a:r>
              <a:rPr lang="tr-TR" sz="2000" dirty="0" err="1"/>
              <a:t>saw</a:t>
            </a:r>
            <a:r>
              <a:rPr lang="tr-TR" sz="2000" dirty="0"/>
              <a:t> </a:t>
            </a:r>
            <a:r>
              <a:rPr lang="tr-TR" sz="2000" dirty="0" err="1"/>
              <a:t>the</a:t>
            </a:r>
            <a:r>
              <a:rPr lang="tr-TR" sz="2000" dirty="0"/>
              <a:t> Eiffel </a:t>
            </a:r>
            <a:r>
              <a:rPr lang="tr-TR" sz="2000" dirty="0" err="1"/>
              <a:t>Tower</a:t>
            </a:r>
            <a:r>
              <a:rPr lang="tr-TR" sz="2000" dirty="0"/>
              <a:t> in 2012.</a:t>
            </a:r>
          </a:p>
        </p:txBody>
      </p:sp>
      <p:sp>
        <p:nvSpPr>
          <p:cNvPr id="9" name="Metin Yer Tutucusu 8">
            <a:extLst>
              <a:ext uri="{FF2B5EF4-FFF2-40B4-BE49-F238E27FC236}">
                <a16:creationId xmlns:a16="http://schemas.microsoft.com/office/drawing/2014/main" id="{EEF6C3C6-467D-4B34-8932-9027129438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3600" b="0" dirty="0" err="1"/>
              <a:t>Present</a:t>
            </a:r>
            <a:r>
              <a:rPr lang="tr-TR" sz="3600" b="0" dirty="0"/>
              <a:t> Perfect </a:t>
            </a:r>
          </a:p>
        </p:txBody>
      </p:sp>
    </p:spTree>
    <p:extLst>
      <p:ext uri="{BB962C8B-B14F-4D97-AF65-F5344CB8AC3E}">
        <p14:creationId xmlns:p14="http://schemas.microsoft.com/office/powerpoint/2010/main" val="2230316973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DB146403-F3D6-484B-B2ED-97F9565D03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96000" y="477749"/>
            <a:ext cx="0" cy="3657600"/>
          </a:xfrm>
          <a:prstGeom prst="line">
            <a:avLst/>
          </a:prstGeom>
          <a:ln w="101600" cmpd="dbl">
            <a:solidFill>
              <a:srgbClr val="5959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ctangle 72">
            <a:extLst>
              <a:ext uri="{FF2B5EF4-FFF2-40B4-BE49-F238E27FC236}">
                <a16:creationId xmlns:a16="http://schemas.microsoft.com/office/drawing/2014/main" id="{823AC064-BC96-4F32-8AE1-B2FD387548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78068" y="4633546"/>
            <a:ext cx="11438793" cy="1844256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32106" y="5090450"/>
            <a:ext cx="11139854" cy="1289801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tr-TR" sz="3100" b="1" dirty="0">
                <a:solidFill>
                  <a:schemeClr val="bg1"/>
                </a:solidFill>
                <a:latin typeface="+mn-lt"/>
              </a:rPr>
              <a:t>I </a:t>
            </a:r>
            <a:r>
              <a:rPr lang="tr-TR" sz="3100" b="1" dirty="0" err="1">
                <a:solidFill>
                  <a:schemeClr val="bg1"/>
                </a:solidFill>
                <a:latin typeface="+mn-lt"/>
              </a:rPr>
              <a:t>have</a:t>
            </a:r>
            <a:r>
              <a:rPr lang="tr-TR" sz="3100" b="1" dirty="0">
                <a:solidFill>
                  <a:schemeClr val="bg1"/>
                </a:solidFill>
                <a:latin typeface="+mn-lt"/>
              </a:rPr>
              <a:t> </a:t>
            </a:r>
            <a:r>
              <a:rPr lang="tr-TR" sz="3100" b="1" dirty="0" err="1">
                <a:solidFill>
                  <a:schemeClr val="bg1"/>
                </a:solidFill>
                <a:latin typeface="+mn-lt"/>
              </a:rPr>
              <a:t>seen</a:t>
            </a:r>
            <a:r>
              <a:rPr lang="tr-TR" sz="3100" b="1" dirty="0">
                <a:solidFill>
                  <a:schemeClr val="bg1"/>
                </a:solidFill>
                <a:latin typeface="+mn-lt"/>
              </a:rPr>
              <a:t> </a:t>
            </a:r>
            <a:r>
              <a:rPr lang="tr-TR" sz="3100" b="1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tr-TR" sz="3100" b="1" dirty="0">
                <a:solidFill>
                  <a:schemeClr val="bg1"/>
                </a:solidFill>
                <a:latin typeface="+mn-lt"/>
              </a:rPr>
              <a:t> Eiffel </a:t>
            </a:r>
            <a:r>
              <a:rPr lang="tr-TR" sz="3100" b="1" dirty="0" err="1">
                <a:solidFill>
                  <a:schemeClr val="bg1"/>
                </a:solidFill>
                <a:latin typeface="+mn-lt"/>
              </a:rPr>
              <a:t>Tower</a:t>
            </a:r>
            <a:r>
              <a:rPr lang="tr-TR" sz="3100" b="1" dirty="0">
                <a:solidFill>
                  <a:schemeClr val="bg1"/>
                </a:solidFill>
                <a:latin typeface="+mn-lt"/>
              </a:rPr>
              <a:t> </a:t>
            </a:r>
            <a:r>
              <a:rPr lang="tr-TR" sz="3100" b="1" dirty="0" err="1">
                <a:solidFill>
                  <a:schemeClr val="bg1"/>
                </a:solidFill>
                <a:latin typeface="+mn-lt"/>
              </a:rPr>
              <a:t>this</a:t>
            </a:r>
            <a:r>
              <a:rPr lang="tr-TR" sz="3100" b="1" dirty="0">
                <a:solidFill>
                  <a:schemeClr val="bg1"/>
                </a:solidFill>
                <a:latin typeface="+mn-lt"/>
              </a:rPr>
              <a:t> </a:t>
            </a:r>
            <a:r>
              <a:rPr lang="tr-TR" sz="3100" b="1" dirty="0" err="1">
                <a:solidFill>
                  <a:schemeClr val="bg1"/>
                </a:solidFill>
                <a:latin typeface="+mn-lt"/>
              </a:rPr>
              <a:t>year</a:t>
            </a:r>
            <a:r>
              <a:rPr lang="tr-TR" sz="2000" b="1" dirty="0">
                <a:solidFill>
                  <a:schemeClr val="bg1"/>
                </a:solidFill>
                <a:latin typeface="+mn-lt"/>
              </a:rPr>
              <a:t>.  </a:t>
            </a:r>
            <a:r>
              <a:rPr lang="tr-TR" sz="4000" b="1" dirty="0">
                <a:solidFill>
                  <a:schemeClr val="bg1"/>
                </a:solidFill>
                <a:latin typeface="+mn-lt"/>
              </a:rPr>
              <a:t>  ͢     </a:t>
            </a:r>
            <a:r>
              <a:rPr lang="tr-TR" sz="4000" b="1" dirty="0" err="1">
                <a:solidFill>
                  <a:schemeClr val="bg1"/>
                </a:solidFill>
                <a:latin typeface="+mn-lt"/>
              </a:rPr>
              <a:t>Present</a:t>
            </a:r>
            <a:r>
              <a:rPr lang="tr-TR" sz="4000" b="1" dirty="0">
                <a:solidFill>
                  <a:schemeClr val="bg1"/>
                </a:solidFill>
                <a:latin typeface="+mn-lt"/>
              </a:rPr>
              <a:t> </a:t>
            </a:r>
            <a:r>
              <a:rPr lang="tr-TR" sz="4000" b="1" dirty="0" err="1">
                <a:solidFill>
                  <a:schemeClr val="bg1"/>
                </a:solidFill>
                <a:latin typeface="+mn-lt"/>
              </a:rPr>
              <a:t>perfect</a:t>
            </a:r>
            <a:r>
              <a:rPr lang="tr-TR" sz="4000" b="1" dirty="0">
                <a:solidFill>
                  <a:schemeClr val="bg1"/>
                </a:solidFill>
                <a:latin typeface="+mn-lt"/>
              </a:rPr>
              <a:t> </a:t>
            </a:r>
            <a:br>
              <a:rPr lang="tr-TR" sz="2000" b="1" dirty="0">
                <a:solidFill>
                  <a:schemeClr val="bg1"/>
                </a:solidFill>
                <a:latin typeface="+mn-lt"/>
              </a:rPr>
            </a:br>
            <a:br>
              <a:rPr lang="tr-TR" sz="2000" b="1" dirty="0">
                <a:solidFill>
                  <a:schemeClr val="bg1"/>
                </a:solidFill>
                <a:latin typeface="+mn-lt"/>
              </a:rPr>
            </a:br>
            <a:r>
              <a:rPr lang="tr-TR" sz="3100" b="1" dirty="0">
                <a:solidFill>
                  <a:schemeClr val="bg1"/>
                </a:solidFill>
                <a:latin typeface="+mn-lt"/>
              </a:rPr>
              <a:t>I </a:t>
            </a:r>
            <a:r>
              <a:rPr lang="tr-TR" sz="3100" b="1" dirty="0" err="1">
                <a:solidFill>
                  <a:schemeClr val="bg1"/>
                </a:solidFill>
                <a:latin typeface="+mn-lt"/>
              </a:rPr>
              <a:t>saw</a:t>
            </a:r>
            <a:r>
              <a:rPr lang="tr-TR" sz="3100" b="1" dirty="0">
                <a:solidFill>
                  <a:schemeClr val="bg1"/>
                </a:solidFill>
                <a:latin typeface="+mn-lt"/>
              </a:rPr>
              <a:t> </a:t>
            </a:r>
            <a:r>
              <a:rPr lang="tr-TR" sz="3100" b="1" dirty="0" err="1">
                <a:solidFill>
                  <a:schemeClr val="bg1"/>
                </a:solidFill>
                <a:latin typeface="+mn-lt"/>
              </a:rPr>
              <a:t>the</a:t>
            </a:r>
            <a:r>
              <a:rPr lang="tr-TR" sz="3100" b="1" dirty="0">
                <a:solidFill>
                  <a:schemeClr val="bg1"/>
                </a:solidFill>
                <a:latin typeface="+mn-lt"/>
              </a:rPr>
              <a:t> Eiffel </a:t>
            </a:r>
            <a:r>
              <a:rPr lang="tr-TR" sz="3100" b="1" dirty="0" err="1">
                <a:solidFill>
                  <a:schemeClr val="bg1"/>
                </a:solidFill>
                <a:latin typeface="+mn-lt"/>
              </a:rPr>
              <a:t>Tower</a:t>
            </a:r>
            <a:r>
              <a:rPr lang="tr-TR" sz="3100" b="1" dirty="0">
                <a:solidFill>
                  <a:schemeClr val="bg1"/>
                </a:solidFill>
                <a:latin typeface="+mn-lt"/>
              </a:rPr>
              <a:t> in 2012.     </a:t>
            </a:r>
            <a:r>
              <a:rPr lang="tr-TR" sz="4000" b="1" dirty="0">
                <a:solidFill>
                  <a:schemeClr val="bg1"/>
                </a:solidFill>
                <a:latin typeface="+mn-lt"/>
              </a:rPr>
              <a:t>͢     Simple </a:t>
            </a:r>
            <a:r>
              <a:rPr lang="tr-TR" sz="4000" b="1" dirty="0" err="1">
                <a:solidFill>
                  <a:schemeClr val="bg1"/>
                </a:solidFill>
                <a:latin typeface="+mn-lt"/>
              </a:rPr>
              <a:t>past</a:t>
            </a:r>
            <a:endParaRPr lang="en-US" sz="4000" b="1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" name="Picture 2" descr="Eiffel Tower - Eyfel Kulesi, Paris Resmi - Tripadvisor">
            <a:extLst>
              <a:ext uri="{FF2B5EF4-FFF2-40B4-BE49-F238E27FC236}">
                <a16:creationId xmlns:a16="http://schemas.microsoft.com/office/drawing/2014/main" id="{B468CA73-850A-45A3-94FC-D3E324F4C6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50814" y="307731"/>
            <a:ext cx="2994369" cy="3997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6416043" y="1253238"/>
            <a:ext cx="5455917" cy="2106623"/>
          </a:xfrm>
          <a:prstGeom prst="rect">
            <a:avLst/>
          </a:prstGeom>
          <a:noFill/>
        </p:spPr>
      </p:pic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7E7C77BC-7138-40B1-A15B-20F57A4946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09800" y="5738691"/>
            <a:ext cx="777240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FF9B822F-893E-44C8-963C-64F50ACECB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BF87945-A001-489F-9D9B-7D9435F0B9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8639" y="347471"/>
            <a:ext cx="11100816" cy="180136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CC7DED6D-9B5F-43CA-BCEE-8EC0562C34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5216"/>
            <a:ext cx="10515600" cy="1325563"/>
          </a:xfrm>
        </p:spPr>
        <p:txBody>
          <a:bodyPr>
            <a:normAutofit/>
          </a:bodyPr>
          <a:lstStyle/>
          <a:p>
            <a:r>
              <a:rPr lang="tr-TR" dirty="0" err="1">
                <a:solidFill>
                  <a:schemeClr val="bg1"/>
                </a:solidFill>
              </a:rPr>
              <a:t>Some</a:t>
            </a:r>
            <a:r>
              <a:rPr lang="tr-TR" dirty="0">
                <a:solidFill>
                  <a:schemeClr val="bg1"/>
                </a:solidFill>
              </a:rPr>
              <a:t> </a:t>
            </a:r>
            <a:r>
              <a:rPr lang="tr-TR" dirty="0" err="1">
                <a:solidFill>
                  <a:schemeClr val="bg1"/>
                </a:solidFill>
              </a:rPr>
              <a:t>examples</a:t>
            </a:r>
            <a:r>
              <a:rPr lang="tr-TR" dirty="0">
                <a:solidFill>
                  <a:schemeClr val="bg1"/>
                </a:solidFill>
              </a:rPr>
              <a:t>: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E2BF1F2-B9F7-4671-8A85-F2BA4CC2A79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/>
          <a:srcRect t="756" r="-1" b="-1"/>
          <a:stretch/>
        </p:blipFill>
        <p:spPr bwMode="auto">
          <a:xfrm>
            <a:off x="322774" y="2496310"/>
            <a:ext cx="6021465" cy="3660185"/>
          </a:xfrm>
          <a:prstGeom prst="rect">
            <a:avLst/>
          </a:prstGeom>
          <a:noFill/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6FF060F-8009-45B1-9DA2-407AB0AE5B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58982" y="2516777"/>
            <a:ext cx="5507327" cy="3660185"/>
          </a:xfrm>
        </p:spPr>
        <p:txBody>
          <a:bodyPr anchor="ctr"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endParaRPr lang="tr-TR" sz="2200" dirty="0"/>
          </a:p>
          <a:p>
            <a:pPr>
              <a:buFont typeface="Wingdings" panose="05000000000000000000" pitchFamily="2" charset="2"/>
              <a:buChar char="q"/>
            </a:pPr>
            <a:endParaRPr lang="tr-TR" sz="2200" dirty="0"/>
          </a:p>
          <a:p>
            <a:pPr>
              <a:buFont typeface="Wingdings" panose="05000000000000000000" pitchFamily="2" charset="2"/>
              <a:buChar char="q"/>
            </a:pPr>
            <a:r>
              <a:rPr lang="tr-TR" sz="2200" dirty="0"/>
              <a:t>I </a:t>
            </a:r>
            <a:r>
              <a:rPr lang="tr-TR" sz="2200" dirty="0" err="1"/>
              <a:t>started</a:t>
            </a:r>
            <a:r>
              <a:rPr lang="tr-TR" sz="2200" dirty="0"/>
              <a:t> </a:t>
            </a:r>
            <a:r>
              <a:rPr lang="tr-TR" sz="2200" dirty="0" err="1"/>
              <a:t>learning</a:t>
            </a:r>
            <a:r>
              <a:rPr lang="tr-TR" sz="2200" dirty="0"/>
              <a:t> English </a:t>
            </a:r>
            <a:r>
              <a:rPr lang="tr-TR" sz="2200" dirty="0">
                <a:solidFill>
                  <a:schemeClr val="accent2"/>
                </a:solidFill>
              </a:rPr>
              <a:t>in 2014.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sz="2200" dirty="0" err="1"/>
              <a:t>Clara</a:t>
            </a:r>
            <a:r>
              <a:rPr lang="tr-TR" sz="2200" dirty="0"/>
              <a:t> </a:t>
            </a:r>
            <a:r>
              <a:rPr lang="tr-TR" sz="2200" dirty="0" err="1"/>
              <a:t>spent</a:t>
            </a:r>
            <a:r>
              <a:rPr lang="tr-TR" sz="2200" dirty="0"/>
              <a:t> </a:t>
            </a:r>
            <a:r>
              <a:rPr lang="tr-TR" sz="2200" dirty="0" err="1"/>
              <a:t>much</a:t>
            </a:r>
            <a:r>
              <a:rPr lang="tr-TR" sz="2200" dirty="0"/>
              <a:t> </a:t>
            </a:r>
            <a:r>
              <a:rPr lang="tr-TR" sz="2200" dirty="0" err="1"/>
              <a:t>for</a:t>
            </a:r>
            <a:r>
              <a:rPr lang="tr-TR" sz="2200" dirty="0"/>
              <a:t> </a:t>
            </a:r>
            <a:r>
              <a:rPr lang="tr-TR" sz="2200" dirty="0" err="1"/>
              <a:t>travel</a:t>
            </a:r>
            <a:r>
              <a:rPr lang="tr-TR" sz="2200" dirty="0"/>
              <a:t> </a:t>
            </a:r>
            <a:r>
              <a:rPr lang="tr-TR" sz="2200" dirty="0" err="1">
                <a:solidFill>
                  <a:schemeClr val="accent2"/>
                </a:solidFill>
              </a:rPr>
              <a:t>last</a:t>
            </a:r>
            <a:r>
              <a:rPr lang="tr-TR" sz="2200" dirty="0">
                <a:solidFill>
                  <a:schemeClr val="accent2"/>
                </a:solidFill>
              </a:rPr>
              <a:t> </a:t>
            </a:r>
            <a:r>
              <a:rPr lang="tr-TR" sz="2200" dirty="0" err="1">
                <a:solidFill>
                  <a:schemeClr val="accent2"/>
                </a:solidFill>
              </a:rPr>
              <a:t>summer</a:t>
            </a:r>
            <a:r>
              <a:rPr lang="tr-TR" sz="2200" dirty="0">
                <a:solidFill>
                  <a:schemeClr val="accent2"/>
                </a:solidFill>
              </a:rPr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sz="2200" dirty="0" err="1"/>
              <a:t>They</a:t>
            </a:r>
            <a:r>
              <a:rPr lang="tr-TR" sz="2200" dirty="0"/>
              <a:t> </a:t>
            </a:r>
            <a:r>
              <a:rPr lang="tr-TR" sz="2200" dirty="0" err="1"/>
              <a:t>didn’t</a:t>
            </a:r>
            <a:r>
              <a:rPr lang="tr-TR" sz="2200" dirty="0"/>
              <a:t> </a:t>
            </a:r>
            <a:r>
              <a:rPr lang="tr-TR" sz="2200" dirty="0" err="1"/>
              <a:t>eat</a:t>
            </a:r>
            <a:r>
              <a:rPr lang="tr-TR" sz="2200" dirty="0"/>
              <a:t> </a:t>
            </a:r>
            <a:r>
              <a:rPr lang="tr-TR" sz="2200" dirty="0" err="1"/>
              <a:t>any</a:t>
            </a:r>
            <a:r>
              <a:rPr lang="tr-TR" sz="2200" dirty="0"/>
              <a:t> </a:t>
            </a:r>
            <a:r>
              <a:rPr lang="tr-TR" sz="2200" dirty="0" err="1"/>
              <a:t>chocolate</a:t>
            </a:r>
            <a:r>
              <a:rPr lang="tr-TR" sz="2200" dirty="0"/>
              <a:t> </a:t>
            </a:r>
            <a:r>
              <a:rPr lang="tr-TR" sz="2200" dirty="0" err="1">
                <a:solidFill>
                  <a:schemeClr val="accent2"/>
                </a:solidFill>
              </a:rPr>
              <a:t>yesterday</a:t>
            </a:r>
            <a:r>
              <a:rPr lang="tr-TR" sz="2200" dirty="0"/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sz="2200" dirty="0"/>
              <a:t>He </a:t>
            </a:r>
            <a:r>
              <a:rPr lang="tr-TR" sz="2200" dirty="0" err="1"/>
              <a:t>helped</a:t>
            </a:r>
            <a:r>
              <a:rPr lang="tr-TR" sz="2200" dirty="0"/>
              <a:t> me </a:t>
            </a:r>
            <a:r>
              <a:rPr lang="tr-TR" sz="2200" dirty="0" err="1"/>
              <a:t>to</a:t>
            </a:r>
            <a:r>
              <a:rPr lang="tr-TR" sz="2200" dirty="0"/>
              <a:t> do </a:t>
            </a:r>
            <a:r>
              <a:rPr lang="tr-TR" sz="2200" dirty="0" err="1"/>
              <a:t>my</a:t>
            </a:r>
            <a:r>
              <a:rPr lang="tr-TR" sz="2200" dirty="0"/>
              <a:t> </a:t>
            </a:r>
            <a:r>
              <a:rPr lang="tr-TR" sz="2200" dirty="0" err="1"/>
              <a:t>work</a:t>
            </a:r>
            <a:r>
              <a:rPr lang="tr-TR" sz="2200" dirty="0"/>
              <a:t> </a:t>
            </a:r>
            <a:r>
              <a:rPr lang="tr-TR" sz="2200" dirty="0">
                <a:solidFill>
                  <a:schemeClr val="accent2"/>
                </a:solidFill>
              </a:rPr>
              <a:t>2 </a:t>
            </a:r>
            <a:r>
              <a:rPr lang="tr-TR" sz="2200" dirty="0" err="1">
                <a:solidFill>
                  <a:schemeClr val="accent2"/>
                </a:solidFill>
              </a:rPr>
              <a:t>weeks</a:t>
            </a:r>
            <a:r>
              <a:rPr lang="tr-TR" sz="2200" dirty="0">
                <a:solidFill>
                  <a:schemeClr val="accent2"/>
                </a:solidFill>
              </a:rPr>
              <a:t> </a:t>
            </a:r>
            <a:r>
              <a:rPr lang="tr-TR" sz="2200" dirty="0" err="1">
                <a:solidFill>
                  <a:schemeClr val="accent2"/>
                </a:solidFill>
              </a:rPr>
              <a:t>ago</a:t>
            </a:r>
            <a:r>
              <a:rPr lang="tr-TR" sz="2200" dirty="0">
                <a:solidFill>
                  <a:schemeClr val="accent2"/>
                </a:solidFill>
              </a:rPr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sz="2200" dirty="0"/>
              <a:t> </a:t>
            </a:r>
            <a:r>
              <a:rPr lang="tr-TR" sz="2200" dirty="0" err="1"/>
              <a:t>Did</a:t>
            </a:r>
            <a:r>
              <a:rPr lang="tr-TR" sz="2200" dirty="0"/>
              <a:t> </a:t>
            </a:r>
            <a:r>
              <a:rPr lang="tr-TR" sz="2200" dirty="0" err="1"/>
              <a:t>you</a:t>
            </a:r>
            <a:r>
              <a:rPr lang="tr-TR" sz="2200" dirty="0"/>
              <a:t> </a:t>
            </a:r>
            <a:r>
              <a:rPr lang="tr-TR" sz="2200" dirty="0" err="1"/>
              <a:t>have</a:t>
            </a:r>
            <a:r>
              <a:rPr lang="tr-TR" sz="2200" dirty="0"/>
              <a:t> a </a:t>
            </a:r>
            <a:r>
              <a:rPr lang="tr-TR" sz="2200" dirty="0" err="1"/>
              <a:t>good</a:t>
            </a:r>
            <a:r>
              <a:rPr lang="tr-TR" sz="2200" dirty="0"/>
              <a:t> time at </a:t>
            </a:r>
            <a:r>
              <a:rPr lang="tr-TR" sz="2200" dirty="0" err="1"/>
              <a:t>the</a:t>
            </a:r>
            <a:r>
              <a:rPr lang="tr-TR" sz="2200" dirty="0"/>
              <a:t> </a:t>
            </a:r>
            <a:r>
              <a:rPr lang="tr-TR" sz="2200" dirty="0" err="1"/>
              <a:t>party</a:t>
            </a:r>
            <a:r>
              <a:rPr lang="tr-TR" sz="2200" dirty="0"/>
              <a:t> </a:t>
            </a:r>
            <a:r>
              <a:rPr lang="tr-TR" sz="2200" dirty="0" err="1">
                <a:solidFill>
                  <a:schemeClr val="accent2"/>
                </a:solidFill>
              </a:rPr>
              <a:t>last</a:t>
            </a:r>
            <a:r>
              <a:rPr lang="tr-TR" sz="2200" dirty="0">
                <a:solidFill>
                  <a:schemeClr val="accent2"/>
                </a:solidFill>
              </a:rPr>
              <a:t> </a:t>
            </a:r>
            <a:r>
              <a:rPr lang="tr-TR" sz="2200" dirty="0" err="1">
                <a:solidFill>
                  <a:schemeClr val="accent2"/>
                </a:solidFill>
              </a:rPr>
              <a:t>night</a:t>
            </a:r>
            <a:r>
              <a:rPr lang="tr-TR" sz="2200" dirty="0"/>
              <a:t>?</a:t>
            </a:r>
          </a:p>
          <a:p>
            <a:pPr marL="0" indent="0">
              <a:buNone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6477082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EB41C5C-0F34-4DDA-9D7C-5E717F35F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6384" y="303591"/>
            <a:ext cx="4334256" cy="589674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0" cap="sq" cmpd="thinThick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9ADD4CAC-C809-4C46-9061-9CDF85F52E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640263"/>
            <a:ext cx="3822192" cy="1344975"/>
          </a:xfrm>
        </p:spPr>
        <p:txBody>
          <a:bodyPr>
            <a:normAutofit/>
          </a:bodyPr>
          <a:lstStyle/>
          <a:p>
            <a:r>
              <a:rPr lang="tr-TR" sz="3600">
                <a:solidFill>
                  <a:schemeClr val="bg1"/>
                </a:solidFill>
              </a:rPr>
              <a:t>Some</a:t>
            </a:r>
            <a:r>
              <a:rPr lang="tr-TR" sz="3600" dirty="0">
                <a:solidFill>
                  <a:schemeClr val="bg1"/>
                </a:solidFill>
              </a:rPr>
              <a:t> </a:t>
            </a:r>
            <a:r>
              <a:rPr lang="tr-TR" sz="3600">
                <a:solidFill>
                  <a:schemeClr val="bg1"/>
                </a:solidFill>
              </a:rPr>
              <a:t>examples</a:t>
            </a:r>
            <a:r>
              <a:rPr lang="tr-TR" sz="3600" dirty="0">
                <a:solidFill>
                  <a:schemeClr val="bg1"/>
                </a:solidFill>
              </a:rPr>
              <a:t>: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57E1E5E6-F385-4E9C-B201-BA5BDE5CAD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04088" y="2050687"/>
            <a:ext cx="3685032" cy="0"/>
          </a:xfrm>
          <a:prstGeom prst="line">
            <a:avLst/>
          </a:prstGeom>
          <a:ln w="22225">
            <a:solidFill>
              <a:srgbClr val="E7E6E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DD5700DD-6336-4CC8-9938-A05E58C0BB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3610" y="2121763"/>
            <a:ext cx="4006670" cy="3773010"/>
          </a:xfrm>
        </p:spPr>
        <p:txBody>
          <a:bodyPr>
            <a:normAutofit/>
          </a:bodyPr>
          <a:lstStyle/>
          <a:p>
            <a:r>
              <a:rPr lang="tr-TR" sz="2000" dirty="0" err="1">
                <a:solidFill>
                  <a:schemeClr val="bg1"/>
                </a:solidFill>
              </a:rPr>
              <a:t>Have</a:t>
            </a:r>
            <a:r>
              <a:rPr lang="tr-TR" sz="2000" dirty="0">
                <a:solidFill>
                  <a:schemeClr val="bg1"/>
                </a:solidFill>
              </a:rPr>
              <a:t> </a:t>
            </a:r>
            <a:r>
              <a:rPr lang="tr-TR" sz="2000" dirty="0" err="1">
                <a:solidFill>
                  <a:schemeClr val="bg1"/>
                </a:solidFill>
              </a:rPr>
              <a:t>you</a:t>
            </a:r>
            <a:r>
              <a:rPr lang="tr-TR" sz="2000" dirty="0">
                <a:solidFill>
                  <a:schemeClr val="bg1"/>
                </a:solidFill>
              </a:rPr>
              <a:t> ever </a:t>
            </a:r>
            <a:r>
              <a:rPr lang="tr-TR" sz="2000" dirty="0" err="1">
                <a:solidFill>
                  <a:schemeClr val="bg1"/>
                </a:solidFill>
              </a:rPr>
              <a:t>touch</a:t>
            </a:r>
            <a:r>
              <a:rPr lang="tr-TR" sz="2000" dirty="0">
                <a:solidFill>
                  <a:schemeClr val="bg1"/>
                </a:solidFill>
              </a:rPr>
              <a:t> a </a:t>
            </a:r>
            <a:r>
              <a:rPr lang="tr-TR" sz="2000" dirty="0" err="1">
                <a:solidFill>
                  <a:schemeClr val="bg1"/>
                </a:solidFill>
              </a:rPr>
              <a:t>snake</a:t>
            </a:r>
            <a:r>
              <a:rPr lang="tr-TR" sz="2000" dirty="0">
                <a:solidFill>
                  <a:schemeClr val="bg1"/>
                </a:solidFill>
              </a:rPr>
              <a:t>?</a:t>
            </a:r>
          </a:p>
          <a:p>
            <a:r>
              <a:rPr lang="tr-TR" sz="2000" dirty="0" err="1">
                <a:solidFill>
                  <a:schemeClr val="bg1"/>
                </a:solidFill>
              </a:rPr>
              <a:t>Have</a:t>
            </a:r>
            <a:r>
              <a:rPr lang="tr-TR" sz="2000" dirty="0">
                <a:solidFill>
                  <a:schemeClr val="bg1"/>
                </a:solidFill>
              </a:rPr>
              <a:t> </a:t>
            </a:r>
            <a:r>
              <a:rPr lang="tr-TR" sz="2000" dirty="0" err="1">
                <a:solidFill>
                  <a:schemeClr val="bg1"/>
                </a:solidFill>
              </a:rPr>
              <a:t>you</a:t>
            </a:r>
            <a:r>
              <a:rPr lang="tr-TR" sz="2000" dirty="0">
                <a:solidFill>
                  <a:schemeClr val="bg1"/>
                </a:solidFill>
              </a:rPr>
              <a:t> sent </a:t>
            </a:r>
            <a:r>
              <a:rPr lang="tr-TR" sz="2000" dirty="0" err="1">
                <a:solidFill>
                  <a:schemeClr val="bg1"/>
                </a:solidFill>
              </a:rPr>
              <a:t>many</a:t>
            </a:r>
            <a:r>
              <a:rPr lang="tr-TR" sz="2000" dirty="0">
                <a:solidFill>
                  <a:schemeClr val="bg1"/>
                </a:solidFill>
              </a:rPr>
              <a:t> </a:t>
            </a:r>
            <a:r>
              <a:rPr lang="tr-TR" sz="2000" dirty="0" err="1">
                <a:solidFill>
                  <a:schemeClr val="bg1"/>
                </a:solidFill>
              </a:rPr>
              <a:t>messages</a:t>
            </a:r>
            <a:r>
              <a:rPr lang="tr-TR" sz="2000" dirty="0">
                <a:solidFill>
                  <a:schemeClr val="bg1"/>
                </a:solidFill>
              </a:rPr>
              <a:t> </a:t>
            </a:r>
            <a:r>
              <a:rPr lang="tr-TR" sz="2000" dirty="0" err="1">
                <a:solidFill>
                  <a:schemeClr val="bg1"/>
                </a:solidFill>
              </a:rPr>
              <a:t>so</a:t>
            </a:r>
            <a:r>
              <a:rPr lang="tr-TR" sz="2000" dirty="0">
                <a:solidFill>
                  <a:schemeClr val="bg1"/>
                </a:solidFill>
              </a:rPr>
              <a:t> far </a:t>
            </a:r>
            <a:r>
              <a:rPr lang="tr-TR" sz="2000" dirty="0" err="1">
                <a:solidFill>
                  <a:schemeClr val="bg1"/>
                </a:solidFill>
              </a:rPr>
              <a:t>today</a:t>
            </a:r>
            <a:r>
              <a:rPr lang="tr-TR" sz="2000" dirty="0">
                <a:solidFill>
                  <a:schemeClr val="bg1"/>
                </a:solidFill>
              </a:rPr>
              <a:t>?</a:t>
            </a:r>
          </a:p>
          <a:p>
            <a:r>
              <a:rPr lang="tr-TR" sz="2000" dirty="0">
                <a:solidFill>
                  <a:schemeClr val="bg1"/>
                </a:solidFill>
              </a:rPr>
              <a:t>I </a:t>
            </a:r>
            <a:r>
              <a:rPr lang="tr-TR" sz="2000" dirty="0" err="1">
                <a:solidFill>
                  <a:schemeClr val="bg1"/>
                </a:solidFill>
              </a:rPr>
              <a:t>have</a:t>
            </a:r>
            <a:r>
              <a:rPr lang="tr-TR" sz="2000" dirty="0">
                <a:solidFill>
                  <a:schemeClr val="bg1"/>
                </a:solidFill>
              </a:rPr>
              <a:t> </a:t>
            </a:r>
            <a:r>
              <a:rPr lang="tr-TR" sz="2000" dirty="0" err="1">
                <a:solidFill>
                  <a:schemeClr val="bg1"/>
                </a:solidFill>
              </a:rPr>
              <a:t>read</a:t>
            </a:r>
            <a:r>
              <a:rPr lang="tr-TR" sz="2000" dirty="0">
                <a:solidFill>
                  <a:schemeClr val="bg1"/>
                </a:solidFill>
              </a:rPr>
              <a:t> </a:t>
            </a:r>
            <a:r>
              <a:rPr lang="tr-TR" sz="2000" dirty="0" err="1">
                <a:solidFill>
                  <a:schemeClr val="bg1"/>
                </a:solidFill>
              </a:rPr>
              <a:t>many</a:t>
            </a:r>
            <a:r>
              <a:rPr lang="tr-TR" sz="2000" dirty="0">
                <a:solidFill>
                  <a:schemeClr val="bg1"/>
                </a:solidFill>
              </a:rPr>
              <a:t> </a:t>
            </a:r>
            <a:r>
              <a:rPr lang="tr-TR" sz="2000" dirty="0" err="1">
                <a:solidFill>
                  <a:schemeClr val="bg1"/>
                </a:solidFill>
              </a:rPr>
              <a:t>books</a:t>
            </a:r>
            <a:r>
              <a:rPr lang="tr-TR" sz="2000" dirty="0">
                <a:solidFill>
                  <a:schemeClr val="bg1"/>
                </a:solidFill>
              </a:rPr>
              <a:t> </a:t>
            </a:r>
            <a:r>
              <a:rPr lang="tr-TR" sz="2000" dirty="0" err="1">
                <a:solidFill>
                  <a:schemeClr val="bg1"/>
                </a:solidFill>
              </a:rPr>
              <a:t>up</a:t>
            </a:r>
            <a:r>
              <a:rPr lang="tr-TR" sz="2000" dirty="0">
                <a:solidFill>
                  <a:schemeClr val="bg1"/>
                </a:solidFill>
              </a:rPr>
              <a:t> </a:t>
            </a:r>
            <a:r>
              <a:rPr lang="tr-TR" sz="2000" dirty="0" err="1">
                <a:solidFill>
                  <a:schemeClr val="bg1"/>
                </a:solidFill>
              </a:rPr>
              <a:t>to</a:t>
            </a:r>
            <a:r>
              <a:rPr lang="tr-TR" sz="2000" dirty="0">
                <a:solidFill>
                  <a:schemeClr val="bg1"/>
                </a:solidFill>
              </a:rPr>
              <a:t> </a:t>
            </a:r>
            <a:r>
              <a:rPr lang="tr-TR" sz="2000" dirty="0" err="1">
                <a:solidFill>
                  <a:schemeClr val="bg1"/>
                </a:solidFill>
              </a:rPr>
              <a:t>my</a:t>
            </a:r>
            <a:r>
              <a:rPr lang="tr-TR" sz="2000" dirty="0">
                <a:solidFill>
                  <a:schemeClr val="bg1"/>
                </a:solidFill>
              </a:rPr>
              <a:t> age.</a:t>
            </a:r>
          </a:p>
          <a:p>
            <a:r>
              <a:rPr lang="tr-TR" sz="2000" dirty="0">
                <a:solidFill>
                  <a:schemeClr val="bg1"/>
                </a:solidFill>
              </a:rPr>
              <a:t>Brown </a:t>
            </a:r>
            <a:r>
              <a:rPr lang="tr-TR" sz="2000" dirty="0" err="1">
                <a:solidFill>
                  <a:schemeClr val="bg1"/>
                </a:solidFill>
              </a:rPr>
              <a:t>Family</a:t>
            </a:r>
            <a:r>
              <a:rPr lang="tr-TR" sz="2000" dirty="0">
                <a:solidFill>
                  <a:schemeClr val="bg1"/>
                </a:solidFill>
              </a:rPr>
              <a:t> has </a:t>
            </a:r>
            <a:r>
              <a:rPr lang="tr-TR" sz="2000" dirty="0" err="1">
                <a:solidFill>
                  <a:schemeClr val="bg1"/>
                </a:solidFill>
              </a:rPr>
              <a:t>visited</a:t>
            </a:r>
            <a:r>
              <a:rPr lang="tr-TR" sz="2000" dirty="0">
                <a:solidFill>
                  <a:schemeClr val="bg1"/>
                </a:solidFill>
              </a:rPr>
              <a:t> </a:t>
            </a:r>
            <a:r>
              <a:rPr lang="tr-TR" sz="2000" dirty="0" err="1">
                <a:solidFill>
                  <a:schemeClr val="bg1"/>
                </a:solidFill>
              </a:rPr>
              <a:t>so</a:t>
            </a:r>
            <a:r>
              <a:rPr lang="tr-TR" sz="2000" dirty="0">
                <a:solidFill>
                  <a:schemeClr val="bg1"/>
                </a:solidFill>
              </a:rPr>
              <a:t> </a:t>
            </a:r>
            <a:r>
              <a:rPr lang="tr-TR" sz="2000" dirty="0" err="1">
                <a:solidFill>
                  <a:schemeClr val="bg1"/>
                </a:solidFill>
              </a:rPr>
              <a:t>many</a:t>
            </a:r>
            <a:r>
              <a:rPr lang="tr-TR" sz="2000" dirty="0">
                <a:solidFill>
                  <a:schemeClr val="bg1"/>
                </a:solidFill>
              </a:rPr>
              <a:t> </a:t>
            </a:r>
            <a:r>
              <a:rPr lang="tr-TR" sz="2000" dirty="0" err="1">
                <a:solidFill>
                  <a:schemeClr val="bg1"/>
                </a:solidFill>
              </a:rPr>
              <a:t>countries</a:t>
            </a:r>
            <a:r>
              <a:rPr lang="tr-TR" sz="2000" dirty="0">
                <a:solidFill>
                  <a:schemeClr val="bg1"/>
                </a:solidFill>
              </a:rPr>
              <a:t> </a:t>
            </a:r>
            <a:r>
              <a:rPr lang="tr-TR" sz="2000" dirty="0" err="1">
                <a:solidFill>
                  <a:schemeClr val="bg1"/>
                </a:solidFill>
              </a:rPr>
              <a:t>this</a:t>
            </a:r>
            <a:r>
              <a:rPr lang="tr-TR" sz="2000" dirty="0">
                <a:solidFill>
                  <a:schemeClr val="bg1"/>
                </a:solidFill>
              </a:rPr>
              <a:t> </a:t>
            </a:r>
            <a:r>
              <a:rPr lang="tr-TR" sz="2000" dirty="0" err="1">
                <a:solidFill>
                  <a:schemeClr val="bg1"/>
                </a:solidFill>
              </a:rPr>
              <a:t>year</a:t>
            </a:r>
            <a:r>
              <a:rPr lang="tr-TR" sz="2000" dirty="0">
                <a:solidFill>
                  <a:schemeClr val="bg1"/>
                </a:solidFill>
              </a:rPr>
              <a:t>.</a:t>
            </a:r>
          </a:p>
          <a:p>
            <a:r>
              <a:rPr lang="tr-TR" sz="2000" dirty="0">
                <a:solidFill>
                  <a:schemeClr val="bg1"/>
                </a:solidFill>
              </a:rPr>
              <a:t>Mary has </a:t>
            </a:r>
            <a:r>
              <a:rPr lang="tr-TR" sz="2000" dirty="0" err="1">
                <a:solidFill>
                  <a:schemeClr val="bg1"/>
                </a:solidFill>
              </a:rPr>
              <a:t>run</a:t>
            </a:r>
            <a:r>
              <a:rPr lang="tr-TR" sz="2000" dirty="0">
                <a:solidFill>
                  <a:schemeClr val="bg1"/>
                </a:solidFill>
              </a:rPr>
              <a:t> </a:t>
            </a:r>
            <a:r>
              <a:rPr lang="tr-TR" sz="2000" dirty="0" err="1">
                <a:solidFill>
                  <a:schemeClr val="bg1"/>
                </a:solidFill>
              </a:rPr>
              <a:t>two</a:t>
            </a:r>
            <a:r>
              <a:rPr lang="tr-TR" sz="2000" dirty="0">
                <a:solidFill>
                  <a:schemeClr val="bg1"/>
                </a:solidFill>
              </a:rPr>
              <a:t> </a:t>
            </a:r>
            <a:r>
              <a:rPr lang="tr-TR" sz="2000" dirty="0" err="1">
                <a:solidFill>
                  <a:schemeClr val="bg1"/>
                </a:solidFill>
              </a:rPr>
              <a:t>marathons</a:t>
            </a:r>
            <a:r>
              <a:rPr lang="tr-TR" sz="2000" dirty="0">
                <a:solidFill>
                  <a:schemeClr val="bg1"/>
                </a:solidFill>
              </a:rPr>
              <a:t> </a:t>
            </a:r>
            <a:r>
              <a:rPr lang="tr-TR" sz="2000" dirty="0" err="1">
                <a:solidFill>
                  <a:schemeClr val="bg1"/>
                </a:solidFill>
              </a:rPr>
              <a:t>this</a:t>
            </a:r>
            <a:r>
              <a:rPr lang="tr-TR" sz="2000" dirty="0">
                <a:solidFill>
                  <a:schemeClr val="bg1"/>
                </a:solidFill>
              </a:rPr>
              <a:t> </a:t>
            </a:r>
            <a:r>
              <a:rPr lang="tr-TR" sz="2000" dirty="0" err="1">
                <a:solidFill>
                  <a:schemeClr val="bg1"/>
                </a:solidFill>
              </a:rPr>
              <a:t>month</a:t>
            </a:r>
            <a:r>
              <a:rPr lang="tr-TR" sz="2000" dirty="0">
                <a:solidFill>
                  <a:schemeClr val="bg1"/>
                </a:solidFill>
              </a:rPr>
              <a:t>.</a:t>
            </a:r>
          </a:p>
          <a:p>
            <a:r>
              <a:rPr lang="tr-TR" sz="2000" dirty="0">
                <a:solidFill>
                  <a:schemeClr val="bg1"/>
                </a:solidFill>
              </a:rPr>
              <a:t>I </a:t>
            </a:r>
            <a:r>
              <a:rPr lang="tr-TR" sz="2000" dirty="0" err="1">
                <a:solidFill>
                  <a:schemeClr val="bg1"/>
                </a:solidFill>
              </a:rPr>
              <a:t>have</a:t>
            </a:r>
            <a:r>
              <a:rPr lang="tr-TR" sz="2000" dirty="0">
                <a:solidFill>
                  <a:schemeClr val="bg1"/>
                </a:solidFill>
              </a:rPr>
              <a:t> </a:t>
            </a:r>
            <a:r>
              <a:rPr lang="tr-TR" sz="2000" dirty="0" err="1">
                <a:solidFill>
                  <a:schemeClr val="bg1"/>
                </a:solidFill>
              </a:rPr>
              <a:t>never</a:t>
            </a:r>
            <a:r>
              <a:rPr lang="tr-TR" sz="2000" dirty="0">
                <a:solidFill>
                  <a:schemeClr val="bg1"/>
                </a:solidFill>
              </a:rPr>
              <a:t> met a </a:t>
            </a:r>
            <a:r>
              <a:rPr lang="tr-TR" sz="2000" dirty="0" err="1">
                <a:solidFill>
                  <a:schemeClr val="bg1"/>
                </a:solidFill>
              </a:rPr>
              <a:t>famous</a:t>
            </a:r>
            <a:r>
              <a:rPr lang="tr-TR" sz="2000" dirty="0">
                <a:solidFill>
                  <a:schemeClr val="bg1"/>
                </a:solidFill>
              </a:rPr>
              <a:t> </a:t>
            </a:r>
            <a:r>
              <a:rPr lang="tr-TR" sz="2000" dirty="0" err="1">
                <a:solidFill>
                  <a:schemeClr val="bg1"/>
                </a:solidFill>
              </a:rPr>
              <a:t>person</a:t>
            </a:r>
            <a:r>
              <a:rPr lang="tr-TR" sz="2000" dirty="0">
                <a:solidFill>
                  <a:schemeClr val="bg1"/>
                </a:solidFill>
              </a:rPr>
              <a:t>.</a:t>
            </a:r>
            <a:endParaRPr lang="en-US" sz="2000" dirty="0">
              <a:solidFill>
                <a:schemeClr val="bg1"/>
              </a:solidFill>
            </a:endParaRPr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id="{29B78022-EEC0-48BC-9833-007EEBC6C0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0716" y="745598"/>
            <a:ext cx="6596652" cy="5211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29953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9" name="Rectangle 78">
            <a:extLst>
              <a:ext uri="{FF2B5EF4-FFF2-40B4-BE49-F238E27FC236}">
                <a16:creationId xmlns:a16="http://schemas.microsoft.com/office/drawing/2014/main" id="{5C9B446A-6343-4E56-90BA-061E4DDF0F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1" name="Freeform: Shape 80">
            <a:extLst>
              <a:ext uri="{FF2B5EF4-FFF2-40B4-BE49-F238E27FC236}">
                <a16:creationId xmlns:a16="http://schemas.microsoft.com/office/drawing/2014/main" id="{3EC72A1B-03D3-499C-B4BF-AC68EEC22B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455673" cy="6858000"/>
          </a:xfrm>
          <a:custGeom>
            <a:avLst/>
            <a:gdLst>
              <a:gd name="connsiteX0" fmla="*/ 0 w 4455673"/>
              <a:gd name="connsiteY0" fmla="*/ 0 h 6858000"/>
              <a:gd name="connsiteX1" fmla="*/ 3242695 w 4455673"/>
              <a:gd name="connsiteY1" fmla="*/ 0 h 6858000"/>
              <a:gd name="connsiteX2" fmla="*/ 3305678 w 4455673"/>
              <a:gd name="connsiteY2" fmla="*/ 69271 h 6858000"/>
              <a:gd name="connsiteX3" fmla="*/ 4455673 w 4455673"/>
              <a:gd name="connsiteY3" fmla="*/ 3429000 h 6858000"/>
              <a:gd name="connsiteX4" fmla="*/ 3305678 w 4455673"/>
              <a:gd name="connsiteY4" fmla="*/ 6788730 h 6858000"/>
              <a:gd name="connsiteX5" fmla="*/ 3242695 w 4455673"/>
              <a:gd name="connsiteY5" fmla="*/ 6858000 h 6858000"/>
              <a:gd name="connsiteX6" fmla="*/ 0 w 4455673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55673" h="6858000">
                <a:moveTo>
                  <a:pt x="0" y="0"/>
                </a:moveTo>
                <a:lnTo>
                  <a:pt x="3242695" y="0"/>
                </a:lnTo>
                <a:lnTo>
                  <a:pt x="3305678" y="69271"/>
                </a:lnTo>
                <a:cubicBezTo>
                  <a:pt x="4016204" y="929100"/>
                  <a:pt x="4455673" y="2116944"/>
                  <a:pt x="4455673" y="3429000"/>
                </a:cubicBezTo>
                <a:cubicBezTo>
                  <a:pt x="4455673" y="4741056"/>
                  <a:pt x="4016204" y="5928900"/>
                  <a:pt x="3305678" y="6788730"/>
                </a:cubicBezTo>
                <a:lnTo>
                  <a:pt x="3242695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83" name="Freeform: Shape 82">
            <a:extLst>
              <a:ext uri="{FF2B5EF4-FFF2-40B4-BE49-F238E27FC236}">
                <a16:creationId xmlns:a16="http://schemas.microsoft.com/office/drawing/2014/main" id="{216322C2-3CF0-4D33-BF90-3F384CF6D2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446529" cy="6858000"/>
          </a:xfrm>
          <a:custGeom>
            <a:avLst/>
            <a:gdLst>
              <a:gd name="connsiteX0" fmla="*/ 0 w 4446529"/>
              <a:gd name="connsiteY0" fmla="*/ 0 h 6858000"/>
              <a:gd name="connsiteX1" fmla="*/ 3233551 w 4446529"/>
              <a:gd name="connsiteY1" fmla="*/ 0 h 6858000"/>
              <a:gd name="connsiteX2" fmla="*/ 3296534 w 4446529"/>
              <a:gd name="connsiteY2" fmla="*/ 69271 h 6858000"/>
              <a:gd name="connsiteX3" fmla="*/ 4446529 w 4446529"/>
              <a:gd name="connsiteY3" fmla="*/ 3429000 h 6858000"/>
              <a:gd name="connsiteX4" fmla="*/ 3296534 w 4446529"/>
              <a:gd name="connsiteY4" fmla="*/ 6788730 h 6858000"/>
              <a:gd name="connsiteX5" fmla="*/ 3233551 w 4446529"/>
              <a:gd name="connsiteY5" fmla="*/ 6858000 h 6858000"/>
              <a:gd name="connsiteX6" fmla="*/ 0 w 444652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46529" h="6858000">
                <a:moveTo>
                  <a:pt x="0" y="0"/>
                </a:moveTo>
                <a:lnTo>
                  <a:pt x="3233551" y="0"/>
                </a:lnTo>
                <a:lnTo>
                  <a:pt x="3296534" y="69271"/>
                </a:lnTo>
                <a:cubicBezTo>
                  <a:pt x="4007060" y="929100"/>
                  <a:pt x="4446529" y="2116944"/>
                  <a:pt x="4446529" y="3429000"/>
                </a:cubicBezTo>
                <a:cubicBezTo>
                  <a:pt x="4446529" y="4741056"/>
                  <a:pt x="4007060" y="5928900"/>
                  <a:pt x="3296534" y="6788730"/>
                </a:cubicBezTo>
                <a:lnTo>
                  <a:pt x="3233551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45C5CB28-C393-4F83-86AD-0A1DC2FA8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4" y="1161288"/>
            <a:ext cx="3438144" cy="1124712"/>
          </a:xfrm>
        </p:spPr>
        <p:txBody>
          <a:bodyPr anchor="b">
            <a:normAutofit/>
          </a:bodyPr>
          <a:lstStyle/>
          <a:p>
            <a:r>
              <a:rPr lang="tr-TR" sz="2800"/>
              <a:t>Let’s write…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3756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034" name="Content Placeholder 1029">
            <a:extLst>
              <a:ext uri="{FF2B5EF4-FFF2-40B4-BE49-F238E27FC236}">
                <a16:creationId xmlns:a16="http://schemas.microsoft.com/office/drawing/2014/main" id="{387681D4-189E-432D-AA26-E3032CAFE1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094" y="2718054"/>
            <a:ext cx="3438906" cy="3207258"/>
          </a:xfrm>
        </p:spPr>
        <p:txBody>
          <a:bodyPr anchor="t">
            <a:normAutofit/>
          </a:bodyPr>
          <a:lstStyle/>
          <a:p>
            <a:r>
              <a:rPr lang="tr-TR" sz="1700" dirty="0"/>
              <a:t>He has </a:t>
            </a:r>
            <a:r>
              <a:rPr lang="tr-TR" sz="1700" dirty="0" err="1"/>
              <a:t>seen</a:t>
            </a:r>
            <a:r>
              <a:rPr lang="tr-TR" sz="1700" dirty="0"/>
              <a:t> Charles </a:t>
            </a:r>
            <a:r>
              <a:rPr lang="tr-TR" sz="1700" dirty="0" err="1"/>
              <a:t>bridge</a:t>
            </a:r>
            <a:r>
              <a:rPr lang="tr-TR" sz="1700" dirty="0"/>
              <a:t>.</a:t>
            </a:r>
          </a:p>
          <a:p>
            <a:r>
              <a:rPr lang="tr-TR" sz="1700" dirty="0"/>
              <a:t>He has </a:t>
            </a:r>
            <a:r>
              <a:rPr lang="tr-TR" sz="1700" dirty="0" err="1"/>
              <a:t>played</a:t>
            </a:r>
            <a:r>
              <a:rPr lang="tr-TR" sz="1700" dirty="0"/>
              <a:t> </a:t>
            </a:r>
            <a:r>
              <a:rPr lang="tr-TR" sz="1700" dirty="0" err="1"/>
              <a:t>voleyball</a:t>
            </a:r>
            <a:r>
              <a:rPr lang="tr-TR" sz="1700" dirty="0"/>
              <a:t>.</a:t>
            </a:r>
          </a:p>
          <a:p>
            <a:r>
              <a:rPr lang="tr-TR" sz="1700" dirty="0"/>
              <a:t>He has </a:t>
            </a:r>
            <a:r>
              <a:rPr lang="tr-TR" sz="1700" dirty="0" err="1"/>
              <a:t>won</a:t>
            </a:r>
            <a:r>
              <a:rPr lang="tr-TR" sz="1700" dirty="0"/>
              <a:t> a </a:t>
            </a:r>
            <a:r>
              <a:rPr lang="tr-TR" sz="1700" dirty="0" err="1"/>
              <a:t>competition</a:t>
            </a:r>
            <a:r>
              <a:rPr lang="tr-TR" sz="1700" dirty="0"/>
              <a:t>.</a:t>
            </a:r>
          </a:p>
          <a:p>
            <a:r>
              <a:rPr lang="tr-TR" sz="1700" dirty="0"/>
              <a:t>He has </a:t>
            </a:r>
            <a:r>
              <a:rPr lang="tr-TR" sz="1700" dirty="0" err="1"/>
              <a:t>learnt</a:t>
            </a:r>
            <a:r>
              <a:rPr lang="tr-TR" sz="1700" dirty="0"/>
              <a:t> English.</a:t>
            </a:r>
          </a:p>
          <a:p>
            <a:r>
              <a:rPr lang="tr-TR" sz="1700" dirty="0"/>
              <a:t>He has </a:t>
            </a:r>
            <a:r>
              <a:rPr lang="tr-TR" sz="1700" dirty="0" err="1"/>
              <a:t>planted</a:t>
            </a:r>
            <a:r>
              <a:rPr lang="tr-TR" sz="1700" dirty="0"/>
              <a:t> a </a:t>
            </a:r>
            <a:r>
              <a:rPr lang="tr-TR" sz="1700" dirty="0" err="1"/>
              <a:t>tree</a:t>
            </a:r>
            <a:r>
              <a:rPr lang="tr-TR" sz="1700" dirty="0"/>
              <a:t>.</a:t>
            </a:r>
          </a:p>
          <a:p>
            <a:r>
              <a:rPr lang="tr-TR" sz="1700" dirty="0"/>
              <a:t>He has </a:t>
            </a:r>
            <a:r>
              <a:rPr lang="tr-TR" sz="1700" dirty="0" err="1"/>
              <a:t>been</a:t>
            </a:r>
            <a:r>
              <a:rPr lang="tr-TR" sz="1700" dirty="0"/>
              <a:t> </a:t>
            </a:r>
            <a:r>
              <a:rPr lang="tr-TR" sz="1700" dirty="0" err="1"/>
              <a:t>to</a:t>
            </a:r>
            <a:r>
              <a:rPr lang="tr-TR" sz="1700" dirty="0"/>
              <a:t> </a:t>
            </a:r>
            <a:r>
              <a:rPr lang="tr-TR" sz="1700" dirty="0" err="1"/>
              <a:t>the</a:t>
            </a:r>
            <a:r>
              <a:rPr lang="tr-TR" sz="1700" dirty="0"/>
              <a:t> UK.</a:t>
            </a:r>
          </a:p>
          <a:p>
            <a:r>
              <a:rPr lang="tr-TR" sz="1700" dirty="0"/>
              <a:t>He has done </a:t>
            </a:r>
            <a:r>
              <a:rPr lang="tr-TR" sz="1700" dirty="0" err="1"/>
              <a:t>bungee</a:t>
            </a:r>
            <a:r>
              <a:rPr lang="tr-TR" sz="1700" dirty="0"/>
              <a:t> </a:t>
            </a:r>
            <a:r>
              <a:rPr lang="tr-TR" sz="1700" dirty="0" err="1"/>
              <a:t>jumping</a:t>
            </a:r>
            <a:r>
              <a:rPr lang="tr-TR" sz="1700" dirty="0"/>
              <a:t>.</a:t>
            </a:r>
          </a:p>
          <a:p>
            <a:pPr marL="0" indent="0">
              <a:buNone/>
            </a:pPr>
            <a:endParaRPr lang="tr-TR" sz="1700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79E3B779-5212-4AC6-AEAB-2BF8282D96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98967" y="887893"/>
            <a:ext cx="6921940" cy="5191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66506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id="{8A6F9759-AC56-45B9-B0D8-9D652031752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6460" y="0"/>
            <a:ext cx="8164612" cy="5810087"/>
          </a:xfrm>
          <a:prstGeom prst="rect">
            <a:avLst/>
          </a:prstGeom>
        </p:spPr>
      </p:pic>
      <p:sp>
        <p:nvSpPr>
          <p:cNvPr id="6" name="Ok: Sola Bükülü 5">
            <a:extLst>
              <a:ext uri="{FF2B5EF4-FFF2-40B4-BE49-F238E27FC236}">
                <a16:creationId xmlns:a16="http://schemas.microsoft.com/office/drawing/2014/main" id="{630C63D9-EA42-49C0-8E45-930CB66969F6}"/>
              </a:ext>
            </a:extLst>
          </p:cNvPr>
          <p:cNvSpPr/>
          <p:nvPr/>
        </p:nvSpPr>
        <p:spPr>
          <a:xfrm>
            <a:off x="2579867" y="3694375"/>
            <a:ext cx="688156" cy="1055803"/>
          </a:xfrm>
          <a:prstGeom prst="curvedLeftArrow">
            <a:avLst>
              <a:gd name="adj1" fmla="val 14525"/>
              <a:gd name="adj2" fmla="val 50000"/>
              <a:gd name="adj3" fmla="val 275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7" name="Ok: Sağa Bükülü 6">
            <a:extLst>
              <a:ext uri="{FF2B5EF4-FFF2-40B4-BE49-F238E27FC236}">
                <a16:creationId xmlns:a16="http://schemas.microsoft.com/office/drawing/2014/main" id="{E019908D-2267-4D3B-9975-E3BE8F239C82}"/>
              </a:ext>
            </a:extLst>
          </p:cNvPr>
          <p:cNvSpPr/>
          <p:nvPr/>
        </p:nvSpPr>
        <p:spPr>
          <a:xfrm>
            <a:off x="3367845" y="3694375"/>
            <a:ext cx="547873" cy="1055803"/>
          </a:xfrm>
          <a:prstGeom prst="curvedRightArrow">
            <a:avLst>
              <a:gd name="adj1" fmla="val 25000"/>
              <a:gd name="adj2" fmla="val 4496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id="{C3CDD8A0-57CE-426E-AE06-5871E4777EAE}"/>
              </a:ext>
            </a:extLst>
          </p:cNvPr>
          <p:cNvSpPr txBox="1"/>
          <p:nvPr/>
        </p:nvSpPr>
        <p:spPr>
          <a:xfrm>
            <a:off x="34630" y="4330259"/>
            <a:ext cx="25452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</a:t>
            </a: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visited</a:t>
            </a: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theatre</a:t>
            </a: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2015.</a:t>
            </a:r>
          </a:p>
        </p:txBody>
      </p:sp>
      <p:sp>
        <p:nvSpPr>
          <p:cNvPr id="10" name="Metin kutusu 9">
            <a:extLst>
              <a:ext uri="{FF2B5EF4-FFF2-40B4-BE49-F238E27FC236}">
                <a16:creationId xmlns:a16="http://schemas.microsoft.com/office/drawing/2014/main" id="{B343A2F9-FE86-4442-9503-9C030F5E0F9A}"/>
              </a:ext>
            </a:extLst>
          </p:cNvPr>
          <p:cNvSpPr txBox="1"/>
          <p:nvPr/>
        </p:nvSpPr>
        <p:spPr>
          <a:xfrm>
            <a:off x="3854900" y="4475598"/>
            <a:ext cx="25452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tr-T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</a:t>
            </a: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at </a:t>
            </a:r>
            <a:r>
              <a:rPr lang="tr-T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school</a:t>
            </a: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yesterday</a:t>
            </a:r>
            <a:r>
              <a:rPr lang="tr-TR" dirty="0"/>
              <a:t>.</a:t>
            </a:r>
          </a:p>
        </p:txBody>
      </p:sp>
      <p:cxnSp>
        <p:nvCxnSpPr>
          <p:cNvPr id="15" name="Düz Ok Bağlayıcısı 14">
            <a:extLst>
              <a:ext uri="{FF2B5EF4-FFF2-40B4-BE49-F238E27FC236}">
                <a16:creationId xmlns:a16="http://schemas.microsoft.com/office/drawing/2014/main" id="{1AD1CC9A-2E54-4AC9-986F-8C80B0778DCA}"/>
              </a:ext>
            </a:extLst>
          </p:cNvPr>
          <p:cNvCxnSpPr>
            <a:cxnSpLocks/>
          </p:cNvCxnSpPr>
          <p:nvPr/>
        </p:nvCxnSpPr>
        <p:spPr>
          <a:xfrm>
            <a:off x="9115219" y="2493389"/>
            <a:ext cx="632096" cy="9356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Metin kutusu 16">
            <a:extLst>
              <a:ext uri="{FF2B5EF4-FFF2-40B4-BE49-F238E27FC236}">
                <a16:creationId xmlns:a16="http://schemas.microsoft.com/office/drawing/2014/main" id="{F0EECDD5-EAA2-44C5-9796-9CBCBF029A1E}"/>
              </a:ext>
            </a:extLst>
          </p:cNvPr>
          <p:cNvSpPr txBox="1"/>
          <p:nvPr/>
        </p:nvSpPr>
        <p:spPr>
          <a:xfrm>
            <a:off x="9266548" y="3525625"/>
            <a:ext cx="28186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tr-T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have</a:t>
            </a: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tried</a:t>
            </a: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Chinese</a:t>
            </a: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food</a:t>
            </a: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384332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55B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C3728ECF-3E2A-4BEE-A467-4009209F74E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81956" y="643467"/>
            <a:ext cx="7428088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7998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25B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C32C1F21-7CE2-49D8-A33F-A47C525CCCC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84443" y="480059"/>
            <a:ext cx="8511701" cy="5734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58694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403</Words>
  <Application>Microsoft Office PowerPoint</Application>
  <PresentationFormat>Geniş ekran</PresentationFormat>
  <Paragraphs>52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Office Teması</vt:lpstr>
      <vt:lpstr>Present Perfect &amp; Simple Past</vt:lpstr>
      <vt:lpstr>Let’s remember </vt:lpstr>
      <vt:lpstr>I have seen the Eiffel Tower this year.    ͢     Present perfect   I saw the Eiffel Tower in 2012.     ͢     Simple past</vt:lpstr>
      <vt:lpstr>Some examples:</vt:lpstr>
      <vt:lpstr>Some examples:</vt:lpstr>
      <vt:lpstr>Let’s write…</vt:lpstr>
      <vt:lpstr>PowerPoint Sunusu</vt:lpstr>
      <vt:lpstr>PowerPoint Sunusu</vt:lpstr>
      <vt:lpstr>PowerPoint Sunusu</vt:lpstr>
      <vt:lpstr>Detail…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 Perfect &amp; Simple Past</dc:title>
  <dc:creator>merih özbayrak</dc:creator>
  <cp:lastModifiedBy>merih özbayrak</cp:lastModifiedBy>
  <cp:revision>12</cp:revision>
  <dcterms:created xsi:type="dcterms:W3CDTF">2021-12-22T12:44:19Z</dcterms:created>
  <dcterms:modified xsi:type="dcterms:W3CDTF">2021-12-25T09:56:57Z</dcterms:modified>
</cp:coreProperties>
</file>