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sldIdLst>
    <p:sldId id="256" r:id="rId2"/>
    <p:sldId id="260" r:id="rId3"/>
    <p:sldId id="280" r:id="rId4"/>
    <p:sldId id="266" r:id="rId5"/>
    <p:sldId id="268" r:id="rId6"/>
    <p:sldId id="270" r:id="rId7"/>
    <p:sldId id="271" r:id="rId8"/>
    <p:sldId id="269" r:id="rId9"/>
    <p:sldId id="316" r:id="rId10"/>
    <p:sldId id="281" r:id="rId11"/>
    <p:sldId id="317" r:id="rId12"/>
    <p:sldId id="257" r:id="rId13"/>
    <p:sldId id="258" r:id="rId14"/>
    <p:sldId id="259" r:id="rId15"/>
    <p:sldId id="324" r:id="rId16"/>
    <p:sldId id="325" r:id="rId17"/>
    <p:sldId id="326" r:id="rId18"/>
    <p:sldId id="327" r:id="rId19"/>
    <p:sldId id="318" r:id="rId20"/>
    <p:sldId id="261" r:id="rId21"/>
    <p:sldId id="262" r:id="rId22"/>
    <p:sldId id="321" r:id="rId23"/>
    <p:sldId id="322" r:id="rId24"/>
    <p:sldId id="323" r:id="rId25"/>
    <p:sldId id="263" r:id="rId26"/>
    <p:sldId id="264" r:id="rId27"/>
    <p:sldId id="265" r:id="rId28"/>
    <p:sldId id="319" r:id="rId29"/>
    <p:sldId id="267" r:id="rId30"/>
    <p:sldId id="320" r:id="rId31"/>
    <p:sldId id="328" r:id="rId32"/>
    <p:sldId id="329" r:id="rId33"/>
    <p:sldId id="330" r:id="rId34"/>
    <p:sldId id="331" r:id="rId35"/>
    <p:sldId id="332" r:id="rId36"/>
    <p:sldId id="333" r:id="rId37"/>
    <p:sldId id="334" r:id="rId3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6" Type="http://schemas.openxmlformats.org/officeDocument/2006/relationships/image" Target="../media/image24.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6" Type="http://schemas.openxmlformats.org/officeDocument/2006/relationships/image" Target="../media/image24.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A4B18-D6DE-49C9-95D6-DA3E01110D2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074FDF9-57E0-48AC-AEF8-63339D503AE4}">
      <dgm:prSet/>
      <dgm:spPr/>
      <dgm:t>
        <a:bodyPr/>
        <a:lstStyle/>
        <a:p>
          <a:r>
            <a:rPr lang="tr-TR"/>
            <a:t>Dünya Sağlık Örgütü-WHO</a:t>
          </a:r>
          <a:endParaRPr lang="en-US"/>
        </a:p>
      </dgm:t>
    </dgm:pt>
    <dgm:pt modelId="{F9FA70B2-D3B2-41ED-AC54-6E71392A9ECF}" type="parTrans" cxnId="{28151DBC-BF0D-48DD-852B-26AE71E01655}">
      <dgm:prSet/>
      <dgm:spPr/>
      <dgm:t>
        <a:bodyPr/>
        <a:lstStyle/>
        <a:p>
          <a:endParaRPr lang="en-US"/>
        </a:p>
      </dgm:t>
    </dgm:pt>
    <dgm:pt modelId="{35F55A44-CEE7-4509-8DA7-11F47CE3D563}" type="sibTrans" cxnId="{28151DBC-BF0D-48DD-852B-26AE71E01655}">
      <dgm:prSet/>
      <dgm:spPr/>
      <dgm:t>
        <a:bodyPr/>
        <a:lstStyle/>
        <a:p>
          <a:endParaRPr lang="en-US"/>
        </a:p>
      </dgm:t>
    </dgm:pt>
    <dgm:pt modelId="{249E5183-BE52-47E2-9BC3-37626848AA9D}">
      <dgm:prSet/>
      <dgm:spPr/>
      <dgm:t>
        <a:bodyPr/>
        <a:lstStyle/>
        <a:p>
          <a:r>
            <a:rPr lang="tr-TR"/>
            <a:t>“Sağlık, yalnızca hastalık veya sakatlığın olmaması değil, bedensel, ruhsal ve sosyal yönden tam bir iyilik halidir.”</a:t>
          </a:r>
          <a:endParaRPr lang="en-US"/>
        </a:p>
      </dgm:t>
    </dgm:pt>
    <dgm:pt modelId="{2BB2E2E7-7363-4CDC-AB6E-0F7C05C6815F}" type="parTrans" cxnId="{E7616133-55BC-42DF-A8F2-4FDA65F1B426}">
      <dgm:prSet/>
      <dgm:spPr/>
      <dgm:t>
        <a:bodyPr/>
        <a:lstStyle/>
        <a:p>
          <a:endParaRPr lang="en-US"/>
        </a:p>
      </dgm:t>
    </dgm:pt>
    <dgm:pt modelId="{1691AB15-7F66-45F0-86CC-0BC503317B0F}" type="sibTrans" cxnId="{E7616133-55BC-42DF-A8F2-4FDA65F1B426}">
      <dgm:prSet/>
      <dgm:spPr/>
      <dgm:t>
        <a:bodyPr/>
        <a:lstStyle/>
        <a:p>
          <a:endParaRPr lang="en-US"/>
        </a:p>
      </dgm:t>
    </dgm:pt>
    <dgm:pt modelId="{D149201A-3B0C-4D2E-A4F8-9D814EB753B0}" type="pres">
      <dgm:prSet presAssocID="{019A4B18-D6DE-49C9-95D6-DA3E01110D27}" presName="root" presStyleCnt="0">
        <dgm:presLayoutVars>
          <dgm:dir/>
          <dgm:resizeHandles val="exact"/>
        </dgm:presLayoutVars>
      </dgm:prSet>
      <dgm:spPr/>
    </dgm:pt>
    <dgm:pt modelId="{28AD2142-7D41-4A46-88FB-35DB394E8DCF}" type="pres">
      <dgm:prSet presAssocID="{1074FDF9-57E0-48AC-AEF8-63339D503AE4}" presName="compNode" presStyleCnt="0"/>
      <dgm:spPr/>
    </dgm:pt>
    <dgm:pt modelId="{D24631C4-B805-448E-A97F-3083ED8D972A}" type="pres">
      <dgm:prSet presAssocID="{1074FDF9-57E0-48AC-AEF8-63339D503AE4}" presName="bgRect" presStyleLbl="bgShp" presStyleIdx="0" presStyleCnt="2"/>
      <dgm:spPr/>
    </dgm:pt>
    <dgm:pt modelId="{F0A747D8-A0DA-4010-8754-B1FFC500864D}" type="pres">
      <dgm:prSet presAssocID="{1074FDF9-57E0-48AC-AEF8-63339D503AE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Americas"/>
        </a:ext>
      </dgm:extLst>
    </dgm:pt>
    <dgm:pt modelId="{06EBDA63-29FA-471D-A822-7805716763DF}" type="pres">
      <dgm:prSet presAssocID="{1074FDF9-57E0-48AC-AEF8-63339D503AE4}" presName="spaceRect" presStyleCnt="0"/>
      <dgm:spPr/>
    </dgm:pt>
    <dgm:pt modelId="{BF0F2F6F-5D0E-4910-BEB0-38D7954BBB57}" type="pres">
      <dgm:prSet presAssocID="{1074FDF9-57E0-48AC-AEF8-63339D503AE4}" presName="parTx" presStyleLbl="revTx" presStyleIdx="0" presStyleCnt="2">
        <dgm:presLayoutVars>
          <dgm:chMax val="0"/>
          <dgm:chPref val="0"/>
        </dgm:presLayoutVars>
      </dgm:prSet>
      <dgm:spPr/>
    </dgm:pt>
    <dgm:pt modelId="{8558BF20-9E74-4637-9991-CB17C1991472}" type="pres">
      <dgm:prSet presAssocID="{35F55A44-CEE7-4509-8DA7-11F47CE3D563}" presName="sibTrans" presStyleCnt="0"/>
      <dgm:spPr/>
    </dgm:pt>
    <dgm:pt modelId="{7FA098C1-2A6C-4FFE-BF1C-F330345BA1A9}" type="pres">
      <dgm:prSet presAssocID="{249E5183-BE52-47E2-9BC3-37626848AA9D}" presName="compNode" presStyleCnt="0"/>
      <dgm:spPr/>
    </dgm:pt>
    <dgm:pt modelId="{25666468-CF84-459E-98D2-B306F287C61E}" type="pres">
      <dgm:prSet presAssocID="{249E5183-BE52-47E2-9BC3-37626848AA9D}" presName="bgRect" presStyleLbl="bgShp" presStyleIdx="1" presStyleCnt="2"/>
      <dgm:spPr/>
    </dgm:pt>
    <dgm:pt modelId="{9DBDF571-60DF-462E-B1DF-6DDE5AA4F971}" type="pres">
      <dgm:prSet presAssocID="{249E5183-BE52-47E2-9BC3-37626848AA9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oskop"/>
        </a:ext>
      </dgm:extLst>
    </dgm:pt>
    <dgm:pt modelId="{BAAABB4C-DE56-4A3E-89B8-0F3B47467531}" type="pres">
      <dgm:prSet presAssocID="{249E5183-BE52-47E2-9BC3-37626848AA9D}" presName="spaceRect" presStyleCnt="0"/>
      <dgm:spPr/>
    </dgm:pt>
    <dgm:pt modelId="{E4A7B5C7-2975-423C-8B62-C796952D8756}" type="pres">
      <dgm:prSet presAssocID="{249E5183-BE52-47E2-9BC3-37626848AA9D}" presName="parTx" presStyleLbl="revTx" presStyleIdx="1" presStyleCnt="2">
        <dgm:presLayoutVars>
          <dgm:chMax val="0"/>
          <dgm:chPref val="0"/>
        </dgm:presLayoutVars>
      </dgm:prSet>
      <dgm:spPr/>
    </dgm:pt>
  </dgm:ptLst>
  <dgm:cxnLst>
    <dgm:cxn modelId="{06B68807-1964-4464-AB2A-97899F9B002F}" type="presOf" srcId="{019A4B18-D6DE-49C9-95D6-DA3E01110D27}" destId="{D149201A-3B0C-4D2E-A4F8-9D814EB753B0}" srcOrd="0" destOrd="0" presId="urn:microsoft.com/office/officeart/2018/2/layout/IconVerticalSolidList"/>
    <dgm:cxn modelId="{E7616133-55BC-42DF-A8F2-4FDA65F1B426}" srcId="{019A4B18-D6DE-49C9-95D6-DA3E01110D27}" destId="{249E5183-BE52-47E2-9BC3-37626848AA9D}" srcOrd="1" destOrd="0" parTransId="{2BB2E2E7-7363-4CDC-AB6E-0F7C05C6815F}" sibTransId="{1691AB15-7F66-45F0-86CC-0BC503317B0F}"/>
    <dgm:cxn modelId="{DAD30E45-C5FD-4039-9C45-74E313029969}" type="presOf" srcId="{1074FDF9-57E0-48AC-AEF8-63339D503AE4}" destId="{BF0F2F6F-5D0E-4910-BEB0-38D7954BBB57}" srcOrd="0" destOrd="0" presId="urn:microsoft.com/office/officeart/2018/2/layout/IconVerticalSolidList"/>
    <dgm:cxn modelId="{28151DBC-BF0D-48DD-852B-26AE71E01655}" srcId="{019A4B18-D6DE-49C9-95D6-DA3E01110D27}" destId="{1074FDF9-57E0-48AC-AEF8-63339D503AE4}" srcOrd="0" destOrd="0" parTransId="{F9FA70B2-D3B2-41ED-AC54-6E71392A9ECF}" sibTransId="{35F55A44-CEE7-4509-8DA7-11F47CE3D563}"/>
    <dgm:cxn modelId="{078AB6FE-AF2D-4D42-9B73-7A08B27AF750}" type="presOf" srcId="{249E5183-BE52-47E2-9BC3-37626848AA9D}" destId="{E4A7B5C7-2975-423C-8B62-C796952D8756}" srcOrd="0" destOrd="0" presId="urn:microsoft.com/office/officeart/2018/2/layout/IconVerticalSolidList"/>
    <dgm:cxn modelId="{A4C39E40-A1E7-4433-A1F2-7A7223558D8C}" type="presParOf" srcId="{D149201A-3B0C-4D2E-A4F8-9D814EB753B0}" destId="{28AD2142-7D41-4A46-88FB-35DB394E8DCF}" srcOrd="0" destOrd="0" presId="urn:microsoft.com/office/officeart/2018/2/layout/IconVerticalSolidList"/>
    <dgm:cxn modelId="{3ED5814A-14B9-4C7D-BC55-5778EB848C19}" type="presParOf" srcId="{28AD2142-7D41-4A46-88FB-35DB394E8DCF}" destId="{D24631C4-B805-448E-A97F-3083ED8D972A}" srcOrd="0" destOrd="0" presId="urn:microsoft.com/office/officeart/2018/2/layout/IconVerticalSolidList"/>
    <dgm:cxn modelId="{D7D9078A-6BEF-487A-8D98-CED1294C2BB1}" type="presParOf" srcId="{28AD2142-7D41-4A46-88FB-35DB394E8DCF}" destId="{F0A747D8-A0DA-4010-8754-B1FFC500864D}" srcOrd="1" destOrd="0" presId="urn:microsoft.com/office/officeart/2018/2/layout/IconVerticalSolidList"/>
    <dgm:cxn modelId="{321AB1A2-959D-40D7-B16F-58BA9A9C2180}" type="presParOf" srcId="{28AD2142-7D41-4A46-88FB-35DB394E8DCF}" destId="{06EBDA63-29FA-471D-A822-7805716763DF}" srcOrd="2" destOrd="0" presId="urn:microsoft.com/office/officeart/2018/2/layout/IconVerticalSolidList"/>
    <dgm:cxn modelId="{68FE92A8-5372-425D-8A3B-250CD34EAC7A}" type="presParOf" srcId="{28AD2142-7D41-4A46-88FB-35DB394E8DCF}" destId="{BF0F2F6F-5D0E-4910-BEB0-38D7954BBB57}" srcOrd="3" destOrd="0" presId="urn:microsoft.com/office/officeart/2018/2/layout/IconVerticalSolidList"/>
    <dgm:cxn modelId="{396D08E2-76A3-454E-8443-CF7F648A0843}" type="presParOf" srcId="{D149201A-3B0C-4D2E-A4F8-9D814EB753B0}" destId="{8558BF20-9E74-4637-9991-CB17C1991472}" srcOrd="1" destOrd="0" presId="urn:microsoft.com/office/officeart/2018/2/layout/IconVerticalSolidList"/>
    <dgm:cxn modelId="{A3DE33A3-32DD-4861-A354-79E192CC0BAA}" type="presParOf" srcId="{D149201A-3B0C-4D2E-A4F8-9D814EB753B0}" destId="{7FA098C1-2A6C-4FFE-BF1C-F330345BA1A9}" srcOrd="2" destOrd="0" presId="urn:microsoft.com/office/officeart/2018/2/layout/IconVerticalSolidList"/>
    <dgm:cxn modelId="{0E192DF7-38EF-4C47-BBDB-60C2AB86C59D}" type="presParOf" srcId="{7FA098C1-2A6C-4FFE-BF1C-F330345BA1A9}" destId="{25666468-CF84-459E-98D2-B306F287C61E}" srcOrd="0" destOrd="0" presId="urn:microsoft.com/office/officeart/2018/2/layout/IconVerticalSolidList"/>
    <dgm:cxn modelId="{C04739A8-A62A-4B6A-9124-D53C08A03F83}" type="presParOf" srcId="{7FA098C1-2A6C-4FFE-BF1C-F330345BA1A9}" destId="{9DBDF571-60DF-462E-B1DF-6DDE5AA4F971}" srcOrd="1" destOrd="0" presId="urn:microsoft.com/office/officeart/2018/2/layout/IconVerticalSolidList"/>
    <dgm:cxn modelId="{CE8082FF-2EF0-49D7-8C5D-116A90966220}" type="presParOf" srcId="{7FA098C1-2A6C-4FFE-BF1C-F330345BA1A9}" destId="{BAAABB4C-DE56-4A3E-89B8-0F3B47467531}" srcOrd="2" destOrd="0" presId="urn:microsoft.com/office/officeart/2018/2/layout/IconVerticalSolidList"/>
    <dgm:cxn modelId="{B1CEA225-722C-4C84-AEA2-1F6E8C259985}" type="presParOf" srcId="{7FA098C1-2A6C-4FFE-BF1C-F330345BA1A9}" destId="{E4A7B5C7-2975-423C-8B62-C796952D875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39F79-D0E2-4726-A420-E2DA84AA5A1B}" type="doc">
      <dgm:prSet loTypeId="urn:microsoft.com/office/officeart/2016/7/layout/RepeatingBendingProcessNew" loCatId="process" qsTypeId="urn:microsoft.com/office/officeart/2005/8/quickstyle/simple4" qsCatId="simple" csTypeId="urn:microsoft.com/office/officeart/2005/8/colors/colorful2" csCatId="colorful"/>
      <dgm:spPr/>
      <dgm:t>
        <a:bodyPr/>
        <a:lstStyle/>
        <a:p>
          <a:endParaRPr lang="en-US"/>
        </a:p>
      </dgm:t>
    </dgm:pt>
    <dgm:pt modelId="{684A49DB-F3F5-4CFA-8B0E-C364FB7209CE}">
      <dgm:prSet/>
      <dgm:spPr/>
      <dgm:t>
        <a:bodyPr/>
        <a:lstStyle/>
        <a:p>
          <a:r>
            <a:rPr lang="tr-TR" b="1" dirty="0"/>
            <a:t>Tarihsel Süreçte Sağlık Anlayışları:</a:t>
          </a:r>
          <a:endParaRPr lang="en-US" dirty="0"/>
        </a:p>
      </dgm:t>
    </dgm:pt>
    <dgm:pt modelId="{004EFF18-E41F-4EBA-8728-0D34CD5E5632}" type="parTrans" cxnId="{3F6434E5-5F06-446A-A734-D1F1B89DA42A}">
      <dgm:prSet/>
      <dgm:spPr/>
      <dgm:t>
        <a:bodyPr/>
        <a:lstStyle/>
        <a:p>
          <a:endParaRPr lang="en-US"/>
        </a:p>
      </dgm:t>
    </dgm:pt>
    <dgm:pt modelId="{EAB8DA90-81A8-42ED-9CAC-CEBD75A9C948}" type="sibTrans" cxnId="{3F6434E5-5F06-446A-A734-D1F1B89DA42A}">
      <dgm:prSet/>
      <dgm:spPr/>
      <dgm:t>
        <a:bodyPr/>
        <a:lstStyle/>
        <a:p>
          <a:endParaRPr lang="en-US"/>
        </a:p>
      </dgm:t>
    </dgm:pt>
    <dgm:pt modelId="{170ABFA5-308A-47D3-BCC2-79CE31CA849F}">
      <dgm:prSet/>
      <dgm:spPr/>
      <dgm:t>
        <a:bodyPr/>
        <a:lstStyle/>
        <a:p>
          <a:r>
            <a:rPr lang="tr-TR" b="1" dirty="0"/>
            <a:t>Antik dönem:</a:t>
          </a:r>
          <a:r>
            <a:rPr lang="tr-TR" dirty="0"/>
            <a:t> Sağlık = </a:t>
          </a:r>
          <a:r>
            <a:rPr lang="tr-TR" dirty="0" err="1"/>
            <a:t>hastalıksızlık</a:t>
          </a:r>
          <a:r>
            <a:rPr lang="tr-TR" dirty="0"/>
            <a:t>, tanrısal güçlerle ilişkilendirilmiş.</a:t>
          </a:r>
          <a:endParaRPr lang="en-US" dirty="0"/>
        </a:p>
      </dgm:t>
    </dgm:pt>
    <dgm:pt modelId="{41A505E7-EDE3-4929-9C55-378F9C99A5D1}" type="parTrans" cxnId="{7B608DEA-23A0-4B6C-8131-3F65EE764039}">
      <dgm:prSet/>
      <dgm:spPr/>
      <dgm:t>
        <a:bodyPr/>
        <a:lstStyle/>
        <a:p>
          <a:endParaRPr lang="en-US"/>
        </a:p>
      </dgm:t>
    </dgm:pt>
    <dgm:pt modelId="{D964B479-1992-41BC-9900-4162C2ABBD5C}" type="sibTrans" cxnId="{7B608DEA-23A0-4B6C-8131-3F65EE764039}">
      <dgm:prSet/>
      <dgm:spPr/>
      <dgm:t>
        <a:bodyPr/>
        <a:lstStyle/>
        <a:p>
          <a:endParaRPr lang="en-US"/>
        </a:p>
      </dgm:t>
    </dgm:pt>
    <dgm:pt modelId="{4EB4F591-7E35-4B29-BE26-544194F53E46}">
      <dgm:prSet/>
      <dgm:spPr/>
      <dgm:t>
        <a:bodyPr/>
        <a:lstStyle/>
        <a:p>
          <a:r>
            <a:rPr lang="tr-TR" b="1"/>
            <a:t>Ortaçağ:</a:t>
          </a:r>
          <a:r>
            <a:rPr lang="tr-TR"/>
            <a:t> Dini inançlar ve kader anlayışı ön planda.</a:t>
          </a:r>
          <a:endParaRPr lang="en-US"/>
        </a:p>
      </dgm:t>
    </dgm:pt>
    <dgm:pt modelId="{1DA90F15-554C-4FF1-A3BA-03D44458F473}" type="parTrans" cxnId="{C3AA4E51-4B86-4BBE-B80D-444AD250CB17}">
      <dgm:prSet/>
      <dgm:spPr/>
      <dgm:t>
        <a:bodyPr/>
        <a:lstStyle/>
        <a:p>
          <a:endParaRPr lang="en-US"/>
        </a:p>
      </dgm:t>
    </dgm:pt>
    <dgm:pt modelId="{9425E093-5EBE-4B43-9AE9-54C1ACFAC8A7}" type="sibTrans" cxnId="{C3AA4E51-4B86-4BBE-B80D-444AD250CB17}">
      <dgm:prSet/>
      <dgm:spPr/>
      <dgm:t>
        <a:bodyPr/>
        <a:lstStyle/>
        <a:p>
          <a:endParaRPr lang="en-US"/>
        </a:p>
      </dgm:t>
    </dgm:pt>
    <dgm:pt modelId="{40221DBE-AEAB-4E34-8103-0F158D528519}">
      <dgm:prSet/>
      <dgm:spPr/>
      <dgm:t>
        <a:bodyPr/>
        <a:lstStyle/>
        <a:p>
          <a:r>
            <a:rPr lang="tr-TR" b="1"/>
            <a:t>19. yüzyıl:</a:t>
          </a:r>
          <a:r>
            <a:rPr lang="tr-TR"/>
            <a:t> Biyomedikal model → sağlık, hastalıkların teşhisi ve tedavisi olarak görülüyor.</a:t>
          </a:r>
          <a:endParaRPr lang="en-US"/>
        </a:p>
      </dgm:t>
    </dgm:pt>
    <dgm:pt modelId="{4C11BAB9-01C3-4D38-8D37-2746FCCF476C}" type="parTrans" cxnId="{2BFC310E-72C8-4D70-BF95-E34436F886C5}">
      <dgm:prSet/>
      <dgm:spPr/>
      <dgm:t>
        <a:bodyPr/>
        <a:lstStyle/>
        <a:p>
          <a:endParaRPr lang="en-US"/>
        </a:p>
      </dgm:t>
    </dgm:pt>
    <dgm:pt modelId="{E0113A30-2C85-4B3F-BB97-686FB3F139CB}" type="sibTrans" cxnId="{2BFC310E-72C8-4D70-BF95-E34436F886C5}">
      <dgm:prSet/>
      <dgm:spPr/>
      <dgm:t>
        <a:bodyPr/>
        <a:lstStyle/>
        <a:p>
          <a:endParaRPr lang="en-US"/>
        </a:p>
      </dgm:t>
    </dgm:pt>
    <dgm:pt modelId="{7B1C9007-EBDB-4F63-B87A-C2ACD1794BF7}">
      <dgm:prSet/>
      <dgm:spPr/>
      <dgm:t>
        <a:bodyPr/>
        <a:lstStyle/>
        <a:p>
          <a:r>
            <a:rPr lang="tr-TR" b="1"/>
            <a:t>20. yüzyıl:</a:t>
          </a:r>
          <a:r>
            <a:rPr lang="tr-TR"/>
            <a:t> Sosyal tıp yaklaşımı → çevre, toplum, yaşam koşulları da sağlık üzerinde etkili.</a:t>
          </a:r>
          <a:endParaRPr lang="en-US"/>
        </a:p>
      </dgm:t>
    </dgm:pt>
    <dgm:pt modelId="{BEA9AF7C-C6F0-4DDD-9D94-F9DF7AF80A49}" type="parTrans" cxnId="{8F67CCD1-3F28-48CF-A2F0-B3715B7184F6}">
      <dgm:prSet/>
      <dgm:spPr/>
      <dgm:t>
        <a:bodyPr/>
        <a:lstStyle/>
        <a:p>
          <a:endParaRPr lang="en-US"/>
        </a:p>
      </dgm:t>
    </dgm:pt>
    <dgm:pt modelId="{CBCDC8B2-1B90-44BF-8592-0350BF643ED4}" type="sibTrans" cxnId="{8F67CCD1-3F28-48CF-A2F0-B3715B7184F6}">
      <dgm:prSet/>
      <dgm:spPr/>
      <dgm:t>
        <a:bodyPr/>
        <a:lstStyle/>
        <a:p>
          <a:endParaRPr lang="en-US"/>
        </a:p>
      </dgm:t>
    </dgm:pt>
    <dgm:pt modelId="{8585A254-F38A-47E8-A243-74951D2704EA}">
      <dgm:prSet/>
      <dgm:spPr/>
      <dgm:t>
        <a:bodyPr/>
        <a:lstStyle/>
        <a:p>
          <a:r>
            <a:rPr lang="tr-TR" b="1"/>
            <a:t>21. yüzyıl:</a:t>
          </a:r>
          <a:r>
            <a:rPr lang="tr-TR"/>
            <a:t> Holistik yaklaşım → sağlık, bireysel, sosyal, kültürel ve çevresel faktörlerin bir bütünü.</a:t>
          </a:r>
          <a:endParaRPr lang="en-US"/>
        </a:p>
      </dgm:t>
    </dgm:pt>
    <dgm:pt modelId="{28E4269C-4715-4ACD-AC03-F88C973D6495}" type="parTrans" cxnId="{C0D05959-776C-4D04-B50D-9FC8B2AEA58B}">
      <dgm:prSet/>
      <dgm:spPr/>
      <dgm:t>
        <a:bodyPr/>
        <a:lstStyle/>
        <a:p>
          <a:endParaRPr lang="en-US"/>
        </a:p>
      </dgm:t>
    </dgm:pt>
    <dgm:pt modelId="{7C781613-2142-4539-95EA-A2D3A0DFF7C1}" type="sibTrans" cxnId="{C0D05959-776C-4D04-B50D-9FC8B2AEA58B}">
      <dgm:prSet/>
      <dgm:spPr/>
      <dgm:t>
        <a:bodyPr/>
        <a:lstStyle/>
        <a:p>
          <a:endParaRPr lang="en-US"/>
        </a:p>
      </dgm:t>
    </dgm:pt>
    <dgm:pt modelId="{3B5BC4C2-6F76-4876-B2DD-78380966660F}" type="pres">
      <dgm:prSet presAssocID="{8EA39F79-D0E2-4726-A420-E2DA84AA5A1B}" presName="Name0" presStyleCnt="0">
        <dgm:presLayoutVars>
          <dgm:dir/>
          <dgm:resizeHandles val="exact"/>
        </dgm:presLayoutVars>
      </dgm:prSet>
      <dgm:spPr/>
    </dgm:pt>
    <dgm:pt modelId="{D626603D-0315-4CED-8EEC-2E60EF3526FB}" type="pres">
      <dgm:prSet presAssocID="{684A49DB-F3F5-4CFA-8B0E-C364FB7209CE}" presName="node" presStyleLbl="node1" presStyleIdx="0" presStyleCnt="6">
        <dgm:presLayoutVars>
          <dgm:bulletEnabled val="1"/>
        </dgm:presLayoutVars>
      </dgm:prSet>
      <dgm:spPr/>
    </dgm:pt>
    <dgm:pt modelId="{457192D0-9B8A-48A3-9229-AB1F6FCDADD3}" type="pres">
      <dgm:prSet presAssocID="{EAB8DA90-81A8-42ED-9CAC-CEBD75A9C948}" presName="sibTrans" presStyleLbl="sibTrans1D1" presStyleIdx="0" presStyleCnt="5"/>
      <dgm:spPr/>
    </dgm:pt>
    <dgm:pt modelId="{BA6DE30D-71D8-4CD2-B5ED-095BACC4D226}" type="pres">
      <dgm:prSet presAssocID="{EAB8DA90-81A8-42ED-9CAC-CEBD75A9C948}" presName="connectorText" presStyleLbl="sibTrans1D1" presStyleIdx="0" presStyleCnt="5"/>
      <dgm:spPr/>
    </dgm:pt>
    <dgm:pt modelId="{8030EB34-4528-4892-8D73-70C8752A9C38}" type="pres">
      <dgm:prSet presAssocID="{170ABFA5-308A-47D3-BCC2-79CE31CA849F}" presName="node" presStyleLbl="node1" presStyleIdx="1" presStyleCnt="6">
        <dgm:presLayoutVars>
          <dgm:bulletEnabled val="1"/>
        </dgm:presLayoutVars>
      </dgm:prSet>
      <dgm:spPr/>
    </dgm:pt>
    <dgm:pt modelId="{87A51667-DE38-4860-9083-1DC1418BC0A7}" type="pres">
      <dgm:prSet presAssocID="{D964B479-1992-41BC-9900-4162C2ABBD5C}" presName="sibTrans" presStyleLbl="sibTrans1D1" presStyleIdx="1" presStyleCnt="5"/>
      <dgm:spPr/>
    </dgm:pt>
    <dgm:pt modelId="{DEB450E6-9C3A-4F49-ACFB-C39BFD5EAEB2}" type="pres">
      <dgm:prSet presAssocID="{D964B479-1992-41BC-9900-4162C2ABBD5C}" presName="connectorText" presStyleLbl="sibTrans1D1" presStyleIdx="1" presStyleCnt="5"/>
      <dgm:spPr/>
    </dgm:pt>
    <dgm:pt modelId="{BD21F0D3-96A4-4F99-99F6-8EEFA6C3102A}" type="pres">
      <dgm:prSet presAssocID="{4EB4F591-7E35-4B29-BE26-544194F53E46}" presName="node" presStyleLbl="node1" presStyleIdx="2" presStyleCnt="6">
        <dgm:presLayoutVars>
          <dgm:bulletEnabled val="1"/>
        </dgm:presLayoutVars>
      </dgm:prSet>
      <dgm:spPr/>
    </dgm:pt>
    <dgm:pt modelId="{D52079E7-DB20-4CCD-A361-BB4812F32247}" type="pres">
      <dgm:prSet presAssocID="{9425E093-5EBE-4B43-9AE9-54C1ACFAC8A7}" presName="sibTrans" presStyleLbl="sibTrans1D1" presStyleIdx="2" presStyleCnt="5"/>
      <dgm:spPr/>
    </dgm:pt>
    <dgm:pt modelId="{238D4CB6-8E08-4D7E-949D-0C682A18000C}" type="pres">
      <dgm:prSet presAssocID="{9425E093-5EBE-4B43-9AE9-54C1ACFAC8A7}" presName="connectorText" presStyleLbl="sibTrans1D1" presStyleIdx="2" presStyleCnt="5"/>
      <dgm:spPr/>
    </dgm:pt>
    <dgm:pt modelId="{FD28B87A-243F-481A-9528-6087A2986AF6}" type="pres">
      <dgm:prSet presAssocID="{40221DBE-AEAB-4E34-8103-0F158D528519}" presName="node" presStyleLbl="node1" presStyleIdx="3" presStyleCnt="6">
        <dgm:presLayoutVars>
          <dgm:bulletEnabled val="1"/>
        </dgm:presLayoutVars>
      </dgm:prSet>
      <dgm:spPr/>
    </dgm:pt>
    <dgm:pt modelId="{99012D7D-AA21-42AF-B3D3-E3BDAF2DA0C5}" type="pres">
      <dgm:prSet presAssocID="{E0113A30-2C85-4B3F-BB97-686FB3F139CB}" presName="sibTrans" presStyleLbl="sibTrans1D1" presStyleIdx="3" presStyleCnt="5"/>
      <dgm:spPr/>
    </dgm:pt>
    <dgm:pt modelId="{7E6CD3B0-1ED0-40CD-A287-3BB3BD4B0002}" type="pres">
      <dgm:prSet presAssocID="{E0113A30-2C85-4B3F-BB97-686FB3F139CB}" presName="connectorText" presStyleLbl="sibTrans1D1" presStyleIdx="3" presStyleCnt="5"/>
      <dgm:spPr/>
    </dgm:pt>
    <dgm:pt modelId="{3DF75E56-09FC-4907-8026-5612B4012B83}" type="pres">
      <dgm:prSet presAssocID="{7B1C9007-EBDB-4F63-B87A-C2ACD1794BF7}" presName="node" presStyleLbl="node1" presStyleIdx="4" presStyleCnt="6">
        <dgm:presLayoutVars>
          <dgm:bulletEnabled val="1"/>
        </dgm:presLayoutVars>
      </dgm:prSet>
      <dgm:spPr/>
    </dgm:pt>
    <dgm:pt modelId="{030DE96E-C4C6-40CB-BCC7-207D264AEA74}" type="pres">
      <dgm:prSet presAssocID="{CBCDC8B2-1B90-44BF-8592-0350BF643ED4}" presName="sibTrans" presStyleLbl="sibTrans1D1" presStyleIdx="4" presStyleCnt="5"/>
      <dgm:spPr/>
    </dgm:pt>
    <dgm:pt modelId="{9B5A6F64-5E0B-4114-9B81-E1DE85254505}" type="pres">
      <dgm:prSet presAssocID="{CBCDC8B2-1B90-44BF-8592-0350BF643ED4}" presName="connectorText" presStyleLbl="sibTrans1D1" presStyleIdx="4" presStyleCnt="5"/>
      <dgm:spPr/>
    </dgm:pt>
    <dgm:pt modelId="{3160D314-CDA5-4214-AC7A-2C5898D88D0C}" type="pres">
      <dgm:prSet presAssocID="{8585A254-F38A-47E8-A243-74951D2704EA}" presName="node" presStyleLbl="node1" presStyleIdx="5" presStyleCnt="6">
        <dgm:presLayoutVars>
          <dgm:bulletEnabled val="1"/>
        </dgm:presLayoutVars>
      </dgm:prSet>
      <dgm:spPr/>
    </dgm:pt>
  </dgm:ptLst>
  <dgm:cxnLst>
    <dgm:cxn modelId="{F858C402-F8E3-4023-9F50-565380FDD104}" type="presOf" srcId="{8EA39F79-D0E2-4726-A420-E2DA84AA5A1B}" destId="{3B5BC4C2-6F76-4876-B2DD-78380966660F}" srcOrd="0" destOrd="0" presId="urn:microsoft.com/office/officeart/2016/7/layout/RepeatingBendingProcessNew"/>
    <dgm:cxn modelId="{2BFC310E-72C8-4D70-BF95-E34436F886C5}" srcId="{8EA39F79-D0E2-4726-A420-E2DA84AA5A1B}" destId="{40221DBE-AEAB-4E34-8103-0F158D528519}" srcOrd="3" destOrd="0" parTransId="{4C11BAB9-01C3-4D38-8D37-2746FCCF476C}" sibTransId="{E0113A30-2C85-4B3F-BB97-686FB3F139CB}"/>
    <dgm:cxn modelId="{8D885711-44C8-48AE-ACE0-ECFB669FE724}" type="presOf" srcId="{CBCDC8B2-1B90-44BF-8592-0350BF643ED4}" destId="{030DE96E-C4C6-40CB-BCC7-207D264AEA74}" srcOrd="0" destOrd="0" presId="urn:microsoft.com/office/officeart/2016/7/layout/RepeatingBendingProcessNew"/>
    <dgm:cxn modelId="{E2357121-B34C-4D09-A965-FB27BD0897CC}" type="presOf" srcId="{D964B479-1992-41BC-9900-4162C2ABBD5C}" destId="{DEB450E6-9C3A-4F49-ACFB-C39BFD5EAEB2}" srcOrd="1" destOrd="0" presId="urn:microsoft.com/office/officeart/2016/7/layout/RepeatingBendingProcessNew"/>
    <dgm:cxn modelId="{3F444527-4668-4979-9766-63C670BA4BDD}" type="presOf" srcId="{E0113A30-2C85-4B3F-BB97-686FB3F139CB}" destId="{7E6CD3B0-1ED0-40CD-A287-3BB3BD4B0002}" srcOrd="1" destOrd="0" presId="urn:microsoft.com/office/officeart/2016/7/layout/RepeatingBendingProcessNew"/>
    <dgm:cxn modelId="{94F5AE2A-9DF4-44FB-B131-24D4F45A8545}" type="presOf" srcId="{7B1C9007-EBDB-4F63-B87A-C2ACD1794BF7}" destId="{3DF75E56-09FC-4907-8026-5612B4012B83}" srcOrd="0" destOrd="0" presId="urn:microsoft.com/office/officeart/2016/7/layout/RepeatingBendingProcessNew"/>
    <dgm:cxn modelId="{F91F2735-E818-419D-938F-1E8A55CB14E5}" type="presOf" srcId="{4EB4F591-7E35-4B29-BE26-544194F53E46}" destId="{BD21F0D3-96A4-4F99-99F6-8EEFA6C3102A}" srcOrd="0" destOrd="0" presId="urn:microsoft.com/office/officeart/2016/7/layout/RepeatingBendingProcessNew"/>
    <dgm:cxn modelId="{573E5D70-CB86-4223-BAD3-DCE02D81D8F6}" type="presOf" srcId="{E0113A30-2C85-4B3F-BB97-686FB3F139CB}" destId="{99012D7D-AA21-42AF-B3D3-E3BDAF2DA0C5}" srcOrd="0" destOrd="0" presId="urn:microsoft.com/office/officeart/2016/7/layout/RepeatingBendingProcessNew"/>
    <dgm:cxn modelId="{C3AA4E51-4B86-4BBE-B80D-444AD250CB17}" srcId="{8EA39F79-D0E2-4726-A420-E2DA84AA5A1B}" destId="{4EB4F591-7E35-4B29-BE26-544194F53E46}" srcOrd="2" destOrd="0" parTransId="{1DA90F15-554C-4FF1-A3BA-03D44458F473}" sibTransId="{9425E093-5EBE-4B43-9AE9-54C1ACFAC8A7}"/>
    <dgm:cxn modelId="{D0A25255-DE06-47B2-B70D-BF94446172F7}" type="presOf" srcId="{9425E093-5EBE-4B43-9AE9-54C1ACFAC8A7}" destId="{D52079E7-DB20-4CCD-A361-BB4812F32247}" srcOrd="0" destOrd="0" presId="urn:microsoft.com/office/officeart/2016/7/layout/RepeatingBendingProcessNew"/>
    <dgm:cxn modelId="{05C08B55-0C29-446D-8D5D-5D08FD2576BC}" type="presOf" srcId="{EAB8DA90-81A8-42ED-9CAC-CEBD75A9C948}" destId="{457192D0-9B8A-48A3-9229-AB1F6FCDADD3}" srcOrd="0" destOrd="0" presId="urn:microsoft.com/office/officeart/2016/7/layout/RepeatingBendingProcessNew"/>
    <dgm:cxn modelId="{0F1F0A77-1D5B-4683-BDD0-31AD55CE6D48}" type="presOf" srcId="{CBCDC8B2-1B90-44BF-8592-0350BF643ED4}" destId="{9B5A6F64-5E0B-4114-9B81-E1DE85254505}" srcOrd="1" destOrd="0" presId="urn:microsoft.com/office/officeart/2016/7/layout/RepeatingBendingProcessNew"/>
    <dgm:cxn modelId="{C0D05959-776C-4D04-B50D-9FC8B2AEA58B}" srcId="{8EA39F79-D0E2-4726-A420-E2DA84AA5A1B}" destId="{8585A254-F38A-47E8-A243-74951D2704EA}" srcOrd="5" destOrd="0" parTransId="{28E4269C-4715-4ACD-AC03-F88C973D6495}" sibTransId="{7C781613-2142-4539-95EA-A2D3A0DFF7C1}"/>
    <dgm:cxn modelId="{132997BA-E9A8-4DBA-AC68-8699C168562D}" type="presOf" srcId="{40221DBE-AEAB-4E34-8103-0F158D528519}" destId="{FD28B87A-243F-481A-9528-6087A2986AF6}" srcOrd="0" destOrd="0" presId="urn:microsoft.com/office/officeart/2016/7/layout/RepeatingBendingProcessNew"/>
    <dgm:cxn modelId="{2FCFC9BA-4801-46B1-BD70-2414E7956DAC}" type="presOf" srcId="{8585A254-F38A-47E8-A243-74951D2704EA}" destId="{3160D314-CDA5-4214-AC7A-2C5898D88D0C}" srcOrd="0" destOrd="0" presId="urn:microsoft.com/office/officeart/2016/7/layout/RepeatingBendingProcessNew"/>
    <dgm:cxn modelId="{FD72BDC5-C525-45D6-894E-B150F479BB36}" type="presOf" srcId="{9425E093-5EBE-4B43-9AE9-54C1ACFAC8A7}" destId="{238D4CB6-8E08-4D7E-949D-0C682A18000C}" srcOrd="1" destOrd="0" presId="urn:microsoft.com/office/officeart/2016/7/layout/RepeatingBendingProcessNew"/>
    <dgm:cxn modelId="{8F67CCD1-3F28-48CF-A2F0-B3715B7184F6}" srcId="{8EA39F79-D0E2-4726-A420-E2DA84AA5A1B}" destId="{7B1C9007-EBDB-4F63-B87A-C2ACD1794BF7}" srcOrd="4" destOrd="0" parTransId="{BEA9AF7C-C6F0-4DDD-9D94-F9DF7AF80A49}" sibTransId="{CBCDC8B2-1B90-44BF-8592-0350BF643ED4}"/>
    <dgm:cxn modelId="{FC0A84E1-039C-4AC8-A50E-07CFFAB29761}" type="presOf" srcId="{EAB8DA90-81A8-42ED-9CAC-CEBD75A9C948}" destId="{BA6DE30D-71D8-4CD2-B5ED-095BACC4D226}" srcOrd="1" destOrd="0" presId="urn:microsoft.com/office/officeart/2016/7/layout/RepeatingBendingProcessNew"/>
    <dgm:cxn modelId="{C1EF87E1-8499-4DA9-88D0-A934EB6E2182}" type="presOf" srcId="{684A49DB-F3F5-4CFA-8B0E-C364FB7209CE}" destId="{D626603D-0315-4CED-8EEC-2E60EF3526FB}" srcOrd="0" destOrd="0" presId="urn:microsoft.com/office/officeart/2016/7/layout/RepeatingBendingProcessNew"/>
    <dgm:cxn modelId="{3F6434E5-5F06-446A-A734-D1F1B89DA42A}" srcId="{8EA39F79-D0E2-4726-A420-E2DA84AA5A1B}" destId="{684A49DB-F3F5-4CFA-8B0E-C364FB7209CE}" srcOrd="0" destOrd="0" parTransId="{004EFF18-E41F-4EBA-8728-0D34CD5E5632}" sibTransId="{EAB8DA90-81A8-42ED-9CAC-CEBD75A9C948}"/>
    <dgm:cxn modelId="{7B608DEA-23A0-4B6C-8131-3F65EE764039}" srcId="{8EA39F79-D0E2-4726-A420-E2DA84AA5A1B}" destId="{170ABFA5-308A-47D3-BCC2-79CE31CA849F}" srcOrd="1" destOrd="0" parTransId="{41A505E7-EDE3-4929-9C55-378F9C99A5D1}" sibTransId="{D964B479-1992-41BC-9900-4162C2ABBD5C}"/>
    <dgm:cxn modelId="{E02B6DFD-DC70-4519-B71B-77220D00C55A}" type="presOf" srcId="{170ABFA5-308A-47D3-BCC2-79CE31CA849F}" destId="{8030EB34-4528-4892-8D73-70C8752A9C38}" srcOrd="0" destOrd="0" presId="urn:microsoft.com/office/officeart/2016/7/layout/RepeatingBendingProcessNew"/>
    <dgm:cxn modelId="{04AF38FF-83B3-4278-8B7D-86A1065238E0}" type="presOf" srcId="{D964B479-1992-41BC-9900-4162C2ABBD5C}" destId="{87A51667-DE38-4860-9083-1DC1418BC0A7}" srcOrd="0" destOrd="0" presId="urn:microsoft.com/office/officeart/2016/7/layout/RepeatingBendingProcessNew"/>
    <dgm:cxn modelId="{87DDDC3B-E575-4123-AF99-7FCFF7F1CFFB}" type="presParOf" srcId="{3B5BC4C2-6F76-4876-B2DD-78380966660F}" destId="{D626603D-0315-4CED-8EEC-2E60EF3526FB}" srcOrd="0" destOrd="0" presId="urn:microsoft.com/office/officeart/2016/7/layout/RepeatingBendingProcessNew"/>
    <dgm:cxn modelId="{FCC33F89-3915-45C4-A325-B6BB37A83636}" type="presParOf" srcId="{3B5BC4C2-6F76-4876-B2DD-78380966660F}" destId="{457192D0-9B8A-48A3-9229-AB1F6FCDADD3}" srcOrd="1" destOrd="0" presId="urn:microsoft.com/office/officeart/2016/7/layout/RepeatingBendingProcessNew"/>
    <dgm:cxn modelId="{A1112E74-4344-4AD9-93CF-1D8C4375FE51}" type="presParOf" srcId="{457192D0-9B8A-48A3-9229-AB1F6FCDADD3}" destId="{BA6DE30D-71D8-4CD2-B5ED-095BACC4D226}" srcOrd="0" destOrd="0" presId="urn:microsoft.com/office/officeart/2016/7/layout/RepeatingBendingProcessNew"/>
    <dgm:cxn modelId="{049251F0-C200-412D-B3DD-6C5831515518}" type="presParOf" srcId="{3B5BC4C2-6F76-4876-B2DD-78380966660F}" destId="{8030EB34-4528-4892-8D73-70C8752A9C38}" srcOrd="2" destOrd="0" presId="urn:microsoft.com/office/officeart/2016/7/layout/RepeatingBendingProcessNew"/>
    <dgm:cxn modelId="{15D0DDFD-8319-4A03-BBFA-A9781A7B13F1}" type="presParOf" srcId="{3B5BC4C2-6F76-4876-B2DD-78380966660F}" destId="{87A51667-DE38-4860-9083-1DC1418BC0A7}" srcOrd="3" destOrd="0" presId="urn:microsoft.com/office/officeart/2016/7/layout/RepeatingBendingProcessNew"/>
    <dgm:cxn modelId="{F0C139B5-FC11-4B20-9EDA-9441E92E30D0}" type="presParOf" srcId="{87A51667-DE38-4860-9083-1DC1418BC0A7}" destId="{DEB450E6-9C3A-4F49-ACFB-C39BFD5EAEB2}" srcOrd="0" destOrd="0" presId="urn:microsoft.com/office/officeart/2016/7/layout/RepeatingBendingProcessNew"/>
    <dgm:cxn modelId="{886A54FD-9701-4B81-9FCA-5BA9A5D6FB24}" type="presParOf" srcId="{3B5BC4C2-6F76-4876-B2DD-78380966660F}" destId="{BD21F0D3-96A4-4F99-99F6-8EEFA6C3102A}" srcOrd="4" destOrd="0" presId="urn:microsoft.com/office/officeart/2016/7/layout/RepeatingBendingProcessNew"/>
    <dgm:cxn modelId="{AF405742-5F86-42BE-A198-053EEB5B691D}" type="presParOf" srcId="{3B5BC4C2-6F76-4876-B2DD-78380966660F}" destId="{D52079E7-DB20-4CCD-A361-BB4812F32247}" srcOrd="5" destOrd="0" presId="urn:microsoft.com/office/officeart/2016/7/layout/RepeatingBendingProcessNew"/>
    <dgm:cxn modelId="{5D15F1F2-8106-4312-A97B-568F0EAF2B2A}" type="presParOf" srcId="{D52079E7-DB20-4CCD-A361-BB4812F32247}" destId="{238D4CB6-8E08-4D7E-949D-0C682A18000C}" srcOrd="0" destOrd="0" presId="urn:microsoft.com/office/officeart/2016/7/layout/RepeatingBendingProcessNew"/>
    <dgm:cxn modelId="{764E842A-226C-4D6C-91C2-9B92EB05C5DF}" type="presParOf" srcId="{3B5BC4C2-6F76-4876-B2DD-78380966660F}" destId="{FD28B87A-243F-481A-9528-6087A2986AF6}" srcOrd="6" destOrd="0" presId="urn:microsoft.com/office/officeart/2016/7/layout/RepeatingBendingProcessNew"/>
    <dgm:cxn modelId="{74D0E9B9-AD01-4075-B3FD-E9AB31B5A90B}" type="presParOf" srcId="{3B5BC4C2-6F76-4876-B2DD-78380966660F}" destId="{99012D7D-AA21-42AF-B3D3-E3BDAF2DA0C5}" srcOrd="7" destOrd="0" presId="urn:microsoft.com/office/officeart/2016/7/layout/RepeatingBendingProcessNew"/>
    <dgm:cxn modelId="{31C6620C-9667-4CA3-9A4E-3D87D44F267A}" type="presParOf" srcId="{99012D7D-AA21-42AF-B3D3-E3BDAF2DA0C5}" destId="{7E6CD3B0-1ED0-40CD-A287-3BB3BD4B0002}" srcOrd="0" destOrd="0" presId="urn:microsoft.com/office/officeart/2016/7/layout/RepeatingBendingProcessNew"/>
    <dgm:cxn modelId="{2E67508E-5D6D-477A-A124-63F1E9EA1499}" type="presParOf" srcId="{3B5BC4C2-6F76-4876-B2DD-78380966660F}" destId="{3DF75E56-09FC-4907-8026-5612B4012B83}" srcOrd="8" destOrd="0" presId="urn:microsoft.com/office/officeart/2016/7/layout/RepeatingBendingProcessNew"/>
    <dgm:cxn modelId="{9E01871E-1117-4128-B3E3-7FACB52AB159}" type="presParOf" srcId="{3B5BC4C2-6F76-4876-B2DD-78380966660F}" destId="{030DE96E-C4C6-40CB-BCC7-207D264AEA74}" srcOrd="9" destOrd="0" presId="urn:microsoft.com/office/officeart/2016/7/layout/RepeatingBendingProcessNew"/>
    <dgm:cxn modelId="{7CAAE8B3-E87C-49D5-8C38-185FD7684D78}" type="presParOf" srcId="{030DE96E-C4C6-40CB-BCC7-207D264AEA74}" destId="{9B5A6F64-5E0B-4114-9B81-E1DE85254505}" srcOrd="0" destOrd="0" presId="urn:microsoft.com/office/officeart/2016/7/layout/RepeatingBendingProcessNew"/>
    <dgm:cxn modelId="{02564249-7329-4090-A27C-4B95C9D38ED2}" type="presParOf" srcId="{3B5BC4C2-6F76-4876-B2DD-78380966660F}" destId="{3160D314-CDA5-4214-AC7A-2C5898D88D0C}"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BE93B3-6BEB-4C3B-A950-224C7EB4D82F}"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D8B4A515-2162-453D-8679-F8137729256A}">
      <dgm:prSet/>
      <dgm:spPr/>
      <dgm:t>
        <a:bodyPr/>
        <a:lstStyle/>
        <a:p>
          <a:r>
            <a:rPr lang="tr-TR" b="1"/>
            <a:t>Sağlığın Boyutları</a:t>
          </a:r>
          <a:endParaRPr lang="en-US"/>
        </a:p>
      </dgm:t>
    </dgm:pt>
    <dgm:pt modelId="{EDC9039B-D06C-4480-BBF4-300B3BAF7123}" type="parTrans" cxnId="{AD16B9A6-DA0A-49A5-8C88-7DFE75F57E89}">
      <dgm:prSet/>
      <dgm:spPr/>
      <dgm:t>
        <a:bodyPr/>
        <a:lstStyle/>
        <a:p>
          <a:endParaRPr lang="en-US"/>
        </a:p>
      </dgm:t>
    </dgm:pt>
    <dgm:pt modelId="{8AF279B9-41D1-41DA-BF90-4ADD2B624D33}" type="sibTrans" cxnId="{AD16B9A6-DA0A-49A5-8C88-7DFE75F57E89}">
      <dgm:prSet/>
      <dgm:spPr/>
      <dgm:t>
        <a:bodyPr/>
        <a:lstStyle/>
        <a:p>
          <a:endParaRPr lang="en-US"/>
        </a:p>
      </dgm:t>
    </dgm:pt>
    <dgm:pt modelId="{35E65741-CA22-4DAC-8CC2-33AA1DF0162F}">
      <dgm:prSet/>
      <dgm:spPr/>
      <dgm:t>
        <a:bodyPr/>
        <a:lstStyle/>
        <a:p>
          <a:r>
            <a:rPr lang="tr-TR" b="1" dirty="0"/>
            <a:t>Fiziksel sağlık:</a:t>
          </a:r>
          <a:r>
            <a:rPr lang="tr-TR" dirty="0"/>
            <a:t> Vücudun işlevlerini yerine getirebilmesi, organların normal çalışması.</a:t>
          </a:r>
          <a:br>
            <a:rPr lang="tr-TR" dirty="0"/>
          </a:br>
          <a:r>
            <a:rPr lang="tr-TR" dirty="0"/>
            <a:t>→ </a:t>
          </a:r>
          <a:r>
            <a:rPr lang="tr-TR" dirty="0" err="1"/>
            <a:t>Örn</a:t>
          </a:r>
          <a:r>
            <a:rPr lang="tr-TR" dirty="0"/>
            <a:t>: Yeterli beslenme, düzenli egzersiz, hastalık olmaması.</a:t>
          </a:r>
          <a:endParaRPr lang="en-US" dirty="0"/>
        </a:p>
      </dgm:t>
    </dgm:pt>
    <dgm:pt modelId="{5DA17B09-BB66-44CA-9507-5994A2320F9F}" type="parTrans" cxnId="{5D1BD1A2-F965-4D1E-9B39-43C7208E2011}">
      <dgm:prSet/>
      <dgm:spPr/>
      <dgm:t>
        <a:bodyPr/>
        <a:lstStyle/>
        <a:p>
          <a:endParaRPr lang="en-US"/>
        </a:p>
      </dgm:t>
    </dgm:pt>
    <dgm:pt modelId="{96B987E4-6D5F-4E55-B7DA-2DA3F11F4B9B}" type="sibTrans" cxnId="{5D1BD1A2-F965-4D1E-9B39-43C7208E2011}">
      <dgm:prSet/>
      <dgm:spPr/>
      <dgm:t>
        <a:bodyPr/>
        <a:lstStyle/>
        <a:p>
          <a:endParaRPr lang="en-US"/>
        </a:p>
      </dgm:t>
    </dgm:pt>
    <dgm:pt modelId="{EB07C9DF-9711-4DD4-9A81-DFB092A2DD70}">
      <dgm:prSet/>
      <dgm:spPr/>
      <dgm:t>
        <a:bodyPr/>
        <a:lstStyle/>
        <a:p>
          <a:r>
            <a:rPr lang="tr-TR" b="1"/>
            <a:t>Ruhsal (psikolojik) sağlık:</a:t>
          </a:r>
          <a:r>
            <a:rPr lang="tr-TR"/>
            <a:t> Bireyin duygusal dengesi, stresle başa çıkabilme, zihinsel iyilik hali.</a:t>
          </a:r>
          <a:br>
            <a:rPr lang="tr-TR"/>
          </a:br>
          <a:r>
            <a:rPr lang="tr-TR"/>
            <a:t>→ Örn: Depresyonun olmaması, özsaygı, mutluluk.</a:t>
          </a:r>
          <a:endParaRPr lang="en-US"/>
        </a:p>
      </dgm:t>
    </dgm:pt>
    <dgm:pt modelId="{4FC11BA4-5299-4D2D-B3ED-3A7B553CAF6C}" type="parTrans" cxnId="{810DE8D1-1434-4856-9CDE-152ED02C36A9}">
      <dgm:prSet/>
      <dgm:spPr/>
      <dgm:t>
        <a:bodyPr/>
        <a:lstStyle/>
        <a:p>
          <a:endParaRPr lang="en-US"/>
        </a:p>
      </dgm:t>
    </dgm:pt>
    <dgm:pt modelId="{84529F86-7F53-4F17-ABCB-A4FCB1AE9F77}" type="sibTrans" cxnId="{810DE8D1-1434-4856-9CDE-152ED02C36A9}">
      <dgm:prSet/>
      <dgm:spPr/>
      <dgm:t>
        <a:bodyPr/>
        <a:lstStyle/>
        <a:p>
          <a:endParaRPr lang="en-US"/>
        </a:p>
      </dgm:t>
    </dgm:pt>
    <dgm:pt modelId="{00C609D7-8E8E-4D04-92C4-A60180F8A20B}">
      <dgm:prSet/>
      <dgm:spPr/>
      <dgm:t>
        <a:bodyPr/>
        <a:lstStyle/>
        <a:p>
          <a:r>
            <a:rPr lang="tr-TR" b="1" dirty="0"/>
            <a:t>Sosyal sağlık:</a:t>
          </a:r>
          <a:r>
            <a:rPr lang="tr-TR" dirty="0"/>
            <a:t> Bireyin toplum içinde sağlıklı ilişkiler kurabilmesi, sosyal rollerini yerine getirebilmesi.</a:t>
          </a:r>
          <a:br>
            <a:rPr lang="tr-TR" dirty="0"/>
          </a:br>
          <a:r>
            <a:rPr lang="tr-TR" dirty="0"/>
            <a:t>→ </a:t>
          </a:r>
          <a:r>
            <a:rPr lang="tr-TR" dirty="0" err="1"/>
            <a:t>Örn</a:t>
          </a:r>
          <a:r>
            <a:rPr lang="tr-TR" dirty="0"/>
            <a:t>: Arkadaşlık ilişkileri, toplumsal katılım, destekleyici çevre.</a:t>
          </a:r>
          <a:endParaRPr lang="en-US" dirty="0"/>
        </a:p>
      </dgm:t>
    </dgm:pt>
    <dgm:pt modelId="{2A5B6F51-9477-4096-A514-C647321F715C}" type="parTrans" cxnId="{2BC94035-5E0F-485D-A61C-1D9456932069}">
      <dgm:prSet/>
      <dgm:spPr/>
      <dgm:t>
        <a:bodyPr/>
        <a:lstStyle/>
        <a:p>
          <a:endParaRPr lang="en-US"/>
        </a:p>
      </dgm:t>
    </dgm:pt>
    <dgm:pt modelId="{E0FF2533-5405-4975-A7D2-2F7574AE0E59}" type="sibTrans" cxnId="{2BC94035-5E0F-485D-A61C-1D9456932069}">
      <dgm:prSet/>
      <dgm:spPr/>
      <dgm:t>
        <a:bodyPr/>
        <a:lstStyle/>
        <a:p>
          <a:endParaRPr lang="en-US"/>
        </a:p>
      </dgm:t>
    </dgm:pt>
    <dgm:pt modelId="{84FB6A5A-A4E9-4C29-AF5A-82C060EAC948}">
      <dgm:prSet/>
      <dgm:spPr/>
      <dgm:t>
        <a:bodyPr/>
        <a:lstStyle/>
        <a:p>
          <a:r>
            <a:rPr lang="tr-TR" b="1" dirty="0"/>
            <a:t>Çevresel sağlık:</a:t>
          </a:r>
          <a:r>
            <a:rPr lang="tr-TR" dirty="0"/>
            <a:t> Bireyin yaşadığı fiziksel ve sosyal çevrenin sağlığı desteklemesi.</a:t>
          </a:r>
          <a:br>
            <a:rPr lang="tr-TR" dirty="0"/>
          </a:br>
          <a:r>
            <a:rPr lang="tr-TR" dirty="0"/>
            <a:t>→ </a:t>
          </a:r>
          <a:r>
            <a:rPr lang="tr-TR" dirty="0" err="1"/>
            <a:t>Örn</a:t>
          </a:r>
          <a:r>
            <a:rPr lang="tr-TR" dirty="0"/>
            <a:t>: Temiz suya erişim, güvenli barınma, hava kalitesi.</a:t>
          </a:r>
          <a:endParaRPr lang="en-US" dirty="0"/>
        </a:p>
      </dgm:t>
    </dgm:pt>
    <dgm:pt modelId="{959C76ED-5461-4991-A0DB-015896838C18}" type="parTrans" cxnId="{7A9D4029-F2CF-438A-8026-7452C13BE905}">
      <dgm:prSet/>
      <dgm:spPr/>
      <dgm:t>
        <a:bodyPr/>
        <a:lstStyle/>
        <a:p>
          <a:endParaRPr lang="en-US"/>
        </a:p>
      </dgm:t>
    </dgm:pt>
    <dgm:pt modelId="{C0AB99B3-D523-4DBD-910E-E4064DDDC5B1}" type="sibTrans" cxnId="{7A9D4029-F2CF-438A-8026-7452C13BE905}">
      <dgm:prSet/>
      <dgm:spPr/>
      <dgm:t>
        <a:bodyPr/>
        <a:lstStyle/>
        <a:p>
          <a:endParaRPr lang="en-US"/>
        </a:p>
      </dgm:t>
    </dgm:pt>
    <dgm:pt modelId="{4A36F13E-9C4B-4A52-961D-9CDE3BE6FC33}" type="pres">
      <dgm:prSet presAssocID="{D2BE93B3-6BEB-4C3B-A950-224C7EB4D82F}" presName="diagram" presStyleCnt="0">
        <dgm:presLayoutVars>
          <dgm:dir/>
          <dgm:resizeHandles val="exact"/>
        </dgm:presLayoutVars>
      </dgm:prSet>
      <dgm:spPr/>
    </dgm:pt>
    <dgm:pt modelId="{8461E0AA-CA33-452A-9B04-2B2E35C93789}" type="pres">
      <dgm:prSet presAssocID="{D8B4A515-2162-453D-8679-F8137729256A}" presName="arrow" presStyleLbl="node1" presStyleIdx="0" presStyleCnt="5" custScaleY="86721">
        <dgm:presLayoutVars>
          <dgm:bulletEnabled val="1"/>
        </dgm:presLayoutVars>
      </dgm:prSet>
      <dgm:spPr/>
    </dgm:pt>
    <dgm:pt modelId="{4F416BC8-71ED-4364-A793-985F5CB42ADA}" type="pres">
      <dgm:prSet presAssocID="{35E65741-CA22-4DAC-8CC2-33AA1DF0162F}" presName="arrow" presStyleLbl="node1" presStyleIdx="1" presStyleCnt="5" custScaleY="179653" custRadScaleRad="135452" custRadScaleInc="-6027">
        <dgm:presLayoutVars>
          <dgm:bulletEnabled val="1"/>
        </dgm:presLayoutVars>
      </dgm:prSet>
      <dgm:spPr/>
    </dgm:pt>
    <dgm:pt modelId="{2BE9EA3F-7BC9-4B83-BFE6-3F9DE2836951}" type="pres">
      <dgm:prSet presAssocID="{EB07C9DF-9711-4DD4-9A81-DFB092A2DD70}" presName="arrow" presStyleLbl="node1" presStyleIdx="2" presStyleCnt="5" custScaleY="146618" custRadScaleRad="109323" custRadScaleInc="-4356">
        <dgm:presLayoutVars>
          <dgm:bulletEnabled val="1"/>
        </dgm:presLayoutVars>
      </dgm:prSet>
      <dgm:spPr/>
    </dgm:pt>
    <dgm:pt modelId="{45A1E3BC-4C21-4A08-BA63-980BF37BAD6C}" type="pres">
      <dgm:prSet presAssocID="{00C609D7-8E8E-4D04-92C4-A60180F8A20B}" presName="arrow" presStyleLbl="node1" presStyleIdx="3" presStyleCnt="5" custScaleY="139317" custRadScaleRad="101871" custRadScaleInc="3217">
        <dgm:presLayoutVars>
          <dgm:bulletEnabled val="1"/>
        </dgm:presLayoutVars>
      </dgm:prSet>
      <dgm:spPr/>
    </dgm:pt>
    <dgm:pt modelId="{46495AFB-09DA-4AC3-97CF-89FB72885575}" type="pres">
      <dgm:prSet presAssocID="{84FB6A5A-A4E9-4C29-AF5A-82C060EAC948}" presName="arrow" presStyleLbl="node1" presStyleIdx="4" presStyleCnt="5" custScaleY="166732" custRadScaleRad="130014" custRadScaleInc="7307">
        <dgm:presLayoutVars>
          <dgm:bulletEnabled val="1"/>
        </dgm:presLayoutVars>
      </dgm:prSet>
      <dgm:spPr/>
    </dgm:pt>
  </dgm:ptLst>
  <dgm:cxnLst>
    <dgm:cxn modelId="{FB64270A-FB80-4E75-B040-58879E0FB212}" type="presOf" srcId="{35E65741-CA22-4DAC-8CC2-33AA1DF0162F}" destId="{4F416BC8-71ED-4364-A793-985F5CB42ADA}" srcOrd="0" destOrd="0" presId="urn:microsoft.com/office/officeart/2005/8/layout/arrow5"/>
    <dgm:cxn modelId="{7A9D4029-F2CF-438A-8026-7452C13BE905}" srcId="{D2BE93B3-6BEB-4C3B-A950-224C7EB4D82F}" destId="{84FB6A5A-A4E9-4C29-AF5A-82C060EAC948}" srcOrd="4" destOrd="0" parTransId="{959C76ED-5461-4991-A0DB-015896838C18}" sibTransId="{C0AB99B3-D523-4DBD-910E-E4064DDDC5B1}"/>
    <dgm:cxn modelId="{2BC94035-5E0F-485D-A61C-1D9456932069}" srcId="{D2BE93B3-6BEB-4C3B-A950-224C7EB4D82F}" destId="{00C609D7-8E8E-4D04-92C4-A60180F8A20B}" srcOrd="3" destOrd="0" parTransId="{2A5B6F51-9477-4096-A514-C647321F715C}" sibTransId="{E0FF2533-5405-4975-A7D2-2F7574AE0E59}"/>
    <dgm:cxn modelId="{D490D338-BD70-4A1B-9F04-3B036C95AEEC}" type="presOf" srcId="{D8B4A515-2162-453D-8679-F8137729256A}" destId="{8461E0AA-CA33-452A-9B04-2B2E35C93789}" srcOrd="0" destOrd="0" presId="urn:microsoft.com/office/officeart/2005/8/layout/arrow5"/>
    <dgm:cxn modelId="{D02E5949-F2EF-40D4-8B55-A62AD984CDDE}" type="presOf" srcId="{D2BE93B3-6BEB-4C3B-A950-224C7EB4D82F}" destId="{4A36F13E-9C4B-4A52-961D-9CDE3BE6FC33}" srcOrd="0" destOrd="0" presId="urn:microsoft.com/office/officeart/2005/8/layout/arrow5"/>
    <dgm:cxn modelId="{83B3FD6B-7BBE-4A81-B1E2-94F6045E7E00}" type="presOf" srcId="{EB07C9DF-9711-4DD4-9A81-DFB092A2DD70}" destId="{2BE9EA3F-7BC9-4B83-BFE6-3F9DE2836951}" srcOrd="0" destOrd="0" presId="urn:microsoft.com/office/officeart/2005/8/layout/arrow5"/>
    <dgm:cxn modelId="{CFFC9181-8600-4BA3-B4B2-305682761E2D}" type="presOf" srcId="{84FB6A5A-A4E9-4C29-AF5A-82C060EAC948}" destId="{46495AFB-09DA-4AC3-97CF-89FB72885575}" srcOrd="0" destOrd="0" presId="urn:microsoft.com/office/officeart/2005/8/layout/arrow5"/>
    <dgm:cxn modelId="{5D1BD1A2-F965-4D1E-9B39-43C7208E2011}" srcId="{D2BE93B3-6BEB-4C3B-A950-224C7EB4D82F}" destId="{35E65741-CA22-4DAC-8CC2-33AA1DF0162F}" srcOrd="1" destOrd="0" parTransId="{5DA17B09-BB66-44CA-9507-5994A2320F9F}" sibTransId="{96B987E4-6D5F-4E55-B7DA-2DA3F11F4B9B}"/>
    <dgm:cxn modelId="{AD16B9A6-DA0A-49A5-8C88-7DFE75F57E89}" srcId="{D2BE93B3-6BEB-4C3B-A950-224C7EB4D82F}" destId="{D8B4A515-2162-453D-8679-F8137729256A}" srcOrd="0" destOrd="0" parTransId="{EDC9039B-D06C-4480-BBF4-300B3BAF7123}" sibTransId="{8AF279B9-41D1-41DA-BF90-4ADD2B624D33}"/>
    <dgm:cxn modelId="{810DE8D1-1434-4856-9CDE-152ED02C36A9}" srcId="{D2BE93B3-6BEB-4C3B-A950-224C7EB4D82F}" destId="{EB07C9DF-9711-4DD4-9A81-DFB092A2DD70}" srcOrd="2" destOrd="0" parTransId="{4FC11BA4-5299-4D2D-B3ED-3A7B553CAF6C}" sibTransId="{84529F86-7F53-4F17-ABCB-A4FCB1AE9F77}"/>
    <dgm:cxn modelId="{860A6EF5-D630-406E-924D-C0FC43D1ECD1}" type="presOf" srcId="{00C609D7-8E8E-4D04-92C4-A60180F8A20B}" destId="{45A1E3BC-4C21-4A08-BA63-980BF37BAD6C}" srcOrd="0" destOrd="0" presId="urn:microsoft.com/office/officeart/2005/8/layout/arrow5"/>
    <dgm:cxn modelId="{EAB83316-9DE1-4E4A-A8E2-5B7B501F2D2A}" type="presParOf" srcId="{4A36F13E-9C4B-4A52-961D-9CDE3BE6FC33}" destId="{8461E0AA-CA33-452A-9B04-2B2E35C93789}" srcOrd="0" destOrd="0" presId="urn:microsoft.com/office/officeart/2005/8/layout/arrow5"/>
    <dgm:cxn modelId="{72D941C5-9FA1-444A-9738-7869F9FDD10A}" type="presParOf" srcId="{4A36F13E-9C4B-4A52-961D-9CDE3BE6FC33}" destId="{4F416BC8-71ED-4364-A793-985F5CB42ADA}" srcOrd="1" destOrd="0" presId="urn:microsoft.com/office/officeart/2005/8/layout/arrow5"/>
    <dgm:cxn modelId="{A6FC2775-42A5-404E-A6AC-D5AF4634E9C2}" type="presParOf" srcId="{4A36F13E-9C4B-4A52-961D-9CDE3BE6FC33}" destId="{2BE9EA3F-7BC9-4B83-BFE6-3F9DE2836951}" srcOrd="2" destOrd="0" presId="urn:microsoft.com/office/officeart/2005/8/layout/arrow5"/>
    <dgm:cxn modelId="{207D4151-2D40-4BB7-A942-3A526025F2E0}" type="presParOf" srcId="{4A36F13E-9C4B-4A52-961D-9CDE3BE6FC33}" destId="{45A1E3BC-4C21-4A08-BA63-980BF37BAD6C}" srcOrd="3" destOrd="0" presId="urn:microsoft.com/office/officeart/2005/8/layout/arrow5"/>
    <dgm:cxn modelId="{1F34C073-2090-4578-B156-9C176A96A568}" type="presParOf" srcId="{4A36F13E-9C4B-4A52-961D-9CDE3BE6FC33}" destId="{46495AFB-09DA-4AC3-97CF-89FB72885575}" srcOrd="4"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591963-B368-441C-8087-60F776A025F2}"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9611D7F-BB39-410D-959B-7E02FFEBC342}">
      <dgm:prSet custT="1"/>
      <dgm:spPr/>
      <dgm:t>
        <a:bodyPr/>
        <a:lstStyle/>
        <a:p>
          <a:pPr>
            <a:defRPr cap="all"/>
          </a:pPr>
          <a:r>
            <a:rPr lang="tr-TR" sz="1600" b="1" dirty="0"/>
            <a:t>Sağlığın Belirleyicileri (Sağlığın Sosyal Belirleyicileri)</a:t>
          </a:r>
          <a:endParaRPr lang="en-US" sz="1600" dirty="0"/>
        </a:p>
      </dgm:t>
    </dgm:pt>
    <dgm:pt modelId="{614829B5-5123-49B3-B610-DB92FB0D9973}" type="parTrans" cxnId="{34C89C70-47D3-4E09-A17D-FFB3AC3E8A23}">
      <dgm:prSet/>
      <dgm:spPr/>
      <dgm:t>
        <a:bodyPr/>
        <a:lstStyle/>
        <a:p>
          <a:endParaRPr lang="en-US" sz="2400"/>
        </a:p>
      </dgm:t>
    </dgm:pt>
    <dgm:pt modelId="{FEC3ACA5-FBFB-4FFA-AE89-552A2CD12E60}" type="sibTrans" cxnId="{34C89C70-47D3-4E09-A17D-FFB3AC3E8A23}">
      <dgm:prSet/>
      <dgm:spPr/>
      <dgm:t>
        <a:bodyPr/>
        <a:lstStyle/>
        <a:p>
          <a:endParaRPr lang="en-US" sz="2400"/>
        </a:p>
      </dgm:t>
    </dgm:pt>
    <dgm:pt modelId="{64A7E36E-9660-419F-9343-A28E09FCA6CD}">
      <dgm:prSet custT="1"/>
      <dgm:spPr/>
      <dgm:t>
        <a:bodyPr/>
        <a:lstStyle/>
        <a:p>
          <a:pPr>
            <a:defRPr cap="all"/>
          </a:pPr>
          <a:r>
            <a:rPr lang="tr-TR" sz="1600" b="1"/>
            <a:t>Gelir ve sosyal durum:</a:t>
          </a:r>
          <a:r>
            <a:rPr lang="tr-TR" sz="1600"/>
            <a:t> Yoksulluk → kötü beslenme, barınma ve sağlık hizmetine erişim zorluğu.</a:t>
          </a:r>
          <a:endParaRPr lang="en-US" sz="1600"/>
        </a:p>
      </dgm:t>
    </dgm:pt>
    <dgm:pt modelId="{7A6D2713-2B7A-4AE4-A980-EE6917A31A48}" type="parTrans" cxnId="{CB11E547-985A-4446-A82F-6CB05E6E4368}">
      <dgm:prSet/>
      <dgm:spPr/>
      <dgm:t>
        <a:bodyPr/>
        <a:lstStyle/>
        <a:p>
          <a:endParaRPr lang="en-US" sz="2400"/>
        </a:p>
      </dgm:t>
    </dgm:pt>
    <dgm:pt modelId="{BD9C76D3-572F-4175-9E96-9551690EC30D}" type="sibTrans" cxnId="{CB11E547-985A-4446-A82F-6CB05E6E4368}">
      <dgm:prSet/>
      <dgm:spPr/>
      <dgm:t>
        <a:bodyPr/>
        <a:lstStyle/>
        <a:p>
          <a:endParaRPr lang="en-US" sz="2400"/>
        </a:p>
      </dgm:t>
    </dgm:pt>
    <dgm:pt modelId="{E380004C-BAE1-4650-8A86-13DF9DFD4C5A}">
      <dgm:prSet custT="1"/>
      <dgm:spPr/>
      <dgm:t>
        <a:bodyPr/>
        <a:lstStyle/>
        <a:p>
          <a:pPr>
            <a:defRPr cap="all"/>
          </a:pPr>
          <a:r>
            <a:rPr lang="tr-TR" sz="1600" b="1"/>
            <a:t>Eğitim:</a:t>
          </a:r>
          <a:r>
            <a:rPr lang="tr-TR" sz="1600"/>
            <a:t> Daha yüksek eğitim → daha iyi sağlık bilgisi, daha sağlıklı yaşam tarzı.</a:t>
          </a:r>
          <a:endParaRPr lang="en-US" sz="1600"/>
        </a:p>
      </dgm:t>
    </dgm:pt>
    <dgm:pt modelId="{37491CD9-1DBA-42CB-BD10-4F09E3E7B9CA}" type="parTrans" cxnId="{3497DAC8-1723-4F33-B8AB-C3E7400877CE}">
      <dgm:prSet/>
      <dgm:spPr/>
      <dgm:t>
        <a:bodyPr/>
        <a:lstStyle/>
        <a:p>
          <a:endParaRPr lang="en-US" sz="2400"/>
        </a:p>
      </dgm:t>
    </dgm:pt>
    <dgm:pt modelId="{4EDD98E4-A3AC-4318-A572-3B6570C55860}" type="sibTrans" cxnId="{3497DAC8-1723-4F33-B8AB-C3E7400877CE}">
      <dgm:prSet/>
      <dgm:spPr/>
      <dgm:t>
        <a:bodyPr/>
        <a:lstStyle/>
        <a:p>
          <a:endParaRPr lang="en-US" sz="2400"/>
        </a:p>
      </dgm:t>
    </dgm:pt>
    <dgm:pt modelId="{87046008-9412-4ACC-94E8-2A3CB39144F4}">
      <dgm:prSet custT="1"/>
      <dgm:spPr/>
      <dgm:t>
        <a:bodyPr/>
        <a:lstStyle/>
        <a:p>
          <a:pPr>
            <a:defRPr cap="all"/>
          </a:pPr>
          <a:r>
            <a:rPr lang="tr-TR" sz="1600" b="1"/>
            <a:t>Yaşam tarzı:</a:t>
          </a:r>
          <a:r>
            <a:rPr lang="tr-TR" sz="1600"/>
            <a:t> Beslenme, fiziksel aktivite, sigara-alkol kullanımı.</a:t>
          </a:r>
          <a:endParaRPr lang="en-US" sz="1600"/>
        </a:p>
      </dgm:t>
    </dgm:pt>
    <dgm:pt modelId="{BFC4E04D-397A-4AB7-9C86-4DC78F7A191C}" type="parTrans" cxnId="{66EFD58B-48FF-4761-BD76-8E0F134E689D}">
      <dgm:prSet/>
      <dgm:spPr/>
      <dgm:t>
        <a:bodyPr/>
        <a:lstStyle/>
        <a:p>
          <a:endParaRPr lang="en-US" sz="2400"/>
        </a:p>
      </dgm:t>
    </dgm:pt>
    <dgm:pt modelId="{92E2DF31-ECF4-4BFE-939C-67F687B8EF6D}" type="sibTrans" cxnId="{66EFD58B-48FF-4761-BD76-8E0F134E689D}">
      <dgm:prSet/>
      <dgm:spPr/>
      <dgm:t>
        <a:bodyPr/>
        <a:lstStyle/>
        <a:p>
          <a:endParaRPr lang="en-US" sz="2400"/>
        </a:p>
      </dgm:t>
    </dgm:pt>
    <dgm:pt modelId="{1005A462-B1AD-4841-952A-D73B76369413}">
      <dgm:prSet custT="1"/>
      <dgm:spPr/>
      <dgm:t>
        <a:bodyPr/>
        <a:lstStyle/>
        <a:p>
          <a:pPr>
            <a:defRPr cap="all"/>
          </a:pPr>
          <a:r>
            <a:rPr lang="tr-TR" sz="1600" b="1"/>
            <a:t>Sağlık hizmetlerine erişim:</a:t>
          </a:r>
          <a:r>
            <a:rPr lang="tr-TR" sz="1600"/>
            <a:t> Aile hekimliği, hastane, ilaç erişimi.</a:t>
          </a:r>
          <a:endParaRPr lang="en-US" sz="1600"/>
        </a:p>
      </dgm:t>
    </dgm:pt>
    <dgm:pt modelId="{495FEDB5-93F6-4929-959E-6BD297417040}" type="parTrans" cxnId="{13C4F826-BB7F-45DB-9333-6B5519C0A7F0}">
      <dgm:prSet/>
      <dgm:spPr/>
      <dgm:t>
        <a:bodyPr/>
        <a:lstStyle/>
        <a:p>
          <a:endParaRPr lang="en-US" sz="2400"/>
        </a:p>
      </dgm:t>
    </dgm:pt>
    <dgm:pt modelId="{DBD45038-DEF3-4C9D-AC83-52C71C5808B2}" type="sibTrans" cxnId="{13C4F826-BB7F-45DB-9333-6B5519C0A7F0}">
      <dgm:prSet/>
      <dgm:spPr/>
      <dgm:t>
        <a:bodyPr/>
        <a:lstStyle/>
        <a:p>
          <a:endParaRPr lang="en-US" sz="2400"/>
        </a:p>
      </dgm:t>
    </dgm:pt>
    <dgm:pt modelId="{34D473F7-9A54-4921-BC87-DDEC798B3317}">
      <dgm:prSet custT="1"/>
      <dgm:spPr/>
      <dgm:t>
        <a:bodyPr/>
        <a:lstStyle/>
        <a:p>
          <a:pPr>
            <a:defRPr cap="all"/>
          </a:pPr>
          <a:r>
            <a:rPr lang="tr-TR" sz="1600" b="1"/>
            <a:t>Çevresel faktörler:</a:t>
          </a:r>
          <a:r>
            <a:rPr lang="tr-TR" sz="1600"/>
            <a:t> Su, hava, barınma koşulları, iş sağlığı.</a:t>
          </a:r>
          <a:endParaRPr lang="en-US" sz="1600"/>
        </a:p>
      </dgm:t>
    </dgm:pt>
    <dgm:pt modelId="{C9F8F9DB-E54D-42E6-83A0-59B75764B8E5}" type="parTrans" cxnId="{982A8A93-94A0-4EAA-82AE-DB6C315A1C7D}">
      <dgm:prSet/>
      <dgm:spPr/>
      <dgm:t>
        <a:bodyPr/>
        <a:lstStyle/>
        <a:p>
          <a:endParaRPr lang="en-US" sz="2400"/>
        </a:p>
      </dgm:t>
    </dgm:pt>
    <dgm:pt modelId="{BC3E5B2D-6401-4BFF-AC1F-8AE7AB46015A}" type="sibTrans" cxnId="{982A8A93-94A0-4EAA-82AE-DB6C315A1C7D}">
      <dgm:prSet/>
      <dgm:spPr/>
      <dgm:t>
        <a:bodyPr/>
        <a:lstStyle/>
        <a:p>
          <a:endParaRPr lang="en-US" sz="2400"/>
        </a:p>
      </dgm:t>
    </dgm:pt>
    <dgm:pt modelId="{D1938BBE-A69C-41F6-BFE0-9C16EDEC2343}">
      <dgm:prSet custT="1"/>
      <dgm:spPr/>
      <dgm:t>
        <a:bodyPr/>
        <a:lstStyle/>
        <a:p>
          <a:pPr>
            <a:defRPr cap="all"/>
          </a:pPr>
          <a:r>
            <a:rPr lang="tr-TR" sz="1600" b="1"/>
            <a:t>Genetik faktörler:</a:t>
          </a:r>
          <a:r>
            <a:rPr lang="tr-TR" sz="1600"/>
            <a:t> Kalıtsal hastalıklara yatkınlık.</a:t>
          </a:r>
          <a:endParaRPr lang="en-US" sz="1600"/>
        </a:p>
      </dgm:t>
    </dgm:pt>
    <dgm:pt modelId="{638C8406-3CBE-479A-BDA0-4234EC80DD0E}" type="parTrans" cxnId="{E0F5D6A2-034C-4189-B9B6-4AE837E71F8E}">
      <dgm:prSet/>
      <dgm:spPr/>
      <dgm:t>
        <a:bodyPr/>
        <a:lstStyle/>
        <a:p>
          <a:endParaRPr lang="en-US" sz="2400"/>
        </a:p>
      </dgm:t>
    </dgm:pt>
    <dgm:pt modelId="{A01EF83E-CE4D-45BD-9086-1BADF9CA47F7}" type="sibTrans" cxnId="{E0F5D6A2-034C-4189-B9B6-4AE837E71F8E}">
      <dgm:prSet/>
      <dgm:spPr/>
      <dgm:t>
        <a:bodyPr/>
        <a:lstStyle/>
        <a:p>
          <a:endParaRPr lang="en-US" sz="2400"/>
        </a:p>
      </dgm:t>
    </dgm:pt>
    <dgm:pt modelId="{F43F8D7C-1230-414C-8FA7-D9C11C9875DE}">
      <dgm:prSet custT="1"/>
      <dgm:spPr/>
      <dgm:t>
        <a:bodyPr/>
        <a:lstStyle/>
        <a:p>
          <a:pPr>
            <a:defRPr cap="all"/>
          </a:pPr>
          <a:r>
            <a:rPr lang="tr-TR" sz="1600" b="1"/>
            <a:t>Kültürel faktörler:</a:t>
          </a:r>
          <a:r>
            <a:rPr lang="tr-TR" sz="1600"/>
            <a:t> Sağlık algısı, geleneksel tedavi yöntemlerine bakış.</a:t>
          </a:r>
          <a:endParaRPr lang="en-US" sz="1600"/>
        </a:p>
      </dgm:t>
    </dgm:pt>
    <dgm:pt modelId="{B4B8DBEF-10DD-4141-BB61-6419EDD67EBA}" type="parTrans" cxnId="{F3832B6D-940A-40AA-8019-C02B789F96A2}">
      <dgm:prSet/>
      <dgm:spPr/>
      <dgm:t>
        <a:bodyPr/>
        <a:lstStyle/>
        <a:p>
          <a:endParaRPr lang="en-US" sz="2400"/>
        </a:p>
      </dgm:t>
    </dgm:pt>
    <dgm:pt modelId="{B476C487-09CF-423F-ADBE-4FE0ACD436B4}" type="sibTrans" cxnId="{F3832B6D-940A-40AA-8019-C02B789F96A2}">
      <dgm:prSet/>
      <dgm:spPr/>
      <dgm:t>
        <a:bodyPr/>
        <a:lstStyle/>
        <a:p>
          <a:endParaRPr lang="en-US" sz="2400"/>
        </a:p>
      </dgm:t>
    </dgm:pt>
    <dgm:pt modelId="{FEE1D84C-538C-4012-8A5A-89CC713393F5}" type="pres">
      <dgm:prSet presAssocID="{87591963-B368-441C-8087-60F776A025F2}" presName="root" presStyleCnt="0">
        <dgm:presLayoutVars>
          <dgm:dir/>
          <dgm:resizeHandles val="exact"/>
        </dgm:presLayoutVars>
      </dgm:prSet>
      <dgm:spPr/>
    </dgm:pt>
    <dgm:pt modelId="{908F38E1-31D8-447F-83D7-9F6A2A2A9C5A}" type="pres">
      <dgm:prSet presAssocID="{39611D7F-BB39-410D-959B-7E02FFEBC342}" presName="compNode" presStyleCnt="0"/>
      <dgm:spPr/>
    </dgm:pt>
    <dgm:pt modelId="{D5C0B456-015B-414C-BBD6-7EC0772F784A}" type="pres">
      <dgm:prSet presAssocID="{39611D7F-BB39-410D-959B-7E02FFEBC342}" presName="iconBgRect" presStyleLbl="bgShp" presStyleIdx="0" presStyleCnt="8"/>
      <dgm:spPr/>
    </dgm:pt>
    <dgm:pt modelId="{57F59151-6F08-4BF8-A0F1-575D1DB7ABBD}" type="pres">
      <dgm:prSet presAssocID="{39611D7F-BB39-410D-959B-7E02FFEBC34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0F5EFCC7-3CFC-4A65-BEAA-96A21B51B296}" type="pres">
      <dgm:prSet presAssocID="{39611D7F-BB39-410D-959B-7E02FFEBC342}" presName="spaceRect" presStyleCnt="0"/>
      <dgm:spPr/>
    </dgm:pt>
    <dgm:pt modelId="{D5EBEE89-9EEF-48B7-9D76-3815C26BEFED}" type="pres">
      <dgm:prSet presAssocID="{39611D7F-BB39-410D-959B-7E02FFEBC342}" presName="textRect" presStyleLbl="revTx" presStyleIdx="0" presStyleCnt="8">
        <dgm:presLayoutVars>
          <dgm:chMax val="1"/>
          <dgm:chPref val="1"/>
        </dgm:presLayoutVars>
      </dgm:prSet>
      <dgm:spPr/>
    </dgm:pt>
    <dgm:pt modelId="{534E4BE1-5A06-4634-A40C-88AC63240DE0}" type="pres">
      <dgm:prSet presAssocID="{FEC3ACA5-FBFB-4FFA-AE89-552A2CD12E60}" presName="sibTrans" presStyleCnt="0"/>
      <dgm:spPr/>
    </dgm:pt>
    <dgm:pt modelId="{5F63B961-1B1A-4C65-AF2F-5A6D684F661D}" type="pres">
      <dgm:prSet presAssocID="{64A7E36E-9660-419F-9343-A28E09FCA6CD}" presName="compNode" presStyleCnt="0"/>
      <dgm:spPr/>
    </dgm:pt>
    <dgm:pt modelId="{A8AFCF6A-1451-4D3E-8D36-4E9CC0C36536}" type="pres">
      <dgm:prSet presAssocID="{64A7E36E-9660-419F-9343-A28E09FCA6CD}" presName="iconBgRect" presStyleLbl="bgShp" presStyleIdx="1" presStyleCnt="8"/>
      <dgm:spPr/>
    </dgm:pt>
    <dgm:pt modelId="{2D3C23EA-3D28-4C9D-9C94-520C07549723}" type="pres">
      <dgm:prSet presAssocID="{64A7E36E-9660-419F-9343-A28E09FCA6CD}"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6D3FDE73-FC22-4828-80D9-033D97A50D0E}" type="pres">
      <dgm:prSet presAssocID="{64A7E36E-9660-419F-9343-A28E09FCA6CD}" presName="spaceRect" presStyleCnt="0"/>
      <dgm:spPr/>
    </dgm:pt>
    <dgm:pt modelId="{FFA3ACE9-CDBF-4324-91BD-B5F7FC1C836A}" type="pres">
      <dgm:prSet presAssocID="{64A7E36E-9660-419F-9343-A28E09FCA6CD}" presName="textRect" presStyleLbl="revTx" presStyleIdx="1" presStyleCnt="8">
        <dgm:presLayoutVars>
          <dgm:chMax val="1"/>
          <dgm:chPref val="1"/>
        </dgm:presLayoutVars>
      </dgm:prSet>
      <dgm:spPr/>
    </dgm:pt>
    <dgm:pt modelId="{2DAD5FB1-AAE7-459A-82AF-081965933AC0}" type="pres">
      <dgm:prSet presAssocID="{BD9C76D3-572F-4175-9E96-9551690EC30D}" presName="sibTrans" presStyleCnt="0"/>
      <dgm:spPr/>
    </dgm:pt>
    <dgm:pt modelId="{64F6DA42-0D9C-4704-8D78-E0BF9B634F97}" type="pres">
      <dgm:prSet presAssocID="{E380004C-BAE1-4650-8A86-13DF9DFD4C5A}" presName="compNode" presStyleCnt="0"/>
      <dgm:spPr/>
    </dgm:pt>
    <dgm:pt modelId="{E7537A86-F1E0-4B64-B484-0A7BAF3BA314}" type="pres">
      <dgm:prSet presAssocID="{E380004C-BAE1-4650-8A86-13DF9DFD4C5A}" presName="iconBgRect" presStyleLbl="bgShp" presStyleIdx="2" presStyleCnt="8"/>
      <dgm:spPr/>
    </dgm:pt>
    <dgm:pt modelId="{A62776BC-65EF-486B-A838-16DB19CC984C}" type="pres">
      <dgm:prSet presAssocID="{E380004C-BAE1-4650-8A86-13DF9DFD4C5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taplar"/>
        </a:ext>
      </dgm:extLst>
    </dgm:pt>
    <dgm:pt modelId="{02EE5271-99E3-4CB2-B485-6FFBE01E6852}" type="pres">
      <dgm:prSet presAssocID="{E380004C-BAE1-4650-8A86-13DF9DFD4C5A}" presName="spaceRect" presStyleCnt="0"/>
      <dgm:spPr/>
    </dgm:pt>
    <dgm:pt modelId="{A58B146E-1D0F-48C6-BB0B-E2D5D055B893}" type="pres">
      <dgm:prSet presAssocID="{E380004C-BAE1-4650-8A86-13DF9DFD4C5A}" presName="textRect" presStyleLbl="revTx" presStyleIdx="2" presStyleCnt="8">
        <dgm:presLayoutVars>
          <dgm:chMax val="1"/>
          <dgm:chPref val="1"/>
        </dgm:presLayoutVars>
      </dgm:prSet>
      <dgm:spPr/>
    </dgm:pt>
    <dgm:pt modelId="{C69DFA24-60DA-4DE4-B7A7-ABF866F29DAA}" type="pres">
      <dgm:prSet presAssocID="{4EDD98E4-A3AC-4318-A572-3B6570C55860}" presName="sibTrans" presStyleCnt="0"/>
      <dgm:spPr/>
    </dgm:pt>
    <dgm:pt modelId="{007D6A5C-2D3D-4337-9E33-369F96192762}" type="pres">
      <dgm:prSet presAssocID="{87046008-9412-4ACC-94E8-2A3CB39144F4}" presName="compNode" presStyleCnt="0"/>
      <dgm:spPr/>
    </dgm:pt>
    <dgm:pt modelId="{47E8C125-FAD9-415F-A41C-4B031A24B5C9}" type="pres">
      <dgm:prSet presAssocID="{87046008-9412-4ACC-94E8-2A3CB39144F4}" presName="iconBgRect" presStyleLbl="bgShp" presStyleIdx="3" presStyleCnt="8"/>
      <dgm:spPr/>
    </dgm:pt>
    <dgm:pt modelId="{40F5DFF1-E2BC-4DFD-BB5D-FABAFFD6ABCA}" type="pres">
      <dgm:prSet presAssocID="{87046008-9412-4ACC-94E8-2A3CB39144F4}"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igara İçilebilir"/>
        </a:ext>
      </dgm:extLst>
    </dgm:pt>
    <dgm:pt modelId="{A0A78339-1276-4D88-80B4-E3A1C6CC932D}" type="pres">
      <dgm:prSet presAssocID="{87046008-9412-4ACC-94E8-2A3CB39144F4}" presName="spaceRect" presStyleCnt="0"/>
      <dgm:spPr/>
    </dgm:pt>
    <dgm:pt modelId="{859C4300-BEF1-4E11-9BD3-D33C5790E786}" type="pres">
      <dgm:prSet presAssocID="{87046008-9412-4ACC-94E8-2A3CB39144F4}" presName="textRect" presStyleLbl="revTx" presStyleIdx="3" presStyleCnt="8">
        <dgm:presLayoutVars>
          <dgm:chMax val="1"/>
          <dgm:chPref val="1"/>
        </dgm:presLayoutVars>
      </dgm:prSet>
      <dgm:spPr/>
    </dgm:pt>
    <dgm:pt modelId="{DEE2F851-D810-4124-8CBA-51771F3A2A83}" type="pres">
      <dgm:prSet presAssocID="{92E2DF31-ECF4-4BFE-939C-67F687B8EF6D}" presName="sibTrans" presStyleCnt="0"/>
      <dgm:spPr/>
    </dgm:pt>
    <dgm:pt modelId="{BE22D506-1F09-480C-A409-7C86E79976EA}" type="pres">
      <dgm:prSet presAssocID="{1005A462-B1AD-4841-952A-D73B76369413}" presName="compNode" presStyleCnt="0"/>
      <dgm:spPr/>
    </dgm:pt>
    <dgm:pt modelId="{5AC733B9-652B-4B12-8D75-2D1073F96626}" type="pres">
      <dgm:prSet presAssocID="{1005A462-B1AD-4841-952A-D73B76369413}" presName="iconBgRect" presStyleLbl="bgShp" presStyleIdx="4" presStyleCnt="8"/>
      <dgm:spPr/>
    </dgm:pt>
    <dgm:pt modelId="{6B7B414F-5126-4216-887D-0665B1EB9AEA}" type="pres">
      <dgm:prSet presAssocID="{1005A462-B1AD-4841-952A-D73B76369413}"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ıp"/>
        </a:ext>
      </dgm:extLst>
    </dgm:pt>
    <dgm:pt modelId="{55EBE13A-C74F-4B21-9711-910D6F58BCB1}" type="pres">
      <dgm:prSet presAssocID="{1005A462-B1AD-4841-952A-D73B76369413}" presName="spaceRect" presStyleCnt="0"/>
      <dgm:spPr/>
    </dgm:pt>
    <dgm:pt modelId="{552BB221-E954-4946-B818-EC23F002AD64}" type="pres">
      <dgm:prSet presAssocID="{1005A462-B1AD-4841-952A-D73B76369413}" presName="textRect" presStyleLbl="revTx" presStyleIdx="4" presStyleCnt="8">
        <dgm:presLayoutVars>
          <dgm:chMax val="1"/>
          <dgm:chPref val="1"/>
        </dgm:presLayoutVars>
      </dgm:prSet>
      <dgm:spPr/>
    </dgm:pt>
    <dgm:pt modelId="{95A3008E-0035-4886-B53B-DE658D3D339C}" type="pres">
      <dgm:prSet presAssocID="{DBD45038-DEF3-4C9D-AC83-52C71C5808B2}" presName="sibTrans" presStyleCnt="0"/>
      <dgm:spPr/>
    </dgm:pt>
    <dgm:pt modelId="{FF096B05-31FE-4CD7-AB04-4CDFE6479D6D}" type="pres">
      <dgm:prSet presAssocID="{34D473F7-9A54-4921-BC87-DDEC798B3317}" presName="compNode" presStyleCnt="0"/>
      <dgm:spPr/>
    </dgm:pt>
    <dgm:pt modelId="{C4BAD312-6469-425A-AC9A-F67DC11B9C0B}" type="pres">
      <dgm:prSet presAssocID="{34D473F7-9A54-4921-BC87-DDEC798B3317}" presName="iconBgRect" presStyleLbl="bgShp" presStyleIdx="5" presStyleCnt="8"/>
      <dgm:spPr/>
    </dgm:pt>
    <dgm:pt modelId="{A6364E33-D59F-454D-8E8B-6F66D67EF91F}" type="pres">
      <dgm:prSet presAssocID="{34D473F7-9A54-4921-BC87-DDEC798B331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ffice Worker"/>
        </a:ext>
      </dgm:extLst>
    </dgm:pt>
    <dgm:pt modelId="{9E518011-A71C-4D83-A123-322261C793C2}" type="pres">
      <dgm:prSet presAssocID="{34D473F7-9A54-4921-BC87-DDEC798B3317}" presName="spaceRect" presStyleCnt="0"/>
      <dgm:spPr/>
    </dgm:pt>
    <dgm:pt modelId="{0458B82E-AEDB-4141-B638-2C0AC67C9754}" type="pres">
      <dgm:prSet presAssocID="{34D473F7-9A54-4921-BC87-DDEC798B3317}" presName="textRect" presStyleLbl="revTx" presStyleIdx="5" presStyleCnt="8">
        <dgm:presLayoutVars>
          <dgm:chMax val="1"/>
          <dgm:chPref val="1"/>
        </dgm:presLayoutVars>
      </dgm:prSet>
      <dgm:spPr/>
    </dgm:pt>
    <dgm:pt modelId="{EF6102CC-6967-4EC6-AEFE-22DACE60C5FA}" type="pres">
      <dgm:prSet presAssocID="{BC3E5B2D-6401-4BFF-AC1F-8AE7AB46015A}" presName="sibTrans" presStyleCnt="0"/>
      <dgm:spPr/>
    </dgm:pt>
    <dgm:pt modelId="{8D786210-B77E-4A7D-B07B-1276C3D03C1F}" type="pres">
      <dgm:prSet presAssocID="{D1938BBE-A69C-41F6-BFE0-9C16EDEC2343}" presName="compNode" presStyleCnt="0"/>
      <dgm:spPr/>
    </dgm:pt>
    <dgm:pt modelId="{034DA1C0-3B0A-4C8F-9D93-E7B932C96BBE}" type="pres">
      <dgm:prSet presAssocID="{D1938BBE-A69C-41F6-BFE0-9C16EDEC2343}" presName="iconBgRect" presStyleLbl="bgShp" presStyleIdx="6" presStyleCnt="8"/>
      <dgm:spPr/>
    </dgm:pt>
    <dgm:pt modelId="{8ACAD268-FD40-492B-B3A3-47CE44A54594}" type="pres">
      <dgm:prSet presAssocID="{D1938BBE-A69C-41F6-BFE0-9C16EDEC2343}"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NA"/>
        </a:ext>
      </dgm:extLst>
    </dgm:pt>
    <dgm:pt modelId="{37388B88-D639-4971-8BE6-C92EC84D69D5}" type="pres">
      <dgm:prSet presAssocID="{D1938BBE-A69C-41F6-BFE0-9C16EDEC2343}" presName="spaceRect" presStyleCnt="0"/>
      <dgm:spPr/>
    </dgm:pt>
    <dgm:pt modelId="{434C0565-0A49-4B88-90FB-952B176EA2E0}" type="pres">
      <dgm:prSet presAssocID="{D1938BBE-A69C-41F6-BFE0-9C16EDEC2343}" presName="textRect" presStyleLbl="revTx" presStyleIdx="6" presStyleCnt="8">
        <dgm:presLayoutVars>
          <dgm:chMax val="1"/>
          <dgm:chPref val="1"/>
        </dgm:presLayoutVars>
      </dgm:prSet>
      <dgm:spPr/>
    </dgm:pt>
    <dgm:pt modelId="{B16A1179-1F81-43F0-8689-5476F58515E2}" type="pres">
      <dgm:prSet presAssocID="{A01EF83E-CE4D-45BD-9086-1BADF9CA47F7}" presName="sibTrans" presStyleCnt="0"/>
      <dgm:spPr/>
    </dgm:pt>
    <dgm:pt modelId="{FD8228CB-FA4D-4020-B6AD-572FAE4F563D}" type="pres">
      <dgm:prSet presAssocID="{F43F8D7C-1230-414C-8FA7-D9C11C9875DE}" presName="compNode" presStyleCnt="0"/>
      <dgm:spPr/>
    </dgm:pt>
    <dgm:pt modelId="{2A05537E-E694-4EF6-8E38-39F864024878}" type="pres">
      <dgm:prSet presAssocID="{F43F8D7C-1230-414C-8FA7-D9C11C9875DE}" presName="iconBgRect" presStyleLbl="bgShp" presStyleIdx="7" presStyleCnt="8"/>
      <dgm:spPr/>
    </dgm:pt>
    <dgm:pt modelId="{67D4BEE0-6DB5-4B98-B7A1-2FAB8448EAC8}" type="pres">
      <dgm:prSet presAssocID="{F43F8D7C-1230-414C-8FA7-D9C11C9875D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Stetoskop"/>
        </a:ext>
      </dgm:extLst>
    </dgm:pt>
    <dgm:pt modelId="{90ED876B-DF7B-4C95-9C65-A7C5CED2090D}" type="pres">
      <dgm:prSet presAssocID="{F43F8D7C-1230-414C-8FA7-D9C11C9875DE}" presName="spaceRect" presStyleCnt="0"/>
      <dgm:spPr/>
    </dgm:pt>
    <dgm:pt modelId="{65CAD77A-1A68-435A-9B0D-DEBB104E3F77}" type="pres">
      <dgm:prSet presAssocID="{F43F8D7C-1230-414C-8FA7-D9C11C9875DE}" presName="textRect" presStyleLbl="revTx" presStyleIdx="7" presStyleCnt="8">
        <dgm:presLayoutVars>
          <dgm:chMax val="1"/>
          <dgm:chPref val="1"/>
        </dgm:presLayoutVars>
      </dgm:prSet>
      <dgm:spPr/>
    </dgm:pt>
  </dgm:ptLst>
  <dgm:cxnLst>
    <dgm:cxn modelId="{13C4F826-BB7F-45DB-9333-6B5519C0A7F0}" srcId="{87591963-B368-441C-8087-60F776A025F2}" destId="{1005A462-B1AD-4841-952A-D73B76369413}" srcOrd="4" destOrd="0" parTransId="{495FEDB5-93F6-4929-959E-6BD297417040}" sibTransId="{DBD45038-DEF3-4C9D-AC83-52C71C5808B2}"/>
    <dgm:cxn modelId="{3D639A2B-8765-4EB6-BF06-89B48FBB6CB6}" type="presOf" srcId="{64A7E36E-9660-419F-9343-A28E09FCA6CD}" destId="{FFA3ACE9-CDBF-4324-91BD-B5F7FC1C836A}" srcOrd="0" destOrd="0" presId="urn:microsoft.com/office/officeart/2018/5/layout/IconCircleLabelList"/>
    <dgm:cxn modelId="{60CE1C34-0F27-4D0B-8C6E-0E83F2125F22}" type="presOf" srcId="{39611D7F-BB39-410D-959B-7E02FFEBC342}" destId="{D5EBEE89-9EEF-48B7-9D76-3815C26BEFED}" srcOrd="0" destOrd="0" presId="urn:microsoft.com/office/officeart/2018/5/layout/IconCircleLabelList"/>
    <dgm:cxn modelId="{F71F9B3B-7CAF-488F-87B0-5333C11C47D3}" type="presOf" srcId="{E380004C-BAE1-4650-8A86-13DF9DFD4C5A}" destId="{A58B146E-1D0F-48C6-BB0B-E2D5D055B893}" srcOrd="0" destOrd="0" presId="urn:microsoft.com/office/officeart/2018/5/layout/IconCircleLabelList"/>
    <dgm:cxn modelId="{EC02563C-CFB9-4FD7-B274-726C125B4949}" type="presOf" srcId="{1005A462-B1AD-4841-952A-D73B76369413}" destId="{552BB221-E954-4946-B818-EC23F002AD64}" srcOrd="0" destOrd="0" presId="urn:microsoft.com/office/officeart/2018/5/layout/IconCircleLabelList"/>
    <dgm:cxn modelId="{C3022F40-2A0F-40FE-A73D-60731722B32C}" type="presOf" srcId="{87591963-B368-441C-8087-60F776A025F2}" destId="{FEE1D84C-538C-4012-8A5A-89CC713393F5}" srcOrd="0" destOrd="0" presId="urn:microsoft.com/office/officeart/2018/5/layout/IconCircleLabelList"/>
    <dgm:cxn modelId="{270B5662-8189-48FF-8972-7DE207612921}" type="presOf" srcId="{D1938BBE-A69C-41F6-BFE0-9C16EDEC2343}" destId="{434C0565-0A49-4B88-90FB-952B176EA2E0}" srcOrd="0" destOrd="0" presId="urn:microsoft.com/office/officeart/2018/5/layout/IconCircleLabelList"/>
    <dgm:cxn modelId="{CB11E547-985A-4446-A82F-6CB05E6E4368}" srcId="{87591963-B368-441C-8087-60F776A025F2}" destId="{64A7E36E-9660-419F-9343-A28E09FCA6CD}" srcOrd="1" destOrd="0" parTransId="{7A6D2713-2B7A-4AE4-A980-EE6917A31A48}" sibTransId="{BD9C76D3-572F-4175-9E96-9551690EC30D}"/>
    <dgm:cxn modelId="{F3832B6D-940A-40AA-8019-C02B789F96A2}" srcId="{87591963-B368-441C-8087-60F776A025F2}" destId="{F43F8D7C-1230-414C-8FA7-D9C11C9875DE}" srcOrd="7" destOrd="0" parTransId="{B4B8DBEF-10DD-4141-BB61-6419EDD67EBA}" sibTransId="{B476C487-09CF-423F-ADBE-4FE0ACD436B4}"/>
    <dgm:cxn modelId="{34C89C70-47D3-4E09-A17D-FFB3AC3E8A23}" srcId="{87591963-B368-441C-8087-60F776A025F2}" destId="{39611D7F-BB39-410D-959B-7E02FFEBC342}" srcOrd="0" destOrd="0" parTransId="{614829B5-5123-49B3-B610-DB92FB0D9973}" sibTransId="{FEC3ACA5-FBFB-4FFA-AE89-552A2CD12E60}"/>
    <dgm:cxn modelId="{7A140257-6738-4BB2-99DE-BBCEF928C420}" type="presOf" srcId="{F43F8D7C-1230-414C-8FA7-D9C11C9875DE}" destId="{65CAD77A-1A68-435A-9B0D-DEBB104E3F77}" srcOrd="0" destOrd="0" presId="urn:microsoft.com/office/officeart/2018/5/layout/IconCircleLabelList"/>
    <dgm:cxn modelId="{72C6F37A-11C9-4AD7-B6BE-CB871F3CA27F}" type="presOf" srcId="{34D473F7-9A54-4921-BC87-DDEC798B3317}" destId="{0458B82E-AEDB-4141-B638-2C0AC67C9754}" srcOrd="0" destOrd="0" presId="urn:microsoft.com/office/officeart/2018/5/layout/IconCircleLabelList"/>
    <dgm:cxn modelId="{66EFD58B-48FF-4761-BD76-8E0F134E689D}" srcId="{87591963-B368-441C-8087-60F776A025F2}" destId="{87046008-9412-4ACC-94E8-2A3CB39144F4}" srcOrd="3" destOrd="0" parTransId="{BFC4E04D-397A-4AB7-9C86-4DC78F7A191C}" sibTransId="{92E2DF31-ECF4-4BFE-939C-67F687B8EF6D}"/>
    <dgm:cxn modelId="{982A8A93-94A0-4EAA-82AE-DB6C315A1C7D}" srcId="{87591963-B368-441C-8087-60F776A025F2}" destId="{34D473F7-9A54-4921-BC87-DDEC798B3317}" srcOrd="5" destOrd="0" parTransId="{C9F8F9DB-E54D-42E6-83A0-59B75764B8E5}" sibTransId="{BC3E5B2D-6401-4BFF-AC1F-8AE7AB46015A}"/>
    <dgm:cxn modelId="{E0F5D6A2-034C-4189-B9B6-4AE837E71F8E}" srcId="{87591963-B368-441C-8087-60F776A025F2}" destId="{D1938BBE-A69C-41F6-BFE0-9C16EDEC2343}" srcOrd="6" destOrd="0" parTransId="{638C8406-3CBE-479A-BDA0-4234EC80DD0E}" sibTransId="{A01EF83E-CE4D-45BD-9086-1BADF9CA47F7}"/>
    <dgm:cxn modelId="{3497DAC8-1723-4F33-B8AB-C3E7400877CE}" srcId="{87591963-B368-441C-8087-60F776A025F2}" destId="{E380004C-BAE1-4650-8A86-13DF9DFD4C5A}" srcOrd="2" destOrd="0" parTransId="{37491CD9-1DBA-42CB-BD10-4F09E3E7B9CA}" sibTransId="{4EDD98E4-A3AC-4318-A572-3B6570C55860}"/>
    <dgm:cxn modelId="{07DE26E4-6524-4703-BBE7-D689A28D2E9E}" type="presOf" srcId="{87046008-9412-4ACC-94E8-2A3CB39144F4}" destId="{859C4300-BEF1-4E11-9BD3-D33C5790E786}" srcOrd="0" destOrd="0" presId="urn:microsoft.com/office/officeart/2018/5/layout/IconCircleLabelList"/>
    <dgm:cxn modelId="{1102ABDF-9262-49B5-8517-91CB695696BC}" type="presParOf" srcId="{FEE1D84C-538C-4012-8A5A-89CC713393F5}" destId="{908F38E1-31D8-447F-83D7-9F6A2A2A9C5A}" srcOrd="0" destOrd="0" presId="urn:microsoft.com/office/officeart/2018/5/layout/IconCircleLabelList"/>
    <dgm:cxn modelId="{0F613A8F-B7D4-4B10-A23F-2D04D2C1C4D7}" type="presParOf" srcId="{908F38E1-31D8-447F-83D7-9F6A2A2A9C5A}" destId="{D5C0B456-015B-414C-BBD6-7EC0772F784A}" srcOrd="0" destOrd="0" presId="urn:microsoft.com/office/officeart/2018/5/layout/IconCircleLabelList"/>
    <dgm:cxn modelId="{24F3AEC1-1D5B-4554-9F84-BEAC9785F509}" type="presParOf" srcId="{908F38E1-31D8-447F-83D7-9F6A2A2A9C5A}" destId="{57F59151-6F08-4BF8-A0F1-575D1DB7ABBD}" srcOrd="1" destOrd="0" presId="urn:microsoft.com/office/officeart/2018/5/layout/IconCircleLabelList"/>
    <dgm:cxn modelId="{A44A5027-C779-4E8D-9806-8B1AF2137E14}" type="presParOf" srcId="{908F38E1-31D8-447F-83D7-9F6A2A2A9C5A}" destId="{0F5EFCC7-3CFC-4A65-BEAA-96A21B51B296}" srcOrd="2" destOrd="0" presId="urn:microsoft.com/office/officeart/2018/5/layout/IconCircleLabelList"/>
    <dgm:cxn modelId="{152CE90D-C27C-4BC5-859F-850A1610EF3F}" type="presParOf" srcId="{908F38E1-31D8-447F-83D7-9F6A2A2A9C5A}" destId="{D5EBEE89-9EEF-48B7-9D76-3815C26BEFED}" srcOrd="3" destOrd="0" presId="urn:microsoft.com/office/officeart/2018/5/layout/IconCircleLabelList"/>
    <dgm:cxn modelId="{25E02AD0-1ECC-4F2E-8537-F1A17C2C63D8}" type="presParOf" srcId="{FEE1D84C-538C-4012-8A5A-89CC713393F5}" destId="{534E4BE1-5A06-4634-A40C-88AC63240DE0}" srcOrd="1" destOrd="0" presId="urn:microsoft.com/office/officeart/2018/5/layout/IconCircleLabelList"/>
    <dgm:cxn modelId="{5875A386-2D03-416F-AF98-965301231590}" type="presParOf" srcId="{FEE1D84C-538C-4012-8A5A-89CC713393F5}" destId="{5F63B961-1B1A-4C65-AF2F-5A6D684F661D}" srcOrd="2" destOrd="0" presId="urn:microsoft.com/office/officeart/2018/5/layout/IconCircleLabelList"/>
    <dgm:cxn modelId="{61AE03DC-B156-4C20-B2F6-5A0D8C435F34}" type="presParOf" srcId="{5F63B961-1B1A-4C65-AF2F-5A6D684F661D}" destId="{A8AFCF6A-1451-4D3E-8D36-4E9CC0C36536}" srcOrd="0" destOrd="0" presId="urn:microsoft.com/office/officeart/2018/5/layout/IconCircleLabelList"/>
    <dgm:cxn modelId="{F82ABF92-139C-4744-B74B-DF2549958D36}" type="presParOf" srcId="{5F63B961-1B1A-4C65-AF2F-5A6D684F661D}" destId="{2D3C23EA-3D28-4C9D-9C94-520C07549723}" srcOrd="1" destOrd="0" presId="urn:microsoft.com/office/officeart/2018/5/layout/IconCircleLabelList"/>
    <dgm:cxn modelId="{09A6460D-AA40-43BF-8FBD-BB40CC3B49E7}" type="presParOf" srcId="{5F63B961-1B1A-4C65-AF2F-5A6D684F661D}" destId="{6D3FDE73-FC22-4828-80D9-033D97A50D0E}" srcOrd="2" destOrd="0" presId="urn:microsoft.com/office/officeart/2018/5/layout/IconCircleLabelList"/>
    <dgm:cxn modelId="{15F29CD8-DBD4-4A06-A23F-041DAD16C188}" type="presParOf" srcId="{5F63B961-1B1A-4C65-AF2F-5A6D684F661D}" destId="{FFA3ACE9-CDBF-4324-91BD-B5F7FC1C836A}" srcOrd="3" destOrd="0" presId="urn:microsoft.com/office/officeart/2018/5/layout/IconCircleLabelList"/>
    <dgm:cxn modelId="{53D37EB3-596D-437B-9B21-8F6C128B9BD0}" type="presParOf" srcId="{FEE1D84C-538C-4012-8A5A-89CC713393F5}" destId="{2DAD5FB1-AAE7-459A-82AF-081965933AC0}" srcOrd="3" destOrd="0" presId="urn:microsoft.com/office/officeart/2018/5/layout/IconCircleLabelList"/>
    <dgm:cxn modelId="{2EB59BFC-E14C-4399-8993-697B61FD5AB8}" type="presParOf" srcId="{FEE1D84C-538C-4012-8A5A-89CC713393F5}" destId="{64F6DA42-0D9C-4704-8D78-E0BF9B634F97}" srcOrd="4" destOrd="0" presId="urn:microsoft.com/office/officeart/2018/5/layout/IconCircleLabelList"/>
    <dgm:cxn modelId="{FB8433F9-7B48-48B3-873B-76E3D72BE53D}" type="presParOf" srcId="{64F6DA42-0D9C-4704-8D78-E0BF9B634F97}" destId="{E7537A86-F1E0-4B64-B484-0A7BAF3BA314}" srcOrd="0" destOrd="0" presId="urn:microsoft.com/office/officeart/2018/5/layout/IconCircleLabelList"/>
    <dgm:cxn modelId="{15F2B795-CBE6-4944-A634-A29927F24D33}" type="presParOf" srcId="{64F6DA42-0D9C-4704-8D78-E0BF9B634F97}" destId="{A62776BC-65EF-486B-A838-16DB19CC984C}" srcOrd="1" destOrd="0" presId="urn:microsoft.com/office/officeart/2018/5/layout/IconCircleLabelList"/>
    <dgm:cxn modelId="{006703A1-8BE6-4F86-9B03-9EC2A90ED0E8}" type="presParOf" srcId="{64F6DA42-0D9C-4704-8D78-E0BF9B634F97}" destId="{02EE5271-99E3-4CB2-B485-6FFBE01E6852}" srcOrd="2" destOrd="0" presId="urn:microsoft.com/office/officeart/2018/5/layout/IconCircleLabelList"/>
    <dgm:cxn modelId="{71F56936-3005-444B-BD65-19FE6DFDB90E}" type="presParOf" srcId="{64F6DA42-0D9C-4704-8D78-E0BF9B634F97}" destId="{A58B146E-1D0F-48C6-BB0B-E2D5D055B893}" srcOrd="3" destOrd="0" presId="urn:microsoft.com/office/officeart/2018/5/layout/IconCircleLabelList"/>
    <dgm:cxn modelId="{74AFFB24-F285-4B0E-AF26-DDBC3E6F71A4}" type="presParOf" srcId="{FEE1D84C-538C-4012-8A5A-89CC713393F5}" destId="{C69DFA24-60DA-4DE4-B7A7-ABF866F29DAA}" srcOrd="5" destOrd="0" presId="urn:microsoft.com/office/officeart/2018/5/layout/IconCircleLabelList"/>
    <dgm:cxn modelId="{AEBE4F43-6F3E-416D-95C0-4894DB7DBCB7}" type="presParOf" srcId="{FEE1D84C-538C-4012-8A5A-89CC713393F5}" destId="{007D6A5C-2D3D-4337-9E33-369F96192762}" srcOrd="6" destOrd="0" presId="urn:microsoft.com/office/officeart/2018/5/layout/IconCircleLabelList"/>
    <dgm:cxn modelId="{F8CEC308-22A5-48C0-80D0-51770FAE8A74}" type="presParOf" srcId="{007D6A5C-2D3D-4337-9E33-369F96192762}" destId="{47E8C125-FAD9-415F-A41C-4B031A24B5C9}" srcOrd="0" destOrd="0" presId="urn:microsoft.com/office/officeart/2018/5/layout/IconCircleLabelList"/>
    <dgm:cxn modelId="{11ABDC67-0D16-453E-B21D-CACC1F842F0E}" type="presParOf" srcId="{007D6A5C-2D3D-4337-9E33-369F96192762}" destId="{40F5DFF1-E2BC-4DFD-BB5D-FABAFFD6ABCA}" srcOrd="1" destOrd="0" presId="urn:microsoft.com/office/officeart/2018/5/layout/IconCircleLabelList"/>
    <dgm:cxn modelId="{B4D5387C-F86E-4888-A8AB-53A9DBDC506B}" type="presParOf" srcId="{007D6A5C-2D3D-4337-9E33-369F96192762}" destId="{A0A78339-1276-4D88-80B4-E3A1C6CC932D}" srcOrd="2" destOrd="0" presId="urn:microsoft.com/office/officeart/2018/5/layout/IconCircleLabelList"/>
    <dgm:cxn modelId="{2C689FE5-499D-43ED-8CF0-DEC8C81F5EF0}" type="presParOf" srcId="{007D6A5C-2D3D-4337-9E33-369F96192762}" destId="{859C4300-BEF1-4E11-9BD3-D33C5790E786}" srcOrd="3" destOrd="0" presId="urn:microsoft.com/office/officeart/2018/5/layout/IconCircleLabelList"/>
    <dgm:cxn modelId="{C6CB4B17-37B4-4849-9E23-F179CBA615F3}" type="presParOf" srcId="{FEE1D84C-538C-4012-8A5A-89CC713393F5}" destId="{DEE2F851-D810-4124-8CBA-51771F3A2A83}" srcOrd="7" destOrd="0" presId="urn:microsoft.com/office/officeart/2018/5/layout/IconCircleLabelList"/>
    <dgm:cxn modelId="{DDD2C715-202C-4C90-8AD0-69B1785C1CA1}" type="presParOf" srcId="{FEE1D84C-538C-4012-8A5A-89CC713393F5}" destId="{BE22D506-1F09-480C-A409-7C86E79976EA}" srcOrd="8" destOrd="0" presId="urn:microsoft.com/office/officeart/2018/5/layout/IconCircleLabelList"/>
    <dgm:cxn modelId="{B6476CC9-27B4-4BAE-8835-2DE5568FBAAA}" type="presParOf" srcId="{BE22D506-1F09-480C-A409-7C86E79976EA}" destId="{5AC733B9-652B-4B12-8D75-2D1073F96626}" srcOrd="0" destOrd="0" presId="urn:microsoft.com/office/officeart/2018/5/layout/IconCircleLabelList"/>
    <dgm:cxn modelId="{02F0F183-2A60-40D3-9623-4A42399FEC36}" type="presParOf" srcId="{BE22D506-1F09-480C-A409-7C86E79976EA}" destId="{6B7B414F-5126-4216-887D-0665B1EB9AEA}" srcOrd="1" destOrd="0" presId="urn:microsoft.com/office/officeart/2018/5/layout/IconCircleLabelList"/>
    <dgm:cxn modelId="{3CB47AD0-5069-4AC5-AC32-B0451E07E8CA}" type="presParOf" srcId="{BE22D506-1F09-480C-A409-7C86E79976EA}" destId="{55EBE13A-C74F-4B21-9711-910D6F58BCB1}" srcOrd="2" destOrd="0" presId="urn:microsoft.com/office/officeart/2018/5/layout/IconCircleLabelList"/>
    <dgm:cxn modelId="{5CD47FEA-D57B-4205-8AA1-AA362B6E30B7}" type="presParOf" srcId="{BE22D506-1F09-480C-A409-7C86E79976EA}" destId="{552BB221-E954-4946-B818-EC23F002AD64}" srcOrd="3" destOrd="0" presId="urn:microsoft.com/office/officeart/2018/5/layout/IconCircleLabelList"/>
    <dgm:cxn modelId="{7F2E83B3-2313-4127-A1EE-A08DCED048E5}" type="presParOf" srcId="{FEE1D84C-538C-4012-8A5A-89CC713393F5}" destId="{95A3008E-0035-4886-B53B-DE658D3D339C}" srcOrd="9" destOrd="0" presId="urn:microsoft.com/office/officeart/2018/5/layout/IconCircleLabelList"/>
    <dgm:cxn modelId="{2B00E8F4-0604-44AC-8F5B-ABE237EDE948}" type="presParOf" srcId="{FEE1D84C-538C-4012-8A5A-89CC713393F5}" destId="{FF096B05-31FE-4CD7-AB04-4CDFE6479D6D}" srcOrd="10" destOrd="0" presId="urn:microsoft.com/office/officeart/2018/5/layout/IconCircleLabelList"/>
    <dgm:cxn modelId="{A5A5D525-65B3-4180-99BA-D7A480064CE7}" type="presParOf" srcId="{FF096B05-31FE-4CD7-AB04-4CDFE6479D6D}" destId="{C4BAD312-6469-425A-AC9A-F67DC11B9C0B}" srcOrd="0" destOrd="0" presId="urn:microsoft.com/office/officeart/2018/5/layout/IconCircleLabelList"/>
    <dgm:cxn modelId="{3ADA2F2B-457D-4DEF-852E-5656A7380003}" type="presParOf" srcId="{FF096B05-31FE-4CD7-AB04-4CDFE6479D6D}" destId="{A6364E33-D59F-454D-8E8B-6F66D67EF91F}" srcOrd="1" destOrd="0" presId="urn:microsoft.com/office/officeart/2018/5/layout/IconCircleLabelList"/>
    <dgm:cxn modelId="{8855800A-2F94-4C9A-AA0F-5211321F099F}" type="presParOf" srcId="{FF096B05-31FE-4CD7-AB04-4CDFE6479D6D}" destId="{9E518011-A71C-4D83-A123-322261C793C2}" srcOrd="2" destOrd="0" presId="urn:microsoft.com/office/officeart/2018/5/layout/IconCircleLabelList"/>
    <dgm:cxn modelId="{6FBCB4C3-62D7-4B36-8643-B06B21DBBACD}" type="presParOf" srcId="{FF096B05-31FE-4CD7-AB04-4CDFE6479D6D}" destId="{0458B82E-AEDB-4141-B638-2C0AC67C9754}" srcOrd="3" destOrd="0" presId="urn:microsoft.com/office/officeart/2018/5/layout/IconCircleLabelList"/>
    <dgm:cxn modelId="{5DF618EF-3555-48F4-8435-C128C98372EA}" type="presParOf" srcId="{FEE1D84C-538C-4012-8A5A-89CC713393F5}" destId="{EF6102CC-6967-4EC6-AEFE-22DACE60C5FA}" srcOrd="11" destOrd="0" presId="urn:microsoft.com/office/officeart/2018/5/layout/IconCircleLabelList"/>
    <dgm:cxn modelId="{ADA59AA1-D266-443C-831B-50E99A74078D}" type="presParOf" srcId="{FEE1D84C-538C-4012-8A5A-89CC713393F5}" destId="{8D786210-B77E-4A7D-B07B-1276C3D03C1F}" srcOrd="12" destOrd="0" presId="urn:microsoft.com/office/officeart/2018/5/layout/IconCircleLabelList"/>
    <dgm:cxn modelId="{6B76FD25-9EF7-45B4-A0D2-A44CED651369}" type="presParOf" srcId="{8D786210-B77E-4A7D-B07B-1276C3D03C1F}" destId="{034DA1C0-3B0A-4C8F-9D93-E7B932C96BBE}" srcOrd="0" destOrd="0" presId="urn:microsoft.com/office/officeart/2018/5/layout/IconCircleLabelList"/>
    <dgm:cxn modelId="{45F7ED27-5A00-48F8-B804-9A1EFC6E211B}" type="presParOf" srcId="{8D786210-B77E-4A7D-B07B-1276C3D03C1F}" destId="{8ACAD268-FD40-492B-B3A3-47CE44A54594}" srcOrd="1" destOrd="0" presId="urn:microsoft.com/office/officeart/2018/5/layout/IconCircleLabelList"/>
    <dgm:cxn modelId="{45269D14-BF3D-47A6-8AAB-412637263D06}" type="presParOf" srcId="{8D786210-B77E-4A7D-B07B-1276C3D03C1F}" destId="{37388B88-D639-4971-8BE6-C92EC84D69D5}" srcOrd="2" destOrd="0" presId="urn:microsoft.com/office/officeart/2018/5/layout/IconCircleLabelList"/>
    <dgm:cxn modelId="{773F56BC-A322-4A20-A913-0E8DF8EA5BED}" type="presParOf" srcId="{8D786210-B77E-4A7D-B07B-1276C3D03C1F}" destId="{434C0565-0A49-4B88-90FB-952B176EA2E0}" srcOrd="3" destOrd="0" presId="urn:microsoft.com/office/officeart/2018/5/layout/IconCircleLabelList"/>
    <dgm:cxn modelId="{A6A0125D-BB46-4B91-BBA0-A184CFB99446}" type="presParOf" srcId="{FEE1D84C-538C-4012-8A5A-89CC713393F5}" destId="{B16A1179-1F81-43F0-8689-5476F58515E2}" srcOrd="13" destOrd="0" presId="urn:microsoft.com/office/officeart/2018/5/layout/IconCircleLabelList"/>
    <dgm:cxn modelId="{208B9AA4-AFF0-43B1-8C71-A7E5CDBE213B}" type="presParOf" srcId="{FEE1D84C-538C-4012-8A5A-89CC713393F5}" destId="{FD8228CB-FA4D-4020-B6AD-572FAE4F563D}" srcOrd="14" destOrd="0" presId="urn:microsoft.com/office/officeart/2018/5/layout/IconCircleLabelList"/>
    <dgm:cxn modelId="{449EB971-4814-40BF-B2EC-31A228E5E0E3}" type="presParOf" srcId="{FD8228CB-FA4D-4020-B6AD-572FAE4F563D}" destId="{2A05537E-E694-4EF6-8E38-39F864024878}" srcOrd="0" destOrd="0" presId="urn:microsoft.com/office/officeart/2018/5/layout/IconCircleLabelList"/>
    <dgm:cxn modelId="{72383E6D-CFBA-4B36-AF89-EDA74E6CBFD2}" type="presParOf" srcId="{FD8228CB-FA4D-4020-B6AD-572FAE4F563D}" destId="{67D4BEE0-6DB5-4B98-B7A1-2FAB8448EAC8}" srcOrd="1" destOrd="0" presId="urn:microsoft.com/office/officeart/2018/5/layout/IconCircleLabelList"/>
    <dgm:cxn modelId="{140BF4D6-EA1B-457B-90C6-70D3189F7EB6}" type="presParOf" srcId="{FD8228CB-FA4D-4020-B6AD-572FAE4F563D}" destId="{90ED876B-DF7B-4C95-9C65-A7C5CED2090D}" srcOrd="2" destOrd="0" presId="urn:microsoft.com/office/officeart/2018/5/layout/IconCircleLabelList"/>
    <dgm:cxn modelId="{6BC287B9-9F93-421F-AEB6-E7910B55FF84}" type="presParOf" srcId="{FD8228CB-FA4D-4020-B6AD-572FAE4F563D}" destId="{65CAD77A-1A68-435A-9B0D-DEBB104E3F7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95BCEE-569E-458F-8C2D-236E1BCFEAB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0D60F5-06CE-42A6-B34C-9873A2DB2A55}">
      <dgm:prSet/>
      <dgm:spPr/>
      <dgm:t>
        <a:bodyPr/>
        <a:lstStyle/>
        <a:p>
          <a:r>
            <a:rPr lang="tr-TR"/>
            <a:t>Kişilerin ve toplumların sağlığını korumak, hastalandıklarında tedavilerini yapmak, sakat kalanların başkalarına bağımlı olmadan yaşayabilmelerini sağlamak ve toplumların sağlık düzeyini yükseltmek için yapılan planlı çalışmaların tümüne, sağlık hizmetleri denir.</a:t>
          </a:r>
          <a:endParaRPr lang="en-US"/>
        </a:p>
      </dgm:t>
    </dgm:pt>
    <dgm:pt modelId="{6B27D2CE-894C-4C44-8EF5-F1B93C225AD0}" type="parTrans" cxnId="{60C59B1B-54A6-49D0-B762-E3CDE91CE4CC}">
      <dgm:prSet/>
      <dgm:spPr/>
      <dgm:t>
        <a:bodyPr/>
        <a:lstStyle/>
        <a:p>
          <a:endParaRPr lang="en-US"/>
        </a:p>
      </dgm:t>
    </dgm:pt>
    <dgm:pt modelId="{CCBC07B6-884A-4A11-B409-564314DAFE08}" type="sibTrans" cxnId="{60C59B1B-54A6-49D0-B762-E3CDE91CE4CC}">
      <dgm:prSet/>
      <dgm:spPr/>
      <dgm:t>
        <a:bodyPr/>
        <a:lstStyle/>
        <a:p>
          <a:endParaRPr lang="en-US"/>
        </a:p>
      </dgm:t>
    </dgm:pt>
    <dgm:pt modelId="{93A206D9-5F49-4C33-A7AF-E71252E4DA0A}">
      <dgm:prSet/>
      <dgm:spPr/>
      <dgm:t>
        <a:bodyPr/>
        <a:lstStyle/>
        <a:p>
          <a:r>
            <a:rPr lang="tr-TR"/>
            <a:t>Sağlığın korunması, yükseltilmesi ve hastalıkların tedavisi için YAPILAN ÇALIŞMALARIN TÜMÜDÜR.</a:t>
          </a:r>
          <a:endParaRPr lang="en-US"/>
        </a:p>
      </dgm:t>
    </dgm:pt>
    <dgm:pt modelId="{10720EBE-18D9-4771-A7A7-E000A5D75D92}" type="parTrans" cxnId="{741CF3F4-5105-4A8E-B465-1474AEE87D6E}">
      <dgm:prSet/>
      <dgm:spPr/>
      <dgm:t>
        <a:bodyPr/>
        <a:lstStyle/>
        <a:p>
          <a:endParaRPr lang="en-US"/>
        </a:p>
      </dgm:t>
    </dgm:pt>
    <dgm:pt modelId="{74AA636C-C40E-4BC8-88B2-13A995D009A3}" type="sibTrans" cxnId="{741CF3F4-5105-4A8E-B465-1474AEE87D6E}">
      <dgm:prSet/>
      <dgm:spPr/>
      <dgm:t>
        <a:bodyPr/>
        <a:lstStyle/>
        <a:p>
          <a:endParaRPr lang="en-US"/>
        </a:p>
      </dgm:t>
    </dgm:pt>
    <dgm:pt modelId="{F191AABF-D69D-4EE7-B8F7-05002DB0EE07}" type="pres">
      <dgm:prSet presAssocID="{B995BCEE-569E-458F-8C2D-236E1BCFEABD}" presName="root" presStyleCnt="0">
        <dgm:presLayoutVars>
          <dgm:dir/>
          <dgm:resizeHandles val="exact"/>
        </dgm:presLayoutVars>
      </dgm:prSet>
      <dgm:spPr/>
    </dgm:pt>
    <dgm:pt modelId="{A062E57E-62B1-4CCC-991D-841F1A0FF0D9}" type="pres">
      <dgm:prSet presAssocID="{E80D60F5-06CE-42A6-B34C-9873A2DB2A55}" presName="compNode" presStyleCnt="0"/>
      <dgm:spPr/>
    </dgm:pt>
    <dgm:pt modelId="{94B82659-2594-42D1-A7CD-C874EA2ED096}" type="pres">
      <dgm:prSet presAssocID="{E80D60F5-06CE-42A6-B34C-9873A2DB2A55}" presName="bgRect" presStyleLbl="bgShp" presStyleIdx="0" presStyleCnt="2"/>
      <dgm:spPr/>
    </dgm:pt>
    <dgm:pt modelId="{D5BC9D01-38FA-4544-9D1A-DCAA0F172926}" type="pres">
      <dgm:prSet presAssocID="{E80D60F5-06CE-42A6-B34C-9873A2DB2A5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st Aid Kit"/>
        </a:ext>
      </dgm:extLst>
    </dgm:pt>
    <dgm:pt modelId="{1E9E7CAD-8AAD-4DDE-936C-BC9553363EA2}" type="pres">
      <dgm:prSet presAssocID="{E80D60F5-06CE-42A6-B34C-9873A2DB2A55}" presName="spaceRect" presStyleCnt="0"/>
      <dgm:spPr/>
    </dgm:pt>
    <dgm:pt modelId="{81FD51BB-D8A1-4E17-AB00-A8FE16D9A61D}" type="pres">
      <dgm:prSet presAssocID="{E80D60F5-06CE-42A6-B34C-9873A2DB2A55}" presName="parTx" presStyleLbl="revTx" presStyleIdx="0" presStyleCnt="2">
        <dgm:presLayoutVars>
          <dgm:chMax val="0"/>
          <dgm:chPref val="0"/>
        </dgm:presLayoutVars>
      </dgm:prSet>
      <dgm:spPr/>
    </dgm:pt>
    <dgm:pt modelId="{C5FABC02-FC5D-407D-BF24-24D62B9ACAFA}" type="pres">
      <dgm:prSet presAssocID="{CCBC07B6-884A-4A11-B409-564314DAFE08}" presName="sibTrans" presStyleCnt="0"/>
      <dgm:spPr/>
    </dgm:pt>
    <dgm:pt modelId="{8F01EB9C-E5AB-4C40-9AC8-7D7513F86798}" type="pres">
      <dgm:prSet presAssocID="{93A206D9-5F49-4C33-A7AF-E71252E4DA0A}" presName="compNode" presStyleCnt="0"/>
      <dgm:spPr/>
    </dgm:pt>
    <dgm:pt modelId="{831C635B-B744-4A25-B437-1876FD353D65}" type="pres">
      <dgm:prSet presAssocID="{93A206D9-5F49-4C33-A7AF-E71252E4DA0A}" presName="bgRect" presStyleLbl="bgShp" presStyleIdx="1" presStyleCnt="2"/>
      <dgm:spPr/>
    </dgm:pt>
    <dgm:pt modelId="{7F0ED200-0592-4D23-ABA7-32F6BC93224D}" type="pres">
      <dgm:prSet presAssocID="{93A206D9-5F49-4C33-A7AF-E71252E4DA0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sion chart"/>
        </a:ext>
      </dgm:extLst>
    </dgm:pt>
    <dgm:pt modelId="{81550F80-130D-46AC-967D-E020A20D7B8A}" type="pres">
      <dgm:prSet presAssocID="{93A206D9-5F49-4C33-A7AF-E71252E4DA0A}" presName="spaceRect" presStyleCnt="0"/>
      <dgm:spPr/>
    </dgm:pt>
    <dgm:pt modelId="{16569AB5-126A-4B6B-BFF6-0EE082BAF7BA}" type="pres">
      <dgm:prSet presAssocID="{93A206D9-5F49-4C33-A7AF-E71252E4DA0A}" presName="parTx" presStyleLbl="revTx" presStyleIdx="1" presStyleCnt="2">
        <dgm:presLayoutVars>
          <dgm:chMax val="0"/>
          <dgm:chPref val="0"/>
        </dgm:presLayoutVars>
      </dgm:prSet>
      <dgm:spPr/>
    </dgm:pt>
  </dgm:ptLst>
  <dgm:cxnLst>
    <dgm:cxn modelId="{566A330D-85D9-49BA-9BB7-34F6E8FD770D}" type="presOf" srcId="{E80D60F5-06CE-42A6-B34C-9873A2DB2A55}" destId="{81FD51BB-D8A1-4E17-AB00-A8FE16D9A61D}" srcOrd="0" destOrd="0" presId="urn:microsoft.com/office/officeart/2018/2/layout/IconVerticalSolidList"/>
    <dgm:cxn modelId="{60C59B1B-54A6-49D0-B762-E3CDE91CE4CC}" srcId="{B995BCEE-569E-458F-8C2D-236E1BCFEABD}" destId="{E80D60F5-06CE-42A6-B34C-9873A2DB2A55}" srcOrd="0" destOrd="0" parTransId="{6B27D2CE-894C-4C44-8EF5-F1B93C225AD0}" sibTransId="{CCBC07B6-884A-4A11-B409-564314DAFE08}"/>
    <dgm:cxn modelId="{EF4BD82E-F861-4A39-8F8B-8818839E7008}" type="presOf" srcId="{B995BCEE-569E-458F-8C2D-236E1BCFEABD}" destId="{F191AABF-D69D-4EE7-B8F7-05002DB0EE07}" srcOrd="0" destOrd="0" presId="urn:microsoft.com/office/officeart/2018/2/layout/IconVerticalSolidList"/>
    <dgm:cxn modelId="{742C743B-97A8-4FF8-BC21-72232C36B6CB}" type="presOf" srcId="{93A206D9-5F49-4C33-A7AF-E71252E4DA0A}" destId="{16569AB5-126A-4B6B-BFF6-0EE082BAF7BA}" srcOrd="0" destOrd="0" presId="urn:microsoft.com/office/officeart/2018/2/layout/IconVerticalSolidList"/>
    <dgm:cxn modelId="{741CF3F4-5105-4A8E-B465-1474AEE87D6E}" srcId="{B995BCEE-569E-458F-8C2D-236E1BCFEABD}" destId="{93A206D9-5F49-4C33-A7AF-E71252E4DA0A}" srcOrd="1" destOrd="0" parTransId="{10720EBE-18D9-4771-A7A7-E000A5D75D92}" sibTransId="{74AA636C-C40E-4BC8-88B2-13A995D009A3}"/>
    <dgm:cxn modelId="{322F5AD1-7693-4410-BF42-F3FB513293F4}" type="presParOf" srcId="{F191AABF-D69D-4EE7-B8F7-05002DB0EE07}" destId="{A062E57E-62B1-4CCC-991D-841F1A0FF0D9}" srcOrd="0" destOrd="0" presId="urn:microsoft.com/office/officeart/2018/2/layout/IconVerticalSolidList"/>
    <dgm:cxn modelId="{56AF2AE0-CF4D-4455-B2ED-08868A77924D}" type="presParOf" srcId="{A062E57E-62B1-4CCC-991D-841F1A0FF0D9}" destId="{94B82659-2594-42D1-A7CD-C874EA2ED096}" srcOrd="0" destOrd="0" presId="urn:microsoft.com/office/officeart/2018/2/layout/IconVerticalSolidList"/>
    <dgm:cxn modelId="{EFF514B7-4B4D-478D-8253-7F30137B42A5}" type="presParOf" srcId="{A062E57E-62B1-4CCC-991D-841F1A0FF0D9}" destId="{D5BC9D01-38FA-4544-9D1A-DCAA0F172926}" srcOrd="1" destOrd="0" presId="urn:microsoft.com/office/officeart/2018/2/layout/IconVerticalSolidList"/>
    <dgm:cxn modelId="{FE48CC2F-36CF-4A07-998A-1618EB40E208}" type="presParOf" srcId="{A062E57E-62B1-4CCC-991D-841F1A0FF0D9}" destId="{1E9E7CAD-8AAD-4DDE-936C-BC9553363EA2}" srcOrd="2" destOrd="0" presId="urn:microsoft.com/office/officeart/2018/2/layout/IconVerticalSolidList"/>
    <dgm:cxn modelId="{2E53EB13-5053-4656-9D50-31D9534B8C6E}" type="presParOf" srcId="{A062E57E-62B1-4CCC-991D-841F1A0FF0D9}" destId="{81FD51BB-D8A1-4E17-AB00-A8FE16D9A61D}" srcOrd="3" destOrd="0" presId="urn:microsoft.com/office/officeart/2018/2/layout/IconVerticalSolidList"/>
    <dgm:cxn modelId="{803B72D5-42FB-4F62-810E-A3F81AE4A533}" type="presParOf" srcId="{F191AABF-D69D-4EE7-B8F7-05002DB0EE07}" destId="{C5FABC02-FC5D-407D-BF24-24D62B9ACAFA}" srcOrd="1" destOrd="0" presId="urn:microsoft.com/office/officeart/2018/2/layout/IconVerticalSolidList"/>
    <dgm:cxn modelId="{89BE82F1-8753-48F7-8D7D-2F65D5AF3AFC}" type="presParOf" srcId="{F191AABF-D69D-4EE7-B8F7-05002DB0EE07}" destId="{8F01EB9C-E5AB-4C40-9AC8-7D7513F86798}" srcOrd="2" destOrd="0" presId="urn:microsoft.com/office/officeart/2018/2/layout/IconVerticalSolidList"/>
    <dgm:cxn modelId="{9771B755-C2B6-460C-9040-676CBBBECFCE}" type="presParOf" srcId="{8F01EB9C-E5AB-4C40-9AC8-7D7513F86798}" destId="{831C635B-B744-4A25-B437-1876FD353D65}" srcOrd="0" destOrd="0" presId="urn:microsoft.com/office/officeart/2018/2/layout/IconVerticalSolidList"/>
    <dgm:cxn modelId="{C629701E-3D9B-472D-BF45-767A87866649}" type="presParOf" srcId="{8F01EB9C-E5AB-4C40-9AC8-7D7513F86798}" destId="{7F0ED200-0592-4D23-ABA7-32F6BC93224D}" srcOrd="1" destOrd="0" presId="urn:microsoft.com/office/officeart/2018/2/layout/IconVerticalSolidList"/>
    <dgm:cxn modelId="{885CA6A5-CE8B-4CDF-9E81-114CE698B8A1}" type="presParOf" srcId="{8F01EB9C-E5AB-4C40-9AC8-7D7513F86798}" destId="{81550F80-130D-46AC-967D-E020A20D7B8A}" srcOrd="2" destOrd="0" presId="urn:microsoft.com/office/officeart/2018/2/layout/IconVerticalSolidList"/>
    <dgm:cxn modelId="{E63B0AE0-E628-4946-A162-20FE8F79951C}" type="presParOf" srcId="{8F01EB9C-E5AB-4C40-9AC8-7D7513F86798}" destId="{16569AB5-126A-4B6B-BFF6-0EE082BAF7B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33105C-11D1-4CF5-9FC7-BBE582334DEF}"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3CABDF78-C025-458D-889E-17BAB20FDFE8}">
      <dgm:prSet/>
      <dgm:spPr/>
      <dgm:t>
        <a:bodyPr/>
        <a:lstStyle/>
        <a:p>
          <a:r>
            <a:rPr lang="tr-TR"/>
            <a:t>Koruyucu Sağlık Hizmetleri</a:t>
          </a:r>
          <a:endParaRPr lang="en-US"/>
        </a:p>
      </dgm:t>
    </dgm:pt>
    <dgm:pt modelId="{F545E782-48D1-48FE-A21D-8FDE0DB43416}" type="parTrans" cxnId="{1923495F-6BDE-4F3A-B214-200B08E577DB}">
      <dgm:prSet/>
      <dgm:spPr/>
      <dgm:t>
        <a:bodyPr/>
        <a:lstStyle/>
        <a:p>
          <a:endParaRPr lang="en-US"/>
        </a:p>
      </dgm:t>
    </dgm:pt>
    <dgm:pt modelId="{87332A86-9E3B-4E5D-8C1C-CD9CCD85820D}" type="sibTrans" cxnId="{1923495F-6BDE-4F3A-B214-200B08E577DB}">
      <dgm:prSet/>
      <dgm:spPr/>
      <dgm:t>
        <a:bodyPr/>
        <a:lstStyle/>
        <a:p>
          <a:endParaRPr lang="en-US"/>
        </a:p>
      </dgm:t>
    </dgm:pt>
    <dgm:pt modelId="{236CFD56-D0DD-427A-891B-919A8162BF93}">
      <dgm:prSet/>
      <dgm:spPr/>
      <dgm:t>
        <a:bodyPr/>
        <a:lstStyle/>
        <a:p>
          <a:r>
            <a:rPr lang="tr-TR"/>
            <a:t>Tedavi Edici Sağlık Hizmetleri</a:t>
          </a:r>
          <a:endParaRPr lang="en-US"/>
        </a:p>
      </dgm:t>
    </dgm:pt>
    <dgm:pt modelId="{DD5961EC-E356-44A4-AE31-5EF896915D58}" type="parTrans" cxnId="{F4C57388-56BF-4F3A-AAE8-57B3B002916D}">
      <dgm:prSet/>
      <dgm:spPr/>
      <dgm:t>
        <a:bodyPr/>
        <a:lstStyle/>
        <a:p>
          <a:endParaRPr lang="en-US"/>
        </a:p>
      </dgm:t>
    </dgm:pt>
    <dgm:pt modelId="{77264DE6-4435-4D86-A8FA-A75600D027A5}" type="sibTrans" cxnId="{F4C57388-56BF-4F3A-AAE8-57B3B002916D}">
      <dgm:prSet/>
      <dgm:spPr/>
      <dgm:t>
        <a:bodyPr/>
        <a:lstStyle/>
        <a:p>
          <a:endParaRPr lang="en-US"/>
        </a:p>
      </dgm:t>
    </dgm:pt>
    <dgm:pt modelId="{ED76798D-DEB1-4429-BA51-B93AFBD3C78F}">
      <dgm:prSet/>
      <dgm:spPr/>
      <dgm:t>
        <a:bodyPr/>
        <a:lstStyle/>
        <a:p>
          <a:r>
            <a:rPr lang="tr-TR"/>
            <a:t>Rehabilite Edici Sağlık Hizmetleri</a:t>
          </a:r>
          <a:endParaRPr lang="en-US"/>
        </a:p>
      </dgm:t>
    </dgm:pt>
    <dgm:pt modelId="{AF698028-3B73-44F4-A65A-DBC67DE21248}" type="parTrans" cxnId="{BF4E9C2C-66B0-4F1B-A1A3-C9E8B9AD0731}">
      <dgm:prSet/>
      <dgm:spPr/>
      <dgm:t>
        <a:bodyPr/>
        <a:lstStyle/>
        <a:p>
          <a:endParaRPr lang="en-US"/>
        </a:p>
      </dgm:t>
    </dgm:pt>
    <dgm:pt modelId="{3267EB64-53A8-4E66-971C-A6F80C6435D3}" type="sibTrans" cxnId="{BF4E9C2C-66B0-4F1B-A1A3-C9E8B9AD0731}">
      <dgm:prSet/>
      <dgm:spPr/>
      <dgm:t>
        <a:bodyPr/>
        <a:lstStyle/>
        <a:p>
          <a:endParaRPr lang="en-US"/>
        </a:p>
      </dgm:t>
    </dgm:pt>
    <dgm:pt modelId="{670A5D69-E431-4AEE-8891-8D82E88E9DC3}">
      <dgm:prSet/>
      <dgm:spPr/>
      <dgm:t>
        <a:bodyPr/>
        <a:lstStyle/>
        <a:p>
          <a:r>
            <a:rPr lang="tr-TR"/>
            <a:t>Sağlığın Geliştirilmesi Hizmetleri</a:t>
          </a:r>
          <a:endParaRPr lang="en-US"/>
        </a:p>
      </dgm:t>
    </dgm:pt>
    <dgm:pt modelId="{6956FF4B-0639-41A5-99BF-B7917411BF6A}" type="parTrans" cxnId="{28467036-3E08-4EB2-9E3E-1721769159F4}">
      <dgm:prSet/>
      <dgm:spPr/>
      <dgm:t>
        <a:bodyPr/>
        <a:lstStyle/>
        <a:p>
          <a:endParaRPr lang="en-US"/>
        </a:p>
      </dgm:t>
    </dgm:pt>
    <dgm:pt modelId="{0672E5B4-ECB2-41BC-923A-286587170C91}" type="sibTrans" cxnId="{28467036-3E08-4EB2-9E3E-1721769159F4}">
      <dgm:prSet/>
      <dgm:spPr/>
      <dgm:t>
        <a:bodyPr/>
        <a:lstStyle/>
        <a:p>
          <a:endParaRPr lang="en-US"/>
        </a:p>
      </dgm:t>
    </dgm:pt>
    <dgm:pt modelId="{FE48E31F-69FD-4CDE-B45C-5D56D4E4730C}" type="pres">
      <dgm:prSet presAssocID="{7E33105C-11D1-4CF5-9FC7-BBE582334DEF}" presName="outerComposite" presStyleCnt="0">
        <dgm:presLayoutVars>
          <dgm:chMax val="5"/>
          <dgm:dir/>
          <dgm:resizeHandles val="exact"/>
        </dgm:presLayoutVars>
      </dgm:prSet>
      <dgm:spPr/>
    </dgm:pt>
    <dgm:pt modelId="{AE70C975-97C1-4609-B495-8FAA6E7EB062}" type="pres">
      <dgm:prSet presAssocID="{7E33105C-11D1-4CF5-9FC7-BBE582334DEF}" presName="dummyMaxCanvas" presStyleCnt="0">
        <dgm:presLayoutVars/>
      </dgm:prSet>
      <dgm:spPr/>
    </dgm:pt>
    <dgm:pt modelId="{93274E02-383B-40A8-901F-3EA8197960C3}" type="pres">
      <dgm:prSet presAssocID="{7E33105C-11D1-4CF5-9FC7-BBE582334DEF}" presName="FourNodes_1" presStyleLbl="node1" presStyleIdx="0" presStyleCnt="4">
        <dgm:presLayoutVars>
          <dgm:bulletEnabled val="1"/>
        </dgm:presLayoutVars>
      </dgm:prSet>
      <dgm:spPr/>
    </dgm:pt>
    <dgm:pt modelId="{A2E5D1A2-48B6-4665-922D-E17194873558}" type="pres">
      <dgm:prSet presAssocID="{7E33105C-11D1-4CF5-9FC7-BBE582334DEF}" presName="FourNodes_2" presStyleLbl="node1" presStyleIdx="1" presStyleCnt="4">
        <dgm:presLayoutVars>
          <dgm:bulletEnabled val="1"/>
        </dgm:presLayoutVars>
      </dgm:prSet>
      <dgm:spPr/>
    </dgm:pt>
    <dgm:pt modelId="{C6247B01-C6BD-46B7-B731-62EFD430373E}" type="pres">
      <dgm:prSet presAssocID="{7E33105C-11D1-4CF5-9FC7-BBE582334DEF}" presName="FourNodes_3" presStyleLbl="node1" presStyleIdx="2" presStyleCnt="4">
        <dgm:presLayoutVars>
          <dgm:bulletEnabled val="1"/>
        </dgm:presLayoutVars>
      </dgm:prSet>
      <dgm:spPr/>
    </dgm:pt>
    <dgm:pt modelId="{707B22F0-589C-48D0-8202-D05C21019918}" type="pres">
      <dgm:prSet presAssocID="{7E33105C-11D1-4CF5-9FC7-BBE582334DEF}" presName="FourNodes_4" presStyleLbl="node1" presStyleIdx="3" presStyleCnt="4">
        <dgm:presLayoutVars>
          <dgm:bulletEnabled val="1"/>
        </dgm:presLayoutVars>
      </dgm:prSet>
      <dgm:spPr/>
    </dgm:pt>
    <dgm:pt modelId="{5D6C67BF-FFBF-4B34-A254-7D33DA9FED01}" type="pres">
      <dgm:prSet presAssocID="{7E33105C-11D1-4CF5-9FC7-BBE582334DEF}" presName="FourConn_1-2" presStyleLbl="fgAccFollowNode1" presStyleIdx="0" presStyleCnt="3">
        <dgm:presLayoutVars>
          <dgm:bulletEnabled val="1"/>
        </dgm:presLayoutVars>
      </dgm:prSet>
      <dgm:spPr/>
    </dgm:pt>
    <dgm:pt modelId="{4AF1295B-14F0-4225-A17D-E1A4C0D136B0}" type="pres">
      <dgm:prSet presAssocID="{7E33105C-11D1-4CF5-9FC7-BBE582334DEF}" presName="FourConn_2-3" presStyleLbl="fgAccFollowNode1" presStyleIdx="1" presStyleCnt="3">
        <dgm:presLayoutVars>
          <dgm:bulletEnabled val="1"/>
        </dgm:presLayoutVars>
      </dgm:prSet>
      <dgm:spPr/>
    </dgm:pt>
    <dgm:pt modelId="{BFE173D7-85C8-41A3-81E6-A7931B1A268B}" type="pres">
      <dgm:prSet presAssocID="{7E33105C-11D1-4CF5-9FC7-BBE582334DEF}" presName="FourConn_3-4" presStyleLbl="fgAccFollowNode1" presStyleIdx="2" presStyleCnt="3">
        <dgm:presLayoutVars>
          <dgm:bulletEnabled val="1"/>
        </dgm:presLayoutVars>
      </dgm:prSet>
      <dgm:spPr/>
    </dgm:pt>
    <dgm:pt modelId="{9AF64D0C-1A4D-4236-919E-C7E9584D12B3}" type="pres">
      <dgm:prSet presAssocID="{7E33105C-11D1-4CF5-9FC7-BBE582334DEF}" presName="FourNodes_1_text" presStyleLbl="node1" presStyleIdx="3" presStyleCnt="4">
        <dgm:presLayoutVars>
          <dgm:bulletEnabled val="1"/>
        </dgm:presLayoutVars>
      </dgm:prSet>
      <dgm:spPr/>
    </dgm:pt>
    <dgm:pt modelId="{D53EAA5A-FD94-4DBF-B300-7D1AC402D53B}" type="pres">
      <dgm:prSet presAssocID="{7E33105C-11D1-4CF5-9FC7-BBE582334DEF}" presName="FourNodes_2_text" presStyleLbl="node1" presStyleIdx="3" presStyleCnt="4">
        <dgm:presLayoutVars>
          <dgm:bulletEnabled val="1"/>
        </dgm:presLayoutVars>
      </dgm:prSet>
      <dgm:spPr/>
    </dgm:pt>
    <dgm:pt modelId="{DAA2B9AC-0F67-4C64-BC01-30399AE6D85A}" type="pres">
      <dgm:prSet presAssocID="{7E33105C-11D1-4CF5-9FC7-BBE582334DEF}" presName="FourNodes_3_text" presStyleLbl="node1" presStyleIdx="3" presStyleCnt="4">
        <dgm:presLayoutVars>
          <dgm:bulletEnabled val="1"/>
        </dgm:presLayoutVars>
      </dgm:prSet>
      <dgm:spPr/>
    </dgm:pt>
    <dgm:pt modelId="{242D560A-C4CA-4D08-B1A8-06E0E7CCC99E}" type="pres">
      <dgm:prSet presAssocID="{7E33105C-11D1-4CF5-9FC7-BBE582334DEF}" presName="FourNodes_4_text" presStyleLbl="node1" presStyleIdx="3" presStyleCnt="4">
        <dgm:presLayoutVars>
          <dgm:bulletEnabled val="1"/>
        </dgm:presLayoutVars>
      </dgm:prSet>
      <dgm:spPr/>
    </dgm:pt>
  </dgm:ptLst>
  <dgm:cxnLst>
    <dgm:cxn modelId="{B179B904-4980-45D9-8D37-F26FA8AB7892}" type="presOf" srcId="{ED76798D-DEB1-4429-BA51-B93AFBD3C78F}" destId="{C6247B01-C6BD-46B7-B731-62EFD430373E}" srcOrd="0" destOrd="0" presId="urn:microsoft.com/office/officeart/2005/8/layout/vProcess5"/>
    <dgm:cxn modelId="{9C8A6016-DAA1-45B7-909B-E5A17BDA8ADE}" type="presOf" srcId="{87332A86-9E3B-4E5D-8C1C-CD9CCD85820D}" destId="{5D6C67BF-FFBF-4B34-A254-7D33DA9FED01}" srcOrd="0" destOrd="0" presId="urn:microsoft.com/office/officeart/2005/8/layout/vProcess5"/>
    <dgm:cxn modelId="{BF4E9C2C-66B0-4F1B-A1A3-C9E8B9AD0731}" srcId="{7E33105C-11D1-4CF5-9FC7-BBE582334DEF}" destId="{ED76798D-DEB1-4429-BA51-B93AFBD3C78F}" srcOrd="2" destOrd="0" parTransId="{AF698028-3B73-44F4-A65A-DBC67DE21248}" sibTransId="{3267EB64-53A8-4E66-971C-A6F80C6435D3}"/>
    <dgm:cxn modelId="{3D4CD931-4B55-4B98-88D2-DB0FD6903A23}" type="presOf" srcId="{236CFD56-D0DD-427A-891B-919A8162BF93}" destId="{D53EAA5A-FD94-4DBF-B300-7D1AC402D53B}" srcOrd="1" destOrd="0" presId="urn:microsoft.com/office/officeart/2005/8/layout/vProcess5"/>
    <dgm:cxn modelId="{28467036-3E08-4EB2-9E3E-1721769159F4}" srcId="{7E33105C-11D1-4CF5-9FC7-BBE582334DEF}" destId="{670A5D69-E431-4AEE-8891-8D82E88E9DC3}" srcOrd="3" destOrd="0" parTransId="{6956FF4B-0639-41A5-99BF-B7917411BF6A}" sibTransId="{0672E5B4-ECB2-41BC-923A-286587170C91}"/>
    <dgm:cxn modelId="{1923495F-6BDE-4F3A-B214-200B08E577DB}" srcId="{7E33105C-11D1-4CF5-9FC7-BBE582334DEF}" destId="{3CABDF78-C025-458D-889E-17BAB20FDFE8}" srcOrd="0" destOrd="0" parTransId="{F545E782-48D1-48FE-A21D-8FDE0DB43416}" sibTransId="{87332A86-9E3B-4E5D-8C1C-CD9CCD85820D}"/>
    <dgm:cxn modelId="{C4945160-4E8B-4F4F-B013-A268A4F24657}" type="presOf" srcId="{670A5D69-E431-4AEE-8891-8D82E88E9DC3}" destId="{242D560A-C4CA-4D08-B1A8-06E0E7CCC99E}" srcOrd="1" destOrd="0" presId="urn:microsoft.com/office/officeart/2005/8/layout/vProcess5"/>
    <dgm:cxn modelId="{9D350756-0E7E-4CAA-8A36-6FB02888D3A8}" type="presOf" srcId="{ED76798D-DEB1-4429-BA51-B93AFBD3C78F}" destId="{DAA2B9AC-0F67-4C64-BC01-30399AE6D85A}" srcOrd="1" destOrd="0" presId="urn:microsoft.com/office/officeart/2005/8/layout/vProcess5"/>
    <dgm:cxn modelId="{F4C57388-56BF-4F3A-AAE8-57B3B002916D}" srcId="{7E33105C-11D1-4CF5-9FC7-BBE582334DEF}" destId="{236CFD56-D0DD-427A-891B-919A8162BF93}" srcOrd="1" destOrd="0" parTransId="{DD5961EC-E356-44A4-AE31-5EF896915D58}" sibTransId="{77264DE6-4435-4D86-A8FA-A75600D027A5}"/>
    <dgm:cxn modelId="{F129258E-9CFB-4E9B-9864-583B47C5AEF1}" type="presOf" srcId="{670A5D69-E431-4AEE-8891-8D82E88E9DC3}" destId="{707B22F0-589C-48D0-8202-D05C21019918}" srcOrd="0" destOrd="0" presId="urn:microsoft.com/office/officeart/2005/8/layout/vProcess5"/>
    <dgm:cxn modelId="{C1D412AD-7363-43ED-BEB5-650400D95533}" type="presOf" srcId="{77264DE6-4435-4D86-A8FA-A75600D027A5}" destId="{4AF1295B-14F0-4225-A17D-E1A4C0D136B0}" srcOrd="0" destOrd="0" presId="urn:microsoft.com/office/officeart/2005/8/layout/vProcess5"/>
    <dgm:cxn modelId="{64CE25C0-A77C-4645-A0CA-54B65733444F}" type="presOf" srcId="{3CABDF78-C025-458D-889E-17BAB20FDFE8}" destId="{9AF64D0C-1A4D-4236-919E-C7E9584D12B3}" srcOrd="1" destOrd="0" presId="urn:microsoft.com/office/officeart/2005/8/layout/vProcess5"/>
    <dgm:cxn modelId="{9EFFBBC0-570A-415C-AD05-007144EF71C6}" type="presOf" srcId="{236CFD56-D0DD-427A-891B-919A8162BF93}" destId="{A2E5D1A2-48B6-4665-922D-E17194873558}" srcOrd="0" destOrd="0" presId="urn:microsoft.com/office/officeart/2005/8/layout/vProcess5"/>
    <dgm:cxn modelId="{BA79A8CD-2DCD-4C72-9E71-1550E08B19D7}" type="presOf" srcId="{3267EB64-53A8-4E66-971C-A6F80C6435D3}" destId="{BFE173D7-85C8-41A3-81E6-A7931B1A268B}" srcOrd="0" destOrd="0" presId="urn:microsoft.com/office/officeart/2005/8/layout/vProcess5"/>
    <dgm:cxn modelId="{31B6F7D8-7FD1-4FB9-AB75-2D3E25CE29DF}" type="presOf" srcId="{3CABDF78-C025-458D-889E-17BAB20FDFE8}" destId="{93274E02-383B-40A8-901F-3EA8197960C3}" srcOrd="0" destOrd="0" presId="urn:microsoft.com/office/officeart/2005/8/layout/vProcess5"/>
    <dgm:cxn modelId="{FAE140E0-53EC-488A-A45B-555C831F0061}" type="presOf" srcId="{7E33105C-11D1-4CF5-9FC7-BBE582334DEF}" destId="{FE48E31F-69FD-4CDE-B45C-5D56D4E4730C}" srcOrd="0" destOrd="0" presId="urn:microsoft.com/office/officeart/2005/8/layout/vProcess5"/>
    <dgm:cxn modelId="{ADD9206B-9DBD-42F3-9E79-1B3E13E00022}" type="presParOf" srcId="{FE48E31F-69FD-4CDE-B45C-5D56D4E4730C}" destId="{AE70C975-97C1-4609-B495-8FAA6E7EB062}" srcOrd="0" destOrd="0" presId="urn:microsoft.com/office/officeart/2005/8/layout/vProcess5"/>
    <dgm:cxn modelId="{5477C4FE-6381-4903-9BFA-81F8138E7793}" type="presParOf" srcId="{FE48E31F-69FD-4CDE-B45C-5D56D4E4730C}" destId="{93274E02-383B-40A8-901F-3EA8197960C3}" srcOrd="1" destOrd="0" presId="urn:microsoft.com/office/officeart/2005/8/layout/vProcess5"/>
    <dgm:cxn modelId="{2D742540-B4F6-4BCE-9B05-566A35132380}" type="presParOf" srcId="{FE48E31F-69FD-4CDE-B45C-5D56D4E4730C}" destId="{A2E5D1A2-48B6-4665-922D-E17194873558}" srcOrd="2" destOrd="0" presId="urn:microsoft.com/office/officeart/2005/8/layout/vProcess5"/>
    <dgm:cxn modelId="{319CEE91-374B-40F8-9800-365B2033CBF4}" type="presParOf" srcId="{FE48E31F-69FD-4CDE-B45C-5D56D4E4730C}" destId="{C6247B01-C6BD-46B7-B731-62EFD430373E}" srcOrd="3" destOrd="0" presId="urn:microsoft.com/office/officeart/2005/8/layout/vProcess5"/>
    <dgm:cxn modelId="{8293BC37-7F3F-4909-8578-301AB904D93C}" type="presParOf" srcId="{FE48E31F-69FD-4CDE-B45C-5D56D4E4730C}" destId="{707B22F0-589C-48D0-8202-D05C21019918}" srcOrd="4" destOrd="0" presId="urn:microsoft.com/office/officeart/2005/8/layout/vProcess5"/>
    <dgm:cxn modelId="{9C611CD9-9716-46F7-B523-6AB893547F7C}" type="presParOf" srcId="{FE48E31F-69FD-4CDE-B45C-5D56D4E4730C}" destId="{5D6C67BF-FFBF-4B34-A254-7D33DA9FED01}" srcOrd="5" destOrd="0" presId="urn:microsoft.com/office/officeart/2005/8/layout/vProcess5"/>
    <dgm:cxn modelId="{F7D5FF01-BB7C-4CB2-B297-0BB479BEF9DE}" type="presParOf" srcId="{FE48E31F-69FD-4CDE-B45C-5D56D4E4730C}" destId="{4AF1295B-14F0-4225-A17D-E1A4C0D136B0}" srcOrd="6" destOrd="0" presId="urn:microsoft.com/office/officeart/2005/8/layout/vProcess5"/>
    <dgm:cxn modelId="{E6B69089-F656-4132-89DE-BB6A325394F2}" type="presParOf" srcId="{FE48E31F-69FD-4CDE-B45C-5D56D4E4730C}" destId="{BFE173D7-85C8-41A3-81E6-A7931B1A268B}" srcOrd="7" destOrd="0" presId="urn:microsoft.com/office/officeart/2005/8/layout/vProcess5"/>
    <dgm:cxn modelId="{568F8ABD-1F97-48FF-A89F-45F5B0BD3C91}" type="presParOf" srcId="{FE48E31F-69FD-4CDE-B45C-5D56D4E4730C}" destId="{9AF64D0C-1A4D-4236-919E-C7E9584D12B3}" srcOrd="8" destOrd="0" presId="urn:microsoft.com/office/officeart/2005/8/layout/vProcess5"/>
    <dgm:cxn modelId="{EA7BE1C0-B996-45F8-8580-3EF573CE9FDF}" type="presParOf" srcId="{FE48E31F-69FD-4CDE-B45C-5D56D4E4730C}" destId="{D53EAA5A-FD94-4DBF-B300-7D1AC402D53B}" srcOrd="9" destOrd="0" presId="urn:microsoft.com/office/officeart/2005/8/layout/vProcess5"/>
    <dgm:cxn modelId="{66665BA1-A201-4785-8472-04FCC9679B57}" type="presParOf" srcId="{FE48E31F-69FD-4CDE-B45C-5D56D4E4730C}" destId="{DAA2B9AC-0F67-4C64-BC01-30399AE6D85A}" srcOrd="10" destOrd="0" presId="urn:microsoft.com/office/officeart/2005/8/layout/vProcess5"/>
    <dgm:cxn modelId="{F52FF0C7-37DF-4E50-BF69-9968B7102D27}" type="presParOf" srcId="{FE48E31F-69FD-4CDE-B45C-5D56D4E4730C}" destId="{242D560A-C4CA-4D08-B1A8-06E0E7CCC99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631C4-B805-448E-A97F-3083ED8D972A}">
      <dsp:nvSpPr>
        <dsp:cNvPr id="0" name=""/>
        <dsp:cNvSpPr/>
      </dsp:nvSpPr>
      <dsp:spPr>
        <a:xfrm>
          <a:off x="0" y="830579"/>
          <a:ext cx="7216416" cy="15333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A747D8-A0DA-4010-8754-B1FFC500864D}">
      <dsp:nvSpPr>
        <dsp:cNvPr id="0" name=""/>
        <dsp:cNvSpPr/>
      </dsp:nvSpPr>
      <dsp:spPr>
        <a:xfrm>
          <a:off x="463846" y="1175589"/>
          <a:ext cx="843357" cy="8433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0F2F6F-5D0E-4910-BEB0-38D7954BBB57}">
      <dsp:nvSpPr>
        <dsp:cNvPr id="0" name=""/>
        <dsp:cNvSpPr/>
      </dsp:nvSpPr>
      <dsp:spPr>
        <a:xfrm>
          <a:off x="1771051" y="830579"/>
          <a:ext cx="5445364" cy="1533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83" tIns="162283" rIns="162283" bIns="162283" numCol="1" spcCol="1270" anchor="ctr" anchorCtr="0">
          <a:noAutofit/>
        </a:bodyPr>
        <a:lstStyle/>
        <a:p>
          <a:pPr marL="0" lvl="0" indent="0" algn="l" defTabSz="1022350">
            <a:lnSpc>
              <a:spcPct val="90000"/>
            </a:lnSpc>
            <a:spcBef>
              <a:spcPct val="0"/>
            </a:spcBef>
            <a:spcAft>
              <a:spcPct val="35000"/>
            </a:spcAft>
            <a:buNone/>
          </a:pPr>
          <a:r>
            <a:rPr lang="tr-TR" sz="2300" kern="1200"/>
            <a:t>Dünya Sağlık Örgütü-WHO</a:t>
          </a:r>
          <a:endParaRPr lang="en-US" sz="2300" kern="1200"/>
        </a:p>
      </dsp:txBody>
      <dsp:txXfrm>
        <a:off x="1771051" y="830579"/>
        <a:ext cx="5445364" cy="1533378"/>
      </dsp:txXfrm>
    </dsp:sp>
    <dsp:sp modelId="{25666468-CF84-459E-98D2-B306F287C61E}">
      <dsp:nvSpPr>
        <dsp:cNvPr id="0" name=""/>
        <dsp:cNvSpPr/>
      </dsp:nvSpPr>
      <dsp:spPr>
        <a:xfrm>
          <a:off x="0" y="2747302"/>
          <a:ext cx="7216416" cy="15333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BDF571-60DF-462E-B1DF-6DDE5AA4F971}">
      <dsp:nvSpPr>
        <dsp:cNvPr id="0" name=""/>
        <dsp:cNvSpPr/>
      </dsp:nvSpPr>
      <dsp:spPr>
        <a:xfrm>
          <a:off x="463846" y="3092312"/>
          <a:ext cx="843357" cy="8433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A7B5C7-2975-423C-8B62-C796952D8756}">
      <dsp:nvSpPr>
        <dsp:cNvPr id="0" name=""/>
        <dsp:cNvSpPr/>
      </dsp:nvSpPr>
      <dsp:spPr>
        <a:xfrm>
          <a:off x="1771051" y="2747302"/>
          <a:ext cx="5445364" cy="1533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83" tIns="162283" rIns="162283" bIns="162283" numCol="1" spcCol="1270" anchor="ctr" anchorCtr="0">
          <a:noAutofit/>
        </a:bodyPr>
        <a:lstStyle/>
        <a:p>
          <a:pPr marL="0" lvl="0" indent="0" algn="l" defTabSz="1022350">
            <a:lnSpc>
              <a:spcPct val="90000"/>
            </a:lnSpc>
            <a:spcBef>
              <a:spcPct val="0"/>
            </a:spcBef>
            <a:spcAft>
              <a:spcPct val="35000"/>
            </a:spcAft>
            <a:buNone/>
          </a:pPr>
          <a:r>
            <a:rPr lang="tr-TR" sz="2300" kern="1200"/>
            <a:t>“Sağlık, yalnızca hastalık veya sakatlığın olmaması değil, bedensel, ruhsal ve sosyal yönden tam bir iyilik halidir.”</a:t>
          </a:r>
          <a:endParaRPr lang="en-US" sz="2300" kern="1200"/>
        </a:p>
      </dsp:txBody>
      <dsp:txXfrm>
        <a:off x="1771051" y="2747302"/>
        <a:ext cx="5445364" cy="1533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192D0-9B8A-48A3-9229-AB1F6FCDADD3}">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D626603D-0315-4CED-8EEC-2E60EF3526FB}">
      <dsp:nvSpPr>
        <dsp:cNvPr id="0" name=""/>
        <dsp:cNvSpPr/>
      </dsp:nvSpPr>
      <dsp:spPr>
        <a:xfrm>
          <a:off x="8061" y="5979"/>
          <a:ext cx="3034531" cy="18207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tr-TR" sz="2100" b="1" kern="1200" dirty="0"/>
            <a:t>Tarihsel Süreçte Sağlık Anlayışları:</a:t>
          </a:r>
          <a:endParaRPr lang="en-US" sz="2100" kern="1200" dirty="0"/>
        </a:p>
      </dsp:txBody>
      <dsp:txXfrm>
        <a:off x="8061" y="5979"/>
        <a:ext cx="3034531" cy="1820718"/>
      </dsp:txXfrm>
    </dsp:sp>
    <dsp:sp modelId="{87A51667-DE38-4860-9083-1DC1418BC0A7}">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1768024"/>
              <a:satOff val="-6660"/>
              <a:lumOff val="5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8030EB34-4528-4892-8D73-70C8752A9C38}">
      <dsp:nvSpPr>
        <dsp:cNvPr id="0" name=""/>
        <dsp:cNvSpPr/>
      </dsp:nvSpPr>
      <dsp:spPr>
        <a:xfrm>
          <a:off x="3740534" y="5979"/>
          <a:ext cx="3034531" cy="1820718"/>
        </a:xfrm>
        <a:prstGeom prst="rect">
          <a:avLst/>
        </a:prstGeom>
        <a:gradFill rotWithShape="0">
          <a:gsLst>
            <a:gs pos="0">
              <a:schemeClr val="accent2">
                <a:hueOff val="1414419"/>
                <a:satOff val="-5328"/>
                <a:lumOff val="4471"/>
                <a:alphaOff val="0"/>
                <a:satMod val="103000"/>
                <a:lumMod val="102000"/>
                <a:tint val="94000"/>
              </a:schemeClr>
            </a:gs>
            <a:gs pos="50000">
              <a:schemeClr val="accent2">
                <a:hueOff val="1414419"/>
                <a:satOff val="-5328"/>
                <a:lumOff val="4471"/>
                <a:alphaOff val="0"/>
                <a:satMod val="110000"/>
                <a:lumMod val="100000"/>
                <a:shade val="100000"/>
              </a:schemeClr>
            </a:gs>
            <a:gs pos="100000">
              <a:schemeClr val="accent2">
                <a:hueOff val="1414419"/>
                <a:satOff val="-5328"/>
                <a:lumOff val="4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tr-TR" sz="2100" b="1" kern="1200" dirty="0"/>
            <a:t>Antik dönem:</a:t>
          </a:r>
          <a:r>
            <a:rPr lang="tr-TR" sz="2100" kern="1200" dirty="0"/>
            <a:t> Sağlık = </a:t>
          </a:r>
          <a:r>
            <a:rPr lang="tr-TR" sz="2100" kern="1200" dirty="0" err="1"/>
            <a:t>hastalıksızlık</a:t>
          </a:r>
          <a:r>
            <a:rPr lang="tr-TR" sz="2100" kern="1200" dirty="0"/>
            <a:t>, tanrısal güçlerle ilişkilendirilmiş.</a:t>
          </a:r>
          <a:endParaRPr lang="en-US" sz="2100" kern="1200" dirty="0"/>
        </a:p>
      </dsp:txBody>
      <dsp:txXfrm>
        <a:off x="3740534" y="5979"/>
        <a:ext cx="3034531" cy="1820718"/>
      </dsp:txXfrm>
    </dsp:sp>
    <dsp:sp modelId="{D52079E7-DB20-4CCD-A361-BB4812F32247}">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2">
              <a:hueOff val="3536049"/>
              <a:satOff val="-13319"/>
              <a:lumOff val="1117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BD21F0D3-96A4-4F99-99F6-8EEFA6C3102A}">
      <dsp:nvSpPr>
        <dsp:cNvPr id="0" name=""/>
        <dsp:cNvSpPr/>
      </dsp:nvSpPr>
      <dsp:spPr>
        <a:xfrm>
          <a:off x="7473007" y="5979"/>
          <a:ext cx="3034531" cy="1820718"/>
        </a:xfrm>
        <a:prstGeom prst="rect">
          <a:avLst/>
        </a:prstGeom>
        <a:gradFill rotWithShape="0">
          <a:gsLst>
            <a:gs pos="0">
              <a:schemeClr val="accent2">
                <a:hueOff val="2828839"/>
                <a:satOff val="-10655"/>
                <a:lumOff val="8941"/>
                <a:alphaOff val="0"/>
                <a:satMod val="103000"/>
                <a:lumMod val="102000"/>
                <a:tint val="94000"/>
              </a:schemeClr>
            </a:gs>
            <a:gs pos="50000">
              <a:schemeClr val="accent2">
                <a:hueOff val="2828839"/>
                <a:satOff val="-10655"/>
                <a:lumOff val="8941"/>
                <a:alphaOff val="0"/>
                <a:satMod val="110000"/>
                <a:lumMod val="100000"/>
                <a:shade val="100000"/>
              </a:schemeClr>
            </a:gs>
            <a:gs pos="100000">
              <a:schemeClr val="accent2">
                <a:hueOff val="2828839"/>
                <a:satOff val="-10655"/>
                <a:lumOff val="8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tr-TR" sz="2100" b="1" kern="1200"/>
            <a:t>Ortaçağ:</a:t>
          </a:r>
          <a:r>
            <a:rPr lang="tr-TR" sz="2100" kern="1200"/>
            <a:t> Dini inançlar ve kader anlayışı ön planda.</a:t>
          </a:r>
          <a:endParaRPr lang="en-US" sz="2100" kern="1200"/>
        </a:p>
      </dsp:txBody>
      <dsp:txXfrm>
        <a:off x="7473007" y="5979"/>
        <a:ext cx="3034531" cy="1820718"/>
      </dsp:txXfrm>
    </dsp:sp>
    <dsp:sp modelId="{99012D7D-AA21-42AF-B3D3-E3BDAF2DA0C5}">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2">
              <a:hueOff val="5304073"/>
              <a:satOff val="-19979"/>
              <a:lumOff val="16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FD28B87A-243F-481A-9528-6087A2986AF6}">
      <dsp:nvSpPr>
        <dsp:cNvPr id="0" name=""/>
        <dsp:cNvSpPr/>
      </dsp:nvSpPr>
      <dsp:spPr>
        <a:xfrm>
          <a:off x="8061" y="2524640"/>
          <a:ext cx="3034531" cy="1820718"/>
        </a:xfrm>
        <a:prstGeom prst="rect">
          <a:avLst/>
        </a:prstGeom>
        <a:gradFill rotWithShape="0">
          <a:gsLst>
            <a:gs pos="0">
              <a:schemeClr val="accent2">
                <a:hueOff val="4243259"/>
                <a:satOff val="-15983"/>
                <a:lumOff val="13412"/>
                <a:alphaOff val="0"/>
                <a:satMod val="103000"/>
                <a:lumMod val="102000"/>
                <a:tint val="94000"/>
              </a:schemeClr>
            </a:gs>
            <a:gs pos="50000">
              <a:schemeClr val="accent2">
                <a:hueOff val="4243259"/>
                <a:satOff val="-15983"/>
                <a:lumOff val="13412"/>
                <a:alphaOff val="0"/>
                <a:satMod val="110000"/>
                <a:lumMod val="100000"/>
                <a:shade val="100000"/>
              </a:schemeClr>
            </a:gs>
            <a:gs pos="100000">
              <a:schemeClr val="accent2">
                <a:hueOff val="4243259"/>
                <a:satOff val="-15983"/>
                <a:lumOff val="13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tr-TR" sz="2100" b="1" kern="1200"/>
            <a:t>19. yüzyıl:</a:t>
          </a:r>
          <a:r>
            <a:rPr lang="tr-TR" sz="2100" kern="1200"/>
            <a:t> Biyomedikal model → sağlık, hastalıkların teşhisi ve tedavisi olarak görülüyor.</a:t>
          </a:r>
          <a:endParaRPr lang="en-US" sz="2100" kern="1200"/>
        </a:p>
      </dsp:txBody>
      <dsp:txXfrm>
        <a:off x="8061" y="2524640"/>
        <a:ext cx="3034531" cy="1820718"/>
      </dsp:txXfrm>
    </dsp:sp>
    <dsp:sp modelId="{030DE96E-C4C6-40CB-BCC7-207D264AEA74}">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2">
              <a:hueOff val="7072097"/>
              <a:satOff val="-26638"/>
              <a:lumOff val="22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3DF75E56-09FC-4907-8026-5612B4012B83}">
      <dsp:nvSpPr>
        <dsp:cNvPr id="0" name=""/>
        <dsp:cNvSpPr/>
      </dsp:nvSpPr>
      <dsp:spPr>
        <a:xfrm>
          <a:off x="3740534" y="2524640"/>
          <a:ext cx="3034531" cy="1820718"/>
        </a:xfrm>
        <a:prstGeom prst="rect">
          <a:avLst/>
        </a:prstGeom>
        <a:gradFill rotWithShape="0">
          <a:gsLst>
            <a:gs pos="0">
              <a:schemeClr val="accent2">
                <a:hueOff val="5657678"/>
                <a:satOff val="-21310"/>
                <a:lumOff val="17882"/>
                <a:alphaOff val="0"/>
                <a:satMod val="103000"/>
                <a:lumMod val="102000"/>
                <a:tint val="94000"/>
              </a:schemeClr>
            </a:gs>
            <a:gs pos="50000">
              <a:schemeClr val="accent2">
                <a:hueOff val="5657678"/>
                <a:satOff val="-21310"/>
                <a:lumOff val="17882"/>
                <a:alphaOff val="0"/>
                <a:satMod val="110000"/>
                <a:lumMod val="100000"/>
                <a:shade val="100000"/>
              </a:schemeClr>
            </a:gs>
            <a:gs pos="100000">
              <a:schemeClr val="accent2">
                <a:hueOff val="5657678"/>
                <a:satOff val="-21310"/>
                <a:lumOff val="178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tr-TR" sz="2100" b="1" kern="1200"/>
            <a:t>20. yüzyıl:</a:t>
          </a:r>
          <a:r>
            <a:rPr lang="tr-TR" sz="2100" kern="1200"/>
            <a:t> Sosyal tıp yaklaşımı → çevre, toplum, yaşam koşulları da sağlık üzerinde etkili.</a:t>
          </a:r>
          <a:endParaRPr lang="en-US" sz="2100" kern="1200"/>
        </a:p>
      </dsp:txBody>
      <dsp:txXfrm>
        <a:off x="3740534" y="2524640"/>
        <a:ext cx="3034531" cy="1820718"/>
      </dsp:txXfrm>
    </dsp:sp>
    <dsp:sp modelId="{3160D314-CDA5-4214-AC7A-2C5898D88D0C}">
      <dsp:nvSpPr>
        <dsp:cNvPr id="0" name=""/>
        <dsp:cNvSpPr/>
      </dsp:nvSpPr>
      <dsp:spPr>
        <a:xfrm>
          <a:off x="7473007" y="2524640"/>
          <a:ext cx="3034531" cy="1820718"/>
        </a:xfrm>
        <a:prstGeom prst="rect">
          <a:avLst/>
        </a:prstGeom>
        <a:gradFill rotWithShape="0">
          <a:gsLst>
            <a:gs pos="0">
              <a:schemeClr val="accent2">
                <a:hueOff val="7072097"/>
                <a:satOff val="-26638"/>
                <a:lumOff val="22353"/>
                <a:alphaOff val="0"/>
                <a:satMod val="103000"/>
                <a:lumMod val="102000"/>
                <a:tint val="94000"/>
              </a:schemeClr>
            </a:gs>
            <a:gs pos="50000">
              <a:schemeClr val="accent2">
                <a:hueOff val="7072097"/>
                <a:satOff val="-26638"/>
                <a:lumOff val="22353"/>
                <a:alphaOff val="0"/>
                <a:satMod val="110000"/>
                <a:lumMod val="100000"/>
                <a:shade val="100000"/>
              </a:schemeClr>
            </a:gs>
            <a:gs pos="100000">
              <a:schemeClr val="accent2">
                <a:hueOff val="7072097"/>
                <a:satOff val="-26638"/>
                <a:lumOff val="2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tr-TR" sz="2100" b="1" kern="1200"/>
            <a:t>21. yüzyıl:</a:t>
          </a:r>
          <a:r>
            <a:rPr lang="tr-TR" sz="2100" kern="1200"/>
            <a:t> Holistik yaklaşım → sağlık, bireysel, sosyal, kültürel ve çevresel faktörlerin bir bütünü.</a:t>
          </a:r>
          <a:endParaRPr lang="en-US" sz="2100" kern="1200"/>
        </a:p>
      </dsp:txBody>
      <dsp:txXfrm>
        <a:off x="7473007" y="2524640"/>
        <a:ext cx="3034531" cy="1820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1E0AA-CA33-452A-9B04-2B2E35C93789}">
      <dsp:nvSpPr>
        <dsp:cNvPr id="0" name=""/>
        <dsp:cNvSpPr/>
      </dsp:nvSpPr>
      <dsp:spPr>
        <a:xfrm>
          <a:off x="4270374" y="-189824"/>
          <a:ext cx="2289872" cy="198580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tr-TR" sz="1100" b="1" kern="1200"/>
            <a:t>Sağlığın Boyutları</a:t>
          </a:r>
          <a:endParaRPr lang="en-US" sz="1100" kern="1200"/>
        </a:p>
      </dsp:txBody>
      <dsp:txXfrm>
        <a:off x="4842842" y="-189824"/>
        <a:ext cx="1144936" cy="1638285"/>
      </dsp:txXfrm>
    </dsp:sp>
    <dsp:sp modelId="{4F416BC8-71ED-4364-A793-985F5CB42ADA}">
      <dsp:nvSpPr>
        <dsp:cNvPr id="0" name=""/>
        <dsp:cNvSpPr/>
      </dsp:nvSpPr>
      <dsp:spPr>
        <a:xfrm rot="4320000">
          <a:off x="6801021" y="-273871"/>
          <a:ext cx="2289872" cy="411382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tr-TR" sz="1100" b="1" kern="1200" dirty="0"/>
            <a:t>Fiziksel sağlık:</a:t>
          </a:r>
          <a:r>
            <a:rPr lang="tr-TR" sz="1100" kern="1200" dirty="0"/>
            <a:t> Vücudun işlevlerini yerine getirebilmesi, organların normal çalışması.</a:t>
          </a:r>
          <a:br>
            <a:rPr lang="tr-TR" sz="1100" kern="1200" dirty="0"/>
          </a:br>
          <a:r>
            <a:rPr lang="tr-TR" sz="1100" kern="1200" dirty="0"/>
            <a:t>→ </a:t>
          </a:r>
          <a:r>
            <a:rPr lang="tr-TR" sz="1100" kern="1200" dirty="0" err="1"/>
            <a:t>Örn</a:t>
          </a:r>
          <a:r>
            <a:rPr lang="tr-TR" sz="1100" kern="1200" dirty="0"/>
            <a:t>: Yeterli beslenme, düzenli egzersiz, hastalık olmaması.</a:t>
          </a:r>
          <a:endParaRPr lang="en-US" sz="1100" kern="1200" dirty="0"/>
        </a:p>
      </dsp:txBody>
      <dsp:txXfrm rot="-5400000">
        <a:off x="6279966" y="1148657"/>
        <a:ext cx="3713096" cy="1144936"/>
      </dsp:txXfrm>
    </dsp:sp>
    <dsp:sp modelId="{2BE9EA3F-7BC9-4B83-BFE6-3F9DE2836951}">
      <dsp:nvSpPr>
        <dsp:cNvPr id="0" name=""/>
        <dsp:cNvSpPr/>
      </dsp:nvSpPr>
      <dsp:spPr>
        <a:xfrm rot="8640000">
          <a:off x="5664124" y="2857077"/>
          <a:ext cx="2289872" cy="335736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tr-TR" sz="1100" b="1" kern="1200"/>
            <a:t>Ruhsal (psikolojik) sağlık:</a:t>
          </a:r>
          <a:r>
            <a:rPr lang="tr-TR" sz="1100" kern="1200"/>
            <a:t> Bireyin duygusal dengesi, stresle başa çıkabilme, zihinsel iyilik hali.</a:t>
          </a:r>
          <a:br>
            <a:rPr lang="tr-TR" sz="1100" kern="1200"/>
          </a:br>
          <a:r>
            <a:rPr lang="tr-TR" sz="1100" kern="1200"/>
            <a:t>→ Örn: Depresyonun olmaması, özsaygı, mutluluk.</a:t>
          </a:r>
          <a:endParaRPr lang="en-US" sz="1100" kern="1200"/>
        </a:p>
      </dsp:txBody>
      <dsp:txXfrm rot="10800000">
        <a:off x="6354363" y="3219539"/>
        <a:ext cx="1144936" cy="2956637"/>
      </dsp:txXfrm>
    </dsp:sp>
    <dsp:sp modelId="{45A1E3BC-4C21-4A08-BA63-980BF37BAD6C}">
      <dsp:nvSpPr>
        <dsp:cNvPr id="0" name=""/>
        <dsp:cNvSpPr/>
      </dsp:nvSpPr>
      <dsp:spPr>
        <a:xfrm rot="12960000">
          <a:off x="2994605" y="2842341"/>
          <a:ext cx="2289872" cy="319018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tr-TR" sz="1100" b="1" kern="1200" dirty="0"/>
            <a:t>Sosyal sağlık:</a:t>
          </a:r>
          <a:r>
            <a:rPr lang="tr-TR" sz="1100" kern="1200" dirty="0"/>
            <a:t> Bireyin toplum içinde sağlıklı ilişkiler kurabilmesi, sosyal rollerini yerine getirebilmesi.</a:t>
          </a:r>
          <a:br>
            <a:rPr lang="tr-TR" sz="1100" kern="1200" dirty="0"/>
          </a:br>
          <a:r>
            <a:rPr lang="tr-TR" sz="1100" kern="1200" dirty="0"/>
            <a:t>→ </a:t>
          </a:r>
          <a:r>
            <a:rPr lang="tr-TR" sz="1100" kern="1200" dirty="0" err="1"/>
            <a:t>Örn</a:t>
          </a:r>
          <a:r>
            <a:rPr lang="tr-TR" sz="1100" kern="1200" dirty="0"/>
            <a:t>: Arkadaşlık ilişkileri, toplumsal katılım, destekleyici çevre.</a:t>
          </a:r>
          <a:endParaRPr lang="en-US" sz="1100" kern="1200" dirty="0"/>
        </a:p>
      </dsp:txBody>
      <dsp:txXfrm rot="10800000">
        <a:off x="3449302" y="3204803"/>
        <a:ext cx="1144936" cy="2789453"/>
      </dsp:txXfrm>
    </dsp:sp>
    <dsp:sp modelId="{46495AFB-09DA-4AC3-97CF-89FB72885575}">
      <dsp:nvSpPr>
        <dsp:cNvPr id="0" name=""/>
        <dsp:cNvSpPr/>
      </dsp:nvSpPr>
      <dsp:spPr>
        <a:xfrm rot="17280000">
          <a:off x="1857694" y="-123124"/>
          <a:ext cx="2289872" cy="381795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tr-TR" sz="1100" b="1" kern="1200" dirty="0"/>
            <a:t>Çevresel sağlık:</a:t>
          </a:r>
          <a:r>
            <a:rPr lang="tr-TR" sz="1100" kern="1200" dirty="0"/>
            <a:t> Bireyin yaşadığı fiziksel ve sosyal çevrenin sağlığı desteklemesi.</a:t>
          </a:r>
          <a:br>
            <a:rPr lang="tr-TR" sz="1100" kern="1200" dirty="0"/>
          </a:br>
          <a:r>
            <a:rPr lang="tr-TR" sz="1100" kern="1200" dirty="0"/>
            <a:t>→ </a:t>
          </a:r>
          <a:r>
            <a:rPr lang="tr-TR" sz="1100" kern="1200" dirty="0" err="1"/>
            <a:t>Örn</a:t>
          </a:r>
          <a:r>
            <a:rPr lang="tr-TR" sz="1100" kern="1200" dirty="0"/>
            <a:t>: Temiz suya erişim, güvenli barınma, hava kalitesi.</a:t>
          </a:r>
          <a:endParaRPr lang="en-US" sz="1100" kern="1200" dirty="0"/>
        </a:p>
      </dsp:txBody>
      <dsp:txXfrm rot="5400000">
        <a:off x="1103462" y="1151467"/>
        <a:ext cx="3417222" cy="11449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0B456-015B-414C-BBD6-7EC0772F784A}">
      <dsp:nvSpPr>
        <dsp:cNvPr id="0" name=""/>
        <dsp:cNvSpPr/>
      </dsp:nvSpPr>
      <dsp:spPr>
        <a:xfrm>
          <a:off x="1090942" y="2307"/>
          <a:ext cx="1004712" cy="10047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F59151-6F08-4BF8-A0F1-575D1DB7ABBD}">
      <dsp:nvSpPr>
        <dsp:cNvPr id="0" name=""/>
        <dsp:cNvSpPr/>
      </dsp:nvSpPr>
      <dsp:spPr>
        <a:xfrm>
          <a:off x="1305061" y="216426"/>
          <a:ext cx="576474" cy="5764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EBEE89-9EEF-48B7-9D76-3815C26BEFED}">
      <dsp:nvSpPr>
        <dsp:cNvPr id="0" name=""/>
        <dsp:cNvSpPr/>
      </dsp:nvSpPr>
      <dsp:spPr>
        <a:xfrm>
          <a:off x="769764" y="1319963"/>
          <a:ext cx="1647070" cy="141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dirty="0"/>
            <a:t>Sağlığın Belirleyicileri (Sağlığın Sosyal Belirleyicileri)</a:t>
          </a:r>
          <a:endParaRPr lang="en-US" sz="1600" kern="1200" dirty="0"/>
        </a:p>
      </dsp:txBody>
      <dsp:txXfrm>
        <a:off x="769764" y="1319963"/>
        <a:ext cx="1647070" cy="1415451"/>
      </dsp:txXfrm>
    </dsp:sp>
    <dsp:sp modelId="{A8AFCF6A-1451-4D3E-8D36-4E9CC0C36536}">
      <dsp:nvSpPr>
        <dsp:cNvPr id="0" name=""/>
        <dsp:cNvSpPr/>
      </dsp:nvSpPr>
      <dsp:spPr>
        <a:xfrm>
          <a:off x="3026250" y="2307"/>
          <a:ext cx="1004712" cy="10047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3C23EA-3D28-4C9D-9C94-520C07549723}">
      <dsp:nvSpPr>
        <dsp:cNvPr id="0" name=""/>
        <dsp:cNvSpPr/>
      </dsp:nvSpPr>
      <dsp:spPr>
        <a:xfrm>
          <a:off x="3240369" y="216426"/>
          <a:ext cx="576474" cy="5764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A3ACE9-CDBF-4324-91BD-B5F7FC1C836A}">
      <dsp:nvSpPr>
        <dsp:cNvPr id="0" name=""/>
        <dsp:cNvSpPr/>
      </dsp:nvSpPr>
      <dsp:spPr>
        <a:xfrm>
          <a:off x="2705071" y="1319963"/>
          <a:ext cx="1647070" cy="141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a:t>Gelir ve sosyal durum:</a:t>
          </a:r>
          <a:r>
            <a:rPr lang="tr-TR" sz="1600" kern="1200"/>
            <a:t> Yoksulluk → kötü beslenme, barınma ve sağlık hizmetine erişim zorluğu.</a:t>
          </a:r>
          <a:endParaRPr lang="en-US" sz="1600" kern="1200"/>
        </a:p>
      </dsp:txBody>
      <dsp:txXfrm>
        <a:off x="2705071" y="1319963"/>
        <a:ext cx="1647070" cy="1415451"/>
      </dsp:txXfrm>
    </dsp:sp>
    <dsp:sp modelId="{E7537A86-F1E0-4B64-B484-0A7BAF3BA314}">
      <dsp:nvSpPr>
        <dsp:cNvPr id="0" name=""/>
        <dsp:cNvSpPr/>
      </dsp:nvSpPr>
      <dsp:spPr>
        <a:xfrm>
          <a:off x="4961558" y="2307"/>
          <a:ext cx="1004712" cy="10047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776BC-65EF-486B-A838-16DB19CC984C}">
      <dsp:nvSpPr>
        <dsp:cNvPr id="0" name=""/>
        <dsp:cNvSpPr/>
      </dsp:nvSpPr>
      <dsp:spPr>
        <a:xfrm>
          <a:off x="5175677" y="216426"/>
          <a:ext cx="576474" cy="5764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8B146E-1D0F-48C6-BB0B-E2D5D055B893}">
      <dsp:nvSpPr>
        <dsp:cNvPr id="0" name=""/>
        <dsp:cNvSpPr/>
      </dsp:nvSpPr>
      <dsp:spPr>
        <a:xfrm>
          <a:off x="4640379" y="1319963"/>
          <a:ext cx="1647070" cy="141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a:t>Eğitim:</a:t>
          </a:r>
          <a:r>
            <a:rPr lang="tr-TR" sz="1600" kern="1200"/>
            <a:t> Daha yüksek eğitim → daha iyi sağlık bilgisi, daha sağlıklı yaşam tarzı.</a:t>
          </a:r>
          <a:endParaRPr lang="en-US" sz="1600" kern="1200"/>
        </a:p>
      </dsp:txBody>
      <dsp:txXfrm>
        <a:off x="4640379" y="1319963"/>
        <a:ext cx="1647070" cy="1415451"/>
      </dsp:txXfrm>
    </dsp:sp>
    <dsp:sp modelId="{47E8C125-FAD9-415F-A41C-4B031A24B5C9}">
      <dsp:nvSpPr>
        <dsp:cNvPr id="0" name=""/>
        <dsp:cNvSpPr/>
      </dsp:nvSpPr>
      <dsp:spPr>
        <a:xfrm>
          <a:off x="6896865" y="2307"/>
          <a:ext cx="1004712" cy="100471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F5DFF1-E2BC-4DFD-BB5D-FABAFFD6ABCA}">
      <dsp:nvSpPr>
        <dsp:cNvPr id="0" name=""/>
        <dsp:cNvSpPr/>
      </dsp:nvSpPr>
      <dsp:spPr>
        <a:xfrm>
          <a:off x="7110984" y="216426"/>
          <a:ext cx="576474" cy="5764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9C4300-BEF1-4E11-9BD3-D33C5790E786}">
      <dsp:nvSpPr>
        <dsp:cNvPr id="0" name=""/>
        <dsp:cNvSpPr/>
      </dsp:nvSpPr>
      <dsp:spPr>
        <a:xfrm>
          <a:off x="6575686" y="1319963"/>
          <a:ext cx="1647070" cy="141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a:t>Yaşam tarzı:</a:t>
          </a:r>
          <a:r>
            <a:rPr lang="tr-TR" sz="1600" kern="1200"/>
            <a:t> Beslenme, fiziksel aktivite, sigara-alkol kullanımı.</a:t>
          </a:r>
          <a:endParaRPr lang="en-US" sz="1600" kern="1200"/>
        </a:p>
      </dsp:txBody>
      <dsp:txXfrm>
        <a:off x="6575686" y="1319963"/>
        <a:ext cx="1647070" cy="1415451"/>
      </dsp:txXfrm>
    </dsp:sp>
    <dsp:sp modelId="{5AC733B9-652B-4B12-8D75-2D1073F96626}">
      <dsp:nvSpPr>
        <dsp:cNvPr id="0" name=""/>
        <dsp:cNvSpPr/>
      </dsp:nvSpPr>
      <dsp:spPr>
        <a:xfrm>
          <a:off x="8832173" y="2307"/>
          <a:ext cx="1004712" cy="100471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7B414F-5126-4216-887D-0665B1EB9AEA}">
      <dsp:nvSpPr>
        <dsp:cNvPr id="0" name=""/>
        <dsp:cNvSpPr/>
      </dsp:nvSpPr>
      <dsp:spPr>
        <a:xfrm>
          <a:off x="9046292" y="216426"/>
          <a:ext cx="576474" cy="5764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2BB221-E954-4946-B818-EC23F002AD64}">
      <dsp:nvSpPr>
        <dsp:cNvPr id="0" name=""/>
        <dsp:cNvSpPr/>
      </dsp:nvSpPr>
      <dsp:spPr>
        <a:xfrm>
          <a:off x="8510994" y="1319963"/>
          <a:ext cx="1647070" cy="141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a:t>Sağlık hizmetlerine erişim:</a:t>
          </a:r>
          <a:r>
            <a:rPr lang="tr-TR" sz="1600" kern="1200"/>
            <a:t> Aile hekimliği, hastane, ilaç erişimi.</a:t>
          </a:r>
          <a:endParaRPr lang="en-US" sz="1600" kern="1200"/>
        </a:p>
      </dsp:txBody>
      <dsp:txXfrm>
        <a:off x="8510994" y="1319963"/>
        <a:ext cx="1647070" cy="1415451"/>
      </dsp:txXfrm>
    </dsp:sp>
    <dsp:sp modelId="{C4BAD312-6469-425A-AC9A-F67DC11B9C0B}">
      <dsp:nvSpPr>
        <dsp:cNvPr id="0" name=""/>
        <dsp:cNvSpPr/>
      </dsp:nvSpPr>
      <dsp:spPr>
        <a:xfrm>
          <a:off x="3026250" y="3147182"/>
          <a:ext cx="1004712" cy="10047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364E33-D59F-454D-8E8B-6F66D67EF91F}">
      <dsp:nvSpPr>
        <dsp:cNvPr id="0" name=""/>
        <dsp:cNvSpPr/>
      </dsp:nvSpPr>
      <dsp:spPr>
        <a:xfrm>
          <a:off x="3240369" y="3361301"/>
          <a:ext cx="576474" cy="57647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58B82E-AEDB-4141-B638-2C0AC67C9754}">
      <dsp:nvSpPr>
        <dsp:cNvPr id="0" name=""/>
        <dsp:cNvSpPr/>
      </dsp:nvSpPr>
      <dsp:spPr>
        <a:xfrm>
          <a:off x="2705071" y="4464838"/>
          <a:ext cx="1647070" cy="141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a:t>Çevresel faktörler:</a:t>
          </a:r>
          <a:r>
            <a:rPr lang="tr-TR" sz="1600" kern="1200"/>
            <a:t> Su, hava, barınma koşulları, iş sağlığı.</a:t>
          </a:r>
          <a:endParaRPr lang="en-US" sz="1600" kern="1200"/>
        </a:p>
      </dsp:txBody>
      <dsp:txXfrm>
        <a:off x="2705071" y="4464838"/>
        <a:ext cx="1647070" cy="1415451"/>
      </dsp:txXfrm>
    </dsp:sp>
    <dsp:sp modelId="{034DA1C0-3B0A-4C8F-9D93-E7B932C96BBE}">
      <dsp:nvSpPr>
        <dsp:cNvPr id="0" name=""/>
        <dsp:cNvSpPr/>
      </dsp:nvSpPr>
      <dsp:spPr>
        <a:xfrm>
          <a:off x="4961558" y="3147182"/>
          <a:ext cx="1004712" cy="10047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CAD268-FD40-492B-B3A3-47CE44A54594}">
      <dsp:nvSpPr>
        <dsp:cNvPr id="0" name=""/>
        <dsp:cNvSpPr/>
      </dsp:nvSpPr>
      <dsp:spPr>
        <a:xfrm>
          <a:off x="5175677" y="3361301"/>
          <a:ext cx="576474" cy="57647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4C0565-0A49-4B88-90FB-952B176EA2E0}">
      <dsp:nvSpPr>
        <dsp:cNvPr id="0" name=""/>
        <dsp:cNvSpPr/>
      </dsp:nvSpPr>
      <dsp:spPr>
        <a:xfrm>
          <a:off x="4640379" y="4464838"/>
          <a:ext cx="1647070" cy="141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a:t>Genetik faktörler:</a:t>
          </a:r>
          <a:r>
            <a:rPr lang="tr-TR" sz="1600" kern="1200"/>
            <a:t> Kalıtsal hastalıklara yatkınlık.</a:t>
          </a:r>
          <a:endParaRPr lang="en-US" sz="1600" kern="1200"/>
        </a:p>
      </dsp:txBody>
      <dsp:txXfrm>
        <a:off x="4640379" y="4464838"/>
        <a:ext cx="1647070" cy="1415451"/>
      </dsp:txXfrm>
    </dsp:sp>
    <dsp:sp modelId="{2A05537E-E694-4EF6-8E38-39F864024878}">
      <dsp:nvSpPr>
        <dsp:cNvPr id="0" name=""/>
        <dsp:cNvSpPr/>
      </dsp:nvSpPr>
      <dsp:spPr>
        <a:xfrm>
          <a:off x="6896865" y="3147182"/>
          <a:ext cx="1004712" cy="10047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D4BEE0-6DB5-4B98-B7A1-2FAB8448EAC8}">
      <dsp:nvSpPr>
        <dsp:cNvPr id="0" name=""/>
        <dsp:cNvSpPr/>
      </dsp:nvSpPr>
      <dsp:spPr>
        <a:xfrm>
          <a:off x="7110984" y="3361301"/>
          <a:ext cx="576474" cy="57647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CAD77A-1A68-435A-9B0D-DEBB104E3F77}">
      <dsp:nvSpPr>
        <dsp:cNvPr id="0" name=""/>
        <dsp:cNvSpPr/>
      </dsp:nvSpPr>
      <dsp:spPr>
        <a:xfrm>
          <a:off x="6575686" y="4464838"/>
          <a:ext cx="1647070" cy="141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a:t>Kültürel faktörler:</a:t>
          </a:r>
          <a:r>
            <a:rPr lang="tr-TR" sz="1600" kern="1200"/>
            <a:t> Sağlık algısı, geleneksel tedavi yöntemlerine bakış.</a:t>
          </a:r>
          <a:endParaRPr lang="en-US" sz="1600" kern="1200"/>
        </a:p>
      </dsp:txBody>
      <dsp:txXfrm>
        <a:off x="6575686" y="4464838"/>
        <a:ext cx="1647070" cy="14154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82659-2594-42D1-A7CD-C874EA2ED096}">
      <dsp:nvSpPr>
        <dsp:cNvPr id="0" name=""/>
        <dsp:cNvSpPr/>
      </dsp:nvSpPr>
      <dsp:spPr>
        <a:xfrm>
          <a:off x="0" y="830579"/>
          <a:ext cx="7216416" cy="15333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BC9D01-38FA-4544-9D1A-DCAA0F172926}">
      <dsp:nvSpPr>
        <dsp:cNvPr id="0" name=""/>
        <dsp:cNvSpPr/>
      </dsp:nvSpPr>
      <dsp:spPr>
        <a:xfrm>
          <a:off x="463846" y="1175589"/>
          <a:ext cx="843357" cy="8433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FD51BB-D8A1-4E17-AB00-A8FE16D9A61D}">
      <dsp:nvSpPr>
        <dsp:cNvPr id="0" name=""/>
        <dsp:cNvSpPr/>
      </dsp:nvSpPr>
      <dsp:spPr>
        <a:xfrm>
          <a:off x="1771051" y="830579"/>
          <a:ext cx="5445364" cy="1533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83" tIns="162283" rIns="162283" bIns="162283" numCol="1" spcCol="1270" anchor="ctr" anchorCtr="0">
          <a:noAutofit/>
        </a:bodyPr>
        <a:lstStyle/>
        <a:p>
          <a:pPr marL="0" lvl="0" indent="0" algn="l" defTabSz="711200">
            <a:lnSpc>
              <a:spcPct val="90000"/>
            </a:lnSpc>
            <a:spcBef>
              <a:spcPct val="0"/>
            </a:spcBef>
            <a:spcAft>
              <a:spcPct val="35000"/>
            </a:spcAft>
            <a:buNone/>
          </a:pPr>
          <a:r>
            <a:rPr lang="tr-TR" sz="1600" kern="1200"/>
            <a:t>Kişilerin ve toplumların sağlığını korumak, hastalandıklarında tedavilerini yapmak, sakat kalanların başkalarına bağımlı olmadan yaşayabilmelerini sağlamak ve toplumların sağlık düzeyini yükseltmek için yapılan planlı çalışmaların tümüne, sağlık hizmetleri denir.</a:t>
          </a:r>
          <a:endParaRPr lang="en-US" sz="1600" kern="1200"/>
        </a:p>
      </dsp:txBody>
      <dsp:txXfrm>
        <a:off x="1771051" y="830579"/>
        <a:ext cx="5445364" cy="1533378"/>
      </dsp:txXfrm>
    </dsp:sp>
    <dsp:sp modelId="{831C635B-B744-4A25-B437-1876FD353D65}">
      <dsp:nvSpPr>
        <dsp:cNvPr id="0" name=""/>
        <dsp:cNvSpPr/>
      </dsp:nvSpPr>
      <dsp:spPr>
        <a:xfrm>
          <a:off x="0" y="2747302"/>
          <a:ext cx="7216416" cy="15333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0ED200-0592-4D23-ABA7-32F6BC93224D}">
      <dsp:nvSpPr>
        <dsp:cNvPr id="0" name=""/>
        <dsp:cNvSpPr/>
      </dsp:nvSpPr>
      <dsp:spPr>
        <a:xfrm>
          <a:off x="463846" y="3092312"/>
          <a:ext cx="843357" cy="8433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569AB5-126A-4B6B-BFF6-0EE082BAF7BA}">
      <dsp:nvSpPr>
        <dsp:cNvPr id="0" name=""/>
        <dsp:cNvSpPr/>
      </dsp:nvSpPr>
      <dsp:spPr>
        <a:xfrm>
          <a:off x="1771051" y="2747302"/>
          <a:ext cx="5445364" cy="1533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83" tIns="162283" rIns="162283" bIns="162283" numCol="1" spcCol="1270" anchor="ctr" anchorCtr="0">
          <a:noAutofit/>
        </a:bodyPr>
        <a:lstStyle/>
        <a:p>
          <a:pPr marL="0" lvl="0" indent="0" algn="l" defTabSz="711200">
            <a:lnSpc>
              <a:spcPct val="90000"/>
            </a:lnSpc>
            <a:spcBef>
              <a:spcPct val="0"/>
            </a:spcBef>
            <a:spcAft>
              <a:spcPct val="35000"/>
            </a:spcAft>
            <a:buNone/>
          </a:pPr>
          <a:r>
            <a:rPr lang="tr-TR" sz="1600" kern="1200"/>
            <a:t>Sağlığın korunması, yükseltilmesi ve hastalıkların tedavisi için YAPILAN ÇALIŞMALARIN TÜMÜDÜR.</a:t>
          </a:r>
          <a:endParaRPr lang="en-US" sz="1600" kern="1200"/>
        </a:p>
      </dsp:txBody>
      <dsp:txXfrm>
        <a:off x="1771051" y="2747302"/>
        <a:ext cx="5445364" cy="15333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74E02-383B-40A8-901F-3EA8197960C3}">
      <dsp:nvSpPr>
        <dsp:cNvPr id="0" name=""/>
        <dsp:cNvSpPr/>
      </dsp:nvSpPr>
      <dsp:spPr>
        <a:xfrm>
          <a:off x="0" y="0"/>
          <a:ext cx="8712743" cy="8225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tr-TR" sz="3600" kern="1200"/>
            <a:t>Koruyucu Sağlık Hizmetleri</a:t>
          </a:r>
          <a:endParaRPr lang="en-US" sz="3600" kern="1200"/>
        </a:p>
      </dsp:txBody>
      <dsp:txXfrm>
        <a:off x="24092" y="24092"/>
        <a:ext cx="7755640" cy="774366"/>
      </dsp:txXfrm>
    </dsp:sp>
    <dsp:sp modelId="{A2E5D1A2-48B6-4665-922D-E17194873558}">
      <dsp:nvSpPr>
        <dsp:cNvPr id="0" name=""/>
        <dsp:cNvSpPr/>
      </dsp:nvSpPr>
      <dsp:spPr>
        <a:xfrm>
          <a:off x="729692" y="972105"/>
          <a:ext cx="8712743" cy="822550"/>
        </a:xfrm>
        <a:prstGeom prst="roundRect">
          <a:avLst>
            <a:gd name="adj" fmla="val 10000"/>
          </a:avLst>
        </a:prstGeom>
        <a:solidFill>
          <a:schemeClr val="accent2">
            <a:hueOff val="2357366"/>
            <a:satOff val="-8879"/>
            <a:lumOff val="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tr-TR" sz="3600" kern="1200"/>
            <a:t>Tedavi Edici Sağlık Hizmetleri</a:t>
          </a:r>
          <a:endParaRPr lang="en-US" sz="3600" kern="1200"/>
        </a:p>
      </dsp:txBody>
      <dsp:txXfrm>
        <a:off x="753784" y="996197"/>
        <a:ext cx="7400208" cy="774366"/>
      </dsp:txXfrm>
    </dsp:sp>
    <dsp:sp modelId="{C6247B01-C6BD-46B7-B731-62EFD430373E}">
      <dsp:nvSpPr>
        <dsp:cNvPr id="0" name=""/>
        <dsp:cNvSpPr/>
      </dsp:nvSpPr>
      <dsp:spPr>
        <a:xfrm>
          <a:off x="1448493" y="1944211"/>
          <a:ext cx="8712743" cy="822550"/>
        </a:xfrm>
        <a:prstGeom prst="roundRect">
          <a:avLst>
            <a:gd name="adj" fmla="val 10000"/>
          </a:avLst>
        </a:prstGeom>
        <a:solidFill>
          <a:schemeClr val="accent2">
            <a:hueOff val="4714731"/>
            <a:satOff val="-17759"/>
            <a:lumOff val="1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tr-TR" sz="3600" kern="1200"/>
            <a:t>Rehabilite Edici Sağlık Hizmetleri</a:t>
          </a:r>
          <a:endParaRPr lang="en-US" sz="3600" kern="1200"/>
        </a:p>
      </dsp:txBody>
      <dsp:txXfrm>
        <a:off x="1472585" y="1968303"/>
        <a:ext cx="7411099" cy="774366"/>
      </dsp:txXfrm>
    </dsp:sp>
    <dsp:sp modelId="{707B22F0-589C-48D0-8202-D05C21019918}">
      <dsp:nvSpPr>
        <dsp:cNvPr id="0" name=""/>
        <dsp:cNvSpPr/>
      </dsp:nvSpPr>
      <dsp:spPr>
        <a:xfrm>
          <a:off x="2178185" y="2916317"/>
          <a:ext cx="8712743" cy="822550"/>
        </a:xfrm>
        <a:prstGeom prst="roundRect">
          <a:avLst>
            <a:gd name="adj" fmla="val 10000"/>
          </a:avLst>
        </a:prstGeom>
        <a:solidFill>
          <a:schemeClr val="accent2">
            <a:hueOff val="7072097"/>
            <a:satOff val="-26638"/>
            <a:lumOff val="2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tr-TR" sz="3600" kern="1200"/>
            <a:t>Sağlığın Geliştirilmesi Hizmetleri</a:t>
          </a:r>
          <a:endParaRPr lang="en-US" sz="3600" kern="1200"/>
        </a:p>
      </dsp:txBody>
      <dsp:txXfrm>
        <a:off x="2202277" y="2940409"/>
        <a:ext cx="7400208" cy="774366"/>
      </dsp:txXfrm>
    </dsp:sp>
    <dsp:sp modelId="{5D6C67BF-FFBF-4B34-A254-7D33DA9FED01}">
      <dsp:nvSpPr>
        <dsp:cNvPr id="0" name=""/>
        <dsp:cNvSpPr/>
      </dsp:nvSpPr>
      <dsp:spPr>
        <a:xfrm>
          <a:off x="8178085" y="629999"/>
          <a:ext cx="534658" cy="53465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298383" y="629999"/>
        <a:ext cx="294062" cy="402330"/>
      </dsp:txXfrm>
    </dsp:sp>
    <dsp:sp modelId="{4AF1295B-14F0-4225-A17D-E1A4C0D136B0}">
      <dsp:nvSpPr>
        <dsp:cNvPr id="0" name=""/>
        <dsp:cNvSpPr/>
      </dsp:nvSpPr>
      <dsp:spPr>
        <a:xfrm>
          <a:off x="8907777" y="1602104"/>
          <a:ext cx="534658" cy="534658"/>
        </a:xfrm>
        <a:prstGeom prst="downArrow">
          <a:avLst>
            <a:gd name="adj1" fmla="val 55000"/>
            <a:gd name="adj2" fmla="val 45000"/>
          </a:avLst>
        </a:prstGeom>
        <a:solidFill>
          <a:schemeClr val="accent2">
            <a:tint val="40000"/>
            <a:alpha val="90000"/>
            <a:hueOff val="3707439"/>
            <a:satOff val="-3703"/>
            <a:lumOff val="1707"/>
            <a:alphaOff val="0"/>
          </a:schemeClr>
        </a:solidFill>
        <a:ln w="12700" cap="flat" cmpd="sng" algn="ctr">
          <a:solidFill>
            <a:schemeClr val="accent2">
              <a:tint val="40000"/>
              <a:alpha val="90000"/>
              <a:hueOff val="3707439"/>
              <a:satOff val="-3703"/>
              <a:lumOff val="17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028075" y="1602104"/>
        <a:ext cx="294062" cy="402330"/>
      </dsp:txXfrm>
    </dsp:sp>
    <dsp:sp modelId="{BFE173D7-85C8-41A3-81E6-A7931B1A268B}">
      <dsp:nvSpPr>
        <dsp:cNvPr id="0" name=""/>
        <dsp:cNvSpPr/>
      </dsp:nvSpPr>
      <dsp:spPr>
        <a:xfrm>
          <a:off x="9626578" y="2574210"/>
          <a:ext cx="534658" cy="534658"/>
        </a:xfrm>
        <a:prstGeom prst="downArrow">
          <a:avLst>
            <a:gd name="adj1" fmla="val 55000"/>
            <a:gd name="adj2" fmla="val 45000"/>
          </a:avLst>
        </a:prstGeom>
        <a:solidFill>
          <a:schemeClr val="accent2">
            <a:tint val="40000"/>
            <a:alpha val="90000"/>
            <a:hueOff val="7414877"/>
            <a:satOff val="-7406"/>
            <a:lumOff val="3414"/>
            <a:alphaOff val="0"/>
          </a:schemeClr>
        </a:solidFill>
        <a:ln w="12700" cap="flat" cmpd="sng" algn="ctr">
          <a:solidFill>
            <a:schemeClr val="accent2">
              <a:tint val="40000"/>
              <a:alpha val="90000"/>
              <a:hueOff val="7414877"/>
              <a:satOff val="-7406"/>
              <a:lumOff val="34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746876" y="2574210"/>
        <a:ext cx="294062" cy="4023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2/17/2026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00290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2/17/2026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3830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2/17/2026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50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2/17/2026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6406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2/17/2026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73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2/17/2026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20612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2/17/2026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582336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2/17/2026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16310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2/17/2026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43454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2/17/2026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4037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2/17/2026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15930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2/17/2026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0416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76" r:id="rId6"/>
    <p:sldLayoutId id="2147483672" r:id="rId7"/>
    <p:sldLayoutId id="2147483673" r:id="rId8"/>
    <p:sldLayoutId id="2147483674" r:id="rId9"/>
    <p:sldLayoutId id="2147483675" r:id="rId10"/>
    <p:sldLayoutId id="2147483677"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hyperlink" Target="http://www.anayasa.gen.tr/1982ay.ht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Gökyüzündeki bulutların aşağıdan görünümü">
            <a:extLst>
              <a:ext uri="{FF2B5EF4-FFF2-40B4-BE49-F238E27FC236}">
                <a16:creationId xmlns:a16="http://schemas.microsoft.com/office/drawing/2014/main" id="{B69875A0-D448-C4B4-3160-DDC67CB7D86E}"/>
              </a:ext>
            </a:extLst>
          </p:cNvPr>
          <p:cNvPicPr>
            <a:picLocks noChangeAspect="1"/>
          </p:cNvPicPr>
          <p:nvPr/>
        </p:nvPicPr>
        <p:blipFill>
          <a:blip r:embed="rId2"/>
          <a:srcRect b="15730"/>
          <a:stretch>
            <a:fillRect/>
          </a:stretch>
        </p:blipFill>
        <p:spPr>
          <a:xfrm>
            <a:off x="20" y="10"/>
            <a:ext cx="12191979" cy="6857990"/>
          </a:xfrm>
          <a:prstGeom prst="rect">
            <a:avLst/>
          </a:prstGeom>
        </p:spPr>
      </p:pic>
      <p:sp>
        <p:nvSpPr>
          <p:cNvPr id="11" name="Rectangle 10">
            <a:extLst>
              <a:ext uri="{FF2B5EF4-FFF2-40B4-BE49-F238E27FC236}">
                <a16:creationId xmlns:a16="http://schemas.microsoft.com/office/drawing/2014/main" id="{05DEC45B-BA77-21C0-3869-05DE7C923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15294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Başlık 1">
            <a:extLst>
              <a:ext uri="{FF2B5EF4-FFF2-40B4-BE49-F238E27FC236}">
                <a16:creationId xmlns:a16="http://schemas.microsoft.com/office/drawing/2014/main" id="{A6894B0B-0C8F-F0A9-1772-EC0D73418838}"/>
              </a:ext>
            </a:extLst>
          </p:cNvPr>
          <p:cNvSpPr>
            <a:spLocks noGrp="1"/>
          </p:cNvSpPr>
          <p:nvPr>
            <p:ph type="ctrTitle"/>
          </p:nvPr>
        </p:nvSpPr>
        <p:spPr>
          <a:xfrm>
            <a:off x="357809" y="2715417"/>
            <a:ext cx="9749752" cy="2210543"/>
          </a:xfrm>
        </p:spPr>
        <p:txBody>
          <a:bodyPr anchor="ctr">
            <a:normAutofit/>
          </a:bodyPr>
          <a:lstStyle/>
          <a:p>
            <a:r>
              <a:rPr lang="tr-TR" dirty="0">
                <a:solidFill>
                  <a:schemeClr val="bg1"/>
                </a:solidFill>
                <a:highlight>
                  <a:srgbClr val="FFFF00"/>
                </a:highlight>
              </a:rPr>
              <a:t>Meslek Hastalıkları ve İş Sağlığı</a:t>
            </a:r>
            <a:endParaRPr lang="tr-TR" sz="4800" dirty="0">
              <a:solidFill>
                <a:schemeClr val="bg1"/>
              </a:solidFill>
              <a:highlight>
                <a:srgbClr val="FFFF00"/>
              </a:highlight>
            </a:endParaRPr>
          </a:p>
        </p:txBody>
      </p:sp>
      <p:sp>
        <p:nvSpPr>
          <p:cNvPr id="3" name="Alt Başlık 2">
            <a:extLst>
              <a:ext uri="{FF2B5EF4-FFF2-40B4-BE49-F238E27FC236}">
                <a16:creationId xmlns:a16="http://schemas.microsoft.com/office/drawing/2014/main" id="{A796F4FF-303B-925B-C5D6-0A85D93119CA}"/>
              </a:ext>
            </a:extLst>
          </p:cNvPr>
          <p:cNvSpPr>
            <a:spLocks noGrp="1"/>
          </p:cNvSpPr>
          <p:nvPr>
            <p:ph type="subTitle" idx="1"/>
          </p:nvPr>
        </p:nvSpPr>
        <p:spPr>
          <a:xfrm>
            <a:off x="3166053" y="4711367"/>
            <a:ext cx="3525868" cy="870008"/>
          </a:xfrm>
        </p:spPr>
        <p:txBody>
          <a:bodyPr anchor="ctr">
            <a:normAutofit/>
          </a:bodyPr>
          <a:lstStyle/>
          <a:p>
            <a:pPr algn="r"/>
            <a:r>
              <a:rPr lang="tr-TR" sz="1600" dirty="0" err="1">
                <a:solidFill>
                  <a:schemeClr val="bg1"/>
                </a:solidFill>
                <a:highlight>
                  <a:srgbClr val="FFFF00"/>
                </a:highlight>
              </a:rPr>
              <a:t>Öğr.gör.adem</a:t>
            </a:r>
            <a:r>
              <a:rPr lang="tr-TR" sz="1600" dirty="0">
                <a:solidFill>
                  <a:schemeClr val="bg1"/>
                </a:solidFill>
                <a:highlight>
                  <a:srgbClr val="FFFF00"/>
                </a:highlight>
              </a:rPr>
              <a:t> bilgin</a:t>
            </a:r>
          </a:p>
        </p:txBody>
      </p:sp>
      <p:cxnSp>
        <p:nvCxnSpPr>
          <p:cNvPr id="13" name="Straight Connector 12">
            <a:extLst>
              <a:ext uri="{FF2B5EF4-FFF2-40B4-BE49-F238E27FC236}">
                <a16:creationId xmlns:a16="http://schemas.microsoft.com/office/drawing/2014/main" id="{6E25B8EB-C8DD-E579-2093-D182FC5B0F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0574" y="576072"/>
            <a:ext cx="11521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27544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C69525-1BE4-4BA0-A23C-3BB6C162E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6C69916-A11B-4750-E8A7-40F6625462AE}"/>
              </a:ext>
            </a:extLst>
          </p:cNvPr>
          <p:cNvSpPr>
            <a:spLocks noGrp="1"/>
          </p:cNvSpPr>
          <p:nvPr>
            <p:ph type="title"/>
          </p:nvPr>
        </p:nvSpPr>
        <p:spPr>
          <a:xfrm>
            <a:off x="640079" y="1371601"/>
            <a:ext cx="10890929" cy="1097280"/>
          </a:xfrm>
        </p:spPr>
        <p:txBody>
          <a:bodyPr>
            <a:normAutofit/>
          </a:bodyPr>
          <a:lstStyle/>
          <a:p>
            <a:pPr>
              <a:lnSpc>
                <a:spcPct val="90000"/>
              </a:lnSpc>
            </a:pPr>
            <a:r>
              <a:rPr lang="tr-TR" sz="2200" b="1"/>
              <a:t>Sağlık Hizmetleri Sınıflandırması</a:t>
            </a:r>
            <a:br>
              <a:rPr lang="tr-TR" sz="2200"/>
            </a:br>
            <a:br>
              <a:rPr lang="tr-TR" sz="2200"/>
            </a:br>
            <a:endParaRPr lang="tr-TR" sz="2200"/>
          </a:p>
        </p:txBody>
      </p:sp>
      <p:cxnSp>
        <p:nvCxnSpPr>
          <p:cNvPr id="12" name="Straight Connector 11">
            <a:extLst>
              <a:ext uri="{FF2B5EF4-FFF2-40B4-BE49-F238E27FC236}">
                <a16:creationId xmlns:a16="http://schemas.microsoft.com/office/drawing/2014/main" id="{B68AF875-C18B-4B48-AE4C-A63FD3CEFB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C76AE239-D2E6-C5B8-83A9-461052AD5DF3}"/>
              </a:ext>
            </a:extLst>
          </p:cNvPr>
          <p:cNvGraphicFramePr>
            <a:graphicFrameLocks noGrp="1"/>
          </p:cNvGraphicFramePr>
          <p:nvPr>
            <p:ph idx="1"/>
            <p:extLst>
              <p:ext uri="{D42A27DB-BD31-4B8C-83A1-F6EECF244321}">
                <p14:modId xmlns:p14="http://schemas.microsoft.com/office/powerpoint/2010/main" val="2784568329"/>
              </p:ext>
            </p:extLst>
          </p:nvPr>
        </p:nvGraphicFramePr>
        <p:xfrm>
          <a:off x="640079" y="2559050"/>
          <a:ext cx="10890929" cy="3738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356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B36264F-B5DF-B5C3-A97E-29E3B44EC6F2}"/>
              </a:ext>
            </a:extLst>
          </p:cNvPr>
          <p:cNvSpPr>
            <a:spLocks noGrp="1"/>
          </p:cNvSpPr>
          <p:nvPr>
            <p:ph type="ctrTitle"/>
          </p:nvPr>
        </p:nvSpPr>
        <p:spPr>
          <a:xfrm>
            <a:off x="1373795" y="3001058"/>
            <a:ext cx="9444410" cy="2615644"/>
          </a:xfrm>
        </p:spPr>
        <p:txBody>
          <a:bodyPr anchor="b">
            <a:normAutofit/>
          </a:bodyPr>
          <a:lstStyle/>
          <a:p>
            <a:pPr algn="ctr">
              <a:lnSpc>
                <a:spcPct val="90000"/>
              </a:lnSpc>
            </a:pPr>
            <a:r>
              <a:rPr lang="tr-TR" sz="4000" dirty="0"/>
              <a:t>SAĞLIK NEDİR ? </a:t>
            </a:r>
            <a:br>
              <a:rPr lang="tr-TR" sz="2800" dirty="0"/>
            </a:br>
            <a:endParaRPr lang="tr-TR" sz="2800" dirty="0"/>
          </a:p>
        </p:txBody>
      </p:sp>
      <p:pic>
        <p:nvPicPr>
          <p:cNvPr id="6" name="Graphic 5" descr="Su">
            <a:extLst>
              <a:ext uri="{FF2B5EF4-FFF2-40B4-BE49-F238E27FC236}">
                <a16:creationId xmlns:a16="http://schemas.microsoft.com/office/drawing/2014/main" id="{3A66E689-80E4-83CC-8EC6-D188D1C907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46210" y="409300"/>
            <a:ext cx="3899580" cy="3899580"/>
          </a:xfrm>
          <a:prstGeom prst="rect">
            <a:avLst/>
          </a:prstGeom>
        </p:spPr>
      </p:pic>
      <p:cxnSp>
        <p:nvCxnSpPr>
          <p:cNvPr id="11" name="Straight Connector 10">
            <a:extLst>
              <a:ext uri="{FF2B5EF4-FFF2-40B4-BE49-F238E27FC236}">
                <a16:creationId xmlns:a16="http://schemas.microsoft.com/office/drawing/2014/main" id="{503FCC9E-47A2-69B7-68E7-7FA95EAD53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1680" y="5662526"/>
            <a:ext cx="54864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96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5ADA91C-AD52-A530-A898-AD6E698745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B1207A4D-C073-F996-E510-1F4786ADE1C3}"/>
              </a:ext>
            </a:extLst>
          </p:cNvPr>
          <p:cNvGraphicFramePr>
            <a:graphicFrameLocks noGrp="1"/>
          </p:cNvGraphicFramePr>
          <p:nvPr>
            <p:ph idx="1"/>
            <p:extLst>
              <p:ext uri="{D42A27DB-BD31-4B8C-83A1-F6EECF244321}">
                <p14:modId xmlns:p14="http://schemas.microsoft.com/office/powerpoint/2010/main" val="4097473698"/>
              </p:ext>
            </p:extLst>
          </p:nvPr>
        </p:nvGraphicFramePr>
        <p:xfrm>
          <a:off x="4303332" y="891606"/>
          <a:ext cx="7216416" cy="5111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0226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B1BC10-E809-A066-8E0B-E68B580F3798}"/>
              </a:ext>
            </a:extLst>
          </p:cNvPr>
          <p:cNvPicPr>
            <a:picLocks noChangeAspect="1"/>
          </p:cNvPicPr>
          <p:nvPr/>
        </p:nvPicPr>
        <p:blipFill>
          <a:blip r:embed="rId2">
            <a:duotone>
              <a:schemeClr val="bg2">
                <a:shade val="45000"/>
                <a:satMod val="135000"/>
              </a:schemeClr>
              <a:prstClr val="white"/>
            </a:duotone>
          </a:blip>
          <a:srcRect b="6250"/>
          <a:stretch>
            <a:fillRect/>
          </a:stretch>
        </p:blipFill>
        <p:spPr>
          <a:xfrm>
            <a:off x="20" y="10"/>
            <a:ext cx="12191980" cy="6857990"/>
          </a:xfrm>
          <a:prstGeom prst="rect">
            <a:avLst/>
          </a:prstGeom>
        </p:spPr>
      </p:pic>
      <p:graphicFrame>
        <p:nvGraphicFramePr>
          <p:cNvPr id="5" name="İçerik Yer Tutucusu 2">
            <a:extLst>
              <a:ext uri="{FF2B5EF4-FFF2-40B4-BE49-F238E27FC236}">
                <a16:creationId xmlns:a16="http://schemas.microsoft.com/office/drawing/2014/main" id="{334FDE9B-043F-0C6F-AB5A-D876C85BD78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769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BEA2E3E-9D7F-B770-82A4-8BCB6BED5C6F}"/>
              </a:ext>
            </a:extLst>
          </p:cNvPr>
          <p:cNvSpPr>
            <a:spLocks noGrp="1"/>
          </p:cNvSpPr>
          <p:nvPr>
            <p:ph type="title"/>
          </p:nvPr>
        </p:nvSpPr>
        <p:spPr>
          <a:xfrm>
            <a:off x="640080" y="914399"/>
            <a:ext cx="3000587" cy="4160520"/>
          </a:xfrm>
        </p:spPr>
        <p:txBody>
          <a:bodyPr anchor="t">
            <a:normAutofit/>
          </a:bodyPr>
          <a:lstStyle/>
          <a:p>
            <a:r>
              <a:rPr lang="tr-TR" sz="3600"/>
              <a:t>Biyomedikal Sağlık Anlayışı vs. Bütüncül (Holistik) Sağlık Anlayışı</a:t>
            </a:r>
          </a:p>
        </p:txBody>
      </p:sp>
      <p:cxnSp>
        <p:nvCxnSpPr>
          <p:cNvPr id="11" name="Straight Connector 10">
            <a:extLst>
              <a:ext uri="{FF2B5EF4-FFF2-40B4-BE49-F238E27FC236}">
                <a16:creationId xmlns:a16="http://schemas.microsoft.com/office/drawing/2014/main" id="{05ADA91C-AD52-A530-A898-AD6E698745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4" name="İçerik Yer Tutucusu 3">
            <a:extLst>
              <a:ext uri="{FF2B5EF4-FFF2-40B4-BE49-F238E27FC236}">
                <a16:creationId xmlns:a16="http://schemas.microsoft.com/office/drawing/2014/main" id="{2D4DE70A-685C-F131-7168-BDC4C10D3AEC}"/>
              </a:ext>
            </a:extLst>
          </p:cNvPr>
          <p:cNvGraphicFramePr>
            <a:graphicFrameLocks noGrp="1"/>
          </p:cNvGraphicFramePr>
          <p:nvPr>
            <p:ph idx="1"/>
            <p:extLst>
              <p:ext uri="{D42A27DB-BD31-4B8C-83A1-F6EECF244321}">
                <p14:modId xmlns:p14="http://schemas.microsoft.com/office/powerpoint/2010/main" val="3528346162"/>
              </p:ext>
            </p:extLst>
          </p:nvPr>
        </p:nvGraphicFramePr>
        <p:xfrm>
          <a:off x="4612122" y="891606"/>
          <a:ext cx="6598838" cy="5111263"/>
        </p:xfrm>
        <a:graphic>
          <a:graphicData uri="http://schemas.openxmlformats.org/drawingml/2006/table">
            <a:tbl>
              <a:tblPr/>
              <a:tblGrid>
                <a:gridCol w="1634907">
                  <a:extLst>
                    <a:ext uri="{9D8B030D-6E8A-4147-A177-3AD203B41FA5}">
                      <a16:colId xmlns:a16="http://schemas.microsoft.com/office/drawing/2014/main" val="2189417163"/>
                    </a:ext>
                  </a:extLst>
                </a:gridCol>
                <a:gridCol w="2391306">
                  <a:extLst>
                    <a:ext uri="{9D8B030D-6E8A-4147-A177-3AD203B41FA5}">
                      <a16:colId xmlns:a16="http://schemas.microsoft.com/office/drawing/2014/main" val="3195519108"/>
                    </a:ext>
                  </a:extLst>
                </a:gridCol>
                <a:gridCol w="2572625">
                  <a:extLst>
                    <a:ext uri="{9D8B030D-6E8A-4147-A177-3AD203B41FA5}">
                      <a16:colId xmlns:a16="http://schemas.microsoft.com/office/drawing/2014/main" val="370123061"/>
                    </a:ext>
                  </a:extLst>
                </a:gridCol>
              </a:tblGrid>
              <a:tr h="635377">
                <a:tc>
                  <a:txBody>
                    <a:bodyPr/>
                    <a:lstStyle/>
                    <a:p>
                      <a:pPr>
                        <a:buNone/>
                      </a:pPr>
                      <a:r>
                        <a:rPr lang="tr-TR" sz="1700"/>
                        <a:t>Özellik</a:t>
                      </a:r>
                    </a:p>
                  </a:txBody>
                  <a:tcPr marL="84599" marR="84599" marT="42299" marB="42299" anchor="ctr">
                    <a:lnL>
                      <a:noFill/>
                    </a:lnL>
                    <a:lnR>
                      <a:noFill/>
                    </a:lnR>
                    <a:lnT>
                      <a:noFill/>
                    </a:lnT>
                    <a:lnB>
                      <a:noFill/>
                    </a:lnB>
                    <a:noFill/>
                  </a:tcPr>
                </a:tc>
                <a:tc>
                  <a:txBody>
                    <a:bodyPr/>
                    <a:lstStyle/>
                    <a:p>
                      <a:pPr>
                        <a:buNone/>
                      </a:pPr>
                      <a:r>
                        <a:rPr lang="tr-TR" sz="1700" b="1"/>
                        <a:t>Biyomedikal Anlayış</a:t>
                      </a:r>
                      <a:endParaRPr lang="tr-TR" sz="1700"/>
                    </a:p>
                  </a:txBody>
                  <a:tcPr marL="84599" marR="84599" marT="42299" marB="42299" anchor="ctr">
                    <a:lnL>
                      <a:noFill/>
                    </a:lnL>
                    <a:lnR>
                      <a:noFill/>
                    </a:lnR>
                    <a:lnT>
                      <a:noFill/>
                    </a:lnT>
                    <a:lnB>
                      <a:noFill/>
                    </a:lnB>
                    <a:noFill/>
                  </a:tcPr>
                </a:tc>
                <a:tc>
                  <a:txBody>
                    <a:bodyPr/>
                    <a:lstStyle/>
                    <a:p>
                      <a:pPr>
                        <a:buNone/>
                      </a:pPr>
                      <a:r>
                        <a:rPr lang="tr-TR" sz="1700" b="1"/>
                        <a:t>Bütüncül (Holistik) Anlayış</a:t>
                      </a:r>
                      <a:endParaRPr lang="tr-TR" sz="1700"/>
                    </a:p>
                  </a:txBody>
                  <a:tcPr marL="84599" marR="84599" marT="42299" marB="42299" anchor="ctr">
                    <a:lnL>
                      <a:noFill/>
                    </a:lnL>
                    <a:lnR>
                      <a:noFill/>
                    </a:lnR>
                    <a:lnT>
                      <a:noFill/>
                    </a:lnT>
                    <a:lnB>
                      <a:noFill/>
                    </a:lnB>
                    <a:noFill/>
                  </a:tcPr>
                </a:tc>
                <a:extLst>
                  <a:ext uri="{0D108BD9-81ED-4DB2-BD59-A6C34878D82A}">
                    <a16:rowId xmlns:a16="http://schemas.microsoft.com/office/drawing/2014/main" val="534477584"/>
                  </a:ext>
                </a:extLst>
              </a:tr>
              <a:tr h="895177">
                <a:tc>
                  <a:txBody>
                    <a:bodyPr/>
                    <a:lstStyle/>
                    <a:p>
                      <a:pPr>
                        <a:buNone/>
                      </a:pPr>
                      <a:r>
                        <a:rPr lang="tr-TR" sz="1700"/>
                        <a:t>Odak noktası</a:t>
                      </a:r>
                    </a:p>
                  </a:txBody>
                  <a:tcPr marL="84599" marR="84599" marT="42299" marB="42299" anchor="ctr">
                    <a:lnL>
                      <a:noFill/>
                    </a:lnL>
                    <a:lnR>
                      <a:noFill/>
                    </a:lnR>
                    <a:lnT>
                      <a:noFill/>
                    </a:lnT>
                    <a:lnB>
                      <a:noFill/>
                    </a:lnB>
                    <a:noFill/>
                  </a:tcPr>
                </a:tc>
                <a:tc>
                  <a:txBody>
                    <a:bodyPr/>
                    <a:lstStyle/>
                    <a:p>
                      <a:pPr>
                        <a:buNone/>
                      </a:pPr>
                      <a:r>
                        <a:rPr lang="tr-TR" sz="1700"/>
                        <a:t>Hastalık ve patoloji</a:t>
                      </a:r>
                    </a:p>
                  </a:txBody>
                  <a:tcPr marL="84599" marR="84599" marT="42299" marB="42299" anchor="ctr">
                    <a:lnL>
                      <a:noFill/>
                    </a:lnL>
                    <a:lnR>
                      <a:noFill/>
                    </a:lnR>
                    <a:lnT>
                      <a:noFill/>
                    </a:lnT>
                    <a:lnB>
                      <a:noFill/>
                    </a:lnB>
                    <a:noFill/>
                  </a:tcPr>
                </a:tc>
                <a:tc>
                  <a:txBody>
                    <a:bodyPr/>
                    <a:lstStyle/>
                    <a:p>
                      <a:pPr>
                        <a:buNone/>
                      </a:pPr>
                      <a:r>
                        <a:rPr lang="tr-TR" sz="1700"/>
                        <a:t>Bireyin tüm yönleri (beden, ruh, sosyal çevre)</a:t>
                      </a:r>
                    </a:p>
                  </a:txBody>
                  <a:tcPr marL="84599" marR="84599" marT="42299" marB="42299" anchor="ctr">
                    <a:lnL>
                      <a:noFill/>
                    </a:lnL>
                    <a:lnR>
                      <a:noFill/>
                    </a:lnR>
                    <a:lnT>
                      <a:noFill/>
                    </a:lnT>
                    <a:lnB>
                      <a:noFill/>
                    </a:lnB>
                    <a:noFill/>
                  </a:tcPr>
                </a:tc>
                <a:extLst>
                  <a:ext uri="{0D108BD9-81ED-4DB2-BD59-A6C34878D82A}">
                    <a16:rowId xmlns:a16="http://schemas.microsoft.com/office/drawing/2014/main" val="1021442156"/>
                  </a:ext>
                </a:extLst>
              </a:tr>
              <a:tr h="635377">
                <a:tc>
                  <a:txBody>
                    <a:bodyPr/>
                    <a:lstStyle/>
                    <a:p>
                      <a:pPr>
                        <a:buNone/>
                      </a:pPr>
                      <a:r>
                        <a:rPr lang="tr-TR" sz="1700"/>
                        <a:t>Yaklaşım</a:t>
                      </a:r>
                    </a:p>
                  </a:txBody>
                  <a:tcPr marL="84599" marR="84599" marT="42299" marB="42299" anchor="ctr">
                    <a:lnL>
                      <a:noFill/>
                    </a:lnL>
                    <a:lnR>
                      <a:noFill/>
                    </a:lnR>
                    <a:lnT>
                      <a:noFill/>
                    </a:lnT>
                    <a:lnB>
                      <a:noFill/>
                    </a:lnB>
                    <a:noFill/>
                  </a:tcPr>
                </a:tc>
                <a:tc>
                  <a:txBody>
                    <a:bodyPr/>
                    <a:lstStyle/>
                    <a:p>
                      <a:pPr>
                        <a:buNone/>
                      </a:pPr>
                      <a:r>
                        <a:rPr lang="tr-TR" sz="1700"/>
                        <a:t>Tedavi odaklı</a:t>
                      </a:r>
                    </a:p>
                  </a:txBody>
                  <a:tcPr marL="84599" marR="84599" marT="42299" marB="42299" anchor="ctr">
                    <a:lnL>
                      <a:noFill/>
                    </a:lnL>
                    <a:lnR>
                      <a:noFill/>
                    </a:lnR>
                    <a:lnT>
                      <a:noFill/>
                    </a:lnT>
                    <a:lnB>
                      <a:noFill/>
                    </a:lnB>
                    <a:noFill/>
                  </a:tcPr>
                </a:tc>
                <a:tc>
                  <a:txBody>
                    <a:bodyPr/>
                    <a:lstStyle/>
                    <a:p>
                      <a:pPr>
                        <a:buNone/>
                      </a:pPr>
                      <a:r>
                        <a:rPr lang="tr-TR" sz="1700"/>
                        <a:t>Koruyucu + geliştirici sağlık</a:t>
                      </a:r>
                    </a:p>
                  </a:txBody>
                  <a:tcPr marL="84599" marR="84599" marT="42299" marB="42299" anchor="ctr">
                    <a:lnL>
                      <a:noFill/>
                    </a:lnL>
                    <a:lnR>
                      <a:noFill/>
                    </a:lnR>
                    <a:lnT>
                      <a:noFill/>
                    </a:lnT>
                    <a:lnB>
                      <a:noFill/>
                    </a:lnB>
                    <a:noFill/>
                  </a:tcPr>
                </a:tc>
                <a:extLst>
                  <a:ext uri="{0D108BD9-81ED-4DB2-BD59-A6C34878D82A}">
                    <a16:rowId xmlns:a16="http://schemas.microsoft.com/office/drawing/2014/main" val="3379007671"/>
                  </a:ext>
                </a:extLst>
              </a:tr>
              <a:tr h="635377">
                <a:tc>
                  <a:txBody>
                    <a:bodyPr/>
                    <a:lstStyle/>
                    <a:p>
                      <a:pPr>
                        <a:buNone/>
                      </a:pPr>
                      <a:r>
                        <a:rPr lang="tr-TR" sz="1700"/>
                        <a:t>Sağlık ölçütü</a:t>
                      </a:r>
                    </a:p>
                  </a:txBody>
                  <a:tcPr marL="84599" marR="84599" marT="42299" marB="42299" anchor="ctr">
                    <a:lnL>
                      <a:noFill/>
                    </a:lnL>
                    <a:lnR>
                      <a:noFill/>
                    </a:lnR>
                    <a:lnT>
                      <a:noFill/>
                    </a:lnT>
                    <a:lnB>
                      <a:noFill/>
                    </a:lnB>
                    <a:noFill/>
                  </a:tcPr>
                </a:tc>
                <a:tc>
                  <a:txBody>
                    <a:bodyPr/>
                    <a:lstStyle/>
                    <a:p>
                      <a:pPr>
                        <a:buNone/>
                      </a:pPr>
                      <a:r>
                        <a:rPr lang="tr-TR" sz="1700"/>
                        <a:t>Hastalık yokluğu</a:t>
                      </a:r>
                    </a:p>
                  </a:txBody>
                  <a:tcPr marL="84599" marR="84599" marT="42299" marB="42299" anchor="ctr">
                    <a:lnL>
                      <a:noFill/>
                    </a:lnL>
                    <a:lnR>
                      <a:noFill/>
                    </a:lnR>
                    <a:lnT>
                      <a:noFill/>
                    </a:lnT>
                    <a:lnB>
                      <a:noFill/>
                    </a:lnB>
                    <a:noFill/>
                  </a:tcPr>
                </a:tc>
                <a:tc>
                  <a:txBody>
                    <a:bodyPr/>
                    <a:lstStyle/>
                    <a:p>
                      <a:pPr>
                        <a:buNone/>
                      </a:pPr>
                      <a:r>
                        <a:rPr lang="da-DK" sz="1700"/>
                        <a:t>Fiziksel, ruhsal, sosyal, çevresel denge</a:t>
                      </a:r>
                    </a:p>
                  </a:txBody>
                  <a:tcPr marL="84599" marR="84599" marT="42299" marB="42299" anchor="ctr">
                    <a:lnL>
                      <a:noFill/>
                    </a:lnL>
                    <a:lnR>
                      <a:noFill/>
                    </a:lnR>
                    <a:lnT>
                      <a:noFill/>
                    </a:lnT>
                    <a:lnB>
                      <a:noFill/>
                    </a:lnB>
                    <a:noFill/>
                  </a:tcPr>
                </a:tc>
                <a:extLst>
                  <a:ext uri="{0D108BD9-81ED-4DB2-BD59-A6C34878D82A}">
                    <a16:rowId xmlns:a16="http://schemas.microsoft.com/office/drawing/2014/main" val="2574275546"/>
                  </a:ext>
                </a:extLst>
              </a:tr>
              <a:tr h="895177">
                <a:tc>
                  <a:txBody>
                    <a:bodyPr/>
                    <a:lstStyle/>
                    <a:p>
                      <a:pPr>
                        <a:buNone/>
                      </a:pPr>
                      <a:r>
                        <a:rPr lang="tr-TR" sz="1700"/>
                        <a:t>Sağlık hizmeti</a:t>
                      </a:r>
                    </a:p>
                  </a:txBody>
                  <a:tcPr marL="84599" marR="84599" marT="42299" marB="42299" anchor="ctr">
                    <a:lnL>
                      <a:noFill/>
                    </a:lnL>
                    <a:lnR>
                      <a:noFill/>
                    </a:lnR>
                    <a:lnT>
                      <a:noFill/>
                    </a:lnT>
                    <a:lnB>
                      <a:noFill/>
                    </a:lnB>
                    <a:noFill/>
                  </a:tcPr>
                </a:tc>
                <a:tc>
                  <a:txBody>
                    <a:bodyPr/>
                    <a:lstStyle/>
                    <a:p>
                      <a:pPr>
                        <a:buNone/>
                      </a:pPr>
                      <a:r>
                        <a:rPr lang="tr-TR" sz="1700"/>
                        <a:t>Doktor ve hastane merkezli</a:t>
                      </a:r>
                    </a:p>
                  </a:txBody>
                  <a:tcPr marL="84599" marR="84599" marT="42299" marB="42299" anchor="ctr">
                    <a:lnL>
                      <a:noFill/>
                    </a:lnL>
                    <a:lnR>
                      <a:noFill/>
                    </a:lnR>
                    <a:lnT>
                      <a:noFill/>
                    </a:lnT>
                    <a:lnB>
                      <a:noFill/>
                    </a:lnB>
                    <a:noFill/>
                  </a:tcPr>
                </a:tc>
                <a:tc>
                  <a:txBody>
                    <a:bodyPr/>
                    <a:lstStyle/>
                    <a:p>
                      <a:pPr>
                        <a:buNone/>
                      </a:pPr>
                      <a:r>
                        <a:rPr lang="tr-TR" sz="1700"/>
                        <a:t>Multidisipliner (doktor, hemşire, psikolog, sosyal hizmet vb.)</a:t>
                      </a:r>
                    </a:p>
                  </a:txBody>
                  <a:tcPr marL="84599" marR="84599" marT="42299" marB="42299" anchor="ctr">
                    <a:lnL>
                      <a:noFill/>
                    </a:lnL>
                    <a:lnR>
                      <a:noFill/>
                    </a:lnR>
                    <a:lnT>
                      <a:noFill/>
                    </a:lnT>
                    <a:lnB>
                      <a:noFill/>
                    </a:lnB>
                    <a:noFill/>
                  </a:tcPr>
                </a:tc>
                <a:extLst>
                  <a:ext uri="{0D108BD9-81ED-4DB2-BD59-A6C34878D82A}">
                    <a16:rowId xmlns:a16="http://schemas.microsoft.com/office/drawing/2014/main" val="4152558583"/>
                  </a:ext>
                </a:extLst>
              </a:tr>
              <a:tr h="1414778">
                <a:tc>
                  <a:txBody>
                    <a:bodyPr/>
                    <a:lstStyle/>
                    <a:p>
                      <a:pPr>
                        <a:buNone/>
                      </a:pPr>
                      <a:r>
                        <a:rPr lang="tr-TR" sz="1700"/>
                        <a:t>Örnek</a:t>
                      </a:r>
                    </a:p>
                  </a:txBody>
                  <a:tcPr marL="84599" marR="84599" marT="42299" marB="42299" anchor="ctr">
                    <a:lnL>
                      <a:noFill/>
                    </a:lnL>
                    <a:lnR>
                      <a:noFill/>
                    </a:lnR>
                    <a:lnT>
                      <a:noFill/>
                    </a:lnT>
                    <a:lnB>
                      <a:noFill/>
                    </a:lnB>
                    <a:noFill/>
                  </a:tcPr>
                </a:tc>
                <a:tc>
                  <a:txBody>
                    <a:bodyPr/>
                    <a:lstStyle/>
                    <a:p>
                      <a:pPr>
                        <a:buNone/>
                      </a:pPr>
                      <a:r>
                        <a:rPr lang="tr-TR" sz="1700"/>
                        <a:t>Antibiyotik ile enfeksiyonu tedavi etmek</a:t>
                      </a:r>
                    </a:p>
                  </a:txBody>
                  <a:tcPr marL="84599" marR="84599" marT="42299" marB="42299" anchor="ctr">
                    <a:lnL>
                      <a:noFill/>
                    </a:lnL>
                    <a:lnR>
                      <a:noFill/>
                    </a:lnR>
                    <a:lnT>
                      <a:noFill/>
                    </a:lnT>
                    <a:lnB>
                      <a:noFill/>
                    </a:lnB>
                    <a:noFill/>
                  </a:tcPr>
                </a:tc>
                <a:tc>
                  <a:txBody>
                    <a:bodyPr/>
                    <a:lstStyle/>
                    <a:p>
                      <a:pPr>
                        <a:buNone/>
                      </a:pPr>
                      <a:r>
                        <a:rPr lang="tr-TR" sz="1700"/>
                        <a:t>Sağlık eğitimleri, yaşam tarzı değişiklikleri, psikososyal destek ile bütüncül iyileşme sağlamak</a:t>
                      </a:r>
                    </a:p>
                  </a:txBody>
                  <a:tcPr marL="84599" marR="84599" marT="42299" marB="42299" anchor="ctr">
                    <a:lnL>
                      <a:noFill/>
                    </a:lnL>
                    <a:lnR>
                      <a:noFill/>
                    </a:lnR>
                    <a:lnT>
                      <a:noFill/>
                    </a:lnT>
                    <a:lnB>
                      <a:noFill/>
                    </a:lnB>
                    <a:noFill/>
                  </a:tcPr>
                </a:tc>
                <a:extLst>
                  <a:ext uri="{0D108BD9-81ED-4DB2-BD59-A6C34878D82A}">
                    <a16:rowId xmlns:a16="http://schemas.microsoft.com/office/drawing/2014/main" val="2951652025"/>
                  </a:ext>
                </a:extLst>
              </a:tr>
            </a:tbl>
          </a:graphicData>
        </a:graphic>
      </p:graphicFrame>
    </p:spTree>
    <p:extLst>
      <p:ext uri="{BB962C8B-B14F-4D97-AF65-F5344CB8AC3E}">
        <p14:creationId xmlns:p14="http://schemas.microsoft.com/office/powerpoint/2010/main" val="3611895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2">
            <a:extLst>
              <a:ext uri="{FF2B5EF4-FFF2-40B4-BE49-F238E27FC236}">
                <a16:creationId xmlns:a16="http://schemas.microsoft.com/office/drawing/2014/main" id="{C5EC6627-E51D-6267-906B-C8937465916B}"/>
              </a:ext>
            </a:extLst>
          </p:cNvPr>
          <p:cNvGraphicFramePr>
            <a:graphicFrameLocks noGrp="1"/>
          </p:cNvGraphicFramePr>
          <p:nvPr>
            <p:ph idx="1"/>
          </p:nvPr>
        </p:nvGraphicFramePr>
        <p:xfrm>
          <a:off x="314632" y="365125"/>
          <a:ext cx="10830621" cy="5945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6243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1B1886-E5C9-E350-66B5-9975D27AB5BD}"/>
              </a:ext>
            </a:extLst>
          </p:cNvPr>
          <p:cNvSpPr>
            <a:spLocks noGrp="1"/>
          </p:cNvSpPr>
          <p:nvPr>
            <p:ph type="title"/>
          </p:nvPr>
        </p:nvSpPr>
        <p:spPr>
          <a:xfrm>
            <a:off x="1371597" y="348865"/>
            <a:ext cx="10044023" cy="877729"/>
          </a:xfrm>
        </p:spPr>
        <p:txBody>
          <a:bodyPr anchor="ctr">
            <a:normAutofit/>
          </a:bodyPr>
          <a:lstStyle/>
          <a:p>
            <a:endParaRPr lang="tr-TR" sz="4000">
              <a:solidFill>
                <a:srgbClr val="FFFFFF"/>
              </a:solidFill>
            </a:endParaRPr>
          </a:p>
        </p:txBody>
      </p:sp>
      <p:graphicFrame>
        <p:nvGraphicFramePr>
          <p:cNvPr id="5" name="İçerik Yer Tutucusu 2">
            <a:extLst>
              <a:ext uri="{FF2B5EF4-FFF2-40B4-BE49-F238E27FC236}">
                <a16:creationId xmlns:a16="http://schemas.microsoft.com/office/drawing/2014/main" id="{B68DF909-B647-993C-EC7C-39F23BAFDBD8}"/>
              </a:ext>
            </a:extLst>
          </p:cNvPr>
          <p:cNvGraphicFramePr>
            <a:graphicFrameLocks noGrp="1"/>
          </p:cNvGraphicFramePr>
          <p:nvPr>
            <p:ph idx="1"/>
            <p:extLst>
              <p:ext uri="{D42A27DB-BD31-4B8C-83A1-F6EECF244321}">
                <p14:modId xmlns:p14="http://schemas.microsoft.com/office/powerpoint/2010/main" val="3427182347"/>
              </p:ext>
            </p:extLst>
          </p:nvPr>
        </p:nvGraphicFramePr>
        <p:xfrm>
          <a:off x="632085" y="626538"/>
          <a:ext cx="10927829" cy="5882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8473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A1D92505-F1A1-0360-0A45-C0AE32F504FE}"/>
              </a:ext>
            </a:extLst>
          </p:cNvPr>
          <p:cNvSpPr>
            <a:spLocks noGrp="1"/>
          </p:cNvSpPr>
          <p:nvPr>
            <p:ph type="title"/>
          </p:nvPr>
        </p:nvSpPr>
        <p:spPr>
          <a:xfrm>
            <a:off x="640080" y="914399"/>
            <a:ext cx="3000587" cy="4160520"/>
          </a:xfrm>
        </p:spPr>
        <p:txBody>
          <a:bodyPr anchor="t">
            <a:normAutofit/>
          </a:bodyPr>
          <a:lstStyle/>
          <a:p>
            <a:r>
              <a:rPr lang="tr-TR" sz="3600" b="1"/>
              <a:t>Sağlık Hizmetleri</a:t>
            </a:r>
            <a:br>
              <a:rPr lang="tr-TR" sz="3600"/>
            </a:br>
            <a:endParaRPr lang="tr-TR" sz="3600"/>
          </a:p>
        </p:txBody>
      </p:sp>
      <p:cxnSp>
        <p:nvCxnSpPr>
          <p:cNvPr id="11" name="Straight Connector 10">
            <a:extLst>
              <a:ext uri="{FF2B5EF4-FFF2-40B4-BE49-F238E27FC236}">
                <a16:creationId xmlns:a16="http://schemas.microsoft.com/office/drawing/2014/main" id="{05ADA91C-AD52-A530-A898-AD6E698745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95D7D28D-6B6D-2D42-796D-60179A0D8165}"/>
              </a:ext>
            </a:extLst>
          </p:cNvPr>
          <p:cNvGraphicFramePr>
            <a:graphicFrameLocks noGrp="1"/>
          </p:cNvGraphicFramePr>
          <p:nvPr>
            <p:ph idx="1"/>
            <p:extLst>
              <p:ext uri="{D42A27DB-BD31-4B8C-83A1-F6EECF244321}">
                <p14:modId xmlns:p14="http://schemas.microsoft.com/office/powerpoint/2010/main" val="2087533768"/>
              </p:ext>
            </p:extLst>
          </p:nvPr>
        </p:nvGraphicFramePr>
        <p:xfrm>
          <a:off x="4303332" y="891606"/>
          <a:ext cx="7216416" cy="5111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4616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AEE0BE74-9DC5-310E-30FF-AD7A0312D290}"/>
              </a:ext>
            </a:extLst>
          </p:cNvPr>
          <p:cNvSpPr>
            <a:spLocks noGrp="1"/>
          </p:cNvSpPr>
          <p:nvPr>
            <p:ph idx="1"/>
          </p:nvPr>
        </p:nvSpPr>
        <p:spPr>
          <a:xfrm>
            <a:off x="640080" y="1061885"/>
            <a:ext cx="10890929" cy="5236030"/>
          </a:xfrm>
        </p:spPr>
        <p:txBody>
          <a:bodyPr>
            <a:normAutofit/>
          </a:bodyPr>
          <a:lstStyle/>
          <a:p>
            <a:pPr>
              <a:lnSpc>
                <a:spcPct val="110000"/>
              </a:lnSpc>
            </a:pPr>
            <a:r>
              <a:rPr lang="tr-TR" sz="1800" dirty="0"/>
              <a:t>1961 ve1982 Anayasalarında sağlık hizmetleri ile ilgili hükümler vardır. </a:t>
            </a:r>
            <a:r>
              <a:rPr lang="tr-TR" sz="1800" dirty="0">
                <a:highlight>
                  <a:srgbClr val="FFFF00"/>
                </a:highlight>
              </a:rPr>
              <a:t>1961 Anayasası’nın 48. maddesine göre </a:t>
            </a:r>
            <a:r>
              <a:rPr lang="tr-TR" sz="1800" dirty="0"/>
              <a:t>herkes, sosyal güvenlik hakkına sahiptir. Bu hakkı sağlamak için sosyal sigortalar ve sosyal yardım teşkilatı kurmak ve kurdurmak devletin görevidir.</a:t>
            </a:r>
            <a:br>
              <a:rPr lang="tr-TR" sz="1800" dirty="0"/>
            </a:br>
            <a:r>
              <a:rPr lang="tr-TR" sz="1800" dirty="0">
                <a:highlight>
                  <a:srgbClr val="FFFF00"/>
                </a:highlight>
                <a:hlinkClick r:id="rId2">
                  <a:extLst>
                    <a:ext uri="{A12FA001-AC4F-418D-AE19-62706E023703}">
                      <ahyp:hlinkClr xmlns:ahyp="http://schemas.microsoft.com/office/drawing/2018/hyperlinkcolor" val="tx"/>
                    </a:ext>
                  </a:extLst>
                </a:hlinkClick>
              </a:rPr>
              <a:t>1982 Anayasası’nın 41. maddesi</a:t>
            </a:r>
            <a:r>
              <a:rPr lang="tr-TR" sz="1800" dirty="0">
                <a:highlight>
                  <a:srgbClr val="FFFF00"/>
                </a:highlight>
              </a:rPr>
              <a:t>ne göre</a:t>
            </a:r>
            <a:r>
              <a:rPr lang="tr-TR" sz="1800" dirty="0"/>
              <a:t>; Aile, Türk toplumunun temelidir ve eşler arasında eşitliğe dayanır. Devlet, ailenin huzur ve refahı ile özellikle ananın ve çocukların korunması ve aile planlamasının öğretimi ile uygulanmasını sağlamak için gerekli tedbirleri alır, teşkilatı kurar. Devlet, her türlü istismara ve şiddete karşı çocukları koruyucu tedbirleri alır. </a:t>
            </a:r>
            <a:r>
              <a:rPr lang="tr-TR" sz="1800" dirty="0">
                <a:highlight>
                  <a:srgbClr val="FFFF00"/>
                </a:highlight>
                <a:hlinkClick r:id="rId2">
                  <a:extLst>
                    <a:ext uri="{A12FA001-AC4F-418D-AE19-62706E023703}">
                      <ahyp:hlinkClr xmlns:ahyp="http://schemas.microsoft.com/office/drawing/2018/hyperlinkcolor" val="tx"/>
                    </a:ext>
                  </a:extLst>
                </a:hlinkClick>
              </a:rPr>
              <a:t>1982 Anayasası’nın 56. maddesi</a:t>
            </a:r>
            <a:r>
              <a:rPr lang="tr-TR" sz="1800" dirty="0">
                <a:highlight>
                  <a:srgbClr val="FFFF00"/>
                </a:highlight>
              </a:rPr>
              <a:t>ne göre</a:t>
            </a:r>
            <a:r>
              <a:rPr lang="tr-TR" sz="1800" dirty="0"/>
              <a:t> de herkes, sağlıklı ve dengeli bir çevrede</a:t>
            </a:r>
            <a:br>
              <a:rPr lang="tr-TR" sz="1800" dirty="0"/>
            </a:br>
            <a:r>
              <a:rPr lang="tr-TR" sz="1800" dirty="0"/>
              <a:t>yaşama hakkına sahiptir. Çevreyi geliştirmek, çevre sağlığını korumak ve çevre kirlenmesini önlemek devletin ve vatandaşların ödevidir.</a:t>
            </a:r>
            <a:br>
              <a:rPr lang="tr-TR" sz="1800" dirty="0"/>
            </a:br>
            <a:r>
              <a:rPr lang="tr-TR" sz="1800" dirty="0"/>
              <a:t>Devlet, herkesin hayatını, beden ve ruh sağlığı içinde sürdürmesini sağlamak, insan ve madde gücünde tasarruf ve verimi artırarak iş birliğini gerçekleştirmek amacıyla sağlık kuruluşlarını tek elden planlayıp hizmet vermesini düzenler.</a:t>
            </a:r>
            <a:br>
              <a:rPr lang="tr-TR" sz="1800" dirty="0"/>
            </a:br>
            <a:r>
              <a:rPr lang="tr-TR" sz="1800" dirty="0"/>
              <a:t>Devlet, bu görevini kamu ve özel kesimlerdeki sağlık ve sosyal kurumlarından yararlanarak onları denetleyerek yerine getirir.</a:t>
            </a:r>
          </a:p>
        </p:txBody>
      </p:sp>
      <p:cxnSp>
        <p:nvCxnSpPr>
          <p:cNvPr id="10" name="Straight Connector 9">
            <a:extLst>
              <a:ext uri="{FF2B5EF4-FFF2-40B4-BE49-F238E27FC236}">
                <a16:creationId xmlns:a16="http://schemas.microsoft.com/office/drawing/2014/main" id="{E62D3963-2153-4637-96E6-E31BD2CE5D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23074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471067"/>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72</TotalTime>
  <Words>667</Words>
  <Application>Microsoft Office PowerPoint</Application>
  <PresentationFormat>Geniş ekran</PresentationFormat>
  <Paragraphs>52</Paragraphs>
  <Slides>37</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37</vt:i4>
      </vt:variant>
    </vt:vector>
  </HeadingPairs>
  <TitlesOfParts>
    <vt:vector size="41" baseType="lpstr">
      <vt:lpstr>Arial</vt:lpstr>
      <vt:lpstr>Avenir Next LT Pro</vt:lpstr>
      <vt:lpstr>Grandview Display</vt:lpstr>
      <vt:lpstr>DashVTI</vt:lpstr>
      <vt:lpstr>Meslek Hastalıkları ve İş Sağlığı</vt:lpstr>
      <vt:lpstr>SAĞLIK NEDİR ?  </vt:lpstr>
      <vt:lpstr>PowerPoint Sunusu</vt:lpstr>
      <vt:lpstr>PowerPoint Sunusu</vt:lpstr>
      <vt:lpstr>Biyomedikal Sağlık Anlayışı vs. Bütüncül (Holistik) Sağlık Anlayışı</vt:lpstr>
      <vt:lpstr>PowerPoint Sunusu</vt:lpstr>
      <vt:lpstr>PowerPoint Sunusu</vt:lpstr>
      <vt:lpstr>Sağlık Hizmetleri </vt:lpstr>
      <vt:lpstr>PowerPoint Sunusu</vt:lpstr>
      <vt:lpstr>Sağlık Hizmetleri Sınıflandırması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Gönül Parçam Bilgin</dc:creator>
  <cp:lastModifiedBy>Gönül Parçam Bilgin</cp:lastModifiedBy>
  <cp:revision>1</cp:revision>
  <dcterms:created xsi:type="dcterms:W3CDTF">2026-02-17T17:56:00Z</dcterms:created>
  <dcterms:modified xsi:type="dcterms:W3CDTF">2026-02-17T19:08:41Z</dcterms:modified>
</cp:coreProperties>
</file>