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936" r:id="rId1"/>
  </p:sldMasterIdLst>
  <p:sldIdLst>
    <p:sldId id="256" r:id="rId2"/>
    <p:sldId id="258" r:id="rId3"/>
    <p:sldId id="259" r:id="rId4"/>
    <p:sldId id="260" r:id="rId5"/>
    <p:sldId id="291" r:id="rId6"/>
    <p:sldId id="261" r:id="rId7"/>
    <p:sldId id="262" r:id="rId8"/>
    <p:sldId id="265" r:id="rId9"/>
    <p:sldId id="269" r:id="rId10"/>
    <p:sldId id="272" r:id="rId11"/>
    <p:sldId id="273" r:id="rId12"/>
    <p:sldId id="274" r:id="rId13"/>
    <p:sldId id="275" r:id="rId14"/>
    <p:sldId id="277" r:id="rId15"/>
    <p:sldId id="278" r:id="rId16"/>
    <p:sldId id="279" r:id="rId17"/>
    <p:sldId id="280" r:id="rId18"/>
    <p:sldId id="281" r:id="rId19"/>
    <p:sldId id="282" r:id="rId20"/>
    <p:sldId id="284" r:id="rId21"/>
    <p:sldId id="286" r:id="rId22"/>
    <p:sldId id="288" r:id="rId23"/>
    <p:sldId id="289" r:id="rId24"/>
    <p:sldId id="290" r:id="rId25"/>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074" autoAdjust="0"/>
  </p:normalViewPr>
  <p:slideViewPr>
    <p:cSldViewPr>
      <p:cViewPr varScale="1">
        <p:scale>
          <a:sx n="40" d="100"/>
          <a:sy n="40" d="100"/>
        </p:scale>
        <p:origin x="60" y="58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tr-T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B6F15528-21DE-4FAA-801E-634DDDAF4B2B}" type="slidenum">
              <a:rPr lang="tr-TR" smtClean="0"/>
              <a:t>‹#›</a:t>
            </a:fld>
            <a:endParaRPr lang="tr-T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tr-TR" smtClean="0"/>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F15528-21DE-4FAA-801E-634DDDAF4B2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398103" y="395428"/>
            <a:ext cx="1980708" cy="578898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F15528-21DE-4FAA-801E-634DDDAF4B2B}"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C00000"/>
                </a:solidFill>
                <a:latin typeface="Calibri Light"/>
                <a:cs typeface="Calibri Light"/>
              </a:defRPr>
            </a:lvl1pPr>
          </a:lstStyle>
          <a:p>
            <a:endParaRPr/>
          </a:p>
        </p:txBody>
      </p:sp>
      <p:sp>
        <p:nvSpPr>
          <p:cNvPr id="3" name="Holder 3"/>
          <p:cNvSpPr>
            <a:spLocks noGrp="1"/>
          </p:cNvSpPr>
          <p:nvPr>
            <p:ph sz="half" idx="2"/>
          </p:nvPr>
        </p:nvSpPr>
        <p:spPr>
          <a:xfrm>
            <a:off x="609600" y="1577340"/>
            <a:ext cx="5303520" cy="36933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51828" y="1718759"/>
            <a:ext cx="4800600" cy="400110"/>
          </a:xfrm>
          <a:prstGeom prst="rect">
            <a:avLst/>
          </a:prstGeom>
        </p:spPr>
        <p:txBody>
          <a:bodyPr wrap="square" lIns="0" tIns="0" rIns="0" bIns="0">
            <a:spAutoFit/>
          </a:bodyPr>
          <a:lstStyle>
            <a:lvl1pPr>
              <a:defRPr sz="2600" b="0" i="0">
                <a:solidFill>
                  <a:schemeClr val="tx1"/>
                </a:solidFill>
                <a:latin typeface="Calibri"/>
                <a:cs typeface="Calibri"/>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F15528-21DE-4FAA-801E-634DDDAF4B2B}"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2/19/2024</a:t>
            </a:fld>
            <a:endParaRPr lang="en-US"/>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F15528-21DE-4FAA-801E-634DDDAF4B2B}" type="slidenum">
              <a:rPr lang="tr-TR" smtClean="0"/>
              <a:t>‹#›</a:t>
            </a:fld>
            <a:endParaRPr lang="tr-T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Asıl başlık stili için tıklatın</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F15528-21DE-4FAA-801E-634DDDAF4B2B}"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2/19/2024</a:t>
            </a:fld>
            <a:endParaRPr lang="en-US"/>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6F15528-21DE-4FAA-801E-634DDDAF4B2B}"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t>2/19/2024</a:t>
            </a:fld>
            <a:endParaRPr lang="en-US"/>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6F15528-21DE-4FAA-801E-634DDDAF4B2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D8BD707-D9CF-40AE-B4C6-C98DA3205C09}" type="datetimeFigureOut">
              <a:rPr lang="en-US" smtClean="0"/>
              <a:t>2/19/2024</a:t>
            </a:fld>
            <a:endParaRPr lang="en-US"/>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6F15528-21DE-4FAA-801E-634DDDAF4B2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F15528-21DE-4FAA-801E-634DDDAF4B2B}" type="slidenum">
              <a:rPr lang="tr-TR" smtClean="0"/>
              <a:t>‹#›</a:t>
            </a:fld>
            <a:endParaRPr lang="tr-T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2/19/2024</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tr-TR" smtClean="0"/>
              <a:t>‹#›</a:t>
            </a:fld>
            <a:endParaRPr lang="tr-T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tr-T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t>2/19/2024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tr-TR" smtClean="0"/>
              <a:t>‹#›</a:t>
            </a:fld>
            <a:endParaRPr lang="tr-T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 id="2147483948" r:id="rId12"/>
    <p:sldLayoutId id="2147483950" r:id="rId13"/>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jpg"/><Relationship Id="rId1" Type="http://schemas.openxmlformats.org/officeDocument/2006/relationships/slideLayout" Target="../slideLayouts/slideLayout12.xml"/><Relationship Id="rId6" Type="http://schemas.openxmlformats.org/officeDocument/2006/relationships/image" Target="../media/image15.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jpg"/><Relationship Id="rId5" Type="http://schemas.openxmlformats.org/officeDocument/2006/relationships/image" Target="../media/image5.jpg"/><Relationship Id="rId10" Type="http://schemas.openxmlformats.org/officeDocument/2006/relationships/image" Target="../media/image10.jpg"/><Relationship Id="rId4" Type="http://schemas.openxmlformats.org/officeDocument/2006/relationships/image" Target="../media/image4.jpg"/><Relationship Id="rId9" Type="http://schemas.openxmlformats.org/officeDocument/2006/relationships/image" Target="../media/image9.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19400" y="1524000"/>
            <a:ext cx="7086600" cy="936154"/>
          </a:xfrm>
          <a:prstGeom prst="rect">
            <a:avLst/>
          </a:prstGeom>
        </p:spPr>
        <p:txBody>
          <a:bodyPr vert="horz" wrap="square" lIns="0" tIns="12700" rIns="0" bIns="0" rtlCol="0">
            <a:spAutoFit/>
          </a:bodyPr>
          <a:lstStyle/>
          <a:p>
            <a:pPr marL="12700">
              <a:lnSpc>
                <a:spcPct val="100000"/>
              </a:lnSpc>
              <a:spcBef>
                <a:spcPts val="100"/>
              </a:spcBef>
            </a:pPr>
            <a:r>
              <a:rPr sz="6000" dirty="0"/>
              <a:t>HALK</a:t>
            </a:r>
            <a:r>
              <a:rPr sz="6000" spc="-20" dirty="0"/>
              <a:t> </a:t>
            </a:r>
            <a:r>
              <a:rPr sz="6000" spc="-10" dirty="0"/>
              <a:t>SAĞLIĞI</a:t>
            </a:r>
            <a:endParaRPr sz="6000" dirty="0"/>
          </a:p>
        </p:txBody>
      </p:sp>
      <p:sp>
        <p:nvSpPr>
          <p:cNvPr id="3" name="object 3"/>
          <p:cNvSpPr txBox="1"/>
          <p:nvPr/>
        </p:nvSpPr>
        <p:spPr>
          <a:xfrm>
            <a:off x="3962400" y="5257800"/>
            <a:ext cx="4389883" cy="412934"/>
          </a:xfrm>
          <a:prstGeom prst="rect">
            <a:avLst/>
          </a:prstGeom>
        </p:spPr>
        <p:txBody>
          <a:bodyPr vert="horz" wrap="square" lIns="0" tIns="104140" rIns="0" bIns="0" rtlCol="0">
            <a:spAutoFit/>
          </a:bodyPr>
          <a:lstStyle/>
          <a:p>
            <a:pPr marL="3175" algn="ctr">
              <a:lnSpc>
                <a:spcPct val="100000"/>
              </a:lnSpc>
              <a:spcBef>
                <a:spcPts val="820"/>
              </a:spcBef>
            </a:pPr>
            <a:r>
              <a:rPr lang="tr-TR" sz="2000" b="1" dirty="0" smtClean="0">
                <a:solidFill>
                  <a:schemeClr val="tx1"/>
                </a:solidFill>
                <a:latin typeface="Times New Roman" pitchFamily="18" charset="0"/>
                <a:cs typeface="Times New Roman" pitchFamily="18" charset="0"/>
              </a:rPr>
              <a:t>ÖĞR. GÖR. ŞEYDA ÇAVMAK</a:t>
            </a:r>
            <a:endParaRPr sz="2000" b="1" dirty="0">
              <a:solidFill>
                <a:schemeClr val="tx1"/>
              </a:solidFill>
              <a:latin typeface="Times New Roman" pitchFamily="18" charset="0"/>
              <a:cs typeface="Times New Roman" pitchFamily="18" charset="0"/>
            </a:endParaRPr>
          </a:p>
        </p:txBody>
      </p:sp>
      <p:sp>
        <p:nvSpPr>
          <p:cNvPr id="5" name="object 2"/>
          <p:cNvSpPr txBox="1">
            <a:spLocks/>
          </p:cNvSpPr>
          <p:nvPr/>
        </p:nvSpPr>
        <p:spPr>
          <a:xfrm>
            <a:off x="2739788" y="3287476"/>
            <a:ext cx="7086600" cy="566822"/>
          </a:xfrm>
          <a:prstGeom prst="rect">
            <a:avLst/>
          </a:prstGeom>
        </p:spPr>
        <p:txBody>
          <a:bodyPr vert="horz" wrap="square" lIns="0" tIns="12700" rIns="0" bIns="0" rtlCol="0" anchor="ctr">
            <a:spAutoFit/>
          </a:bodyPr>
          <a:lst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a:lstStyle>
          <a:p>
            <a:pPr marL="12700">
              <a:spcBef>
                <a:spcPts val="100"/>
              </a:spcBef>
            </a:pPr>
            <a:r>
              <a:rPr lang="tr-TR" sz="3600" cap="none" dirty="0" smtClean="0">
                <a:solidFill>
                  <a:schemeClr val="tx1"/>
                </a:solidFill>
              </a:rPr>
              <a:t>Halk</a:t>
            </a:r>
            <a:r>
              <a:rPr lang="tr-TR" sz="3600" cap="none" spc="-20" dirty="0" smtClean="0">
                <a:solidFill>
                  <a:schemeClr val="tx1"/>
                </a:solidFill>
              </a:rPr>
              <a:t> </a:t>
            </a:r>
            <a:r>
              <a:rPr lang="tr-TR" sz="3600" cap="none" spc="-10" dirty="0" smtClean="0">
                <a:solidFill>
                  <a:schemeClr val="tx1"/>
                </a:solidFill>
              </a:rPr>
              <a:t>Sağlığına Giriş</a:t>
            </a:r>
            <a:endParaRPr lang="tr-TR" sz="3600" cap="none"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7987" y="821245"/>
            <a:ext cx="10341684" cy="552074"/>
          </a:xfrm>
          <a:prstGeom prst="rect">
            <a:avLst/>
          </a:prstGeom>
        </p:spPr>
        <p:txBody>
          <a:bodyPr vert="horz" wrap="square" lIns="0" tIns="13335" rIns="0" bIns="0" rtlCol="0">
            <a:spAutoFit/>
          </a:bodyPr>
          <a:lstStyle/>
          <a:p>
            <a:pPr marL="12700">
              <a:lnSpc>
                <a:spcPct val="100000"/>
              </a:lnSpc>
              <a:spcBef>
                <a:spcPts val="105"/>
              </a:spcBef>
            </a:pPr>
            <a:r>
              <a:rPr dirty="0">
                <a:solidFill>
                  <a:srgbClr val="FF0000"/>
                </a:solidFill>
                <a:latin typeface="Times New Roman" pitchFamily="18" charset="0"/>
                <a:cs typeface="Times New Roman" pitchFamily="18" charset="0"/>
              </a:rPr>
              <a:t>Sosyal</a:t>
            </a:r>
            <a:r>
              <a:rPr spc="-125" dirty="0">
                <a:solidFill>
                  <a:srgbClr val="FF0000"/>
                </a:solidFill>
                <a:latin typeface="Times New Roman" pitchFamily="18" charset="0"/>
                <a:cs typeface="Times New Roman" pitchFamily="18" charset="0"/>
              </a:rPr>
              <a:t> </a:t>
            </a:r>
            <a:r>
              <a:rPr spc="-20" dirty="0" err="1">
                <a:solidFill>
                  <a:srgbClr val="FF0000"/>
                </a:solidFill>
                <a:latin typeface="Times New Roman" pitchFamily="18" charset="0"/>
                <a:cs typeface="Times New Roman" pitchFamily="18" charset="0"/>
              </a:rPr>
              <a:t>Yönden</a:t>
            </a:r>
            <a:r>
              <a:rPr spc="-120" dirty="0">
                <a:solidFill>
                  <a:srgbClr val="FF0000"/>
                </a:solidFill>
                <a:latin typeface="Times New Roman" pitchFamily="18" charset="0"/>
                <a:cs typeface="Times New Roman" pitchFamily="18" charset="0"/>
              </a:rPr>
              <a:t> </a:t>
            </a:r>
            <a:r>
              <a:rPr dirty="0" err="1" smtClean="0">
                <a:solidFill>
                  <a:srgbClr val="FF0000"/>
                </a:solidFill>
                <a:latin typeface="Times New Roman" pitchFamily="18" charset="0"/>
                <a:cs typeface="Times New Roman" pitchFamily="18" charset="0"/>
              </a:rPr>
              <a:t>Sağl</a:t>
            </a:r>
            <a:r>
              <a:rPr lang="tr-TR" dirty="0" smtClean="0">
                <a:solidFill>
                  <a:srgbClr val="FF0000"/>
                </a:solidFill>
                <a:latin typeface="Times New Roman" pitchFamily="18" charset="0"/>
                <a:cs typeface="Times New Roman" pitchFamily="18" charset="0"/>
              </a:rPr>
              <a:t>I</a:t>
            </a:r>
            <a:r>
              <a:rPr dirty="0" smtClean="0">
                <a:solidFill>
                  <a:srgbClr val="FF0000"/>
                </a:solidFill>
                <a:latin typeface="Times New Roman" pitchFamily="18" charset="0"/>
                <a:cs typeface="Times New Roman" pitchFamily="18" charset="0"/>
              </a:rPr>
              <a:t>kl</a:t>
            </a:r>
            <a:r>
              <a:rPr lang="tr-TR" dirty="0" smtClean="0">
                <a:solidFill>
                  <a:srgbClr val="FF0000"/>
                </a:solidFill>
                <a:latin typeface="Times New Roman" pitchFamily="18" charset="0"/>
                <a:cs typeface="Times New Roman" pitchFamily="18" charset="0"/>
              </a:rPr>
              <a:t>I </a:t>
            </a:r>
            <a:r>
              <a:rPr spc="-10" dirty="0" err="1" smtClean="0">
                <a:solidFill>
                  <a:srgbClr val="FF0000"/>
                </a:solidFill>
                <a:latin typeface="Times New Roman" pitchFamily="18" charset="0"/>
                <a:cs typeface="Times New Roman" pitchFamily="18" charset="0"/>
              </a:rPr>
              <a:t>Olmak</a:t>
            </a:r>
            <a:endParaRPr spc="-10" dirty="0">
              <a:solidFill>
                <a:srgbClr val="FF0000"/>
              </a:solidFill>
              <a:latin typeface="Times New Roman" pitchFamily="18" charset="0"/>
              <a:cs typeface="Times New Roman" pitchFamily="18" charset="0"/>
            </a:endParaRPr>
          </a:p>
        </p:txBody>
      </p:sp>
      <p:sp>
        <p:nvSpPr>
          <p:cNvPr id="3" name="object 3"/>
          <p:cNvSpPr txBox="1"/>
          <p:nvPr/>
        </p:nvSpPr>
        <p:spPr>
          <a:xfrm>
            <a:off x="916938" y="1706847"/>
            <a:ext cx="9751062" cy="3133550"/>
          </a:xfrm>
          <a:prstGeom prst="rect">
            <a:avLst/>
          </a:prstGeom>
        </p:spPr>
        <p:txBody>
          <a:bodyPr vert="horz" wrap="square" lIns="0" tIns="98425" rIns="0" bIns="0" rtlCol="0">
            <a:spAutoFit/>
          </a:bodyPr>
          <a:lstStyle/>
          <a:p>
            <a:pPr marL="240029" indent="-227329">
              <a:lnSpc>
                <a:spcPct val="100000"/>
              </a:lnSpc>
              <a:spcBef>
                <a:spcPts val="775"/>
              </a:spcBef>
              <a:buFont typeface="Arial MT"/>
              <a:buChar char="•"/>
              <a:tabLst>
                <a:tab pos="240029" algn="l"/>
              </a:tabLst>
            </a:pPr>
            <a:r>
              <a:rPr sz="2800" spc="-10" dirty="0">
                <a:latin typeface="Times New Roman" pitchFamily="18" charset="0"/>
                <a:cs typeface="Times New Roman" pitchFamily="18" charset="0"/>
              </a:rPr>
              <a:t>Eğitim</a:t>
            </a:r>
            <a:endParaRPr sz="2800" dirty="0">
              <a:latin typeface="Times New Roman" pitchFamily="18" charset="0"/>
              <a:cs typeface="Times New Roman" pitchFamily="18" charset="0"/>
            </a:endParaRPr>
          </a:p>
          <a:p>
            <a:pPr marL="240665" indent="-227965">
              <a:lnSpc>
                <a:spcPct val="100000"/>
              </a:lnSpc>
              <a:spcBef>
                <a:spcPts val="675"/>
              </a:spcBef>
              <a:buFont typeface="Arial MT"/>
              <a:buChar char="•"/>
              <a:tabLst>
                <a:tab pos="240665" algn="l"/>
              </a:tabLst>
            </a:pPr>
            <a:r>
              <a:rPr sz="2800" spc="-10" dirty="0">
                <a:latin typeface="Times New Roman" pitchFamily="18" charset="0"/>
                <a:cs typeface="Times New Roman" pitchFamily="18" charset="0"/>
              </a:rPr>
              <a:t>Çalışma/Fırsat</a:t>
            </a:r>
            <a:r>
              <a:rPr sz="2800" spc="-50" dirty="0">
                <a:latin typeface="Times New Roman" pitchFamily="18" charset="0"/>
                <a:cs typeface="Times New Roman" pitchFamily="18" charset="0"/>
              </a:rPr>
              <a:t> </a:t>
            </a:r>
            <a:r>
              <a:rPr sz="2800" spc="-10" dirty="0">
                <a:latin typeface="Times New Roman" pitchFamily="18" charset="0"/>
                <a:cs typeface="Times New Roman" pitchFamily="18" charset="0"/>
              </a:rPr>
              <a:t>eşitliği</a:t>
            </a:r>
            <a:endParaRPr sz="2800" dirty="0">
              <a:latin typeface="Times New Roman" pitchFamily="18" charset="0"/>
              <a:cs typeface="Times New Roman" pitchFamily="18" charset="0"/>
            </a:endParaRPr>
          </a:p>
          <a:p>
            <a:pPr marL="240665" indent="-227965">
              <a:lnSpc>
                <a:spcPct val="100000"/>
              </a:lnSpc>
              <a:spcBef>
                <a:spcPts val="660"/>
              </a:spcBef>
              <a:buFont typeface="Arial MT"/>
              <a:buChar char="•"/>
              <a:tabLst>
                <a:tab pos="240665" algn="l"/>
              </a:tabLst>
            </a:pPr>
            <a:r>
              <a:rPr sz="2800" dirty="0">
                <a:latin typeface="Times New Roman" pitchFamily="18" charset="0"/>
                <a:cs typeface="Times New Roman" pitchFamily="18" charset="0"/>
              </a:rPr>
              <a:t>Karar</a:t>
            </a:r>
            <a:r>
              <a:rPr sz="2800" spc="-114" dirty="0">
                <a:latin typeface="Times New Roman" pitchFamily="18" charset="0"/>
                <a:cs typeface="Times New Roman" pitchFamily="18" charset="0"/>
              </a:rPr>
              <a:t> </a:t>
            </a:r>
            <a:r>
              <a:rPr sz="2800" spc="-10" dirty="0">
                <a:latin typeface="Times New Roman" pitchFamily="18" charset="0"/>
                <a:cs typeface="Times New Roman" pitchFamily="18" charset="0"/>
              </a:rPr>
              <a:t>verme</a:t>
            </a:r>
            <a:endParaRPr sz="2800" dirty="0">
              <a:latin typeface="Times New Roman" pitchFamily="18" charset="0"/>
              <a:cs typeface="Times New Roman" pitchFamily="18" charset="0"/>
            </a:endParaRPr>
          </a:p>
          <a:p>
            <a:pPr marL="240665" indent="-227965">
              <a:lnSpc>
                <a:spcPct val="100000"/>
              </a:lnSpc>
              <a:spcBef>
                <a:spcPts val="665"/>
              </a:spcBef>
              <a:buFont typeface="Arial MT"/>
              <a:buChar char="•"/>
              <a:tabLst>
                <a:tab pos="240665" algn="l"/>
              </a:tabLst>
            </a:pPr>
            <a:r>
              <a:rPr sz="2800" dirty="0">
                <a:latin typeface="Times New Roman" pitchFamily="18" charset="0"/>
                <a:cs typeface="Times New Roman" pitchFamily="18" charset="0"/>
              </a:rPr>
              <a:t>Seçme</a:t>
            </a:r>
            <a:r>
              <a:rPr sz="2800" spc="-75" dirty="0">
                <a:latin typeface="Times New Roman" pitchFamily="18" charset="0"/>
                <a:cs typeface="Times New Roman" pitchFamily="18" charset="0"/>
              </a:rPr>
              <a:t> </a:t>
            </a:r>
            <a:r>
              <a:rPr sz="2800" spc="-10" dirty="0">
                <a:latin typeface="Times New Roman" pitchFamily="18" charset="0"/>
                <a:cs typeface="Times New Roman" pitchFamily="18" charset="0"/>
              </a:rPr>
              <a:t>özgürlüğü</a:t>
            </a:r>
            <a:endParaRPr sz="2800" dirty="0">
              <a:latin typeface="Times New Roman" pitchFamily="18" charset="0"/>
              <a:cs typeface="Times New Roman" pitchFamily="18" charset="0"/>
            </a:endParaRPr>
          </a:p>
          <a:p>
            <a:pPr marL="240665" indent="-227965">
              <a:lnSpc>
                <a:spcPct val="100000"/>
              </a:lnSpc>
              <a:spcBef>
                <a:spcPts val="670"/>
              </a:spcBef>
              <a:buFont typeface="Arial MT"/>
              <a:buChar char="•"/>
              <a:tabLst>
                <a:tab pos="240665" algn="l"/>
              </a:tabLst>
            </a:pPr>
            <a:r>
              <a:rPr sz="2800" dirty="0">
                <a:latin typeface="Times New Roman" pitchFamily="18" charset="0"/>
                <a:cs typeface="Times New Roman" pitchFamily="18" charset="0"/>
              </a:rPr>
              <a:t>Sağlık</a:t>
            </a:r>
            <a:r>
              <a:rPr sz="2800" spc="-105" dirty="0">
                <a:latin typeface="Times New Roman" pitchFamily="18" charset="0"/>
                <a:cs typeface="Times New Roman" pitchFamily="18" charset="0"/>
              </a:rPr>
              <a:t> </a:t>
            </a:r>
            <a:r>
              <a:rPr sz="2800" dirty="0">
                <a:latin typeface="Times New Roman" pitchFamily="18" charset="0"/>
                <a:cs typeface="Times New Roman" pitchFamily="18" charset="0"/>
              </a:rPr>
              <a:t>hizmetlerinden</a:t>
            </a:r>
            <a:r>
              <a:rPr sz="2800" spc="-80" dirty="0">
                <a:latin typeface="Times New Roman" pitchFamily="18" charset="0"/>
                <a:cs typeface="Times New Roman" pitchFamily="18" charset="0"/>
              </a:rPr>
              <a:t> </a:t>
            </a:r>
            <a:r>
              <a:rPr sz="2800" spc="-10" dirty="0">
                <a:latin typeface="Times New Roman" pitchFamily="18" charset="0"/>
                <a:cs typeface="Times New Roman" pitchFamily="18" charset="0"/>
              </a:rPr>
              <a:t>yararlanma</a:t>
            </a:r>
            <a:endParaRPr sz="2800" dirty="0">
              <a:latin typeface="Times New Roman" pitchFamily="18" charset="0"/>
              <a:cs typeface="Times New Roman" pitchFamily="18" charset="0"/>
            </a:endParaRPr>
          </a:p>
          <a:p>
            <a:pPr marL="240029" indent="-227329">
              <a:lnSpc>
                <a:spcPct val="100000"/>
              </a:lnSpc>
              <a:spcBef>
                <a:spcPts val="660"/>
              </a:spcBef>
              <a:buFont typeface="Arial MT"/>
              <a:buChar char="•"/>
              <a:tabLst>
                <a:tab pos="240029" algn="l"/>
              </a:tabLst>
            </a:pPr>
            <a:r>
              <a:rPr sz="2800" dirty="0">
                <a:latin typeface="Times New Roman" pitchFamily="18" charset="0"/>
                <a:cs typeface="Times New Roman" pitchFamily="18" charset="0"/>
              </a:rPr>
              <a:t>Eşit</a:t>
            </a:r>
            <a:r>
              <a:rPr sz="2800" spc="-15" dirty="0">
                <a:latin typeface="Times New Roman" pitchFamily="18" charset="0"/>
                <a:cs typeface="Times New Roman" pitchFamily="18" charset="0"/>
              </a:rPr>
              <a:t> </a:t>
            </a:r>
            <a:r>
              <a:rPr sz="2800" dirty="0">
                <a:latin typeface="Times New Roman" pitchFamily="18" charset="0"/>
                <a:cs typeface="Times New Roman" pitchFamily="18" charset="0"/>
              </a:rPr>
              <a:t>işe</a:t>
            </a:r>
            <a:r>
              <a:rPr sz="2800" spc="-20" dirty="0">
                <a:latin typeface="Times New Roman" pitchFamily="18" charset="0"/>
                <a:cs typeface="Times New Roman" pitchFamily="18" charset="0"/>
              </a:rPr>
              <a:t> </a:t>
            </a:r>
            <a:r>
              <a:rPr sz="2800" dirty="0" err="1">
                <a:latin typeface="Times New Roman" pitchFamily="18" charset="0"/>
                <a:cs typeface="Times New Roman" pitchFamily="18" charset="0"/>
              </a:rPr>
              <a:t>eşit</a:t>
            </a:r>
            <a:r>
              <a:rPr sz="2800" spc="-10" dirty="0">
                <a:latin typeface="Times New Roman" pitchFamily="18" charset="0"/>
                <a:cs typeface="Times New Roman" pitchFamily="18" charset="0"/>
              </a:rPr>
              <a:t> </a:t>
            </a:r>
            <a:r>
              <a:rPr sz="2800" spc="-20" dirty="0" err="1" smtClean="0">
                <a:latin typeface="Times New Roman" pitchFamily="18" charset="0"/>
                <a:cs typeface="Times New Roman" pitchFamily="18" charset="0"/>
              </a:rPr>
              <a:t>ücret</a:t>
            </a:r>
            <a:r>
              <a:rPr lang="tr-TR" sz="2800" spc="-20" dirty="0" smtClean="0">
                <a:latin typeface="Times New Roman" pitchFamily="18" charset="0"/>
                <a:cs typeface="Times New Roman" pitchFamily="18" charset="0"/>
              </a:rPr>
              <a:t> gibi kriterlere sahip olması gerekmektedir. </a:t>
            </a:r>
            <a:endParaRPr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914400" y="1"/>
            <a:ext cx="9525000" cy="6515738"/>
            <a:chOff x="2161461" y="0"/>
            <a:chExt cx="7981950" cy="6092190"/>
          </a:xfrm>
        </p:grpSpPr>
        <p:pic>
          <p:nvPicPr>
            <p:cNvPr id="3" name="object 3"/>
            <p:cNvPicPr/>
            <p:nvPr/>
          </p:nvPicPr>
          <p:blipFill>
            <a:blip r:embed="rId2" cstate="print"/>
            <a:stretch>
              <a:fillRect/>
            </a:stretch>
          </p:blipFill>
          <p:spPr>
            <a:xfrm>
              <a:off x="2161461" y="0"/>
              <a:ext cx="7981510" cy="6092135"/>
            </a:xfrm>
            <a:prstGeom prst="rect">
              <a:avLst/>
            </a:prstGeom>
          </p:spPr>
        </p:pic>
        <p:pic>
          <p:nvPicPr>
            <p:cNvPr id="4" name="object 4"/>
            <p:cNvPicPr/>
            <p:nvPr/>
          </p:nvPicPr>
          <p:blipFill>
            <a:blip r:embed="rId3" cstate="print"/>
            <a:stretch>
              <a:fillRect/>
            </a:stretch>
          </p:blipFill>
          <p:spPr>
            <a:xfrm>
              <a:off x="4798822" y="1882648"/>
              <a:ext cx="1340865" cy="1512824"/>
            </a:xfrm>
            <a:prstGeom prst="rect">
              <a:avLst/>
            </a:prstGeom>
          </p:spPr>
        </p:pic>
        <p:pic>
          <p:nvPicPr>
            <p:cNvPr id="5" name="object 5"/>
            <p:cNvPicPr/>
            <p:nvPr/>
          </p:nvPicPr>
          <p:blipFill>
            <a:blip r:embed="rId4" cstate="print"/>
            <a:stretch>
              <a:fillRect/>
            </a:stretch>
          </p:blipFill>
          <p:spPr>
            <a:xfrm>
              <a:off x="6162675" y="1869439"/>
              <a:ext cx="1350009" cy="1526032"/>
            </a:xfrm>
            <a:prstGeom prst="rect">
              <a:avLst/>
            </a:prstGeom>
          </p:spPr>
        </p:pic>
        <p:pic>
          <p:nvPicPr>
            <p:cNvPr id="6" name="object 6"/>
            <p:cNvPicPr/>
            <p:nvPr/>
          </p:nvPicPr>
          <p:blipFill>
            <a:blip r:embed="rId5" cstate="print"/>
            <a:stretch>
              <a:fillRect/>
            </a:stretch>
          </p:blipFill>
          <p:spPr>
            <a:xfrm>
              <a:off x="3554632" y="440690"/>
              <a:ext cx="2262729" cy="658266"/>
            </a:xfrm>
            <a:prstGeom prst="rect">
              <a:avLst/>
            </a:prstGeom>
          </p:spPr>
        </p:pic>
        <p:pic>
          <p:nvPicPr>
            <p:cNvPr id="7" name="object 7"/>
            <p:cNvPicPr/>
            <p:nvPr/>
          </p:nvPicPr>
          <p:blipFill>
            <a:blip r:embed="rId6" cstate="print"/>
            <a:stretch>
              <a:fillRect/>
            </a:stretch>
          </p:blipFill>
          <p:spPr>
            <a:xfrm>
              <a:off x="5919215" y="428244"/>
              <a:ext cx="247650" cy="167385"/>
            </a:xfrm>
            <a:prstGeom prst="rect">
              <a:avLst/>
            </a:prstGeom>
          </p:spPr>
        </p:pic>
        <p:pic>
          <p:nvPicPr>
            <p:cNvPr id="8" name="object 8"/>
            <p:cNvPicPr/>
            <p:nvPr/>
          </p:nvPicPr>
          <p:blipFill>
            <a:blip r:embed="rId7" cstate="print"/>
            <a:stretch>
              <a:fillRect/>
            </a:stretch>
          </p:blipFill>
          <p:spPr>
            <a:xfrm>
              <a:off x="6190869" y="429259"/>
              <a:ext cx="211327" cy="168148"/>
            </a:xfrm>
            <a:prstGeom prst="rect">
              <a:avLst/>
            </a:prstGeom>
          </p:spPr>
        </p:pic>
        <p:pic>
          <p:nvPicPr>
            <p:cNvPr id="9" name="object 9"/>
            <p:cNvPicPr/>
            <p:nvPr/>
          </p:nvPicPr>
          <p:blipFill>
            <a:blip r:embed="rId8" cstate="print"/>
            <a:stretch>
              <a:fillRect/>
            </a:stretch>
          </p:blipFill>
          <p:spPr>
            <a:xfrm>
              <a:off x="6429883" y="477012"/>
              <a:ext cx="181074" cy="127126"/>
            </a:xfrm>
            <a:prstGeom prst="rect">
              <a:avLst/>
            </a:prstGeom>
          </p:spPr>
        </p:pic>
        <p:sp>
          <p:nvSpPr>
            <p:cNvPr id="10" name="object 10"/>
            <p:cNvSpPr/>
            <p:nvPr/>
          </p:nvSpPr>
          <p:spPr>
            <a:xfrm>
              <a:off x="6631685" y="441705"/>
              <a:ext cx="29209" cy="164465"/>
            </a:xfrm>
            <a:custGeom>
              <a:avLst/>
              <a:gdLst/>
              <a:ahLst/>
              <a:cxnLst/>
              <a:rect l="l" t="t" r="r" b="b"/>
              <a:pathLst>
                <a:path w="29209" h="164465">
                  <a:moveTo>
                    <a:pt x="8636" y="0"/>
                  </a:moveTo>
                  <a:lnTo>
                    <a:pt x="0" y="163322"/>
                  </a:lnTo>
                  <a:lnTo>
                    <a:pt x="20066" y="164465"/>
                  </a:lnTo>
                  <a:lnTo>
                    <a:pt x="28702" y="1016"/>
                  </a:lnTo>
                  <a:lnTo>
                    <a:pt x="8636" y="0"/>
                  </a:lnTo>
                  <a:close/>
                </a:path>
              </a:pathLst>
            </a:custGeom>
            <a:solidFill>
              <a:srgbClr val="000000"/>
            </a:solidFill>
          </p:spPr>
          <p:txBody>
            <a:bodyPr wrap="square" lIns="0" tIns="0" rIns="0" bIns="0" rtlCol="0"/>
            <a:lstStyle/>
            <a:p>
              <a:endParaRPr/>
            </a:p>
          </p:txBody>
        </p:sp>
        <p:pic>
          <p:nvPicPr>
            <p:cNvPr id="11" name="object 11"/>
            <p:cNvPicPr/>
            <p:nvPr/>
          </p:nvPicPr>
          <p:blipFill>
            <a:blip r:embed="rId9" cstate="print"/>
            <a:stretch>
              <a:fillRect/>
            </a:stretch>
          </p:blipFill>
          <p:spPr>
            <a:xfrm>
              <a:off x="6743319" y="492633"/>
              <a:ext cx="224772" cy="134304"/>
            </a:xfrm>
            <a:prstGeom prst="rect">
              <a:avLst/>
            </a:prstGeom>
          </p:spPr>
        </p:pic>
        <p:pic>
          <p:nvPicPr>
            <p:cNvPr id="12" name="object 12"/>
            <p:cNvPicPr/>
            <p:nvPr/>
          </p:nvPicPr>
          <p:blipFill>
            <a:blip r:embed="rId10" cstate="print"/>
            <a:stretch>
              <a:fillRect/>
            </a:stretch>
          </p:blipFill>
          <p:spPr>
            <a:xfrm>
              <a:off x="7054522" y="479030"/>
              <a:ext cx="1719145" cy="634505"/>
            </a:xfrm>
            <a:prstGeom prst="rect">
              <a:avLst/>
            </a:prstGeom>
          </p:spPr>
        </p:pic>
      </p:grpSp>
      <p:sp>
        <p:nvSpPr>
          <p:cNvPr id="13" name="object 13"/>
          <p:cNvSpPr txBox="1"/>
          <p:nvPr/>
        </p:nvSpPr>
        <p:spPr>
          <a:xfrm>
            <a:off x="2432577" y="6370827"/>
            <a:ext cx="2819400" cy="289823"/>
          </a:xfrm>
          <a:prstGeom prst="rect">
            <a:avLst/>
          </a:prstGeom>
        </p:spPr>
        <p:txBody>
          <a:bodyPr vert="horz" wrap="square" lIns="0" tIns="12700" rIns="0" bIns="0" rtlCol="0">
            <a:spAutoFit/>
          </a:bodyPr>
          <a:lstStyle/>
          <a:p>
            <a:pPr marL="12700">
              <a:lnSpc>
                <a:spcPct val="100000"/>
              </a:lnSpc>
              <a:spcBef>
                <a:spcPts val="100"/>
              </a:spcBef>
            </a:pPr>
            <a:r>
              <a:rPr sz="1800" spc="-10" dirty="0">
                <a:latin typeface="Calibri"/>
                <a:cs typeface="Calibri"/>
              </a:rPr>
              <a:t>Kaynak:</a:t>
            </a:r>
            <a:r>
              <a:rPr sz="1800" spc="-50" dirty="0">
                <a:latin typeface="Calibri"/>
                <a:cs typeface="Calibri"/>
              </a:rPr>
              <a:t> </a:t>
            </a:r>
            <a:r>
              <a:rPr sz="1800" spc="-10" dirty="0">
                <a:latin typeface="Calibri"/>
                <a:cs typeface="Calibri"/>
              </a:rPr>
              <a:t>Dahlgren&amp;Whitehead</a:t>
            </a:r>
            <a:endParaRPr sz="1800" dirty="0">
              <a:latin typeface="Calibri"/>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741929" y="6414620"/>
            <a:ext cx="2708275" cy="228909"/>
          </a:xfrm>
          <a:prstGeom prst="rect">
            <a:avLst/>
          </a:prstGeom>
        </p:spPr>
        <p:txBody>
          <a:bodyPr vert="horz" wrap="square" lIns="0" tIns="13335" rIns="0" bIns="0" rtlCol="0">
            <a:spAutoFit/>
          </a:bodyPr>
          <a:lstStyle/>
          <a:p>
            <a:pPr marL="12700">
              <a:lnSpc>
                <a:spcPct val="100000"/>
              </a:lnSpc>
              <a:spcBef>
                <a:spcPts val="105"/>
              </a:spcBef>
            </a:pPr>
            <a:r>
              <a:rPr sz="1400" dirty="0">
                <a:solidFill>
                  <a:srgbClr val="E7E6E6"/>
                </a:solidFill>
                <a:latin typeface="Arial MT"/>
                <a:cs typeface="Arial MT"/>
              </a:rPr>
              <a:t>çukurova</a:t>
            </a:r>
            <a:r>
              <a:rPr sz="1400" spc="-60" dirty="0">
                <a:solidFill>
                  <a:srgbClr val="E7E6E6"/>
                </a:solidFill>
                <a:latin typeface="Arial MT"/>
                <a:cs typeface="Arial MT"/>
              </a:rPr>
              <a:t> </a:t>
            </a:r>
            <a:r>
              <a:rPr sz="1400" dirty="0">
                <a:solidFill>
                  <a:srgbClr val="E7E6E6"/>
                </a:solidFill>
                <a:latin typeface="Arial MT"/>
                <a:cs typeface="Arial MT"/>
              </a:rPr>
              <a:t>aile</a:t>
            </a:r>
            <a:r>
              <a:rPr sz="1400" spc="-25" dirty="0">
                <a:solidFill>
                  <a:srgbClr val="E7E6E6"/>
                </a:solidFill>
                <a:latin typeface="Arial MT"/>
                <a:cs typeface="Arial MT"/>
              </a:rPr>
              <a:t> </a:t>
            </a:r>
            <a:r>
              <a:rPr sz="1400" spc="-75" dirty="0">
                <a:solidFill>
                  <a:srgbClr val="E7E6E6"/>
                </a:solidFill>
                <a:latin typeface="Arial MT"/>
                <a:cs typeface="Arial MT"/>
              </a:rPr>
              <a:t>hekimliği</a:t>
            </a:r>
            <a:r>
              <a:rPr sz="1400" spc="-35" dirty="0">
                <a:solidFill>
                  <a:srgbClr val="E7E6E6"/>
                </a:solidFill>
                <a:latin typeface="Arial MT"/>
                <a:cs typeface="Arial MT"/>
              </a:rPr>
              <a:t> </a:t>
            </a:r>
            <a:r>
              <a:rPr sz="1400" dirty="0">
                <a:solidFill>
                  <a:srgbClr val="E7E6E6"/>
                </a:solidFill>
                <a:latin typeface="Arial MT"/>
                <a:cs typeface="Arial MT"/>
              </a:rPr>
              <a:t>birinci</a:t>
            </a:r>
            <a:r>
              <a:rPr sz="1400" spc="-30" dirty="0">
                <a:solidFill>
                  <a:srgbClr val="E7E6E6"/>
                </a:solidFill>
                <a:latin typeface="Arial MT"/>
                <a:cs typeface="Arial MT"/>
              </a:rPr>
              <a:t> </a:t>
            </a:r>
            <a:r>
              <a:rPr sz="1400" spc="-20" dirty="0">
                <a:solidFill>
                  <a:srgbClr val="E7E6E6"/>
                </a:solidFill>
                <a:latin typeface="Arial MT"/>
                <a:cs typeface="Arial MT"/>
              </a:rPr>
              <a:t>sınıf</a:t>
            </a:r>
            <a:endParaRPr sz="1400">
              <a:latin typeface="Arial MT"/>
              <a:cs typeface="Arial MT"/>
            </a:endParaRPr>
          </a:p>
        </p:txBody>
      </p:sp>
      <p:sp>
        <p:nvSpPr>
          <p:cNvPr id="3" name="object 3"/>
          <p:cNvSpPr txBox="1"/>
          <p:nvPr/>
        </p:nvSpPr>
        <p:spPr>
          <a:xfrm>
            <a:off x="11051540" y="6414620"/>
            <a:ext cx="223520" cy="228909"/>
          </a:xfrm>
          <a:prstGeom prst="rect">
            <a:avLst/>
          </a:prstGeom>
        </p:spPr>
        <p:txBody>
          <a:bodyPr vert="horz" wrap="square" lIns="0" tIns="13335" rIns="0" bIns="0" rtlCol="0">
            <a:spAutoFit/>
          </a:bodyPr>
          <a:lstStyle/>
          <a:p>
            <a:pPr marL="12700">
              <a:lnSpc>
                <a:spcPct val="100000"/>
              </a:lnSpc>
              <a:spcBef>
                <a:spcPts val="105"/>
              </a:spcBef>
            </a:pPr>
            <a:r>
              <a:rPr sz="1400" spc="-25" dirty="0">
                <a:solidFill>
                  <a:srgbClr val="E7E6E6"/>
                </a:solidFill>
                <a:latin typeface="Arial MT"/>
                <a:cs typeface="Arial MT"/>
              </a:rPr>
              <a:t>19</a:t>
            </a:r>
            <a:endParaRPr sz="1400">
              <a:latin typeface="Arial MT"/>
              <a:cs typeface="Arial MT"/>
            </a:endParaRPr>
          </a:p>
        </p:txBody>
      </p:sp>
      <p:sp>
        <p:nvSpPr>
          <p:cNvPr id="4" name="object 4"/>
          <p:cNvSpPr txBox="1">
            <a:spLocks noGrp="1"/>
          </p:cNvSpPr>
          <p:nvPr>
            <p:ph type="title"/>
          </p:nvPr>
        </p:nvSpPr>
        <p:spPr>
          <a:xfrm>
            <a:off x="3171575" y="304800"/>
            <a:ext cx="5848982" cy="551433"/>
          </a:xfrm>
          <a:prstGeom prst="rect">
            <a:avLst/>
          </a:prstGeom>
        </p:spPr>
        <p:txBody>
          <a:bodyPr vert="horz" wrap="square" lIns="0" tIns="12700" rIns="0" bIns="0" rtlCol="0">
            <a:spAutoFit/>
          </a:bodyPr>
          <a:lstStyle/>
          <a:p>
            <a:pPr marL="12700">
              <a:lnSpc>
                <a:spcPct val="100000"/>
              </a:lnSpc>
              <a:spcBef>
                <a:spcPts val="100"/>
              </a:spcBef>
            </a:pPr>
            <a:r>
              <a:rPr sz="3500" dirty="0" err="1" smtClean="0">
                <a:solidFill>
                  <a:srgbClr val="FF0000"/>
                </a:solidFill>
                <a:latin typeface="Times New Roman" pitchFamily="18" charset="0"/>
                <a:cs typeface="Times New Roman" pitchFamily="18" charset="0"/>
              </a:rPr>
              <a:t>Sağl</a:t>
            </a:r>
            <a:r>
              <a:rPr lang="tr-TR" sz="3500" dirty="0" smtClean="0">
                <a:solidFill>
                  <a:srgbClr val="FF0000"/>
                </a:solidFill>
                <a:latin typeface="Times New Roman" pitchFamily="18" charset="0"/>
                <a:cs typeface="Times New Roman" pitchFamily="18" charset="0"/>
              </a:rPr>
              <a:t>I</a:t>
            </a:r>
            <a:r>
              <a:rPr sz="3500" dirty="0" smtClean="0">
                <a:solidFill>
                  <a:srgbClr val="FF0000"/>
                </a:solidFill>
                <a:latin typeface="Times New Roman" pitchFamily="18" charset="0"/>
                <a:cs typeface="Times New Roman" pitchFamily="18" charset="0"/>
              </a:rPr>
              <a:t>ğ</a:t>
            </a:r>
            <a:r>
              <a:rPr lang="tr-TR" sz="3500" dirty="0" smtClean="0">
                <a:solidFill>
                  <a:srgbClr val="FF0000"/>
                </a:solidFill>
                <a:latin typeface="Times New Roman" pitchFamily="18" charset="0"/>
                <a:cs typeface="Times New Roman" pitchFamily="18" charset="0"/>
              </a:rPr>
              <a:t>I</a:t>
            </a:r>
            <a:r>
              <a:rPr sz="3500" dirty="0" smtClean="0">
                <a:solidFill>
                  <a:srgbClr val="FF0000"/>
                </a:solidFill>
                <a:latin typeface="Times New Roman" pitchFamily="18" charset="0"/>
                <a:cs typeface="Times New Roman" pitchFamily="18" charset="0"/>
              </a:rPr>
              <a:t>n</a:t>
            </a:r>
            <a:r>
              <a:rPr sz="3500" spc="-25" dirty="0" smtClean="0">
                <a:solidFill>
                  <a:srgbClr val="FF0000"/>
                </a:solidFill>
                <a:latin typeface="Times New Roman" pitchFamily="18" charset="0"/>
                <a:cs typeface="Times New Roman" pitchFamily="18" charset="0"/>
              </a:rPr>
              <a:t> </a:t>
            </a:r>
            <a:r>
              <a:rPr sz="3500" spc="-10" dirty="0" smtClean="0">
                <a:solidFill>
                  <a:srgbClr val="FF0000"/>
                </a:solidFill>
                <a:latin typeface="Times New Roman" pitchFamily="18" charset="0"/>
                <a:cs typeface="Times New Roman" pitchFamily="18" charset="0"/>
              </a:rPr>
              <a:t>Gel</a:t>
            </a:r>
            <a:r>
              <a:rPr lang="tr-TR" sz="3500" spc="-10" dirty="0" smtClean="0">
                <a:solidFill>
                  <a:srgbClr val="FF0000"/>
                </a:solidFill>
                <a:latin typeface="Times New Roman" pitchFamily="18" charset="0"/>
                <a:cs typeface="Times New Roman" pitchFamily="18" charset="0"/>
              </a:rPr>
              <a:t>İ</a:t>
            </a:r>
            <a:r>
              <a:rPr sz="3500" spc="-10" dirty="0" err="1" smtClean="0">
                <a:solidFill>
                  <a:srgbClr val="FF0000"/>
                </a:solidFill>
                <a:latin typeface="Times New Roman" pitchFamily="18" charset="0"/>
                <a:cs typeface="Times New Roman" pitchFamily="18" charset="0"/>
              </a:rPr>
              <a:t>şt</a:t>
            </a:r>
            <a:r>
              <a:rPr lang="tr-TR" sz="3500" spc="-10" dirty="0" smtClean="0">
                <a:solidFill>
                  <a:srgbClr val="FF0000"/>
                </a:solidFill>
                <a:latin typeface="Times New Roman" pitchFamily="18" charset="0"/>
                <a:cs typeface="Times New Roman" pitchFamily="18" charset="0"/>
              </a:rPr>
              <a:t>İ</a:t>
            </a:r>
            <a:r>
              <a:rPr sz="3500" spc="-10" dirty="0" smtClean="0">
                <a:solidFill>
                  <a:srgbClr val="FF0000"/>
                </a:solidFill>
                <a:latin typeface="Times New Roman" pitchFamily="18" charset="0"/>
                <a:cs typeface="Times New Roman" pitchFamily="18" charset="0"/>
              </a:rPr>
              <a:t>r</a:t>
            </a:r>
            <a:r>
              <a:rPr lang="tr-TR" sz="3500" spc="-10" dirty="0" smtClean="0">
                <a:solidFill>
                  <a:srgbClr val="FF0000"/>
                </a:solidFill>
                <a:latin typeface="Times New Roman" pitchFamily="18" charset="0"/>
                <a:cs typeface="Times New Roman" pitchFamily="18" charset="0"/>
              </a:rPr>
              <a:t>İ</a:t>
            </a:r>
            <a:r>
              <a:rPr sz="3500" spc="-10" dirty="0" err="1" smtClean="0">
                <a:solidFill>
                  <a:srgbClr val="FF0000"/>
                </a:solidFill>
                <a:latin typeface="Times New Roman" pitchFamily="18" charset="0"/>
                <a:cs typeface="Times New Roman" pitchFamily="18" charset="0"/>
              </a:rPr>
              <a:t>lmes</a:t>
            </a:r>
            <a:r>
              <a:rPr lang="tr-TR" sz="3500" spc="-10" dirty="0" smtClean="0">
                <a:solidFill>
                  <a:srgbClr val="FF0000"/>
                </a:solidFill>
                <a:latin typeface="Times New Roman" pitchFamily="18" charset="0"/>
                <a:cs typeface="Times New Roman" pitchFamily="18" charset="0"/>
              </a:rPr>
              <a:t>İ</a:t>
            </a:r>
            <a:endParaRPr sz="3500" dirty="0">
              <a:latin typeface="Times New Roman" pitchFamily="18" charset="0"/>
              <a:cs typeface="Times New Roman" pitchFamily="18" charset="0"/>
            </a:endParaRPr>
          </a:p>
        </p:txBody>
      </p:sp>
      <p:sp>
        <p:nvSpPr>
          <p:cNvPr id="5" name="object 5"/>
          <p:cNvSpPr txBox="1"/>
          <p:nvPr/>
        </p:nvSpPr>
        <p:spPr>
          <a:xfrm>
            <a:off x="762000" y="1371600"/>
            <a:ext cx="10513060" cy="4052391"/>
          </a:xfrm>
          <a:prstGeom prst="rect">
            <a:avLst/>
          </a:prstGeom>
        </p:spPr>
        <p:txBody>
          <a:bodyPr vert="horz" wrap="square" lIns="0" tIns="73660" rIns="0" bIns="0" rtlCol="0">
            <a:spAutoFit/>
          </a:bodyPr>
          <a:lstStyle/>
          <a:p>
            <a:pPr marL="2644775" marR="5080" indent="-1932939" algn="ctr">
              <a:lnSpc>
                <a:spcPts val="3779"/>
              </a:lnSpc>
              <a:spcBef>
                <a:spcPts val="580"/>
              </a:spcBef>
            </a:pPr>
            <a:r>
              <a:rPr sz="3200" dirty="0" err="1" smtClean="0">
                <a:solidFill>
                  <a:srgbClr val="FF0000"/>
                </a:solidFill>
                <a:latin typeface="Times New Roman" pitchFamily="18" charset="0"/>
                <a:cs typeface="Times New Roman" pitchFamily="18" charset="0"/>
              </a:rPr>
              <a:t>Uzun</a:t>
            </a:r>
            <a:r>
              <a:rPr sz="3200" spc="-75" dirty="0" smtClean="0">
                <a:solidFill>
                  <a:srgbClr val="FF0000"/>
                </a:solidFill>
                <a:latin typeface="Times New Roman" pitchFamily="18" charset="0"/>
                <a:cs typeface="Times New Roman" pitchFamily="18" charset="0"/>
              </a:rPr>
              <a:t> </a:t>
            </a:r>
            <a:r>
              <a:rPr sz="3200" dirty="0" err="1" smtClean="0">
                <a:solidFill>
                  <a:srgbClr val="FF0000"/>
                </a:solidFill>
                <a:latin typeface="Times New Roman" pitchFamily="18" charset="0"/>
                <a:cs typeface="Times New Roman" pitchFamily="18" charset="0"/>
              </a:rPr>
              <a:t>ömürlülük</a:t>
            </a:r>
            <a:r>
              <a:rPr sz="3200" dirty="0" smtClean="0">
                <a:solidFill>
                  <a:srgbClr val="FF0000"/>
                </a:solidFill>
                <a:latin typeface="Times New Roman" pitchFamily="18" charset="0"/>
                <a:cs typeface="Times New Roman" pitchFamily="18" charset="0"/>
              </a:rPr>
              <a:t>:</a:t>
            </a:r>
            <a:r>
              <a:rPr sz="3200" spc="-55" dirty="0" smtClean="0">
                <a:solidFill>
                  <a:srgbClr val="FF0000"/>
                </a:solidFill>
                <a:latin typeface="Times New Roman" pitchFamily="18" charset="0"/>
                <a:cs typeface="Times New Roman" pitchFamily="18" charset="0"/>
              </a:rPr>
              <a:t> </a:t>
            </a:r>
            <a:r>
              <a:rPr sz="3200" dirty="0" smtClean="0">
                <a:solidFill>
                  <a:srgbClr val="FF0000"/>
                </a:solidFill>
                <a:latin typeface="Times New Roman" pitchFamily="18" charset="0"/>
                <a:cs typeface="Times New Roman" pitchFamily="18" charset="0"/>
              </a:rPr>
              <a:t>Belloc</a:t>
            </a:r>
            <a:r>
              <a:rPr sz="3200" spc="-20" dirty="0" smtClean="0">
                <a:solidFill>
                  <a:srgbClr val="FF0000"/>
                </a:solidFill>
                <a:latin typeface="Times New Roman" pitchFamily="18" charset="0"/>
                <a:cs typeface="Times New Roman" pitchFamily="18" charset="0"/>
              </a:rPr>
              <a:t> </a:t>
            </a:r>
            <a:r>
              <a:rPr sz="3200" dirty="0" err="1" smtClean="0">
                <a:solidFill>
                  <a:srgbClr val="FF0000"/>
                </a:solidFill>
                <a:latin typeface="Times New Roman" pitchFamily="18" charset="0"/>
                <a:cs typeface="Times New Roman" pitchFamily="18" charset="0"/>
              </a:rPr>
              <a:t>ve</a:t>
            </a:r>
            <a:r>
              <a:rPr sz="3200" spc="-30" dirty="0" smtClean="0">
                <a:solidFill>
                  <a:srgbClr val="FF0000"/>
                </a:solidFill>
                <a:latin typeface="Times New Roman" pitchFamily="18" charset="0"/>
                <a:cs typeface="Times New Roman" pitchFamily="18" charset="0"/>
              </a:rPr>
              <a:t> </a:t>
            </a:r>
            <a:r>
              <a:rPr sz="3200" spc="-10" dirty="0" err="1" smtClean="0">
                <a:solidFill>
                  <a:srgbClr val="FF0000"/>
                </a:solidFill>
                <a:latin typeface="Times New Roman" pitchFamily="18" charset="0"/>
                <a:cs typeface="Times New Roman" pitchFamily="18" charset="0"/>
              </a:rPr>
              <a:t>Breslow’un</a:t>
            </a:r>
            <a:r>
              <a:rPr sz="3200" spc="-10" dirty="0" smtClean="0">
                <a:solidFill>
                  <a:srgbClr val="FF0000"/>
                </a:solidFill>
                <a:latin typeface="Times New Roman" pitchFamily="18" charset="0"/>
                <a:cs typeface="Times New Roman" pitchFamily="18" charset="0"/>
              </a:rPr>
              <a:t> </a:t>
            </a:r>
            <a:r>
              <a:rPr sz="3200" dirty="0" err="1" smtClean="0">
                <a:solidFill>
                  <a:srgbClr val="FF0000"/>
                </a:solidFill>
                <a:latin typeface="Times New Roman" pitchFamily="18" charset="0"/>
                <a:cs typeface="Times New Roman" pitchFamily="18" charset="0"/>
              </a:rPr>
              <a:t>çalışması</a:t>
            </a:r>
            <a:r>
              <a:rPr lang="tr-TR" sz="3200" spc="-85" dirty="0" smtClean="0">
                <a:solidFill>
                  <a:srgbClr val="FF0000"/>
                </a:solidFill>
                <a:latin typeface="Times New Roman" pitchFamily="18" charset="0"/>
                <a:cs typeface="Times New Roman" pitchFamily="18" charset="0"/>
              </a:rPr>
              <a:t> </a:t>
            </a:r>
            <a:r>
              <a:rPr sz="3200" spc="-10" dirty="0" smtClean="0">
                <a:solidFill>
                  <a:srgbClr val="FF0000"/>
                </a:solidFill>
                <a:latin typeface="Times New Roman" pitchFamily="18" charset="0"/>
                <a:cs typeface="Times New Roman" pitchFamily="18" charset="0"/>
              </a:rPr>
              <a:t>(1972)</a:t>
            </a:r>
            <a:endParaRPr sz="3200" dirty="0" smtClean="0">
              <a:latin typeface="Times New Roman" pitchFamily="18" charset="0"/>
              <a:cs typeface="Times New Roman" pitchFamily="18" charset="0"/>
            </a:endParaRPr>
          </a:p>
          <a:p>
            <a:pPr marL="12700">
              <a:lnSpc>
                <a:spcPct val="100000"/>
              </a:lnSpc>
              <a:spcBef>
                <a:spcPts val="1945"/>
              </a:spcBef>
              <a:tabLst>
                <a:tab pos="240029" algn="l"/>
              </a:tabLst>
            </a:pPr>
            <a:r>
              <a:rPr lang="tr-TR" sz="2800" dirty="0" smtClean="0">
                <a:latin typeface="Times New Roman" pitchFamily="18" charset="0"/>
                <a:cs typeface="Times New Roman" pitchFamily="18" charset="0"/>
              </a:rPr>
              <a:t>1-</a:t>
            </a:r>
            <a:r>
              <a:rPr lang="tr-TR" sz="2800" spc="-2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Günde</a:t>
            </a:r>
            <a:r>
              <a:rPr lang="tr-TR" sz="2800" spc="-15" dirty="0" smtClean="0">
                <a:latin typeface="Times New Roman" pitchFamily="18" charset="0"/>
                <a:cs typeface="Times New Roman" pitchFamily="18" charset="0"/>
              </a:rPr>
              <a:t> </a:t>
            </a:r>
            <a:r>
              <a:rPr lang="tr-TR" sz="2800" spc="-20" dirty="0" smtClean="0">
                <a:latin typeface="Times New Roman" pitchFamily="18" charset="0"/>
                <a:cs typeface="Times New Roman" pitchFamily="18" charset="0"/>
              </a:rPr>
              <a:t>7-</a:t>
            </a:r>
            <a:r>
              <a:rPr lang="tr-TR" sz="2800" dirty="0" smtClean="0">
                <a:latin typeface="Times New Roman" pitchFamily="18" charset="0"/>
                <a:cs typeface="Times New Roman" pitchFamily="18" charset="0"/>
              </a:rPr>
              <a:t>8</a:t>
            </a:r>
            <a:r>
              <a:rPr lang="tr-TR" sz="2800" spc="-2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Saat</a:t>
            </a:r>
            <a:r>
              <a:rPr lang="tr-TR" sz="2800" spc="-40" dirty="0" smtClean="0">
                <a:latin typeface="Times New Roman" pitchFamily="18" charset="0"/>
                <a:cs typeface="Times New Roman" pitchFamily="18" charset="0"/>
              </a:rPr>
              <a:t> </a:t>
            </a:r>
            <a:r>
              <a:rPr lang="tr-TR" sz="2800" spc="-20" dirty="0" smtClean="0">
                <a:latin typeface="Times New Roman" pitchFamily="18" charset="0"/>
                <a:cs typeface="Times New Roman" pitchFamily="18" charset="0"/>
              </a:rPr>
              <a:t>Uyku</a:t>
            </a:r>
            <a:endParaRPr lang="tr-TR" sz="2800" dirty="0" smtClean="0">
              <a:latin typeface="Times New Roman" pitchFamily="18" charset="0"/>
              <a:cs typeface="Times New Roman" pitchFamily="18" charset="0"/>
            </a:endParaRPr>
          </a:p>
          <a:p>
            <a:pPr marL="12700">
              <a:lnSpc>
                <a:spcPct val="100000"/>
              </a:lnSpc>
              <a:spcBef>
                <a:spcPts val="330"/>
              </a:spcBef>
              <a:tabLst>
                <a:tab pos="240029" algn="l"/>
              </a:tabLst>
            </a:pPr>
            <a:r>
              <a:rPr lang="tr-TR" sz="2800" dirty="0" smtClean="0">
                <a:latin typeface="Times New Roman" pitchFamily="18" charset="0"/>
                <a:cs typeface="Times New Roman" pitchFamily="18" charset="0"/>
              </a:rPr>
              <a:t>2-</a:t>
            </a:r>
            <a:r>
              <a:rPr lang="tr-TR" sz="2800" spc="-5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Her</a:t>
            </a:r>
            <a:r>
              <a:rPr lang="tr-TR" sz="2800" spc="-7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Sabah</a:t>
            </a:r>
            <a:r>
              <a:rPr lang="tr-TR" sz="2800" spc="-65"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Düzenli</a:t>
            </a:r>
            <a:r>
              <a:rPr lang="tr-TR" sz="2800" spc="-50" dirty="0" smtClean="0">
                <a:latin typeface="Times New Roman" pitchFamily="18" charset="0"/>
                <a:cs typeface="Times New Roman" pitchFamily="18" charset="0"/>
              </a:rPr>
              <a:t> </a:t>
            </a:r>
            <a:r>
              <a:rPr lang="tr-TR" sz="2800" spc="-10" dirty="0" smtClean="0">
                <a:latin typeface="Times New Roman" pitchFamily="18" charset="0"/>
                <a:cs typeface="Times New Roman" pitchFamily="18" charset="0"/>
              </a:rPr>
              <a:t>Kahvaltı</a:t>
            </a:r>
            <a:endParaRPr lang="tr-TR" sz="2800" dirty="0" smtClean="0">
              <a:latin typeface="Times New Roman" pitchFamily="18" charset="0"/>
              <a:cs typeface="Times New Roman" pitchFamily="18" charset="0"/>
            </a:endParaRPr>
          </a:p>
          <a:p>
            <a:pPr marL="12700">
              <a:lnSpc>
                <a:spcPct val="100000"/>
              </a:lnSpc>
              <a:spcBef>
                <a:spcPts val="335"/>
              </a:spcBef>
              <a:tabLst>
                <a:tab pos="240029" algn="l"/>
              </a:tabLst>
            </a:pPr>
            <a:r>
              <a:rPr lang="tr-TR" sz="2800" dirty="0" smtClean="0">
                <a:latin typeface="Times New Roman" pitchFamily="18" charset="0"/>
                <a:cs typeface="Times New Roman" pitchFamily="18" charset="0"/>
              </a:rPr>
              <a:t>3-</a:t>
            </a:r>
            <a:r>
              <a:rPr lang="tr-TR" sz="2800" spc="-55"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Sigara</a:t>
            </a:r>
            <a:r>
              <a:rPr lang="tr-TR" sz="2800" spc="-75" dirty="0" smtClean="0">
                <a:latin typeface="Times New Roman" pitchFamily="18" charset="0"/>
                <a:cs typeface="Times New Roman" pitchFamily="18" charset="0"/>
              </a:rPr>
              <a:t> </a:t>
            </a:r>
            <a:r>
              <a:rPr lang="tr-TR" sz="2800" spc="-10" dirty="0" smtClean="0">
                <a:latin typeface="Times New Roman" pitchFamily="18" charset="0"/>
                <a:cs typeface="Times New Roman" pitchFamily="18" charset="0"/>
              </a:rPr>
              <a:t>İçmeme</a:t>
            </a:r>
            <a:endParaRPr lang="tr-TR" sz="2800" dirty="0" smtClean="0">
              <a:latin typeface="Times New Roman" pitchFamily="18" charset="0"/>
              <a:cs typeface="Times New Roman" pitchFamily="18" charset="0"/>
            </a:endParaRPr>
          </a:p>
          <a:p>
            <a:pPr marL="12700">
              <a:lnSpc>
                <a:spcPct val="100000"/>
              </a:lnSpc>
              <a:spcBef>
                <a:spcPts val="320"/>
              </a:spcBef>
              <a:tabLst>
                <a:tab pos="240029" algn="l"/>
              </a:tabLst>
            </a:pPr>
            <a:r>
              <a:rPr lang="tr-TR" sz="2800" dirty="0" smtClean="0">
                <a:latin typeface="Times New Roman" pitchFamily="18" charset="0"/>
                <a:cs typeface="Times New Roman" pitchFamily="18" charset="0"/>
              </a:rPr>
              <a:t>4-</a:t>
            </a:r>
            <a:r>
              <a:rPr lang="tr-TR" sz="2800" spc="-55"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Nadiren</a:t>
            </a:r>
            <a:r>
              <a:rPr lang="tr-TR" sz="2800" spc="-55"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Öğün</a:t>
            </a:r>
            <a:r>
              <a:rPr lang="tr-TR" sz="2800" spc="-7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Arası</a:t>
            </a:r>
            <a:r>
              <a:rPr lang="tr-TR" sz="2800" spc="-60" dirty="0" smtClean="0">
                <a:latin typeface="Times New Roman" pitchFamily="18" charset="0"/>
                <a:cs typeface="Times New Roman" pitchFamily="18" charset="0"/>
              </a:rPr>
              <a:t> </a:t>
            </a:r>
            <a:r>
              <a:rPr lang="tr-TR" sz="2800" spc="-10" dirty="0" smtClean="0">
                <a:latin typeface="Times New Roman" pitchFamily="18" charset="0"/>
                <a:cs typeface="Times New Roman" pitchFamily="18" charset="0"/>
              </a:rPr>
              <a:t>Yemek</a:t>
            </a:r>
            <a:endParaRPr lang="tr-TR" sz="2800" dirty="0" smtClean="0">
              <a:latin typeface="Times New Roman" pitchFamily="18" charset="0"/>
              <a:cs typeface="Times New Roman" pitchFamily="18" charset="0"/>
            </a:endParaRPr>
          </a:p>
          <a:p>
            <a:pPr marL="12700">
              <a:lnSpc>
                <a:spcPct val="100000"/>
              </a:lnSpc>
              <a:spcBef>
                <a:spcPts val="330"/>
              </a:spcBef>
              <a:tabLst>
                <a:tab pos="240029" algn="l"/>
              </a:tabLst>
            </a:pPr>
            <a:r>
              <a:rPr lang="tr-TR" sz="2800" dirty="0" smtClean="0">
                <a:latin typeface="Times New Roman" pitchFamily="18" charset="0"/>
                <a:cs typeface="Times New Roman" pitchFamily="18" charset="0"/>
              </a:rPr>
              <a:t>5-</a:t>
            </a:r>
            <a:r>
              <a:rPr lang="tr-TR" sz="2800" spc="-5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Uygun</a:t>
            </a:r>
            <a:r>
              <a:rPr lang="tr-TR" sz="2800" spc="-5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Kiloda</a:t>
            </a:r>
            <a:r>
              <a:rPr lang="tr-TR" sz="2800" spc="-5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Ya</a:t>
            </a:r>
            <a:r>
              <a:rPr lang="tr-TR" sz="2800" spc="-6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Da</a:t>
            </a:r>
            <a:r>
              <a:rPr lang="tr-TR" sz="2800" spc="-55"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O</a:t>
            </a:r>
            <a:r>
              <a:rPr lang="tr-TR" sz="2800" spc="-7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Kiloya</a:t>
            </a:r>
            <a:r>
              <a:rPr lang="tr-TR" sz="2800" spc="-6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Yakın</a:t>
            </a:r>
            <a:r>
              <a:rPr lang="tr-TR" sz="2800" spc="-5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Kiloda</a:t>
            </a:r>
            <a:r>
              <a:rPr lang="tr-TR" sz="2800" spc="-50" dirty="0" smtClean="0">
                <a:latin typeface="Times New Roman" pitchFamily="18" charset="0"/>
                <a:cs typeface="Times New Roman" pitchFamily="18" charset="0"/>
              </a:rPr>
              <a:t> </a:t>
            </a:r>
            <a:r>
              <a:rPr lang="tr-TR" sz="2800" spc="-10" dirty="0" smtClean="0">
                <a:latin typeface="Times New Roman" pitchFamily="18" charset="0"/>
                <a:cs typeface="Times New Roman" pitchFamily="18" charset="0"/>
              </a:rPr>
              <a:t>Olmak</a:t>
            </a:r>
            <a:endParaRPr lang="tr-TR" sz="2800" dirty="0" smtClean="0">
              <a:latin typeface="Times New Roman" pitchFamily="18" charset="0"/>
              <a:cs typeface="Times New Roman" pitchFamily="18" charset="0"/>
            </a:endParaRPr>
          </a:p>
          <a:p>
            <a:pPr marL="12700">
              <a:lnSpc>
                <a:spcPct val="100000"/>
              </a:lnSpc>
              <a:spcBef>
                <a:spcPts val="335"/>
              </a:spcBef>
              <a:tabLst>
                <a:tab pos="240029" algn="l"/>
              </a:tabLst>
            </a:pPr>
            <a:r>
              <a:rPr lang="tr-TR" sz="2800" dirty="0" smtClean="0">
                <a:latin typeface="Times New Roman" pitchFamily="18" charset="0"/>
                <a:cs typeface="Times New Roman" pitchFamily="18" charset="0"/>
              </a:rPr>
              <a:t>6-</a:t>
            </a:r>
            <a:r>
              <a:rPr lang="tr-TR" sz="2800" spc="-3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Alkolü</a:t>
            </a:r>
            <a:r>
              <a:rPr lang="tr-TR" sz="2800" spc="-45"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Az</a:t>
            </a:r>
            <a:r>
              <a:rPr lang="tr-TR" sz="2800" spc="-5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Almak</a:t>
            </a:r>
            <a:r>
              <a:rPr lang="tr-TR" sz="2800" spc="-45"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Ya</a:t>
            </a:r>
            <a:r>
              <a:rPr lang="tr-TR" sz="2800" spc="-55"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Da</a:t>
            </a:r>
            <a:r>
              <a:rPr lang="tr-TR" sz="2800" spc="-3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Hiç</a:t>
            </a:r>
            <a:r>
              <a:rPr lang="tr-TR" sz="2800" spc="-30" dirty="0" smtClean="0">
                <a:latin typeface="Times New Roman" pitchFamily="18" charset="0"/>
                <a:cs typeface="Times New Roman" pitchFamily="18" charset="0"/>
              </a:rPr>
              <a:t> </a:t>
            </a:r>
            <a:r>
              <a:rPr lang="tr-TR" sz="2800" spc="-10" dirty="0" smtClean="0">
                <a:latin typeface="Times New Roman" pitchFamily="18" charset="0"/>
                <a:cs typeface="Times New Roman" pitchFamily="18" charset="0"/>
              </a:rPr>
              <a:t>Almamak</a:t>
            </a:r>
            <a:endParaRPr lang="tr-TR" sz="2800" dirty="0" smtClean="0">
              <a:latin typeface="Times New Roman" pitchFamily="18" charset="0"/>
              <a:cs typeface="Times New Roman" pitchFamily="18" charset="0"/>
            </a:endParaRPr>
          </a:p>
          <a:p>
            <a:pPr marL="12700">
              <a:lnSpc>
                <a:spcPct val="100000"/>
              </a:lnSpc>
              <a:spcBef>
                <a:spcPts val="325"/>
              </a:spcBef>
              <a:tabLst>
                <a:tab pos="240029" algn="l"/>
              </a:tabLst>
            </a:pPr>
            <a:r>
              <a:rPr lang="tr-TR" sz="2800" dirty="0" smtClean="0">
                <a:latin typeface="Times New Roman" pitchFamily="18" charset="0"/>
                <a:cs typeface="Times New Roman" pitchFamily="18" charset="0"/>
              </a:rPr>
              <a:t>7-</a:t>
            </a:r>
            <a:r>
              <a:rPr lang="tr-TR" sz="2800" spc="-8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Düzenli</a:t>
            </a:r>
            <a:r>
              <a:rPr lang="tr-TR" sz="2800" spc="-85"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Egzersiz</a:t>
            </a:r>
            <a:r>
              <a:rPr lang="tr-TR" sz="2800" spc="-105" dirty="0" smtClean="0">
                <a:latin typeface="Times New Roman" pitchFamily="18" charset="0"/>
                <a:cs typeface="Times New Roman" pitchFamily="18" charset="0"/>
              </a:rPr>
              <a:t> </a:t>
            </a:r>
            <a:r>
              <a:rPr lang="tr-TR" sz="2800" spc="-10" dirty="0" smtClean="0">
                <a:latin typeface="Times New Roman" pitchFamily="18" charset="0"/>
                <a:cs typeface="Times New Roman" pitchFamily="18" charset="0"/>
              </a:rPr>
              <a:t>Yapmak</a:t>
            </a:r>
            <a:endParaRPr lang="tr-TR" sz="2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00200" y="457200"/>
            <a:ext cx="8854056" cy="566822"/>
          </a:xfrm>
          <a:prstGeom prst="rect">
            <a:avLst/>
          </a:prstGeom>
        </p:spPr>
        <p:txBody>
          <a:bodyPr vert="horz" wrap="square" lIns="0" tIns="12700" rIns="0" bIns="0" rtlCol="0">
            <a:spAutoFit/>
          </a:bodyPr>
          <a:lstStyle/>
          <a:p>
            <a:pPr marL="12700">
              <a:lnSpc>
                <a:spcPct val="100000"/>
              </a:lnSpc>
              <a:spcBef>
                <a:spcPts val="100"/>
              </a:spcBef>
            </a:pPr>
            <a:r>
              <a:rPr sz="3600" spc="-20" dirty="0" err="1" smtClean="0">
                <a:solidFill>
                  <a:srgbClr val="FF0000"/>
                </a:solidFill>
                <a:latin typeface="Times New Roman" pitchFamily="18" charset="0"/>
                <a:cs typeface="Times New Roman" pitchFamily="18" charset="0"/>
              </a:rPr>
              <a:t>Sağl</a:t>
            </a:r>
            <a:r>
              <a:rPr lang="tr-TR" sz="3600" spc="-20" dirty="0" smtClean="0">
                <a:solidFill>
                  <a:srgbClr val="FF0000"/>
                </a:solidFill>
                <a:latin typeface="Times New Roman" pitchFamily="18" charset="0"/>
                <a:cs typeface="Times New Roman" pitchFamily="18" charset="0"/>
              </a:rPr>
              <a:t>I</a:t>
            </a:r>
            <a:r>
              <a:rPr sz="3600" spc="-20" dirty="0" smtClean="0">
                <a:solidFill>
                  <a:srgbClr val="FF0000"/>
                </a:solidFill>
                <a:latin typeface="Times New Roman" pitchFamily="18" charset="0"/>
                <a:cs typeface="Times New Roman" pitchFamily="18" charset="0"/>
              </a:rPr>
              <a:t>kl</a:t>
            </a:r>
            <a:r>
              <a:rPr lang="tr-TR" sz="3600" spc="-20" dirty="0" smtClean="0">
                <a:solidFill>
                  <a:srgbClr val="FF0000"/>
                </a:solidFill>
                <a:latin typeface="Times New Roman" pitchFamily="18" charset="0"/>
                <a:cs typeface="Times New Roman" pitchFamily="18" charset="0"/>
              </a:rPr>
              <a:t>I </a:t>
            </a:r>
            <a:r>
              <a:rPr sz="3600" spc="-75" dirty="0" err="1" smtClean="0">
                <a:solidFill>
                  <a:srgbClr val="FF0000"/>
                </a:solidFill>
                <a:latin typeface="Times New Roman" pitchFamily="18" charset="0"/>
                <a:cs typeface="Times New Roman" pitchFamily="18" charset="0"/>
              </a:rPr>
              <a:t>Yaşam</a:t>
            </a:r>
            <a:r>
              <a:rPr sz="3600" spc="-114" dirty="0" smtClean="0">
                <a:solidFill>
                  <a:srgbClr val="FF0000"/>
                </a:solidFill>
                <a:latin typeface="Times New Roman" pitchFamily="18" charset="0"/>
                <a:cs typeface="Times New Roman" pitchFamily="18" charset="0"/>
              </a:rPr>
              <a:t> </a:t>
            </a:r>
            <a:r>
              <a:rPr sz="3600" spc="-55" dirty="0" err="1" smtClean="0">
                <a:solidFill>
                  <a:srgbClr val="FF0000"/>
                </a:solidFill>
                <a:latin typeface="Times New Roman" pitchFamily="18" charset="0"/>
                <a:cs typeface="Times New Roman" pitchFamily="18" charset="0"/>
              </a:rPr>
              <a:t>Davran</a:t>
            </a:r>
            <a:r>
              <a:rPr lang="tr-TR" sz="3600" spc="-55" dirty="0" smtClean="0">
                <a:solidFill>
                  <a:srgbClr val="FF0000"/>
                </a:solidFill>
                <a:latin typeface="Times New Roman" pitchFamily="18" charset="0"/>
                <a:cs typeface="Times New Roman" pitchFamily="18" charset="0"/>
              </a:rPr>
              <a:t>I</a:t>
            </a:r>
            <a:r>
              <a:rPr sz="3600" spc="-55" dirty="0" err="1" smtClean="0">
                <a:solidFill>
                  <a:srgbClr val="FF0000"/>
                </a:solidFill>
                <a:latin typeface="Times New Roman" pitchFamily="18" charset="0"/>
                <a:cs typeface="Times New Roman" pitchFamily="18" charset="0"/>
              </a:rPr>
              <a:t>şlar</a:t>
            </a:r>
            <a:r>
              <a:rPr lang="tr-TR" sz="3600" spc="-55" dirty="0" smtClean="0">
                <a:solidFill>
                  <a:srgbClr val="FF0000"/>
                </a:solidFill>
                <a:latin typeface="Times New Roman" pitchFamily="18" charset="0"/>
                <a:cs typeface="Times New Roman" pitchFamily="18" charset="0"/>
              </a:rPr>
              <a:t>I</a:t>
            </a:r>
            <a:r>
              <a:rPr sz="3600" spc="-55" dirty="0" smtClean="0">
                <a:solidFill>
                  <a:srgbClr val="FF0000"/>
                </a:solidFill>
                <a:latin typeface="Times New Roman" pitchFamily="18" charset="0"/>
                <a:cs typeface="Times New Roman" pitchFamily="18" charset="0"/>
              </a:rPr>
              <a:t>-</a:t>
            </a:r>
            <a:r>
              <a:rPr sz="3600" spc="-20" dirty="0" smtClean="0">
                <a:solidFill>
                  <a:srgbClr val="FF0000"/>
                </a:solidFill>
                <a:latin typeface="Times New Roman" pitchFamily="18" charset="0"/>
                <a:cs typeface="Times New Roman" pitchFamily="18" charset="0"/>
              </a:rPr>
              <a:t>2017</a:t>
            </a:r>
            <a:endParaRPr sz="3600" dirty="0">
              <a:latin typeface="Times New Roman" pitchFamily="18" charset="0"/>
              <a:cs typeface="Times New Roman" pitchFamily="18" charset="0"/>
            </a:endParaRPr>
          </a:p>
        </p:txBody>
      </p:sp>
      <p:sp>
        <p:nvSpPr>
          <p:cNvPr id="3" name="object 3"/>
          <p:cNvSpPr txBox="1"/>
          <p:nvPr/>
        </p:nvSpPr>
        <p:spPr>
          <a:xfrm>
            <a:off x="1422020" y="1252693"/>
            <a:ext cx="8538845" cy="3002745"/>
          </a:xfrm>
          <a:prstGeom prst="rect">
            <a:avLst/>
          </a:prstGeom>
        </p:spPr>
        <p:txBody>
          <a:bodyPr vert="horz" wrap="square" lIns="0" tIns="98425" rIns="0" bIns="0" rtlCol="0">
            <a:spAutoFit/>
          </a:bodyPr>
          <a:lstStyle/>
          <a:p>
            <a:pPr marL="240029" indent="-227329">
              <a:lnSpc>
                <a:spcPct val="100000"/>
              </a:lnSpc>
              <a:spcBef>
                <a:spcPts val="775"/>
              </a:spcBef>
              <a:buFont typeface="Arial MT"/>
              <a:buChar char="•"/>
              <a:tabLst>
                <a:tab pos="240029" algn="l"/>
              </a:tabLst>
            </a:pPr>
            <a:r>
              <a:rPr sz="2800" dirty="0">
                <a:latin typeface="Times New Roman" pitchFamily="18" charset="0"/>
                <a:cs typeface="Times New Roman" pitchFamily="18" charset="0"/>
              </a:rPr>
              <a:t>Sigara</a:t>
            </a:r>
            <a:r>
              <a:rPr sz="2800" spc="-80" dirty="0">
                <a:latin typeface="Times New Roman" pitchFamily="18" charset="0"/>
                <a:cs typeface="Times New Roman" pitchFamily="18" charset="0"/>
              </a:rPr>
              <a:t> </a:t>
            </a:r>
            <a:r>
              <a:rPr sz="2800" dirty="0">
                <a:latin typeface="Times New Roman" pitchFamily="18" charset="0"/>
                <a:cs typeface="Times New Roman" pitchFamily="18" charset="0"/>
              </a:rPr>
              <a:t>İçmemek</a:t>
            </a:r>
            <a:r>
              <a:rPr sz="2800" spc="-75" dirty="0">
                <a:latin typeface="Times New Roman" pitchFamily="18" charset="0"/>
                <a:cs typeface="Times New Roman" pitchFamily="18" charset="0"/>
              </a:rPr>
              <a:t> </a:t>
            </a:r>
            <a:r>
              <a:rPr sz="2800" spc="-25" dirty="0">
                <a:solidFill>
                  <a:srgbClr val="C00000"/>
                </a:solidFill>
                <a:latin typeface="Times New Roman" pitchFamily="18" charset="0"/>
                <a:cs typeface="Times New Roman" pitchFamily="18" charset="0"/>
              </a:rPr>
              <a:t>(0)</a:t>
            </a:r>
            <a:endParaRPr sz="2800" dirty="0">
              <a:latin typeface="Times New Roman" pitchFamily="18" charset="0"/>
              <a:cs typeface="Times New Roman" pitchFamily="18" charset="0"/>
            </a:endParaRPr>
          </a:p>
          <a:p>
            <a:pPr marL="240029" indent="-227329">
              <a:lnSpc>
                <a:spcPct val="100000"/>
              </a:lnSpc>
              <a:spcBef>
                <a:spcPts val="675"/>
              </a:spcBef>
              <a:buFont typeface="Arial MT"/>
              <a:buChar char="•"/>
              <a:tabLst>
                <a:tab pos="240029" algn="l"/>
              </a:tabLst>
            </a:pPr>
            <a:r>
              <a:rPr sz="2800" dirty="0">
                <a:latin typeface="Times New Roman" pitchFamily="18" charset="0"/>
                <a:cs typeface="Times New Roman" pitchFamily="18" charset="0"/>
              </a:rPr>
              <a:t>Günlük</a:t>
            </a:r>
            <a:r>
              <a:rPr sz="2800" spc="-50" dirty="0">
                <a:latin typeface="Times New Roman" pitchFamily="18" charset="0"/>
                <a:cs typeface="Times New Roman" pitchFamily="18" charset="0"/>
              </a:rPr>
              <a:t> </a:t>
            </a:r>
            <a:r>
              <a:rPr sz="2800" dirty="0">
                <a:latin typeface="Times New Roman" pitchFamily="18" charset="0"/>
                <a:cs typeface="Times New Roman" pitchFamily="18" charset="0"/>
              </a:rPr>
              <a:t>en</a:t>
            </a:r>
            <a:r>
              <a:rPr sz="2800" spc="-65" dirty="0">
                <a:latin typeface="Times New Roman" pitchFamily="18" charset="0"/>
                <a:cs typeface="Times New Roman" pitchFamily="18" charset="0"/>
              </a:rPr>
              <a:t> </a:t>
            </a:r>
            <a:r>
              <a:rPr sz="2800" dirty="0">
                <a:latin typeface="Times New Roman" pitchFamily="18" charset="0"/>
                <a:cs typeface="Times New Roman" pitchFamily="18" charset="0"/>
              </a:rPr>
              <a:t>az</a:t>
            </a:r>
            <a:r>
              <a:rPr sz="2800" spc="-75" dirty="0">
                <a:latin typeface="Times New Roman" pitchFamily="18" charset="0"/>
                <a:cs typeface="Times New Roman" pitchFamily="18" charset="0"/>
              </a:rPr>
              <a:t> </a:t>
            </a:r>
            <a:r>
              <a:rPr sz="2800" dirty="0">
                <a:latin typeface="Times New Roman" pitchFamily="18" charset="0"/>
                <a:cs typeface="Times New Roman" pitchFamily="18" charset="0"/>
              </a:rPr>
              <a:t>5</a:t>
            </a:r>
            <a:r>
              <a:rPr sz="2800" spc="-70" dirty="0">
                <a:latin typeface="Times New Roman" pitchFamily="18" charset="0"/>
                <a:cs typeface="Times New Roman" pitchFamily="18" charset="0"/>
              </a:rPr>
              <a:t> </a:t>
            </a:r>
            <a:r>
              <a:rPr sz="2800" dirty="0">
                <a:latin typeface="Times New Roman" pitchFamily="18" charset="0"/>
                <a:cs typeface="Times New Roman" pitchFamily="18" charset="0"/>
              </a:rPr>
              <a:t>porsiyon</a:t>
            </a:r>
            <a:r>
              <a:rPr sz="2800" spc="-45" dirty="0">
                <a:latin typeface="Times New Roman" pitchFamily="18" charset="0"/>
                <a:cs typeface="Times New Roman" pitchFamily="18" charset="0"/>
              </a:rPr>
              <a:t> </a:t>
            </a:r>
            <a:r>
              <a:rPr sz="2800" spc="-10" dirty="0">
                <a:latin typeface="Times New Roman" pitchFamily="18" charset="0"/>
                <a:cs typeface="Times New Roman" pitchFamily="18" charset="0"/>
              </a:rPr>
              <a:t>sebze</a:t>
            </a:r>
            <a:r>
              <a:rPr sz="2800" spc="-70" dirty="0">
                <a:latin typeface="Times New Roman" pitchFamily="18" charset="0"/>
                <a:cs typeface="Times New Roman" pitchFamily="18" charset="0"/>
              </a:rPr>
              <a:t> </a:t>
            </a:r>
            <a:r>
              <a:rPr sz="2800" dirty="0">
                <a:latin typeface="Times New Roman" pitchFamily="18" charset="0"/>
                <a:cs typeface="Times New Roman" pitchFamily="18" charset="0"/>
              </a:rPr>
              <a:t>meyve</a:t>
            </a:r>
            <a:r>
              <a:rPr sz="2800" spc="-70" dirty="0">
                <a:latin typeface="Times New Roman" pitchFamily="18" charset="0"/>
                <a:cs typeface="Times New Roman" pitchFamily="18" charset="0"/>
              </a:rPr>
              <a:t> </a:t>
            </a:r>
            <a:r>
              <a:rPr sz="2800" spc="-10" dirty="0">
                <a:latin typeface="Times New Roman" pitchFamily="18" charset="0"/>
                <a:cs typeface="Times New Roman" pitchFamily="18" charset="0"/>
              </a:rPr>
              <a:t>tüketmek</a:t>
            </a:r>
            <a:r>
              <a:rPr sz="2800" spc="-60" dirty="0">
                <a:latin typeface="Times New Roman" pitchFamily="18" charset="0"/>
                <a:cs typeface="Times New Roman" pitchFamily="18" charset="0"/>
              </a:rPr>
              <a:t> </a:t>
            </a:r>
            <a:r>
              <a:rPr sz="2800" spc="-25" dirty="0">
                <a:solidFill>
                  <a:srgbClr val="C00000"/>
                </a:solidFill>
                <a:latin typeface="Times New Roman" pitchFamily="18" charset="0"/>
                <a:cs typeface="Times New Roman" pitchFamily="18" charset="0"/>
              </a:rPr>
              <a:t>(5)</a:t>
            </a:r>
            <a:endParaRPr sz="2800" dirty="0">
              <a:latin typeface="Times New Roman" pitchFamily="18" charset="0"/>
              <a:cs typeface="Times New Roman" pitchFamily="18" charset="0"/>
            </a:endParaRPr>
          </a:p>
          <a:p>
            <a:pPr marL="240029" indent="-227329">
              <a:lnSpc>
                <a:spcPts val="3195"/>
              </a:lnSpc>
              <a:spcBef>
                <a:spcPts val="660"/>
              </a:spcBef>
              <a:buFont typeface="Arial MT"/>
              <a:buChar char="•"/>
              <a:tabLst>
                <a:tab pos="240029" algn="l"/>
              </a:tabLst>
            </a:pPr>
            <a:r>
              <a:rPr sz="2800" dirty="0">
                <a:latin typeface="Times New Roman" pitchFamily="18" charset="0"/>
                <a:cs typeface="Times New Roman" pitchFamily="18" charset="0"/>
              </a:rPr>
              <a:t>Günlük</a:t>
            </a:r>
            <a:r>
              <a:rPr sz="2800" spc="-45" dirty="0">
                <a:latin typeface="Times New Roman" pitchFamily="18" charset="0"/>
                <a:cs typeface="Times New Roman" pitchFamily="18" charset="0"/>
              </a:rPr>
              <a:t> </a:t>
            </a:r>
            <a:r>
              <a:rPr sz="2800" dirty="0">
                <a:latin typeface="Times New Roman" pitchFamily="18" charset="0"/>
                <a:cs typeface="Times New Roman" pitchFamily="18" charset="0"/>
              </a:rPr>
              <a:t>en</a:t>
            </a:r>
            <a:r>
              <a:rPr sz="2800" spc="-60" dirty="0">
                <a:latin typeface="Times New Roman" pitchFamily="18" charset="0"/>
                <a:cs typeface="Times New Roman" pitchFamily="18" charset="0"/>
              </a:rPr>
              <a:t> </a:t>
            </a:r>
            <a:r>
              <a:rPr sz="2800" dirty="0">
                <a:latin typeface="Times New Roman" pitchFamily="18" charset="0"/>
                <a:cs typeface="Times New Roman" pitchFamily="18" charset="0"/>
              </a:rPr>
              <a:t>az</a:t>
            </a:r>
            <a:r>
              <a:rPr sz="2800" spc="-75" dirty="0">
                <a:latin typeface="Times New Roman" pitchFamily="18" charset="0"/>
                <a:cs typeface="Times New Roman" pitchFamily="18" charset="0"/>
              </a:rPr>
              <a:t> </a:t>
            </a:r>
            <a:r>
              <a:rPr sz="2800" dirty="0">
                <a:latin typeface="Times New Roman" pitchFamily="18" charset="0"/>
                <a:cs typeface="Times New Roman" pitchFamily="18" charset="0"/>
              </a:rPr>
              <a:t>10</a:t>
            </a:r>
            <a:r>
              <a:rPr sz="2800" spc="-50" dirty="0">
                <a:latin typeface="Times New Roman" pitchFamily="18" charset="0"/>
                <a:cs typeface="Times New Roman" pitchFamily="18" charset="0"/>
              </a:rPr>
              <a:t> </a:t>
            </a:r>
            <a:r>
              <a:rPr sz="2800" dirty="0">
                <a:latin typeface="Times New Roman" pitchFamily="18" charset="0"/>
                <a:cs typeface="Times New Roman" pitchFamily="18" charset="0"/>
              </a:rPr>
              <a:t>dakika</a:t>
            </a:r>
            <a:r>
              <a:rPr sz="2800" spc="-60" dirty="0">
                <a:latin typeface="Times New Roman" pitchFamily="18" charset="0"/>
                <a:cs typeface="Times New Roman" pitchFamily="18" charset="0"/>
              </a:rPr>
              <a:t> </a:t>
            </a:r>
            <a:r>
              <a:rPr sz="2800" dirty="0">
                <a:latin typeface="Times New Roman" pitchFamily="18" charset="0"/>
                <a:cs typeface="Times New Roman" pitchFamily="18" charset="0"/>
              </a:rPr>
              <a:t>stersle</a:t>
            </a:r>
            <a:r>
              <a:rPr sz="2800" spc="-65" dirty="0">
                <a:latin typeface="Times New Roman" pitchFamily="18" charset="0"/>
                <a:cs typeface="Times New Roman" pitchFamily="18" charset="0"/>
              </a:rPr>
              <a:t> </a:t>
            </a:r>
            <a:r>
              <a:rPr sz="2800" dirty="0">
                <a:latin typeface="Times New Roman" pitchFamily="18" charset="0"/>
                <a:cs typeface="Times New Roman" pitchFamily="18" charset="0"/>
              </a:rPr>
              <a:t>başetmek</a:t>
            </a:r>
            <a:r>
              <a:rPr sz="2800" spc="-60" dirty="0">
                <a:latin typeface="Times New Roman" pitchFamily="18" charset="0"/>
                <a:cs typeface="Times New Roman" pitchFamily="18" charset="0"/>
              </a:rPr>
              <a:t> </a:t>
            </a:r>
            <a:r>
              <a:rPr sz="2800" dirty="0">
                <a:latin typeface="Times New Roman" pitchFamily="18" charset="0"/>
                <a:cs typeface="Times New Roman" pitchFamily="18" charset="0"/>
              </a:rPr>
              <a:t>için</a:t>
            </a:r>
            <a:r>
              <a:rPr sz="2800" spc="-50" dirty="0">
                <a:latin typeface="Times New Roman" pitchFamily="18" charset="0"/>
                <a:cs typeface="Times New Roman" pitchFamily="18" charset="0"/>
              </a:rPr>
              <a:t> </a:t>
            </a:r>
            <a:r>
              <a:rPr sz="2800" dirty="0">
                <a:latin typeface="Times New Roman" pitchFamily="18" charset="0"/>
                <a:cs typeface="Times New Roman" pitchFamily="18" charset="0"/>
              </a:rPr>
              <a:t>bir</a:t>
            </a:r>
            <a:r>
              <a:rPr sz="2800" spc="-65" dirty="0">
                <a:latin typeface="Times New Roman" pitchFamily="18" charset="0"/>
                <a:cs typeface="Times New Roman" pitchFamily="18" charset="0"/>
              </a:rPr>
              <a:t> </a:t>
            </a:r>
            <a:r>
              <a:rPr sz="2800" spc="-10" dirty="0">
                <a:latin typeface="Times New Roman" pitchFamily="18" charset="0"/>
                <a:cs typeface="Times New Roman" pitchFamily="18" charset="0"/>
              </a:rPr>
              <a:t>girişimde</a:t>
            </a:r>
            <a:endParaRPr sz="2800" dirty="0">
              <a:latin typeface="Times New Roman" pitchFamily="18" charset="0"/>
              <a:cs typeface="Times New Roman" pitchFamily="18" charset="0"/>
            </a:endParaRPr>
          </a:p>
          <a:p>
            <a:pPr marL="241300">
              <a:lnSpc>
                <a:spcPts val="3195"/>
              </a:lnSpc>
            </a:pPr>
            <a:r>
              <a:rPr sz="2800" dirty="0">
                <a:latin typeface="Times New Roman" pitchFamily="18" charset="0"/>
                <a:cs typeface="Times New Roman" pitchFamily="18" charset="0"/>
              </a:rPr>
              <a:t>bulunmak</a:t>
            </a:r>
            <a:r>
              <a:rPr sz="2800" spc="-100" dirty="0">
                <a:latin typeface="Times New Roman" pitchFamily="18" charset="0"/>
                <a:cs typeface="Times New Roman" pitchFamily="18" charset="0"/>
              </a:rPr>
              <a:t> </a:t>
            </a:r>
            <a:r>
              <a:rPr sz="2800" spc="-20" dirty="0">
                <a:solidFill>
                  <a:srgbClr val="C00000"/>
                </a:solidFill>
                <a:latin typeface="Times New Roman" pitchFamily="18" charset="0"/>
                <a:cs typeface="Times New Roman" pitchFamily="18" charset="0"/>
              </a:rPr>
              <a:t>(10)</a:t>
            </a:r>
            <a:endParaRPr sz="2800" dirty="0">
              <a:latin typeface="Times New Roman" pitchFamily="18" charset="0"/>
              <a:cs typeface="Times New Roman" pitchFamily="18" charset="0"/>
            </a:endParaRPr>
          </a:p>
          <a:p>
            <a:pPr marL="240029" indent="-227329">
              <a:lnSpc>
                <a:spcPct val="100000"/>
              </a:lnSpc>
              <a:spcBef>
                <a:spcPts val="660"/>
              </a:spcBef>
              <a:buFont typeface="Arial MT"/>
              <a:buChar char="•"/>
              <a:tabLst>
                <a:tab pos="240029" algn="l"/>
              </a:tabLst>
            </a:pPr>
            <a:r>
              <a:rPr sz="2800" dirty="0">
                <a:latin typeface="Times New Roman" pitchFamily="18" charset="0"/>
                <a:cs typeface="Times New Roman" pitchFamily="18" charset="0"/>
              </a:rPr>
              <a:t>BKİ</a:t>
            </a:r>
            <a:r>
              <a:rPr sz="2800" spc="-75" dirty="0">
                <a:latin typeface="Times New Roman" pitchFamily="18" charset="0"/>
                <a:cs typeface="Times New Roman" pitchFamily="18" charset="0"/>
              </a:rPr>
              <a:t> </a:t>
            </a:r>
            <a:r>
              <a:rPr sz="2800" dirty="0">
                <a:latin typeface="Times New Roman" pitchFamily="18" charset="0"/>
                <a:cs typeface="Times New Roman" pitchFamily="18" charset="0"/>
              </a:rPr>
              <a:t>30’un</a:t>
            </a:r>
            <a:r>
              <a:rPr sz="2800" spc="-35" dirty="0">
                <a:latin typeface="Times New Roman" pitchFamily="18" charset="0"/>
                <a:cs typeface="Times New Roman" pitchFamily="18" charset="0"/>
              </a:rPr>
              <a:t> </a:t>
            </a:r>
            <a:r>
              <a:rPr sz="2800" dirty="0">
                <a:latin typeface="Times New Roman" pitchFamily="18" charset="0"/>
                <a:cs typeface="Times New Roman" pitchFamily="18" charset="0"/>
              </a:rPr>
              <a:t>altında</a:t>
            </a:r>
            <a:r>
              <a:rPr sz="2800" spc="-60" dirty="0">
                <a:latin typeface="Times New Roman" pitchFamily="18" charset="0"/>
                <a:cs typeface="Times New Roman" pitchFamily="18" charset="0"/>
              </a:rPr>
              <a:t> </a:t>
            </a:r>
            <a:r>
              <a:rPr sz="2800" dirty="0">
                <a:latin typeface="Times New Roman" pitchFamily="18" charset="0"/>
                <a:cs typeface="Times New Roman" pitchFamily="18" charset="0"/>
              </a:rPr>
              <a:t>tutmak</a:t>
            </a:r>
            <a:r>
              <a:rPr sz="2800" spc="-45" dirty="0">
                <a:latin typeface="Times New Roman" pitchFamily="18" charset="0"/>
                <a:cs typeface="Times New Roman" pitchFamily="18" charset="0"/>
              </a:rPr>
              <a:t> </a:t>
            </a:r>
            <a:r>
              <a:rPr sz="2800" spc="-20" dirty="0">
                <a:solidFill>
                  <a:srgbClr val="C00000"/>
                </a:solidFill>
                <a:latin typeface="Times New Roman" pitchFamily="18" charset="0"/>
                <a:cs typeface="Times New Roman" pitchFamily="18" charset="0"/>
              </a:rPr>
              <a:t>(30)</a:t>
            </a:r>
            <a:endParaRPr sz="2800" dirty="0">
              <a:latin typeface="Times New Roman" pitchFamily="18" charset="0"/>
              <a:cs typeface="Times New Roman" pitchFamily="18" charset="0"/>
            </a:endParaRPr>
          </a:p>
          <a:p>
            <a:pPr marL="240029" indent="-227329">
              <a:lnSpc>
                <a:spcPct val="100000"/>
              </a:lnSpc>
              <a:spcBef>
                <a:spcPts val="675"/>
              </a:spcBef>
              <a:buFont typeface="Arial MT"/>
              <a:buChar char="•"/>
              <a:tabLst>
                <a:tab pos="240029" algn="l"/>
              </a:tabLst>
            </a:pPr>
            <a:r>
              <a:rPr sz="2800" dirty="0">
                <a:latin typeface="Times New Roman" pitchFamily="18" charset="0"/>
                <a:cs typeface="Times New Roman" pitchFamily="18" charset="0"/>
              </a:rPr>
              <a:t>Haftalık</a:t>
            </a:r>
            <a:r>
              <a:rPr sz="2800" spc="-65" dirty="0">
                <a:latin typeface="Times New Roman" pitchFamily="18" charset="0"/>
                <a:cs typeface="Times New Roman" pitchFamily="18" charset="0"/>
              </a:rPr>
              <a:t> </a:t>
            </a:r>
            <a:r>
              <a:rPr sz="2800" dirty="0">
                <a:latin typeface="Times New Roman" pitchFamily="18" charset="0"/>
                <a:cs typeface="Times New Roman" pitchFamily="18" charset="0"/>
              </a:rPr>
              <a:t>toplam</a:t>
            </a:r>
            <a:r>
              <a:rPr sz="2800" spc="-55" dirty="0">
                <a:latin typeface="Times New Roman" pitchFamily="18" charset="0"/>
                <a:cs typeface="Times New Roman" pitchFamily="18" charset="0"/>
              </a:rPr>
              <a:t> </a:t>
            </a:r>
            <a:r>
              <a:rPr sz="2800" dirty="0">
                <a:latin typeface="Times New Roman" pitchFamily="18" charset="0"/>
                <a:cs typeface="Times New Roman" pitchFamily="18" charset="0"/>
              </a:rPr>
              <a:t>en</a:t>
            </a:r>
            <a:r>
              <a:rPr sz="2800" spc="-60" dirty="0">
                <a:latin typeface="Times New Roman" pitchFamily="18" charset="0"/>
                <a:cs typeface="Times New Roman" pitchFamily="18" charset="0"/>
              </a:rPr>
              <a:t> </a:t>
            </a:r>
            <a:r>
              <a:rPr sz="2800" dirty="0">
                <a:latin typeface="Times New Roman" pitchFamily="18" charset="0"/>
                <a:cs typeface="Times New Roman" pitchFamily="18" charset="0"/>
              </a:rPr>
              <a:t>az</a:t>
            </a:r>
            <a:r>
              <a:rPr sz="2800" spc="-70" dirty="0">
                <a:latin typeface="Times New Roman" pitchFamily="18" charset="0"/>
                <a:cs typeface="Times New Roman" pitchFamily="18" charset="0"/>
              </a:rPr>
              <a:t> </a:t>
            </a:r>
            <a:r>
              <a:rPr sz="2800" dirty="0">
                <a:latin typeface="Times New Roman" pitchFamily="18" charset="0"/>
                <a:cs typeface="Times New Roman" pitchFamily="18" charset="0"/>
              </a:rPr>
              <a:t>150</a:t>
            </a:r>
            <a:r>
              <a:rPr sz="2800" spc="-50" dirty="0">
                <a:latin typeface="Times New Roman" pitchFamily="18" charset="0"/>
                <a:cs typeface="Times New Roman" pitchFamily="18" charset="0"/>
              </a:rPr>
              <a:t> </a:t>
            </a:r>
            <a:r>
              <a:rPr sz="2800" dirty="0">
                <a:latin typeface="Times New Roman" pitchFamily="18" charset="0"/>
                <a:cs typeface="Times New Roman" pitchFamily="18" charset="0"/>
              </a:rPr>
              <a:t>dakika</a:t>
            </a:r>
            <a:r>
              <a:rPr sz="2800" spc="-45" dirty="0">
                <a:latin typeface="Times New Roman" pitchFamily="18" charset="0"/>
                <a:cs typeface="Times New Roman" pitchFamily="18" charset="0"/>
              </a:rPr>
              <a:t> </a:t>
            </a:r>
            <a:r>
              <a:rPr sz="2800" dirty="0">
                <a:latin typeface="Times New Roman" pitchFamily="18" charset="0"/>
                <a:cs typeface="Times New Roman" pitchFamily="18" charset="0"/>
              </a:rPr>
              <a:t>yürüyüş</a:t>
            </a:r>
            <a:r>
              <a:rPr sz="2800" spc="-5" dirty="0">
                <a:latin typeface="Times New Roman" pitchFamily="18" charset="0"/>
                <a:cs typeface="Times New Roman" pitchFamily="18" charset="0"/>
              </a:rPr>
              <a:t> </a:t>
            </a:r>
            <a:r>
              <a:rPr sz="2800" spc="-10" dirty="0">
                <a:solidFill>
                  <a:srgbClr val="C00000"/>
                </a:solidFill>
                <a:latin typeface="Times New Roman" pitchFamily="18" charset="0"/>
                <a:cs typeface="Times New Roman" pitchFamily="18" charset="0"/>
              </a:rPr>
              <a:t>(150)</a:t>
            </a:r>
            <a:endParaRPr sz="2800" dirty="0">
              <a:latin typeface="Times New Roman" pitchFamily="18" charset="0"/>
              <a:cs typeface="Times New Roman" pitchFamily="18" charset="0"/>
            </a:endParaRPr>
          </a:p>
        </p:txBody>
      </p:sp>
      <p:sp>
        <p:nvSpPr>
          <p:cNvPr id="4" name="object 4"/>
          <p:cNvSpPr txBox="1"/>
          <p:nvPr/>
        </p:nvSpPr>
        <p:spPr>
          <a:xfrm>
            <a:off x="4741929" y="6414620"/>
            <a:ext cx="2708275" cy="228909"/>
          </a:xfrm>
          <a:prstGeom prst="rect">
            <a:avLst/>
          </a:prstGeom>
        </p:spPr>
        <p:txBody>
          <a:bodyPr vert="horz" wrap="square" lIns="0" tIns="13335" rIns="0" bIns="0" rtlCol="0">
            <a:spAutoFit/>
          </a:bodyPr>
          <a:lstStyle/>
          <a:p>
            <a:pPr marL="12700">
              <a:lnSpc>
                <a:spcPct val="100000"/>
              </a:lnSpc>
              <a:spcBef>
                <a:spcPts val="105"/>
              </a:spcBef>
            </a:pPr>
            <a:r>
              <a:rPr sz="1400" dirty="0">
                <a:solidFill>
                  <a:srgbClr val="E7E6E6"/>
                </a:solidFill>
                <a:latin typeface="Arial MT"/>
                <a:cs typeface="Arial MT"/>
              </a:rPr>
              <a:t>çukurova</a:t>
            </a:r>
            <a:r>
              <a:rPr sz="1400" spc="-60" dirty="0">
                <a:solidFill>
                  <a:srgbClr val="E7E6E6"/>
                </a:solidFill>
                <a:latin typeface="Arial MT"/>
                <a:cs typeface="Arial MT"/>
              </a:rPr>
              <a:t> </a:t>
            </a:r>
            <a:r>
              <a:rPr sz="1400" dirty="0">
                <a:solidFill>
                  <a:srgbClr val="E7E6E6"/>
                </a:solidFill>
                <a:latin typeface="Arial MT"/>
                <a:cs typeface="Arial MT"/>
              </a:rPr>
              <a:t>aile</a:t>
            </a:r>
            <a:r>
              <a:rPr sz="1400" spc="-25" dirty="0">
                <a:solidFill>
                  <a:srgbClr val="E7E6E6"/>
                </a:solidFill>
                <a:latin typeface="Arial MT"/>
                <a:cs typeface="Arial MT"/>
              </a:rPr>
              <a:t> </a:t>
            </a:r>
            <a:r>
              <a:rPr sz="1400" spc="-75" dirty="0">
                <a:solidFill>
                  <a:srgbClr val="E7E6E6"/>
                </a:solidFill>
                <a:latin typeface="Arial MT"/>
                <a:cs typeface="Arial MT"/>
              </a:rPr>
              <a:t>hekimliği</a:t>
            </a:r>
            <a:r>
              <a:rPr sz="1400" spc="-35" dirty="0">
                <a:solidFill>
                  <a:srgbClr val="E7E6E6"/>
                </a:solidFill>
                <a:latin typeface="Arial MT"/>
                <a:cs typeface="Arial MT"/>
              </a:rPr>
              <a:t> </a:t>
            </a:r>
            <a:r>
              <a:rPr sz="1400" dirty="0">
                <a:solidFill>
                  <a:srgbClr val="E7E6E6"/>
                </a:solidFill>
                <a:latin typeface="Arial MT"/>
                <a:cs typeface="Arial MT"/>
              </a:rPr>
              <a:t>birinci</a:t>
            </a:r>
            <a:r>
              <a:rPr sz="1400" spc="-30" dirty="0">
                <a:solidFill>
                  <a:srgbClr val="E7E6E6"/>
                </a:solidFill>
                <a:latin typeface="Arial MT"/>
                <a:cs typeface="Arial MT"/>
              </a:rPr>
              <a:t> </a:t>
            </a:r>
            <a:r>
              <a:rPr sz="1400" spc="-20" dirty="0">
                <a:solidFill>
                  <a:srgbClr val="E7E6E6"/>
                </a:solidFill>
                <a:latin typeface="Arial MT"/>
                <a:cs typeface="Arial MT"/>
              </a:rPr>
              <a:t>sınıf</a:t>
            </a:r>
            <a:endParaRPr sz="1400" dirty="0">
              <a:latin typeface="Arial MT"/>
              <a:cs typeface="Arial MT"/>
            </a:endParaRPr>
          </a:p>
        </p:txBody>
      </p:sp>
      <p:sp>
        <p:nvSpPr>
          <p:cNvPr id="5" name="object 5"/>
          <p:cNvSpPr txBox="1"/>
          <p:nvPr/>
        </p:nvSpPr>
        <p:spPr>
          <a:xfrm>
            <a:off x="11051540" y="6414620"/>
            <a:ext cx="223520" cy="228909"/>
          </a:xfrm>
          <a:prstGeom prst="rect">
            <a:avLst/>
          </a:prstGeom>
        </p:spPr>
        <p:txBody>
          <a:bodyPr vert="horz" wrap="square" lIns="0" tIns="13335" rIns="0" bIns="0" rtlCol="0">
            <a:spAutoFit/>
          </a:bodyPr>
          <a:lstStyle/>
          <a:p>
            <a:pPr marL="12700">
              <a:lnSpc>
                <a:spcPct val="100000"/>
              </a:lnSpc>
              <a:spcBef>
                <a:spcPts val="105"/>
              </a:spcBef>
            </a:pPr>
            <a:r>
              <a:rPr sz="1400" spc="-25" dirty="0">
                <a:solidFill>
                  <a:srgbClr val="E7E6E6"/>
                </a:solidFill>
                <a:latin typeface="Arial MT"/>
                <a:cs typeface="Arial MT"/>
              </a:rPr>
              <a:t>20</a:t>
            </a:r>
            <a:endParaRPr sz="1400">
              <a:latin typeface="Arial MT"/>
              <a:cs typeface="Arial M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7987" y="782776"/>
            <a:ext cx="10341684" cy="629018"/>
          </a:xfrm>
          <a:prstGeom prst="rect">
            <a:avLst/>
          </a:prstGeom>
        </p:spPr>
        <p:txBody>
          <a:bodyPr vert="horz" wrap="square" lIns="0" tIns="13335" rIns="0" bIns="0" rtlCol="0">
            <a:spAutoFit/>
          </a:bodyPr>
          <a:lstStyle/>
          <a:p>
            <a:pPr marL="12700">
              <a:lnSpc>
                <a:spcPct val="100000"/>
              </a:lnSpc>
              <a:spcBef>
                <a:spcPts val="105"/>
              </a:spcBef>
            </a:pPr>
            <a:r>
              <a:rPr dirty="0"/>
              <a:t>Sürdürülebilir</a:t>
            </a:r>
            <a:r>
              <a:rPr spc="-95" dirty="0"/>
              <a:t> </a:t>
            </a:r>
            <a:r>
              <a:rPr dirty="0"/>
              <a:t>Kalkınma</a:t>
            </a:r>
            <a:r>
              <a:rPr spc="-65" dirty="0"/>
              <a:t> </a:t>
            </a:r>
            <a:r>
              <a:rPr spc="-10" dirty="0"/>
              <a:t>Amaçları-</a:t>
            </a:r>
            <a:r>
              <a:rPr spc="-20" dirty="0"/>
              <a:t>2030</a:t>
            </a:r>
          </a:p>
        </p:txBody>
      </p:sp>
      <p:sp>
        <p:nvSpPr>
          <p:cNvPr id="3" name="object 3"/>
          <p:cNvSpPr txBox="1"/>
          <p:nvPr/>
        </p:nvSpPr>
        <p:spPr>
          <a:xfrm>
            <a:off x="916941" y="1806908"/>
            <a:ext cx="10970259" cy="3800399"/>
          </a:xfrm>
          <a:prstGeom prst="rect">
            <a:avLst/>
          </a:prstGeom>
        </p:spPr>
        <p:txBody>
          <a:bodyPr vert="horz" wrap="square" lIns="0" tIns="60325" rIns="0" bIns="0" rtlCol="0">
            <a:spAutoFit/>
          </a:bodyPr>
          <a:lstStyle/>
          <a:p>
            <a:pPr marL="239395" marR="5080" indent="-227329">
              <a:lnSpc>
                <a:spcPts val="3030"/>
              </a:lnSpc>
              <a:spcBef>
                <a:spcPts val="475"/>
              </a:spcBef>
              <a:buChar char="•"/>
              <a:tabLst>
                <a:tab pos="241300" algn="l"/>
              </a:tabLst>
            </a:pPr>
            <a:r>
              <a:rPr sz="2800" dirty="0">
                <a:solidFill>
                  <a:srgbClr val="616161"/>
                </a:solidFill>
                <a:latin typeface="Times New Roman" panose="02020603050405020304" pitchFamily="18" charset="0"/>
                <a:cs typeface="Times New Roman" panose="02020603050405020304" pitchFamily="18" charset="0"/>
              </a:rPr>
              <a:t>Dünya</a:t>
            </a:r>
            <a:r>
              <a:rPr sz="2800" spc="-75" dirty="0">
                <a:solidFill>
                  <a:srgbClr val="616161"/>
                </a:solidFill>
                <a:latin typeface="Times New Roman" panose="02020603050405020304" pitchFamily="18" charset="0"/>
                <a:cs typeface="Times New Roman" panose="02020603050405020304" pitchFamily="18" charset="0"/>
              </a:rPr>
              <a:t> </a:t>
            </a:r>
            <a:r>
              <a:rPr sz="2800" dirty="0">
                <a:solidFill>
                  <a:srgbClr val="616161"/>
                </a:solidFill>
                <a:latin typeface="Times New Roman" panose="02020603050405020304" pitchFamily="18" charset="0"/>
                <a:cs typeface="Times New Roman" panose="02020603050405020304" pitchFamily="18" charset="0"/>
              </a:rPr>
              <a:t>Liderleri</a:t>
            </a:r>
            <a:r>
              <a:rPr sz="2800" spc="-65" dirty="0">
                <a:solidFill>
                  <a:srgbClr val="616161"/>
                </a:solidFill>
                <a:latin typeface="Times New Roman" panose="02020603050405020304" pitchFamily="18" charset="0"/>
                <a:cs typeface="Times New Roman" panose="02020603050405020304" pitchFamily="18" charset="0"/>
              </a:rPr>
              <a:t> </a:t>
            </a:r>
            <a:r>
              <a:rPr sz="2800" dirty="0">
                <a:solidFill>
                  <a:srgbClr val="616161"/>
                </a:solidFill>
                <a:latin typeface="Times New Roman" panose="02020603050405020304" pitchFamily="18" charset="0"/>
                <a:cs typeface="Times New Roman" panose="02020603050405020304" pitchFamily="18" charset="0"/>
              </a:rPr>
              <a:t>2015</a:t>
            </a:r>
            <a:r>
              <a:rPr sz="2800" spc="-85" dirty="0">
                <a:solidFill>
                  <a:srgbClr val="616161"/>
                </a:solidFill>
                <a:latin typeface="Times New Roman" panose="02020603050405020304" pitchFamily="18" charset="0"/>
                <a:cs typeface="Times New Roman" panose="02020603050405020304" pitchFamily="18" charset="0"/>
              </a:rPr>
              <a:t> </a:t>
            </a:r>
            <a:r>
              <a:rPr sz="2800" dirty="0">
                <a:solidFill>
                  <a:srgbClr val="616161"/>
                </a:solidFill>
                <a:latin typeface="Times New Roman" panose="02020603050405020304" pitchFamily="18" charset="0"/>
                <a:cs typeface="Times New Roman" panose="02020603050405020304" pitchFamily="18" charset="0"/>
              </a:rPr>
              <a:t>yılında,</a:t>
            </a:r>
            <a:r>
              <a:rPr sz="2800" spc="-80" dirty="0">
                <a:solidFill>
                  <a:srgbClr val="616161"/>
                </a:solidFill>
                <a:latin typeface="Times New Roman" panose="02020603050405020304" pitchFamily="18" charset="0"/>
                <a:cs typeface="Times New Roman" panose="02020603050405020304" pitchFamily="18" charset="0"/>
              </a:rPr>
              <a:t> </a:t>
            </a:r>
            <a:r>
              <a:rPr sz="2800" dirty="0">
                <a:solidFill>
                  <a:srgbClr val="616161"/>
                </a:solidFill>
                <a:latin typeface="Times New Roman" panose="02020603050405020304" pitchFamily="18" charset="0"/>
                <a:cs typeface="Times New Roman" panose="02020603050405020304" pitchFamily="18" charset="0"/>
              </a:rPr>
              <a:t>2030'a</a:t>
            </a:r>
            <a:r>
              <a:rPr sz="2800" spc="-75" dirty="0">
                <a:solidFill>
                  <a:srgbClr val="616161"/>
                </a:solidFill>
                <a:latin typeface="Times New Roman" panose="02020603050405020304" pitchFamily="18" charset="0"/>
                <a:cs typeface="Times New Roman" panose="02020603050405020304" pitchFamily="18" charset="0"/>
              </a:rPr>
              <a:t> </a:t>
            </a:r>
            <a:r>
              <a:rPr sz="2800" dirty="0">
                <a:solidFill>
                  <a:srgbClr val="616161"/>
                </a:solidFill>
                <a:latin typeface="Times New Roman" panose="02020603050405020304" pitchFamily="18" charset="0"/>
                <a:cs typeface="Times New Roman" panose="02020603050405020304" pitchFamily="18" charset="0"/>
              </a:rPr>
              <a:t>kadar</a:t>
            </a:r>
            <a:r>
              <a:rPr sz="2800" spc="-75" dirty="0">
                <a:solidFill>
                  <a:srgbClr val="616161"/>
                </a:solidFill>
                <a:latin typeface="Times New Roman" panose="02020603050405020304" pitchFamily="18" charset="0"/>
                <a:cs typeface="Times New Roman" panose="02020603050405020304" pitchFamily="18" charset="0"/>
              </a:rPr>
              <a:t> </a:t>
            </a:r>
            <a:r>
              <a:rPr sz="2800" dirty="0">
                <a:solidFill>
                  <a:srgbClr val="616161"/>
                </a:solidFill>
                <a:latin typeface="Times New Roman" panose="02020603050405020304" pitchFamily="18" charset="0"/>
                <a:cs typeface="Times New Roman" panose="02020603050405020304" pitchFamily="18" charset="0"/>
              </a:rPr>
              <a:t>3</a:t>
            </a:r>
            <a:r>
              <a:rPr sz="2800" spc="-80" dirty="0">
                <a:solidFill>
                  <a:srgbClr val="616161"/>
                </a:solidFill>
                <a:latin typeface="Times New Roman" panose="02020603050405020304" pitchFamily="18" charset="0"/>
                <a:cs typeface="Times New Roman" panose="02020603050405020304" pitchFamily="18" charset="0"/>
              </a:rPr>
              <a:t> </a:t>
            </a:r>
            <a:r>
              <a:rPr sz="2800" dirty="0" err="1" smtClean="0">
                <a:solidFill>
                  <a:srgbClr val="616161"/>
                </a:solidFill>
                <a:latin typeface="Times New Roman" panose="02020603050405020304" pitchFamily="18" charset="0"/>
                <a:cs typeface="Times New Roman" panose="02020603050405020304" pitchFamily="18" charset="0"/>
              </a:rPr>
              <a:t>öneml</a:t>
            </a:r>
            <a:r>
              <a:rPr lang="tr-TR" sz="2800" dirty="0" smtClean="0">
                <a:solidFill>
                  <a:srgbClr val="616161"/>
                </a:solidFill>
                <a:latin typeface="Times New Roman" panose="02020603050405020304" pitchFamily="18" charset="0"/>
                <a:cs typeface="Times New Roman" panose="02020603050405020304" pitchFamily="18" charset="0"/>
              </a:rPr>
              <a:t>i işi </a:t>
            </a:r>
            <a:r>
              <a:rPr sz="2800" spc="-195" dirty="0" err="1" smtClean="0">
                <a:solidFill>
                  <a:srgbClr val="616161"/>
                </a:solidFill>
                <a:latin typeface="Times New Roman" panose="02020603050405020304" pitchFamily="18" charset="0"/>
                <a:cs typeface="Times New Roman" panose="02020603050405020304" pitchFamily="18" charset="0"/>
              </a:rPr>
              <a:t>başarmak</a:t>
            </a:r>
            <a:r>
              <a:rPr sz="2800" dirty="0" smtClean="0">
                <a:solidFill>
                  <a:srgbClr val="616161"/>
                </a:solidFill>
                <a:latin typeface="Times New Roman" panose="02020603050405020304" pitchFamily="18" charset="0"/>
                <a:cs typeface="Times New Roman" panose="02020603050405020304" pitchFamily="18" charset="0"/>
              </a:rPr>
              <a:t> </a:t>
            </a:r>
            <a:r>
              <a:rPr sz="2800" dirty="0">
                <a:solidFill>
                  <a:srgbClr val="616161"/>
                </a:solidFill>
                <a:latin typeface="Times New Roman" panose="02020603050405020304" pitchFamily="18" charset="0"/>
                <a:cs typeface="Times New Roman" panose="02020603050405020304" pitchFamily="18" charset="0"/>
              </a:rPr>
              <a:t>için</a:t>
            </a:r>
            <a:r>
              <a:rPr sz="2800" spc="-80" dirty="0">
                <a:solidFill>
                  <a:srgbClr val="616161"/>
                </a:solidFill>
                <a:latin typeface="Times New Roman" panose="02020603050405020304" pitchFamily="18" charset="0"/>
                <a:cs typeface="Times New Roman" panose="02020603050405020304" pitchFamily="18" charset="0"/>
              </a:rPr>
              <a:t> </a:t>
            </a:r>
            <a:r>
              <a:rPr sz="2800" dirty="0">
                <a:solidFill>
                  <a:srgbClr val="616161"/>
                </a:solidFill>
                <a:latin typeface="Times New Roman" panose="02020603050405020304" pitchFamily="18" charset="0"/>
                <a:cs typeface="Times New Roman" panose="02020603050405020304" pitchFamily="18" charset="0"/>
              </a:rPr>
              <a:t>17</a:t>
            </a:r>
            <a:r>
              <a:rPr sz="2800" spc="-40" dirty="0">
                <a:solidFill>
                  <a:srgbClr val="616161"/>
                </a:solidFill>
                <a:latin typeface="Times New Roman" panose="02020603050405020304" pitchFamily="18" charset="0"/>
                <a:cs typeface="Times New Roman" panose="02020603050405020304" pitchFamily="18" charset="0"/>
              </a:rPr>
              <a:t> </a:t>
            </a:r>
            <a:r>
              <a:rPr sz="2800" spc="-10" dirty="0">
                <a:solidFill>
                  <a:srgbClr val="616161"/>
                </a:solidFill>
                <a:latin typeface="Times New Roman" panose="02020603050405020304" pitchFamily="18" charset="0"/>
                <a:cs typeface="Times New Roman" panose="02020603050405020304" pitchFamily="18" charset="0"/>
              </a:rPr>
              <a:t>Küresel</a:t>
            </a:r>
            <a:r>
              <a:rPr sz="2800" spc="-180" dirty="0">
                <a:solidFill>
                  <a:srgbClr val="616161"/>
                </a:solidFill>
                <a:latin typeface="Times New Roman" panose="02020603050405020304" pitchFamily="18" charset="0"/>
                <a:cs typeface="Times New Roman" panose="02020603050405020304" pitchFamily="18" charset="0"/>
              </a:rPr>
              <a:t> </a:t>
            </a:r>
            <a:r>
              <a:rPr sz="2800" dirty="0">
                <a:solidFill>
                  <a:srgbClr val="616161"/>
                </a:solidFill>
                <a:latin typeface="Times New Roman" panose="02020603050405020304" pitchFamily="18" charset="0"/>
                <a:cs typeface="Times New Roman" panose="02020603050405020304" pitchFamily="18" charset="0"/>
              </a:rPr>
              <a:t>Amaç</a:t>
            </a:r>
            <a:r>
              <a:rPr sz="2800" spc="-50" dirty="0">
                <a:solidFill>
                  <a:srgbClr val="616161"/>
                </a:solidFill>
                <a:latin typeface="Times New Roman" panose="02020603050405020304" pitchFamily="18" charset="0"/>
                <a:cs typeface="Times New Roman" panose="02020603050405020304" pitchFamily="18" charset="0"/>
              </a:rPr>
              <a:t> </a:t>
            </a:r>
            <a:r>
              <a:rPr sz="2800" dirty="0">
                <a:solidFill>
                  <a:srgbClr val="616161"/>
                </a:solidFill>
                <a:latin typeface="Times New Roman" panose="02020603050405020304" pitchFamily="18" charset="0"/>
                <a:cs typeface="Times New Roman" panose="02020603050405020304" pitchFamily="18" charset="0"/>
              </a:rPr>
              <a:t>üzerinde</a:t>
            </a:r>
            <a:r>
              <a:rPr sz="2800" spc="-30" dirty="0">
                <a:solidFill>
                  <a:srgbClr val="616161"/>
                </a:solidFill>
                <a:latin typeface="Times New Roman" panose="02020603050405020304" pitchFamily="18" charset="0"/>
                <a:cs typeface="Times New Roman" panose="02020603050405020304" pitchFamily="18" charset="0"/>
              </a:rPr>
              <a:t> </a:t>
            </a:r>
            <a:r>
              <a:rPr sz="2800" spc="-25" dirty="0">
                <a:solidFill>
                  <a:srgbClr val="616161"/>
                </a:solidFill>
                <a:latin typeface="Times New Roman" panose="02020603050405020304" pitchFamily="18" charset="0"/>
                <a:cs typeface="Times New Roman" panose="02020603050405020304" pitchFamily="18" charset="0"/>
              </a:rPr>
              <a:t>uzlaştı.</a:t>
            </a:r>
            <a:endParaRPr sz="2800" dirty="0">
              <a:latin typeface="Times New Roman" panose="02020603050405020304" pitchFamily="18" charset="0"/>
              <a:cs typeface="Times New Roman" panose="02020603050405020304" pitchFamily="18" charset="0"/>
            </a:endParaRPr>
          </a:p>
          <a:p>
            <a:pPr marL="697230" lvl="1" indent="-227329">
              <a:lnSpc>
                <a:spcPct val="100000"/>
              </a:lnSpc>
              <a:spcBef>
                <a:spcPts val="170"/>
              </a:spcBef>
              <a:buChar char="•"/>
              <a:tabLst>
                <a:tab pos="697230" algn="l"/>
              </a:tabLst>
            </a:pPr>
            <a:r>
              <a:rPr sz="2800" spc="-254" dirty="0">
                <a:solidFill>
                  <a:srgbClr val="E12840"/>
                </a:solidFill>
                <a:latin typeface="Times New Roman" panose="02020603050405020304" pitchFamily="18" charset="0"/>
                <a:cs typeface="Times New Roman" panose="02020603050405020304" pitchFamily="18" charset="0"/>
              </a:rPr>
              <a:t>Aşırı</a:t>
            </a:r>
            <a:r>
              <a:rPr sz="2800" spc="10" dirty="0">
                <a:solidFill>
                  <a:srgbClr val="E12840"/>
                </a:solidFill>
                <a:latin typeface="Times New Roman" panose="02020603050405020304" pitchFamily="18" charset="0"/>
                <a:cs typeface="Times New Roman" panose="02020603050405020304" pitchFamily="18" charset="0"/>
              </a:rPr>
              <a:t> </a:t>
            </a:r>
            <a:r>
              <a:rPr sz="2800" spc="-120" dirty="0">
                <a:solidFill>
                  <a:srgbClr val="E12840"/>
                </a:solidFill>
                <a:latin typeface="Times New Roman" panose="02020603050405020304" pitchFamily="18" charset="0"/>
                <a:cs typeface="Times New Roman" panose="02020603050405020304" pitchFamily="18" charset="0"/>
              </a:rPr>
              <a:t>yoksulluğu</a:t>
            </a:r>
            <a:r>
              <a:rPr sz="2800" spc="-10" dirty="0">
                <a:solidFill>
                  <a:srgbClr val="E12840"/>
                </a:solidFill>
                <a:latin typeface="Times New Roman" panose="02020603050405020304" pitchFamily="18" charset="0"/>
                <a:cs typeface="Times New Roman" panose="02020603050405020304" pitchFamily="18" charset="0"/>
              </a:rPr>
              <a:t> </a:t>
            </a:r>
            <a:r>
              <a:rPr sz="2800" dirty="0">
                <a:solidFill>
                  <a:srgbClr val="E12840"/>
                </a:solidFill>
                <a:latin typeface="Times New Roman" panose="02020603050405020304" pitchFamily="18" charset="0"/>
                <a:cs typeface="Times New Roman" panose="02020603050405020304" pitchFamily="18" charset="0"/>
              </a:rPr>
              <a:t>sona</a:t>
            </a:r>
            <a:r>
              <a:rPr sz="2800" spc="-20" dirty="0">
                <a:solidFill>
                  <a:srgbClr val="E12840"/>
                </a:solidFill>
                <a:latin typeface="Times New Roman" panose="02020603050405020304" pitchFamily="18" charset="0"/>
                <a:cs typeface="Times New Roman" panose="02020603050405020304" pitchFamily="18" charset="0"/>
              </a:rPr>
              <a:t> </a:t>
            </a:r>
            <a:r>
              <a:rPr sz="2800" spc="-10" dirty="0">
                <a:solidFill>
                  <a:srgbClr val="E12840"/>
                </a:solidFill>
                <a:latin typeface="Times New Roman" panose="02020603050405020304" pitchFamily="18" charset="0"/>
                <a:cs typeface="Times New Roman" panose="02020603050405020304" pitchFamily="18" charset="0"/>
              </a:rPr>
              <a:t>erdirmek.</a:t>
            </a:r>
            <a:endParaRPr sz="2800" dirty="0">
              <a:latin typeface="Times New Roman" panose="02020603050405020304" pitchFamily="18" charset="0"/>
              <a:cs typeface="Times New Roman" panose="02020603050405020304" pitchFamily="18" charset="0"/>
            </a:endParaRPr>
          </a:p>
          <a:p>
            <a:pPr marL="697230" lvl="1" indent="-227329">
              <a:lnSpc>
                <a:spcPct val="100000"/>
              </a:lnSpc>
              <a:spcBef>
                <a:spcPts val="215"/>
              </a:spcBef>
              <a:buChar char="•"/>
              <a:tabLst>
                <a:tab pos="697230" algn="l"/>
              </a:tabLst>
            </a:pPr>
            <a:r>
              <a:rPr sz="2800" spc="-130" dirty="0">
                <a:solidFill>
                  <a:srgbClr val="33BCDF"/>
                </a:solidFill>
                <a:latin typeface="Times New Roman" panose="02020603050405020304" pitchFamily="18" charset="0"/>
                <a:cs typeface="Times New Roman" panose="02020603050405020304" pitchFamily="18" charset="0"/>
              </a:rPr>
              <a:t>Eşitsizlik</a:t>
            </a:r>
            <a:r>
              <a:rPr sz="2800" spc="-20" dirty="0">
                <a:solidFill>
                  <a:srgbClr val="33BCDF"/>
                </a:solidFill>
                <a:latin typeface="Times New Roman" panose="02020603050405020304" pitchFamily="18" charset="0"/>
                <a:cs typeface="Times New Roman" panose="02020603050405020304" pitchFamily="18" charset="0"/>
              </a:rPr>
              <a:t> </a:t>
            </a:r>
            <a:r>
              <a:rPr sz="2800" dirty="0">
                <a:solidFill>
                  <a:srgbClr val="33BCDF"/>
                </a:solidFill>
                <a:latin typeface="Times New Roman" panose="02020603050405020304" pitchFamily="18" charset="0"/>
                <a:cs typeface="Times New Roman" panose="02020603050405020304" pitchFamily="18" charset="0"/>
              </a:rPr>
              <a:t>ve</a:t>
            </a:r>
            <a:r>
              <a:rPr sz="2800" spc="-40" dirty="0">
                <a:solidFill>
                  <a:srgbClr val="33BCDF"/>
                </a:solidFill>
                <a:latin typeface="Times New Roman" panose="02020603050405020304" pitchFamily="18" charset="0"/>
                <a:cs typeface="Times New Roman" panose="02020603050405020304" pitchFamily="18" charset="0"/>
              </a:rPr>
              <a:t> </a:t>
            </a:r>
            <a:r>
              <a:rPr sz="2800" dirty="0">
                <a:solidFill>
                  <a:srgbClr val="33BCDF"/>
                </a:solidFill>
                <a:latin typeface="Times New Roman" panose="02020603050405020304" pitchFamily="18" charset="0"/>
                <a:cs typeface="Times New Roman" panose="02020603050405020304" pitchFamily="18" charset="0"/>
              </a:rPr>
              <a:t>adaletsizlik</a:t>
            </a:r>
            <a:r>
              <a:rPr sz="2800" spc="-10" dirty="0">
                <a:solidFill>
                  <a:srgbClr val="33BCDF"/>
                </a:solidFill>
                <a:latin typeface="Times New Roman" panose="02020603050405020304" pitchFamily="18" charset="0"/>
                <a:cs typeface="Times New Roman" panose="02020603050405020304" pitchFamily="18" charset="0"/>
              </a:rPr>
              <a:t> </a:t>
            </a:r>
            <a:r>
              <a:rPr sz="2800" dirty="0">
                <a:solidFill>
                  <a:srgbClr val="33BCDF"/>
                </a:solidFill>
                <a:latin typeface="Times New Roman" panose="02020603050405020304" pitchFamily="18" charset="0"/>
                <a:cs typeface="Times New Roman" panose="02020603050405020304" pitchFamily="18" charset="0"/>
              </a:rPr>
              <a:t>ile</a:t>
            </a:r>
            <a:r>
              <a:rPr sz="2800" spc="-30" dirty="0">
                <a:solidFill>
                  <a:srgbClr val="33BCDF"/>
                </a:solidFill>
                <a:latin typeface="Times New Roman" panose="02020603050405020304" pitchFamily="18" charset="0"/>
                <a:cs typeface="Times New Roman" panose="02020603050405020304" pitchFamily="18" charset="0"/>
              </a:rPr>
              <a:t> </a:t>
            </a:r>
            <a:r>
              <a:rPr sz="2800" spc="-10" dirty="0">
                <a:solidFill>
                  <a:srgbClr val="33BCDF"/>
                </a:solidFill>
                <a:latin typeface="Times New Roman" panose="02020603050405020304" pitchFamily="18" charset="0"/>
                <a:cs typeface="Times New Roman" panose="02020603050405020304" pitchFamily="18" charset="0"/>
              </a:rPr>
              <a:t>mücadele.</a:t>
            </a:r>
            <a:endParaRPr sz="2800" dirty="0">
              <a:latin typeface="Times New Roman" panose="02020603050405020304" pitchFamily="18" charset="0"/>
              <a:cs typeface="Times New Roman" panose="02020603050405020304" pitchFamily="18" charset="0"/>
            </a:endParaRPr>
          </a:p>
          <a:p>
            <a:pPr marL="697230" lvl="1" indent="-227329">
              <a:lnSpc>
                <a:spcPct val="100000"/>
              </a:lnSpc>
              <a:spcBef>
                <a:spcPts val="219"/>
              </a:spcBef>
              <a:buChar char="•"/>
              <a:tabLst>
                <a:tab pos="697230" algn="l"/>
              </a:tabLst>
            </a:pPr>
            <a:r>
              <a:rPr sz="2800" spc="-365" dirty="0">
                <a:solidFill>
                  <a:srgbClr val="FA9C36"/>
                </a:solidFill>
                <a:latin typeface="Times New Roman" panose="02020603050405020304" pitchFamily="18" charset="0"/>
                <a:cs typeface="Times New Roman" panose="02020603050405020304" pitchFamily="18" charset="0"/>
              </a:rPr>
              <a:t>İklim</a:t>
            </a:r>
            <a:r>
              <a:rPr sz="2800" spc="10" dirty="0">
                <a:solidFill>
                  <a:srgbClr val="FA9C36"/>
                </a:solidFill>
                <a:latin typeface="Times New Roman" panose="02020603050405020304" pitchFamily="18" charset="0"/>
                <a:cs typeface="Times New Roman" panose="02020603050405020304" pitchFamily="18" charset="0"/>
              </a:rPr>
              <a:t> </a:t>
            </a:r>
            <a:r>
              <a:rPr sz="2800" spc="-270" dirty="0">
                <a:solidFill>
                  <a:srgbClr val="FA9C36"/>
                </a:solidFill>
                <a:latin typeface="Times New Roman" panose="02020603050405020304" pitchFamily="18" charset="0"/>
                <a:cs typeface="Times New Roman" panose="02020603050405020304" pitchFamily="18" charset="0"/>
              </a:rPr>
              <a:t>değişikliğini</a:t>
            </a:r>
            <a:r>
              <a:rPr sz="2800" spc="55" dirty="0">
                <a:solidFill>
                  <a:srgbClr val="FA9C36"/>
                </a:solidFill>
                <a:latin typeface="Times New Roman" panose="02020603050405020304" pitchFamily="18" charset="0"/>
                <a:cs typeface="Times New Roman" panose="02020603050405020304" pitchFamily="18" charset="0"/>
              </a:rPr>
              <a:t> </a:t>
            </a:r>
            <a:r>
              <a:rPr sz="2800" spc="-10" dirty="0">
                <a:solidFill>
                  <a:srgbClr val="FA9C36"/>
                </a:solidFill>
                <a:latin typeface="Times New Roman" panose="02020603050405020304" pitchFamily="18" charset="0"/>
                <a:cs typeface="Times New Roman" panose="02020603050405020304" pitchFamily="18" charset="0"/>
              </a:rPr>
              <a:t>düzeltme.</a:t>
            </a:r>
            <a:endParaRPr sz="2800" dirty="0">
              <a:latin typeface="Times New Roman" panose="02020603050405020304" pitchFamily="18" charset="0"/>
              <a:cs typeface="Times New Roman" panose="02020603050405020304" pitchFamily="18" charset="0"/>
            </a:endParaRPr>
          </a:p>
          <a:p>
            <a:pPr marL="240665" indent="-227965">
              <a:lnSpc>
                <a:spcPct val="100000"/>
              </a:lnSpc>
              <a:spcBef>
                <a:spcPts val="640"/>
              </a:spcBef>
              <a:buChar char="•"/>
              <a:tabLst>
                <a:tab pos="240665" algn="l"/>
              </a:tabLst>
            </a:pPr>
            <a:r>
              <a:rPr sz="2800" dirty="0">
                <a:latin typeface="Times New Roman" panose="02020603050405020304" pitchFamily="18" charset="0"/>
                <a:cs typeface="Times New Roman" panose="02020603050405020304" pitchFamily="18" charset="0"/>
              </a:rPr>
              <a:t>17</a:t>
            </a:r>
            <a:r>
              <a:rPr sz="2800" spc="-6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Küresel</a:t>
            </a:r>
            <a:r>
              <a:rPr sz="2800" spc="-75" dirty="0">
                <a:latin typeface="Times New Roman" panose="02020603050405020304" pitchFamily="18" charset="0"/>
                <a:cs typeface="Times New Roman" panose="02020603050405020304" pitchFamily="18" charset="0"/>
              </a:rPr>
              <a:t> </a:t>
            </a:r>
            <a:r>
              <a:rPr sz="2800" spc="-20" dirty="0">
                <a:latin typeface="Times New Roman" panose="02020603050405020304" pitchFamily="18" charset="0"/>
                <a:cs typeface="Times New Roman" panose="02020603050405020304" pitchFamily="18" charset="0"/>
              </a:rPr>
              <a:t>amaç</a:t>
            </a:r>
            <a:endParaRPr sz="2800" dirty="0">
              <a:latin typeface="Times New Roman" panose="02020603050405020304" pitchFamily="18" charset="0"/>
              <a:cs typeface="Times New Roman" panose="02020603050405020304" pitchFamily="18" charset="0"/>
            </a:endParaRPr>
          </a:p>
          <a:p>
            <a:pPr marL="240029" indent="-227329">
              <a:lnSpc>
                <a:spcPct val="100000"/>
              </a:lnSpc>
              <a:spcBef>
                <a:spcPts val="675"/>
              </a:spcBef>
              <a:buChar char="•"/>
              <a:tabLst>
                <a:tab pos="240029" algn="l"/>
              </a:tabLst>
            </a:pPr>
            <a:r>
              <a:rPr sz="2800" dirty="0">
                <a:latin typeface="Times New Roman" panose="02020603050405020304" pitchFamily="18" charset="0"/>
                <a:cs typeface="Times New Roman" panose="02020603050405020304" pitchFamily="18" charset="0"/>
              </a:rPr>
              <a:t>169</a:t>
            </a:r>
            <a:r>
              <a:rPr sz="2800" spc="-55" dirty="0">
                <a:latin typeface="Times New Roman" panose="02020603050405020304" pitchFamily="18" charset="0"/>
                <a:cs typeface="Times New Roman" panose="02020603050405020304" pitchFamily="18" charset="0"/>
              </a:rPr>
              <a:t> </a:t>
            </a:r>
            <a:r>
              <a:rPr sz="2800" spc="-10" dirty="0">
                <a:latin typeface="Times New Roman" panose="02020603050405020304" pitchFamily="18" charset="0"/>
                <a:cs typeface="Times New Roman" panose="02020603050405020304" pitchFamily="18" charset="0"/>
              </a:rPr>
              <a:t>Hedef</a:t>
            </a:r>
            <a:endParaRPr sz="2800" dirty="0">
              <a:latin typeface="Times New Roman" panose="02020603050405020304" pitchFamily="18" charset="0"/>
              <a:cs typeface="Times New Roman" panose="02020603050405020304" pitchFamily="18" charset="0"/>
            </a:endParaRPr>
          </a:p>
          <a:p>
            <a:pPr marL="240665" indent="-227965">
              <a:lnSpc>
                <a:spcPct val="100000"/>
              </a:lnSpc>
              <a:spcBef>
                <a:spcPts val="580"/>
              </a:spcBef>
              <a:buChar char="•"/>
              <a:tabLst>
                <a:tab pos="240665" algn="l"/>
              </a:tabLst>
            </a:pPr>
            <a:r>
              <a:rPr sz="2800" dirty="0">
                <a:latin typeface="Times New Roman" panose="02020603050405020304" pitchFamily="18" charset="0"/>
                <a:cs typeface="Times New Roman" panose="02020603050405020304" pitchFamily="18" charset="0"/>
              </a:rPr>
              <a:t>3089</a:t>
            </a:r>
            <a:r>
              <a:rPr sz="2800" spc="-65" dirty="0">
                <a:latin typeface="Times New Roman" panose="02020603050405020304" pitchFamily="18" charset="0"/>
                <a:cs typeface="Times New Roman" panose="02020603050405020304" pitchFamily="18" charset="0"/>
              </a:rPr>
              <a:t> </a:t>
            </a:r>
            <a:r>
              <a:rPr sz="2800" spc="-10" dirty="0">
                <a:latin typeface="Times New Roman" panose="02020603050405020304" pitchFamily="18" charset="0"/>
                <a:cs typeface="Times New Roman" panose="02020603050405020304" pitchFamily="18" charset="0"/>
              </a:rPr>
              <a:t>Eylem</a:t>
            </a:r>
            <a:endParaRPr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7987" y="844326"/>
            <a:ext cx="10341684" cy="505908"/>
          </a:xfrm>
          <a:prstGeom prst="rect">
            <a:avLst/>
          </a:prstGeom>
        </p:spPr>
        <p:txBody>
          <a:bodyPr vert="horz" wrap="square" lIns="0" tIns="13335" rIns="0" bIns="0" rtlCol="0">
            <a:spAutoFit/>
          </a:bodyPr>
          <a:lstStyle/>
          <a:p>
            <a:pPr marL="12700">
              <a:lnSpc>
                <a:spcPct val="100000"/>
              </a:lnSpc>
              <a:spcBef>
                <a:spcPts val="105"/>
              </a:spcBef>
            </a:pPr>
            <a:r>
              <a:rPr sz="3200" dirty="0">
                <a:latin typeface="Times New Roman" panose="02020603050405020304" pitchFamily="18" charset="0"/>
                <a:cs typeface="Times New Roman" panose="02020603050405020304" pitchFamily="18" charset="0"/>
              </a:rPr>
              <a:t>Sürdürülebilir</a:t>
            </a:r>
            <a:r>
              <a:rPr sz="3200" spc="-95" dirty="0">
                <a:latin typeface="Times New Roman" panose="02020603050405020304" pitchFamily="18" charset="0"/>
                <a:cs typeface="Times New Roman" panose="02020603050405020304" pitchFamily="18" charset="0"/>
              </a:rPr>
              <a:t> </a:t>
            </a:r>
            <a:r>
              <a:rPr sz="3200" dirty="0">
                <a:latin typeface="Times New Roman" panose="02020603050405020304" pitchFamily="18" charset="0"/>
                <a:cs typeface="Times New Roman" panose="02020603050405020304" pitchFamily="18" charset="0"/>
              </a:rPr>
              <a:t>Kalkınma</a:t>
            </a:r>
            <a:r>
              <a:rPr sz="3200" spc="-65" dirty="0">
                <a:latin typeface="Times New Roman" panose="02020603050405020304" pitchFamily="18" charset="0"/>
                <a:cs typeface="Times New Roman" panose="02020603050405020304" pitchFamily="18" charset="0"/>
              </a:rPr>
              <a:t> </a:t>
            </a:r>
            <a:r>
              <a:rPr sz="3200" spc="-10" dirty="0">
                <a:latin typeface="Times New Roman" panose="02020603050405020304" pitchFamily="18" charset="0"/>
                <a:cs typeface="Times New Roman" panose="02020603050405020304" pitchFamily="18" charset="0"/>
              </a:rPr>
              <a:t>Amaçları-</a:t>
            </a:r>
            <a:r>
              <a:rPr sz="3200" spc="-20" dirty="0">
                <a:latin typeface="Times New Roman" panose="02020603050405020304" pitchFamily="18" charset="0"/>
                <a:cs typeface="Times New Roman" panose="02020603050405020304" pitchFamily="18" charset="0"/>
              </a:rPr>
              <a:t>2030</a:t>
            </a:r>
          </a:p>
        </p:txBody>
      </p:sp>
      <p:sp>
        <p:nvSpPr>
          <p:cNvPr id="7" name="object 7"/>
          <p:cNvSpPr txBox="1">
            <a:spLocks noGrp="1"/>
          </p:cNvSpPr>
          <p:nvPr>
            <p:ph sz="half" idx="2"/>
          </p:nvPr>
        </p:nvSpPr>
        <p:spPr>
          <a:xfrm>
            <a:off x="6248400" y="1773616"/>
            <a:ext cx="5715000" cy="3797322"/>
          </a:xfrm>
          <a:prstGeom prst="rect">
            <a:avLst/>
          </a:prstGeom>
        </p:spPr>
        <p:txBody>
          <a:bodyPr vert="horz" wrap="square" lIns="0" tIns="60325" rIns="0" bIns="0" rtlCol="0">
            <a:spAutoFit/>
          </a:bodyPr>
          <a:lstStyle/>
          <a:p>
            <a:pPr marL="241300" indent="-228600">
              <a:lnSpc>
                <a:spcPct val="100000"/>
              </a:lnSpc>
              <a:spcBef>
                <a:spcPts val="475"/>
              </a:spcBef>
              <a:buFont typeface="Arial MT"/>
              <a:buChar char="•"/>
              <a:tabLst>
                <a:tab pos="241300" algn="l"/>
              </a:tabLst>
            </a:pPr>
            <a:r>
              <a:rPr dirty="0">
                <a:latin typeface="Times New Roman" panose="02020603050405020304" pitchFamily="18" charset="0"/>
                <a:cs typeface="Times New Roman" panose="02020603050405020304" pitchFamily="18" charset="0"/>
              </a:rPr>
              <a:t>10.</a:t>
            </a:r>
            <a:r>
              <a:rPr spc="-55"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Eşitsizliklerin</a:t>
            </a:r>
            <a:r>
              <a:rPr spc="-6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azaltılması</a:t>
            </a:r>
          </a:p>
          <a:p>
            <a:pPr marL="241300" indent="-228600">
              <a:lnSpc>
                <a:spcPts val="2810"/>
              </a:lnSpc>
              <a:spcBef>
                <a:spcPts val="375"/>
              </a:spcBef>
              <a:buFont typeface="Arial MT"/>
              <a:buChar char="•"/>
              <a:tabLst>
                <a:tab pos="241300" algn="l"/>
              </a:tabLst>
            </a:pPr>
            <a:r>
              <a:rPr dirty="0">
                <a:latin typeface="Times New Roman" panose="02020603050405020304" pitchFamily="18" charset="0"/>
                <a:cs typeface="Times New Roman" panose="02020603050405020304" pitchFamily="18" charset="0"/>
              </a:rPr>
              <a:t>11.</a:t>
            </a:r>
            <a:r>
              <a:rPr spc="-5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Sürdürülebilir</a:t>
            </a:r>
            <a:r>
              <a:rPr spc="-6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şehirler</a:t>
            </a:r>
            <a:r>
              <a:rPr spc="-45" dirty="0">
                <a:latin typeface="Times New Roman" panose="02020603050405020304" pitchFamily="18" charset="0"/>
                <a:cs typeface="Times New Roman" panose="02020603050405020304" pitchFamily="18" charset="0"/>
              </a:rPr>
              <a:t> </a:t>
            </a:r>
            <a:r>
              <a:rPr spc="-25" dirty="0">
                <a:latin typeface="Times New Roman" panose="02020603050405020304" pitchFamily="18" charset="0"/>
                <a:cs typeface="Times New Roman" panose="02020603050405020304" pitchFamily="18" charset="0"/>
              </a:rPr>
              <a:t>ve</a:t>
            </a:r>
          </a:p>
          <a:p>
            <a:pPr marL="241300">
              <a:lnSpc>
                <a:spcPts val="2810"/>
              </a:lnSpc>
            </a:pPr>
            <a:r>
              <a:rPr spc="-10" dirty="0">
                <a:latin typeface="Times New Roman" panose="02020603050405020304" pitchFamily="18" charset="0"/>
                <a:cs typeface="Times New Roman" panose="02020603050405020304" pitchFamily="18" charset="0"/>
              </a:rPr>
              <a:t>topluluklar</a:t>
            </a:r>
          </a:p>
          <a:p>
            <a:pPr marL="241300" indent="-228600">
              <a:lnSpc>
                <a:spcPct val="100000"/>
              </a:lnSpc>
              <a:spcBef>
                <a:spcPts val="385"/>
              </a:spcBef>
              <a:buFont typeface="Arial MT"/>
              <a:buChar char="•"/>
              <a:tabLst>
                <a:tab pos="241300" algn="l"/>
              </a:tabLst>
            </a:pPr>
            <a:r>
              <a:rPr dirty="0">
                <a:latin typeface="Times New Roman" panose="02020603050405020304" pitchFamily="18" charset="0"/>
                <a:cs typeface="Times New Roman" panose="02020603050405020304" pitchFamily="18" charset="0"/>
              </a:rPr>
              <a:t>12.Sorumlu</a:t>
            </a:r>
            <a:r>
              <a:rPr spc="-65"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üretim</a:t>
            </a:r>
            <a:r>
              <a:rPr spc="-7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ve</a:t>
            </a:r>
            <a:r>
              <a:rPr spc="-5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tüketim</a:t>
            </a:r>
          </a:p>
          <a:p>
            <a:pPr marL="241300" indent="-228600">
              <a:lnSpc>
                <a:spcPct val="100000"/>
              </a:lnSpc>
              <a:spcBef>
                <a:spcPts val="375"/>
              </a:spcBef>
              <a:buFont typeface="Arial MT"/>
              <a:buChar char="•"/>
              <a:tabLst>
                <a:tab pos="241300" algn="l"/>
              </a:tabLst>
            </a:pPr>
            <a:r>
              <a:rPr dirty="0">
                <a:latin typeface="Times New Roman" panose="02020603050405020304" pitchFamily="18" charset="0"/>
                <a:cs typeface="Times New Roman" panose="02020603050405020304" pitchFamily="18" charset="0"/>
              </a:rPr>
              <a:t>13.</a:t>
            </a:r>
            <a:r>
              <a:rPr spc="-2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İklim</a:t>
            </a:r>
            <a:r>
              <a:rPr spc="-1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eylemi</a:t>
            </a:r>
          </a:p>
          <a:p>
            <a:pPr marL="241300" indent="-228600">
              <a:lnSpc>
                <a:spcPct val="100000"/>
              </a:lnSpc>
              <a:spcBef>
                <a:spcPts val="370"/>
              </a:spcBef>
              <a:buFont typeface="Arial MT"/>
              <a:buChar char="•"/>
              <a:tabLst>
                <a:tab pos="241300" algn="l"/>
              </a:tabLst>
            </a:pPr>
            <a:r>
              <a:rPr dirty="0">
                <a:latin typeface="Times New Roman" panose="02020603050405020304" pitchFamily="18" charset="0"/>
                <a:cs typeface="Times New Roman" panose="02020603050405020304" pitchFamily="18" charset="0"/>
              </a:rPr>
              <a:t>14.</a:t>
            </a:r>
            <a:r>
              <a:rPr spc="-25"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Sudaki</a:t>
            </a:r>
            <a:r>
              <a:rPr spc="-1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yaşam</a:t>
            </a:r>
          </a:p>
          <a:p>
            <a:pPr marL="241300" indent="-228600">
              <a:lnSpc>
                <a:spcPct val="100000"/>
              </a:lnSpc>
              <a:spcBef>
                <a:spcPts val="385"/>
              </a:spcBef>
              <a:buFont typeface="Arial MT"/>
              <a:buChar char="•"/>
              <a:tabLst>
                <a:tab pos="241300" algn="l"/>
              </a:tabLst>
            </a:pPr>
            <a:r>
              <a:rPr dirty="0">
                <a:latin typeface="Times New Roman" panose="02020603050405020304" pitchFamily="18" charset="0"/>
                <a:cs typeface="Times New Roman" panose="02020603050405020304" pitchFamily="18" charset="0"/>
              </a:rPr>
              <a:t>15.</a:t>
            </a:r>
            <a:r>
              <a:rPr spc="-85"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Karasal</a:t>
            </a:r>
            <a:r>
              <a:rPr spc="-80" dirty="0">
                <a:latin typeface="Times New Roman" panose="02020603050405020304" pitchFamily="18" charset="0"/>
                <a:cs typeface="Times New Roman" panose="02020603050405020304" pitchFamily="18" charset="0"/>
              </a:rPr>
              <a:t> </a:t>
            </a:r>
            <a:r>
              <a:rPr spc="-20" dirty="0">
                <a:latin typeface="Times New Roman" panose="02020603050405020304" pitchFamily="18" charset="0"/>
                <a:cs typeface="Times New Roman" panose="02020603050405020304" pitchFamily="18" charset="0"/>
              </a:rPr>
              <a:t>yaşam</a:t>
            </a:r>
          </a:p>
          <a:p>
            <a:pPr marL="241300" indent="-228600">
              <a:lnSpc>
                <a:spcPct val="100000"/>
              </a:lnSpc>
              <a:spcBef>
                <a:spcPts val="375"/>
              </a:spcBef>
              <a:buFont typeface="Arial MT"/>
              <a:buChar char="•"/>
              <a:tabLst>
                <a:tab pos="241300" algn="l"/>
              </a:tabLst>
            </a:pPr>
            <a:r>
              <a:rPr dirty="0">
                <a:latin typeface="Times New Roman" panose="02020603050405020304" pitchFamily="18" charset="0"/>
                <a:cs typeface="Times New Roman" panose="02020603050405020304" pitchFamily="18" charset="0"/>
              </a:rPr>
              <a:t>16.Barış,</a:t>
            </a:r>
            <a:r>
              <a:rPr spc="-6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adalet</a:t>
            </a:r>
            <a:r>
              <a:rPr spc="-35"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ve</a:t>
            </a:r>
            <a:r>
              <a:rPr spc="-4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güçlü</a:t>
            </a:r>
            <a:r>
              <a:rPr spc="-4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kurumlar</a:t>
            </a:r>
          </a:p>
          <a:p>
            <a:pPr marL="241300" indent="-228600">
              <a:lnSpc>
                <a:spcPct val="100000"/>
              </a:lnSpc>
              <a:spcBef>
                <a:spcPts val="370"/>
              </a:spcBef>
              <a:buFont typeface="Arial MT"/>
              <a:buChar char="•"/>
              <a:tabLst>
                <a:tab pos="241300" algn="l"/>
              </a:tabLst>
            </a:pPr>
            <a:r>
              <a:rPr dirty="0">
                <a:latin typeface="Times New Roman" panose="02020603050405020304" pitchFamily="18" charset="0"/>
                <a:cs typeface="Times New Roman" panose="02020603050405020304" pitchFamily="18" charset="0"/>
              </a:rPr>
              <a:t>17.</a:t>
            </a:r>
            <a:r>
              <a:rPr spc="-25"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Amaçlar</a:t>
            </a:r>
            <a:r>
              <a:rPr spc="-2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için</a:t>
            </a:r>
            <a:r>
              <a:rPr spc="-10" dirty="0">
                <a:latin typeface="Times New Roman" panose="02020603050405020304" pitchFamily="18" charset="0"/>
                <a:cs typeface="Times New Roman" panose="02020603050405020304" pitchFamily="18" charset="0"/>
              </a:rPr>
              <a:t> ortaklıklar</a:t>
            </a:r>
          </a:p>
        </p:txBody>
      </p:sp>
      <p:sp>
        <p:nvSpPr>
          <p:cNvPr id="3" name="object 3"/>
          <p:cNvSpPr txBox="1"/>
          <p:nvPr/>
        </p:nvSpPr>
        <p:spPr>
          <a:xfrm>
            <a:off x="916944" y="1718762"/>
            <a:ext cx="4798056" cy="912429"/>
          </a:xfrm>
          <a:prstGeom prst="rect">
            <a:avLst/>
          </a:prstGeom>
        </p:spPr>
        <p:txBody>
          <a:bodyPr vert="horz" wrap="square" lIns="0" tIns="60325" rIns="0" bIns="0" rtlCol="0">
            <a:spAutoFit/>
          </a:bodyPr>
          <a:lstStyle/>
          <a:p>
            <a:pPr marL="241300" indent="-228600">
              <a:lnSpc>
                <a:spcPct val="100000"/>
              </a:lnSpc>
              <a:spcBef>
                <a:spcPts val="475"/>
              </a:spcBef>
              <a:buFont typeface="Arial MT"/>
              <a:buChar char="•"/>
              <a:tabLst>
                <a:tab pos="241300" algn="l"/>
              </a:tabLst>
            </a:pPr>
            <a:r>
              <a:rPr sz="2600" dirty="0">
                <a:solidFill>
                  <a:srgbClr val="44536A"/>
                </a:solidFill>
                <a:latin typeface="Times New Roman" panose="02020603050405020304" pitchFamily="18" charset="0"/>
                <a:cs typeface="Times New Roman" panose="02020603050405020304" pitchFamily="18" charset="0"/>
              </a:rPr>
              <a:t>1.</a:t>
            </a:r>
            <a:r>
              <a:rPr sz="2600" spc="-35" dirty="0">
                <a:solidFill>
                  <a:srgbClr val="44536A"/>
                </a:solidFill>
                <a:latin typeface="Times New Roman" panose="02020603050405020304" pitchFamily="18" charset="0"/>
                <a:cs typeface="Times New Roman" panose="02020603050405020304" pitchFamily="18" charset="0"/>
              </a:rPr>
              <a:t> </a:t>
            </a:r>
            <a:r>
              <a:rPr sz="2600" spc="-25" dirty="0">
                <a:solidFill>
                  <a:srgbClr val="44536A"/>
                </a:solidFill>
                <a:latin typeface="Times New Roman" panose="02020603050405020304" pitchFamily="18" charset="0"/>
                <a:cs typeface="Times New Roman" panose="02020603050405020304" pitchFamily="18" charset="0"/>
              </a:rPr>
              <a:t>Yoksulluğa</a:t>
            </a:r>
            <a:r>
              <a:rPr sz="2600" spc="-55" dirty="0">
                <a:solidFill>
                  <a:srgbClr val="44536A"/>
                </a:solidFill>
                <a:latin typeface="Times New Roman" panose="02020603050405020304" pitchFamily="18" charset="0"/>
                <a:cs typeface="Times New Roman" panose="02020603050405020304" pitchFamily="18" charset="0"/>
              </a:rPr>
              <a:t> </a:t>
            </a:r>
            <a:r>
              <a:rPr sz="2600" spc="-25" dirty="0">
                <a:solidFill>
                  <a:srgbClr val="44536A"/>
                </a:solidFill>
                <a:latin typeface="Times New Roman" panose="02020603050405020304" pitchFamily="18" charset="0"/>
                <a:cs typeface="Times New Roman" panose="02020603050405020304" pitchFamily="18" charset="0"/>
              </a:rPr>
              <a:t>son</a:t>
            </a:r>
            <a:endParaRPr sz="2600" dirty="0">
              <a:latin typeface="Times New Roman" panose="02020603050405020304" pitchFamily="18" charset="0"/>
              <a:cs typeface="Times New Roman" panose="02020603050405020304" pitchFamily="18" charset="0"/>
            </a:endParaRPr>
          </a:p>
          <a:p>
            <a:pPr marL="241300" indent="-228600">
              <a:lnSpc>
                <a:spcPct val="100000"/>
              </a:lnSpc>
              <a:spcBef>
                <a:spcPts val="375"/>
              </a:spcBef>
              <a:buFont typeface="Arial MT"/>
              <a:buChar char="•"/>
              <a:tabLst>
                <a:tab pos="241300" algn="l"/>
              </a:tabLst>
            </a:pPr>
            <a:r>
              <a:rPr sz="2600" dirty="0">
                <a:solidFill>
                  <a:srgbClr val="44536A"/>
                </a:solidFill>
                <a:latin typeface="Times New Roman" panose="02020603050405020304" pitchFamily="18" charset="0"/>
                <a:cs typeface="Times New Roman" panose="02020603050405020304" pitchFamily="18" charset="0"/>
              </a:rPr>
              <a:t>2.</a:t>
            </a:r>
            <a:r>
              <a:rPr sz="2600" spc="-50" dirty="0">
                <a:solidFill>
                  <a:srgbClr val="44536A"/>
                </a:solidFill>
                <a:latin typeface="Times New Roman" panose="02020603050405020304" pitchFamily="18" charset="0"/>
                <a:cs typeface="Times New Roman" panose="02020603050405020304" pitchFamily="18" charset="0"/>
              </a:rPr>
              <a:t> </a:t>
            </a:r>
            <a:r>
              <a:rPr sz="2600" dirty="0">
                <a:solidFill>
                  <a:srgbClr val="44536A"/>
                </a:solidFill>
                <a:latin typeface="Times New Roman" panose="02020603050405020304" pitchFamily="18" charset="0"/>
                <a:cs typeface="Times New Roman" panose="02020603050405020304" pitchFamily="18" charset="0"/>
              </a:rPr>
              <a:t>Açlığa</a:t>
            </a:r>
            <a:r>
              <a:rPr sz="2600" spc="-70" dirty="0">
                <a:solidFill>
                  <a:srgbClr val="44536A"/>
                </a:solidFill>
                <a:latin typeface="Times New Roman" panose="02020603050405020304" pitchFamily="18" charset="0"/>
                <a:cs typeface="Times New Roman" panose="02020603050405020304" pitchFamily="18" charset="0"/>
              </a:rPr>
              <a:t> </a:t>
            </a:r>
            <a:r>
              <a:rPr sz="2600" spc="-25" dirty="0">
                <a:solidFill>
                  <a:srgbClr val="44536A"/>
                </a:solidFill>
                <a:latin typeface="Times New Roman" panose="02020603050405020304" pitchFamily="18" charset="0"/>
                <a:cs typeface="Times New Roman" panose="02020603050405020304" pitchFamily="18" charset="0"/>
              </a:rPr>
              <a:t>son</a:t>
            </a:r>
            <a:endParaRPr sz="2600" dirty="0">
              <a:latin typeface="Times New Roman" panose="02020603050405020304" pitchFamily="18" charset="0"/>
              <a:cs typeface="Times New Roman" panose="02020603050405020304" pitchFamily="18" charset="0"/>
            </a:endParaRPr>
          </a:p>
        </p:txBody>
      </p:sp>
      <p:sp>
        <p:nvSpPr>
          <p:cNvPr id="4" name="object 4"/>
          <p:cNvSpPr txBox="1"/>
          <p:nvPr/>
        </p:nvSpPr>
        <p:spPr>
          <a:xfrm>
            <a:off x="916940" y="2654941"/>
            <a:ext cx="141605" cy="422275"/>
          </a:xfrm>
          <a:prstGeom prst="rect">
            <a:avLst/>
          </a:prstGeom>
        </p:spPr>
        <p:txBody>
          <a:bodyPr vert="horz" wrap="square" lIns="0" tIns="13335" rIns="0" bIns="0" rtlCol="0">
            <a:spAutoFit/>
          </a:bodyPr>
          <a:lstStyle/>
          <a:p>
            <a:pPr marL="12700">
              <a:lnSpc>
                <a:spcPct val="100000"/>
              </a:lnSpc>
              <a:spcBef>
                <a:spcPts val="105"/>
              </a:spcBef>
            </a:pPr>
            <a:r>
              <a:rPr sz="2600" spc="-50" dirty="0">
                <a:solidFill>
                  <a:srgbClr val="44536A"/>
                </a:solidFill>
                <a:latin typeface="Arial MT"/>
                <a:cs typeface="Arial MT"/>
              </a:rPr>
              <a:t>•</a:t>
            </a:r>
            <a:endParaRPr sz="2600" dirty="0">
              <a:latin typeface="Arial MT"/>
              <a:cs typeface="Arial MT"/>
            </a:endParaRPr>
          </a:p>
        </p:txBody>
      </p:sp>
      <p:sp>
        <p:nvSpPr>
          <p:cNvPr id="5" name="object 5"/>
          <p:cNvSpPr txBox="1"/>
          <p:nvPr/>
        </p:nvSpPr>
        <p:spPr>
          <a:xfrm>
            <a:off x="1158238" y="2680594"/>
            <a:ext cx="4023361" cy="384721"/>
          </a:xfrm>
          <a:prstGeom prst="rect">
            <a:avLst/>
          </a:prstGeom>
          <a:solidFill>
            <a:srgbClr val="FFFF00"/>
          </a:solidFill>
        </p:spPr>
        <p:txBody>
          <a:bodyPr vert="horz" wrap="square" lIns="0" tIns="0" rIns="0" bIns="0" rtlCol="0">
            <a:spAutoFit/>
          </a:bodyPr>
          <a:lstStyle/>
          <a:p>
            <a:pPr>
              <a:lnSpc>
                <a:spcPts val="3020"/>
              </a:lnSpc>
            </a:pPr>
            <a:r>
              <a:rPr sz="2600" dirty="0">
                <a:solidFill>
                  <a:srgbClr val="44536A"/>
                </a:solidFill>
                <a:latin typeface="Times New Roman" panose="02020603050405020304" pitchFamily="18" charset="0"/>
                <a:cs typeface="Times New Roman" panose="02020603050405020304" pitchFamily="18" charset="0"/>
              </a:rPr>
              <a:t>3.Sağlıklı</a:t>
            </a:r>
            <a:r>
              <a:rPr sz="2600" spc="-75" dirty="0">
                <a:solidFill>
                  <a:srgbClr val="44536A"/>
                </a:solidFill>
                <a:latin typeface="Times New Roman" panose="02020603050405020304" pitchFamily="18" charset="0"/>
                <a:cs typeface="Times New Roman" panose="02020603050405020304" pitchFamily="18" charset="0"/>
              </a:rPr>
              <a:t> </a:t>
            </a:r>
            <a:r>
              <a:rPr sz="2600" dirty="0">
                <a:solidFill>
                  <a:srgbClr val="44536A"/>
                </a:solidFill>
                <a:latin typeface="Times New Roman" panose="02020603050405020304" pitchFamily="18" charset="0"/>
                <a:cs typeface="Times New Roman" panose="02020603050405020304" pitchFamily="18" charset="0"/>
              </a:rPr>
              <a:t>ve</a:t>
            </a:r>
            <a:r>
              <a:rPr sz="2600" spc="-85" dirty="0">
                <a:solidFill>
                  <a:srgbClr val="44536A"/>
                </a:solidFill>
                <a:latin typeface="Times New Roman" panose="02020603050405020304" pitchFamily="18" charset="0"/>
                <a:cs typeface="Times New Roman" panose="02020603050405020304" pitchFamily="18" charset="0"/>
              </a:rPr>
              <a:t> </a:t>
            </a:r>
            <a:r>
              <a:rPr sz="2600" dirty="0">
                <a:solidFill>
                  <a:srgbClr val="44536A"/>
                </a:solidFill>
                <a:latin typeface="Times New Roman" panose="02020603050405020304" pitchFamily="18" charset="0"/>
                <a:cs typeface="Times New Roman" panose="02020603050405020304" pitchFamily="18" charset="0"/>
              </a:rPr>
              <a:t>kaliteli</a:t>
            </a:r>
            <a:r>
              <a:rPr sz="2600" spc="-80" dirty="0">
                <a:solidFill>
                  <a:srgbClr val="44536A"/>
                </a:solidFill>
                <a:latin typeface="Times New Roman" panose="02020603050405020304" pitchFamily="18" charset="0"/>
                <a:cs typeface="Times New Roman" panose="02020603050405020304" pitchFamily="18" charset="0"/>
              </a:rPr>
              <a:t> </a:t>
            </a:r>
            <a:r>
              <a:rPr sz="2600" spc="-20" dirty="0">
                <a:solidFill>
                  <a:srgbClr val="44536A"/>
                </a:solidFill>
                <a:latin typeface="Times New Roman" panose="02020603050405020304" pitchFamily="18" charset="0"/>
                <a:cs typeface="Times New Roman" panose="02020603050405020304" pitchFamily="18" charset="0"/>
              </a:rPr>
              <a:t>yaşam</a:t>
            </a:r>
            <a:endParaRPr sz="2600" dirty="0">
              <a:latin typeface="Times New Roman" panose="02020603050405020304" pitchFamily="18" charset="0"/>
              <a:cs typeface="Times New Roman" panose="02020603050405020304" pitchFamily="18" charset="0"/>
            </a:endParaRPr>
          </a:p>
        </p:txBody>
      </p:sp>
      <p:sp>
        <p:nvSpPr>
          <p:cNvPr id="6" name="object 6"/>
          <p:cNvSpPr txBox="1"/>
          <p:nvPr/>
        </p:nvSpPr>
        <p:spPr>
          <a:xfrm>
            <a:off x="916941" y="3051244"/>
            <a:ext cx="5026659" cy="3035062"/>
          </a:xfrm>
          <a:prstGeom prst="rect">
            <a:avLst/>
          </a:prstGeom>
        </p:spPr>
        <p:txBody>
          <a:bodyPr vert="horz" wrap="square" lIns="0" tIns="60325" rIns="0" bIns="0" rtlCol="0">
            <a:spAutoFit/>
          </a:bodyPr>
          <a:lstStyle/>
          <a:p>
            <a:pPr marL="241300" indent="-228600">
              <a:lnSpc>
                <a:spcPct val="100000"/>
              </a:lnSpc>
              <a:spcBef>
                <a:spcPts val="475"/>
              </a:spcBef>
              <a:buFont typeface="Arial MT"/>
              <a:buChar char="•"/>
              <a:tabLst>
                <a:tab pos="241300" algn="l"/>
              </a:tabLst>
            </a:pPr>
            <a:r>
              <a:rPr sz="2600" dirty="0" smtClean="0">
                <a:solidFill>
                  <a:srgbClr val="44536A"/>
                </a:solidFill>
                <a:latin typeface="Times New Roman" panose="02020603050405020304" pitchFamily="18" charset="0"/>
                <a:cs typeface="Times New Roman" panose="02020603050405020304" pitchFamily="18" charset="0"/>
              </a:rPr>
              <a:t>4.</a:t>
            </a:r>
            <a:r>
              <a:rPr sz="2600" spc="-45" dirty="0" smtClean="0">
                <a:solidFill>
                  <a:srgbClr val="44536A"/>
                </a:solidFill>
                <a:latin typeface="Times New Roman" panose="02020603050405020304" pitchFamily="18" charset="0"/>
                <a:cs typeface="Times New Roman" panose="02020603050405020304" pitchFamily="18" charset="0"/>
              </a:rPr>
              <a:t> </a:t>
            </a:r>
            <a:r>
              <a:rPr sz="2600" dirty="0" err="1" smtClean="0">
                <a:solidFill>
                  <a:srgbClr val="44536A"/>
                </a:solidFill>
                <a:latin typeface="Times New Roman" panose="02020603050405020304" pitchFamily="18" charset="0"/>
                <a:cs typeface="Times New Roman" panose="02020603050405020304" pitchFamily="18" charset="0"/>
              </a:rPr>
              <a:t>Nitelikli</a:t>
            </a:r>
            <a:r>
              <a:rPr sz="2600" spc="-60" dirty="0" smtClean="0">
                <a:solidFill>
                  <a:srgbClr val="44536A"/>
                </a:solidFill>
                <a:latin typeface="Times New Roman" panose="02020603050405020304" pitchFamily="18" charset="0"/>
                <a:cs typeface="Times New Roman" panose="02020603050405020304" pitchFamily="18" charset="0"/>
              </a:rPr>
              <a:t> </a:t>
            </a:r>
            <a:r>
              <a:rPr sz="2600" spc="-10" dirty="0" err="1" smtClean="0">
                <a:solidFill>
                  <a:srgbClr val="44536A"/>
                </a:solidFill>
                <a:latin typeface="Times New Roman" panose="02020603050405020304" pitchFamily="18" charset="0"/>
                <a:cs typeface="Times New Roman" panose="02020603050405020304" pitchFamily="18" charset="0"/>
              </a:rPr>
              <a:t>eğitim</a:t>
            </a:r>
            <a:endParaRPr sz="2600" dirty="0" smtClean="0">
              <a:latin typeface="Times New Roman" panose="02020603050405020304" pitchFamily="18" charset="0"/>
              <a:cs typeface="Times New Roman" panose="02020603050405020304" pitchFamily="18" charset="0"/>
            </a:endParaRPr>
          </a:p>
          <a:p>
            <a:pPr marL="241300" indent="-228600">
              <a:lnSpc>
                <a:spcPct val="100000"/>
              </a:lnSpc>
              <a:spcBef>
                <a:spcPts val="375"/>
              </a:spcBef>
              <a:buFont typeface="Arial MT"/>
              <a:buChar char="•"/>
              <a:tabLst>
                <a:tab pos="241300" algn="l"/>
              </a:tabLst>
            </a:pPr>
            <a:r>
              <a:rPr sz="2600" spc="-35" dirty="0" smtClean="0">
                <a:solidFill>
                  <a:srgbClr val="44536A"/>
                </a:solidFill>
                <a:latin typeface="Times New Roman" panose="02020603050405020304" pitchFamily="18" charset="0"/>
                <a:cs typeface="Times New Roman" panose="02020603050405020304" pitchFamily="18" charset="0"/>
              </a:rPr>
              <a:t>5.Toplumsal</a:t>
            </a:r>
            <a:r>
              <a:rPr sz="2600" spc="-90" dirty="0" smtClean="0">
                <a:solidFill>
                  <a:srgbClr val="44536A"/>
                </a:solidFill>
                <a:latin typeface="Times New Roman" panose="02020603050405020304" pitchFamily="18" charset="0"/>
                <a:cs typeface="Times New Roman" panose="02020603050405020304" pitchFamily="18" charset="0"/>
              </a:rPr>
              <a:t> </a:t>
            </a:r>
            <a:r>
              <a:rPr sz="2600" dirty="0" err="1" smtClean="0">
                <a:solidFill>
                  <a:srgbClr val="44536A"/>
                </a:solidFill>
                <a:latin typeface="Times New Roman" panose="02020603050405020304" pitchFamily="18" charset="0"/>
                <a:cs typeface="Times New Roman" panose="02020603050405020304" pitchFamily="18" charset="0"/>
              </a:rPr>
              <a:t>cinsiyet</a:t>
            </a:r>
            <a:r>
              <a:rPr sz="2600" spc="-75" dirty="0" smtClean="0">
                <a:solidFill>
                  <a:srgbClr val="44536A"/>
                </a:solidFill>
                <a:latin typeface="Times New Roman" panose="02020603050405020304" pitchFamily="18" charset="0"/>
                <a:cs typeface="Times New Roman" panose="02020603050405020304" pitchFamily="18" charset="0"/>
              </a:rPr>
              <a:t> </a:t>
            </a:r>
            <a:r>
              <a:rPr sz="2600" spc="-10" dirty="0" err="1" smtClean="0">
                <a:solidFill>
                  <a:srgbClr val="44536A"/>
                </a:solidFill>
                <a:latin typeface="Times New Roman" panose="02020603050405020304" pitchFamily="18" charset="0"/>
                <a:cs typeface="Times New Roman" panose="02020603050405020304" pitchFamily="18" charset="0"/>
              </a:rPr>
              <a:t>eşitliği</a:t>
            </a:r>
            <a:endParaRPr sz="2600" dirty="0" smtClean="0">
              <a:latin typeface="Times New Roman" panose="02020603050405020304" pitchFamily="18" charset="0"/>
              <a:cs typeface="Times New Roman" panose="02020603050405020304" pitchFamily="18" charset="0"/>
            </a:endParaRPr>
          </a:p>
          <a:p>
            <a:pPr marL="241300" indent="-228600">
              <a:lnSpc>
                <a:spcPct val="100000"/>
              </a:lnSpc>
              <a:spcBef>
                <a:spcPts val="380"/>
              </a:spcBef>
              <a:buFont typeface="Arial MT"/>
              <a:buChar char="•"/>
              <a:tabLst>
                <a:tab pos="241300" algn="l"/>
              </a:tabLst>
            </a:pPr>
            <a:r>
              <a:rPr sz="2600" dirty="0" smtClean="0">
                <a:solidFill>
                  <a:srgbClr val="44536A"/>
                </a:solidFill>
                <a:latin typeface="Times New Roman" panose="02020603050405020304" pitchFamily="18" charset="0"/>
                <a:cs typeface="Times New Roman" panose="02020603050405020304" pitchFamily="18" charset="0"/>
              </a:rPr>
              <a:t>6.</a:t>
            </a:r>
            <a:r>
              <a:rPr sz="2600" spc="-35" dirty="0" smtClean="0">
                <a:solidFill>
                  <a:srgbClr val="44536A"/>
                </a:solidFill>
                <a:latin typeface="Times New Roman" panose="02020603050405020304" pitchFamily="18" charset="0"/>
                <a:cs typeface="Times New Roman" panose="02020603050405020304" pitchFamily="18" charset="0"/>
              </a:rPr>
              <a:t> </a:t>
            </a:r>
            <a:r>
              <a:rPr sz="2600" spc="-35" dirty="0" err="1" smtClean="0">
                <a:solidFill>
                  <a:srgbClr val="44536A"/>
                </a:solidFill>
                <a:latin typeface="Times New Roman" panose="02020603050405020304" pitchFamily="18" charset="0"/>
                <a:cs typeface="Times New Roman" panose="02020603050405020304" pitchFamily="18" charset="0"/>
              </a:rPr>
              <a:t>Temiz</a:t>
            </a:r>
            <a:r>
              <a:rPr sz="2600" spc="-65" dirty="0" smtClean="0">
                <a:solidFill>
                  <a:srgbClr val="44536A"/>
                </a:solidFill>
                <a:latin typeface="Times New Roman" panose="02020603050405020304" pitchFamily="18" charset="0"/>
                <a:cs typeface="Times New Roman" panose="02020603050405020304" pitchFamily="18" charset="0"/>
              </a:rPr>
              <a:t> </a:t>
            </a:r>
            <a:r>
              <a:rPr sz="2600" dirty="0" err="1" smtClean="0">
                <a:solidFill>
                  <a:srgbClr val="44536A"/>
                </a:solidFill>
                <a:latin typeface="Times New Roman" panose="02020603050405020304" pitchFamily="18" charset="0"/>
                <a:cs typeface="Times New Roman" panose="02020603050405020304" pitchFamily="18" charset="0"/>
              </a:rPr>
              <a:t>su</a:t>
            </a:r>
            <a:r>
              <a:rPr sz="2600" spc="-40" dirty="0" smtClean="0">
                <a:solidFill>
                  <a:srgbClr val="44536A"/>
                </a:solidFill>
                <a:latin typeface="Times New Roman" panose="02020603050405020304" pitchFamily="18" charset="0"/>
                <a:cs typeface="Times New Roman" panose="02020603050405020304" pitchFamily="18" charset="0"/>
              </a:rPr>
              <a:t> </a:t>
            </a:r>
            <a:r>
              <a:rPr sz="2600" dirty="0" err="1" smtClean="0">
                <a:solidFill>
                  <a:srgbClr val="44536A"/>
                </a:solidFill>
                <a:latin typeface="Times New Roman" panose="02020603050405020304" pitchFamily="18" charset="0"/>
                <a:cs typeface="Times New Roman" panose="02020603050405020304" pitchFamily="18" charset="0"/>
              </a:rPr>
              <a:t>ve</a:t>
            </a:r>
            <a:r>
              <a:rPr sz="2600" spc="-40" dirty="0" smtClean="0">
                <a:solidFill>
                  <a:srgbClr val="44536A"/>
                </a:solidFill>
                <a:latin typeface="Times New Roman" panose="02020603050405020304" pitchFamily="18" charset="0"/>
                <a:cs typeface="Times New Roman" panose="02020603050405020304" pitchFamily="18" charset="0"/>
              </a:rPr>
              <a:t> </a:t>
            </a:r>
            <a:r>
              <a:rPr sz="2600" spc="-10" dirty="0" err="1" smtClean="0">
                <a:solidFill>
                  <a:srgbClr val="44536A"/>
                </a:solidFill>
                <a:latin typeface="Times New Roman" panose="02020603050405020304" pitchFamily="18" charset="0"/>
                <a:cs typeface="Times New Roman" panose="02020603050405020304" pitchFamily="18" charset="0"/>
              </a:rPr>
              <a:t>sanitasyon</a:t>
            </a:r>
            <a:endParaRPr sz="2600" dirty="0" smtClean="0">
              <a:latin typeface="Times New Roman" panose="02020603050405020304" pitchFamily="18" charset="0"/>
              <a:cs typeface="Times New Roman" panose="02020603050405020304" pitchFamily="18" charset="0"/>
            </a:endParaRPr>
          </a:p>
          <a:p>
            <a:pPr marL="241300" indent="-228600">
              <a:lnSpc>
                <a:spcPct val="100000"/>
              </a:lnSpc>
              <a:spcBef>
                <a:spcPts val="375"/>
              </a:spcBef>
              <a:buFont typeface="Arial MT"/>
              <a:buChar char="•"/>
              <a:tabLst>
                <a:tab pos="241300" algn="l"/>
              </a:tabLst>
            </a:pPr>
            <a:r>
              <a:rPr sz="2600" dirty="0" smtClean="0">
                <a:solidFill>
                  <a:srgbClr val="44536A"/>
                </a:solidFill>
                <a:latin typeface="Times New Roman" panose="02020603050405020304" pitchFamily="18" charset="0"/>
                <a:cs typeface="Times New Roman" panose="02020603050405020304" pitchFamily="18" charset="0"/>
              </a:rPr>
              <a:t>7.Erişilebilir</a:t>
            </a:r>
            <a:r>
              <a:rPr sz="2600" spc="-50" dirty="0" smtClean="0">
                <a:solidFill>
                  <a:srgbClr val="44536A"/>
                </a:solidFill>
                <a:latin typeface="Times New Roman" panose="02020603050405020304" pitchFamily="18" charset="0"/>
                <a:cs typeface="Times New Roman" panose="02020603050405020304" pitchFamily="18" charset="0"/>
              </a:rPr>
              <a:t> </a:t>
            </a:r>
            <a:r>
              <a:rPr sz="2600" dirty="0" err="1" smtClean="0">
                <a:solidFill>
                  <a:srgbClr val="44536A"/>
                </a:solidFill>
                <a:latin typeface="Times New Roman" panose="02020603050405020304" pitchFamily="18" charset="0"/>
                <a:cs typeface="Times New Roman" panose="02020603050405020304" pitchFamily="18" charset="0"/>
              </a:rPr>
              <a:t>ve</a:t>
            </a:r>
            <a:r>
              <a:rPr sz="2600" spc="-40" dirty="0" smtClean="0">
                <a:solidFill>
                  <a:srgbClr val="44536A"/>
                </a:solidFill>
                <a:latin typeface="Times New Roman" panose="02020603050405020304" pitchFamily="18" charset="0"/>
                <a:cs typeface="Times New Roman" panose="02020603050405020304" pitchFamily="18" charset="0"/>
              </a:rPr>
              <a:t> </a:t>
            </a:r>
            <a:r>
              <a:rPr sz="2600" dirty="0" err="1" smtClean="0">
                <a:solidFill>
                  <a:srgbClr val="44536A"/>
                </a:solidFill>
                <a:latin typeface="Times New Roman" panose="02020603050405020304" pitchFamily="18" charset="0"/>
                <a:cs typeface="Times New Roman" panose="02020603050405020304" pitchFamily="18" charset="0"/>
              </a:rPr>
              <a:t>temiz</a:t>
            </a:r>
            <a:r>
              <a:rPr sz="2600" spc="-45" dirty="0" smtClean="0">
                <a:solidFill>
                  <a:srgbClr val="44536A"/>
                </a:solidFill>
                <a:latin typeface="Times New Roman" panose="02020603050405020304" pitchFamily="18" charset="0"/>
                <a:cs typeface="Times New Roman" panose="02020603050405020304" pitchFamily="18" charset="0"/>
              </a:rPr>
              <a:t> </a:t>
            </a:r>
            <a:r>
              <a:rPr sz="2600" spc="-10" dirty="0" err="1" smtClean="0">
                <a:solidFill>
                  <a:srgbClr val="44536A"/>
                </a:solidFill>
                <a:latin typeface="Times New Roman" panose="02020603050405020304" pitchFamily="18" charset="0"/>
                <a:cs typeface="Times New Roman" panose="02020603050405020304" pitchFamily="18" charset="0"/>
              </a:rPr>
              <a:t>enerji</a:t>
            </a:r>
            <a:endParaRPr sz="2600" dirty="0" smtClean="0">
              <a:latin typeface="Times New Roman" panose="02020603050405020304" pitchFamily="18" charset="0"/>
              <a:cs typeface="Times New Roman" panose="02020603050405020304" pitchFamily="18" charset="0"/>
            </a:endParaRPr>
          </a:p>
          <a:p>
            <a:pPr marL="241300" marR="49530" indent="-229235">
              <a:lnSpc>
                <a:spcPct val="80000"/>
              </a:lnSpc>
              <a:spcBef>
                <a:spcPts val="1000"/>
              </a:spcBef>
              <a:buFont typeface="Arial MT"/>
              <a:buChar char="•"/>
              <a:tabLst>
                <a:tab pos="241300" algn="l"/>
              </a:tabLst>
            </a:pPr>
            <a:r>
              <a:rPr sz="2600" dirty="0" smtClean="0">
                <a:latin typeface="Times New Roman" panose="02020603050405020304" pitchFamily="18" charset="0"/>
                <a:cs typeface="Times New Roman" panose="02020603050405020304" pitchFamily="18" charset="0"/>
              </a:rPr>
              <a:t>8.İnsana</a:t>
            </a:r>
            <a:r>
              <a:rPr sz="2600" spc="-70" dirty="0" smtClean="0">
                <a:latin typeface="Times New Roman" panose="02020603050405020304" pitchFamily="18" charset="0"/>
                <a:cs typeface="Times New Roman" panose="02020603050405020304" pitchFamily="18" charset="0"/>
              </a:rPr>
              <a:t> </a:t>
            </a:r>
            <a:r>
              <a:rPr sz="2600" dirty="0" err="1" smtClean="0">
                <a:latin typeface="Times New Roman" panose="02020603050405020304" pitchFamily="18" charset="0"/>
                <a:cs typeface="Times New Roman" panose="02020603050405020304" pitchFamily="18" charset="0"/>
              </a:rPr>
              <a:t>yakışır</a:t>
            </a:r>
            <a:r>
              <a:rPr sz="2600" spc="-40" dirty="0" smtClean="0">
                <a:latin typeface="Times New Roman" panose="02020603050405020304" pitchFamily="18" charset="0"/>
                <a:cs typeface="Times New Roman" panose="02020603050405020304" pitchFamily="18" charset="0"/>
              </a:rPr>
              <a:t> </a:t>
            </a:r>
            <a:r>
              <a:rPr sz="2600" dirty="0" err="1" smtClean="0">
                <a:latin typeface="Times New Roman" panose="02020603050405020304" pitchFamily="18" charset="0"/>
                <a:cs typeface="Times New Roman" panose="02020603050405020304" pitchFamily="18" charset="0"/>
              </a:rPr>
              <a:t>iş</a:t>
            </a:r>
            <a:r>
              <a:rPr sz="2600" spc="-35" dirty="0" smtClean="0">
                <a:latin typeface="Times New Roman" panose="02020603050405020304" pitchFamily="18" charset="0"/>
                <a:cs typeface="Times New Roman" panose="02020603050405020304" pitchFamily="18" charset="0"/>
              </a:rPr>
              <a:t> </a:t>
            </a:r>
            <a:r>
              <a:rPr sz="2600" dirty="0" err="1" smtClean="0">
                <a:latin typeface="Times New Roman" panose="02020603050405020304" pitchFamily="18" charset="0"/>
                <a:cs typeface="Times New Roman" panose="02020603050405020304" pitchFamily="18" charset="0"/>
              </a:rPr>
              <a:t>ve</a:t>
            </a:r>
            <a:r>
              <a:rPr sz="2600" spc="-55" dirty="0" smtClean="0">
                <a:latin typeface="Times New Roman" panose="02020603050405020304" pitchFamily="18" charset="0"/>
                <a:cs typeface="Times New Roman" panose="02020603050405020304" pitchFamily="18" charset="0"/>
              </a:rPr>
              <a:t> </a:t>
            </a:r>
            <a:r>
              <a:rPr sz="2600" spc="-10" dirty="0" err="1" smtClean="0">
                <a:latin typeface="Times New Roman" panose="02020603050405020304" pitchFamily="18" charset="0"/>
                <a:cs typeface="Times New Roman" panose="02020603050405020304" pitchFamily="18" charset="0"/>
              </a:rPr>
              <a:t>ekonomik</a:t>
            </a:r>
            <a:r>
              <a:rPr sz="2600" spc="-10" dirty="0" smtClean="0">
                <a:latin typeface="Times New Roman" panose="02020603050405020304" pitchFamily="18" charset="0"/>
                <a:cs typeface="Times New Roman" panose="02020603050405020304" pitchFamily="18" charset="0"/>
              </a:rPr>
              <a:t> </a:t>
            </a:r>
            <a:r>
              <a:rPr sz="2600" spc="-10" dirty="0" err="1" smtClean="0">
                <a:latin typeface="Times New Roman" panose="02020603050405020304" pitchFamily="18" charset="0"/>
                <a:cs typeface="Times New Roman" panose="02020603050405020304" pitchFamily="18" charset="0"/>
              </a:rPr>
              <a:t>büyüme</a:t>
            </a:r>
            <a:endParaRPr sz="2600" dirty="0" smtClean="0">
              <a:latin typeface="Times New Roman" panose="02020603050405020304" pitchFamily="18" charset="0"/>
              <a:cs typeface="Times New Roman" panose="02020603050405020304" pitchFamily="18" charset="0"/>
            </a:endParaRPr>
          </a:p>
          <a:p>
            <a:pPr marL="241300" indent="-228600">
              <a:lnSpc>
                <a:spcPct val="100000"/>
              </a:lnSpc>
              <a:spcBef>
                <a:spcPts val="380"/>
              </a:spcBef>
              <a:buFont typeface="Arial MT"/>
              <a:buChar char="•"/>
              <a:tabLst>
                <a:tab pos="241300" algn="l"/>
              </a:tabLst>
            </a:pPr>
            <a:r>
              <a:rPr sz="2600" dirty="0" smtClean="0">
                <a:latin typeface="Times New Roman" panose="02020603050405020304" pitchFamily="18" charset="0"/>
                <a:cs typeface="Times New Roman" panose="02020603050405020304" pitchFamily="18" charset="0"/>
              </a:rPr>
              <a:t>9.</a:t>
            </a:r>
            <a:r>
              <a:rPr sz="2600" spc="-30" dirty="0" smtClean="0">
                <a:latin typeface="Times New Roman" panose="02020603050405020304" pitchFamily="18" charset="0"/>
                <a:cs typeface="Times New Roman" panose="02020603050405020304" pitchFamily="18" charset="0"/>
              </a:rPr>
              <a:t> </a:t>
            </a:r>
            <a:r>
              <a:rPr sz="2600" dirty="0" err="1" smtClean="0">
                <a:latin typeface="Times New Roman" panose="02020603050405020304" pitchFamily="18" charset="0"/>
                <a:cs typeface="Times New Roman" panose="02020603050405020304" pitchFamily="18" charset="0"/>
              </a:rPr>
              <a:t>Sanayi</a:t>
            </a:r>
            <a:r>
              <a:rPr sz="2600" dirty="0" smtClean="0">
                <a:latin typeface="Times New Roman" panose="02020603050405020304" pitchFamily="18" charset="0"/>
                <a:cs typeface="Times New Roman" panose="02020603050405020304" pitchFamily="18" charset="0"/>
              </a:rPr>
              <a:t>,</a:t>
            </a:r>
            <a:r>
              <a:rPr sz="2600" spc="-45" dirty="0" smtClean="0">
                <a:latin typeface="Times New Roman" panose="02020603050405020304" pitchFamily="18" charset="0"/>
                <a:cs typeface="Times New Roman" panose="02020603050405020304" pitchFamily="18" charset="0"/>
              </a:rPr>
              <a:t> </a:t>
            </a:r>
            <a:r>
              <a:rPr sz="2600" spc="-10" dirty="0" err="1" smtClean="0">
                <a:latin typeface="Times New Roman" panose="02020603050405020304" pitchFamily="18" charset="0"/>
                <a:cs typeface="Times New Roman" panose="02020603050405020304" pitchFamily="18" charset="0"/>
              </a:rPr>
              <a:t>yenilikçilik</a:t>
            </a:r>
            <a:r>
              <a:rPr sz="2600" spc="-35" dirty="0" smtClean="0">
                <a:latin typeface="Times New Roman" panose="02020603050405020304" pitchFamily="18" charset="0"/>
                <a:cs typeface="Times New Roman" panose="02020603050405020304" pitchFamily="18" charset="0"/>
              </a:rPr>
              <a:t> </a:t>
            </a:r>
            <a:r>
              <a:rPr sz="2600" dirty="0" err="1" smtClean="0">
                <a:latin typeface="Times New Roman" panose="02020603050405020304" pitchFamily="18" charset="0"/>
                <a:cs typeface="Times New Roman" panose="02020603050405020304" pitchFamily="18" charset="0"/>
              </a:rPr>
              <a:t>ve</a:t>
            </a:r>
            <a:r>
              <a:rPr sz="2600" spc="-45" dirty="0" smtClean="0">
                <a:latin typeface="Times New Roman" panose="02020603050405020304" pitchFamily="18" charset="0"/>
                <a:cs typeface="Times New Roman" panose="02020603050405020304" pitchFamily="18" charset="0"/>
              </a:rPr>
              <a:t> </a:t>
            </a:r>
            <a:r>
              <a:rPr sz="2600" dirty="0" smtClean="0">
                <a:latin typeface="Times New Roman" panose="02020603050405020304" pitchFamily="18" charset="0"/>
                <a:cs typeface="Times New Roman" panose="02020603050405020304" pitchFamily="18" charset="0"/>
              </a:rPr>
              <a:t>alt</a:t>
            </a:r>
            <a:r>
              <a:rPr sz="2600" spc="-25" dirty="0" smtClean="0">
                <a:latin typeface="Times New Roman" panose="02020603050405020304" pitchFamily="18" charset="0"/>
                <a:cs typeface="Times New Roman" panose="02020603050405020304" pitchFamily="18" charset="0"/>
              </a:rPr>
              <a:t> </a:t>
            </a:r>
            <a:r>
              <a:rPr sz="2600" spc="-20" dirty="0" err="1" smtClean="0">
                <a:latin typeface="Times New Roman" panose="02020603050405020304" pitchFamily="18" charset="0"/>
                <a:cs typeface="Times New Roman" panose="02020603050405020304" pitchFamily="18" charset="0"/>
              </a:rPr>
              <a:t>yapı</a:t>
            </a:r>
            <a:endParaRPr sz="2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77557" y="304800"/>
            <a:ext cx="10341684" cy="629018"/>
          </a:xfrm>
          <a:prstGeom prst="rect">
            <a:avLst/>
          </a:prstGeom>
        </p:spPr>
        <p:txBody>
          <a:bodyPr vert="horz" wrap="square" lIns="0" tIns="13335" rIns="0" bIns="0" rtlCol="0">
            <a:spAutoFit/>
          </a:bodyPr>
          <a:lstStyle/>
          <a:p>
            <a:pPr marL="1384300">
              <a:lnSpc>
                <a:spcPct val="100000"/>
              </a:lnSpc>
              <a:spcBef>
                <a:spcPts val="105"/>
              </a:spcBef>
            </a:pPr>
            <a:r>
              <a:rPr dirty="0"/>
              <a:t>Sağlık</a:t>
            </a:r>
            <a:r>
              <a:rPr spc="-85" dirty="0"/>
              <a:t> </a:t>
            </a:r>
            <a:r>
              <a:rPr dirty="0"/>
              <a:t>ve</a:t>
            </a:r>
            <a:r>
              <a:rPr spc="-80" dirty="0"/>
              <a:t> </a:t>
            </a:r>
            <a:r>
              <a:rPr dirty="0"/>
              <a:t>Kaliteli</a:t>
            </a:r>
            <a:r>
              <a:rPr spc="-70" dirty="0"/>
              <a:t> </a:t>
            </a:r>
            <a:r>
              <a:rPr spc="-60" dirty="0"/>
              <a:t>Yaşam-</a:t>
            </a:r>
            <a:r>
              <a:rPr spc="-20" dirty="0"/>
              <a:t>2030</a:t>
            </a:r>
          </a:p>
        </p:txBody>
      </p:sp>
      <p:sp>
        <p:nvSpPr>
          <p:cNvPr id="3" name="object 3"/>
          <p:cNvSpPr txBox="1"/>
          <p:nvPr/>
        </p:nvSpPr>
        <p:spPr>
          <a:xfrm>
            <a:off x="304799" y="933818"/>
            <a:ext cx="11887199" cy="6107441"/>
          </a:xfrm>
          <a:prstGeom prst="rect">
            <a:avLst/>
          </a:prstGeom>
        </p:spPr>
        <p:txBody>
          <a:bodyPr vert="horz" wrap="square" lIns="0" tIns="13335" rIns="0" bIns="0" rtlCol="0">
            <a:spAutoFit/>
          </a:bodyPr>
          <a:lstStyle/>
          <a:p>
            <a:pPr marL="342900" indent="-342900" algn="just">
              <a:lnSpc>
                <a:spcPct val="150000"/>
              </a:lnSpc>
              <a:buFont typeface="Arial" panose="020B0604020202020204" pitchFamily="34" charset="0"/>
              <a:buChar char="•"/>
            </a:pPr>
            <a:r>
              <a:rPr lang="tr-TR" sz="2400" b="1" dirty="0" smtClean="0">
                <a:latin typeface="Times New Roman" panose="02020603050405020304" pitchFamily="18" charset="0"/>
                <a:cs typeface="Times New Roman" panose="02020603050405020304" pitchFamily="18" charset="0"/>
              </a:rPr>
              <a:t>3.1.</a:t>
            </a:r>
            <a:r>
              <a:rPr lang="tr-TR" sz="2400" dirty="0" smtClean="0">
                <a:latin typeface="Times New Roman" panose="02020603050405020304" pitchFamily="18" charset="0"/>
                <a:cs typeface="Times New Roman" panose="02020603050405020304" pitchFamily="18" charset="0"/>
              </a:rPr>
              <a:t>2030’a </a:t>
            </a:r>
            <a:r>
              <a:rPr lang="tr-TR" sz="2400" dirty="0">
                <a:latin typeface="Times New Roman" panose="02020603050405020304" pitchFamily="18" charset="0"/>
                <a:cs typeface="Times New Roman" panose="02020603050405020304" pitchFamily="18" charset="0"/>
              </a:rPr>
              <a:t>kadar küresel anne ölüm oranının her 100.000 doğumda 70’in altına </a:t>
            </a:r>
            <a:r>
              <a:rPr lang="tr-TR" sz="2400" dirty="0" smtClean="0">
                <a:latin typeface="Times New Roman" panose="02020603050405020304" pitchFamily="18" charset="0"/>
                <a:cs typeface="Times New Roman" panose="02020603050405020304" pitchFamily="18" charset="0"/>
              </a:rPr>
              <a:t>indirilmesi</a:t>
            </a:r>
          </a:p>
          <a:p>
            <a:pPr marL="342900" indent="-342900" algn="just">
              <a:lnSpc>
                <a:spcPct val="150000"/>
              </a:lnSpc>
              <a:buFont typeface="Arial" panose="020B0604020202020204" pitchFamily="34" charset="0"/>
              <a:buChar char="•"/>
            </a:pPr>
            <a:r>
              <a:rPr lang="tr-TR" sz="2400" b="1" dirty="0" smtClean="0">
                <a:latin typeface="Times New Roman" panose="02020603050405020304" pitchFamily="18" charset="0"/>
                <a:cs typeface="Times New Roman" panose="02020603050405020304" pitchFamily="18" charset="0"/>
              </a:rPr>
              <a:t>3.2.</a:t>
            </a:r>
            <a:r>
              <a:rPr lang="tr-TR" sz="2400" dirty="0" smtClean="0">
                <a:latin typeface="Times New Roman" panose="02020603050405020304" pitchFamily="18" charset="0"/>
                <a:cs typeface="Times New Roman" panose="02020603050405020304" pitchFamily="18" charset="0"/>
              </a:rPr>
              <a:t>Bütün </a:t>
            </a:r>
            <a:r>
              <a:rPr lang="tr-TR" sz="2400" dirty="0">
                <a:latin typeface="Times New Roman" panose="02020603050405020304" pitchFamily="18" charset="0"/>
                <a:cs typeface="Times New Roman" panose="02020603050405020304" pitchFamily="18" charset="0"/>
              </a:rPr>
              <a:t>ülkelerde </a:t>
            </a:r>
            <a:r>
              <a:rPr lang="tr-TR" sz="2400" dirty="0" err="1">
                <a:latin typeface="Times New Roman" panose="02020603050405020304" pitchFamily="18" charset="0"/>
                <a:cs typeface="Times New Roman" panose="02020603050405020304" pitchFamily="18" charset="0"/>
              </a:rPr>
              <a:t>yenidoğanölüm</a:t>
            </a:r>
            <a:r>
              <a:rPr lang="tr-TR" sz="2400" dirty="0">
                <a:latin typeface="Times New Roman" panose="02020603050405020304" pitchFamily="18" charset="0"/>
                <a:cs typeface="Times New Roman" panose="02020603050405020304" pitchFamily="18" charset="0"/>
              </a:rPr>
              <a:t> oranının her 1000 canlı doğumda en az 12’ye ve 5 yaş altı çocuk ölüm oranının da her 1000 canlı doğumda en az 25’e düşmesinin hedeflenmesiyle 2030’a kadar </a:t>
            </a:r>
            <a:r>
              <a:rPr lang="tr-TR" sz="2400" dirty="0" err="1">
                <a:latin typeface="Times New Roman" panose="02020603050405020304" pitchFamily="18" charset="0"/>
                <a:cs typeface="Times New Roman" panose="02020603050405020304" pitchFamily="18" charset="0"/>
              </a:rPr>
              <a:t>yenidoğanve</a:t>
            </a:r>
            <a:r>
              <a:rPr lang="tr-TR" sz="2400" dirty="0">
                <a:latin typeface="Times New Roman" panose="02020603050405020304" pitchFamily="18" charset="0"/>
                <a:cs typeface="Times New Roman" panose="02020603050405020304" pitchFamily="18" charset="0"/>
              </a:rPr>
              <a:t> 5 yaş altı çocukların önlenebilir ölümlerinin sona </a:t>
            </a:r>
            <a:r>
              <a:rPr lang="tr-TR" sz="2400" dirty="0" smtClean="0">
                <a:latin typeface="Times New Roman" panose="02020603050405020304" pitchFamily="18" charset="0"/>
                <a:cs typeface="Times New Roman" panose="02020603050405020304" pitchFamily="18" charset="0"/>
              </a:rPr>
              <a:t>erdirilmesi</a:t>
            </a:r>
          </a:p>
          <a:p>
            <a:pPr marL="342900" indent="-342900" algn="just">
              <a:lnSpc>
                <a:spcPct val="150000"/>
              </a:lnSpc>
              <a:buFont typeface="Arial" panose="020B0604020202020204" pitchFamily="34" charset="0"/>
              <a:buChar char="•"/>
            </a:pPr>
            <a:r>
              <a:rPr lang="tr-TR" sz="2400" b="1" dirty="0" smtClean="0">
                <a:latin typeface="Times New Roman" panose="02020603050405020304" pitchFamily="18" charset="0"/>
                <a:cs typeface="Times New Roman" panose="02020603050405020304" pitchFamily="18" charset="0"/>
              </a:rPr>
              <a:t>3.3.</a:t>
            </a:r>
            <a:r>
              <a:rPr lang="tr-TR" sz="2400" dirty="0" smtClean="0">
                <a:latin typeface="Times New Roman" panose="02020603050405020304" pitchFamily="18" charset="0"/>
                <a:cs typeface="Times New Roman" panose="02020603050405020304" pitchFamily="18" charset="0"/>
              </a:rPr>
              <a:t>2030’a </a:t>
            </a:r>
            <a:r>
              <a:rPr lang="tr-TR" sz="2400" dirty="0">
                <a:latin typeface="Times New Roman" panose="02020603050405020304" pitchFamily="18" charset="0"/>
                <a:cs typeface="Times New Roman" panose="02020603050405020304" pitchFamily="18" charset="0"/>
              </a:rPr>
              <a:t>kadar AIDS, tüberküloz, sıtma ve ihmal edilen tropikal hastalık salgınlarının sona erdirilmesi ve hepatit, su yoluyla bulaşan hastalıklar ve diğer bulaşıcı hastalıklarla mücadele </a:t>
            </a:r>
            <a:r>
              <a:rPr lang="tr-TR" sz="2400" dirty="0" smtClean="0">
                <a:latin typeface="Times New Roman" panose="02020603050405020304" pitchFamily="18" charset="0"/>
                <a:cs typeface="Times New Roman" panose="02020603050405020304" pitchFamily="18" charset="0"/>
              </a:rPr>
              <a:t>edilmesi</a:t>
            </a:r>
          </a:p>
          <a:p>
            <a:pPr marL="342900" indent="-342900" algn="just">
              <a:lnSpc>
                <a:spcPct val="150000"/>
              </a:lnSpc>
              <a:buFont typeface="Arial" panose="020B0604020202020204" pitchFamily="34" charset="0"/>
              <a:buChar char="•"/>
            </a:pPr>
            <a:r>
              <a:rPr lang="tr-TR" sz="2400" b="1" i="0" u="none" strike="noStrike" baseline="0" dirty="0" smtClean="0">
                <a:solidFill>
                  <a:srgbClr val="000000"/>
                </a:solidFill>
                <a:latin typeface="Times New Roman" panose="02020603050405020304" pitchFamily="18" charset="0"/>
                <a:cs typeface="Times New Roman" panose="02020603050405020304" pitchFamily="18" charset="0"/>
              </a:rPr>
              <a:t>3.4.</a:t>
            </a:r>
            <a:r>
              <a:rPr lang="tr-TR" sz="2400" b="0" i="0" u="none" strike="noStrike" baseline="0" dirty="0" smtClean="0">
                <a:solidFill>
                  <a:srgbClr val="000000"/>
                </a:solidFill>
                <a:latin typeface="Times New Roman" panose="02020603050405020304" pitchFamily="18" charset="0"/>
                <a:cs typeface="Times New Roman" panose="02020603050405020304" pitchFamily="18" charset="0"/>
              </a:rPr>
              <a:t>2030’a kadar bulaşıcı olmayan hastalıklardan kaynaklanan erken ölümlerin, bu hastalıkların önlenmesi ve tedavisi yoluyla üçte bir oranında azaltılması ve akıl ve ruh sağlığının ve esenliğinin geliştirilmesi</a:t>
            </a:r>
          </a:p>
          <a:p>
            <a:pPr marL="342900" indent="-342900" algn="just">
              <a:lnSpc>
                <a:spcPct val="150000"/>
              </a:lnSpc>
              <a:buFont typeface="Arial" panose="020B0604020202020204" pitchFamily="34" charset="0"/>
              <a:buChar char="•"/>
            </a:pPr>
            <a:endParaRPr lang="tr-T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3400" y="304800"/>
            <a:ext cx="10341684" cy="629018"/>
          </a:xfrm>
          <a:prstGeom prst="rect">
            <a:avLst/>
          </a:prstGeom>
        </p:spPr>
        <p:txBody>
          <a:bodyPr vert="horz" wrap="square" lIns="0" tIns="13335" rIns="0" bIns="0" rtlCol="0">
            <a:spAutoFit/>
          </a:bodyPr>
          <a:lstStyle/>
          <a:p>
            <a:pPr marL="1384300">
              <a:lnSpc>
                <a:spcPct val="100000"/>
              </a:lnSpc>
              <a:spcBef>
                <a:spcPts val="105"/>
              </a:spcBef>
            </a:pPr>
            <a:r>
              <a:rPr dirty="0"/>
              <a:t>Sağlık</a:t>
            </a:r>
            <a:r>
              <a:rPr spc="-85" dirty="0"/>
              <a:t> </a:t>
            </a:r>
            <a:r>
              <a:rPr dirty="0"/>
              <a:t>ve</a:t>
            </a:r>
            <a:r>
              <a:rPr spc="-80" dirty="0"/>
              <a:t> </a:t>
            </a:r>
            <a:r>
              <a:rPr dirty="0"/>
              <a:t>Kaliteli</a:t>
            </a:r>
            <a:r>
              <a:rPr spc="-70" dirty="0"/>
              <a:t> </a:t>
            </a:r>
            <a:r>
              <a:rPr spc="-60" dirty="0"/>
              <a:t>Yaşam-</a:t>
            </a:r>
            <a:r>
              <a:rPr spc="-20" dirty="0"/>
              <a:t>2030</a:t>
            </a:r>
          </a:p>
        </p:txBody>
      </p:sp>
      <p:sp>
        <p:nvSpPr>
          <p:cNvPr id="3" name="object 3"/>
          <p:cNvSpPr txBox="1">
            <a:spLocks noGrp="1"/>
          </p:cNvSpPr>
          <p:nvPr>
            <p:ph idx="1"/>
          </p:nvPr>
        </p:nvSpPr>
        <p:spPr>
          <a:xfrm>
            <a:off x="0" y="619309"/>
            <a:ext cx="11887200" cy="6622967"/>
          </a:xfrm>
          <a:prstGeom prst="rect">
            <a:avLst/>
          </a:prstGeom>
        </p:spPr>
        <p:txBody>
          <a:bodyPr vert="horz" wrap="square" lIns="0" tIns="97155" rIns="0" bIns="0" rtlCol="0">
            <a:spAutoFit/>
          </a:bodyPr>
          <a:lstStyle/>
          <a:p>
            <a:pPr algn="just"/>
            <a:endParaRPr lang="tr-TR" sz="1200" dirty="0">
              <a:solidFill>
                <a:srgbClr val="000000"/>
              </a:solidFill>
              <a:latin typeface="Times New Roman" panose="02020603050405020304" pitchFamily="18" charset="0"/>
              <a:cs typeface="Times New Roman" panose="02020603050405020304" pitchFamily="18" charset="0"/>
            </a:endParaRPr>
          </a:p>
          <a:p>
            <a:pPr algn="just"/>
            <a:r>
              <a:rPr lang="tr-TR" sz="2800" b="1" dirty="0">
                <a:solidFill>
                  <a:srgbClr val="000000"/>
                </a:solidFill>
                <a:latin typeface="Times New Roman" panose="02020603050405020304" pitchFamily="18" charset="0"/>
                <a:cs typeface="Times New Roman" panose="02020603050405020304" pitchFamily="18" charset="0"/>
              </a:rPr>
              <a:t>3.5.</a:t>
            </a:r>
            <a:r>
              <a:rPr lang="tr-TR" sz="2800" dirty="0">
                <a:solidFill>
                  <a:srgbClr val="000000"/>
                </a:solidFill>
                <a:latin typeface="Times New Roman" panose="02020603050405020304" pitchFamily="18" charset="0"/>
                <a:cs typeface="Times New Roman" panose="02020603050405020304" pitchFamily="18" charset="0"/>
              </a:rPr>
              <a:t>Uyuşturucu madde kullanımı ve alkol bağımlılığını da kapsayan madde bağımlılığının önlenmesi ve tedavisinin güçlendirilmesi</a:t>
            </a:r>
          </a:p>
          <a:p>
            <a:pPr algn="just"/>
            <a:r>
              <a:rPr lang="tr-TR" sz="2800" dirty="0">
                <a:solidFill>
                  <a:srgbClr val="000000"/>
                </a:solidFill>
                <a:latin typeface="Times New Roman" panose="02020603050405020304" pitchFamily="18" charset="0"/>
                <a:cs typeface="Times New Roman" panose="02020603050405020304" pitchFamily="18" charset="0"/>
              </a:rPr>
              <a:t>•</a:t>
            </a:r>
            <a:r>
              <a:rPr lang="tr-TR" sz="2800" b="1" dirty="0">
                <a:solidFill>
                  <a:srgbClr val="000000"/>
                </a:solidFill>
                <a:latin typeface="Times New Roman" panose="02020603050405020304" pitchFamily="18" charset="0"/>
                <a:cs typeface="Times New Roman" panose="02020603050405020304" pitchFamily="18" charset="0"/>
              </a:rPr>
              <a:t>3.6.</a:t>
            </a:r>
            <a:r>
              <a:rPr lang="tr-TR" sz="2800" dirty="0">
                <a:solidFill>
                  <a:srgbClr val="000000"/>
                </a:solidFill>
                <a:latin typeface="Times New Roman" panose="02020603050405020304" pitchFamily="18" charset="0"/>
                <a:cs typeface="Times New Roman" panose="02020603050405020304" pitchFamily="18" charset="0"/>
              </a:rPr>
              <a:t>2020’ye kadar karayolları trafik kazalarından kaynaklanan küresel ölümlerin ve yaralanmaların sayısının yarıya </a:t>
            </a:r>
            <a:r>
              <a:rPr lang="tr-TR" sz="2800" dirty="0" smtClean="0">
                <a:solidFill>
                  <a:srgbClr val="000000"/>
                </a:solidFill>
                <a:latin typeface="Times New Roman" panose="02020603050405020304" pitchFamily="18" charset="0"/>
                <a:cs typeface="Times New Roman" panose="02020603050405020304" pitchFamily="18" charset="0"/>
              </a:rPr>
              <a:t>indirilmesi</a:t>
            </a:r>
          </a:p>
          <a:p>
            <a:pPr algn="just"/>
            <a:r>
              <a:rPr lang="tr-TR" sz="2800" b="1" dirty="0" smtClean="0">
                <a:solidFill>
                  <a:srgbClr val="000000"/>
                </a:solidFill>
                <a:latin typeface="Times New Roman" panose="02020603050405020304" pitchFamily="18" charset="0"/>
                <a:cs typeface="Times New Roman" panose="02020603050405020304" pitchFamily="18" charset="0"/>
              </a:rPr>
              <a:t>3.7.</a:t>
            </a:r>
            <a:r>
              <a:rPr lang="tr-TR" sz="2800" dirty="0" smtClean="0">
                <a:solidFill>
                  <a:srgbClr val="000000"/>
                </a:solidFill>
                <a:latin typeface="Times New Roman" panose="02020603050405020304" pitchFamily="18" charset="0"/>
                <a:cs typeface="Times New Roman" panose="02020603050405020304" pitchFamily="18" charset="0"/>
              </a:rPr>
              <a:t>2030’a </a:t>
            </a:r>
            <a:r>
              <a:rPr lang="tr-TR" sz="2800" dirty="0">
                <a:solidFill>
                  <a:srgbClr val="000000"/>
                </a:solidFill>
                <a:latin typeface="Times New Roman" panose="02020603050405020304" pitchFamily="18" charset="0"/>
                <a:cs typeface="Times New Roman" panose="02020603050405020304" pitchFamily="18" charset="0"/>
              </a:rPr>
              <a:t>kadar cinsel sağlık ve aile planlamasını da kapsayan üreme sağlığı hizmetlerine ve bu konuda bilgi ve eğitime evrensel erişimin sağlanması ve üreme sağlığının ulusal stratejilere ve programlara entegre edilmesi</a:t>
            </a:r>
          </a:p>
          <a:p>
            <a:pPr algn="just"/>
            <a:r>
              <a:rPr lang="tr-TR" sz="2800" b="1" dirty="0">
                <a:solidFill>
                  <a:srgbClr val="000000"/>
                </a:solidFill>
                <a:latin typeface="Times New Roman" panose="02020603050405020304" pitchFamily="18" charset="0"/>
                <a:cs typeface="Times New Roman" panose="02020603050405020304" pitchFamily="18" charset="0"/>
              </a:rPr>
              <a:t>3.8.</a:t>
            </a:r>
            <a:r>
              <a:rPr lang="tr-TR" sz="2800" dirty="0">
                <a:solidFill>
                  <a:srgbClr val="000000"/>
                </a:solidFill>
                <a:latin typeface="Times New Roman" panose="02020603050405020304" pitchFamily="18" charset="0"/>
                <a:cs typeface="Times New Roman" panose="02020603050405020304" pitchFamily="18" charset="0"/>
              </a:rPr>
              <a:t>Finansal riskten korunmayı, kaliteli temel sağlık hizmetlerine erişimi ve herkesin güvenli, etkili, kaliteli ve uygun fiyatlı temel ilaçlara ve aşılara erişimini de kapsayan evrensel bir sağlık güvencesi sisteminin oluşturulması</a:t>
            </a:r>
          </a:p>
          <a:p>
            <a:pPr algn="just"/>
            <a:r>
              <a:rPr lang="tr-TR" sz="2800" b="1" dirty="0">
                <a:solidFill>
                  <a:srgbClr val="000000"/>
                </a:solidFill>
                <a:latin typeface="Times New Roman" panose="02020603050405020304" pitchFamily="18" charset="0"/>
                <a:cs typeface="Times New Roman" panose="02020603050405020304" pitchFamily="18" charset="0"/>
              </a:rPr>
              <a:t>3.9.</a:t>
            </a:r>
            <a:r>
              <a:rPr lang="tr-TR" sz="2800" dirty="0">
                <a:solidFill>
                  <a:srgbClr val="000000"/>
                </a:solidFill>
                <a:latin typeface="Times New Roman" panose="02020603050405020304" pitchFamily="18" charset="0"/>
                <a:cs typeface="Times New Roman" panose="02020603050405020304" pitchFamily="18" charset="0"/>
              </a:rPr>
              <a:t>2030’a kadar zararlı kimyasallardan ve hava, su ve toprak kirliliğinden kaynaklanan hastalıkların ve ölümlerin sayısının büyük ölçüde azaltılması</a:t>
            </a:r>
          </a:p>
          <a:p>
            <a:endParaRPr lang="tr-TR" sz="2800" dirty="0">
              <a:solidFill>
                <a:srgbClr val="000000"/>
              </a:solidFill>
              <a:latin typeface="Roboto"/>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304800"/>
            <a:ext cx="10341684" cy="629018"/>
          </a:xfrm>
          <a:prstGeom prst="rect">
            <a:avLst/>
          </a:prstGeom>
        </p:spPr>
        <p:txBody>
          <a:bodyPr vert="horz" wrap="square" lIns="0" tIns="13335" rIns="0" bIns="0" rtlCol="0">
            <a:spAutoFit/>
          </a:bodyPr>
          <a:lstStyle/>
          <a:p>
            <a:pPr marL="1384300">
              <a:lnSpc>
                <a:spcPct val="100000"/>
              </a:lnSpc>
              <a:spcBef>
                <a:spcPts val="105"/>
              </a:spcBef>
            </a:pPr>
            <a:r>
              <a:rPr dirty="0"/>
              <a:t>Sağlık</a:t>
            </a:r>
            <a:r>
              <a:rPr spc="-85" dirty="0"/>
              <a:t> </a:t>
            </a:r>
            <a:r>
              <a:rPr dirty="0"/>
              <a:t>ve</a:t>
            </a:r>
            <a:r>
              <a:rPr spc="-80" dirty="0"/>
              <a:t> </a:t>
            </a:r>
            <a:r>
              <a:rPr dirty="0"/>
              <a:t>Kaliteli</a:t>
            </a:r>
            <a:r>
              <a:rPr spc="-70" dirty="0"/>
              <a:t> </a:t>
            </a:r>
            <a:r>
              <a:rPr spc="-60" dirty="0"/>
              <a:t>Yaşam-</a:t>
            </a:r>
            <a:r>
              <a:rPr spc="-20" dirty="0"/>
              <a:t>2030</a:t>
            </a:r>
          </a:p>
        </p:txBody>
      </p:sp>
      <p:sp>
        <p:nvSpPr>
          <p:cNvPr id="3" name="object 3"/>
          <p:cNvSpPr txBox="1"/>
          <p:nvPr/>
        </p:nvSpPr>
        <p:spPr>
          <a:xfrm>
            <a:off x="381000" y="965902"/>
            <a:ext cx="11811000" cy="5531386"/>
          </a:xfrm>
          <a:prstGeom prst="rect">
            <a:avLst/>
          </a:prstGeom>
        </p:spPr>
        <p:txBody>
          <a:bodyPr vert="horz" wrap="square" lIns="0" tIns="97155" rIns="0" bIns="0" rtlCol="0">
            <a:spAutoFit/>
          </a:bodyPr>
          <a:lstStyle/>
          <a:p>
            <a:pPr algn="just">
              <a:lnSpc>
                <a:spcPct val="150000"/>
              </a:lnSpc>
            </a:pPr>
            <a:r>
              <a:rPr lang="tr-TR" sz="2400" b="1" i="0" u="none" strike="noStrike" baseline="0" dirty="0" smtClean="0">
                <a:solidFill>
                  <a:srgbClr val="000000"/>
                </a:solidFill>
                <a:latin typeface="Times New Roman" panose="02020603050405020304" pitchFamily="18" charset="0"/>
                <a:cs typeface="Times New Roman" panose="02020603050405020304" pitchFamily="18" charset="0"/>
              </a:rPr>
              <a:t>3.a.</a:t>
            </a:r>
            <a:r>
              <a:rPr lang="tr-TR" sz="2400" b="0" i="0" u="none" strike="noStrike" baseline="0" dirty="0" smtClean="0">
                <a:solidFill>
                  <a:srgbClr val="000000"/>
                </a:solidFill>
                <a:latin typeface="Times New Roman" panose="02020603050405020304" pitchFamily="18" charset="0"/>
                <a:cs typeface="Times New Roman" panose="02020603050405020304" pitchFamily="18" charset="0"/>
              </a:rPr>
              <a:t>Dünya Sağlık Örgütü Tütün Kontrolü Çerçeve Sözleşmesi’nin bütün ülkelerde, uygun görüldüğü şekilde uygulanmasının güçlendirilmesi</a:t>
            </a:r>
          </a:p>
          <a:p>
            <a:pPr algn="just">
              <a:lnSpc>
                <a:spcPct val="150000"/>
              </a:lnSpc>
            </a:pPr>
            <a:r>
              <a:rPr lang="tr-TR" sz="2400" b="1" i="0" u="none" strike="noStrike" baseline="0" dirty="0" smtClean="0">
                <a:solidFill>
                  <a:srgbClr val="000000"/>
                </a:solidFill>
                <a:latin typeface="Times New Roman" panose="02020603050405020304" pitchFamily="18" charset="0"/>
                <a:cs typeface="Times New Roman" panose="02020603050405020304" pitchFamily="18" charset="0"/>
              </a:rPr>
              <a:t>3.b.</a:t>
            </a:r>
            <a:r>
              <a:rPr lang="tr-TR" sz="2400" b="0" i="0" u="none" strike="noStrike" baseline="0" dirty="0" smtClean="0">
                <a:solidFill>
                  <a:srgbClr val="000000"/>
                </a:solidFill>
                <a:latin typeface="Times New Roman" panose="02020603050405020304" pitchFamily="18" charset="0"/>
                <a:cs typeface="Times New Roman" panose="02020603050405020304" pitchFamily="18" charset="0"/>
              </a:rPr>
              <a:t>En çok, gelişmekte olan ülkeleri etkileyen bulaşıcı ve bulaşıcı olmayan hastalıklar için aşılar ve ilaçlar geliştirilmesinin desteklenmesi, gelişmekte olan ülkelerin kamu sağlığının korunmasına yönelik esnekliklere ilişkin Fikir Mülkiyeti Haklarının Ticari Niteliklerine İlişkin Anlaşma hükümlerini tamamıyla uygulayabilme hakkını onaylayan Doha Ticaretle Bağlantılı Fikri Mülkiyet Hakları (TRIPS) ve Kamu Sağlığına İlişkin Deklarasyona uygun olarak, uygun fiyatlı temel ilaçlar ve aşılara erişimin sağlanması ve özellikle herkesin ilaçlara erişiminin sağlanması</a:t>
            </a:r>
          </a:p>
          <a:p>
            <a:pPr marL="240029" marR="617855" indent="-227965">
              <a:lnSpc>
                <a:spcPct val="80000"/>
              </a:lnSpc>
              <a:spcBef>
                <a:spcPts val="765"/>
              </a:spcBef>
              <a:buFont typeface="Arial MT"/>
              <a:buChar char="•"/>
              <a:tabLst>
                <a:tab pos="241300" algn="l"/>
              </a:tabLst>
            </a:pPr>
            <a:endParaRPr sz="2800" dirty="0">
              <a:latin typeface="Roboto"/>
              <a:cs typeface="Roboto"/>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7987" y="782775"/>
            <a:ext cx="10341684" cy="629018"/>
          </a:xfrm>
          <a:prstGeom prst="rect">
            <a:avLst/>
          </a:prstGeom>
        </p:spPr>
        <p:txBody>
          <a:bodyPr vert="horz" wrap="square" lIns="0" tIns="13335" rIns="0" bIns="0" rtlCol="0">
            <a:spAutoFit/>
          </a:bodyPr>
          <a:lstStyle/>
          <a:p>
            <a:pPr marL="1384300">
              <a:lnSpc>
                <a:spcPct val="100000"/>
              </a:lnSpc>
              <a:spcBef>
                <a:spcPts val="105"/>
              </a:spcBef>
            </a:pPr>
            <a:r>
              <a:rPr dirty="0"/>
              <a:t>Sağlık</a:t>
            </a:r>
            <a:r>
              <a:rPr spc="-85" dirty="0"/>
              <a:t> </a:t>
            </a:r>
            <a:r>
              <a:rPr dirty="0"/>
              <a:t>ve</a:t>
            </a:r>
            <a:r>
              <a:rPr spc="-80" dirty="0"/>
              <a:t> </a:t>
            </a:r>
            <a:r>
              <a:rPr dirty="0"/>
              <a:t>Kaliteli</a:t>
            </a:r>
            <a:r>
              <a:rPr spc="-70" dirty="0"/>
              <a:t> </a:t>
            </a:r>
            <a:r>
              <a:rPr spc="-60" dirty="0"/>
              <a:t>Yaşam-</a:t>
            </a:r>
            <a:r>
              <a:rPr spc="-20" dirty="0"/>
              <a:t>2030</a:t>
            </a:r>
          </a:p>
        </p:txBody>
      </p:sp>
      <p:sp>
        <p:nvSpPr>
          <p:cNvPr id="3" name="object 3"/>
          <p:cNvSpPr txBox="1">
            <a:spLocks noGrp="1"/>
          </p:cNvSpPr>
          <p:nvPr>
            <p:ph idx="1"/>
          </p:nvPr>
        </p:nvSpPr>
        <p:spPr>
          <a:xfrm>
            <a:off x="609600" y="1411793"/>
            <a:ext cx="11125200" cy="4039183"/>
          </a:xfrm>
          <a:prstGeom prst="rect">
            <a:avLst/>
          </a:prstGeom>
        </p:spPr>
        <p:txBody>
          <a:bodyPr vert="horz" wrap="square" lIns="0" tIns="13335" rIns="0" bIns="0" rtlCol="0">
            <a:spAutoFit/>
          </a:bodyPr>
          <a:lstStyle/>
          <a:p>
            <a:pPr algn="just">
              <a:lnSpc>
                <a:spcPct val="150000"/>
              </a:lnSpc>
            </a:pPr>
            <a:endParaRPr lang="tr-TR" dirty="0">
              <a:latin typeface="Times New Roman" panose="02020603050405020304" pitchFamily="18" charset="0"/>
              <a:cs typeface="Times New Roman" panose="02020603050405020304" pitchFamily="18" charset="0"/>
            </a:endParaRPr>
          </a:p>
          <a:p>
            <a:pPr algn="just">
              <a:lnSpc>
                <a:spcPct val="150000"/>
              </a:lnSpc>
            </a:pPr>
            <a:r>
              <a:rPr lang="tr-TR" b="1" dirty="0">
                <a:latin typeface="Times New Roman" panose="02020603050405020304" pitchFamily="18" charset="0"/>
                <a:cs typeface="Times New Roman" panose="02020603050405020304" pitchFamily="18" charset="0"/>
              </a:rPr>
              <a:t>3.c.</a:t>
            </a:r>
            <a:r>
              <a:rPr lang="tr-TR" dirty="0">
                <a:latin typeface="Times New Roman" panose="02020603050405020304" pitchFamily="18" charset="0"/>
                <a:cs typeface="Times New Roman" panose="02020603050405020304" pitchFamily="18" charset="0"/>
              </a:rPr>
              <a:t>Özellikle en az gelişmiş ülkeler ve gelişmekte olan küçük ada devletleri olmak üzere gelişmekte olan ülkelerde sağlık hizmeti finansmanının ve sağlık işgücü istihdamının, geliştirilmesinin, eğitilmesinin ve devamlılığının önemli ölçüde artırılması</a:t>
            </a:r>
          </a:p>
          <a:p>
            <a:pPr algn="just">
              <a:lnSpc>
                <a:spcPct val="150000"/>
              </a:lnSpc>
            </a:pPr>
            <a:r>
              <a:rPr lang="tr-TR" b="1" dirty="0">
                <a:latin typeface="Times New Roman" panose="02020603050405020304" pitchFamily="18" charset="0"/>
                <a:cs typeface="Times New Roman" panose="02020603050405020304" pitchFamily="18" charset="0"/>
              </a:rPr>
              <a:t>3.d.</a:t>
            </a:r>
            <a:r>
              <a:rPr lang="tr-TR" dirty="0">
                <a:latin typeface="Times New Roman" panose="02020603050405020304" pitchFamily="18" charset="0"/>
                <a:cs typeface="Times New Roman" panose="02020603050405020304" pitchFamily="18" charset="0"/>
              </a:rPr>
              <a:t>Başta gelişmekte olan ülkeler olmak üzere bütün ülkelerin ulusal ve küresel sağlık risklerine karşı erken uyarı, riski azaltma ve risk yönetimi kapasitelerinin güçlendirilmesi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7987" y="821244"/>
            <a:ext cx="10341684" cy="552074"/>
          </a:xfrm>
          <a:prstGeom prst="rect">
            <a:avLst/>
          </a:prstGeom>
        </p:spPr>
        <p:txBody>
          <a:bodyPr vert="horz" wrap="square" lIns="0" tIns="13335" rIns="0" bIns="0" rtlCol="0">
            <a:spAutoFit/>
          </a:bodyPr>
          <a:lstStyle/>
          <a:p>
            <a:pPr marL="12700">
              <a:lnSpc>
                <a:spcPct val="100000"/>
              </a:lnSpc>
              <a:spcBef>
                <a:spcPts val="105"/>
              </a:spcBef>
            </a:pPr>
            <a:r>
              <a:rPr b="1" dirty="0">
                <a:solidFill>
                  <a:schemeClr val="bg2">
                    <a:lumMod val="10000"/>
                  </a:schemeClr>
                </a:solidFill>
              </a:rPr>
              <a:t>HALK</a:t>
            </a:r>
            <a:r>
              <a:rPr b="1" spc="-20" dirty="0">
                <a:solidFill>
                  <a:schemeClr val="bg2">
                    <a:lumMod val="10000"/>
                  </a:schemeClr>
                </a:solidFill>
              </a:rPr>
              <a:t> </a:t>
            </a:r>
            <a:r>
              <a:rPr b="1" spc="-10" dirty="0">
                <a:solidFill>
                  <a:schemeClr val="bg2">
                    <a:lumMod val="10000"/>
                  </a:schemeClr>
                </a:solidFill>
              </a:rPr>
              <a:t>SAĞLIĞI</a:t>
            </a:r>
          </a:p>
        </p:txBody>
      </p:sp>
      <p:sp>
        <p:nvSpPr>
          <p:cNvPr id="3" name="object 3"/>
          <p:cNvSpPr txBox="1"/>
          <p:nvPr/>
        </p:nvSpPr>
        <p:spPr>
          <a:xfrm>
            <a:off x="916940" y="1756571"/>
            <a:ext cx="9598660" cy="4137671"/>
          </a:xfrm>
          <a:prstGeom prst="rect">
            <a:avLst/>
          </a:prstGeom>
        </p:spPr>
        <p:txBody>
          <a:bodyPr vert="horz" wrap="square" lIns="0" tIns="48895" rIns="0" bIns="0" rtlCol="0">
            <a:spAutoFit/>
          </a:bodyPr>
          <a:lstStyle/>
          <a:p>
            <a:pPr marL="240029" indent="-227329">
              <a:lnSpc>
                <a:spcPct val="100000"/>
              </a:lnSpc>
              <a:spcBef>
                <a:spcPts val="385"/>
              </a:spcBef>
              <a:buFont typeface="Arial MT"/>
              <a:buChar char="•"/>
              <a:tabLst>
                <a:tab pos="240029" algn="l"/>
              </a:tabLst>
            </a:pPr>
            <a:r>
              <a:rPr sz="2000" b="1" spc="-20" dirty="0">
                <a:solidFill>
                  <a:srgbClr val="C00000"/>
                </a:solidFill>
                <a:latin typeface="Times New Roman" pitchFamily="18" charset="0"/>
                <a:cs typeface="Times New Roman" pitchFamily="18" charset="0"/>
              </a:rPr>
              <a:t>Amaç</a:t>
            </a:r>
            <a:endParaRPr sz="2000" b="1" dirty="0">
              <a:solidFill>
                <a:srgbClr val="C00000"/>
              </a:solidFill>
              <a:latin typeface="Times New Roman" pitchFamily="18" charset="0"/>
              <a:cs typeface="Times New Roman" pitchFamily="18" charset="0"/>
            </a:endParaRPr>
          </a:p>
          <a:p>
            <a:pPr marL="697230" lvl="1" indent="-227329">
              <a:lnSpc>
                <a:spcPct val="100000"/>
              </a:lnSpc>
              <a:spcBef>
                <a:spcPts val="245"/>
              </a:spcBef>
              <a:buFont typeface="Arial MT"/>
              <a:buChar char="•"/>
              <a:tabLst>
                <a:tab pos="697230" algn="l"/>
              </a:tabLst>
            </a:pPr>
            <a:r>
              <a:rPr sz="2000" dirty="0">
                <a:solidFill>
                  <a:schemeClr val="tx1"/>
                </a:solidFill>
                <a:latin typeface="Times New Roman" pitchFamily="18" charset="0"/>
                <a:cs typeface="Times New Roman" pitchFamily="18" charset="0"/>
              </a:rPr>
              <a:t>Halk</a:t>
            </a:r>
            <a:r>
              <a:rPr sz="2000" spc="-45" dirty="0">
                <a:solidFill>
                  <a:schemeClr val="tx1"/>
                </a:solidFill>
                <a:latin typeface="Times New Roman" pitchFamily="18" charset="0"/>
                <a:cs typeface="Times New Roman" pitchFamily="18" charset="0"/>
              </a:rPr>
              <a:t> </a:t>
            </a:r>
            <a:r>
              <a:rPr sz="2000" dirty="0">
                <a:solidFill>
                  <a:schemeClr val="tx1"/>
                </a:solidFill>
                <a:latin typeface="Times New Roman" pitchFamily="18" charset="0"/>
                <a:cs typeface="Times New Roman" pitchFamily="18" charset="0"/>
              </a:rPr>
              <a:t>sağlığı</a:t>
            </a:r>
            <a:r>
              <a:rPr sz="2000" spc="-45" dirty="0">
                <a:solidFill>
                  <a:schemeClr val="tx1"/>
                </a:solidFill>
                <a:latin typeface="Times New Roman" pitchFamily="18" charset="0"/>
                <a:cs typeface="Times New Roman" pitchFamily="18" charset="0"/>
              </a:rPr>
              <a:t> </a:t>
            </a:r>
            <a:r>
              <a:rPr sz="2000" dirty="0">
                <a:solidFill>
                  <a:schemeClr val="tx1"/>
                </a:solidFill>
                <a:latin typeface="Times New Roman" pitchFamily="18" charset="0"/>
                <a:cs typeface="Times New Roman" pitchFamily="18" charset="0"/>
              </a:rPr>
              <a:t>hakkında</a:t>
            </a:r>
            <a:r>
              <a:rPr sz="2000" spc="-40" dirty="0">
                <a:solidFill>
                  <a:schemeClr val="tx1"/>
                </a:solidFill>
                <a:latin typeface="Times New Roman" pitchFamily="18" charset="0"/>
                <a:cs typeface="Times New Roman" pitchFamily="18" charset="0"/>
              </a:rPr>
              <a:t> </a:t>
            </a:r>
            <a:r>
              <a:rPr sz="2000" dirty="0">
                <a:solidFill>
                  <a:schemeClr val="tx1"/>
                </a:solidFill>
                <a:latin typeface="Times New Roman" pitchFamily="18" charset="0"/>
                <a:cs typeface="Times New Roman" pitchFamily="18" charset="0"/>
              </a:rPr>
              <a:t>temel</a:t>
            </a:r>
            <a:r>
              <a:rPr sz="2000" spc="-40" dirty="0">
                <a:solidFill>
                  <a:schemeClr val="tx1"/>
                </a:solidFill>
                <a:latin typeface="Times New Roman" pitchFamily="18" charset="0"/>
                <a:cs typeface="Times New Roman" pitchFamily="18" charset="0"/>
              </a:rPr>
              <a:t> </a:t>
            </a:r>
            <a:r>
              <a:rPr sz="2000" dirty="0">
                <a:solidFill>
                  <a:schemeClr val="tx1"/>
                </a:solidFill>
                <a:latin typeface="Times New Roman" pitchFamily="18" charset="0"/>
                <a:cs typeface="Times New Roman" pitchFamily="18" charset="0"/>
              </a:rPr>
              <a:t>bilgi</a:t>
            </a:r>
            <a:r>
              <a:rPr sz="2000" spc="-45" dirty="0">
                <a:solidFill>
                  <a:schemeClr val="tx1"/>
                </a:solidFill>
                <a:latin typeface="Times New Roman" pitchFamily="18" charset="0"/>
                <a:cs typeface="Times New Roman" pitchFamily="18" charset="0"/>
              </a:rPr>
              <a:t> </a:t>
            </a:r>
            <a:r>
              <a:rPr sz="2000" dirty="0">
                <a:solidFill>
                  <a:schemeClr val="tx1"/>
                </a:solidFill>
                <a:latin typeface="Times New Roman" pitchFamily="18" charset="0"/>
                <a:cs typeface="Times New Roman" pitchFamily="18" charset="0"/>
              </a:rPr>
              <a:t>ve</a:t>
            </a:r>
            <a:r>
              <a:rPr sz="2000" spc="-30" dirty="0">
                <a:solidFill>
                  <a:schemeClr val="tx1"/>
                </a:solidFill>
                <a:latin typeface="Times New Roman" pitchFamily="18" charset="0"/>
                <a:cs typeface="Times New Roman" pitchFamily="18" charset="0"/>
              </a:rPr>
              <a:t> </a:t>
            </a:r>
            <a:r>
              <a:rPr sz="2000" spc="-10" dirty="0" err="1">
                <a:solidFill>
                  <a:schemeClr val="tx1"/>
                </a:solidFill>
                <a:latin typeface="Times New Roman" pitchFamily="18" charset="0"/>
                <a:cs typeface="Times New Roman" pitchFamily="18" charset="0"/>
              </a:rPr>
              <a:t>kavramları</a:t>
            </a:r>
            <a:r>
              <a:rPr sz="2000" spc="-50" dirty="0">
                <a:solidFill>
                  <a:schemeClr val="tx1"/>
                </a:solidFill>
                <a:latin typeface="Times New Roman" pitchFamily="18" charset="0"/>
                <a:cs typeface="Times New Roman" pitchFamily="18" charset="0"/>
              </a:rPr>
              <a:t> </a:t>
            </a:r>
            <a:r>
              <a:rPr lang="tr-TR" sz="2000" spc="-10" dirty="0" smtClean="0">
                <a:solidFill>
                  <a:schemeClr val="tx1"/>
                </a:solidFill>
                <a:latin typeface="Times New Roman" pitchFamily="18" charset="0"/>
                <a:cs typeface="Times New Roman" pitchFamily="18" charset="0"/>
              </a:rPr>
              <a:t>aktarmak</a:t>
            </a:r>
            <a:endParaRPr sz="2000" dirty="0">
              <a:solidFill>
                <a:schemeClr val="tx1"/>
              </a:solidFill>
              <a:latin typeface="Times New Roman" pitchFamily="18" charset="0"/>
              <a:cs typeface="Times New Roman" pitchFamily="18" charset="0"/>
            </a:endParaRPr>
          </a:p>
          <a:p>
            <a:pPr marL="240665" indent="-227965">
              <a:lnSpc>
                <a:spcPct val="100000"/>
              </a:lnSpc>
              <a:spcBef>
                <a:spcPts val="635"/>
              </a:spcBef>
              <a:buFont typeface="Arial MT"/>
              <a:buChar char="•"/>
              <a:tabLst>
                <a:tab pos="240665" algn="l"/>
              </a:tabLst>
            </a:pPr>
            <a:r>
              <a:rPr sz="2000" b="1" spc="-10" dirty="0">
                <a:solidFill>
                  <a:srgbClr val="C00000"/>
                </a:solidFill>
                <a:latin typeface="Times New Roman" pitchFamily="18" charset="0"/>
                <a:cs typeface="Times New Roman" pitchFamily="18" charset="0"/>
              </a:rPr>
              <a:t>Hedefler</a:t>
            </a:r>
            <a:endParaRPr sz="2000" b="1" dirty="0">
              <a:solidFill>
                <a:srgbClr val="C00000"/>
              </a:solidFill>
              <a:latin typeface="Times New Roman" pitchFamily="18" charset="0"/>
              <a:cs typeface="Times New Roman" pitchFamily="18" charset="0"/>
            </a:endParaRPr>
          </a:p>
          <a:p>
            <a:pPr marL="697230" lvl="1" indent="-227329" algn="just">
              <a:lnSpc>
                <a:spcPct val="100000"/>
              </a:lnSpc>
              <a:spcBef>
                <a:spcPts val="244"/>
              </a:spcBef>
              <a:buFont typeface="Arial MT"/>
              <a:buChar char="•"/>
              <a:tabLst>
                <a:tab pos="697230" algn="l"/>
              </a:tabLst>
            </a:pPr>
            <a:r>
              <a:rPr sz="2000" dirty="0">
                <a:solidFill>
                  <a:schemeClr val="tx1"/>
                </a:solidFill>
                <a:latin typeface="Times New Roman" pitchFamily="18" charset="0"/>
                <a:cs typeface="Times New Roman" pitchFamily="18" charset="0"/>
              </a:rPr>
              <a:t>Sağlıkla</a:t>
            </a:r>
            <a:r>
              <a:rPr sz="2000" spc="-40" dirty="0">
                <a:solidFill>
                  <a:schemeClr val="tx1"/>
                </a:solidFill>
                <a:latin typeface="Times New Roman" pitchFamily="18" charset="0"/>
                <a:cs typeface="Times New Roman" pitchFamily="18" charset="0"/>
              </a:rPr>
              <a:t> </a:t>
            </a:r>
            <a:r>
              <a:rPr sz="2000" dirty="0">
                <a:solidFill>
                  <a:schemeClr val="tx1"/>
                </a:solidFill>
                <a:latin typeface="Times New Roman" pitchFamily="18" charset="0"/>
                <a:cs typeface="Times New Roman" pitchFamily="18" charset="0"/>
              </a:rPr>
              <a:t>ilgili</a:t>
            </a:r>
            <a:r>
              <a:rPr sz="2000" spc="-30" dirty="0">
                <a:solidFill>
                  <a:schemeClr val="tx1"/>
                </a:solidFill>
                <a:latin typeface="Times New Roman" pitchFamily="18" charset="0"/>
                <a:cs typeface="Times New Roman" pitchFamily="18" charset="0"/>
              </a:rPr>
              <a:t> </a:t>
            </a:r>
            <a:r>
              <a:rPr sz="2000" dirty="0">
                <a:solidFill>
                  <a:schemeClr val="tx1"/>
                </a:solidFill>
                <a:latin typeface="Times New Roman" pitchFamily="18" charset="0"/>
                <a:cs typeface="Times New Roman" pitchFamily="18" charset="0"/>
              </a:rPr>
              <a:t>tanımlamaları</a:t>
            </a:r>
            <a:r>
              <a:rPr sz="2000" spc="-50" dirty="0">
                <a:solidFill>
                  <a:schemeClr val="tx1"/>
                </a:solidFill>
                <a:latin typeface="Times New Roman" pitchFamily="18" charset="0"/>
                <a:cs typeface="Times New Roman" pitchFamily="18" charset="0"/>
              </a:rPr>
              <a:t> </a:t>
            </a:r>
            <a:r>
              <a:rPr sz="2000" spc="-10" dirty="0">
                <a:solidFill>
                  <a:schemeClr val="tx1"/>
                </a:solidFill>
                <a:latin typeface="Times New Roman" pitchFamily="18" charset="0"/>
                <a:cs typeface="Times New Roman" pitchFamily="18" charset="0"/>
              </a:rPr>
              <a:t>yapabilmek</a:t>
            </a:r>
            <a:endParaRPr sz="2000" dirty="0">
              <a:solidFill>
                <a:schemeClr val="tx1"/>
              </a:solidFill>
              <a:latin typeface="Times New Roman" pitchFamily="18" charset="0"/>
              <a:cs typeface="Times New Roman" pitchFamily="18" charset="0"/>
            </a:endParaRPr>
          </a:p>
          <a:p>
            <a:pPr marL="697230" lvl="1" indent="-227329" algn="just">
              <a:lnSpc>
                <a:spcPct val="100000"/>
              </a:lnSpc>
              <a:spcBef>
                <a:spcPts val="215"/>
              </a:spcBef>
              <a:buFont typeface="Arial MT"/>
              <a:buChar char="•"/>
              <a:tabLst>
                <a:tab pos="697230" algn="l"/>
              </a:tabLst>
            </a:pPr>
            <a:r>
              <a:rPr sz="2000" dirty="0">
                <a:solidFill>
                  <a:schemeClr val="tx1"/>
                </a:solidFill>
                <a:latin typeface="Times New Roman" pitchFamily="18" charset="0"/>
                <a:cs typeface="Times New Roman" pitchFamily="18" charset="0"/>
              </a:rPr>
              <a:t>Sağlıkla</a:t>
            </a:r>
            <a:r>
              <a:rPr sz="2000" spc="-30" dirty="0">
                <a:solidFill>
                  <a:schemeClr val="tx1"/>
                </a:solidFill>
                <a:latin typeface="Times New Roman" pitchFamily="18" charset="0"/>
                <a:cs typeface="Times New Roman" pitchFamily="18" charset="0"/>
              </a:rPr>
              <a:t> </a:t>
            </a:r>
            <a:r>
              <a:rPr sz="2000" dirty="0">
                <a:solidFill>
                  <a:schemeClr val="tx1"/>
                </a:solidFill>
                <a:latin typeface="Times New Roman" pitchFamily="18" charset="0"/>
                <a:cs typeface="Times New Roman" pitchFamily="18" charset="0"/>
              </a:rPr>
              <a:t>ile</a:t>
            </a:r>
            <a:r>
              <a:rPr sz="2000" spc="-15" dirty="0">
                <a:solidFill>
                  <a:schemeClr val="tx1"/>
                </a:solidFill>
                <a:latin typeface="Times New Roman" pitchFamily="18" charset="0"/>
                <a:cs typeface="Times New Roman" pitchFamily="18" charset="0"/>
              </a:rPr>
              <a:t> </a:t>
            </a:r>
            <a:r>
              <a:rPr sz="2000" dirty="0">
                <a:solidFill>
                  <a:schemeClr val="tx1"/>
                </a:solidFill>
                <a:latin typeface="Times New Roman" pitchFamily="18" charset="0"/>
                <a:cs typeface="Times New Roman" pitchFamily="18" charset="0"/>
              </a:rPr>
              <a:t>ilgili</a:t>
            </a:r>
            <a:r>
              <a:rPr sz="2000" spc="-25" dirty="0">
                <a:solidFill>
                  <a:schemeClr val="tx1"/>
                </a:solidFill>
                <a:latin typeface="Times New Roman" pitchFamily="18" charset="0"/>
                <a:cs typeface="Times New Roman" pitchFamily="18" charset="0"/>
              </a:rPr>
              <a:t> </a:t>
            </a:r>
            <a:r>
              <a:rPr sz="2000" dirty="0" err="1">
                <a:solidFill>
                  <a:schemeClr val="tx1"/>
                </a:solidFill>
                <a:latin typeface="Times New Roman" pitchFamily="18" charset="0"/>
                <a:cs typeface="Times New Roman" pitchFamily="18" charset="0"/>
              </a:rPr>
              <a:t>ölçütleri</a:t>
            </a:r>
            <a:r>
              <a:rPr sz="2000" spc="-20" dirty="0">
                <a:solidFill>
                  <a:schemeClr val="tx1"/>
                </a:solidFill>
                <a:latin typeface="Times New Roman" pitchFamily="18" charset="0"/>
                <a:cs typeface="Times New Roman" pitchFamily="18" charset="0"/>
              </a:rPr>
              <a:t> </a:t>
            </a:r>
            <a:r>
              <a:rPr sz="2000" spc="-10" dirty="0" err="1" smtClean="0">
                <a:solidFill>
                  <a:schemeClr val="tx1"/>
                </a:solidFill>
                <a:latin typeface="Times New Roman" pitchFamily="18" charset="0"/>
                <a:cs typeface="Times New Roman" pitchFamily="18" charset="0"/>
              </a:rPr>
              <a:t>bilmek</a:t>
            </a:r>
            <a:endParaRPr lang="tr-TR" sz="2000" spc="-10" dirty="0">
              <a:solidFill>
                <a:schemeClr val="tx1"/>
              </a:solidFill>
              <a:latin typeface="Times New Roman" pitchFamily="18" charset="0"/>
              <a:cs typeface="Times New Roman" pitchFamily="18" charset="0"/>
            </a:endParaRPr>
          </a:p>
          <a:p>
            <a:pPr marL="697230" lvl="1" indent="-227329" algn="just">
              <a:lnSpc>
                <a:spcPct val="100000"/>
              </a:lnSpc>
              <a:spcBef>
                <a:spcPts val="215"/>
              </a:spcBef>
              <a:buFont typeface="Arial MT"/>
              <a:buChar char="•"/>
              <a:tabLst>
                <a:tab pos="697230" algn="l"/>
              </a:tabLst>
            </a:pPr>
            <a:r>
              <a:rPr kumimoji="0" lang="tr-TR" sz="2000" b="0" i="0" u="none" strike="noStrike" kern="1200" cap="none" spc="-5" normalizeH="0" baseline="0" noProof="0" dirty="0" smtClean="0">
                <a:ln>
                  <a:noFill/>
                </a:ln>
                <a:solidFill>
                  <a:schemeClr val="tx1"/>
                </a:solidFill>
                <a:effectLst/>
                <a:uLnTx/>
                <a:uFillTx/>
                <a:latin typeface="Times New Roman" pitchFamily="18" charset="0"/>
                <a:ea typeface="+mn-ea"/>
                <a:cs typeface="Times New Roman" pitchFamily="18" charset="0"/>
              </a:rPr>
              <a:t>Temel sağlık ve halk sağlığı kavramlarını açıklar</a:t>
            </a:r>
            <a:endParaRPr lang="tr-TR" sz="2000" kern="1200" dirty="0">
              <a:solidFill>
                <a:schemeClr val="tx1"/>
              </a:solidFill>
              <a:latin typeface="Times New Roman" pitchFamily="18" charset="0"/>
              <a:ea typeface="+mn-ea"/>
              <a:cs typeface="Times New Roman" pitchFamily="18" charset="0"/>
            </a:endParaRPr>
          </a:p>
          <a:p>
            <a:pPr marL="697230" lvl="1" indent="-227329" algn="just">
              <a:lnSpc>
                <a:spcPct val="100000"/>
              </a:lnSpc>
              <a:spcBef>
                <a:spcPts val="215"/>
              </a:spcBef>
              <a:buFont typeface="Arial MT"/>
              <a:buChar char="•"/>
              <a:tabLst>
                <a:tab pos="697230" algn="l"/>
              </a:tabLst>
            </a:pPr>
            <a:r>
              <a:rPr kumimoji="0" lang="tr-TR" sz="2000" b="0" i="0" u="none" strike="noStrike" kern="1200" cap="none" spc="-5" normalizeH="0" baseline="0" noProof="0" dirty="0" smtClean="0">
                <a:ln>
                  <a:noFill/>
                </a:ln>
                <a:solidFill>
                  <a:schemeClr val="tx1"/>
                </a:solidFill>
                <a:effectLst/>
                <a:uLnTx/>
                <a:uFillTx/>
                <a:latin typeface="Times New Roman" pitchFamily="18" charset="0"/>
                <a:ea typeface="+mn-ea"/>
                <a:cs typeface="Times New Roman" pitchFamily="18" charset="0"/>
              </a:rPr>
              <a:t>Sağlık ve hastalık algısını tanımlar</a:t>
            </a:r>
            <a:endParaRPr lang="tr-TR" sz="2000" kern="1200" dirty="0">
              <a:solidFill>
                <a:schemeClr val="tx1"/>
              </a:solidFill>
              <a:latin typeface="Times New Roman" pitchFamily="18" charset="0"/>
              <a:ea typeface="+mn-ea"/>
              <a:cs typeface="Times New Roman" pitchFamily="18" charset="0"/>
            </a:endParaRPr>
          </a:p>
          <a:p>
            <a:pPr marL="697230" lvl="1" indent="-227329" algn="just">
              <a:lnSpc>
                <a:spcPct val="100000"/>
              </a:lnSpc>
              <a:spcBef>
                <a:spcPts val="215"/>
              </a:spcBef>
              <a:buFont typeface="Arial MT"/>
              <a:buChar char="•"/>
              <a:tabLst>
                <a:tab pos="697230" algn="l"/>
              </a:tabLst>
            </a:pPr>
            <a:r>
              <a:rPr kumimoji="0" lang="tr-TR" sz="20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Günümüzde halk sağlığı anlayışının ilkelerini sayar</a:t>
            </a:r>
          </a:p>
          <a:p>
            <a:pPr marL="697230" lvl="1" indent="-227329" algn="just">
              <a:lnSpc>
                <a:spcPct val="100000"/>
              </a:lnSpc>
              <a:spcBef>
                <a:spcPts val="215"/>
              </a:spcBef>
              <a:buFont typeface="Arial MT"/>
              <a:buChar char="•"/>
              <a:tabLst>
                <a:tab pos="697230" algn="l"/>
              </a:tabLst>
            </a:pPr>
            <a:r>
              <a:rPr kumimoji="0" lang="tr-TR" sz="20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Halk sağlığı açısından Dünya Sağlık Örgütü’nün rollerini sayar</a:t>
            </a:r>
          </a:p>
          <a:p>
            <a:pPr marL="697230" lvl="1" indent="-227329" algn="just">
              <a:lnSpc>
                <a:spcPct val="100000"/>
              </a:lnSpc>
              <a:spcBef>
                <a:spcPts val="215"/>
              </a:spcBef>
              <a:buFont typeface="Arial MT"/>
              <a:buChar char="•"/>
              <a:tabLst>
                <a:tab pos="697230" algn="l"/>
              </a:tabLst>
            </a:pPr>
            <a:r>
              <a:rPr kumimoji="0" lang="tr-TR" sz="20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Halk sağlığı biliminin dallarını sıralar</a:t>
            </a:r>
          </a:p>
          <a:p>
            <a:pPr marL="697230" lvl="1" indent="-227329" algn="just">
              <a:lnSpc>
                <a:spcPct val="100000"/>
              </a:lnSpc>
              <a:spcBef>
                <a:spcPts val="215"/>
              </a:spcBef>
              <a:buFont typeface="Arial MT"/>
              <a:buChar char="•"/>
              <a:tabLst>
                <a:tab pos="697230" algn="l"/>
              </a:tabLst>
            </a:pPr>
            <a:r>
              <a:rPr kumimoji="0" lang="tr-TR" sz="20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Birleşmiş Milletler ‘’Sürdürülebilir Kalkınma Hedefleri’’</a:t>
            </a:r>
            <a:r>
              <a:rPr kumimoji="0" lang="tr-TR" sz="20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ni</a:t>
            </a:r>
            <a:r>
              <a:rPr kumimoji="0" lang="tr-TR" sz="20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sayar.</a:t>
            </a:r>
          </a:p>
          <a:p>
            <a:pPr marL="697230" lvl="1" indent="-227329">
              <a:lnSpc>
                <a:spcPct val="100000"/>
              </a:lnSpc>
              <a:spcBef>
                <a:spcPts val="215"/>
              </a:spcBef>
              <a:buFont typeface="Arial MT"/>
              <a:buChar char="•"/>
              <a:tabLst>
                <a:tab pos="697230" algn="l"/>
              </a:tabLst>
            </a:pPr>
            <a:endParaRPr sz="2400" dirty="0">
              <a:latin typeface="Calibri"/>
              <a:cs typeface="Calibri"/>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43" y="682254"/>
            <a:ext cx="5712457" cy="552074"/>
          </a:xfrm>
          <a:prstGeom prst="rect">
            <a:avLst/>
          </a:prstGeom>
        </p:spPr>
        <p:txBody>
          <a:bodyPr vert="horz" wrap="square" lIns="0" tIns="13335" rIns="0" bIns="0" rtlCol="0">
            <a:spAutoFit/>
          </a:bodyPr>
          <a:lstStyle/>
          <a:p>
            <a:pPr marL="12700">
              <a:lnSpc>
                <a:spcPct val="100000"/>
              </a:lnSpc>
              <a:spcBef>
                <a:spcPts val="105"/>
              </a:spcBef>
            </a:pPr>
            <a:r>
              <a:rPr spc="-10" dirty="0">
                <a:solidFill>
                  <a:srgbClr val="FF0000"/>
                </a:solidFill>
              </a:rPr>
              <a:t>Hastalık</a:t>
            </a:r>
          </a:p>
        </p:txBody>
      </p:sp>
      <p:sp>
        <p:nvSpPr>
          <p:cNvPr id="3" name="object 3"/>
          <p:cNvSpPr txBox="1"/>
          <p:nvPr/>
        </p:nvSpPr>
        <p:spPr>
          <a:xfrm>
            <a:off x="762000" y="1513760"/>
            <a:ext cx="10894058" cy="2112758"/>
          </a:xfrm>
          <a:prstGeom prst="rect">
            <a:avLst/>
          </a:prstGeom>
        </p:spPr>
        <p:txBody>
          <a:bodyPr vert="horz" wrap="square" lIns="0" tIns="60325" rIns="0" bIns="0" rtlCol="0">
            <a:spAutoFit/>
          </a:bodyPr>
          <a:lstStyle/>
          <a:p>
            <a:pPr marL="239395" marR="594360" indent="-227329" algn="just">
              <a:lnSpc>
                <a:spcPts val="3030"/>
              </a:lnSpc>
              <a:spcBef>
                <a:spcPts val="475"/>
              </a:spcBef>
              <a:buFont typeface="Arial MT"/>
              <a:buChar char="•"/>
              <a:tabLst>
                <a:tab pos="241300" algn="l"/>
              </a:tabLst>
            </a:pPr>
            <a:r>
              <a:rPr lang="tr-TR" sz="2800" dirty="0">
                <a:latin typeface="Times New Roman" panose="02020603050405020304" pitchFamily="18" charset="0"/>
                <a:cs typeface="Times New Roman" panose="02020603050405020304" pitchFamily="18" charset="0"/>
              </a:rPr>
              <a:t>H</a:t>
            </a:r>
            <a:r>
              <a:rPr sz="2800" dirty="0" err="1" smtClean="0">
                <a:latin typeface="Times New Roman" panose="02020603050405020304" pitchFamily="18" charset="0"/>
                <a:cs typeface="Times New Roman" panose="02020603050405020304" pitchFamily="18" charset="0"/>
              </a:rPr>
              <a:t>astalık</a:t>
            </a:r>
            <a:r>
              <a:rPr sz="2800" spc="-65" dirty="0" smtClean="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durumu</a:t>
            </a:r>
            <a:r>
              <a:rPr sz="2800" spc="-4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da</a:t>
            </a:r>
            <a:r>
              <a:rPr sz="2800" spc="-70" dirty="0">
                <a:latin typeface="Times New Roman" panose="02020603050405020304" pitchFamily="18" charset="0"/>
                <a:cs typeface="Times New Roman" panose="02020603050405020304" pitchFamily="18" charset="0"/>
              </a:rPr>
              <a:t> </a:t>
            </a:r>
            <a:r>
              <a:rPr sz="2800" spc="-10" dirty="0">
                <a:latin typeface="Times New Roman" panose="02020603050405020304" pitchFamily="18" charset="0"/>
                <a:cs typeface="Times New Roman" panose="02020603050405020304" pitchFamily="18" charset="0"/>
              </a:rPr>
              <a:t>yalnızca</a:t>
            </a:r>
            <a:r>
              <a:rPr sz="2800" spc="-8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bir</a:t>
            </a:r>
            <a:r>
              <a:rPr sz="2800" spc="-6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hastalığın</a:t>
            </a:r>
            <a:r>
              <a:rPr sz="2800" spc="-70" dirty="0">
                <a:latin typeface="Times New Roman" panose="02020603050405020304" pitchFamily="18" charset="0"/>
                <a:cs typeface="Times New Roman" panose="02020603050405020304" pitchFamily="18" charset="0"/>
              </a:rPr>
              <a:t> </a:t>
            </a:r>
            <a:r>
              <a:rPr sz="2800" spc="-10" dirty="0">
                <a:latin typeface="Times New Roman" panose="02020603050405020304" pitchFamily="18" charset="0"/>
                <a:cs typeface="Times New Roman" panose="02020603050405020304" pitchFamily="18" charset="0"/>
              </a:rPr>
              <a:t>rahatsızlığın</a:t>
            </a:r>
            <a:r>
              <a:rPr sz="2800" spc="-7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olması</a:t>
            </a:r>
            <a:r>
              <a:rPr sz="2800" spc="-75" dirty="0">
                <a:latin typeface="Times New Roman" panose="02020603050405020304" pitchFamily="18" charset="0"/>
                <a:cs typeface="Times New Roman" panose="02020603050405020304" pitchFamily="18" charset="0"/>
              </a:rPr>
              <a:t> </a:t>
            </a:r>
            <a:r>
              <a:rPr sz="2800" spc="-25" dirty="0">
                <a:latin typeface="Times New Roman" panose="02020603050405020304" pitchFamily="18" charset="0"/>
                <a:cs typeface="Times New Roman" panose="02020603050405020304" pitchFamily="18" charset="0"/>
              </a:rPr>
              <a:t>ile 	</a:t>
            </a:r>
            <a:r>
              <a:rPr sz="2800" spc="-10" dirty="0">
                <a:latin typeface="Times New Roman" panose="02020603050405020304" pitchFamily="18" charset="0"/>
                <a:cs typeface="Times New Roman" panose="02020603050405020304" pitchFamily="18" charset="0"/>
              </a:rPr>
              <a:t>açıklanamaz.</a:t>
            </a:r>
            <a:endParaRPr sz="2800" dirty="0">
              <a:latin typeface="Times New Roman" panose="02020603050405020304" pitchFamily="18" charset="0"/>
              <a:cs typeface="Times New Roman" panose="02020603050405020304" pitchFamily="18" charset="0"/>
            </a:endParaRPr>
          </a:p>
          <a:p>
            <a:pPr marL="240029" marR="5080" indent="-227965" algn="just">
              <a:lnSpc>
                <a:spcPts val="3020"/>
              </a:lnSpc>
              <a:spcBef>
                <a:spcPts val="1005"/>
              </a:spcBef>
              <a:buFont typeface="Arial MT"/>
              <a:buChar char="•"/>
              <a:tabLst>
                <a:tab pos="241300" algn="l"/>
              </a:tabLst>
            </a:pPr>
            <a:r>
              <a:rPr sz="2800" dirty="0">
                <a:latin typeface="Times New Roman" panose="02020603050405020304" pitchFamily="18" charset="0"/>
                <a:cs typeface="Times New Roman" panose="02020603050405020304" pitchFamily="18" charset="0"/>
              </a:rPr>
              <a:t>Hastalık</a:t>
            </a:r>
            <a:r>
              <a:rPr sz="2800" spc="-7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anormal</a:t>
            </a:r>
            <a:r>
              <a:rPr sz="2800" spc="-90"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bir</a:t>
            </a:r>
            <a:r>
              <a:rPr sz="2800" spc="-7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durum</a:t>
            </a:r>
            <a:r>
              <a:rPr sz="2800" spc="-6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olup</a:t>
            </a:r>
            <a:r>
              <a:rPr sz="2800" spc="-7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bireyin,</a:t>
            </a:r>
            <a:r>
              <a:rPr sz="2800" spc="-80"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fiziksel,</a:t>
            </a:r>
            <a:r>
              <a:rPr sz="2800" spc="-80"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ruhsal,</a:t>
            </a:r>
            <a:r>
              <a:rPr sz="2800" spc="-70" dirty="0">
                <a:latin typeface="Times New Roman" panose="02020603050405020304" pitchFamily="18" charset="0"/>
                <a:cs typeface="Times New Roman" panose="02020603050405020304" pitchFamily="18" charset="0"/>
              </a:rPr>
              <a:t> </a:t>
            </a:r>
            <a:r>
              <a:rPr sz="2800" spc="-10" dirty="0">
                <a:latin typeface="Times New Roman" panose="02020603050405020304" pitchFamily="18" charset="0"/>
                <a:cs typeface="Times New Roman" panose="02020603050405020304" pitchFamily="18" charset="0"/>
              </a:rPr>
              <a:t>entelektüel 	</a:t>
            </a:r>
            <a:r>
              <a:rPr sz="2800" dirty="0">
                <a:latin typeface="Times New Roman" panose="02020603050405020304" pitchFamily="18" charset="0"/>
                <a:cs typeface="Times New Roman" panose="02020603050405020304" pitchFamily="18" charset="0"/>
              </a:rPr>
              <a:t>ve</a:t>
            </a:r>
            <a:r>
              <a:rPr sz="2800" spc="-70"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sosyal</a:t>
            </a:r>
            <a:r>
              <a:rPr sz="2800" spc="-65" dirty="0">
                <a:latin typeface="Times New Roman" panose="02020603050405020304" pitchFamily="18" charset="0"/>
                <a:cs typeface="Times New Roman" panose="02020603050405020304" pitchFamily="18" charset="0"/>
              </a:rPr>
              <a:t> </a:t>
            </a:r>
            <a:r>
              <a:rPr sz="2800" spc="-10" dirty="0">
                <a:latin typeface="Times New Roman" panose="02020603050405020304" pitchFamily="18" charset="0"/>
                <a:cs typeface="Times New Roman" panose="02020603050405020304" pitchFamily="18" charset="0"/>
              </a:rPr>
              <a:t>fonksiyonlarını</a:t>
            </a:r>
            <a:r>
              <a:rPr sz="2800" spc="-50"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daha</a:t>
            </a:r>
            <a:r>
              <a:rPr sz="2800" spc="-6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önceki</a:t>
            </a:r>
            <a:r>
              <a:rPr sz="2800" spc="-6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haline</a:t>
            </a:r>
            <a:r>
              <a:rPr sz="2800" spc="-60"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göre</a:t>
            </a:r>
            <a:r>
              <a:rPr sz="2800" spc="-70"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azaltır</a:t>
            </a:r>
            <a:r>
              <a:rPr sz="2800" spc="-80"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ya</a:t>
            </a:r>
            <a:r>
              <a:rPr sz="2800" spc="-5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da</a:t>
            </a:r>
            <a:r>
              <a:rPr sz="2800" spc="-70" dirty="0">
                <a:latin typeface="Times New Roman" panose="02020603050405020304" pitchFamily="18" charset="0"/>
                <a:cs typeface="Times New Roman" panose="02020603050405020304" pitchFamily="18" charset="0"/>
              </a:rPr>
              <a:t> </a:t>
            </a:r>
            <a:r>
              <a:rPr sz="2800" spc="-10" dirty="0">
                <a:latin typeface="Times New Roman" panose="02020603050405020304" pitchFamily="18" charset="0"/>
                <a:cs typeface="Times New Roman" panose="02020603050405020304" pitchFamily="18" charset="0"/>
              </a:rPr>
              <a:t>iyice</a:t>
            </a:r>
            <a:endParaRPr sz="2800" dirty="0">
              <a:latin typeface="Times New Roman" panose="02020603050405020304" pitchFamily="18" charset="0"/>
              <a:cs typeface="Times New Roman" panose="02020603050405020304" pitchFamily="18" charset="0"/>
            </a:endParaRPr>
          </a:p>
          <a:p>
            <a:pPr marL="241300" algn="just">
              <a:lnSpc>
                <a:spcPts val="2985"/>
              </a:lnSpc>
            </a:pPr>
            <a:r>
              <a:rPr sz="2800" spc="-10" dirty="0">
                <a:latin typeface="Times New Roman" panose="02020603050405020304" pitchFamily="18" charset="0"/>
                <a:cs typeface="Times New Roman" panose="02020603050405020304" pitchFamily="18" charset="0"/>
              </a:rPr>
              <a:t>tüketir.</a:t>
            </a:r>
            <a:endParaRPr sz="2800" dirty="0">
              <a:latin typeface="Times New Roman" panose="02020603050405020304" pitchFamily="18" charset="0"/>
              <a:cs typeface="Times New Roman" panose="02020603050405020304" pitchFamily="18" charset="0"/>
            </a:endParaRPr>
          </a:p>
        </p:txBody>
      </p:sp>
      <p:sp>
        <p:nvSpPr>
          <p:cNvPr id="4" name="object 2"/>
          <p:cNvSpPr txBox="1"/>
          <p:nvPr/>
        </p:nvSpPr>
        <p:spPr>
          <a:xfrm>
            <a:off x="762000" y="3614486"/>
            <a:ext cx="7844155" cy="2610330"/>
          </a:xfrm>
          <a:prstGeom prst="rect">
            <a:avLst/>
          </a:prstGeom>
        </p:spPr>
        <p:txBody>
          <a:bodyPr vert="horz" wrap="square" lIns="0" tIns="67945" rIns="0" bIns="0" rtlCol="0">
            <a:spAutoFit/>
          </a:bodyPr>
          <a:lstStyle/>
          <a:p>
            <a:pPr marL="241300" indent="-228600">
              <a:lnSpc>
                <a:spcPct val="100000"/>
              </a:lnSpc>
              <a:spcBef>
                <a:spcPts val="535"/>
              </a:spcBef>
              <a:buFont typeface="Arial MT"/>
              <a:buChar char="•"/>
              <a:tabLst>
                <a:tab pos="241300" algn="l"/>
              </a:tabLst>
            </a:pPr>
            <a:r>
              <a:rPr sz="3600" dirty="0">
                <a:solidFill>
                  <a:srgbClr val="FF0000"/>
                </a:solidFill>
                <a:latin typeface="Times New Roman" panose="02020603050405020304" pitchFamily="18" charset="0"/>
                <a:cs typeface="Times New Roman" panose="02020603050405020304" pitchFamily="18" charset="0"/>
              </a:rPr>
              <a:t>Hastalık</a:t>
            </a:r>
            <a:r>
              <a:rPr sz="3600" spc="-120" dirty="0">
                <a:solidFill>
                  <a:srgbClr val="FF0000"/>
                </a:solidFill>
                <a:latin typeface="Times New Roman" panose="02020603050405020304" pitchFamily="18" charset="0"/>
                <a:cs typeface="Times New Roman" panose="02020603050405020304" pitchFamily="18" charset="0"/>
              </a:rPr>
              <a:t> </a:t>
            </a:r>
            <a:r>
              <a:rPr sz="3600" spc="-10" dirty="0">
                <a:solidFill>
                  <a:srgbClr val="FF0000"/>
                </a:solidFill>
                <a:latin typeface="Times New Roman" panose="02020603050405020304" pitchFamily="18" charset="0"/>
                <a:cs typeface="Times New Roman" panose="02020603050405020304" pitchFamily="18" charset="0"/>
              </a:rPr>
              <a:t>bireyin;</a:t>
            </a:r>
            <a:endParaRPr sz="3600" dirty="0">
              <a:latin typeface="Times New Roman" panose="02020603050405020304" pitchFamily="18" charset="0"/>
              <a:cs typeface="Times New Roman" panose="02020603050405020304" pitchFamily="18" charset="0"/>
            </a:endParaRPr>
          </a:p>
          <a:p>
            <a:pPr marL="767080" lvl="1" indent="-297180">
              <a:lnSpc>
                <a:spcPct val="100000"/>
              </a:lnSpc>
              <a:spcBef>
                <a:spcPts val="295"/>
              </a:spcBef>
              <a:buFont typeface="Arial MT"/>
              <a:buChar char="•"/>
              <a:tabLst>
                <a:tab pos="767080" algn="l"/>
              </a:tabLst>
            </a:pPr>
            <a:r>
              <a:rPr sz="2400" dirty="0">
                <a:latin typeface="Times New Roman" panose="02020603050405020304" pitchFamily="18" charset="0"/>
                <a:cs typeface="Times New Roman" panose="02020603050405020304" pitchFamily="18" charset="0"/>
              </a:rPr>
              <a:t>Çevresi</a:t>
            </a:r>
            <a:r>
              <a:rPr sz="2400" spc="-7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ile</a:t>
            </a:r>
            <a:r>
              <a:rPr sz="2400" spc="-7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uyumunu</a:t>
            </a:r>
            <a:endParaRPr sz="2400" dirty="0">
              <a:latin typeface="Times New Roman" panose="02020603050405020304" pitchFamily="18" charset="0"/>
              <a:cs typeface="Times New Roman" panose="02020603050405020304" pitchFamily="18" charset="0"/>
            </a:endParaRPr>
          </a:p>
          <a:p>
            <a:pPr marL="767080" lvl="1" indent="-297180">
              <a:lnSpc>
                <a:spcPct val="100000"/>
              </a:lnSpc>
              <a:spcBef>
                <a:spcPts val="215"/>
              </a:spcBef>
              <a:buFont typeface="Arial MT"/>
              <a:buChar char="•"/>
              <a:tabLst>
                <a:tab pos="767080" algn="l"/>
              </a:tabLst>
            </a:pPr>
            <a:r>
              <a:rPr sz="2400" spc="-10" dirty="0">
                <a:latin typeface="Times New Roman" panose="02020603050405020304" pitchFamily="18" charset="0"/>
                <a:cs typeface="Times New Roman" panose="02020603050405020304" pitchFamily="18" charset="0"/>
              </a:rPr>
              <a:t>Etkileşimini</a:t>
            </a:r>
            <a:endParaRPr sz="2400" dirty="0">
              <a:latin typeface="Times New Roman" panose="02020603050405020304" pitchFamily="18" charset="0"/>
              <a:cs typeface="Times New Roman" panose="02020603050405020304" pitchFamily="18" charset="0"/>
            </a:endParaRPr>
          </a:p>
          <a:p>
            <a:pPr marL="767080" lvl="1" indent="-297180">
              <a:lnSpc>
                <a:spcPct val="100000"/>
              </a:lnSpc>
              <a:spcBef>
                <a:spcPts val="204"/>
              </a:spcBef>
              <a:buFont typeface="Arial MT"/>
              <a:buChar char="•"/>
              <a:tabLst>
                <a:tab pos="767080" algn="l"/>
              </a:tabLst>
            </a:pPr>
            <a:r>
              <a:rPr sz="2400" spc="-10" dirty="0">
                <a:latin typeface="Times New Roman" panose="02020603050405020304" pitchFamily="18" charset="0"/>
                <a:cs typeface="Times New Roman" panose="02020603050405020304" pitchFamily="18" charset="0"/>
              </a:rPr>
              <a:t>Üretkenliğini</a:t>
            </a:r>
            <a:endParaRPr sz="2400" dirty="0">
              <a:latin typeface="Times New Roman" panose="02020603050405020304" pitchFamily="18" charset="0"/>
              <a:cs typeface="Times New Roman" panose="02020603050405020304" pitchFamily="18" charset="0"/>
            </a:endParaRPr>
          </a:p>
          <a:p>
            <a:pPr marL="767080" lvl="1" indent="-297180">
              <a:lnSpc>
                <a:spcPct val="100000"/>
              </a:lnSpc>
              <a:spcBef>
                <a:spcPts val="215"/>
              </a:spcBef>
              <a:buFont typeface="Arial MT"/>
              <a:buChar char="•"/>
              <a:tabLst>
                <a:tab pos="767080" algn="l"/>
              </a:tabLst>
            </a:pPr>
            <a:r>
              <a:rPr sz="2400" spc="-10" dirty="0">
                <a:latin typeface="Times New Roman" panose="02020603050405020304" pitchFamily="18" charset="0"/>
                <a:cs typeface="Times New Roman" panose="02020603050405020304" pitchFamily="18" charset="0"/>
              </a:rPr>
              <a:t>Verimliliğini</a:t>
            </a:r>
            <a:endParaRPr sz="2400" dirty="0">
              <a:latin typeface="Times New Roman" panose="02020603050405020304" pitchFamily="18" charset="0"/>
              <a:cs typeface="Times New Roman" panose="02020603050405020304" pitchFamily="18" charset="0"/>
            </a:endParaRPr>
          </a:p>
          <a:p>
            <a:pPr marL="697230" lvl="1" indent="-227329">
              <a:lnSpc>
                <a:spcPct val="100000"/>
              </a:lnSpc>
              <a:spcBef>
                <a:spcPts val="215"/>
              </a:spcBef>
              <a:buFont typeface="Arial MT"/>
              <a:buChar char="•"/>
              <a:tabLst>
                <a:tab pos="697230" algn="l"/>
              </a:tabLst>
            </a:pPr>
            <a:r>
              <a:rPr sz="2400" dirty="0">
                <a:latin typeface="Times New Roman" panose="02020603050405020304" pitchFamily="18" charset="0"/>
                <a:cs typeface="Times New Roman" panose="02020603050405020304" pitchFamily="18" charset="0"/>
              </a:rPr>
              <a:t>kendi</a:t>
            </a:r>
            <a:r>
              <a:rPr sz="2400" spc="-10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içindeki</a:t>
            </a:r>
            <a:r>
              <a:rPr sz="2400" spc="-10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denge</a:t>
            </a:r>
            <a:r>
              <a:rPr sz="2400" spc="-90"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durumlarını</a:t>
            </a:r>
            <a:r>
              <a:rPr sz="2400" spc="-10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bozar</a:t>
            </a:r>
            <a:r>
              <a:rPr sz="2400" spc="-10" dirty="0">
                <a:latin typeface="Calibri"/>
                <a:cs typeface="Calibri"/>
              </a:rPr>
              <a:t>.</a:t>
            </a:r>
            <a:endParaRPr sz="2400" dirty="0">
              <a:latin typeface="Calibri"/>
              <a:cs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0789" y="0"/>
            <a:ext cx="10341684" cy="629018"/>
          </a:xfrm>
          <a:prstGeom prst="rect">
            <a:avLst/>
          </a:prstGeom>
        </p:spPr>
        <p:txBody>
          <a:bodyPr vert="horz" wrap="square" lIns="0" tIns="13335" rIns="0" bIns="0" rtlCol="0">
            <a:spAutoFit/>
          </a:bodyPr>
          <a:lstStyle/>
          <a:p>
            <a:pPr marL="12700">
              <a:lnSpc>
                <a:spcPct val="100000"/>
              </a:lnSpc>
              <a:spcBef>
                <a:spcPts val="105"/>
              </a:spcBef>
            </a:pPr>
            <a:r>
              <a:rPr dirty="0">
                <a:solidFill>
                  <a:srgbClr val="FF0000"/>
                </a:solidFill>
              </a:rPr>
              <a:t>Tıbbi</a:t>
            </a:r>
            <a:r>
              <a:rPr spc="-210" dirty="0">
                <a:solidFill>
                  <a:srgbClr val="FF0000"/>
                </a:solidFill>
              </a:rPr>
              <a:t> </a:t>
            </a:r>
            <a:r>
              <a:rPr spc="-20" dirty="0">
                <a:solidFill>
                  <a:srgbClr val="FF0000"/>
                </a:solidFill>
              </a:rPr>
              <a:t>Açıdan</a:t>
            </a:r>
            <a:r>
              <a:rPr spc="-220" dirty="0">
                <a:solidFill>
                  <a:srgbClr val="FF0000"/>
                </a:solidFill>
              </a:rPr>
              <a:t> </a:t>
            </a:r>
            <a:r>
              <a:rPr spc="-25" dirty="0">
                <a:solidFill>
                  <a:srgbClr val="FF0000"/>
                </a:solidFill>
              </a:rPr>
              <a:t>Hastalık</a:t>
            </a:r>
          </a:p>
        </p:txBody>
      </p:sp>
      <p:sp>
        <p:nvSpPr>
          <p:cNvPr id="3" name="object 3"/>
          <p:cNvSpPr txBox="1"/>
          <p:nvPr/>
        </p:nvSpPr>
        <p:spPr>
          <a:xfrm>
            <a:off x="268705" y="927525"/>
            <a:ext cx="11586411" cy="1426031"/>
          </a:xfrm>
          <a:prstGeom prst="rect">
            <a:avLst/>
          </a:prstGeom>
        </p:spPr>
        <p:txBody>
          <a:bodyPr vert="horz" wrap="square" lIns="0" tIns="96520" rIns="0" bIns="0" rtlCol="0">
            <a:spAutoFit/>
          </a:bodyPr>
          <a:lstStyle/>
          <a:p>
            <a:pPr marL="240665" indent="-227965" algn="just">
              <a:lnSpc>
                <a:spcPct val="100000"/>
              </a:lnSpc>
              <a:spcBef>
                <a:spcPts val="760"/>
              </a:spcBef>
              <a:buFont typeface="Arial MT"/>
              <a:buChar char="•"/>
              <a:tabLst>
                <a:tab pos="240665" algn="l"/>
              </a:tabLst>
            </a:pPr>
            <a:r>
              <a:rPr sz="2800" spc="-20" dirty="0">
                <a:latin typeface="Times New Roman" panose="02020603050405020304" pitchFamily="18" charset="0"/>
                <a:cs typeface="Times New Roman" panose="02020603050405020304" pitchFamily="18" charset="0"/>
              </a:rPr>
              <a:t>Tıbbi</a:t>
            </a:r>
            <a:r>
              <a:rPr sz="2800" spc="-110"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açıdan</a:t>
            </a:r>
            <a:r>
              <a:rPr sz="2800" spc="-9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hastalık</a:t>
            </a:r>
            <a:r>
              <a:rPr sz="2800" spc="-90"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nesnel</a:t>
            </a:r>
            <a:r>
              <a:rPr sz="2800" spc="-90"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(objektif)</a:t>
            </a:r>
            <a:r>
              <a:rPr sz="2800" spc="-95" dirty="0">
                <a:latin typeface="Times New Roman" panose="02020603050405020304" pitchFamily="18" charset="0"/>
                <a:cs typeface="Times New Roman" panose="02020603050405020304" pitchFamily="18" charset="0"/>
              </a:rPr>
              <a:t> </a:t>
            </a:r>
            <a:r>
              <a:rPr sz="2800" spc="-10" dirty="0">
                <a:latin typeface="Times New Roman" panose="02020603050405020304" pitchFamily="18" charset="0"/>
                <a:cs typeface="Times New Roman" panose="02020603050405020304" pitchFamily="18" charset="0"/>
              </a:rPr>
              <a:t>anlamdadır.</a:t>
            </a:r>
            <a:endParaRPr sz="2800" dirty="0">
              <a:latin typeface="Times New Roman" panose="02020603050405020304" pitchFamily="18" charset="0"/>
              <a:cs typeface="Times New Roman" panose="02020603050405020304" pitchFamily="18" charset="0"/>
            </a:endParaRPr>
          </a:p>
          <a:p>
            <a:pPr marL="240029" marR="5080" indent="-227965" algn="just">
              <a:lnSpc>
                <a:spcPts val="3020"/>
              </a:lnSpc>
              <a:spcBef>
                <a:spcPts val="1045"/>
              </a:spcBef>
              <a:buFont typeface="Arial MT"/>
              <a:buChar char="•"/>
              <a:tabLst>
                <a:tab pos="241300" algn="l"/>
              </a:tabLst>
            </a:pPr>
            <a:r>
              <a:rPr sz="2800" dirty="0">
                <a:latin typeface="Times New Roman" panose="02020603050405020304" pitchFamily="18" charset="0"/>
                <a:cs typeface="Times New Roman" panose="02020603050405020304" pitchFamily="18" charset="0"/>
              </a:rPr>
              <a:t>Bu</a:t>
            </a:r>
            <a:r>
              <a:rPr sz="2800" spc="-8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anlamıyla</a:t>
            </a:r>
            <a:r>
              <a:rPr sz="2800" spc="-7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hastalık,</a:t>
            </a:r>
            <a:r>
              <a:rPr sz="2800" spc="-7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belirli</a:t>
            </a:r>
            <a:r>
              <a:rPr sz="2800" spc="-8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işaret</a:t>
            </a:r>
            <a:r>
              <a:rPr sz="2800" spc="-9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ve</a:t>
            </a:r>
            <a:r>
              <a:rPr sz="2800" spc="-90"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semptomlarla</a:t>
            </a:r>
            <a:r>
              <a:rPr sz="2800" spc="-7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kendini</a:t>
            </a:r>
            <a:r>
              <a:rPr sz="2800" spc="-65" dirty="0">
                <a:latin typeface="Times New Roman" panose="02020603050405020304" pitchFamily="18" charset="0"/>
                <a:cs typeface="Times New Roman" panose="02020603050405020304" pitchFamily="18" charset="0"/>
              </a:rPr>
              <a:t> </a:t>
            </a:r>
            <a:r>
              <a:rPr sz="2800" spc="-10" dirty="0">
                <a:latin typeface="Times New Roman" panose="02020603050405020304" pitchFamily="18" charset="0"/>
                <a:cs typeface="Times New Roman" panose="02020603050405020304" pitchFamily="18" charset="0"/>
              </a:rPr>
              <a:t>gösteren 	</a:t>
            </a:r>
            <a:r>
              <a:rPr sz="2800" dirty="0">
                <a:latin typeface="Times New Roman" panose="02020603050405020304" pitchFamily="18" charset="0"/>
                <a:cs typeface="Times New Roman" panose="02020603050405020304" pitchFamily="18" charset="0"/>
              </a:rPr>
              <a:t>patolojik</a:t>
            </a:r>
            <a:r>
              <a:rPr sz="2800" spc="-70"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bir</a:t>
            </a:r>
            <a:r>
              <a:rPr sz="2800" spc="-7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anormalliği</a:t>
            </a:r>
            <a:r>
              <a:rPr sz="2800" spc="-75"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ifade</a:t>
            </a:r>
            <a:r>
              <a:rPr sz="2800" spc="-80" dirty="0">
                <a:latin typeface="Times New Roman" panose="02020603050405020304" pitchFamily="18" charset="0"/>
                <a:cs typeface="Times New Roman" panose="02020603050405020304" pitchFamily="18" charset="0"/>
              </a:rPr>
              <a:t> </a:t>
            </a:r>
            <a:r>
              <a:rPr sz="2800" spc="-10" dirty="0">
                <a:latin typeface="Times New Roman" panose="02020603050405020304" pitchFamily="18" charset="0"/>
                <a:cs typeface="Times New Roman" panose="02020603050405020304" pitchFamily="18" charset="0"/>
              </a:rPr>
              <a:t>eder.</a:t>
            </a:r>
            <a:endParaRPr sz="2800" dirty="0">
              <a:latin typeface="Times New Roman" panose="02020603050405020304" pitchFamily="18" charset="0"/>
              <a:cs typeface="Times New Roman" panose="02020603050405020304" pitchFamily="18" charset="0"/>
            </a:endParaRPr>
          </a:p>
        </p:txBody>
      </p:sp>
      <p:sp>
        <p:nvSpPr>
          <p:cNvPr id="4" name="object 2"/>
          <p:cNvSpPr txBox="1">
            <a:spLocks/>
          </p:cNvSpPr>
          <p:nvPr/>
        </p:nvSpPr>
        <p:spPr>
          <a:xfrm>
            <a:off x="495300" y="2602496"/>
            <a:ext cx="11201400" cy="1075294"/>
          </a:xfrm>
          <a:prstGeom prst="rect">
            <a:avLst/>
          </a:prstGeom>
        </p:spPr>
        <p:txBody>
          <a:bodyPr vert="horz" wrap="square" lIns="0" tIns="74295" rIns="0" bIns="0" rtlCol="0" anchor="ctr">
            <a:spAutoFit/>
          </a:bodyPr>
          <a:lst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a:lstStyle>
          <a:p>
            <a:pPr marL="12700" marR="5080">
              <a:lnSpc>
                <a:spcPts val="3890"/>
              </a:lnSpc>
              <a:spcBef>
                <a:spcPts val="585"/>
              </a:spcBef>
            </a:pPr>
            <a:r>
              <a:rPr lang="tr-TR" sz="3200" spc="-65" dirty="0" smtClean="0">
                <a:solidFill>
                  <a:srgbClr val="FF0000"/>
                </a:solidFill>
                <a:latin typeface="Times New Roman" panose="02020603050405020304" pitchFamily="18" charset="0"/>
                <a:cs typeface="Times New Roman" panose="02020603050405020304" pitchFamily="18" charset="0"/>
              </a:rPr>
              <a:t>Toplumsal-</a:t>
            </a:r>
            <a:r>
              <a:rPr lang="tr-TR" sz="3200" spc="-140" dirty="0" smtClean="0">
                <a:solidFill>
                  <a:srgbClr val="FF0000"/>
                </a:solidFill>
                <a:latin typeface="Times New Roman" panose="02020603050405020304" pitchFamily="18" charset="0"/>
                <a:cs typeface="Times New Roman" panose="02020603050405020304" pitchFamily="18" charset="0"/>
              </a:rPr>
              <a:t> </a:t>
            </a:r>
            <a:r>
              <a:rPr lang="tr-TR" sz="3200" spc="-30" dirty="0" smtClean="0">
                <a:solidFill>
                  <a:srgbClr val="FF0000"/>
                </a:solidFill>
                <a:latin typeface="Times New Roman" panose="02020603050405020304" pitchFamily="18" charset="0"/>
                <a:cs typeface="Times New Roman" panose="02020603050405020304" pitchFamily="18" charset="0"/>
              </a:rPr>
              <a:t>kültürel</a:t>
            </a:r>
            <a:r>
              <a:rPr lang="tr-TR" sz="3200" spc="-155" dirty="0" smtClean="0">
                <a:solidFill>
                  <a:srgbClr val="FF0000"/>
                </a:solidFill>
                <a:latin typeface="Times New Roman" panose="02020603050405020304" pitchFamily="18" charset="0"/>
                <a:cs typeface="Times New Roman" panose="02020603050405020304" pitchFamily="18" charset="0"/>
              </a:rPr>
              <a:t> </a:t>
            </a:r>
            <a:r>
              <a:rPr lang="tr-TR" sz="3200" spc="-10" dirty="0" smtClean="0">
                <a:solidFill>
                  <a:srgbClr val="FF0000"/>
                </a:solidFill>
                <a:latin typeface="Times New Roman" panose="02020603050405020304" pitchFamily="18" charset="0"/>
                <a:cs typeface="Times New Roman" panose="02020603050405020304" pitchFamily="18" charset="0"/>
              </a:rPr>
              <a:t>içerikli</a:t>
            </a:r>
            <a:r>
              <a:rPr lang="tr-TR" sz="3200" spc="-125" dirty="0" smtClean="0">
                <a:solidFill>
                  <a:srgbClr val="FF0000"/>
                </a:solidFill>
                <a:latin typeface="Times New Roman" panose="02020603050405020304" pitchFamily="18" charset="0"/>
                <a:cs typeface="Times New Roman" panose="02020603050405020304" pitchFamily="18" charset="0"/>
              </a:rPr>
              <a:t> </a:t>
            </a:r>
            <a:r>
              <a:rPr lang="tr-TR" sz="3200" dirty="0" smtClean="0">
                <a:solidFill>
                  <a:srgbClr val="FF0000"/>
                </a:solidFill>
                <a:latin typeface="Times New Roman" panose="02020603050405020304" pitchFamily="18" charset="0"/>
                <a:cs typeface="Times New Roman" panose="02020603050405020304" pitchFamily="18" charset="0"/>
              </a:rPr>
              <a:t>bir</a:t>
            </a:r>
            <a:r>
              <a:rPr lang="tr-TR" sz="3200" spc="-125" dirty="0" smtClean="0">
                <a:solidFill>
                  <a:srgbClr val="FF0000"/>
                </a:solidFill>
                <a:latin typeface="Times New Roman" panose="02020603050405020304" pitchFamily="18" charset="0"/>
                <a:cs typeface="Times New Roman" panose="02020603050405020304" pitchFamily="18" charset="0"/>
              </a:rPr>
              <a:t> </a:t>
            </a:r>
            <a:r>
              <a:rPr lang="tr-TR" sz="3200" spc="-70" dirty="0" smtClean="0">
                <a:solidFill>
                  <a:srgbClr val="FF0000"/>
                </a:solidFill>
                <a:latin typeface="Times New Roman" panose="02020603050405020304" pitchFamily="18" charset="0"/>
                <a:cs typeface="Times New Roman" panose="02020603050405020304" pitchFamily="18" charset="0"/>
              </a:rPr>
              <a:t>kavram</a:t>
            </a:r>
            <a:r>
              <a:rPr lang="tr-TR" sz="3200" spc="-135" dirty="0" smtClean="0">
                <a:solidFill>
                  <a:srgbClr val="FF0000"/>
                </a:solidFill>
                <a:latin typeface="Times New Roman" panose="02020603050405020304" pitchFamily="18" charset="0"/>
                <a:cs typeface="Times New Roman" panose="02020603050405020304" pitchFamily="18" charset="0"/>
              </a:rPr>
              <a:t> </a:t>
            </a:r>
            <a:r>
              <a:rPr lang="tr-TR" sz="3200" spc="-10" dirty="0" smtClean="0">
                <a:solidFill>
                  <a:srgbClr val="FF0000"/>
                </a:solidFill>
                <a:latin typeface="Times New Roman" panose="02020603050405020304" pitchFamily="18" charset="0"/>
                <a:cs typeface="Times New Roman" panose="02020603050405020304" pitchFamily="18" charset="0"/>
              </a:rPr>
              <a:t>olarak </a:t>
            </a:r>
            <a:r>
              <a:rPr lang="tr-TR" sz="3200" spc="-20" dirty="0" smtClean="0">
                <a:solidFill>
                  <a:srgbClr val="FF0000"/>
                </a:solidFill>
                <a:latin typeface="Times New Roman" panose="02020603050405020304" pitchFamily="18" charset="0"/>
                <a:cs typeface="Times New Roman" panose="02020603050405020304" pitchFamily="18" charset="0"/>
              </a:rPr>
              <a:t>birey</a:t>
            </a:r>
            <a:r>
              <a:rPr lang="tr-TR" sz="3200" spc="-150" dirty="0" smtClean="0">
                <a:solidFill>
                  <a:srgbClr val="FF0000"/>
                </a:solidFill>
                <a:latin typeface="Times New Roman" panose="02020603050405020304" pitchFamily="18" charset="0"/>
                <a:cs typeface="Times New Roman" panose="02020603050405020304" pitchFamily="18" charset="0"/>
              </a:rPr>
              <a:t> </a:t>
            </a:r>
            <a:r>
              <a:rPr lang="tr-TR" sz="3200" spc="-30" dirty="0" smtClean="0">
                <a:solidFill>
                  <a:srgbClr val="FF0000"/>
                </a:solidFill>
                <a:latin typeface="Times New Roman" panose="02020603050405020304" pitchFamily="18" charset="0"/>
                <a:cs typeface="Times New Roman" panose="02020603050405020304" pitchFamily="18" charset="0"/>
              </a:rPr>
              <a:t>açısından</a:t>
            </a:r>
            <a:r>
              <a:rPr lang="tr-TR" sz="3200" spc="-155" dirty="0" smtClean="0">
                <a:solidFill>
                  <a:srgbClr val="FF0000"/>
                </a:solidFill>
                <a:latin typeface="Times New Roman" panose="02020603050405020304" pitchFamily="18" charset="0"/>
                <a:cs typeface="Times New Roman" panose="02020603050405020304" pitchFamily="18" charset="0"/>
              </a:rPr>
              <a:t> </a:t>
            </a:r>
            <a:r>
              <a:rPr lang="tr-TR" sz="3200" spc="-10" dirty="0" smtClean="0">
                <a:solidFill>
                  <a:srgbClr val="FF0000"/>
                </a:solidFill>
                <a:latin typeface="Times New Roman" panose="02020603050405020304" pitchFamily="18" charset="0"/>
                <a:cs typeface="Times New Roman" panose="02020603050405020304" pitchFamily="18" charset="0"/>
              </a:rPr>
              <a:t>hastalık</a:t>
            </a:r>
            <a:endParaRPr lang="tr-TR" sz="3200" dirty="0">
              <a:latin typeface="Times New Roman" panose="02020603050405020304" pitchFamily="18" charset="0"/>
              <a:cs typeface="Times New Roman" panose="02020603050405020304" pitchFamily="18" charset="0"/>
            </a:endParaRPr>
          </a:p>
        </p:txBody>
      </p:sp>
      <p:sp>
        <p:nvSpPr>
          <p:cNvPr id="5" name="object 3"/>
          <p:cNvSpPr txBox="1"/>
          <p:nvPr/>
        </p:nvSpPr>
        <p:spPr>
          <a:xfrm>
            <a:off x="268705" y="3743492"/>
            <a:ext cx="11427995" cy="2933816"/>
          </a:xfrm>
          <a:prstGeom prst="rect">
            <a:avLst/>
          </a:prstGeom>
        </p:spPr>
        <p:txBody>
          <a:bodyPr vert="horz" wrap="square" lIns="0" tIns="12065" rIns="0" bIns="0" rtlCol="0">
            <a:spAutoFit/>
          </a:bodyPr>
          <a:lstStyle/>
          <a:p>
            <a:pPr marL="240029" indent="-227329" algn="just">
              <a:lnSpc>
                <a:spcPct val="150000"/>
              </a:lnSpc>
              <a:spcBef>
                <a:spcPts val="95"/>
              </a:spcBef>
              <a:buFont typeface="Arial MT"/>
              <a:buChar char="•"/>
              <a:tabLst>
                <a:tab pos="240029" algn="l"/>
              </a:tabLst>
            </a:pPr>
            <a:r>
              <a:rPr sz="2400" dirty="0">
                <a:latin typeface="Times New Roman" panose="02020603050405020304" pitchFamily="18" charset="0"/>
                <a:cs typeface="Times New Roman" panose="02020603050405020304" pitchFamily="18" charset="0"/>
              </a:rPr>
              <a:t>Sağlıksızlığın</a:t>
            </a:r>
            <a:r>
              <a:rPr sz="2400" spc="-110"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veya</a:t>
            </a:r>
            <a:r>
              <a:rPr sz="2400" spc="-120"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patolojik</a:t>
            </a:r>
            <a:r>
              <a:rPr sz="2400" spc="-10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sürecin</a:t>
            </a:r>
            <a:r>
              <a:rPr sz="2400" spc="-10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sonuçlarının,</a:t>
            </a:r>
            <a:r>
              <a:rPr sz="2400" spc="-75" dirty="0">
                <a:latin typeface="Times New Roman" panose="02020603050405020304" pitchFamily="18" charset="0"/>
                <a:cs typeface="Times New Roman" panose="02020603050405020304" pitchFamily="18" charset="0"/>
              </a:rPr>
              <a:t> </a:t>
            </a:r>
            <a:r>
              <a:rPr sz="2400" spc="-10" dirty="0" err="1" smtClean="0">
                <a:latin typeface="Times New Roman" panose="02020603050405020304" pitchFamily="18" charset="0"/>
                <a:cs typeface="Times New Roman" panose="02020603050405020304" pitchFamily="18" charset="0"/>
              </a:rPr>
              <a:t>öznel</a:t>
            </a:r>
            <a:r>
              <a:rPr lang="tr-TR" sz="2400" dirty="0">
                <a:latin typeface="Times New Roman" panose="02020603050405020304" pitchFamily="18" charset="0"/>
                <a:cs typeface="Times New Roman" panose="02020603050405020304" pitchFamily="18" charset="0"/>
              </a:rPr>
              <a:t> </a:t>
            </a:r>
            <a:r>
              <a:rPr sz="2400" dirty="0" smtClean="0">
                <a:latin typeface="Times New Roman" panose="02020603050405020304" pitchFamily="18" charset="0"/>
                <a:cs typeface="Times New Roman" panose="02020603050405020304" pitchFamily="18" charset="0"/>
              </a:rPr>
              <a:t>(</a:t>
            </a:r>
            <a:r>
              <a:rPr sz="2400" dirty="0" err="1" smtClean="0">
                <a:latin typeface="Times New Roman" panose="02020603050405020304" pitchFamily="18" charset="0"/>
                <a:cs typeface="Times New Roman" panose="02020603050405020304" pitchFamily="18" charset="0"/>
              </a:rPr>
              <a:t>subjektif</a:t>
            </a:r>
            <a:r>
              <a:rPr sz="2400" dirty="0">
                <a:latin typeface="Times New Roman" panose="02020603050405020304" pitchFamily="18" charset="0"/>
                <a:cs typeface="Times New Roman" panose="02020603050405020304" pitchFamily="18" charset="0"/>
              </a:rPr>
              <a:t>)</a:t>
            </a:r>
            <a:r>
              <a:rPr sz="2400" spc="-5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deneyim</a:t>
            </a:r>
            <a:r>
              <a:rPr sz="2400" spc="-7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içinde</a:t>
            </a:r>
            <a:r>
              <a:rPr sz="2400" spc="-7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bireylerce</a:t>
            </a:r>
            <a:r>
              <a:rPr sz="2400" spc="-80"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algılanması,</a:t>
            </a:r>
            <a:r>
              <a:rPr sz="2400" spc="-8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bireyin </a:t>
            </a:r>
            <a:r>
              <a:rPr sz="2400" dirty="0">
                <a:latin typeface="Times New Roman" panose="02020603050405020304" pitchFamily="18" charset="0"/>
                <a:cs typeface="Times New Roman" panose="02020603050405020304" pitchFamily="18" charset="0"/>
              </a:rPr>
              <a:t>acı,</a:t>
            </a:r>
            <a:r>
              <a:rPr sz="2400" spc="-10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rahatsızlık</a:t>
            </a:r>
            <a:r>
              <a:rPr sz="2400" spc="-80" dirty="0">
                <a:latin typeface="Times New Roman" panose="02020603050405020304" pitchFamily="18" charset="0"/>
                <a:cs typeface="Times New Roman" panose="02020603050405020304" pitchFamily="18" charset="0"/>
              </a:rPr>
              <a:t> </a:t>
            </a:r>
            <a:r>
              <a:rPr sz="2400" spc="-30" dirty="0">
                <a:latin typeface="Times New Roman" panose="02020603050405020304" pitchFamily="18" charset="0"/>
                <a:cs typeface="Times New Roman" panose="02020603050405020304" pitchFamily="18" charset="0"/>
              </a:rPr>
              <a:t>v.b.</a:t>
            </a:r>
            <a:r>
              <a:rPr sz="2400" spc="-6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duyma</a:t>
            </a:r>
            <a:r>
              <a:rPr sz="2400" spc="-6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durumudur.</a:t>
            </a:r>
            <a:endParaRPr sz="2400" dirty="0">
              <a:latin typeface="Times New Roman" panose="02020603050405020304" pitchFamily="18" charset="0"/>
              <a:cs typeface="Times New Roman" panose="02020603050405020304" pitchFamily="18" charset="0"/>
            </a:endParaRPr>
          </a:p>
          <a:p>
            <a:pPr marL="240029" marR="465455" indent="-227329" algn="just">
              <a:lnSpc>
                <a:spcPct val="150000"/>
              </a:lnSpc>
              <a:spcBef>
                <a:spcPts val="965"/>
              </a:spcBef>
              <a:buFont typeface="Arial MT"/>
              <a:buChar char="•"/>
              <a:tabLst>
                <a:tab pos="241300" algn="l"/>
              </a:tabLst>
            </a:pPr>
            <a:r>
              <a:rPr sz="2400" dirty="0">
                <a:latin typeface="Times New Roman" panose="02020603050405020304" pitchFamily="18" charset="0"/>
                <a:cs typeface="Times New Roman" panose="02020603050405020304" pitchFamily="18" charset="0"/>
              </a:rPr>
              <a:t>Hastalık</a:t>
            </a:r>
            <a:r>
              <a:rPr sz="2400" spc="-9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durumu,</a:t>
            </a:r>
            <a:r>
              <a:rPr sz="2400" spc="-6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bireyin</a:t>
            </a:r>
            <a:r>
              <a:rPr sz="2400" spc="-10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tüm</a:t>
            </a:r>
            <a:r>
              <a:rPr sz="2400" spc="-100"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toplumsal</a:t>
            </a:r>
            <a:r>
              <a:rPr sz="2400" spc="-9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yaşamından, 	</a:t>
            </a:r>
            <a:r>
              <a:rPr sz="2400" dirty="0" err="1" smtClean="0">
                <a:latin typeface="Times New Roman" panose="02020603050405020304" pitchFamily="18" charset="0"/>
                <a:cs typeface="Times New Roman" panose="02020603050405020304" pitchFamily="18" charset="0"/>
              </a:rPr>
              <a:t>organik</a:t>
            </a:r>
            <a:r>
              <a:rPr lang="tr-TR" sz="2400" spc="-105" dirty="0">
                <a:latin typeface="Times New Roman" panose="02020603050405020304" pitchFamily="18" charset="0"/>
                <a:cs typeface="Times New Roman" panose="02020603050405020304" pitchFamily="18" charset="0"/>
              </a:rPr>
              <a:t> </a:t>
            </a:r>
            <a:r>
              <a:rPr sz="2400" spc="-10" dirty="0" err="1" smtClean="0">
                <a:latin typeface="Times New Roman" panose="02020603050405020304" pitchFamily="18" charset="0"/>
                <a:cs typeface="Times New Roman" panose="02020603050405020304" pitchFamily="18" charset="0"/>
              </a:rPr>
              <a:t>bozukluğun</a:t>
            </a:r>
            <a:r>
              <a:rPr sz="2400" spc="-70" dirty="0" smtClean="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neden</a:t>
            </a:r>
            <a:r>
              <a:rPr sz="2400" spc="-8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olduğu</a:t>
            </a:r>
            <a:r>
              <a:rPr sz="2400" spc="-90"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biyolojik</a:t>
            </a:r>
            <a:r>
              <a:rPr sz="2400" spc="-90"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ve</a:t>
            </a:r>
            <a:r>
              <a:rPr sz="2400" spc="-10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fiziksel 	</a:t>
            </a:r>
            <a:r>
              <a:rPr sz="2400" dirty="0" err="1">
                <a:latin typeface="Times New Roman" panose="02020603050405020304" pitchFamily="18" charset="0"/>
                <a:cs typeface="Times New Roman" panose="02020603050405020304" pitchFamily="18" charset="0"/>
              </a:rPr>
              <a:t>sonuçlarından</a:t>
            </a:r>
            <a:r>
              <a:rPr sz="2400" spc="-95" dirty="0">
                <a:latin typeface="Times New Roman" panose="02020603050405020304" pitchFamily="18" charset="0"/>
                <a:cs typeface="Times New Roman" panose="02020603050405020304" pitchFamily="18" charset="0"/>
              </a:rPr>
              <a:t> </a:t>
            </a:r>
            <a:r>
              <a:rPr sz="2400" dirty="0" err="1" smtClean="0">
                <a:latin typeface="Times New Roman" panose="02020603050405020304" pitchFamily="18" charset="0"/>
                <a:cs typeface="Times New Roman" panose="02020603050405020304" pitchFamily="18" charset="0"/>
              </a:rPr>
              <a:t>çeşitli</a:t>
            </a:r>
            <a:r>
              <a:rPr lang="tr-TR" sz="2400" spc="-130" dirty="0">
                <a:latin typeface="Times New Roman" panose="02020603050405020304" pitchFamily="18" charset="0"/>
                <a:cs typeface="Times New Roman" panose="02020603050405020304" pitchFamily="18" charset="0"/>
              </a:rPr>
              <a:t> </a:t>
            </a:r>
            <a:r>
              <a:rPr sz="2400" dirty="0" err="1" smtClean="0">
                <a:latin typeface="Times New Roman" panose="02020603050405020304" pitchFamily="18" charset="0"/>
                <a:cs typeface="Times New Roman" panose="02020603050405020304" pitchFamily="18" charset="0"/>
              </a:rPr>
              <a:t>biçimlerde</a:t>
            </a:r>
            <a:r>
              <a:rPr sz="2400" spc="-120" dirty="0" smtClean="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etkilenir.</a:t>
            </a:r>
            <a:endParaRPr sz="2400" dirty="0">
              <a:latin typeface="Times New Roman" panose="02020603050405020304" pitchFamily="18" charset="0"/>
              <a:cs typeface="Times New Roman" panose="02020603050405020304" pitchFamily="18" charset="0"/>
            </a:endParaRPr>
          </a:p>
          <a:p>
            <a:pPr marL="240029" indent="-227329" algn="just">
              <a:lnSpc>
                <a:spcPct val="150000"/>
              </a:lnSpc>
              <a:spcBef>
                <a:spcPts val="660"/>
              </a:spcBef>
              <a:buFont typeface="Arial MT"/>
              <a:buChar char="•"/>
              <a:tabLst>
                <a:tab pos="240029" algn="l"/>
              </a:tabLst>
            </a:pPr>
            <a:r>
              <a:rPr sz="2400" dirty="0">
                <a:latin typeface="Times New Roman" panose="02020603050405020304" pitchFamily="18" charset="0"/>
                <a:cs typeface="Times New Roman" panose="02020603050405020304" pitchFamily="18" charset="0"/>
              </a:rPr>
              <a:t>Bireyin</a:t>
            </a:r>
            <a:r>
              <a:rPr sz="2400" spc="-8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kendisi</a:t>
            </a:r>
            <a:r>
              <a:rPr sz="2400" spc="-60"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etkilendiği</a:t>
            </a:r>
            <a:r>
              <a:rPr sz="2400" spc="-70"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gibi</a:t>
            </a:r>
            <a:r>
              <a:rPr sz="2400" spc="-70"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çevresi</a:t>
            </a:r>
            <a:r>
              <a:rPr sz="2400" spc="-8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de</a:t>
            </a:r>
            <a:r>
              <a:rPr sz="2400" spc="-70" dirty="0">
                <a:latin typeface="Times New Roman" panose="02020603050405020304" pitchFamily="18" charset="0"/>
                <a:cs typeface="Times New Roman" panose="02020603050405020304" pitchFamily="18" charset="0"/>
              </a:rPr>
              <a:t> </a:t>
            </a:r>
            <a:r>
              <a:rPr sz="2400" dirty="0" err="1">
                <a:latin typeface="Times New Roman" panose="02020603050405020304" pitchFamily="18" charset="0"/>
                <a:cs typeface="Times New Roman" panose="02020603050405020304" pitchFamily="18" charset="0"/>
              </a:rPr>
              <a:t>onunla</a:t>
            </a:r>
            <a:r>
              <a:rPr sz="2400" spc="-45" dirty="0">
                <a:latin typeface="Times New Roman" panose="02020603050405020304" pitchFamily="18" charset="0"/>
                <a:cs typeface="Times New Roman" panose="02020603050405020304" pitchFamily="18" charset="0"/>
              </a:rPr>
              <a:t> </a:t>
            </a:r>
            <a:r>
              <a:rPr sz="2400" spc="-10" dirty="0" err="1" smtClean="0">
                <a:latin typeface="Times New Roman" panose="02020603050405020304" pitchFamily="18" charset="0"/>
                <a:cs typeface="Times New Roman" panose="02020603050405020304" pitchFamily="18" charset="0"/>
              </a:rPr>
              <a:t>birlikte</a:t>
            </a:r>
            <a:r>
              <a:rPr lang="tr-TR" sz="2400" dirty="0">
                <a:latin typeface="Times New Roman" panose="02020603050405020304" pitchFamily="18" charset="0"/>
                <a:cs typeface="Times New Roman" panose="02020603050405020304" pitchFamily="18" charset="0"/>
              </a:rPr>
              <a:t> </a:t>
            </a:r>
            <a:r>
              <a:rPr sz="2400" spc="-10" dirty="0" err="1" smtClean="0">
                <a:latin typeface="Times New Roman" panose="02020603050405020304" pitchFamily="18" charset="0"/>
                <a:cs typeface="Times New Roman" panose="02020603050405020304" pitchFamily="18" charset="0"/>
              </a:rPr>
              <a:t>etkilenir</a:t>
            </a:r>
            <a:r>
              <a:rPr sz="2400" spc="-10" dirty="0">
                <a:latin typeface="Times New Roman" panose="02020603050405020304" pitchFamily="18" charset="0"/>
                <a:cs typeface="Times New Roman" panose="02020603050405020304" pitchFamily="18" charset="0"/>
              </a:rPr>
              <a:t>.</a:t>
            </a:r>
            <a:endParaRP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41" y="373127"/>
            <a:ext cx="8589011" cy="1184940"/>
          </a:xfrm>
          <a:prstGeom prst="rect">
            <a:avLst/>
          </a:prstGeom>
        </p:spPr>
        <p:txBody>
          <a:bodyPr vert="horz" wrap="square" lIns="0" tIns="81280" rIns="0" bIns="0" rtlCol="0">
            <a:spAutoFit/>
          </a:bodyPr>
          <a:lstStyle/>
          <a:p>
            <a:pPr marL="12700" marR="5080">
              <a:lnSpc>
                <a:spcPts val="4320"/>
              </a:lnSpc>
              <a:spcBef>
                <a:spcPts val="640"/>
              </a:spcBef>
            </a:pPr>
            <a:r>
              <a:rPr sz="4000" spc="-20" dirty="0">
                <a:solidFill>
                  <a:srgbClr val="FF0000"/>
                </a:solidFill>
              </a:rPr>
              <a:t>SAĞLIK</a:t>
            </a:r>
            <a:r>
              <a:rPr sz="4000" spc="-130" dirty="0">
                <a:solidFill>
                  <a:srgbClr val="FF0000"/>
                </a:solidFill>
              </a:rPr>
              <a:t> </a:t>
            </a:r>
            <a:r>
              <a:rPr sz="4000" dirty="0">
                <a:solidFill>
                  <a:srgbClr val="FF0000"/>
                </a:solidFill>
              </a:rPr>
              <a:t>VE</a:t>
            </a:r>
            <a:r>
              <a:rPr sz="4000" spc="-100" dirty="0">
                <a:solidFill>
                  <a:srgbClr val="FF0000"/>
                </a:solidFill>
              </a:rPr>
              <a:t> </a:t>
            </a:r>
            <a:r>
              <a:rPr sz="4000" spc="-70" dirty="0">
                <a:solidFill>
                  <a:srgbClr val="FF0000"/>
                </a:solidFill>
              </a:rPr>
              <a:t>HASTALIĞI</a:t>
            </a:r>
            <a:r>
              <a:rPr sz="4000" spc="-110" dirty="0">
                <a:solidFill>
                  <a:srgbClr val="FF0000"/>
                </a:solidFill>
              </a:rPr>
              <a:t> </a:t>
            </a:r>
            <a:r>
              <a:rPr sz="4000" spc="-25" dirty="0">
                <a:solidFill>
                  <a:srgbClr val="FF0000"/>
                </a:solidFill>
              </a:rPr>
              <a:t>ETKİLEYEN</a:t>
            </a:r>
            <a:r>
              <a:rPr sz="4000" spc="-150" dirty="0">
                <a:solidFill>
                  <a:srgbClr val="FF0000"/>
                </a:solidFill>
              </a:rPr>
              <a:t> </a:t>
            </a:r>
            <a:r>
              <a:rPr sz="4000" spc="-50" dirty="0">
                <a:solidFill>
                  <a:srgbClr val="FF0000"/>
                </a:solidFill>
              </a:rPr>
              <a:t>KÜLTÜREL </a:t>
            </a:r>
            <a:r>
              <a:rPr sz="4000" spc="-10" dirty="0">
                <a:solidFill>
                  <a:srgbClr val="FF0000"/>
                </a:solidFill>
              </a:rPr>
              <a:t>FAKTÖRLER</a:t>
            </a:r>
            <a:endParaRPr sz="4000"/>
          </a:p>
        </p:txBody>
      </p:sp>
      <p:sp>
        <p:nvSpPr>
          <p:cNvPr id="3" name="object 3"/>
          <p:cNvSpPr txBox="1"/>
          <p:nvPr/>
        </p:nvSpPr>
        <p:spPr>
          <a:xfrm>
            <a:off x="916939" y="1706847"/>
            <a:ext cx="5892800" cy="4174861"/>
          </a:xfrm>
          <a:prstGeom prst="rect">
            <a:avLst/>
          </a:prstGeom>
        </p:spPr>
        <p:txBody>
          <a:bodyPr vert="horz" wrap="square" lIns="0" tIns="98425" rIns="0" bIns="0" rtlCol="0">
            <a:spAutoFit/>
          </a:bodyPr>
          <a:lstStyle/>
          <a:p>
            <a:pPr marL="240029" indent="-227329">
              <a:lnSpc>
                <a:spcPct val="100000"/>
              </a:lnSpc>
              <a:spcBef>
                <a:spcPts val="775"/>
              </a:spcBef>
              <a:buFont typeface="Arial MT"/>
              <a:buChar char="•"/>
              <a:tabLst>
                <a:tab pos="240029" algn="l"/>
              </a:tabLst>
            </a:pPr>
            <a:r>
              <a:rPr sz="2800" dirty="0">
                <a:latin typeface="Calibri"/>
                <a:cs typeface="Calibri"/>
              </a:rPr>
              <a:t>1.</a:t>
            </a:r>
            <a:r>
              <a:rPr sz="2800" spc="-65" dirty="0">
                <a:latin typeface="Calibri"/>
                <a:cs typeface="Calibri"/>
              </a:rPr>
              <a:t> </a:t>
            </a:r>
            <a:r>
              <a:rPr sz="2800" spc="-10" dirty="0">
                <a:latin typeface="Calibri"/>
                <a:cs typeface="Calibri"/>
              </a:rPr>
              <a:t>Ekonomik</a:t>
            </a:r>
            <a:r>
              <a:rPr sz="2800" spc="-50" dirty="0">
                <a:latin typeface="Calibri"/>
                <a:cs typeface="Calibri"/>
              </a:rPr>
              <a:t> </a:t>
            </a:r>
            <a:r>
              <a:rPr sz="2800" spc="-20" dirty="0">
                <a:latin typeface="Calibri"/>
                <a:cs typeface="Calibri"/>
              </a:rPr>
              <a:t>Durum</a:t>
            </a:r>
            <a:endParaRPr sz="2800">
              <a:latin typeface="Calibri"/>
              <a:cs typeface="Calibri"/>
            </a:endParaRPr>
          </a:p>
          <a:p>
            <a:pPr marL="240665" indent="-227965">
              <a:lnSpc>
                <a:spcPct val="100000"/>
              </a:lnSpc>
              <a:spcBef>
                <a:spcPts val="675"/>
              </a:spcBef>
              <a:buFont typeface="Arial MT"/>
              <a:buChar char="•"/>
              <a:tabLst>
                <a:tab pos="240665" algn="l"/>
              </a:tabLst>
            </a:pPr>
            <a:r>
              <a:rPr sz="2800" dirty="0">
                <a:latin typeface="Calibri"/>
                <a:cs typeface="Calibri"/>
              </a:rPr>
              <a:t>2.</a:t>
            </a:r>
            <a:r>
              <a:rPr sz="2800" spc="-15" dirty="0">
                <a:latin typeface="Calibri"/>
                <a:cs typeface="Calibri"/>
              </a:rPr>
              <a:t> </a:t>
            </a:r>
            <a:r>
              <a:rPr sz="2800" dirty="0">
                <a:latin typeface="Calibri"/>
                <a:cs typeface="Calibri"/>
              </a:rPr>
              <a:t>Aile</a:t>
            </a:r>
            <a:r>
              <a:rPr sz="2800" spc="-10" dirty="0">
                <a:latin typeface="Calibri"/>
                <a:cs typeface="Calibri"/>
              </a:rPr>
              <a:t> yapısı</a:t>
            </a:r>
            <a:endParaRPr sz="2800">
              <a:latin typeface="Calibri"/>
              <a:cs typeface="Calibri"/>
            </a:endParaRPr>
          </a:p>
          <a:p>
            <a:pPr marL="240665" indent="-227965">
              <a:lnSpc>
                <a:spcPct val="100000"/>
              </a:lnSpc>
              <a:spcBef>
                <a:spcPts val="660"/>
              </a:spcBef>
              <a:buFont typeface="Arial MT"/>
              <a:buChar char="•"/>
              <a:tabLst>
                <a:tab pos="240665" algn="l"/>
              </a:tabLst>
            </a:pPr>
            <a:r>
              <a:rPr sz="2800" dirty="0">
                <a:latin typeface="Calibri"/>
                <a:cs typeface="Calibri"/>
              </a:rPr>
              <a:t>3.</a:t>
            </a:r>
            <a:r>
              <a:rPr sz="2800" spc="-85" dirty="0">
                <a:latin typeface="Calibri"/>
                <a:cs typeface="Calibri"/>
              </a:rPr>
              <a:t> </a:t>
            </a:r>
            <a:r>
              <a:rPr sz="2800" spc="-25" dirty="0">
                <a:latin typeface="Calibri"/>
                <a:cs typeface="Calibri"/>
              </a:rPr>
              <a:t>Toplumsal</a:t>
            </a:r>
            <a:r>
              <a:rPr sz="2800" spc="-70" dirty="0">
                <a:latin typeface="Calibri"/>
                <a:cs typeface="Calibri"/>
              </a:rPr>
              <a:t> </a:t>
            </a:r>
            <a:r>
              <a:rPr sz="2800" dirty="0">
                <a:latin typeface="Calibri"/>
                <a:cs typeface="Calibri"/>
              </a:rPr>
              <a:t>Cinsiyet</a:t>
            </a:r>
            <a:r>
              <a:rPr sz="2800" spc="-75" dirty="0">
                <a:latin typeface="Calibri"/>
                <a:cs typeface="Calibri"/>
              </a:rPr>
              <a:t> </a:t>
            </a:r>
            <a:r>
              <a:rPr sz="2800" spc="-10" dirty="0">
                <a:latin typeface="Calibri"/>
                <a:cs typeface="Calibri"/>
              </a:rPr>
              <a:t>Rolleri</a:t>
            </a:r>
            <a:endParaRPr sz="2800">
              <a:latin typeface="Calibri"/>
              <a:cs typeface="Calibri"/>
            </a:endParaRPr>
          </a:p>
          <a:p>
            <a:pPr marL="240665" indent="-227965">
              <a:lnSpc>
                <a:spcPct val="100000"/>
              </a:lnSpc>
              <a:spcBef>
                <a:spcPts val="665"/>
              </a:spcBef>
              <a:buFont typeface="Arial MT"/>
              <a:buChar char="•"/>
              <a:tabLst>
                <a:tab pos="240665" algn="l"/>
              </a:tabLst>
            </a:pPr>
            <a:r>
              <a:rPr sz="2800" dirty="0">
                <a:latin typeface="Calibri"/>
                <a:cs typeface="Calibri"/>
              </a:rPr>
              <a:t>4.</a:t>
            </a:r>
            <a:r>
              <a:rPr sz="2800" spc="-50" dirty="0">
                <a:latin typeface="Calibri"/>
                <a:cs typeface="Calibri"/>
              </a:rPr>
              <a:t> </a:t>
            </a:r>
            <a:r>
              <a:rPr sz="2800" dirty="0">
                <a:latin typeface="Calibri"/>
                <a:cs typeface="Calibri"/>
              </a:rPr>
              <a:t>Evlilik</a:t>
            </a:r>
            <a:r>
              <a:rPr sz="2800" spc="-55" dirty="0">
                <a:latin typeface="Calibri"/>
                <a:cs typeface="Calibri"/>
              </a:rPr>
              <a:t> </a:t>
            </a:r>
            <a:r>
              <a:rPr sz="2800" spc="-10" dirty="0">
                <a:latin typeface="Calibri"/>
                <a:cs typeface="Calibri"/>
              </a:rPr>
              <a:t>Örüntüleri</a:t>
            </a:r>
            <a:endParaRPr sz="2800">
              <a:latin typeface="Calibri"/>
              <a:cs typeface="Calibri"/>
            </a:endParaRPr>
          </a:p>
          <a:p>
            <a:pPr marL="240665" indent="-227965">
              <a:lnSpc>
                <a:spcPct val="100000"/>
              </a:lnSpc>
              <a:spcBef>
                <a:spcPts val="670"/>
              </a:spcBef>
              <a:buFont typeface="Arial MT"/>
              <a:buChar char="•"/>
              <a:tabLst>
                <a:tab pos="240665" algn="l"/>
              </a:tabLst>
            </a:pPr>
            <a:r>
              <a:rPr sz="2800" dirty="0">
                <a:latin typeface="Calibri"/>
                <a:cs typeface="Calibri"/>
              </a:rPr>
              <a:t>5.</a:t>
            </a:r>
            <a:r>
              <a:rPr sz="2800" spc="-35" dirty="0">
                <a:latin typeface="Calibri"/>
                <a:cs typeface="Calibri"/>
              </a:rPr>
              <a:t> </a:t>
            </a:r>
            <a:r>
              <a:rPr sz="2800" dirty="0">
                <a:latin typeface="Calibri"/>
                <a:cs typeface="Calibri"/>
              </a:rPr>
              <a:t>Cinsel</a:t>
            </a:r>
            <a:r>
              <a:rPr sz="2800" spc="-30" dirty="0">
                <a:latin typeface="Calibri"/>
                <a:cs typeface="Calibri"/>
              </a:rPr>
              <a:t> </a:t>
            </a:r>
            <a:r>
              <a:rPr sz="2800" spc="-10" dirty="0">
                <a:latin typeface="Calibri"/>
                <a:cs typeface="Calibri"/>
              </a:rPr>
              <a:t>Davranış</a:t>
            </a:r>
            <a:endParaRPr sz="2800">
              <a:latin typeface="Calibri"/>
              <a:cs typeface="Calibri"/>
            </a:endParaRPr>
          </a:p>
          <a:p>
            <a:pPr marL="240029" indent="-227329">
              <a:lnSpc>
                <a:spcPct val="100000"/>
              </a:lnSpc>
              <a:spcBef>
                <a:spcPts val="660"/>
              </a:spcBef>
              <a:buFont typeface="Arial MT"/>
              <a:buChar char="•"/>
              <a:tabLst>
                <a:tab pos="240029" algn="l"/>
              </a:tabLst>
            </a:pPr>
            <a:r>
              <a:rPr sz="2800" dirty="0">
                <a:latin typeface="Calibri"/>
                <a:cs typeface="Calibri"/>
              </a:rPr>
              <a:t>6.</a:t>
            </a:r>
            <a:r>
              <a:rPr sz="2800" spc="-15" dirty="0">
                <a:latin typeface="Calibri"/>
                <a:cs typeface="Calibri"/>
              </a:rPr>
              <a:t> </a:t>
            </a:r>
            <a:r>
              <a:rPr sz="2800" dirty="0">
                <a:latin typeface="Calibri"/>
                <a:cs typeface="Calibri"/>
              </a:rPr>
              <a:t>Gebeliği</a:t>
            </a:r>
            <a:r>
              <a:rPr sz="2800" spc="-40" dirty="0">
                <a:latin typeface="Calibri"/>
                <a:cs typeface="Calibri"/>
              </a:rPr>
              <a:t> </a:t>
            </a:r>
            <a:r>
              <a:rPr sz="2800" dirty="0">
                <a:latin typeface="Calibri"/>
                <a:cs typeface="Calibri"/>
              </a:rPr>
              <a:t>Önleme</a:t>
            </a:r>
            <a:r>
              <a:rPr sz="2800" spc="-20" dirty="0">
                <a:latin typeface="Calibri"/>
                <a:cs typeface="Calibri"/>
              </a:rPr>
              <a:t> </a:t>
            </a:r>
            <a:r>
              <a:rPr sz="2800" spc="-10" dirty="0">
                <a:latin typeface="Calibri"/>
                <a:cs typeface="Calibri"/>
              </a:rPr>
              <a:t>Yöntemleri</a:t>
            </a:r>
            <a:endParaRPr sz="2800">
              <a:latin typeface="Calibri"/>
              <a:cs typeface="Calibri"/>
            </a:endParaRPr>
          </a:p>
          <a:p>
            <a:pPr marL="240665" indent="-227965">
              <a:lnSpc>
                <a:spcPct val="100000"/>
              </a:lnSpc>
              <a:spcBef>
                <a:spcPts val="665"/>
              </a:spcBef>
              <a:buFont typeface="Arial MT"/>
              <a:buChar char="•"/>
              <a:tabLst>
                <a:tab pos="240665" algn="l"/>
              </a:tabLst>
            </a:pPr>
            <a:r>
              <a:rPr sz="2800" dirty="0">
                <a:latin typeface="Calibri"/>
                <a:cs typeface="Calibri"/>
              </a:rPr>
              <a:t>7.Nüfus</a:t>
            </a:r>
            <a:r>
              <a:rPr sz="2800" spc="-75" dirty="0">
                <a:latin typeface="Calibri"/>
                <a:cs typeface="Calibri"/>
              </a:rPr>
              <a:t> </a:t>
            </a:r>
            <a:r>
              <a:rPr sz="2800" spc="-10" dirty="0">
                <a:latin typeface="Calibri"/>
                <a:cs typeface="Calibri"/>
              </a:rPr>
              <a:t>politikası</a:t>
            </a:r>
            <a:endParaRPr sz="2800">
              <a:latin typeface="Calibri"/>
              <a:cs typeface="Calibri"/>
            </a:endParaRPr>
          </a:p>
          <a:p>
            <a:pPr marL="240665" indent="-227965">
              <a:lnSpc>
                <a:spcPct val="100000"/>
              </a:lnSpc>
              <a:spcBef>
                <a:spcPts val="670"/>
              </a:spcBef>
              <a:buFont typeface="Arial MT"/>
              <a:buChar char="•"/>
              <a:tabLst>
                <a:tab pos="240665" algn="l"/>
              </a:tabLst>
            </a:pPr>
            <a:r>
              <a:rPr sz="2800" dirty="0">
                <a:latin typeface="Calibri"/>
                <a:cs typeface="Calibri"/>
              </a:rPr>
              <a:t>8.</a:t>
            </a:r>
            <a:r>
              <a:rPr sz="2800" spc="-40" dirty="0">
                <a:latin typeface="Calibri"/>
                <a:cs typeface="Calibri"/>
              </a:rPr>
              <a:t> </a:t>
            </a:r>
            <a:r>
              <a:rPr sz="2800" dirty="0">
                <a:latin typeface="Calibri"/>
                <a:cs typeface="Calibri"/>
              </a:rPr>
              <a:t>Hamilelik</a:t>
            </a:r>
            <a:r>
              <a:rPr sz="2800" spc="-30" dirty="0">
                <a:latin typeface="Calibri"/>
                <a:cs typeface="Calibri"/>
              </a:rPr>
              <a:t> </a:t>
            </a:r>
            <a:r>
              <a:rPr sz="2800" dirty="0">
                <a:latin typeface="Calibri"/>
                <a:cs typeface="Calibri"/>
              </a:rPr>
              <a:t>ve</a:t>
            </a:r>
            <a:r>
              <a:rPr sz="2800" spc="-45" dirty="0">
                <a:latin typeface="Calibri"/>
                <a:cs typeface="Calibri"/>
              </a:rPr>
              <a:t> </a:t>
            </a:r>
            <a:r>
              <a:rPr sz="2800" dirty="0">
                <a:latin typeface="Calibri"/>
                <a:cs typeface="Calibri"/>
              </a:rPr>
              <a:t>Doğum</a:t>
            </a:r>
            <a:r>
              <a:rPr sz="2800" spc="-30" dirty="0">
                <a:latin typeface="Calibri"/>
                <a:cs typeface="Calibri"/>
              </a:rPr>
              <a:t> </a:t>
            </a:r>
            <a:r>
              <a:rPr sz="2800" dirty="0">
                <a:latin typeface="Calibri"/>
                <a:cs typeface="Calibri"/>
              </a:rPr>
              <a:t>ile</a:t>
            </a:r>
            <a:r>
              <a:rPr sz="2800" spc="-50" dirty="0">
                <a:latin typeface="Calibri"/>
                <a:cs typeface="Calibri"/>
              </a:rPr>
              <a:t> </a:t>
            </a:r>
            <a:r>
              <a:rPr sz="2800" dirty="0">
                <a:latin typeface="Calibri"/>
                <a:cs typeface="Calibri"/>
              </a:rPr>
              <a:t>ilgili</a:t>
            </a:r>
            <a:r>
              <a:rPr sz="2800" spc="-50" dirty="0">
                <a:latin typeface="Calibri"/>
                <a:cs typeface="Calibri"/>
              </a:rPr>
              <a:t> </a:t>
            </a:r>
            <a:r>
              <a:rPr sz="2800" spc="-10" dirty="0">
                <a:latin typeface="Calibri"/>
                <a:cs typeface="Calibri"/>
              </a:rPr>
              <a:t>Kültürler</a:t>
            </a:r>
            <a:endParaRPr sz="2800">
              <a:latin typeface="Calibri"/>
              <a:cs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41" y="373127"/>
            <a:ext cx="8589011" cy="1184940"/>
          </a:xfrm>
          <a:prstGeom prst="rect">
            <a:avLst/>
          </a:prstGeom>
        </p:spPr>
        <p:txBody>
          <a:bodyPr vert="horz" wrap="square" lIns="0" tIns="81280" rIns="0" bIns="0" rtlCol="0">
            <a:spAutoFit/>
          </a:bodyPr>
          <a:lstStyle/>
          <a:p>
            <a:pPr marL="12700" marR="5080">
              <a:lnSpc>
                <a:spcPts val="4320"/>
              </a:lnSpc>
              <a:spcBef>
                <a:spcPts val="640"/>
              </a:spcBef>
            </a:pPr>
            <a:r>
              <a:rPr sz="4000" spc="-20" dirty="0">
                <a:solidFill>
                  <a:srgbClr val="FF0000"/>
                </a:solidFill>
              </a:rPr>
              <a:t>SAĞLIK</a:t>
            </a:r>
            <a:r>
              <a:rPr sz="4000" spc="-130" dirty="0">
                <a:solidFill>
                  <a:srgbClr val="FF0000"/>
                </a:solidFill>
              </a:rPr>
              <a:t> </a:t>
            </a:r>
            <a:r>
              <a:rPr sz="4000" dirty="0">
                <a:solidFill>
                  <a:srgbClr val="FF0000"/>
                </a:solidFill>
              </a:rPr>
              <a:t>VE</a:t>
            </a:r>
            <a:r>
              <a:rPr sz="4000" spc="-100" dirty="0">
                <a:solidFill>
                  <a:srgbClr val="FF0000"/>
                </a:solidFill>
              </a:rPr>
              <a:t> </a:t>
            </a:r>
            <a:r>
              <a:rPr sz="4000" spc="-70" dirty="0">
                <a:solidFill>
                  <a:srgbClr val="FF0000"/>
                </a:solidFill>
              </a:rPr>
              <a:t>HASTALIĞI</a:t>
            </a:r>
            <a:r>
              <a:rPr sz="4000" spc="-110" dirty="0">
                <a:solidFill>
                  <a:srgbClr val="FF0000"/>
                </a:solidFill>
              </a:rPr>
              <a:t> </a:t>
            </a:r>
            <a:r>
              <a:rPr sz="4000" spc="-25" dirty="0">
                <a:solidFill>
                  <a:srgbClr val="FF0000"/>
                </a:solidFill>
              </a:rPr>
              <a:t>ETKİLEYEN</a:t>
            </a:r>
            <a:r>
              <a:rPr sz="4000" spc="-150" dirty="0">
                <a:solidFill>
                  <a:srgbClr val="FF0000"/>
                </a:solidFill>
              </a:rPr>
              <a:t> </a:t>
            </a:r>
            <a:r>
              <a:rPr sz="4000" spc="-50" dirty="0">
                <a:solidFill>
                  <a:srgbClr val="FF0000"/>
                </a:solidFill>
              </a:rPr>
              <a:t>KÜLTÜREL </a:t>
            </a:r>
            <a:r>
              <a:rPr sz="4000" spc="-10" dirty="0">
                <a:solidFill>
                  <a:srgbClr val="FF0000"/>
                </a:solidFill>
              </a:rPr>
              <a:t>FAKTÖRLER</a:t>
            </a:r>
            <a:endParaRPr sz="4000"/>
          </a:p>
        </p:txBody>
      </p:sp>
      <p:sp>
        <p:nvSpPr>
          <p:cNvPr id="3" name="object 3"/>
          <p:cNvSpPr txBox="1"/>
          <p:nvPr/>
        </p:nvSpPr>
        <p:spPr>
          <a:xfrm>
            <a:off x="916940" y="1706842"/>
            <a:ext cx="4556125" cy="4174861"/>
          </a:xfrm>
          <a:prstGeom prst="rect">
            <a:avLst/>
          </a:prstGeom>
        </p:spPr>
        <p:txBody>
          <a:bodyPr vert="horz" wrap="square" lIns="0" tIns="98425" rIns="0" bIns="0" rtlCol="0">
            <a:spAutoFit/>
          </a:bodyPr>
          <a:lstStyle/>
          <a:p>
            <a:pPr marL="240029" indent="-227329">
              <a:lnSpc>
                <a:spcPct val="100000"/>
              </a:lnSpc>
              <a:spcBef>
                <a:spcPts val="775"/>
              </a:spcBef>
              <a:buFont typeface="Arial MT"/>
              <a:buChar char="•"/>
              <a:tabLst>
                <a:tab pos="240029" algn="l"/>
              </a:tabLst>
            </a:pPr>
            <a:r>
              <a:rPr sz="2800" dirty="0">
                <a:latin typeface="Calibri"/>
                <a:cs typeface="Calibri"/>
              </a:rPr>
              <a:t>9.</a:t>
            </a:r>
            <a:r>
              <a:rPr sz="2800" spc="-80" dirty="0">
                <a:latin typeface="Calibri"/>
                <a:cs typeface="Calibri"/>
              </a:rPr>
              <a:t> </a:t>
            </a:r>
            <a:r>
              <a:rPr sz="2800" dirty="0">
                <a:latin typeface="Calibri"/>
                <a:cs typeface="Calibri"/>
              </a:rPr>
              <a:t>Vücut</a:t>
            </a:r>
            <a:r>
              <a:rPr sz="2800" spc="-60" dirty="0">
                <a:latin typeface="Calibri"/>
                <a:cs typeface="Calibri"/>
              </a:rPr>
              <a:t> </a:t>
            </a:r>
            <a:r>
              <a:rPr sz="2800" dirty="0">
                <a:latin typeface="Calibri"/>
                <a:cs typeface="Calibri"/>
              </a:rPr>
              <a:t>imajında</a:t>
            </a:r>
            <a:r>
              <a:rPr sz="2800" spc="-65" dirty="0">
                <a:latin typeface="Calibri"/>
                <a:cs typeface="Calibri"/>
              </a:rPr>
              <a:t> </a:t>
            </a:r>
            <a:r>
              <a:rPr sz="2800" spc="-10" dirty="0">
                <a:latin typeface="Calibri"/>
                <a:cs typeface="Calibri"/>
              </a:rPr>
              <a:t>değişimler</a:t>
            </a:r>
            <a:endParaRPr sz="2800">
              <a:latin typeface="Calibri"/>
              <a:cs typeface="Calibri"/>
            </a:endParaRPr>
          </a:p>
          <a:p>
            <a:pPr marL="240665" indent="-227965">
              <a:lnSpc>
                <a:spcPct val="100000"/>
              </a:lnSpc>
              <a:spcBef>
                <a:spcPts val="675"/>
              </a:spcBef>
              <a:buFont typeface="Arial MT"/>
              <a:buChar char="•"/>
              <a:tabLst>
                <a:tab pos="240665" algn="l"/>
              </a:tabLst>
            </a:pPr>
            <a:r>
              <a:rPr sz="2800" dirty="0">
                <a:latin typeface="Calibri"/>
                <a:cs typeface="Calibri"/>
              </a:rPr>
              <a:t>10.</a:t>
            </a:r>
            <a:r>
              <a:rPr sz="2800" spc="-30" dirty="0">
                <a:latin typeface="Calibri"/>
                <a:cs typeface="Calibri"/>
              </a:rPr>
              <a:t> </a:t>
            </a:r>
            <a:r>
              <a:rPr sz="2800" spc="-10" dirty="0">
                <a:latin typeface="Calibri"/>
                <a:cs typeface="Calibri"/>
              </a:rPr>
              <a:t>Beslenme</a:t>
            </a:r>
            <a:endParaRPr sz="2800">
              <a:latin typeface="Calibri"/>
              <a:cs typeface="Calibri"/>
            </a:endParaRPr>
          </a:p>
          <a:p>
            <a:pPr marL="240665" indent="-227965">
              <a:lnSpc>
                <a:spcPct val="100000"/>
              </a:lnSpc>
              <a:spcBef>
                <a:spcPts val="660"/>
              </a:spcBef>
              <a:buFont typeface="Arial MT"/>
              <a:buChar char="•"/>
              <a:tabLst>
                <a:tab pos="240665" algn="l"/>
              </a:tabLst>
            </a:pPr>
            <a:r>
              <a:rPr sz="2800" dirty="0">
                <a:latin typeface="Calibri"/>
                <a:cs typeface="Calibri"/>
              </a:rPr>
              <a:t>11.</a:t>
            </a:r>
            <a:r>
              <a:rPr sz="2800" spc="-30" dirty="0">
                <a:latin typeface="Calibri"/>
                <a:cs typeface="Calibri"/>
              </a:rPr>
              <a:t> </a:t>
            </a:r>
            <a:r>
              <a:rPr sz="2800" spc="-10" dirty="0">
                <a:latin typeface="Calibri"/>
                <a:cs typeface="Calibri"/>
              </a:rPr>
              <a:t>Giyinme</a:t>
            </a:r>
            <a:endParaRPr sz="2800">
              <a:latin typeface="Calibri"/>
              <a:cs typeface="Calibri"/>
            </a:endParaRPr>
          </a:p>
          <a:p>
            <a:pPr marL="240665" indent="-227965">
              <a:lnSpc>
                <a:spcPct val="100000"/>
              </a:lnSpc>
              <a:spcBef>
                <a:spcPts val="665"/>
              </a:spcBef>
              <a:buFont typeface="Arial MT"/>
              <a:buChar char="•"/>
              <a:tabLst>
                <a:tab pos="240665" algn="l"/>
              </a:tabLst>
            </a:pPr>
            <a:r>
              <a:rPr sz="2800" dirty="0">
                <a:latin typeface="Calibri"/>
                <a:cs typeface="Calibri"/>
              </a:rPr>
              <a:t>12.</a:t>
            </a:r>
            <a:r>
              <a:rPr sz="2800" spc="-35" dirty="0">
                <a:latin typeface="Calibri"/>
                <a:cs typeface="Calibri"/>
              </a:rPr>
              <a:t> </a:t>
            </a:r>
            <a:r>
              <a:rPr sz="2800" dirty="0">
                <a:latin typeface="Calibri"/>
                <a:cs typeface="Calibri"/>
              </a:rPr>
              <a:t>Kişisel</a:t>
            </a:r>
            <a:r>
              <a:rPr sz="2800" spc="-45" dirty="0">
                <a:latin typeface="Calibri"/>
                <a:cs typeface="Calibri"/>
              </a:rPr>
              <a:t> </a:t>
            </a:r>
            <a:r>
              <a:rPr sz="2800" spc="-10" dirty="0">
                <a:latin typeface="Calibri"/>
                <a:cs typeface="Calibri"/>
              </a:rPr>
              <a:t>Hijyen</a:t>
            </a:r>
            <a:endParaRPr sz="2800">
              <a:latin typeface="Calibri"/>
              <a:cs typeface="Calibri"/>
            </a:endParaRPr>
          </a:p>
          <a:p>
            <a:pPr marL="240665" indent="-227965">
              <a:lnSpc>
                <a:spcPct val="100000"/>
              </a:lnSpc>
              <a:spcBef>
                <a:spcPts val="670"/>
              </a:spcBef>
              <a:buFont typeface="Arial MT"/>
              <a:buChar char="•"/>
              <a:tabLst>
                <a:tab pos="240665" algn="l"/>
              </a:tabLst>
            </a:pPr>
            <a:r>
              <a:rPr sz="2800" dirty="0">
                <a:latin typeface="Calibri"/>
                <a:cs typeface="Calibri"/>
              </a:rPr>
              <a:t>13.</a:t>
            </a:r>
            <a:r>
              <a:rPr sz="2800" spc="-55" dirty="0">
                <a:latin typeface="Calibri"/>
                <a:cs typeface="Calibri"/>
              </a:rPr>
              <a:t> </a:t>
            </a:r>
            <a:r>
              <a:rPr sz="2800" dirty="0">
                <a:latin typeface="Calibri"/>
                <a:cs typeface="Calibri"/>
              </a:rPr>
              <a:t>Konut</a:t>
            </a:r>
            <a:r>
              <a:rPr sz="2800" spc="-60" dirty="0">
                <a:latin typeface="Calibri"/>
                <a:cs typeface="Calibri"/>
              </a:rPr>
              <a:t> </a:t>
            </a:r>
            <a:r>
              <a:rPr sz="2800" spc="-10" dirty="0">
                <a:latin typeface="Calibri"/>
                <a:cs typeface="Calibri"/>
              </a:rPr>
              <a:t>Düzenlemeleri</a:t>
            </a:r>
            <a:endParaRPr sz="2800">
              <a:latin typeface="Calibri"/>
              <a:cs typeface="Calibri"/>
            </a:endParaRPr>
          </a:p>
          <a:p>
            <a:pPr marL="240029" indent="-227329">
              <a:lnSpc>
                <a:spcPct val="100000"/>
              </a:lnSpc>
              <a:spcBef>
                <a:spcPts val="660"/>
              </a:spcBef>
              <a:buFont typeface="Arial MT"/>
              <a:buChar char="•"/>
              <a:tabLst>
                <a:tab pos="240029" algn="l"/>
              </a:tabLst>
            </a:pPr>
            <a:r>
              <a:rPr sz="2800" dirty="0">
                <a:latin typeface="Calibri"/>
                <a:cs typeface="Calibri"/>
              </a:rPr>
              <a:t>14.Genel</a:t>
            </a:r>
            <a:r>
              <a:rPr sz="2800" spc="-60" dirty="0">
                <a:latin typeface="Calibri"/>
                <a:cs typeface="Calibri"/>
              </a:rPr>
              <a:t> </a:t>
            </a:r>
            <a:r>
              <a:rPr sz="2800" dirty="0">
                <a:latin typeface="Calibri"/>
                <a:cs typeface="Calibri"/>
              </a:rPr>
              <a:t>sağlık</a:t>
            </a:r>
            <a:r>
              <a:rPr sz="2800" spc="-70" dirty="0">
                <a:latin typeface="Calibri"/>
                <a:cs typeface="Calibri"/>
              </a:rPr>
              <a:t> </a:t>
            </a:r>
            <a:r>
              <a:rPr sz="2800" spc="-10" dirty="0">
                <a:latin typeface="Calibri"/>
                <a:cs typeface="Calibri"/>
              </a:rPr>
              <a:t>düzenlemeleri</a:t>
            </a:r>
            <a:endParaRPr sz="2800">
              <a:latin typeface="Calibri"/>
              <a:cs typeface="Calibri"/>
            </a:endParaRPr>
          </a:p>
          <a:p>
            <a:pPr marL="240665" indent="-227965">
              <a:lnSpc>
                <a:spcPct val="100000"/>
              </a:lnSpc>
              <a:spcBef>
                <a:spcPts val="665"/>
              </a:spcBef>
              <a:buFont typeface="Arial MT"/>
              <a:buChar char="•"/>
              <a:tabLst>
                <a:tab pos="240665" algn="l"/>
              </a:tabLst>
            </a:pPr>
            <a:r>
              <a:rPr sz="2800" dirty="0">
                <a:latin typeface="Calibri"/>
                <a:cs typeface="Calibri"/>
              </a:rPr>
              <a:t>15.</a:t>
            </a:r>
            <a:r>
              <a:rPr sz="2800" spc="-30" dirty="0">
                <a:latin typeface="Calibri"/>
                <a:cs typeface="Calibri"/>
              </a:rPr>
              <a:t> </a:t>
            </a:r>
            <a:r>
              <a:rPr sz="2800" spc="-10" dirty="0">
                <a:latin typeface="Calibri"/>
                <a:cs typeface="Calibri"/>
              </a:rPr>
              <a:t>Meslekler</a:t>
            </a:r>
            <a:endParaRPr sz="2800">
              <a:latin typeface="Calibri"/>
              <a:cs typeface="Calibri"/>
            </a:endParaRPr>
          </a:p>
          <a:p>
            <a:pPr marL="240665" indent="-227965">
              <a:lnSpc>
                <a:spcPct val="100000"/>
              </a:lnSpc>
              <a:spcBef>
                <a:spcPts val="670"/>
              </a:spcBef>
              <a:buFont typeface="Arial MT"/>
              <a:buChar char="•"/>
              <a:tabLst>
                <a:tab pos="240665" algn="l"/>
              </a:tabLst>
            </a:pPr>
            <a:r>
              <a:rPr sz="2800" dirty="0">
                <a:latin typeface="Calibri"/>
                <a:cs typeface="Calibri"/>
              </a:rPr>
              <a:t>16.</a:t>
            </a:r>
            <a:r>
              <a:rPr sz="2800" spc="-50" dirty="0">
                <a:latin typeface="Calibri"/>
                <a:cs typeface="Calibri"/>
              </a:rPr>
              <a:t> </a:t>
            </a:r>
            <a:r>
              <a:rPr sz="2800" dirty="0">
                <a:latin typeface="Calibri"/>
                <a:cs typeface="Calibri"/>
              </a:rPr>
              <a:t>İnanç</a:t>
            </a:r>
            <a:r>
              <a:rPr sz="2800" spc="-55" dirty="0">
                <a:latin typeface="Calibri"/>
                <a:cs typeface="Calibri"/>
              </a:rPr>
              <a:t> </a:t>
            </a:r>
            <a:r>
              <a:rPr sz="2800" dirty="0">
                <a:latin typeface="Calibri"/>
                <a:cs typeface="Calibri"/>
              </a:rPr>
              <a:t>sistemleri</a:t>
            </a:r>
            <a:r>
              <a:rPr sz="2800" spc="-60" dirty="0">
                <a:latin typeface="Calibri"/>
                <a:cs typeface="Calibri"/>
              </a:rPr>
              <a:t> </a:t>
            </a:r>
            <a:r>
              <a:rPr sz="2800" dirty="0">
                <a:latin typeface="Calibri"/>
                <a:cs typeface="Calibri"/>
              </a:rPr>
              <a:t>ve</a:t>
            </a:r>
            <a:r>
              <a:rPr sz="2800" spc="-70" dirty="0">
                <a:latin typeface="Calibri"/>
                <a:cs typeface="Calibri"/>
              </a:rPr>
              <a:t> </a:t>
            </a:r>
            <a:r>
              <a:rPr sz="2800" spc="-25" dirty="0">
                <a:latin typeface="Calibri"/>
                <a:cs typeface="Calibri"/>
              </a:rPr>
              <a:t>din</a:t>
            </a:r>
            <a:endParaRPr sz="2800">
              <a:latin typeface="Calibri"/>
              <a:cs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41" y="373127"/>
            <a:ext cx="8589011" cy="1184940"/>
          </a:xfrm>
          <a:prstGeom prst="rect">
            <a:avLst/>
          </a:prstGeom>
        </p:spPr>
        <p:txBody>
          <a:bodyPr vert="horz" wrap="square" lIns="0" tIns="81280" rIns="0" bIns="0" rtlCol="0">
            <a:spAutoFit/>
          </a:bodyPr>
          <a:lstStyle/>
          <a:p>
            <a:pPr marL="12700" marR="5080">
              <a:lnSpc>
                <a:spcPts val="4320"/>
              </a:lnSpc>
              <a:spcBef>
                <a:spcPts val="640"/>
              </a:spcBef>
            </a:pPr>
            <a:r>
              <a:rPr sz="4000" spc="-20" dirty="0">
                <a:solidFill>
                  <a:srgbClr val="FF0000"/>
                </a:solidFill>
              </a:rPr>
              <a:t>SAĞLIK</a:t>
            </a:r>
            <a:r>
              <a:rPr sz="4000" spc="-130" dirty="0">
                <a:solidFill>
                  <a:srgbClr val="FF0000"/>
                </a:solidFill>
              </a:rPr>
              <a:t> </a:t>
            </a:r>
            <a:r>
              <a:rPr sz="4000" dirty="0">
                <a:solidFill>
                  <a:srgbClr val="FF0000"/>
                </a:solidFill>
              </a:rPr>
              <a:t>VE</a:t>
            </a:r>
            <a:r>
              <a:rPr sz="4000" spc="-100" dirty="0">
                <a:solidFill>
                  <a:srgbClr val="FF0000"/>
                </a:solidFill>
              </a:rPr>
              <a:t> </a:t>
            </a:r>
            <a:r>
              <a:rPr sz="4000" spc="-70" dirty="0">
                <a:solidFill>
                  <a:srgbClr val="FF0000"/>
                </a:solidFill>
              </a:rPr>
              <a:t>HASTALIĞI</a:t>
            </a:r>
            <a:r>
              <a:rPr sz="4000" spc="-110" dirty="0">
                <a:solidFill>
                  <a:srgbClr val="FF0000"/>
                </a:solidFill>
              </a:rPr>
              <a:t> </a:t>
            </a:r>
            <a:r>
              <a:rPr sz="4000" spc="-25" dirty="0">
                <a:solidFill>
                  <a:srgbClr val="FF0000"/>
                </a:solidFill>
              </a:rPr>
              <a:t>ETKİLEYEN</a:t>
            </a:r>
            <a:r>
              <a:rPr sz="4000" spc="-150" dirty="0">
                <a:solidFill>
                  <a:srgbClr val="FF0000"/>
                </a:solidFill>
              </a:rPr>
              <a:t> </a:t>
            </a:r>
            <a:r>
              <a:rPr sz="4000" spc="-50" dirty="0">
                <a:solidFill>
                  <a:srgbClr val="FF0000"/>
                </a:solidFill>
              </a:rPr>
              <a:t>KÜLTÜREL </a:t>
            </a:r>
            <a:r>
              <a:rPr sz="4000" spc="-10" dirty="0">
                <a:solidFill>
                  <a:srgbClr val="FF0000"/>
                </a:solidFill>
              </a:rPr>
              <a:t>FAKTÖRLER</a:t>
            </a:r>
            <a:endParaRPr sz="4000"/>
          </a:p>
        </p:txBody>
      </p:sp>
      <p:sp>
        <p:nvSpPr>
          <p:cNvPr id="3" name="object 3"/>
          <p:cNvSpPr txBox="1"/>
          <p:nvPr/>
        </p:nvSpPr>
        <p:spPr>
          <a:xfrm>
            <a:off x="916941" y="1706847"/>
            <a:ext cx="6957059" cy="3654205"/>
          </a:xfrm>
          <a:prstGeom prst="rect">
            <a:avLst/>
          </a:prstGeom>
        </p:spPr>
        <p:txBody>
          <a:bodyPr vert="horz" wrap="square" lIns="0" tIns="98425" rIns="0" bIns="0" rtlCol="0">
            <a:spAutoFit/>
          </a:bodyPr>
          <a:lstStyle/>
          <a:p>
            <a:pPr marL="240029" indent="-227329">
              <a:lnSpc>
                <a:spcPct val="100000"/>
              </a:lnSpc>
              <a:spcBef>
                <a:spcPts val="775"/>
              </a:spcBef>
              <a:buFont typeface="Arial MT"/>
              <a:buChar char="•"/>
              <a:tabLst>
                <a:tab pos="240029" algn="l"/>
              </a:tabLst>
            </a:pPr>
            <a:r>
              <a:rPr sz="2800" dirty="0">
                <a:latin typeface="Calibri"/>
                <a:cs typeface="Calibri"/>
              </a:rPr>
              <a:t>17.</a:t>
            </a:r>
            <a:r>
              <a:rPr sz="2800" spc="-30" dirty="0">
                <a:latin typeface="Calibri"/>
                <a:cs typeface="Calibri"/>
              </a:rPr>
              <a:t> </a:t>
            </a:r>
            <a:r>
              <a:rPr sz="2800" spc="-10" dirty="0">
                <a:latin typeface="Calibri"/>
                <a:cs typeface="Calibri"/>
              </a:rPr>
              <a:t>Alışkanlıklar</a:t>
            </a:r>
            <a:endParaRPr sz="2800">
              <a:latin typeface="Calibri"/>
              <a:cs typeface="Calibri"/>
            </a:endParaRPr>
          </a:p>
          <a:p>
            <a:pPr marL="240665" indent="-227965">
              <a:lnSpc>
                <a:spcPct val="100000"/>
              </a:lnSpc>
              <a:spcBef>
                <a:spcPts val="675"/>
              </a:spcBef>
              <a:buFont typeface="Arial MT"/>
              <a:buChar char="•"/>
              <a:tabLst>
                <a:tab pos="240665" algn="l"/>
              </a:tabLst>
            </a:pPr>
            <a:r>
              <a:rPr sz="2800" dirty="0">
                <a:latin typeface="Calibri"/>
                <a:cs typeface="Calibri"/>
              </a:rPr>
              <a:t>18.</a:t>
            </a:r>
            <a:r>
              <a:rPr sz="2800" spc="-50" dirty="0">
                <a:latin typeface="Calibri"/>
                <a:cs typeface="Calibri"/>
              </a:rPr>
              <a:t> </a:t>
            </a:r>
            <a:r>
              <a:rPr sz="2800" dirty="0">
                <a:latin typeface="Calibri"/>
                <a:cs typeface="Calibri"/>
              </a:rPr>
              <a:t>Kültüre</a:t>
            </a:r>
            <a:r>
              <a:rPr sz="2800" spc="-45" dirty="0">
                <a:latin typeface="Calibri"/>
                <a:cs typeface="Calibri"/>
              </a:rPr>
              <a:t> </a:t>
            </a:r>
            <a:r>
              <a:rPr sz="2800" dirty="0">
                <a:latin typeface="Calibri"/>
                <a:cs typeface="Calibri"/>
              </a:rPr>
              <a:t>bağlı</a:t>
            </a:r>
            <a:r>
              <a:rPr sz="2800" spc="-85" dirty="0">
                <a:latin typeface="Calibri"/>
                <a:cs typeface="Calibri"/>
              </a:rPr>
              <a:t> </a:t>
            </a:r>
            <a:r>
              <a:rPr sz="2800" spc="-20" dirty="0">
                <a:latin typeface="Calibri"/>
                <a:cs typeface="Calibri"/>
              </a:rPr>
              <a:t>stres</a:t>
            </a:r>
            <a:endParaRPr sz="2800">
              <a:latin typeface="Calibri"/>
              <a:cs typeface="Calibri"/>
            </a:endParaRPr>
          </a:p>
          <a:p>
            <a:pPr marL="240665" indent="-227965">
              <a:lnSpc>
                <a:spcPct val="100000"/>
              </a:lnSpc>
              <a:spcBef>
                <a:spcPts val="660"/>
              </a:spcBef>
              <a:buFont typeface="Arial MT"/>
              <a:buChar char="•"/>
              <a:tabLst>
                <a:tab pos="240665" algn="l"/>
              </a:tabLst>
            </a:pPr>
            <a:r>
              <a:rPr sz="2800" dirty="0">
                <a:latin typeface="Calibri"/>
                <a:cs typeface="Calibri"/>
              </a:rPr>
              <a:t>19.</a:t>
            </a:r>
            <a:r>
              <a:rPr sz="2800" spc="-65" dirty="0">
                <a:latin typeface="Calibri"/>
                <a:cs typeface="Calibri"/>
              </a:rPr>
              <a:t> </a:t>
            </a:r>
            <a:r>
              <a:rPr sz="2800" dirty="0">
                <a:latin typeface="Calibri"/>
                <a:cs typeface="Calibri"/>
              </a:rPr>
              <a:t>Göçmen</a:t>
            </a:r>
            <a:r>
              <a:rPr sz="2800" spc="-75" dirty="0">
                <a:latin typeface="Calibri"/>
                <a:cs typeface="Calibri"/>
              </a:rPr>
              <a:t> </a:t>
            </a:r>
            <a:r>
              <a:rPr sz="2800" spc="-10" dirty="0">
                <a:latin typeface="Calibri"/>
                <a:cs typeface="Calibri"/>
              </a:rPr>
              <a:t>statüsü</a:t>
            </a:r>
            <a:endParaRPr sz="2800">
              <a:latin typeface="Calibri"/>
              <a:cs typeface="Calibri"/>
            </a:endParaRPr>
          </a:p>
          <a:p>
            <a:pPr marL="240665" indent="-227965">
              <a:lnSpc>
                <a:spcPct val="100000"/>
              </a:lnSpc>
              <a:spcBef>
                <a:spcPts val="665"/>
              </a:spcBef>
              <a:buFont typeface="Arial MT"/>
              <a:buChar char="•"/>
              <a:tabLst>
                <a:tab pos="240665" algn="l"/>
              </a:tabLst>
            </a:pPr>
            <a:r>
              <a:rPr sz="2800" dirty="0">
                <a:latin typeface="Calibri"/>
                <a:cs typeface="Calibri"/>
              </a:rPr>
              <a:t>20.</a:t>
            </a:r>
            <a:r>
              <a:rPr sz="2800" spc="-45" dirty="0">
                <a:latin typeface="Calibri"/>
                <a:cs typeface="Calibri"/>
              </a:rPr>
              <a:t> </a:t>
            </a:r>
            <a:r>
              <a:rPr sz="2800" dirty="0">
                <a:latin typeface="Calibri"/>
                <a:cs typeface="Calibri"/>
              </a:rPr>
              <a:t>Madde</a:t>
            </a:r>
            <a:r>
              <a:rPr sz="2800" spc="-50" dirty="0">
                <a:latin typeface="Calibri"/>
                <a:cs typeface="Calibri"/>
              </a:rPr>
              <a:t> </a:t>
            </a:r>
            <a:r>
              <a:rPr sz="2800" spc="-10" dirty="0">
                <a:latin typeface="Calibri"/>
                <a:cs typeface="Calibri"/>
              </a:rPr>
              <a:t>Kullanımı</a:t>
            </a:r>
            <a:endParaRPr sz="2800">
              <a:latin typeface="Calibri"/>
              <a:cs typeface="Calibri"/>
            </a:endParaRPr>
          </a:p>
          <a:p>
            <a:pPr marL="240665" indent="-227965">
              <a:lnSpc>
                <a:spcPct val="100000"/>
              </a:lnSpc>
              <a:spcBef>
                <a:spcPts val="670"/>
              </a:spcBef>
              <a:buFont typeface="Arial MT"/>
              <a:buChar char="•"/>
              <a:tabLst>
                <a:tab pos="240665" algn="l"/>
              </a:tabLst>
            </a:pPr>
            <a:r>
              <a:rPr sz="2800" dirty="0">
                <a:latin typeface="Calibri"/>
                <a:cs typeface="Calibri"/>
              </a:rPr>
              <a:t>21.Boş</a:t>
            </a:r>
            <a:r>
              <a:rPr sz="2800" spc="-70" dirty="0">
                <a:latin typeface="Calibri"/>
                <a:cs typeface="Calibri"/>
              </a:rPr>
              <a:t> </a:t>
            </a:r>
            <a:r>
              <a:rPr sz="2800" dirty="0">
                <a:latin typeface="Calibri"/>
                <a:cs typeface="Calibri"/>
              </a:rPr>
              <a:t>Zaman</a:t>
            </a:r>
            <a:r>
              <a:rPr sz="2800" spc="-105" dirty="0">
                <a:latin typeface="Calibri"/>
                <a:cs typeface="Calibri"/>
              </a:rPr>
              <a:t> </a:t>
            </a:r>
            <a:r>
              <a:rPr sz="2800" spc="-10" dirty="0">
                <a:latin typeface="Calibri"/>
                <a:cs typeface="Calibri"/>
              </a:rPr>
              <a:t>Alışkanlıkları</a:t>
            </a:r>
            <a:endParaRPr sz="2800">
              <a:latin typeface="Calibri"/>
              <a:cs typeface="Calibri"/>
            </a:endParaRPr>
          </a:p>
          <a:p>
            <a:pPr marL="240029" indent="-227329">
              <a:lnSpc>
                <a:spcPct val="100000"/>
              </a:lnSpc>
              <a:spcBef>
                <a:spcPts val="660"/>
              </a:spcBef>
              <a:buFont typeface="Arial MT"/>
              <a:buChar char="•"/>
              <a:tabLst>
                <a:tab pos="240029" algn="l"/>
              </a:tabLst>
            </a:pPr>
            <a:r>
              <a:rPr sz="2800" dirty="0">
                <a:latin typeface="Calibri"/>
                <a:cs typeface="Calibri"/>
              </a:rPr>
              <a:t>22.</a:t>
            </a:r>
            <a:r>
              <a:rPr sz="2800" spc="-50" dirty="0">
                <a:latin typeface="Calibri"/>
                <a:cs typeface="Calibri"/>
              </a:rPr>
              <a:t> </a:t>
            </a:r>
            <a:r>
              <a:rPr sz="2800" dirty="0">
                <a:latin typeface="Calibri"/>
                <a:cs typeface="Calibri"/>
              </a:rPr>
              <a:t>Ev</a:t>
            </a:r>
            <a:r>
              <a:rPr sz="2800" spc="-80" dirty="0">
                <a:latin typeface="Calibri"/>
                <a:cs typeface="Calibri"/>
              </a:rPr>
              <a:t> </a:t>
            </a:r>
            <a:r>
              <a:rPr sz="2800" dirty="0">
                <a:latin typeface="Calibri"/>
                <a:cs typeface="Calibri"/>
              </a:rPr>
              <a:t>hayvanları</a:t>
            </a:r>
            <a:r>
              <a:rPr sz="2800" spc="-65" dirty="0">
                <a:latin typeface="Calibri"/>
                <a:cs typeface="Calibri"/>
              </a:rPr>
              <a:t> </a:t>
            </a:r>
            <a:r>
              <a:rPr sz="2800" dirty="0">
                <a:latin typeface="Calibri"/>
                <a:cs typeface="Calibri"/>
              </a:rPr>
              <a:t>ve</a:t>
            </a:r>
            <a:r>
              <a:rPr sz="2800" spc="-65" dirty="0">
                <a:latin typeface="Calibri"/>
                <a:cs typeface="Calibri"/>
              </a:rPr>
              <a:t> </a:t>
            </a:r>
            <a:r>
              <a:rPr sz="2800" spc="-10" dirty="0">
                <a:latin typeface="Calibri"/>
                <a:cs typeface="Calibri"/>
              </a:rPr>
              <a:t>Kuşlar</a:t>
            </a:r>
            <a:endParaRPr sz="2800">
              <a:latin typeface="Calibri"/>
              <a:cs typeface="Calibri"/>
            </a:endParaRPr>
          </a:p>
          <a:p>
            <a:pPr marL="240665" indent="-227965">
              <a:lnSpc>
                <a:spcPct val="100000"/>
              </a:lnSpc>
              <a:spcBef>
                <a:spcPts val="665"/>
              </a:spcBef>
              <a:buFont typeface="Arial MT"/>
              <a:buChar char="•"/>
              <a:tabLst>
                <a:tab pos="240665" algn="l"/>
              </a:tabLst>
            </a:pPr>
            <a:r>
              <a:rPr sz="2800" dirty="0">
                <a:latin typeface="Calibri"/>
                <a:cs typeface="Calibri"/>
              </a:rPr>
              <a:t>23.</a:t>
            </a:r>
            <a:r>
              <a:rPr sz="2800" spc="-65" dirty="0">
                <a:latin typeface="Calibri"/>
                <a:cs typeface="Calibri"/>
              </a:rPr>
              <a:t> </a:t>
            </a:r>
            <a:r>
              <a:rPr sz="2800" dirty="0">
                <a:latin typeface="Calibri"/>
                <a:cs typeface="Calibri"/>
              </a:rPr>
              <a:t>Kendi</a:t>
            </a:r>
            <a:r>
              <a:rPr sz="2800" spc="-85" dirty="0">
                <a:latin typeface="Calibri"/>
                <a:cs typeface="Calibri"/>
              </a:rPr>
              <a:t> </a:t>
            </a:r>
            <a:r>
              <a:rPr sz="2800" spc="-10" dirty="0">
                <a:latin typeface="Calibri"/>
                <a:cs typeface="Calibri"/>
              </a:rPr>
              <a:t>kendini</a:t>
            </a:r>
            <a:r>
              <a:rPr sz="2800" spc="-65" dirty="0">
                <a:latin typeface="Calibri"/>
                <a:cs typeface="Calibri"/>
              </a:rPr>
              <a:t> </a:t>
            </a:r>
            <a:r>
              <a:rPr sz="2800" dirty="0">
                <a:latin typeface="Calibri"/>
                <a:cs typeface="Calibri"/>
              </a:rPr>
              <a:t>tedavi</a:t>
            </a:r>
            <a:r>
              <a:rPr sz="2800" spc="-90" dirty="0">
                <a:latin typeface="Calibri"/>
                <a:cs typeface="Calibri"/>
              </a:rPr>
              <a:t> </a:t>
            </a:r>
            <a:r>
              <a:rPr sz="2800" spc="-10" dirty="0">
                <a:latin typeface="Calibri"/>
                <a:cs typeface="Calibri"/>
              </a:rPr>
              <a:t>stratejileri</a:t>
            </a:r>
            <a:r>
              <a:rPr sz="2800" spc="-85" dirty="0">
                <a:latin typeface="Calibri"/>
                <a:cs typeface="Calibri"/>
              </a:rPr>
              <a:t> </a:t>
            </a:r>
            <a:r>
              <a:rPr sz="2800" dirty="0">
                <a:latin typeface="Calibri"/>
                <a:cs typeface="Calibri"/>
              </a:rPr>
              <a:t>ve</a:t>
            </a:r>
            <a:r>
              <a:rPr sz="2800" spc="-80" dirty="0">
                <a:latin typeface="Calibri"/>
                <a:cs typeface="Calibri"/>
              </a:rPr>
              <a:t> </a:t>
            </a:r>
            <a:r>
              <a:rPr sz="2800" spc="-10" dirty="0">
                <a:latin typeface="Calibri"/>
                <a:cs typeface="Calibri"/>
              </a:rPr>
              <a:t>terapiler</a:t>
            </a:r>
            <a:endParaRPr sz="280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7274" y="249334"/>
            <a:ext cx="7771126" cy="505267"/>
          </a:xfrm>
          <a:prstGeom prst="rect">
            <a:avLst/>
          </a:prstGeom>
        </p:spPr>
        <p:txBody>
          <a:bodyPr vert="horz" wrap="square" lIns="0" tIns="12700" rIns="0" bIns="0" rtlCol="0">
            <a:spAutoFit/>
          </a:bodyPr>
          <a:lstStyle/>
          <a:p>
            <a:pPr marL="12700">
              <a:lnSpc>
                <a:spcPct val="100000"/>
              </a:lnSpc>
              <a:spcBef>
                <a:spcPts val="100"/>
              </a:spcBef>
            </a:pPr>
            <a:r>
              <a:rPr sz="3200" dirty="0" err="1">
                <a:latin typeface="Times New Roman" pitchFamily="18" charset="0"/>
                <a:cs typeface="Times New Roman" pitchFamily="18" charset="0"/>
              </a:rPr>
              <a:t>Ders</a:t>
            </a:r>
            <a:r>
              <a:rPr sz="3200" spc="-80" dirty="0">
                <a:latin typeface="Times New Roman" pitchFamily="18" charset="0"/>
                <a:cs typeface="Times New Roman" pitchFamily="18" charset="0"/>
              </a:rPr>
              <a:t> </a:t>
            </a:r>
            <a:r>
              <a:rPr lang="tr-TR" sz="3200" spc="-25" dirty="0" err="1" smtClean="0">
                <a:latin typeface="Times New Roman" pitchFamily="18" charset="0"/>
                <a:cs typeface="Times New Roman" pitchFamily="18" charset="0"/>
              </a:rPr>
              <a:t>akIŞI</a:t>
            </a:r>
            <a:endParaRPr sz="3200" spc="-25" dirty="0">
              <a:latin typeface="Times New Roman" pitchFamily="18" charset="0"/>
              <a:cs typeface="Times New Roman" pitchFamily="18" charset="0"/>
            </a:endParaRPr>
          </a:p>
        </p:txBody>
      </p:sp>
      <p:sp>
        <p:nvSpPr>
          <p:cNvPr id="3" name="object 3"/>
          <p:cNvSpPr txBox="1"/>
          <p:nvPr/>
        </p:nvSpPr>
        <p:spPr>
          <a:xfrm>
            <a:off x="914401" y="996976"/>
            <a:ext cx="10439400" cy="5338000"/>
          </a:xfrm>
          <a:prstGeom prst="rect">
            <a:avLst/>
          </a:prstGeom>
        </p:spPr>
        <p:txBody>
          <a:bodyPr vert="horz" wrap="square" lIns="0" tIns="38735" rIns="0" bIns="0" rtlCol="0">
            <a:spAutoFit/>
          </a:bodyPr>
          <a:lstStyle/>
          <a:p>
            <a:pPr marL="12700">
              <a:lnSpc>
                <a:spcPct val="100000"/>
              </a:lnSpc>
              <a:spcBef>
                <a:spcPts val="305"/>
              </a:spcBef>
              <a:tabLst>
                <a:tab pos="240665" algn="l"/>
              </a:tabLst>
            </a:pPr>
            <a:r>
              <a:rPr lang="tr-TR" sz="2200" dirty="0" smtClean="0">
                <a:latin typeface="Times New Roman" pitchFamily="18" charset="0"/>
                <a:cs typeface="Times New Roman" pitchFamily="18" charset="0"/>
              </a:rPr>
              <a:t>1.</a:t>
            </a:r>
            <a:r>
              <a:rPr lang="tr-TR" sz="2200" spc="-3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Halk</a:t>
            </a:r>
            <a:r>
              <a:rPr lang="tr-TR" sz="2200" spc="-25" dirty="0" smtClean="0">
                <a:latin typeface="Times New Roman" pitchFamily="18" charset="0"/>
                <a:cs typeface="Times New Roman" pitchFamily="18" charset="0"/>
              </a:rPr>
              <a:t> </a:t>
            </a:r>
            <a:r>
              <a:rPr lang="tr-TR" sz="2200" spc="-10" dirty="0" smtClean="0">
                <a:latin typeface="Times New Roman" pitchFamily="18" charset="0"/>
                <a:cs typeface="Times New Roman" pitchFamily="18" charset="0"/>
              </a:rPr>
              <a:t>Sağlığına Giriş</a:t>
            </a:r>
            <a:endParaRPr lang="tr-TR" sz="2200" dirty="0" smtClean="0">
              <a:latin typeface="Times New Roman" pitchFamily="18" charset="0"/>
              <a:cs typeface="Times New Roman" pitchFamily="18" charset="0"/>
            </a:endParaRPr>
          </a:p>
          <a:p>
            <a:pPr marL="12700">
              <a:lnSpc>
                <a:spcPct val="100000"/>
              </a:lnSpc>
              <a:spcBef>
                <a:spcPts val="209"/>
              </a:spcBef>
              <a:tabLst>
                <a:tab pos="240665" algn="l"/>
              </a:tabLst>
            </a:pPr>
            <a:r>
              <a:rPr lang="tr-TR" sz="2200" dirty="0" smtClean="0">
                <a:latin typeface="Times New Roman" pitchFamily="18" charset="0"/>
                <a:cs typeface="Times New Roman" pitchFamily="18" charset="0"/>
              </a:rPr>
              <a:t>2.</a:t>
            </a:r>
            <a:r>
              <a:rPr lang="tr-TR" sz="2200" spc="-4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Halk</a:t>
            </a:r>
            <a:r>
              <a:rPr lang="tr-TR" sz="2200" spc="-35"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Sağlığında</a:t>
            </a:r>
            <a:r>
              <a:rPr lang="tr-TR" sz="2200" spc="-55"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Temel</a:t>
            </a:r>
            <a:r>
              <a:rPr lang="tr-TR" sz="2200" spc="-10" dirty="0" smtClean="0">
                <a:latin typeface="Times New Roman" pitchFamily="18" charset="0"/>
                <a:cs typeface="Times New Roman" pitchFamily="18" charset="0"/>
              </a:rPr>
              <a:t> Kavramlar,</a:t>
            </a:r>
            <a:endParaRPr lang="tr-TR" sz="2200" dirty="0" smtClean="0">
              <a:latin typeface="Times New Roman" pitchFamily="18" charset="0"/>
              <a:cs typeface="Times New Roman" pitchFamily="18" charset="0"/>
            </a:endParaRPr>
          </a:p>
          <a:p>
            <a:pPr marL="12700">
              <a:lnSpc>
                <a:spcPct val="100000"/>
              </a:lnSpc>
              <a:spcBef>
                <a:spcPts val="215"/>
              </a:spcBef>
              <a:tabLst>
                <a:tab pos="240665" algn="l"/>
              </a:tabLst>
            </a:pPr>
            <a:r>
              <a:rPr lang="tr-TR" sz="2200" dirty="0" smtClean="0">
                <a:latin typeface="Times New Roman" pitchFamily="18" charset="0"/>
                <a:cs typeface="Times New Roman" pitchFamily="18" charset="0"/>
              </a:rPr>
              <a:t>3.</a:t>
            </a:r>
            <a:r>
              <a:rPr lang="tr-TR" sz="2200" spc="-50" dirty="0" smtClean="0">
                <a:latin typeface="Times New Roman" pitchFamily="18" charset="0"/>
                <a:cs typeface="Times New Roman" pitchFamily="18" charset="0"/>
              </a:rPr>
              <a:t> </a:t>
            </a:r>
            <a:r>
              <a:rPr lang="tr-TR" sz="2200" spc="-20" dirty="0" smtClean="0">
                <a:latin typeface="Times New Roman" pitchFamily="18" charset="0"/>
                <a:cs typeface="Times New Roman" pitchFamily="18" charset="0"/>
              </a:rPr>
              <a:t>Tıbbın</a:t>
            </a:r>
            <a:r>
              <a:rPr lang="tr-TR" sz="2200" spc="-55"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Tarihsel</a:t>
            </a:r>
            <a:r>
              <a:rPr lang="tr-TR" sz="2200" spc="-50" dirty="0" smtClean="0">
                <a:latin typeface="Times New Roman" pitchFamily="18" charset="0"/>
                <a:cs typeface="Times New Roman" pitchFamily="18" charset="0"/>
              </a:rPr>
              <a:t> </a:t>
            </a:r>
            <a:r>
              <a:rPr lang="tr-TR" sz="2200" spc="-10" dirty="0" smtClean="0">
                <a:latin typeface="Times New Roman" pitchFamily="18" charset="0"/>
                <a:cs typeface="Times New Roman" pitchFamily="18" charset="0"/>
              </a:rPr>
              <a:t>Gelişimi,</a:t>
            </a:r>
            <a:endParaRPr lang="tr-TR" sz="2200" dirty="0" smtClean="0">
              <a:latin typeface="Times New Roman" pitchFamily="18" charset="0"/>
              <a:cs typeface="Times New Roman" pitchFamily="18" charset="0"/>
            </a:endParaRPr>
          </a:p>
          <a:p>
            <a:pPr marL="12700">
              <a:lnSpc>
                <a:spcPct val="100000"/>
              </a:lnSpc>
              <a:spcBef>
                <a:spcPts val="204"/>
              </a:spcBef>
              <a:tabLst>
                <a:tab pos="240665" algn="l"/>
              </a:tabLst>
            </a:pPr>
            <a:r>
              <a:rPr lang="tr-TR" sz="2200" dirty="0" smtClean="0">
                <a:latin typeface="Times New Roman" pitchFamily="18" charset="0"/>
                <a:cs typeface="Times New Roman" pitchFamily="18" charset="0"/>
              </a:rPr>
              <a:t>4.</a:t>
            </a:r>
            <a:r>
              <a:rPr lang="tr-TR" sz="2200" spc="-50" dirty="0" smtClean="0">
                <a:latin typeface="Times New Roman" pitchFamily="18" charset="0"/>
                <a:cs typeface="Times New Roman" pitchFamily="18" charset="0"/>
              </a:rPr>
              <a:t> </a:t>
            </a:r>
            <a:r>
              <a:rPr lang="tr-TR" sz="2200" spc="-30" dirty="0" smtClean="0">
                <a:latin typeface="Times New Roman" pitchFamily="18" charset="0"/>
                <a:cs typeface="Times New Roman" pitchFamily="18" charset="0"/>
              </a:rPr>
              <a:t>Temel</a:t>
            </a:r>
            <a:r>
              <a:rPr lang="tr-TR" sz="2200" spc="-2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Sağlık</a:t>
            </a:r>
            <a:r>
              <a:rPr lang="tr-TR" sz="2200" spc="-50" dirty="0" smtClean="0">
                <a:latin typeface="Times New Roman" pitchFamily="18" charset="0"/>
                <a:cs typeface="Times New Roman" pitchFamily="18" charset="0"/>
              </a:rPr>
              <a:t> </a:t>
            </a:r>
            <a:r>
              <a:rPr lang="tr-TR" sz="2200" spc="-10" dirty="0" smtClean="0">
                <a:latin typeface="Times New Roman" pitchFamily="18" charset="0"/>
                <a:cs typeface="Times New Roman" pitchFamily="18" charset="0"/>
              </a:rPr>
              <a:t>Hizmetleri,</a:t>
            </a:r>
            <a:endParaRPr lang="tr-TR" sz="2200" dirty="0" smtClean="0">
              <a:latin typeface="Times New Roman" pitchFamily="18" charset="0"/>
              <a:cs typeface="Times New Roman" pitchFamily="18" charset="0"/>
            </a:endParaRPr>
          </a:p>
          <a:p>
            <a:pPr marL="12700">
              <a:lnSpc>
                <a:spcPct val="100000"/>
              </a:lnSpc>
              <a:spcBef>
                <a:spcPts val="200"/>
              </a:spcBef>
              <a:tabLst>
                <a:tab pos="240665" algn="l"/>
              </a:tabLst>
            </a:pPr>
            <a:r>
              <a:rPr lang="tr-TR" sz="2200" dirty="0" smtClean="0">
                <a:latin typeface="Times New Roman" pitchFamily="18" charset="0"/>
                <a:cs typeface="Times New Roman" pitchFamily="18" charset="0"/>
              </a:rPr>
              <a:t>5.Sağlık</a:t>
            </a:r>
            <a:r>
              <a:rPr lang="tr-TR" sz="2200" spc="-85"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Düzeyi</a:t>
            </a:r>
            <a:r>
              <a:rPr lang="tr-TR" sz="2200" spc="-60" dirty="0" smtClean="0">
                <a:latin typeface="Times New Roman" pitchFamily="18" charset="0"/>
                <a:cs typeface="Times New Roman" pitchFamily="18" charset="0"/>
              </a:rPr>
              <a:t> </a:t>
            </a:r>
            <a:r>
              <a:rPr lang="tr-TR" sz="2200" spc="-10" dirty="0" smtClean="0">
                <a:latin typeface="Times New Roman" pitchFamily="18" charset="0"/>
                <a:cs typeface="Times New Roman" pitchFamily="18" charset="0"/>
              </a:rPr>
              <a:t>Göstergeleri</a:t>
            </a:r>
            <a:r>
              <a:rPr lang="tr-TR" sz="2200" spc="-6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Ve</a:t>
            </a:r>
            <a:r>
              <a:rPr lang="tr-TR" sz="2200" spc="-75"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Hizmetler</a:t>
            </a:r>
            <a:r>
              <a:rPr lang="tr-TR" sz="2200" spc="-45"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Açısından</a:t>
            </a:r>
            <a:r>
              <a:rPr lang="tr-TR" sz="2200" spc="-11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Ülkeler</a:t>
            </a:r>
            <a:r>
              <a:rPr lang="tr-TR" sz="2200" spc="-6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Arası</a:t>
            </a:r>
            <a:r>
              <a:rPr lang="tr-TR" sz="2200" spc="-90" dirty="0" smtClean="0">
                <a:latin typeface="Times New Roman" pitchFamily="18" charset="0"/>
                <a:cs typeface="Times New Roman" pitchFamily="18" charset="0"/>
              </a:rPr>
              <a:t> </a:t>
            </a:r>
            <a:r>
              <a:rPr lang="tr-TR" sz="2200" spc="-10" dirty="0" smtClean="0">
                <a:latin typeface="Times New Roman" pitchFamily="18" charset="0"/>
                <a:cs typeface="Times New Roman" pitchFamily="18" charset="0"/>
              </a:rPr>
              <a:t>Kıyaslama,</a:t>
            </a:r>
            <a:endParaRPr lang="tr-TR" sz="2200" dirty="0" smtClean="0">
              <a:latin typeface="Times New Roman" pitchFamily="18" charset="0"/>
              <a:cs typeface="Times New Roman" pitchFamily="18" charset="0"/>
            </a:endParaRPr>
          </a:p>
          <a:p>
            <a:pPr marL="12700">
              <a:lnSpc>
                <a:spcPct val="100000"/>
              </a:lnSpc>
              <a:spcBef>
                <a:spcPts val="220"/>
              </a:spcBef>
              <a:tabLst>
                <a:tab pos="240665" algn="l"/>
              </a:tabLst>
            </a:pPr>
            <a:r>
              <a:rPr lang="tr-TR" sz="2200" dirty="0" smtClean="0">
                <a:latin typeface="Times New Roman" pitchFamily="18" charset="0"/>
                <a:cs typeface="Times New Roman" pitchFamily="18" charset="0"/>
              </a:rPr>
              <a:t>6.</a:t>
            </a:r>
            <a:r>
              <a:rPr lang="tr-TR" sz="2200" spc="-2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Ana</a:t>
            </a:r>
            <a:r>
              <a:rPr lang="tr-TR" sz="2200" spc="-15"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 Çocuk</a:t>
            </a:r>
            <a:r>
              <a:rPr lang="tr-TR" sz="2200" spc="-15"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Sağlığı</a:t>
            </a:r>
            <a:r>
              <a:rPr lang="tr-TR" sz="2200" spc="-35"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Ve</a:t>
            </a:r>
            <a:r>
              <a:rPr lang="tr-TR" sz="2200" spc="-15"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Aile</a:t>
            </a:r>
            <a:r>
              <a:rPr lang="tr-TR" sz="2200" spc="-20" dirty="0" smtClean="0">
                <a:latin typeface="Times New Roman" pitchFamily="18" charset="0"/>
                <a:cs typeface="Times New Roman" pitchFamily="18" charset="0"/>
              </a:rPr>
              <a:t> </a:t>
            </a:r>
            <a:r>
              <a:rPr lang="tr-TR" sz="2200" spc="-10" dirty="0" smtClean="0">
                <a:latin typeface="Times New Roman" pitchFamily="18" charset="0"/>
                <a:cs typeface="Times New Roman" pitchFamily="18" charset="0"/>
              </a:rPr>
              <a:t>Planlaması,</a:t>
            </a:r>
            <a:endParaRPr lang="tr-TR" sz="2200" dirty="0" smtClean="0">
              <a:latin typeface="Times New Roman" pitchFamily="18" charset="0"/>
              <a:cs typeface="Times New Roman" pitchFamily="18" charset="0"/>
            </a:endParaRPr>
          </a:p>
          <a:p>
            <a:pPr marL="12700">
              <a:lnSpc>
                <a:spcPct val="100000"/>
              </a:lnSpc>
              <a:spcBef>
                <a:spcPts val="204"/>
              </a:spcBef>
              <a:tabLst>
                <a:tab pos="240665" algn="l"/>
              </a:tabLst>
            </a:pPr>
            <a:r>
              <a:rPr lang="tr-TR" sz="2200" dirty="0" smtClean="0">
                <a:latin typeface="Times New Roman" pitchFamily="18" charset="0"/>
                <a:cs typeface="Times New Roman" pitchFamily="18" charset="0"/>
              </a:rPr>
              <a:t>7.</a:t>
            </a:r>
            <a:r>
              <a:rPr lang="tr-TR" sz="2200" spc="-4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Bağışıklama</a:t>
            </a:r>
            <a:r>
              <a:rPr lang="tr-TR" sz="2200" spc="-40" dirty="0" smtClean="0">
                <a:latin typeface="Times New Roman" pitchFamily="18" charset="0"/>
                <a:cs typeface="Times New Roman" pitchFamily="18" charset="0"/>
              </a:rPr>
              <a:t> </a:t>
            </a:r>
            <a:r>
              <a:rPr lang="tr-TR" sz="2200" spc="-10" dirty="0" smtClean="0">
                <a:latin typeface="Times New Roman" pitchFamily="18" charset="0"/>
                <a:cs typeface="Times New Roman" pitchFamily="18" charset="0"/>
              </a:rPr>
              <a:t>Hizmetleri,</a:t>
            </a:r>
            <a:endParaRPr lang="tr-TR" sz="2200" dirty="0" smtClean="0">
              <a:latin typeface="Times New Roman" pitchFamily="18" charset="0"/>
              <a:cs typeface="Times New Roman" pitchFamily="18" charset="0"/>
            </a:endParaRPr>
          </a:p>
          <a:p>
            <a:pPr marL="12700">
              <a:lnSpc>
                <a:spcPct val="100000"/>
              </a:lnSpc>
              <a:spcBef>
                <a:spcPts val="204"/>
              </a:spcBef>
              <a:tabLst>
                <a:tab pos="240665" algn="l"/>
              </a:tabLst>
            </a:pPr>
            <a:r>
              <a:rPr lang="tr-TR" sz="2200" dirty="0" smtClean="0">
                <a:latin typeface="Times New Roman" pitchFamily="18" charset="0"/>
                <a:cs typeface="Times New Roman" pitchFamily="18" charset="0"/>
              </a:rPr>
              <a:t>8.</a:t>
            </a:r>
            <a:r>
              <a:rPr lang="tr-TR" sz="2200" spc="-3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İşçi</a:t>
            </a:r>
            <a:r>
              <a:rPr lang="tr-TR" sz="2200" spc="-3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Ve</a:t>
            </a:r>
            <a:r>
              <a:rPr lang="tr-TR" sz="2200" spc="-25"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İş</a:t>
            </a:r>
            <a:r>
              <a:rPr lang="tr-TR" sz="2200" spc="-15"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Yeri</a:t>
            </a:r>
            <a:r>
              <a:rPr lang="tr-TR" sz="2200" spc="-20" dirty="0" smtClean="0">
                <a:latin typeface="Times New Roman" pitchFamily="18" charset="0"/>
                <a:cs typeface="Times New Roman" pitchFamily="18" charset="0"/>
              </a:rPr>
              <a:t> </a:t>
            </a:r>
            <a:r>
              <a:rPr lang="tr-TR" sz="2200" spc="-10" dirty="0" smtClean="0">
                <a:latin typeface="Times New Roman" pitchFamily="18" charset="0"/>
                <a:cs typeface="Times New Roman" pitchFamily="18" charset="0"/>
              </a:rPr>
              <a:t>Sağlığı,</a:t>
            </a:r>
            <a:endParaRPr lang="tr-TR" sz="2200" dirty="0" smtClean="0">
              <a:latin typeface="Times New Roman" pitchFamily="18" charset="0"/>
              <a:cs typeface="Times New Roman" pitchFamily="18" charset="0"/>
            </a:endParaRPr>
          </a:p>
          <a:p>
            <a:pPr marL="12700">
              <a:lnSpc>
                <a:spcPct val="100000"/>
              </a:lnSpc>
              <a:spcBef>
                <a:spcPts val="215"/>
              </a:spcBef>
              <a:tabLst>
                <a:tab pos="240665" algn="l"/>
              </a:tabLst>
            </a:pPr>
            <a:r>
              <a:rPr lang="tr-TR" sz="2200" dirty="0" smtClean="0">
                <a:latin typeface="Times New Roman" pitchFamily="18" charset="0"/>
                <a:cs typeface="Times New Roman" pitchFamily="18" charset="0"/>
              </a:rPr>
              <a:t>9.</a:t>
            </a:r>
            <a:r>
              <a:rPr lang="tr-TR" sz="2200" spc="-4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Çevre</a:t>
            </a:r>
            <a:r>
              <a:rPr lang="tr-TR" sz="2200" spc="-40" dirty="0" smtClean="0">
                <a:latin typeface="Times New Roman" pitchFamily="18" charset="0"/>
                <a:cs typeface="Times New Roman" pitchFamily="18" charset="0"/>
              </a:rPr>
              <a:t> </a:t>
            </a:r>
            <a:r>
              <a:rPr lang="tr-TR" sz="2200" spc="-10" dirty="0" smtClean="0">
                <a:latin typeface="Times New Roman" pitchFamily="18" charset="0"/>
                <a:cs typeface="Times New Roman" pitchFamily="18" charset="0"/>
              </a:rPr>
              <a:t>Sağlığı,</a:t>
            </a:r>
            <a:endParaRPr lang="tr-TR" sz="2200" dirty="0" smtClean="0">
              <a:latin typeface="Times New Roman" pitchFamily="18" charset="0"/>
              <a:cs typeface="Times New Roman" pitchFamily="18" charset="0"/>
            </a:endParaRPr>
          </a:p>
          <a:p>
            <a:pPr marL="12700">
              <a:lnSpc>
                <a:spcPct val="100000"/>
              </a:lnSpc>
              <a:spcBef>
                <a:spcPts val="204"/>
              </a:spcBef>
              <a:tabLst>
                <a:tab pos="240665" algn="l"/>
              </a:tabLst>
            </a:pPr>
            <a:r>
              <a:rPr lang="tr-TR" sz="2200" dirty="0" smtClean="0">
                <a:latin typeface="Times New Roman" pitchFamily="18" charset="0"/>
                <a:cs typeface="Times New Roman" pitchFamily="18" charset="0"/>
              </a:rPr>
              <a:t>10.</a:t>
            </a:r>
            <a:r>
              <a:rPr lang="tr-TR" sz="2200" spc="-5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Sosyal</a:t>
            </a:r>
            <a:r>
              <a:rPr lang="tr-TR" sz="2200" spc="-4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Bulaşıcı</a:t>
            </a:r>
            <a:r>
              <a:rPr lang="tr-TR" sz="2200" spc="-60" dirty="0" smtClean="0">
                <a:latin typeface="Times New Roman" pitchFamily="18" charset="0"/>
                <a:cs typeface="Times New Roman" pitchFamily="18" charset="0"/>
              </a:rPr>
              <a:t> </a:t>
            </a:r>
            <a:r>
              <a:rPr lang="tr-TR" sz="2200" spc="-10" dirty="0" smtClean="0">
                <a:latin typeface="Times New Roman" pitchFamily="18" charset="0"/>
                <a:cs typeface="Times New Roman" pitchFamily="18" charset="0"/>
              </a:rPr>
              <a:t>Hastalıklar,</a:t>
            </a:r>
            <a:endParaRPr lang="tr-TR" sz="2200" dirty="0" smtClean="0">
              <a:latin typeface="Times New Roman" pitchFamily="18" charset="0"/>
              <a:cs typeface="Times New Roman" pitchFamily="18" charset="0"/>
            </a:endParaRPr>
          </a:p>
          <a:p>
            <a:pPr marL="12700">
              <a:lnSpc>
                <a:spcPct val="100000"/>
              </a:lnSpc>
              <a:spcBef>
                <a:spcPts val="204"/>
              </a:spcBef>
              <a:tabLst>
                <a:tab pos="240665" algn="l"/>
              </a:tabLst>
            </a:pPr>
            <a:r>
              <a:rPr lang="tr-TR" sz="2200" dirty="0" smtClean="0">
                <a:latin typeface="Times New Roman" pitchFamily="18" charset="0"/>
                <a:cs typeface="Times New Roman" pitchFamily="18" charset="0"/>
              </a:rPr>
              <a:t>11.</a:t>
            </a:r>
            <a:r>
              <a:rPr lang="tr-TR" sz="2200" spc="-3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Genel</a:t>
            </a:r>
            <a:r>
              <a:rPr lang="tr-TR" sz="2200" spc="-10" dirty="0" smtClean="0">
                <a:latin typeface="Times New Roman" pitchFamily="18" charset="0"/>
                <a:cs typeface="Times New Roman" pitchFamily="18" charset="0"/>
              </a:rPr>
              <a:t> Beslenme,</a:t>
            </a:r>
            <a:endParaRPr lang="tr-TR" sz="2200" dirty="0" smtClean="0">
              <a:latin typeface="Times New Roman" pitchFamily="18" charset="0"/>
              <a:cs typeface="Times New Roman" pitchFamily="18" charset="0"/>
            </a:endParaRPr>
          </a:p>
          <a:p>
            <a:pPr marL="12700">
              <a:lnSpc>
                <a:spcPts val="2245"/>
              </a:lnSpc>
              <a:spcBef>
                <a:spcPts val="215"/>
              </a:spcBef>
              <a:tabLst>
                <a:tab pos="240665" algn="l"/>
              </a:tabLst>
            </a:pPr>
            <a:r>
              <a:rPr lang="tr-TR" sz="2200" dirty="0" smtClean="0">
                <a:latin typeface="Times New Roman" pitchFamily="18" charset="0"/>
                <a:cs typeface="Times New Roman" pitchFamily="18" charset="0"/>
              </a:rPr>
              <a:t>12.</a:t>
            </a:r>
            <a:r>
              <a:rPr lang="tr-TR" sz="2200" spc="-40" dirty="0" smtClean="0">
                <a:latin typeface="Times New Roman" pitchFamily="18" charset="0"/>
                <a:cs typeface="Times New Roman" pitchFamily="18" charset="0"/>
              </a:rPr>
              <a:t> </a:t>
            </a:r>
            <a:r>
              <a:rPr lang="tr-TR" sz="2200" spc="-20" dirty="0" smtClean="0">
                <a:latin typeface="Times New Roman" pitchFamily="18" charset="0"/>
                <a:cs typeface="Times New Roman" pitchFamily="18" charset="0"/>
              </a:rPr>
              <a:t>Türkiye’nin</a:t>
            </a:r>
            <a:r>
              <a:rPr lang="tr-TR" sz="2200" spc="-5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Genel</a:t>
            </a:r>
            <a:r>
              <a:rPr lang="tr-TR" sz="2200" spc="-2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Sağlık</a:t>
            </a:r>
            <a:r>
              <a:rPr lang="tr-TR" sz="2200" spc="-35"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Sorunları,</a:t>
            </a:r>
            <a:r>
              <a:rPr lang="tr-TR" sz="2200" spc="-7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Halk</a:t>
            </a:r>
            <a:r>
              <a:rPr lang="tr-TR" sz="2200" spc="-5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Sağlığı</a:t>
            </a:r>
            <a:r>
              <a:rPr lang="tr-TR" sz="2200" spc="-45"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Açısından</a:t>
            </a:r>
            <a:r>
              <a:rPr lang="tr-TR" sz="2200" spc="-6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Genel</a:t>
            </a:r>
            <a:r>
              <a:rPr lang="tr-TR" sz="2200" spc="-20" dirty="0" smtClean="0">
                <a:latin typeface="Times New Roman" pitchFamily="18" charset="0"/>
                <a:cs typeface="Times New Roman" pitchFamily="18" charset="0"/>
              </a:rPr>
              <a:t> </a:t>
            </a:r>
            <a:r>
              <a:rPr lang="tr-TR" sz="2200" spc="-10" dirty="0" smtClean="0">
                <a:latin typeface="Times New Roman" pitchFamily="18" charset="0"/>
                <a:cs typeface="Times New Roman" pitchFamily="18" charset="0"/>
              </a:rPr>
              <a:t>Nüfus,</a:t>
            </a:r>
            <a:r>
              <a:rPr lang="tr-TR" sz="2200" dirty="0">
                <a:latin typeface="Times New Roman" pitchFamily="18" charset="0"/>
                <a:cs typeface="Times New Roman" pitchFamily="18" charset="0"/>
              </a:rPr>
              <a:t> </a:t>
            </a:r>
            <a:r>
              <a:rPr lang="tr-TR" sz="2200" dirty="0" smtClean="0">
                <a:latin typeface="Times New Roman" pitchFamily="18" charset="0"/>
                <a:cs typeface="Times New Roman" pitchFamily="18" charset="0"/>
              </a:rPr>
              <a:t>Gençlerin</a:t>
            </a:r>
            <a:r>
              <a:rPr lang="tr-TR" sz="2200" spc="-5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Sağlık</a:t>
            </a:r>
            <a:r>
              <a:rPr lang="tr-TR" sz="2200" spc="-70" dirty="0" smtClean="0">
                <a:latin typeface="Times New Roman" pitchFamily="18" charset="0"/>
                <a:cs typeface="Times New Roman" pitchFamily="18" charset="0"/>
              </a:rPr>
              <a:t> </a:t>
            </a:r>
            <a:r>
              <a:rPr lang="tr-TR" sz="2200" spc="-10" dirty="0" smtClean="0">
                <a:latin typeface="Times New Roman" pitchFamily="18" charset="0"/>
                <a:cs typeface="Times New Roman" pitchFamily="18" charset="0"/>
              </a:rPr>
              <a:t>Sorunları,</a:t>
            </a:r>
            <a:endParaRPr lang="tr-TR" sz="2200" dirty="0" smtClean="0">
              <a:latin typeface="Times New Roman" pitchFamily="18" charset="0"/>
              <a:cs typeface="Times New Roman" pitchFamily="18" charset="0"/>
            </a:endParaRPr>
          </a:p>
          <a:p>
            <a:pPr marL="12700">
              <a:lnSpc>
                <a:spcPct val="100000"/>
              </a:lnSpc>
              <a:spcBef>
                <a:spcPts val="204"/>
              </a:spcBef>
              <a:tabLst>
                <a:tab pos="240665" algn="l"/>
              </a:tabLst>
            </a:pPr>
            <a:r>
              <a:rPr lang="tr-TR" sz="2200" dirty="0" smtClean="0">
                <a:latin typeface="Times New Roman" pitchFamily="18" charset="0"/>
                <a:cs typeface="Times New Roman" pitchFamily="18" charset="0"/>
              </a:rPr>
              <a:t>13.</a:t>
            </a:r>
            <a:r>
              <a:rPr lang="tr-TR" sz="2200" spc="-55" dirty="0" smtClean="0">
                <a:latin typeface="Times New Roman" pitchFamily="18" charset="0"/>
                <a:cs typeface="Times New Roman" pitchFamily="18" charset="0"/>
              </a:rPr>
              <a:t> </a:t>
            </a:r>
            <a:r>
              <a:rPr lang="tr-TR" sz="2200" spc="-10" dirty="0" smtClean="0">
                <a:latin typeface="Times New Roman" pitchFamily="18" charset="0"/>
                <a:cs typeface="Times New Roman" pitchFamily="18" charset="0"/>
              </a:rPr>
              <a:t>Yaşlılık</a:t>
            </a:r>
            <a:r>
              <a:rPr lang="tr-TR" sz="2200" spc="-6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Ve</a:t>
            </a:r>
            <a:r>
              <a:rPr lang="tr-TR" sz="2200" spc="-55" dirty="0" smtClean="0">
                <a:latin typeface="Times New Roman" pitchFamily="18" charset="0"/>
                <a:cs typeface="Times New Roman" pitchFamily="18" charset="0"/>
              </a:rPr>
              <a:t> </a:t>
            </a:r>
            <a:r>
              <a:rPr lang="tr-TR" sz="2200" spc="-10" dirty="0" smtClean="0">
                <a:latin typeface="Times New Roman" pitchFamily="18" charset="0"/>
                <a:cs typeface="Times New Roman" pitchFamily="18" charset="0"/>
              </a:rPr>
              <a:t>Sorunları,</a:t>
            </a:r>
            <a:endParaRPr lang="tr-TR" sz="2200" dirty="0" smtClean="0">
              <a:latin typeface="Times New Roman" pitchFamily="18" charset="0"/>
              <a:cs typeface="Times New Roman" pitchFamily="18" charset="0"/>
            </a:endParaRPr>
          </a:p>
          <a:p>
            <a:pPr marL="12700">
              <a:lnSpc>
                <a:spcPct val="100000"/>
              </a:lnSpc>
              <a:spcBef>
                <a:spcPts val="204"/>
              </a:spcBef>
              <a:tabLst>
                <a:tab pos="240665" algn="l"/>
              </a:tabLst>
            </a:pPr>
            <a:r>
              <a:rPr lang="tr-TR" sz="2200" dirty="0" smtClean="0">
                <a:latin typeface="Times New Roman" pitchFamily="18" charset="0"/>
                <a:cs typeface="Times New Roman" pitchFamily="18" charset="0"/>
              </a:rPr>
              <a:t>14.</a:t>
            </a:r>
            <a:r>
              <a:rPr lang="tr-TR" sz="2200" spc="-60" dirty="0" smtClean="0">
                <a:latin typeface="Times New Roman" pitchFamily="18" charset="0"/>
                <a:cs typeface="Times New Roman" pitchFamily="18" charset="0"/>
              </a:rPr>
              <a:t> </a:t>
            </a:r>
            <a:r>
              <a:rPr lang="tr-TR" sz="2200" spc="-20" dirty="0" smtClean="0">
                <a:latin typeface="Times New Roman" pitchFamily="18" charset="0"/>
                <a:cs typeface="Times New Roman" pitchFamily="18" charset="0"/>
              </a:rPr>
              <a:t>Toplumda</a:t>
            </a:r>
            <a:r>
              <a:rPr lang="tr-TR" sz="2200" spc="-6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Görülen</a:t>
            </a:r>
            <a:r>
              <a:rPr lang="tr-TR" sz="2200" spc="-6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Sağlığa</a:t>
            </a:r>
            <a:r>
              <a:rPr lang="tr-TR" sz="2200" spc="-70" dirty="0" smtClean="0">
                <a:latin typeface="Times New Roman" pitchFamily="18" charset="0"/>
                <a:cs typeface="Times New Roman" pitchFamily="18" charset="0"/>
              </a:rPr>
              <a:t> </a:t>
            </a:r>
            <a:r>
              <a:rPr lang="tr-TR" sz="2200" dirty="0" smtClean="0">
                <a:latin typeface="Times New Roman" pitchFamily="18" charset="0"/>
                <a:cs typeface="Times New Roman" pitchFamily="18" charset="0"/>
              </a:rPr>
              <a:t>Zararlı</a:t>
            </a:r>
            <a:r>
              <a:rPr lang="tr-TR" sz="2200" spc="-70" dirty="0" smtClean="0">
                <a:latin typeface="Times New Roman" pitchFamily="18" charset="0"/>
                <a:cs typeface="Times New Roman" pitchFamily="18" charset="0"/>
              </a:rPr>
              <a:t> </a:t>
            </a:r>
            <a:r>
              <a:rPr lang="tr-TR" sz="2200" spc="-10" dirty="0" smtClean="0">
                <a:latin typeface="Times New Roman" pitchFamily="18" charset="0"/>
                <a:cs typeface="Times New Roman" pitchFamily="18" charset="0"/>
              </a:rPr>
              <a:t>Alışkanlıklar.</a:t>
            </a:r>
            <a:endParaRPr lang="tr-TR"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6800" y="457200"/>
            <a:ext cx="10341684" cy="505908"/>
          </a:xfrm>
          <a:prstGeom prst="rect">
            <a:avLst/>
          </a:prstGeom>
        </p:spPr>
        <p:txBody>
          <a:bodyPr vert="horz" wrap="square" lIns="0" tIns="13335" rIns="0" bIns="0" rtlCol="0">
            <a:spAutoFit/>
          </a:bodyPr>
          <a:lstStyle/>
          <a:p>
            <a:pPr marL="12700">
              <a:lnSpc>
                <a:spcPct val="100000"/>
              </a:lnSpc>
              <a:spcBef>
                <a:spcPts val="105"/>
              </a:spcBef>
            </a:pPr>
            <a:r>
              <a:rPr sz="3200" dirty="0" err="1" smtClean="0">
                <a:solidFill>
                  <a:srgbClr val="FF0000"/>
                </a:solidFill>
                <a:latin typeface="Times New Roman" pitchFamily="18" charset="0"/>
                <a:cs typeface="Times New Roman" pitchFamily="18" charset="0"/>
              </a:rPr>
              <a:t>Sağl</a:t>
            </a:r>
            <a:r>
              <a:rPr lang="tr-TR" sz="3200" dirty="0" smtClean="0">
                <a:solidFill>
                  <a:srgbClr val="FF0000"/>
                </a:solidFill>
                <a:latin typeface="Times New Roman" pitchFamily="18" charset="0"/>
                <a:cs typeface="Times New Roman" pitchFamily="18" charset="0"/>
              </a:rPr>
              <a:t>I</a:t>
            </a:r>
            <a:r>
              <a:rPr sz="3200" dirty="0" smtClean="0">
                <a:solidFill>
                  <a:srgbClr val="FF0000"/>
                </a:solidFill>
                <a:latin typeface="Times New Roman" pitchFamily="18" charset="0"/>
                <a:cs typeface="Times New Roman" pitchFamily="18" charset="0"/>
              </a:rPr>
              <a:t>k </a:t>
            </a:r>
            <a:r>
              <a:rPr sz="3200" spc="-10" dirty="0" smtClean="0">
                <a:solidFill>
                  <a:srgbClr val="FF0000"/>
                </a:solidFill>
                <a:latin typeface="Times New Roman" pitchFamily="18" charset="0"/>
                <a:cs typeface="Times New Roman" pitchFamily="18" charset="0"/>
              </a:rPr>
              <a:t>H</a:t>
            </a:r>
            <a:r>
              <a:rPr lang="tr-TR" sz="3200" spc="-10" dirty="0" smtClean="0">
                <a:solidFill>
                  <a:srgbClr val="FF0000"/>
                </a:solidFill>
                <a:latin typeface="Times New Roman" pitchFamily="18" charset="0"/>
                <a:cs typeface="Times New Roman" pitchFamily="18" charset="0"/>
              </a:rPr>
              <a:t>İ</a:t>
            </a:r>
            <a:r>
              <a:rPr sz="3200" spc="-10" dirty="0" err="1" smtClean="0">
                <a:solidFill>
                  <a:srgbClr val="FF0000"/>
                </a:solidFill>
                <a:latin typeface="Times New Roman" pitchFamily="18" charset="0"/>
                <a:cs typeface="Times New Roman" pitchFamily="18" charset="0"/>
              </a:rPr>
              <a:t>zmetler</a:t>
            </a:r>
            <a:r>
              <a:rPr lang="tr-TR" sz="3200" spc="-10" dirty="0" smtClean="0">
                <a:solidFill>
                  <a:srgbClr val="FF0000"/>
                </a:solidFill>
                <a:latin typeface="Times New Roman" pitchFamily="18" charset="0"/>
                <a:cs typeface="Times New Roman" pitchFamily="18" charset="0"/>
              </a:rPr>
              <a:t>İ</a:t>
            </a:r>
            <a:endParaRPr sz="3200" spc="-10" dirty="0">
              <a:solidFill>
                <a:srgbClr val="FF0000"/>
              </a:solidFill>
              <a:latin typeface="Times New Roman" pitchFamily="18" charset="0"/>
              <a:cs typeface="Times New Roman" pitchFamily="18" charset="0"/>
            </a:endParaRPr>
          </a:p>
        </p:txBody>
      </p:sp>
      <p:sp>
        <p:nvSpPr>
          <p:cNvPr id="3" name="object 3"/>
          <p:cNvSpPr txBox="1"/>
          <p:nvPr/>
        </p:nvSpPr>
        <p:spPr>
          <a:xfrm>
            <a:off x="95097" y="1295400"/>
            <a:ext cx="11947358" cy="4572406"/>
          </a:xfrm>
          <a:prstGeom prst="rect">
            <a:avLst/>
          </a:prstGeom>
        </p:spPr>
        <p:txBody>
          <a:bodyPr vert="horz" wrap="square" lIns="0" tIns="98425" rIns="0" bIns="0" rtlCol="0">
            <a:spAutoFit/>
          </a:bodyPr>
          <a:lstStyle/>
          <a:p>
            <a:pPr marL="240029" indent="-227329" algn="just">
              <a:lnSpc>
                <a:spcPct val="100000"/>
              </a:lnSpc>
              <a:spcBef>
                <a:spcPts val="775"/>
              </a:spcBef>
              <a:buFont typeface="Arial MT"/>
              <a:buChar char="•"/>
              <a:tabLst>
                <a:tab pos="240029" algn="l"/>
              </a:tabLst>
            </a:pPr>
            <a:r>
              <a:rPr lang="tr-TR" sz="2400" spc="-10" dirty="0" smtClean="0">
                <a:latin typeface="Times New Roman" pitchFamily="18" charset="0"/>
                <a:cs typeface="Times New Roman" pitchFamily="18" charset="0"/>
              </a:rPr>
              <a:t> </a:t>
            </a:r>
            <a:r>
              <a:rPr lang="tr-TR" sz="2400" dirty="0" smtClean="0">
                <a:latin typeface="Times New Roman" panose="02020603050405020304" pitchFamily="18" charset="0"/>
                <a:cs typeface="Times New Roman" panose="02020603050405020304" pitchFamily="18" charset="0"/>
              </a:rPr>
              <a:t>Sağlık hizmetleri Dünya Sağlık Örgütü’nce ideal olarak belirlenen hedeflere ulaşmak için birey, aile ve topluma sürekli ve yaşadığı / çalıştığı yerde verilmesi gereken hizmetlerdir.</a:t>
            </a:r>
          </a:p>
          <a:p>
            <a:pPr marL="240029" indent="-227329" algn="just">
              <a:lnSpc>
                <a:spcPct val="100000"/>
              </a:lnSpc>
              <a:spcBef>
                <a:spcPts val="775"/>
              </a:spcBef>
              <a:buFont typeface="Arial MT"/>
              <a:buChar char="•"/>
              <a:tabLst>
                <a:tab pos="240029" algn="l"/>
              </a:tabLst>
            </a:pPr>
            <a:r>
              <a:rPr lang="tr-TR" sz="2400" dirty="0" smtClean="0">
                <a:latin typeface="Times New Roman" panose="02020603050405020304" pitchFamily="18" charset="0"/>
                <a:cs typeface="Times New Roman" panose="02020603050405020304" pitchFamily="18" charset="0"/>
              </a:rPr>
              <a:t>Sağlık hizmetlerinin birincil ve asıl görevi insanın sağlığını korumak ve geliştirmektir. Eğer kişinin sağlığı bozulursa bunun erken dönemde tanınması ve etkin tedavi yapılması ikincil, eğer tıbbi veya sosyal engellilik söz konusu olursa da </a:t>
            </a:r>
            <a:r>
              <a:rPr lang="tr-TR" sz="2400" dirty="0" err="1" smtClean="0">
                <a:latin typeface="Times New Roman" panose="02020603050405020304" pitchFamily="18" charset="0"/>
                <a:cs typeface="Times New Roman" panose="02020603050405020304" pitchFamily="18" charset="0"/>
              </a:rPr>
              <a:t>esenlendirme</a:t>
            </a:r>
            <a:r>
              <a:rPr lang="tr-TR" sz="2400" dirty="0" smtClean="0">
                <a:latin typeface="Times New Roman" panose="02020603050405020304" pitchFamily="18" charset="0"/>
                <a:cs typeface="Times New Roman" panose="02020603050405020304" pitchFamily="18" charset="0"/>
              </a:rPr>
              <a:t> (rehabilitasyon) ise üçüncül korumadır. </a:t>
            </a:r>
            <a:endParaRPr lang="tr-TR" sz="2400" spc="-10" dirty="0" smtClean="0">
              <a:latin typeface="Times New Roman" pitchFamily="18" charset="0"/>
              <a:cs typeface="Times New Roman" pitchFamily="18" charset="0"/>
            </a:endParaRPr>
          </a:p>
          <a:p>
            <a:pPr marL="240029" indent="-227329" algn="just">
              <a:lnSpc>
                <a:spcPct val="100000"/>
              </a:lnSpc>
              <a:spcBef>
                <a:spcPts val="775"/>
              </a:spcBef>
              <a:buFont typeface="Arial MT"/>
              <a:buChar char="•"/>
              <a:tabLst>
                <a:tab pos="240029" algn="l"/>
              </a:tabLst>
            </a:pPr>
            <a:r>
              <a:rPr lang="tr-TR" sz="2400" spc="-10" dirty="0" smtClean="0">
                <a:latin typeface="Times New Roman" pitchFamily="18" charset="0"/>
                <a:cs typeface="Times New Roman" pitchFamily="18" charset="0"/>
              </a:rPr>
              <a:t>Dünya </a:t>
            </a:r>
            <a:r>
              <a:rPr lang="tr-TR" sz="2400" spc="-10" dirty="0" smtClean="0">
                <a:latin typeface="Times New Roman" pitchFamily="18" charset="0"/>
                <a:cs typeface="Times New Roman" pitchFamily="18" charset="0"/>
              </a:rPr>
              <a:t>Sağlık Örgütüne göre sağlık; "yalnızca hastalık ve sakatlığın olmaması değil, fiziksel, zihinsel ve sosyal açıdan tam bir iyilik halidir</a:t>
            </a:r>
            <a:r>
              <a:rPr lang="tr-TR" sz="2400" spc="-10" dirty="0" smtClean="0">
                <a:latin typeface="Times New Roman" pitchFamily="18" charset="0"/>
                <a:cs typeface="Times New Roman" pitchFamily="18" charset="0"/>
              </a:rPr>
              <a:t>.</a:t>
            </a:r>
            <a:endParaRPr lang="tr-TR" sz="2400" spc="-10" dirty="0" smtClean="0">
              <a:latin typeface="Times New Roman" pitchFamily="18" charset="0"/>
              <a:cs typeface="Times New Roman" pitchFamily="18" charset="0"/>
            </a:endParaRPr>
          </a:p>
          <a:p>
            <a:pPr marL="240029" indent="-227329" algn="just">
              <a:spcBef>
                <a:spcPts val="775"/>
              </a:spcBef>
              <a:buFont typeface="Arial MT"/>
              <a:buChar char="•"/>
              <a:tabLst>
                <a:tab pos="240029" algn="l"/>
              </a:tabLst>
            </a:pPr>
            <a:r>
              <a:rPr lang="tr-TR" sz="2400" spc="-5" dirty="0" smtClean="0">
                <a:latin typeface="Times New Roman" pitchFamily="18" charset="0"/>
                <a:cs typeface="Times New Roman" pitchFamily="18" charset="0"/>
              </a:rPr>
              <a:t>Bu tanım yaşam boyu hastalık ve yaralanmanın önlenmesinin yanı sıra erken tanı ve tedaviye olan ihtiyacı vurgulamıştır</a:t>
            </a:r>
            <a:r>
              <a:rPr lang="tr-TR" sz="2400" spc="-5" dirty="0" smtClean="0">
                <a:latin typeface="Times New Roman" pitchFamily="18" charset="0"/>
                <a:cs typeface="Times New Roman" pitchFamily="18" charset="0"/>
              </a:rPr>
              <a:t>.</a:t>
            </a:r>
          </a:p>
          <a:p>
            <a:pPr marL="240029" indent="-227329" algn="just">
              <a:spcBef>
                <a:spcPts val="775"/>
              </a:spcBef>
              <a:buFont typeface="Arial MT"/>
              <a:buChar char="•"/>
              <a:tabLst>
                <a:tab pos="240029" algn="l"/>
              </a:tabLst>
            </a:pPr>
            <a:endParaRPr lang="tr-TR" sz="2400" spc="-10"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Sağlık Hizmetleri</a:t>
            </a:r>
            <a:endParaRPr lang="tr-TR" dirty="0"/>
          </a:p>
        </p:txBody>
      </p:sp>
      <p:sp>
        <p:nvSpPr>
          <p:cNvPr id="3" name="İçerik Yer Tutucusu 2"/>
          <p:cNvSpPr>
            <a:spLocks noGrp="1"/>
          </p:cNvSpPr>
          <p:nvPr>
            <p:ph idx="1"/>
          </p:nvPr>
        </p:nvSpPr>
        <p:spPr>
          <a:xfrm>
            <a:off x="304800" y="1752601"/>
            <a:ext cx="11506200" cy="4876799"/>
          </a:xfrm>
        </p:spPr>
        <p:txBody>
          <a:bodyPr>
            <a:normAutofit fontScale="92500"/>
          </a:bodyPr>
          <a:lstStyle/>
          <a:p>
            <a:pPr algn="just">
              <a:lnSpc>
                <a:spcPct val="150000"/>
              </a:lnSpc>
            </a:pPr>
            <a:r>
              <a:rPr lang="tr-TR" dirty="0">
                <a:solidFill>
                  <a:schemeClr val="tx1"/>
                </a:solidFill>
                <a:latin typeface="Times New Roman" panose="02020603050405020304" pitchFamily="18" charset="0"/>
                <a:cs typeface="Times New Roman" panose="02020603050405020304" pitchFamily="18" charset="0"/>
              </a:rPr>
              <a:t>Sağlık hizmetleri, tek başına sağlık sektörünce sunulamaz. </a:t>
            </a:r>
            <a:endParaRPr lang="tr-TR" dirty="0" smtClean="0">
              <a:solidFill>
                <a:schemeClr val="tx1"/>
              </a:solidFill>
              <a:latin typeface="Times New Roman" panose="02020603050405020304" pitchFamily="18" charset="0"/>
              <a:cs typeface="Times New Roman" panose="02020603050405020304" pitchFamily="18" charset="0"/>
            </a:endParaRPr>
          </a:p>
          <a:p>
            <a:pPr algn="just">
              <a:lnSpc>
                <a:spcPct val="150000"/>
              </a:lnSpc>
            </a:pPr>
            <a:r>
              <a:rPr lang="tr-TR" dirty="0" smtClean="0">
                <a:solidFill>
                  <a:schemeClr val="tx1"/>
                </a:solidFill>
                <a:latin typeface="Times New Roman" panose="02020603050405020304" pitchFamily="18" charset="0"/>
                <a:cs typeface="Times New Roman" panose="02020603050405020304" pitchFamily="18" charset="0"/>
              </a:rPr>
              <a:t>Sağlık </a:t>
            </a:r>
            <a:r>
              <a:rPr lang="tr-TR" dirty="0">
                <a:solidFill>
                  <a:schemeClr val="tx1"/>
                </a:solidFill>
                <a:latin typeface="Times New Roman" panose="02020603050405020304" pitchFamily="18" charset="0"/>
                <a:cs typeface="Times New Roman" panose="02020603050405020304" pitchFamily="18" charset="0"/>
              </a:rPr>
              <a:t>sektörü dışındaki tüm kamu ve özel kurum / kuruluşların faaliyetleri sonucu insan ve çevre sağlığı olumlu ya da olumsuz yönde etkilenebilir. </a:t>
            </a:r>
            <a:endParaRPr lang="tr-TR" dirty="0" smtClean="0">
              <a:solidFill>
                <a:schemeClr val="tx1"/>
              </a:solidFill>
              <a:latin typeface="Times New Roman" panose="02020603050405020304" pitchFamily="18" charset="0"/>
              <a:cs typeface="Times New Roman" panose="02020603050405020304" pitchFamily="18" charset="0"/>
            </a:endParaRPr>
          </a:p>
          <a:p>
            <a:pPr algn="just">
              <a:lnSpc>
                <a:spcPct val="150000"/>
              </a:lnSpc>
            </a:pPr>
            <a:r>
              <a:rPr lang="tr-TR" dirty="0" smtClean="0">
                <a:solidFill>
                  <a:schemeClr val="tx1"/>
                </a:solidFill>
                <a:latin typeface="Times New Roman" panose="02020603050405020304" pitchFamily="18" charset="0"/>
                <a:cs typeface="Times New Roman" panose="02020603050405020304" pitchFamily="18" charset="0"/>
              </a:rPr>
              <a:t>Bu </a:t>
            </a:r>
            <a:r>
              <a:rPr lang="tr-TR" dirty="0">
                <a:solidFill>
                  <a:schemeClr val="tx1"/>
                </a:solidFill>
                <a:latin typeface="Times New Roman" panose="02020603050405020304" pitchFamily="18" charset="0"/>
                <a:cs typeface="Times New Roman" panose="02020603050405020304" pitchFamily="18" charset="0"/>
              </a:rPr>
              <a:t>nedenle sağlık hizmetleri sunumu denilince, sağlık kurumları dışındaki sektörlerin sağlık sorumluluklarının ortaya konulması ve bunların geliştirilmesi zorunludur. </a:t>
            </a:r>
            <a:endParaRPr lang="tr-TR" dirty="0" smtClean="0">
              <a:solidFill>
                <a:schemeClr val="tx1"/>
              </a:solidFill>
              <a:latin typeface="Times New Roman" panose="02020603050405020304" pitchFamily="18" charset="0"/>
              <a:cs typeface="Times New Roman" panose="02020603050405020304" pitchFamily="18" charset="0"/>
            </a:endParaRPr>
          </a:p>
          <a:p>
            <a:pPr algn="just">
              <a:lnSpc>
                <a:spcPct val="150000"/>
              </a:lnSpc>
            </a:pPr>
            <a:r>
              <a:rPr lang="tr-TR" dirty="0">
                <a:solidFill>
                  <a:schemeClr val="tx1"/>
                </a:solidFill>
                <a:latin typeface="Times New Roman" panose="02020603050405020304" pitchFamily="18" charset="0"/>
                <a:cs typeface="Times New Roman" panose="02020603050405020304" pitchFamily="18" charset="0"/>
              </a:rPr>
              <a:t>Halk Sağlığı bu anlamda insan ve çevre sağlığının korunması ve geliştirilmesi, sağlık politikaları oluşturulması, bu politikalara uygun sağlık örgütlenmesinin sağlanması, sağlık hizmetlerinin sunulması, toplum sağlık düzeylerinin ölçülmesi gibi toplum sağlığını ilgilendiren konularda çaba gösteren kapsamlı bir tıp disiplinidir</a:t>
            </a:r>
          </a:p>
        </p:txBody>
      </p:sp>
    </p:spTree>
    <p:extLst>
      <p:ext uri="{BB962C8B-B14F-4D97-AF65-F5344CB8AC3E}">
        <p14:creationId xmlns:p14="http://schemas.microsoft.com/office/powerpoint/2010/main" val="3309796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7987" y="821244"/>
            <a:ext cx="10341684" cy="552074"/>
          </a:xfrm>
          <a:prstGeom prst="rect">
            <a:avLst/>
          </a:prstGeom>
        </p:spPr>
        <p:txBody>
          <a:bodyPr vert="horz" wrap="square" lIns="0" tIns="13335" rIns="0" bIns="0" rtlCol="0">
            <a:spAutoFit/>
          </a:bodyPr>
          <a:lstStyle/>
          <a:p>
            <a:pPr marL="12700">
              <a:lnSpc>
                <a:spcPct val="100000"/>
              </a:lnSpc>
              <a:spcBef>
                <a:spcPts val="105"/>
              </a:spcBef>
            </a:pPr>
            <a:r>
              <a:rPr dirty="0" err="1" smtClean="0">
                <a:solidFill>
                  <a:srgbClr val="FF0000"/>
                </a:solidFill>
                <a:latin typeface="Times New Roman" pitchFamily="18" charset="0"/>
                <a:cs typeface="Times New Roman" pitchFamily="18" charset="0"/>
              </a:rPr>
              <a:t>Koruyucu</a:t>
            </a:r>
            <a:r>
              <a:rPr lang="tr-TR" dirty="0" smtClean="0">
                <a:solidFill>
                  <a:srgbClr val="FF0000"/>
                </a:solidFill>
                <a:latin typeface="Times New Roman" pitchFamily="18" charset="0"/>
                <a:cs typeface="Times New Roman" pitchFamily="18" charset="0"/>
              </a:rPr>
              <a:t> </a:t>
            </a:r>
            <a:r>
              <a:rPr lang="tr-TR" dirty="0" err="1" smtClean="0">
                <a:solidFill>
                  <a:srgbClr val="FF0000"/>
                </a:solidFill>
                <a:latin typeface="Times New Roman" pitchFamily="18" charset="0"/>
                <a:cs typeface="Times New Roman" pitchFamily="18" charset="0"/>
              </a:rPr>
              <a:t>sağlIk</a:t>
            </a:r>
            <a:r>
              <a:rPr spc="-105" dirty="0" smtClean="0">
                <a:solidFill>
                  <a:srgbClr val="FF0000"/>
                </a:solidFill>
                <a:latin typeface="Times New Roman" pitchFamily="18" charset="0"/>
                <a:cs typeface="Times New Roman" pitchFamily="18" charset="0"/>
              </a:rPr>
              <a:t> </a:t>
            </a:r>
            <a:r>
              <a:rPr spc="-10" dirty="0" smtClean="0">
                <a:solidFill>
                  <a:srgbClr val="FF0000"/>
                </a:solidFill>
                <a:latin typeface="Times New Roman" pitchFamily="18" charset="0"/>
                <a:cs typeface="Times New Roman" pitchFamily="18" charset="0"/>
              </a:rPr>
              <a:t>H</a:t>
            </a:r>
            <a:r>
              <a:rPr lang="tr-TR" spc="-10" dirty="0" smtClean="0">
                <a:solidFill>
                  <a:srgbClr val="FF0000"/>
                </a:solidFill>
                <a:latin typeface="Times New Roman" pitchFamily="18" charset="0"/>
                <a:cs typeface="Times New Roman" pitchFamily="18" charset="0"/>
              </a:rPr>
              <a:t>İ</a:t>
            </a:r>
            <a:r>
              <a:rPr spc="-10" dirty="0" err="1" smtClean="0">
                <a:solidFill>
                  <a:srgbClr val="FF0000"/>
                </a:solidFill>
                <a:latin typeface="Times New Roman" pitchFamily="18" charset="0"/>
                <a:cs typeface="Times New Roman" pitchFamily="18" charset="0"/>
              </a:rPr>
              <a:t>zmetler</a:t>
            </a:r>
            <a:r>
              <a:rPr lang="tr-TR" spc="-10" dirty="0" smtClean="0">
                <a:solidFill>
                  <a:srgbClr val="FF0000"/>
                </a:solidFill>
                <a:latin typeface="Times New Roman" pitchFamily="18" charset="0"/>
                <a:cs typeface="Times New Roman" pitchFamily="18" charset="0"/>
              </a:rPr>
              <a:t>İ</a:t>
            </a:r>
            <a:endParaRPr spc="-10" dirty="0">
              <a:solidFill>
                <a:srgbClr val="FF0000"/>
              </a:solidFill>
              <a:latin typeface="Times New Roman" pitchFamily="18" charset="0"/>
              <a:cs typeface="Times New Roman" pitchFamily="18" charset="0"/>
            </a:endParaRPr>
          </a:p>
        </p:txBody>
      </p:sp>
      <p:sp>
        <p:nvSpPr>
          <p:cNvPr id="3" name="object 3"/>
          <p:cNvSpPr txBox="1"/>
          <p:nvPr/>
        </p:nvSpPr>
        <p:spPr>
          <a:xfrm>
            <a:off x="916944" y="1706845"/>
            <a:ext cx="7312656" cy="3815788"/>
          </a:xfrm>
          <a:prstGeom prst="rect">
            <a:avLst/>
          </a:prstGeom>
        </p:spPr>
        <p:txBody>
          <a:bodyPr vert="horz" wrap="square" lIns="0" tIns="98425" rIns="0" bIns="0" rtlCol="0">
            <a:spAutoFit/>
          </a:bodyPr>
          <a:lstStyle/>
          <a:p>
            <a:pPr marL="240029" indent="-227329">
              <a:lnSpc>
                <a:spcPct val="100000"/>
              </a:lnSpc>
              <a:spcBef>
                <a:spcPts val="775"/>
              </a:spcBef>
              <a:buFont typeface="Arial MT"/>
              <a:buChar char="•"/>
              <a:tabLst>
                <a:tab pos="240029" algn="l"/>
              </a:tabLst>
            </a:pPr>
            <a:r>
              <a:rPr sz="2800" dirty="0">
                <a:latin typeface="Times New Roman" pitchFamily="18" charset="0"/>
                <a:cs typeface="Times New Roman" pitchFamily="18" charset="0"/>
              </a:rPr>
              <a:t>Çevreye</a:t>
            </a:r>
            <a:r>
              <a:rPr sz="2800" spc="-114" dirty="0">
                <a:latin typeface="Times New Roman" pitchFamily="18" charset="0"/>
                <a:cs typeface="Times New Roman" pitchFamily="18" charset="0"/>
              </a:rPr>
              <a:t> </a:t>
            </a:r>
            <a:r>
              <a:rPr sz="2800" spc="-20" dirty="0">
                <a:latin typeface="Times New Roman" pitchFamily="18" charset="0"/>
                <a:cs typeface="Times New Roman" pitchFamily="18" charset="0"/>
              </a:rPr>
              <a:t>Yönelik</a:t>
            </a:r>
            <a:r>
              <a:rPr sz="2800" spc="-110" dirty="0">
                <a:latin typeface="Times New Roman" pitchFamily="18" charset="0"/>
                <a:cs typeface="Times New Roman" pitchFamily="18" charset="0"/>
              </a:rPr>
              <a:t> </a:t>
            </a:r>
            <a:r>
              <a:rPr sz="2800" spc="-10" dirty="0">
                <a:latin typeface="Times New Roman" pitchFamily="18" charset="0"/>
                <a:cs typeface="Times New Roman" pitchFamily="18" charset="0"/>
              </a:rPr>
              <a:t>Hizmetler</a:t>
            </a:r>
            <a:endParaRPr sz="2800" dirty="0">
              <a:latin typeface="Times New Roman" pitchFamily="18" charset="0"/>
              <a:cs typeface="Times New Roman" pitchFamily="18" charset="0"/>
            </a:endParaRPr>
          </a:p>
          <a:p>
            <a:pPr marL="240665" indent="-227965">
              <a:lnSpc>
                <a:spcPct val="100000"/>
              </a:lnSpc>
              <a:spcBef>
                <a:spcPts val="675"/>
              </a:spcBef>
              <a:buFont typeface="Arial MT"/>
              <a:buChar char="•"/>
              <a:tabLst>
                <a:tab pos="240665" algn="l"/>
              </a:tabLst>
            </a:pPr>
            <a:r>
              <a:rPr sz="2800" dirty="0">
                <a:latin typeface="Times New Roman" pitchFamily="18" charset="0"/>
                <a:cs typeface="Times New Roman" pitchFamily="18" charset="0"/>
              </a:rPr>
              <a:t>Kişiye</a:t>
            </a:r>
            <a:r>
              <a:rPr sz="2800" spc="-95" dirty="0">
                <a:latin typeface="Times New Roman" pitchFamily="18" charset="0"/>
                <a:cs typeface="Times New Roman" pitchFamily="18" charset="0"/>
              </a:rPr>
              <a:t> </a:t>
            </a:r>
            <a:r>
              <a:rPr sz="2800" spc="-10" dirty="0">
                <a:latin typeface="Times New Roman" pitchFamily="18" charset="0"/>
                <a:cs typeface="Times New Roman" pitchFamily="18" charset="0"/>
              </a:rPr>
              <a:t>Yönelik</a:t>
            </a:r>
            <a:r>
              <a:rPr sz="2800" spc="-95" dirty="0">
                <a:latin typeface="Times New Roman" pitchFamily="18" charset="0"/>
                <a:cs typeface="Times New Roman" pitchFamily="18" charset="0"/>
              </a:rPr>
              <a:t> </a:t>
            </a:r>
            <a:r>
              <a:rPr sz="2800" spc="-10" dirty="0">
                <a:latin typeface="Times New Roman" pitchFamily="18" charset="0"/>
                <a:cs typeface="Times New Roman" pitchFamily="18" charset="0"/>
              </a:rPr>
              <a:t>Hizmetler</a:t>
            </a:r>
            <a:endParaRPr sz="2800" dirty="0">
              <a:latin typeface="Times New Roman" pitchFamily="18" charset="0"/>
              <a:cs typeface="Times New Roman" pitchFamily="18" charset="0"/>
            </a:endParaRPr>
          </a:p>
          <a:p>
            <a:pPr marL="697230" lvl="1" indent="-227329">
              <a:lnSpc>
                <a:spcPct val="100000"/>
              </a:lnSpc>
              <a:spcBef>
                <a:spcPts val="235"/>
              </a:spcBef>
              <a:buFont typeface="Arial MT"/>
              <a:buChar char="•"/>
              <a:tabLst>
                <a:tab pos="697230" algn="l"/>
              </a:tabLst>
            </a:pPr>
            <a:r>
              <a:rPr sz="2400" spc="-10" dirty="0">
                <a:latin typeface="Times New Roman" pitchFamily="18" charset="0"/>
                <a:cs typeface="Times New Roman" pitchFamily="18" charset="0"/>
              </a:rPr>
              <a:t>Bağışıklama</a:t>
            </a:r>
            <a:endParaRPr sz="2400" dirty="0">
              <a:latin typeface="Times New Roman" pitchFamily="18" charset="0"/>
              <a:cs typeface="Times New Roman" pitchFamily="18" charset="0"/>
            </a:endParaRPr>
          </a:p>
          <a:p>
            <a:pPr marL="697230" lvl="1" indent="-227329">
              <a:lnSpc>
                <a:spcPct val="100000"/>
              </a:lnSpc>
              <a:spcBef>
                <a:spcPts val="215"/>
              </a:spcBef>
              <a:buFont typeface="Arial MT"/>
              <a:buChar char="•"/>
              <a:tabLst>
                <a:tab pos="697230" algn="l"/>
              </a:tabLst>
            </a:pPr>
            <a:r>
              <a:rPr sz="2400" dirty="0">
                <a:latin typeface="Times New Roman" pitchFamily="18" charset="0"/>
                <a:cs typeface="Times New Roman" pitchFamily="18" charset="0"/>
              </a:rPr>
              <a:t>Beslenmeyi</a:t>
            </a:r>
            <a:r>
              <a:rPr sz="2400" spc="-30" dirty="0">
                <a:latin typeface="Times New Roman" pitchFamily="18" charset="0"/>
                <a:cs typeface="Times New Roman" pitchFamily="18" charset="0"/>
              </a:rPr>
              <a:t> </a:t>
            </a:r>
            <a:r>
              <a:rPr sz="2400" spc="-10" dirty="0">
                <a:latin typeface="Times New Roman" pitchFamily="18" charset="0"/>
                <a:cs typeface="Times New Roman" pitchFamily="18" charset="0"/>
              </a:rPr>
              <a:t>düzenleme</a:t>
            </a:r>
            <a:endParaRPr sz="2400" dirty="0">
              <a:latin typeface="Times New Roman" pitchFamily="18" charset="0"/>
              <a:cs typeface="Times New Roman" pitchFamily="18" charset="0"/>
            </a:endParaRPr>
          </a:p>
          <a:p>
            <a:pPr marL="697230" lvl="1" indent="-227329">
              <a:lnSpc>
                <a:spcPct val="100000"/>
              </a:lnSpc>
              <a:spcBef>
                <a:spcPts val="219"/>
              </a:spcBef>
              <a:buFont typeface="Arial MT"/>
              <a:buChar char="•"/>
              <a:tabLst>
                <a:tab pos="697230" algn="l"/>
              </a:tabLst>
            </a:pPr>
            <a:r>
              <a:rPr sz="2400" spc="-10" dirty="0">
                <a:latin typeface="Times New Roman" pitchFamily="18" charset="0"/>
                <a:cs typeface="Times New Roman" pitchFamily="18" charset="0"/>
              </a:rPr>
              <a:t>Hastalıkların</a:t>
            </a:r>
            <a:r>
              <a:rPr sz="2400" spc="-80" dirty="0">
                <a:latin typeface="Times New Roman" pitchFamily="18" charset="0"/>
                <a:cs typeface="Times New Roman" pitchFamily="18" charset="0"/>
              </a:rPr>
              <a:t> </a:t>
            </a:r>
            <a:r>
              <a:rPr sz="2400" spc="-10" dirty="0">
                <a:latin typeface="Times New Roman" pitchFamily="18" charset="0"/>
                <a:cs typeface="Times New Roman" pitchFamily="18" charset="0"/>
              </a:rPr>
              <a:t>erken</a:t>
            </a:r>
            <a:r>
              <a:rPr sz="2400" spc="-55" dirty="0">
                <a:latin typeface="Times New Roman" pitchFamily="18" charset="0"/>
                <a:cs typeface="Times New Roman" pitchFamily="18" charset="0"/>
              </a:rPr>
              <a:t> </a:t>
            </a:r>
            <a:r>
              <a:rPr sz="2400" dirty="0">
                <a:latin typeface="Times New Roman" pitchFamily="18" charset="0"/>
                <a:cs typeface="Times New Roman" pitchFamily="18" charset="0"/>
              </a:rPr>
              <a:t>tanı</a:t>
            </a:r>
            <a:r>
              <a:rPr sz="2400" spc="-55" dirty="0">
                <a:latin typeface="Times New Roman" pitchFamily="18" charset="0"/>
                <a:cs typeface="Times New Roman" pitchFamily="18" charset="0"/>
              </a:rPr>
              <a:t> </a:t>
            </a:r>
            <a:r>
              <a:rPr sz="2400" dirty="0">
                <a:latin typeface="Times New Roman" pitchFamily="18" charset="0"/>
                <a:cs typeface="Times New Roman" pitchFamily="18" charset="0"/>
              </a:rPr>
              <a:t>ve</a:t>
            </a:r>
            <a:r>
              <a:rPr sz="2400" spc="-35" dirty="0">
                <a:latin typeface="Times New Roman" pitchFamily="18" charset="0"/>
                <a:cs typeface="Times New Roman" pitchFamily="18" charset="0"/>
              </a:rPr>
              <a:t> </a:t>
            </a:r>
            <a:r>
              <a:rPr sz="2400" spc="-10" dirty="0">
                <a:latin typeface="Times New Roman" pitchFamily="18" charset="0"/>
                <a:cs typeface="Times New Roman" pitchFamily="18" charset="0"/>
              </a:rPr>
              <a:t>tedavisi</a:t>
            </a:r>
            <a:endParaRPr sz="2400" dirty="0">
              <a:latin typeface="Times New Roman" pitchFamily="18" charset="0"/>
              <a:cs typeface="Times New Roman" pitchFamily="18" charset="0"/>
            </a:endParaRPr>
          </a:p>
          <a:p>
            <a:pPr marL="697230" lvl="1" indent="-227329">
              <a:lnSpc>
                <a:spcPct val="100000"/>
              </a:lnSpc>
              <a:spcBef>
                <a:spcPts val="200"/>
              </a:spcBef>
              <a:buFont typeface="Arial MT"/>
              <a:buChar char="•"/>
              <a:tabLst>
                <a:tab pos="697230" algn="l"/>
              </a:tabLst>
            </a:pPr>
            <a:r>
              <a:rPr sz="2400" dirty="0">
                <a:latin typeface="Times New Roman" pitchFamily="18" charset="0"/>
                <a:cs typeface="Times New Roman" pitchFamily="18" charset="0"/>
              </a:rPr>
              <a:t>Aşırı</a:t>
            </a:r>
            <a:r>
              <a:rPr sz="2400" spc="-25" dirty="0">
                <a:latin typeface="Times New Roman" pitchFamily="18" charset="0"/>
                <a:cs typeface="Times New Roman" pitchFamily="18" charset="0"/>
              </a:rPr>
              <a:t> </a:t>
            </a:r>
            <a:r>
              <a:rPr sz="2400" spc="-10" dirty="0">
                <a:latin typeface="Times New Roman" pitchFamily="18" charset="0"/>
                <a:cs typeface="Times New Roman" pitchFamily="18" charset="0"/>
              </a:rPr>
              <a:t>doğurganlığın</a:t>
            </a:r>
            <a:r>
              <a:rPr sz="2400" spc="-15" dirty="0">
                <a:latin typeface="Times New Roman" pitchFamily="18" charset="0"/>
                <a:cs typeface="Times New Roman" pitchFamily="18" charset="0"/>
              </a:rPr>
              <a:t> </a:t>
            </a:r>
            <a:r>
              <a:rPr sz="2400" spc="-10" dirty="0">
                <a:latin typeface="Times New Roman" pitchFamily="18" charset="0"/>
                <a:cs typeface="Times New Roman" pitchFamily="18" charset="0"/>
              </a:rPr>
              <a:t>kontrolü</a:t>
            </a:r>
            <a:endParaRPr sz="2400" dirty="0">
              <a:latin typeface="Times New Roman" pitchFamily="18" charset="0"/>
              <a:cs typeface="Times New Roman" pitchFamily="18" charset="0"/>
            </a:endParaRPr>
          </a:p>
          <a:p>
            <a:pPr marL="697230" lvl="1" indent="-227329">
              <a:lnSpc>
                <a:spcPct val="100000"/>
              </a:lnSpc>
              <a:spcBef>
                <a:spcPts val="219"/>
              </a:spcBef>
              <a:buFont typeface="Arial MT"/>
              <a:buChar char="•"/>
              <a:tabLst>
                <a:tab pos="697230" algn="l"/>
              </a:tabLst>
            </a:pPr>
            <a:r>
              <a:rPr sz="2400" dirty="0">
                <a:latin typeface="Times New Roman" pitchFamily="18" charset="0"/>
                <a:cs typeface="Times New Roman" pitchFamily="18" charset="0"/>
              </a:rPr>
              <a:t>İlaçla</a:t>
            </a:r>
            <a:r>
              <a:rPr sz="2400" spc="-30" dirty="0">
                <a:latin typeface="Times New Roman" pitchFamily="18" charset="0"/>
                <a:cs typeface="Times New Roman" pitchFamily="18" charset="0"/>
              </a:rPr>
              <a:t> </a:t>
            </a:r>
            <a:r>
              <a:rPr sz="2400" spc="-10" dirty="0">
                <a:latin typeface="Times New Roman" pitchFamily="18" charset="0"/>
                <a:cs typeface="Times New Roman" pitchFamily="18" charset="0"/>
              </a:rPr>
              <a:t>Koruma</a:t>
            </a:r>
            <a:endParaRPr sz="2400" dirty="0">
              <a:latin typeface="Times New Roman" pitchFamily="18" charset="0"/>
              <a:cs typeface="Times New Roman" pitchFamily="18" charset="0"/>
            </a:endParaRPr>
          </a:p>
          <a:p>
            <a:pPr marL="697230" lvl="1" indent="-227329">
              <a:lnSpc>
                <a:spcPct val="100000"/>
              </a:lnSpc>
              <a:spcBef>
                <a:spcPts val="215"/>
              </a:spcBef>
              <a:buFont typeface="Arial MT"/>
              <a:buChar char="•"/>
              <a:tabLst>
                <a:tab pos="697230" algn="l"/>
              </a:tabLst>
            </a:pPr>
            <a:r>
              <a:rPr sz="2400" dirty="0">
                <a:latin typeface="Times New Roman" pitchFamily="18" charset="0"/>
                <a:cs typeface="Times New Roman" pitchFamily="18" charset="0"/>
              </a:rPr>
              <a:t>Kişisel</a:t>
            </a:r>
            <a:r>
              <a:rPr sz="2400" spc="-60" dirty="0">
                <a:latin typeface="Times New Roman" pitchFamily="18" charset="0"/>
                <a:cs typeface="Times New Roman" pitchFamily="18" charset="0"/>
              </a:rPr>
              <a:t> </a:t>
            </a:r>
            <a:r>
              <a:rPr sz="2400" spc="-10" dirty="0">
                <a:latin typeface="Times New Roman" pitchFamily="18" charset="0"/>
                <a:cs typeface="Times New Roman" pitchFamily="18" charset="0"/>
              </a:rPr>
              <a:t>hijyen</a:t>
            </a:r>
            <a:endParaRPr sz="2400" dirty="0">
              <a:latin typeface="Times New Roman" pitchFamily="18" charset="0"/>
              <a:cs typeface="Times New Roman" pitchFamily="18" charset="0"/>
            </a:endParaRPr>
          </a:p>
          <a:p>
            <a:pPr marL="697230" lvl="1" indent="-227329">
              <a:lnSpc>
                <a:spcPct val="100000"/>
              </a:lnSpc>
              <a:spcBef>
                <a:spcPts val="204"/>
              </a:spcBef>
              <a:buFont typeface="Arial MT"/>
              <a:buChar char="•"/>
              <a:tabLst>
                <a:tab pos="697230" algn="l"/>
              </a:tabLst>
            </a:pPr>
            <a:r>
              <a:rPr sz="2400" dirty="0">
                <a:latin typeface="Times New Roman" pitchFamily="18" charset="0"/>
                <a:cs typeface="Times New Roman" pitchFamily="18" charset="0"/>
              </a:rPr>
              <a:t>Sağlık</a:t>
            </a:r>
            <a:r>
              <a:rPr sz="2400" spc="-25" dirty="0">
                <a:latin typeface="Times New Roman" pitchFamily="18" charset="0"/>
                <a:cs typeface="Times New Roman" pitchFamily="18" charset="0"/>
              </a:rPr>
              <a:t> </a:t>
            </a:r>
            <a:r>
              <a:rPr sz="2400" spc="-10" dirty="0">
                <a:latin typeface="Times New Roman" pitchFamily="18" charset="0"/>
                <a:cs typeface="Times New Roman" pitchFamily="18" charset="0"/>
              </a:rPr>
              <a:t>eğitimi</a:t>
            </a:r>
            <a:endParaRPr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7987" y="821244"/>
            <a:ext cx="10341684" cy="552074"/>
          </a:xfrm>
          <a:prstGeom prst="rect">
            <a:avLst/>
          </a:prstGeom>
        </p:spPr>
        <p:txBody>
          <a:bodyPr vert="horz" wrap="square" lIns="0" tIns="13335" rIns="0" bIns="0" rtlCol="0">
            <a:spAutoFit/>
          </a:bodyPr>
          <a:lstStyle/>
          <a:p>
            <a:pPr marL="12700">
              <a:lnSpc>
                <a:spcPct val="100000"/>
              </a:lnSpc>
              <a:spcBef>
                <a:spcPts val="105"/>
              </a:spcBef>
            </a:pPr>
            <a:r>
              <a:rPr spc="-50" dirty="0" smtClean="0">
                <a:solidFill>
                  <a:srgbClr val="FF0000"/>
                </a:solidFill>
                <a:latin typeface="Times New Roman" pitchFamily="18" charset="0"/>
                <a:cs typeface="Times New Roman" pitchFamily="18" charset="0"/>
              </a:rPr>
              <a:t>Ted</a:t>
            </a:r>
            <a:r>
              <a:rPr lang="tr-TR" spc="-50" dirty="0" err="1" smtClean="0">
                <a:solidFill>
                  <a:srgbClr val="FF0000"/>
                </a:solidFill>
                <a:latin typeface="Times New Roman" pitchFamily="18" charset="0"/>
                <a:cs typeface="Times New Roman" pitchFamily="18" charset="0"/>
              </a:rPr>
              <a:t>avİ</a:t>
            </a:r>
            <a:r>
              <a:rPr lang="tr-TR" spc="-50" dirty="0" smtClean="0">
                <a:solidFill>
                  <a:srgbClr val="FF0000"/>
                </a:solidFill>
                <a:latin typeface="Times New Roman" pitchFamily="18" charset="0"/>
                <a:cs typeface="Times New Roman" pitchFamily="18" charset="0"/>
              </a:rPr>
              <a:t> </a:t>
            </a:r>
            <a:r>
              <a:rPr lang="tr-TR" spc="-50" dirty="0" err="1" smtClean="0">
                <a:solidFill>
                  <a:srgbClr val="FF0000"/>
                </a:solidFill>
                <a:latin typeface="Times New Roman" pitchFamily="18" charset="0"/>
                <a:cs typeface="Times New Roman" pitchFamily="18" charset="0"/>
              </a:rPr>
              <a:t>Edİcİ</a:t>
            </a:r>
            <a:r>
              <a:rPr lang="tr-TR" spc="-50" dirty="0" smtClean="0">
                <a:solidFill>
                  <a:srgbClr val="FF0000"/>
                </a:solidFill>
                <a:latin typeface="Times New Roman" pitchFamily="18" charset="0"/>
                <a:cs typeface="Times New Roman" pitchFamily="18" charset="0"/>
              </a:rPr>
              <a:t> </a:t>
            </a:r>
            <a:r>
              <a:rPr lang="tr-TR" spc="-50" dirty="0" err="1" smtClean="0">
                <a:solidFill>
                  <a:srgbClr val="FF0000"/>
                </a:solidFill>
                <a:latin typeface="Times New Roman" pitchFamily="18" charset="0"/>
                <a:cs typeface="Times New Roman" pitchFamily="18" charset="0"/>
              </a:rPr>
              <a:t>SağlIk</a:t>
            </a:r>
            <a:r>
              <a:rPr spc="-200" dirty="0" smtClean="0">
                <a:solidFill>
                  <a:srgbClr val="FF0000"/>
                </a:solidFill>
                <a:latin typeface="Times New Roman" pitchFamily="18" charset="0"/>
                <a:cs typeface="Times New Roman" pitchFamily="18" charset="0"/>
              </a:rPr>
              <a:t> </a:t>
            </a:r>
            <a:r>
              <a:rPr spc="-10" dirty="0" smtClean="0">
                <a:solidFill>
                  <a:srgbClr val="FF0000"/>
                </a:solidFill>
                <a:latin typeface="Times New Roman" pitchFamily="18" charset="0"/>
                <a:cs typeface="Times New Roman" pitchFamily="18" charset="0"/>
              </a:rPr>
              <a:t>H</a:t>
            </a:r>
            <a:r>
              <a:rPr lang="tr-TR" spc="-10" dirty="0">
                <a:solidFill>
                  <a:srgbClr val="FF0000"/>
                </a:solidFill>
                <a:latin typeface="Times New Roman" pitchFamily="18" charset="0"/>
                <a:cs typeface="Times New Roman" pitchFamily="18" charset="0"/>
              </a:rPr>
              <a:t>İ</a:t>
            </a:r>
            <a:r>
              <a:rPr spc="-10" dirty="0" err="1" smtClean="0">
                <a:solidFill>
                  <a:srgbClr val="FF0000"/>
                </a:solidFill>
                <a:latin typeface="Times New Roman" pitchFamily="18" charset="0"/>
                <a:cs typeface="Times New Roman" pitchFamily="18" charset="0"/>
              </a:rPr>
              <a:t>zmetler</a:t>
            </a:r>
            <a:r>
              <a:rPr lang="tr-TR" spc="-10" dirty="0" smtClean="0">
                <a:solidFill>
                  <a:srgbClr val="FF0000"/>
                </a:solidFill>
                <a:latin typeface="Times New Roman" pitchFamily="18" charset="0"/>
                <a:cs typeface="Times New Roman" pitchFamily="18" charset="0"/>
              </a:rPr>
              <a:t>İ</a:t>
            </a:r>
            <a:endParaRPr spc="-10" dirty="0">
              <a:solidFill>
                <a:srgbClr val="FF0000"/>
              </a:solidFill>
              <a:latin typeface="Times New Roman" pitchFamily="18" charset="0"/>
              <a:cs typeface="Times New Roman" pitchFamily="18" charset="0"/>
            </a:endParaRPr>
          </a:p>
        </p:txBody>
      </p:sp>
      <p:sp>
        <p:nvSpPr>
          <p:cNvPr id="3" name="object 3"/>
          <p:cNvSpPr txBox="1"/>
          <p:nvPr/>
        </p:nvSpPr>
        <p:spPr>
          <a:xfrm>
            <a:off x="929449" y="1828800"/>
            <a:ext cx="3253104" cy="2092239"/>
          </a:xfrm>
          <a:prstGeom prst="rect">
            <a:avLst/>
          </a:prstGeom>
        </p:spPr>
        <p:txBody>
          <a:bodyPr vert="horz" wrap="square" lIns="0" tIns="98425" rIns="0" bIns="0" rtlCol="0">
            <a:spAutoFit/>
          </a:bodyPr>
          <a:lstStyle/>
          <a:p>
            <a:pPr marL="240029" indent="-227329">
              <a:lnSpc>
                <a:spcPct val="100000"/>
              </a:lnSpc>
              <a:spcBef>
                <a:spcPts val="775"/>
              </a:spcBef>
              <a:buFont typeface="Arial MT"/>
              <a:buChar char="•"/>
              <a:tabLst>
                <a:tab pos="240029" algn="l"/>
              </a:tabLst>
            </a:pPr>
            <a:r>
              <a:rPr sz="2800" dirty="0">
                <a:latin typeface="Times New Roman" pitchFamily="18" charset="0"/>
                <a:cs typeface="Times New Roman" pitchFamily="18" charset="0"/>
              </a:rPr>
              <a:t>Kendi</a:t>
            </a:r>
            <a:r>
              <a:rPr sz="2800" spc="-130" dirty="0">
                <a:latin typeface="Times New Roman" pitchFamily="18" charset="0"/>
                <a:cs typeface="Times New Roman" pitchFamily="18" charset="0"/>
              </a:rPr>
              <a:t> </a:t>
            </a:r>
            <a:r>
              <a:rPr sz="2800" spc="-10" dirty="0">
                <a:latin typeface="Times New Roman" pitchFamily="18" charset="0"/>
                <a:cs typeface="Times New Roman" pitchFamily="18" charset="0"/>
              </a:rPr>
              <a:t>kendine</a:t>
            </a:r>
            <a:r>
              <a:rPr sz="2800" spc="-110" dirty="0">
                <a:latin typeface="Times New Roman" pitchFamily="18" charset="0"/>
                <a:cs typeface="Times New Roman" pitchFamily="18" charset="0"/>
              </a:rPr>
              <a:t> </a:t>
            </a:r>
            <a:r>
              <a:rPr sz="2800" spc="-10" dirty="0">
                <a:latin typeface="Times New Roman" pitchFamily="18" charset="0"/>
                <a:cs typeface="Times New Roman" pitchFamily="18" charset="0"/>
              </a:rPr>
              <a:t>bakım</a:t>
            </a:r>
            <a:endParaRPr sz="2800" dirty="0">
              <a:latin typeface="Times New Roman" pitchFamily="18" charset="0"/>
              <a:cs typeface="Times New Roman" pitchFamily="18" charset="0"/>
            </a:endParaRPr>
          </a:p>
          <a:p>
            <a:pPr marL="240665" indent="-227965">
              <a:lnSpc>
                <a:spcPct val="100000"/>
              </a:lnSpc>
              <a:spcBef>
                <a:spcPts val="675"/>
              </a:spcBef>
              <a:buFont typeface="Arial MT"/>
              <a:buChar char="•"/>
              <a:tabLst>
                <a:tab pos="240665" algn="l"/>
              </a:tabLst>
            </a:pPr>
            <a:r>
              <a:rPr sz="2800" dirty="0">
                <a:latin typeface="Times New Roman" pitchFamily="18" charset="0"/>
                <a:cs typeface="Times New Roman" pitchFamily="18" charset="0"/>
              </a:rPr>
              <a:t>Birinci</a:t>
            </a:r>
            <a:r>
              <a:rPr sz="2800" spc="-35" dirty="0">
                <a:latin typeface="Times New Roman" pitchFamily="18" charset="0"/>
                <a:cs typeface="Times New Roman" pitchFamily="18" charset="0"/>
              </a:rPr>
              <a:t> </a:t>
            </a:r>
            <a:r>
              <a:rPr sz="2800" spc="-10" dirty="0">
                <a:latin typeface="Times New Roman" pitchFamily="18" charset="0"/>
                <a:cs typeface="Times New Roman" pitchFamily="18" charset="0"/>
              </a:rPr>
              <a:t>basamak</a:t>
            </a:r>
            <a:endParaRPr sz="2800" dirty="0">
              <a:latin typeface="Times New Roman" pitchFamily="18" charset="0"/>
              <a:cs typeface="Times New Roman" pitchFamily="18" charset="0"/>
            </a:endParaRPr>
          </a:p>
          <a:p>
            <a:pPr marL="240665" indent="-227965">
              <a:lnSpc>
                <a:spcPct val="100000"/>
              </a:lnSpc>
              <a:spcBef>
                <a:spcPts val="660"/>
              </a:spcBef>
              <a:buFont typeface="Arial MT"/>
              <a:buChar char="•"/>
              <a:tabLst>
                <a:tab pos="240665" algn="l"/>
              </a:tabLst>
            </a:pPr>
            <a:r>
              <a:rPr sz="2800" dirty="0">
                <a:latin typeface="Times New Roman" pitchFamily="18" charset="0"/>
                <a:cs typeface="Times New Roman" pitchFamily="18" charset="0"/>
              </a:rPr>
              <a:t>İkinci</a:t>
            </a:r>
            <a:r>
              <a:rPr sz="2800" spc="-55" dirty="0">
                <a:latin typeface="Times New Roman" pitchFamily="18" charset="0"/>
                <a:cs typeface="Times New Roman" pitchFamily="18" charset="0"/>
              </a:rPr>
              <a:t> </a:t>
            </a:r>
            <a:r>
              <a:rPr sz="2800" spc="-10" dirty="0">
                <a:latin typeface="Times New Roman" pitchFamily="18" charset="0"/>
                <a:cs typeface="Times New Roman" pitchFamily="18" charset="0"/>
              </a:rPr>
              <a:t>basamak</a:t>
            </a:r>
            <a:endParaRPr sz="2800" dirty="0">
              <a:latin typeface="Times New Roman" pitchFamily="18" charset="0"/>
              <a:cs typeface="Times New Roman" pitchFamily="18" charset="0"/>
            </a:endParaRPr>
          </a:p>
          <a:p>
            <a:pPr marL="240665" indent="-227965">
              <a:lnSpc>
                <a:spcPct val="100000"/>
              </a:lnSpc>
              <a:spcBef>
                <a:spcPts val="665"/>
              </a:spcBef>
              <a:buFont typeface="Arial MT"/>
              <a:buChar char="•"/>
              <a:tabLst>
                <a:tab pos="240665" algn="l"/>
              </a:tabLst>
            </a:pPr>
            <a:r>
              <a:rPr sz="2800" dirty="0">
                <a:latin typeface="Times New Roman" pitchFamily="18" charset="0"/>
                <a:cs typeface="Times New Roman" pitchFamily="18" charset="0"/>
              </a:rPr>
              <a:t>Üçüncü</a:t>
            </a:r>
            <a:r>
              <a:rPr sz="2800" spc="-75" dirty="0">
                <a:latin typeface="Times New Roman" pitchFamily="18" charset="0"/>
                <a:cs typeface="Times New Roman" pitchFamily="18" charset="0"/>
              </a:rPr>
              <a:t> </a:t>
            </a:r>
            <a:r>
              <a:rPr sz="2800" spc="-10" dirty="0">
                <a:latin typeface="Times New Roman" pitchFamily="18" charset="0"/>
                <a:cs typeface="Times New Roman" pitchFamily="18" charset="0"/>
              </a:rPr>
              <a:t>Basamak</a:t>
            </a:r>
            <a:endParaRPr sz="2800" dirty="0">
              <a:latin typeface="Times New Roman" pitchFamily="18" charset="0"/>
              <a:cs typeface="Times New Roman" pitchFamily="18" charset="0"/>
            </a:endParaRPr>
          </a:p>
        </p:txBody>
      </p:sp>
      <p:sp>
        <p:nvSpPr>
          <p:cNvPr id="4" name="object 2"/>
          <p:cNvSpPr txBox="1">
            <a:spLocks/>
          </p:cNvSpPr>
          <p:nvPr/>
        </p:nvSpPr>
        <p:spPr>
          <a:xfrm>
            <a:off x="1143000" y="4153272"/>
            <a:ext cx="10341684" cy="552074"/>
          </a:xfrm>
          <a:prstGeom prst="rect">
            <a:avLst/>
          </a:prstGeom>
        </p:spPr>
        <p:txBody>
          <a:bodyPr vert="horz" wrap="square" lIns="0" tIns="13335" rIns="0" bIns="0" rtlCol="0" anchor="ctr">
            <a:spAutoFit/>
          </a:bodyPr>
          <a:lst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a:lstStyle>
          <a:p>
            <a:pPr marL="12700">
              <a:spcBef>
                <a:spcPts val="105"/>
              </a:spcBef>
            </a:pPr>
            <a:r>
              <a:rPr lang="tr-TR" spc="-25" dirty="0" err="1" smtClean="0">
                <a:solidFill>
                  <a:srgbClr val="FF0000"/>
                </a:solidFill>
              </a:rPr>
              <a:t>Rehabİlİtasyon</a:t>
            </a:r>
            <a:r>
              <a:rPr lang="tr-TR" spc="-125" dirty="0" smtClean="0">
                <a:solidFill>
                  <a:srgbClr val="FF0000"/>
                </a:solidFill>
              </a:rPr>
              <a:t> </a:t>
            </a:r>
            <a:r>
              <a:rPr lang="tr-TR" spc="-10" dirty="0" err="1" smtClean="0">
                <a:solidFill>
                  <a:srgbClr val="FF0000"/>
                </a:solidFill>
              </a:rPr>
              <a:t>Hİzmetlerİ</a:t>
            </a:r>
            <a:endParaRPr lang="tr-TR" spc="-10" dirty="0">
              <a:solidFill>
                <a:srgbClr val="FF0000"/>
              </a:solidFill>
            </a:endParaRPr>
          </a:p>
        </p:txBody>
      </p:sp>
      <p:sp>
        <p:nvSpPr>
          <p:cNvPr id="6" name="object 3"/>
          <p:cNvSpPr txBox="1"/>
          <p:nvPr/>
        </p:nvSpPr>
        <p:spPr>
          <a:xfrm>
            <a:off x="1045843" y="4876800"/>
            <a:ext cx="3124200" cy="1050929"/>
          </a:xfrm>
          <a:prstGeom prst="rect">
            <a:avLst/>
          </a:prstGeom>
        </p:spPr>
        <p:txBody>
          <a:bodyPr vert="horz" wrap="square" lIns="0" tIns="98425" rIns="0" bIns="0" rtlCol="0">
            <a:spAutoFit/>
          </a:bodyPr>
          <a:lstStyle/>
          <a:p>
            <a:pPr marL="240029" indent="-227329">
              <a:lnSpc>
                <a:spcPct val="100000"/>
              </a:lnSpc>
              <a:spcBef>
                <a:spcPts val="775"/>
              </a:spcBef>
              <a:buFont typeface="Arial MT"/>
              <a:buChar char="•"/>
              <a:tabLst>
                <a:tab pos="240029" algn="l"/>
              </a:tabLst>
            </a:pPr>
            <a:r>
              <a:rPr sz="2800" spc="-10" dirty="0">
                <a:latin typeface="Times New Roman" pitchFamily="18" charset="0"/>
                <a:cs typeface="Times New Roman" pitchFamily="18" charset="0"/>
              </a:rPr>
              <a:t>Tıbbi</a:t>
            </a:r>
            <a:endParaRPr sz="2800" dirty="0">
              <a:latin typeface="Times New Roman" pitchFamily="18" charset="0"/>
              <a:cs typeface="Times New Roman" pitchFamily="18" charset="0"/>
            </a:endParaRPr>
          </a:p>
          <a:p>
            <a:pPr marL="240665" indent="-227965">
              <a:lnSpc>
                <a:spcPct val="100000"/>
              </a:lnSpc>
              <a:spcBef>
                <a:spcPts val="675"/>
              </a:spcBef>
              <a:buFont typeface="Arial MT"/>
              <a:buChar char="•"/>
              <a:tabLst>
                <a:tab pos="240665" algn="l"/>
              </a:tabLst>
            </a:pPr>
            <a:r>
              <a:rPr sz="2800" spc="-10" dirty="0">
                <a:latin typeface="Times New Roman" pitchFamily="18" charset="0"/>
                <a:cs typeface="Times New Roman" pitchFamily="18" charset="0"/>
              </a:rPr>
              <a:t>Sosyal</a:t>
            </a:r>
            <a:endParaRPr sz="2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828763" y="148970"/>
            <a:ext cx="2590488" cy="2000250"/>
          </a:xfrm>
          <a:prstGeom prst="rect">
            <a:avLst/>
          </a:prstGeom>
        </p:spPr>
      </p:pic>
      <p:pic>
        <p:nvPicPr>
          <p:cNvPr id="3" name="object 3"/>
          <p:cNvPicPr/>
          <p:nvPr/>
        </p:nvPicPr>
        <p:blipFill>
          <a:blip r:embed="rId3" cstate="print"/>
          <a:stretch>
            <a:fillRect/>
          </a:stretch>
        </p:blipFill>
        <p:spPr>
          <a:xfrm>
            <a:off x="4701543" y="198120"/>
            <a:ext cx="2857500" cy="2095500"/>
          </a:xfrm>
          <a:prstGeom prst="rect">
            <a:avLst/>
          </a:prstGeom>
        </p:spPr>
      </p:pic>
      <p:pic>
        <p:nvPicPr>
          <p:cNvPr id="4" name="object 4"/>
          <p:cNvPicPr/>
          <p:nvPr/>
        </p:nvPicPr>
        <p:blipFill>
          <a:blip r:embed="rId4" cstate="print"/>
          <a:stretch>
            <a:fillRect/>
          </a:stretch>
        </p:blipFill>
        <p:spPr>
          <a:xfrm>
            <a:off x="7618481" y="135642"/>
            <a:ext cx="2919983" cy="2188463"/>
          </a:xfrm>
          <a:prstGeom prst="rect">
            <a:avLst/>
          </a:prstGeom>
        </p:spPr>
      </p:pic>
      <p:pic>
        <p:nvPicPr>
          <p:cNvPr id="5" name="object 5"/>
          <p:cNvPicPr/>
          <p:nvPr/>
        </p:nvPicPr>
        <p:blipFill>
          <a:blip r:embed="rId5" cstate="print"/>
          <a:stretch>
            <a:fillRect/>
          </a:stretch>
        </p:blipFill>
        <p:spPr>
          <a:xfrm>
            <a:off x="1848611" y="2362200"/>
            <a:ext cx="2724912" cy="1857756"/>
          </a:xfrm>
          <a:prstGeom prst="rect">
            <a:avLst/>
          </a:prstGeom>
        </p:spPr>
      </p:pic>
      <p:pic>
        <p:nvPicPr>
          <p:cNvPr id="6" name="object 6"/>
          <p:cNvPicPr/>
          <p:nvPr/>
        </p:nvPicPr>
        <p:blipFill>
          <a:blip r:embed="rId6" cstate="print"/>
          <a:stretch>
            <a:fillRect/>
          </a:stretch>
        </p:blipFill>
        <p:spPr>
          <a:xfrm>
            <a:off x="4663440" y="2517654"/>
            <a:ext cx="2895600" cy="1630679"/>
          </a:xfrm>
          <a:prstGeom prst="rect">
            <a:avLst/>
          </a:prstGeom>
        </p:spPr>
      </p:pic>
      <p:pic>
        <p:nvPicPr>
          <p:cNvPr id="7" name="object 7"/>
          <p:cNvPicPr/>
          <p:nvPr/>
        </p:nvPicPr>
        <p:blipFill>
          <a:blip r:embed="rId7" cstate="print"/>
          <a:stretch>
            <a:fillRect/>
          </a:stretch>
        </p:blipFill>
        <p:spPr>
          <a:xfrm>
            <a:off x="7837931" y="2487173"/>
            <a:ext cx="2478024" cy="1732787"/>
          </a:xfrm>
          <a:prstGeom prst="rect">
            <a:avLst/>
          </a:prstGeom>
        </p:spPr>
      </p:pic>
      <p:grpSp>
        <p:nvGrpSpPr>
          <p:cNvPr id="8" name="object 8"/>
          <p:cNvGrpSpPr/>
          <p:nvPr/>
        </p:nvGrpSpPr>
        <p:grpSpPr>
          <a:xfrm>
            <a:off x="1876044" y="4219955"/>
            <a:ext cx="5796280" cy="2186940"/>
            <a:chOff x="1876044" y="4219955"/>
            <a:chExt cx="5796280" cy="2186940"/>
          </a:xfrm>
        </p:grpSpPr>
        <p:pic>
          <p:nvPicPr>
            <p:cNvPr id="9" name="object 9"/>
            <p:cNvPicPr/>
            <p:nvPr/>
          </p:nvPicPr>
          <p:blipFill>
            <a:blip r:embed="rId8" cstate="print"/>
            <a:stretch>
              <a:fillRect/>
            </a:stretch>
          </p:blipFill>
          <p:spPr>
            <a:xfrm>
              <a:off x="1876044" y="4219955"/>
              <a:ext cx="2188463" cy="2186940"/>
            </a:xfrm>
            <a:prstGeom prst="rect">
              <a:avLst/>
            </a:prstGeom>
          </p:spPr>
        </p:pic>
        <p:pic>
          <p:nvPicPr>
            <p:cNvPr id="10" name="object 10"/>
            <p:cNvPicPr/>
            <p:nvPr/>
          </p:nvPicPr>
          <p:blipFill>
            <a:blip r:embed="rId9" cstate="print"/>
            <a:stretch>
              <a:fillRect/>
            </a:stretch>
          </p:blipFill>
          <p:spPr>
            <a:xfrm>
              <a:off x="4091939" y="4251959"/>
              <a:ext cx="3579875" cy="1856232"/>
            </a:xfrm>
            <a:prstGeom prst="rect">
              <a:avLst/>
            </a:prstGeom>
          </p:spPr>
        </p:pic>
      </p:grpSp>
      <p:pic>
        <p:nvPicPr>
          <p:cNvPr id="11" name="object 11"/>
          <p:cNvPicPr/>
          <p:nvPr/>
        </p:nvPicPr>
        <p:blipFill>
          <a:blip r:embed="rId10" cstate="print"/>
          <a:stretch>
            <a:fillRect/>
          </a:stretch>
        </p:blipFill>
        <p:spPr>
          <a:xfrm>
            <a:off x="7723631" y="4312920"/>
            <a:ext cx="2889504" cy="173431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3516" y="480283"/>
            <a:ext cx="10341684" cy="505908"/>
          </a:xfrm>
          <a:prstGeom prst="rect">
            <a:avLst/>
          </a:prstGeom>
        </p:spPr>
        <p:txBody>
          <a:bodyPr vert="horz" wrap="square" lIns="0" tIns="13335" rIns="0" bIns="0" rtlCol="0">
            <a:spAutoFit/>
          </a:bodyPr>
          <a:lstStyle/>
          <a:p>
            <a:pPr marL="12700">
              <a:lnSpc>
                <a:spcPct val="100000"/>
              </a:lnSpc>
              <a:spcBef>
                <a:spcPts val="105"/>
              </a:spcBef>
            </a:pPr>
            <a:r>
              <a:rPr sz="3200" spc="-25" dirty="0" err="1" smtClean="0">
                <a:solidFill>
                  <a:srgbClr val="FF0000"/>
                </a:solidFill>
                <a:latin typeface="Times New Roman" pitchFamily="18" charset="0"/>
                <a:cs typeface="Times New Roman" pitchFamily="18" charset="0"/>
              </a:rPr>
              <a:t>Subjekt</a:t>
            </a:r>
            <a:r>
              <a:rPr lang="tr-TR" sz="3200" spc="-25" dirty="0" smtClean="0">
                <a:solidFill>
                  <a:srgbClr val="FF0000"/>
                </a:solidFill>
                <a:latin typeface="Times New Roman" pitchFamily="18" charset="0"/>
                <a:cs typeface="Times New Roman" pitchFamily="18" charset="0"/>
              </a:rPr>
              <a:t>İ</a:t>
            </a:r>
            <a:r>
              <a:rPr sz="3200" spc="-25" dirty="0" smtClean="0">
                <a:solidFill>
                  <a:srgbClr val="FF0000"/>
                </a:solidFill>
                <a:latin typeface="Times New Roman" pitchFamily="18" charset="0"/>
                <a:cs typeface="Times New Roman" pitchFamily="18" charset="0"/>
              </a:rPr>
              <a:t>f</a:t>
            </a:r>
            <a:r>
              <a:rPr sz="3200" spc="-185" dirty="0" smtClean="0">
                <a:solidFill>
                  <a:srgbClr val="FF0000"/>
                </a:solidFill>
                <a:latin typeface="Times New Roman" pitchFamily="18" charset="0"/>
                <a:cs typeface="Times New Roman" pitchFamily="18" charset="0"/>
              </a:rPr>
              <a:t> </a:t>
            </a:r>
            <a:r>
              <a:rPr sz="3200" spc="-30" dirty="0" err="1">
                <a:solidFill>
                  <a:srgbClr val="FF0000"/>
                </a:solidFill>
                <a:latin typeface="Times New Roman" pitchFamily="18" charset="0"/>
                <a:cs typeface="Times New Roman" pitchFamily="18" charset="0"/>
              </a:rPr>
              <a:t>Olarak</a:t>
            </a:r>
            <a:r>
              <a:rPr sz="3200" spc="-200" dirty="0">
                <a:solidFill>
                  <a:srgbClr val="FF0000"/>
                </a:solidFill>
                <a:latin typeface="Times New Roman" pitchFamily="18" charset="0"/>
                <a:cs typeface="Times New Roman" pitchFamily="18" charset="0"/>
              </a:rPr>
              <a:t> </a:t>
            </a:r>
            <a:r>
              <a:rPr sz="3200" spc="-10" dirty="0" err="1" smtClean="0">
                <a:solidFill>
                  <a:srgbClr val="FF0000"/>
                </a:solidFill>
                <a:latin typeface="Times New Roman" pitchFamily="18" charset="0"/>
                <a:cs typeface="Times New Roman" pitchFamily="18" charset="0"/>
              </a:rPr>
              <a:t>Sağl</a:t>
            </a:r>
            <a:r>
              <a:rPr lang="tr-TR" sz="3200" spc="-10" dirty="0" smtClean="0">
                <a:solidFill>
                  <a:srgbClr val="FF0000"/>
                </a:solidFill>
                <a:latin typeface="Times New Roman" pitchFamily="18" charset="0"/>
                <a:cs typeface="Times New Roman" pitchFamily="18" charset="0"/>
              </a:rPr>
              <a:t>I</a:t>
            </a:r>
            <a:r>
              <a:rPr sz="3200" spc="-10" dirty="0" smtClean="0">
                <a:solidFill>
                  <a:srgbClr val="FF0000"/>
                </a:solidFill>
                <a:latin typeface="Times New Roman" pitchFamily="18" charset="0"/>
                <a:cs typeface="Times New Roman" pitchFamily="18" charset="0"/>
              </a:rPr>
              <a:t>k</a:t>
            </a:r>
            <a:endParaRPr sz="3200" spc="-10" dirty="0">
              <a:solidFill>
                <a:srgbClr val="FF0000"/>
              </a:solidFill>
              <a:latin typeface="Times New Roman" pitchFamily="18" charset="0"/>
              <a:cs typeface="Times New Roman" pitchFamily="18" charset="0"/>
            </a:endParaRPr>
          </a:p>
        </p:txBody>
      </p:sp>
      <p:sp>
        <p:nvSpPr>
          <p:cNvPr id="3" name="object 3"/>
          <p:cNvSpPr txBox="1"/>
          <p:nvPr/>
        </p:nvSpPr>
        <p:spPr>
          <a:xfrm>
            <a:off x="457200" y="1219200"/>
            <a:ext cx="10972800" cy="1599797"/>
          </a:xfrm>
          <a:prstGeom prst="rect">
            <a:avLst/>
          </a:prstGeom>
        </p:spPr>
        <p:txBody>
          <a:bodyPr vert="horz" wrap="square" lIns="0" tIns="60325" rIns="0" bIns="0" rtlCol="0">
            <a:spAutoFit/>
          </a:bodyPr>
          <a:lstStyle/>
          <a:p>
            <a:pPr marL="239395" marR="1117600" indent="-227329">
              <a:lnSpc>
                <a:spcPts val="3030"/>
              </a:lnSpc>
              <a:spcBef>
                <a:spcPts val="475"/>
              </a:spcBef>
              <a:buFont typeface="Arial MT"/>
              <a:buChar char="•"/>
              <a:tabLst>
                <a:tab pos="241300" algn="l"/>
              </a:tabLst>
            </a:pPr>
            <a:r>
              <a:rPr sz="2400" dirty="0">
                <a:latin typeface="Times New Roman" pitchFamily="18" charset="0"/>
                <a:cs typeface="Times New Roman" pitchFamily="18" charset="0"/>
              </a:rPr>
              <a:t>Bireyin</a:t>
            </a:r>
            <a:r>
              <a:rPr sz="2400" spc="-105" dirty="0">
                <a:latin typeface="Times New Roman" pitchFamily="18" charset="0"/>
                <a:cs typeface="Times New Roman" pitchFamily="18" charset="0"/>
              </a:rPr>
              <a:t> </a:t>
            </a:r>
            <a:r>
              <a:rPr sz="2400" spc="-10" dirty="0">
                <a:latin typeface="Times New Roman" pitchFamily="18" charset="0"/>
                <a:cs typeface="Times New Roman" pitchFamily="18" charset="0"/>
              </a:rPr>
              <a:t>kendisinin,</a:t>
            </a:r>
            <a:r>
              <a:rPr sz="2400" spc="-65" dirty="0">
                <a:latin typeface="Times New Roman" pitchFamily="18" charset="0"/>
                <a:cs typeface="Times New Roman" pitchFamily="18" charset="0"/>
              </a:rPr>
              <a:t> </a:t>
            </a:r>
            <a:r>
              <a:rPr sz="2400" dirty="0">
                <a:latin typeface="Times New Roman" pitchFamily="18" charset="0"/>
                <a:cs typeface="Times New Roman" pitchFamily="18" charset="0"/>
              </a:rPr>
              <a:t>fiziksel,</a:t>
            </a:r>
            <a:r>
              <a:rPr sz="2400" spc="-100" dirty="0">
                <a:latin typeface="Times New Roman" pitchFamily="18" charset="0"/>
                <a:cs typeface="Times New Roman" pitchFamily="18" charset="0"/>
              </a:rPr>
              <a:t> </a:t>
            </a:r>
            <a:r>
              <a:rPr sz="2400" dirty="0">
                <a:latin typeface="Times New Roman" pitchFamily="18" charset="0"/>
                <a:cs typeface="Times New Roman" pitchFamily="18" charset="0"/>
              </a:rPr>
              <a:t>ruhsal</a:t>
            </a:r>
            <a:r>
              <a:rPr sz="2400" spc="-85" dirty="0">
                <a:latin typeface="Times New Roman" pitchFamily="18" charset="0"/>
                <a:cs typeface="Times New Roman" pitchFamily="18" charset="0"/>
              </a:rPr>
              <a:t> </a:t>
            </a:r>
            <a:r>
              <a:rPr sz="2400" dirty="0">
                <a:latin typeface="Times New Roman" pitchFamily="18" charset="0"/>
                <a:cs typeface="Times New Roman" pitchFamily="18" charset="0"/>
              </a:rPr>
              <a:t>ve</a:t>
            </a:r>
            <a:r>
              <a:rPr sz="2400" spc="-120" dirty="0">
                <a:latin typeface="Times New Roman" pitchFamily="18" charset="0"/>
                <a:cs typeface="Times New Roman" pitchFamily="18" charset="0"/>
              </a:rPr>
              <a:t> </a:t>
            </a:r>
            <a:r>
              <a:rPr sz="2400" dirty="0" err="1">
                <a:latin typeface="Times New Roman" pitchFamily="18" charset="0"/>
                <a:cs typeface="Times New Roman" pitchFamily="18" charset="0"/>
              </a:rPr>
              <a:t>sosyal</a:t>
            </a:r>
            <a:r>
              <a:rPr sz="2400" spc="-85" dirty="0">
                <a:latin typeface="Times New Roman" pitchFamily="18" charset="0"/>
                <a:cs typeface="Times New Roman" pitchFamily="18" charset="0"/>
              </a:rPr>
              <a:t> </a:t>
            </a:r>
            <a:r>
              <a:rPr sz="2400" dirty="0" err="1" smtClean="0">
                <a:latin typeface="Times New Roman" pitchFamily="18" charset="0"/>
                <a:cs typeface="Times New Roman" pitchFamily="18" charset="0"/>
              </a:rPr>
              <a:t>yönden</a:t>
            </a:r>
            <a:r>
              <a:rPr lang="tr-TR" sz="2400" spc="-85" dirty="0">
                <a:latin typeface="Times New Roman" pitchFamily="18" charset="0"/>
                <a:cs typeface="Times New Roman" pitchFamily="18" charset="0"/>
              </a:rPr>
              <a:t> </a:t>
            </a:r>
            <a:r>
              <a:rPr sz="2400" spc="-10" dirty="0" err="1" smtClean="0">
                <a:latin typeface="Times New Roman" pitchFamily="18" charset="0"/>
                <a:cs typeface="Times New Roman" pitchFamily="18" charset="0"/>
              </a:rPr>
              <a:t>durumu</a:t>
            </a:r>
            <a:r>
              <a:rPr lang="tr-TR" sz="2400" spc="-10" dirty="0" smtClean="0">
                <a:latin typeface="Times New Roman" pitchFamily="18" charset="0"/>
                <a:cs typeface="Times New Roman" pitchFamily="18" charset="0"/>
              </a:rPr>
              <a:t>nu </a:t>
            </a:r>
            <a:r>
              <a:rPr sz="2400" dirty="0" err="1" smtClean="0">
                <a:latin typeface="Times New Roman" pitchFamily="18" charset="0"/>
                <a:cs typeface="Times New Roman" pitchFamily="18" charset="0"/>
              </a:rPr>
              <a:t>algılaması</a:t>
            </a:r>
            <a:r>
              <a:rPr lang="tr-TR" sz="2400" spc="-95" dirty="0">
                <a:latin typeface="Times New Roman" pitchFamily="18" charset="0"/>
                <a:cs typeface="Times New Roman" pitchFamily="18" charset="0"/>
              </a:rPr>
              <a:t> </a:t>
            </a:r>
            <a:r>
              <a:rPr sz="2400" spc="-10" dirty="0" err="1" smtClean="0">
                <a:latin typeface="Times New Roman" pitchFamily="18" charset="0"/>
                <a:cs typeface="Times New Roman" pitchFamily="18" charset="0"/>
              </a:rPr>
              <a:t>halidir</a:t>
            </a:r>
            <a:r>
              <a:rPr sz="2400" spc="-10" dirty="0" smtClean="0">
                <a:latin typeface="Times New Roman" pitchFamily="18" charset="0"/>
                <a:cs typeface="Times New Roman" pitchFamily="18" charset="0"/>
              </a:rPr>
              <a:t>.</a:t>
            </a:r>
            <a:endParaRPr sz="2400" dirty="0">
              <a:latin typeface="Times New Roman" pitchFamily="18" charset="0"/>
              <a:cs typeface="Times New Roman" pitchFamily="18" charset="0"/>
            </a:endParaRPr>
          </a:p>
          <a:p>
            <a:pPr marL="239395" marR="5080" indent="-227329">
              <a:lnSpc>
                <a:spcPts val="3030"/>
              </a:lnSpc>
              <a:buFont typeface="Arial MT"/>
              <a:buChar char="•"/>
              <a:tabLst>
                <a:tab pos="241300" algn="l"/>
              </a:tabLst>
            </a:pPr>
            <a:r>
              <a:rPr sz="2400" dirty="0">
                <a:latin typeface="Times New Roman" pitchFamily="18" charset="0"/>
                <a:cs typeface="Times New Roman" pitchFamily="18" charset="0"/>
              </a:rPr>
              <a:t>Bu</a:t>
            </a:r>
            <a:r>
              <a:rPr sz="2400" spc="-75" dirty="0">
                <a:latin typeface="Times New Roman" pitchFamily="18" charset="0"/>
                <a:cs typeface="Times New Roman" pitchFamily="18" charset="0"/>
              </a:rPr>
              <a:t> </a:t>
            </a:r>
            <a:r>
              <a:rPr sz="2400" dirty="0">
                <a:latin typeface="Times New Roman" pitchFamily="18" charset="0"/>
                <a:cs typeface="Times New Roman" pitchFamily="18" charset="0"/>
              </a:rPr>
              <a:t>bakış</a:t>
            </a:r>
            <a:r>
              <a:rPr sz="2400" spc="-55" dirty="0">
                <a:latin typeface="Times New Roman" pitchFamily="18" charset="0"/>
                <a:cs typeface="Times New Roman" pitchFamily="18" charset="0"/>
              </a:rPr>
              <a:t> </a:t>
            </a:r>
            <a:r>
              <a:rPr sz="2400" dirty="0">
                <a:latin typeface="Times New Roman" pitchFamily="18" charset="0"/>
                <a:cs typeface="Times New Roman" pitchFamily="18" charset="0"/>
              </a:rPr>
              <a:t>açısına</a:t>
            </a:r>
            <a:r>
              <a:rPr sz="2400" spc="-65" dirty="0">
                <a:latin typeface="Times New Roman" pitchFamily="18" charset="0"/>
                <a:cs typeface="Times New Roman" pitchFamily="18" charset="0"/>
              </a:rPr>
              <a:t> </a:t>
            </a:r>
            <a:r>
              <a:rPr sz="2400" dirty="0">
                <a:latin typeface="Times New Roman" pitchFamily="18" charset="0"/>
                <a:cs typeface="Times New Roman" pitchFamily="18" charset="0"/>
              </a:rPr>
              <a:t>göre</a:t>
            </a:r>
            <a:r>
              <a:rPr sz="2400" spc="-90" dirty="0">
                <a:latin typeface="Times New Roman" pitchFamily="18" charset="0"/>
                <a:cs typeface="Times New Roman" pitchFamily="18" charset="0"/>
              </a:rPr>
              <a:t> </a:t>
            </a:r>
            <a:r>
              <a:rPr sz="2400" spc="-25" dirty="0">
                <a:latin typeface="Times New Roman" pitchFamily="18" charset="0"/>
                <a:cs typeface="Times New Roman" pitchFamily="18" charset="0"/>
              </a:rPr>
              <a:t>birey,</a:t>
            </a:r>
            <a:r>
              <a:rPr sz="2400" spc="-55" dirty="0">
                <a:latin typeface="Times New Roman" pitchFamily="18" charset="0"/>
                <a:cs typeface="Times New Roman" pitchFamily="18" charset="0"/>
              </a:rPr>
              <a:t> </a:t>
            </a:r>
            <a:r>
              <a:rPr sz="2400" dirty="0">
                <a:latin typeface="Times New Roman" pitchFamily="18" charset="0"/>
                <a:cs typeface="Times New Roman" pitchFamily="18" charset="0"/>
              </a:rPr>
              <a:t>hasta</a:t>
            </a:r>
            <a:r>
              <a:rPr sz="2400" spc="-60" dirty="0">
                <a:latin typeface="Times New Roman" pitchFamily="18" charset="0"/>
                <a:cs typeface="Times New Roman" pitchFamily="18" charset="0"/>
              </a:rPr>
              <a:t> </a:t>
            </a:r>
            <a:r>
              <a:rPr sz="2400" dirty="0">
                <a:latin typeface="Times New Roman" pitchFamily="18" charset="0"/>
                <a:cs typeface="Times New Roman" pitchFamily="18" charset="0"/>
              </a:rPr>
              <a:t>olmadığı</a:t>
            </a:r>
            <a:r>
              <a:rPr sz="2400" spc="-75" dirty="0">
                <a:latin typeface="Times New Roman" pitchFamily="18" charset="0"/>
                <a:cs typeface="Times New Roman" pitchFamily="18" charset="0"/>
              </a:rPr>
              <a:t> </a:t>
            </a:r>
            <a:r>
              <a:rPr sz="2400" dirty="0">
                <a:latin typeface="Times New Roman" pitchFamily="18" charset="0"/>
                <a:cs typeface="Times New Roman" pitchFamily="18" charset="0"/>
              </a:rPr>
              <a:t>halde</a:t>
            </a:r>
            <a:r>
              <a:rPr sz="2400" spc="-60" dirty="0">
                <a:latin typeface="Times New Roman" pitchFamily="18" charset="0"/>
                <a:cs typeface="Times New Roman" pitchFamily="18" charset="0"/>
              </a:rPr>
              <a:t> </a:t>
            </a:r>
            <a:r>
              <a:rPr sz="2400" spc="-10" dirty="0">
                <a:latin typeface="Times New Roman" pitchFamily="18" charset="0"/>
                <a:cs typeface="Times New Roman" pitchFamily="18" charset="0"/>
              </a:rPr>
              <a:t>kendisini</a:t>
            </a:r>
            <a:r>
              <a:rPr sz="2400" spc="-55" dirty="0">
                <a:latin typeface="Times New Roman" pitchFamily="18" charset="0"/>
                <a:cs typeface="Times New Roman" pitchFamily="18" charset="0"/>
              </a:rPr>
              <a:t> </a:t>
            </a:r>
            <a:r>
              <a:rPr sz="2400" dirty="0">
                <a:latin typeface="Times New Roman" pitchFamily="18" charset="0"/>
                <a:cs typeface="Times New Roman" pitchFamily="18" charset="0"/>
              </a:rPr>
              <a:t>hasta</a:t>
            </a:r>
            <a:r>
              <a:rPr sz="2400" spc="-60" dirty="0">
                <a:latin typeface="Times New Roman" pitchFamily="18" charset="0"/>
                <a:cs typeface="Times New Roman" pitchFamily="18" charset="0"/>
              </a:rPr>
              <a:t> </a:t>
            </a:r>
            <a:r>
              <a:rPr sz="2400" dirty="0">
                <a:latin typeface="Times New Roman" pitchFamily="18" charset="0"/>
                <a:cs typeface="Times New Roman" pitchFamily="18" charset="0"/>
              </a:rPr>
              <a:t>ya</a:t>
            </a:r>
            <a:r>
              <a:rPr sz="2400" spc="-80" dirty="0">
                <a:latin typeface="Times New Roman" pitchFamily="18" charset="0"/>
                <a:cs typeface="Times New Roman" pitchFamily="18" charset="0"/>
              </a:rPr>
              <a:t> </a:t>
            </a:r>
            <a:r>
              <a:rPr sz="2400" spc="-25" dirty="0">
                <a:latin typeface="Times New Roman" pitchFamily="18" charset="0"/>
                <a:cs typeface="Times New Roman" pitchFamily="18" charset="0"/>
              </a:rPr>
              <a:t>da </a:t>
            </a:r>
            <a:r>
              <a:rPr sz="2400" dirty="0" smtClean="0">
                <a:latin typeface="Times New Roman" pitchFamily="18" charset="0"/>
                <a:cs typeface="Times New Roman" pitchFamily="18" charset="0"/>
              </a:rPr>
              <a:t>hasta</a:t>
            </a:r>
            <a:r>
              <a:rPr sz="2400" spc="-80" dirty="0" smtClean="0">
                <a:latin typeface="Times New Roman" pitchFamily="18" charset="0"/>
                <a:cs typeface="Times New Roman" pitchFamily="18" charset="0"/>
              </a:rPr>
              <a:t> </a:t>
            </a:r>
            <a:r>
              <a:rPr sz="2400" dirty="0">
                <a:latin typeface="Times New Roman" pitchFamily="18" charset="0"/>
                <a:cs typeface="Times New Roman" pitchFamily="18" charset="0"/>
              </a:rPr>
              <a:t>olduğu</a:t>
            </a:r>
            <a:r>
              <a:rPr sz="2400" spc="-65" dirty="0">
                <a:latin typeface="Times New Roman" pitchFamily="18" charset="0"/>
                <a:cs typeface="Times New Roman" pitchFamily="18" charset="0"/>
              </a:rPr>
              <a:t> </a:t>
            </a:r>
            <a:r>
              <a:rPr sz="2400" dirty="0">
                <a:latin typeface="Times New Roman" pitchFamily="18" charset="0"/>
                <a:cs typeface="Times New Roman" pitchFamily="18" charset="0"/>
              </a:rPr>
              <a:t>halde</a:t>
            </a:r>
            <a:r>
              <a:rPr sz="2400" spc="-85" dirty="0">
                <a:latin typeface="Times New Roman" pitchFamily="18" charset="0"/>
                <a:cs typeface="Times New Roman" pitchFamily="18" charset="0"/>
              </a:rPr>
              <a:t> </a:t>
            </a:r>
            <a:r>
              <a:rPr sz="2400" spc="-10" dirty="0">
                <a:latin typeface="Times New Roman" pitchFamily="18" charset="0"/>
                <a:cs typeface="Times New Roman" pitchFamily="18" charset="0"/>
              </a:rPr>
              <a:t>kendisini</a:t>
            </a:r>
            <a:r>
              <a:rPr sz="2400" spc="-65" dirty="0">
                <a:latin typeface="Times New Roman" pitchFamily="18" charset="0"/>
                <a:cs typeface="Times New Roman" pitchFamily="18" charset="0"/>
              </a:rPr>
              <a:t> </a:t>
            </a:r>
            <a:r>
              <a:rPr sz="2400" dirty="0">
                <a:latin typeface="Times New Roman" pitchFamily="18" charset="0"/>
                <a:cs typeface="Times New Roman" pitchFamily="18" charset="0"/>
              </a:rPr>
              <a:t>sağlıklı</a:t>
            </a:r>
            <a:r>
              <a:rPr sz="2400" spc="-95" dirty="0">
                <a:latin typeface="Times New Roman" pitchFamily="18" charset="0"/>
                <a:cs typeface="Times New Roman" pitchFamily="18" charset="0"/>
              </a:rPr>
              <a:t> </a:t>
            </a:r>
            <a:r>
              <a:rPr sz="2400" spc="-10" dirty="0">
                <a:latin typeface="Times New Roman" pitchFamily="18" charset="0"/>
                <a:cs typeface="Times New Roman" pitchFamily="18" charset="0"/>
              </a:rPr>
              <a:t>algılayabilir.</a:t>
            </a:r>
            <a:endParaRPr sz="2400" dirty="0">
              <a:latin typeface="Times New Roman" pitchFamily="18" charset="0"/>
              <a:cs typeface="Times New Roman" pitchFamily="18" charset="0"/>
            </a:endParaRPr>
          </a:p>
        </p:txBody>
      </p:sp>
      <p:sp>
        <p:nvSpPr>
          <p:cNvPr id="4" name="object 2"/>
          <p:cNvSpPr txBox="1">
            <a:spLocks/>
          </p:cNvSpPr>
          <p:nvPr/>
        </p:nvSpPr>
        <p:spPr>
          <a:xfrm>
            <a:off x="917987" y="3048000"/>
            <a:ext cx="10341684" cy="505908"/>
          </a:xfrm>
          <a:prstGeom prst="rect">
            <a:avLst/>
          </a:prstGeom>
        </p:spPr>
        <p:txBody>
          <a:bodyPr vert="horz" wrap="square" lIns="0" tIns="13335" rIns="0" bIns="0" rtlCol="0" anchor="ctr">
            <a:spAutoFit/>
          </a:bodyPr>
          <a:lst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a:lstStyle>
          <a:p>
            <a:pPr marL="12700">
              <a:spcBef>
                <a:spcPts val="105"/>
              </a:spcBef>
            </a:pPr>
            <a:r>
              <a:rPr lang="tr-TR" sz="3200" spc="-20" dirty="0" smtClean="0">
                <a:solidFill>
                  <a:srgbClr val="FF0000"/>
                </a:solidFill>
              </a:rPr>
              <a:t>Objektif</a:t>
            </a:r>
            <a:r>
              <a:rPr lang="tr-TR" sz="3200" spc="-204" dirty="0" smtClean="0">
                <a:solidFill>
                  <a:srgbClr val="FF0000"/>
                </a:solidFill>
              </a:rPr>
              <a:t> </a:t>
            </a:r>
            <a:r>
              <a:rPr lang="tr-TR" sz="3200" spc="-30" dirty="0" smtClean="0">
                <a:solidFill>
                  <a:srgbClr val="FF0000"/>
                </a:solidFill>
              </a:rPr>
              <a:t>Olarak</a:t>
            </a:r>
            <a:r>
              <a:rPr lang="tr-TR" sz="3200" spc="-204" dirty="0" smtClean="0">
                <a:solidFill>
                  <a:srgbClr val="FF0000"/>
                </a:solidFill>
              </a:rPr>
              <a:t> </a:t>
            </a:r>
            <a:r>
              <a:rPr lang="tr-TR" sz="3200" spc="-10" dirty="0" err="1" smtClean="0">
                <a:solidFill>
                  <a:srgbClr val="FF0000"/>
                </a:solidFill>
              </a:rPr>
              <a:t>SağlIk</a:t>
            </a:r>
            <a:endParaRPr lang="tr-TR" sz="3200" spc="-10" dirty="0">
              <a:solidFill>
                <a:srgbClr val="FF0000"/>
              </a:solidFill>
            </a:endParaRPr>
          </a:p>
        </p:txBody>
      </p:sp>
      <p:sp>
        <p:nvSpPr>
          <p:cNvPr id="5" name="object 3"/>
          <p:cNvSpPr txBox="1"/>
          <p:nvPr/>
        </p:nvSpPr>
        <p:spPr>
          <a:xfrm>
            <a:off x="457200" y="3553908"/>
            <a:ext cx="10668000" cy="446276"/>
          </a:xfrm>
          <a:prstGeom prst="rect">
            <a:avLst/>
          </a:prstGeom>
        </p:spPr>
        <p:txBody>
          <a:bodyPr vert="horz" wrap="square" lIns="0" tIns="60960" rIns="0" bIns="0" rtlCol="0">
            <a:spAutoFit/>
          </a:bodyPr>
          <a:lstStyle/>
          <a:p>
            <a:pPr marL="240029" marR="5080" indent="-227965">
              <a:lnSpc>
                <a:spcPts val="3020"/>
              </a:lnSpc>
              <a:spcBef>
                <a:spcPts val="480"/>
              </a:spcBef>
              <a:buFont typeface="Arial MT"/>
              <a:buChar char="•"/>
              <a:tabLst>
                <a:tab pos="241300" algn="l"/>
              </a:tabLst>
            </a:pPr>
            <a:r>
              <a:rPr sz="2400" dirty="0">
                <a:latin typeface="Times New Roman" pitchFamily="18" charset="0"/>
                <a:cs typeface="Times New Roman" pitchFamily="18" charset="0"/>
              </a:rPr>
              <a:t>Doktor</a:t>
            </a:r>
            <a:r>
              <a:rPr sz="2400" spc="-95" dirty="0">
                <a:latin typeface="Times New Roman" pitchFamily="18" charset="0"/>
                <a:cs typeface="Times New Roman" pitchFamily="18" charset="0"/>
              </a:rPr>
              <a:t> </a:t>
            </a:r>
            <a:r>
              <a:rPr sz="2400" spc="-10" dirty="0">
                <a:latin typeface="Times New Roman" pitchFamily="18" charset="0"/>
                <a:cs typeface="Times New Roman" pitchFamily="18" charset="0"/>
              </a:rPr>
              <a:t>muayenesi</a:t>
            </a:r>
            <a:r>
              <a:rPr sz="2400" spc="-90" dirty="0">
                <a:latin typeface="Times New Roman" pitchFamily="18" charset="0"/>
                <a:cs typeface="Times New Roman" pitchFamily="18" charset="0"/>
              </a:rPr>
              <a:t> </a:t>
            </a:r>
            <a:r>
              <a:rPr sz="2400" dirty="0">
                <a:latin typeface="Times New Roman" pitchFamily="18" charset="0"/>
                <a:cs typeface="Times New Roman" pitchFamily="18" charset="0"/>
              </a:rPr>
              <a:t>ve</a:t>
            </a:r>
            <a:r>
              <a:rPr sz="2400" spc="-100" dirty="0">
                <a:latin typeface="Times New Roman" pitchFamily="18" charset="0"/>
                <a:cs typeface="Times New Roman" pitchFamily="18" charset="0"/>
              </a:rPr>
              <a:t> </a:t>
            </a:r>
            <a:r>
              <a:rPr sz="2400" dirty="0">
                <a:latin typeface="Times New Roman" pitchFamily="18" charset="0"/>
                <a:cs typeface="Times New Roman" pitchFamily="18" charset="0"/>
              </a:rPr>
              <a:t>tanı</a:t>
            </a:r>
            <a:r>
              <a:rPr sz="2400" spc="-105" dirty="0">
                <a:latin typeface="Times New Roman" pitchFamily="18" charset="0"/>
                <a:cs typeface="Times New Roman" pitchFamily="18" charset="0"/>
              </a:rPr>
              <a:t> </a:t>
            </a:r>
            <a:r>
              <a:rPr sz="2400" dirty="0">
                <a:latin typeface="Times New Roman" pitchFamily="18" charset="0"/>
                <a:cs typeface="Times New Roman" pitchFamily="18" charset="0"/>
              </a:rPr>
              <a:t>testleri</a:t>
            </a:r>
            <a:r>
              <a:rPr sz="2400" spc="-95" dirty="0">
                <a:latin typeface="Times New Roman" pitchFamily="18" charset="0"/>
                <a:cs typeface="Times New Roman" pitchFamily="18" charset="0"/>
              </a:rPr>
              <a:t> </a:t>
            </a:r>
            <a:r>
              <a:rPr sz="2400" dirty="0">
                <a:latin typeface="Times New Roman" pitchFamily="18" charset="0"/>
                <a:cs typeface="Times New Roman" pitchFamily="18" charset="0"/>
              </a:rPr>
              <a:t>sonuçlarına</a:t>
            </a:r>
            <a:r>
              <a:rPr sz="2400" spc="-70" dirty="0">
                <a:latin typeface="Times New Roman" pitchFamily="18" charset="0"/>
                <a:cs typeface="Times New Roman" pitchFamily="18" charset="0"/>
              </a:rPr>
              <a:t> </a:t>
            </a:r>
            <a:r>
              <a:rPr sz="2400" dirty="0" err="1">
                <a:latin typeface="Times New Roman" pitchFamily="18" charset="0"/>
                <a:cs typeface="Times New Roman" pitchFamily="18" charset="0"/>
              </a:rPr>
              <a:t>göre</a:t>
            </a:r>
            <a:r>
              <a:rPr sz="2400" spc="-100" dirty="0">
                <a:latin typeface="Times New Roman" pitchFamily="18" charset="0"/>
                <a:cs typeface="Times New Roman" pitchFamily="18" charset="0"/>
              </a:rPr>
              <a:t> </a:t>
            </a:r>
            <a:r>
              <a:rPr sz="2400" spc="-10" dirty="0" err="1" smtClean="0">
                <a:latin typeface="Times New Roman" pitchFamily="18" charset="0"/>
                <a:cs typeface="Times New Roman" pitchFamily="18" charset="0"/>
              </a:rPr>
              <a:t>belirlenen</a:t>
            </a:r>
            <a:r>
              <a:rPr lang="tr-TR" sz="2400" spc="-10" dirty="0">
                <a:latin typeface="Times New Roman" pitchFamily="18" charset="0"/>
                <a:cs typeface="Times New Roman" pitchFamily="18" charset="0"/>
              </a:rPr>
              <a:t> </a:t>
            </a:r>
            <a:r>
              <a:rPr sz="2400" dirty="0" err="1" smtClean="0">
                <a:latin typeface="Times New Roman" pitchFamily="18" charset="0"/>
                <a:cs typeface="Times New Roman" pitchFamily="18" charset="0"/>
              </a:rPr>
              <a:t>hastalığın</a:t>
            </a:r>
            <a:r>
              <a:rPr sz="2400" spc="-150" dirty="0" smtClean="0">
                <a:latin typeface="Times New Roman" pitchFamily="18" charset="0"/>
                <a:cs typeface="Times New Roman" pitchFamily="18" charset="0"/>
              </a:rPr>
              <a:t> </a:t>
            </a:r>
            <a:r>
              <a:rPr sz="2400" spc="-10" dirty="0">
                <a:latin typeface="Times New Roman" pitchFamily="18" charset="0"/>
                <a:cs typeface="Times New Roman" pitchFamily="18" charset="0"/>
              </a:rPr>
              <a:t>olmamasıdır.</a:t>
            </a:r>
            <a:endParaRPr sz="2400" dirty="0">
              <a:latin typeface="Times New Roman" pitchFamily="18" charset="0"/>
              <a:cs typeface="Times New Roman" pitchFamily="18" charset="0"/>
            </a:endParaRPr>
          </a:p>
        </p:txBody>
      </p:sp>
      <p:sp>
        <p:nvSpPr>
          <p:cNvPr id="6" name="object 2"/>
          <p:cNvSpPr txBox="1">
            <a:spLocks/>
          </p:cNvSpPr>
          <p:nvPr/>
        </p:nvSpPr>
        <p:spPr>
          <a:xfrm>
            <a:off x="880456" y="4404955"/>
            <a:ext cx="10341684" cy="505908"/>
          </a:xfrm>
          <a:prstGeom prst="rect">
            <a:avLst/>
          </a:prstGeom>
        </p:spPr>
        <p:txBody>
          <a:bodyPr vert="horz" wrap="square" lIns="0" tIns="13335" rIns="0" bIns="0" rtlCol="0" anchor="ctr">
            <a:spAutoFit/>
          </a:bodyPr>
          <a:lst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a:lstStyle>
          <a:p>
            <a:pPr marL="12700">
              <a:spcBef>
                <a:spcPts val="105"/>
              </a:spcBef>
            </a:pPr>
            <a:r>
              <a:rPr lang="tr-TR" sz="3200" dirty="0" err="1" smtClean="0">
                <a:solidFill>
                  <a:srgbClr val="FF0000"/>
                </a:solidFill>
                <a:latin typeface="Times New Roman" pitchFamily="18" charset="0"/>
                <a:cs typeface="Times New Roman" pitchFamily="18" charset="0"/>
              </a:rPr>
              <a:t>Bİr</a:t>
            </a:r>
            <a:r>
              <a:rPr lang="tr-TR" sz="3200" spc="-170" dirty="0" smtClean="0">
                <a:solidFill>
                  <a:srgbClr val="FF0000"/>
                </a:solidFill>
                <a:latin typeface="Times New Roman" pitchFamily="18" charset="0"/>
                <a:cs typeface="Times New Roman" pitchFamily="18" charset="0"/>
              </a:rPr>
              <a:t> </a:t>
            </a:r>
            <a:r>
              <a:rPr lang="tr-TR" sz="3200" spc="-20" dirty="0" err="1" smtClean="0">
                <a:solidFill>
                  <a:srgbClr val="FF0000"/>
                </a:solidFill>
                <a:latin typeface="Times New Roman" pitchFamily="18" charset="0"/>
                <a:cs typeface="Times New Roman" pitchFamily="18" charset="0"/>
              </a:rPr>
              <a:t>Kİşİye</a:t>
            </a:r>
            <a:r>
              <a:rPr lang="tr-TR" sz="3200" spc="-175" dirty="0" smtClean="0">
                <a:solidFill>
                  <a:srgbClr val="FF0000"/>
                </a:solidFill>
                <a:latin typeface="Times New Roman" pitchFamily="18" charset="0"/>
                <a:cs typeface="Times New Roman" pitchFamily="18" charset="0"/>
              </a:rPr>
              <a:t> </a:t>
            </a:r>
            <a:r>
              <a:rPr lang="tr-TR" sz="3200" spc="-20" dirty="0" err="1" smtClean="0">
                <a:solidFill>
                  <a:srgbClr val="FF0000"/>
                </a:solidFill>
                <a:latin typeface="Times New Roman" pitchFamily="18" charset="0"/>
                <a:cs typeface="Times New Roman" pitchFamily="18" charset="0"/>
              </a:rPr>
              <a:t>SağlIklI</a:t>
            </a:r>
            <a:r>
              <a:rPr lang="tr-TR" sz="3200" spc="-160" dirty="0" smtClean="0">
                <a:solidFill>
                  <a:srgbClr val="FF0000"/>
                </a:solidFill>
                <a:latin typeface="Times New Roman" pitchFamily="18" charset="0"/>
                <a:cs typeface="Times New Roman" pitchFamily="18" charset="0"/>
              </a:rPr>
              <a:t> </a:t>
            </a:r>
            <a:r>
              <a:rPr lang="tr-TR" sz="3200" spc="-40" dirty="0" err="1" smtClean="0">
                <a:solidFill>
                  <a:srgbClr val="FF0000"/>
                </a:solidFill>
                <a:latin typeface="Times New Roman" pitchFamily="18" charset="0"/>
                <a:cs typeface="Times New Roman" pitchFamily="18" charset="0"/>
              </a:rPr>
              <a:t>Dİyebİlmek</a:t>
            </a:r>
            <a:r>
              <a:rPr lang="tr-TR" sz="3200" spc="-180" dirty="0" smtClean="0">
                <a:solidFill>
                  <a:srgbClr val="FF0000"/>
                </a:solidFill>
                <a:latin typeface="Times New Roman" pitchFamily="18" charset="0"/>
                <a:cs typeface="Times New Roman" pitchFamily="18" charset="0"/>
              </a:rPr>
              <a:t> </a:t>
            </a:r>
            <a:r>
              <a:rPr lang="tr-TR" sz="3200" spc="-20" dirty="0" err="1" smtClean="0">
                <a:solidFill>
                  <a:srgbClr val="FF0000"/>
                </a:solidFill>
                <a:latin typeface="Times New Roman" pitchFamily="18" charset="0"/>
                <a:cs typeface="Times New Roman" pitchFamily="18" charset="0"/>
              </a:rPr>
              <a:t>İçİn</a:t>
            </a:r>
            <a:endParaRPr lang="tr-TR" sz="3200" spc="-20" dirty="0">
              <a:solidFill>
                <a:srgbClr val="FF0000"/>
              </a:solidFill>
              <a:latin typeface="Times New Roman" pitchFamily="18" charset="0"/>
              <a:cs typeface="Times New Roman" pitchFamily="18" charset="0"/>
            </a:endParaRPr>
          </a:p>
        </p:txBody>
      </p:sp>
      <p:sp>
        <p:nvSpPr>
          <p:cNvPr id="7" name="object 3"/>
          <p:cNvSpPr txBox="1"/>
          <p:nvPr/>
        </p:nvSpPr>
        <p:spPr>
          <a:xfrm>
            <a:off x="609600" y="5105400"/>
            <a:ext cx="10820400" cy="830997"/>
          </a:xfrm>
          <a:prstGeom prst="rect">
            <a:avLst/>
          </a:prstGeom>
        </p:spPr>
        <p:txBody>
          <a:bodyPr vert="horz" wrap="square" lIns="0" tIns="60960" rIns="0" bIns="0" rtlCol="0">
            <a:spAutoFit/>
          </a:bodyPr>
          <a:lstStyle/>
          <a:p>
            <a:pPr marL="240029" marR="5080" indent="-227965">
              <a:lnSpc>
                <a:spcPts val="3020"/>
              </a:lnSpc>
              <a:spcBef>
                <a:spcPts val="480"/>
              </a:spcBef>
              <a:buFont typeface="Arial MT"/>
              <a:buChar char="•"/>
              <a:tabLst>
                <a:tab pos="241300" algn="l"/>
              </a:tabLst>
            </a:pPr>
            <a:r>
              <a:rPr sz="2400" dirty="0">
                <a:latin typeface="Times New Roman" pitchFamily="18" charset="0"/>
                <a:cs typeface="Times New Roman" pitchFamily="18" charset="0"/>
              </a:rPr>
              <a:t>Hem</a:t>
            </a:r>
            <a:r>
              <a:rPr sz="2400" spc="-80" dirty="0">
                <a:latin typeface="Times New Roman" pitchFamily="18" charset="0"/>
                <a:cs typeface="Times New Roman" pitchFamily="18" charset="0"/>
              </a:rPr>
              <a:t> </a:t>
            </a:r>
            <a:r>
              <a:rPr sz="2400" dirty="0">
                <a:latin typeface="Times New Roman" pitchFamily="18" charset="0"/>
                <a:cs typeface="Times New Roman" pitchFamily="18" charset="0"/>
              </a:rPr>
              <a:t>bireyin</a:t>
            </a:r>
            <a:r>
              <a:rPr sz="2400" spc="-60" dirty="0">
                <a:latin typeface="Times New Roman" pitchFamily="18" charset="0"/>
                <a:cs typeface="Times New Roman" pitchFamily="18" charset="0"/>
              </a:rPr>
              <a:t> </a:t>
            </a:r>
            <a:r>
              <a:rPr sz="2400" spc="-10" dirty="0">
                <a:latin typeface="Times New Roman" pitchFamily="18" charset="0"/>
                <a:cs typeface="Times New Roman" pitchFamily="18" charset="0"/>
              </a:rPr>
              <a:t>kendini</a:t>
            </a:r>
            <a:r>
              <a:rPr sz="2400" spc="-70" dirty="0">
                <a:latin typeface="Times New Roman" pitchFamily="18" charset="0"/>
                <a:cs typeface="Times New Roman" pitchFamily="18" charset="0"/>
              </a:rPr>
              <a:t> </a:t>
            </a:r>
            <a:r>
              <a:rPr sz="2400" dirty="0">
                <a:latin typeface="Times New Roman" pitchFamily="18" charset="0"/>
                <a:cs typeface="Times New Roman" pitchFamily="18" charset="0"/>
              </a:rPr>
              <a:t>subjektif</a:t>
            </a:r>
            <a:r>
              <a:rPr sz="2400" spc="-60" dirty="0">
                <a:latin typeface="Times New Roman" pitchFamily="18" charset="0"/>
                <a:cs typeface="Times New Roman" pitchFamily="18" charset="0"/>
              </a:rPr>
              <a:t> </a:t>
            </a:r>
            <a:r>
              <a:rPr sz="2400" dirty="0">
                <a:latin typeface="Times New Roman" pitchFamily="18" charset="0"/>
                <a:cs typeface="Times New Roman" pitchFamily="18" charset="0"/>
              </a:rPr>
              <a:t>olarak</a:t>
            </a:r>
            <a:r>
              <a:rPr sz="2400" spc="-75" dirty="0">
                <a:latin typeface="Times New Roman" pitchFamily="18" charset="0"/>
                <a:cs typeface="Times New Roman" pitchFamily="18" charset="0"/>
              </a:rPr>
              <a:t> </a:t>
            </a:r>
            <a:r>
              <a:rPr sz="2400" dirty="0">
                <a:latin typeface="Times New Roman" pitchFamily="18" charset="0"/>
                <a:cs typeface="Times New Roman" pitchFamily="18" charset="0"/>
              </a:rPr>
              <a:t>sağlıklı</a:t>
            </a:r>
            <a:r>
              <a:rPr sz="2400" spc="-80" dirty="0">
                <a:latin typeface="Times New Roman" pitchFamily="18" charset="0"/>
                <a:cs typeface="Times New Roman" pitchFamily="18" charset="0"/>
              </a:rPr>
              <a:t> </a:t>
            </a:r>
            <a:r>
              <a:rPr sz="2400" dirty="0">
                <a:latin typeface="Times New Roman" pitchFamily="18" charset="0"/>
                <a:cs typeface="Times New Roman" pitchFamily="18" charset="0"/>
              </a:rPr>
              <a:t>algılaması,</a:t>
            </a:r>
            <a:r>
              <a:rPr sz="2400" spc="-95" dirty="0">
                <a:latin typeface="Times New Roman" pitchFamily="18" charset="0"/>
                <a:cs typeface="Times New Roman" pitchFamily="18" charset="0"/>
              </a:rPr>
              <a:t> </a:t>
            </a:r>
            <a:r>
              <a:rPr sz="2400" dirty="0">
                <a:latin typeface="Times New Roman" pitchFamily="18" charset="0"/>
                <a:cs typeface="Times New Roman" pitchFamily="18" charset="0"/>
              </a:rPr>
              <a:t>hem</a:t>
            </a:r>
            <a:r>
              <a:rPr sz="2400" spc="-70" dirty="0">
                <a:latin typeface="Times New Roman" pitchFamily="18" charset="0"/>
                <a:cs typeface="Times New Roman" pitchFamily="18" charset="0"/>
              </a:rPr>
              <a:t> </a:t>
            </a:r>
            <a:r>
              <a:rPr sz="2400" spc="-25" dirty="0" smtClean="0">
                <a:latin typeface="Times New Roman" pitchFamily="18" charset="0"/>
                <a:cs typeface="Times New Roman" pitchFamily="18" charset="0"/>
              </a:rPr>
              <a:t>de </a:t>
            </a:r>
            <a:r>
              <a:rPr sz="2400" spc="-25" dirty="0">
                <a:latin typeface="Times New Roman" pitchFamily="18" charset="0"/>
                <a:cs typeface="Times New Roman" pitchFamily="18" charset="0"/>
              </a:rPr>
              <a:t>	</a:t>
            </a:r>
            <a:r>
              <a:rPr sz="2400" dirty="0">
                <a:latin typeface="Times New Roman" pitchFamily="18" charset="0"/>
                <a:cs typeface="Times New Roman" pitchFamily="18" charset="0"/>
              </a:rPr>
              <a:t>objektif</a:t>
            </a:r>
            <a:r>
              <a:rPr sz="2400" spc="-65" dirty="0">
                <a:latin typeface="Times New Roman" pitchFamily="18" charset="0"/>
                <a:cs typeface="Times New Roman" pitchFamily="18" charset="0"/>
              </a:rPr>
              <a:t> </a:t>
            </a:r>
            <a:r>
              <a:rPr sz="2400" dirty="0">
                <a:latin typeface="Times New Roman" pitchFamily="18" charset="0"/>
                <a:cs typeface="Times New Roman" pitchFamily="18" charset="0"/>
              </a:rPr>
              <a:t>olarak</a:t>
            </a:r>
            <a:r>
              <a:rPr sz="2400" spc="-60" dirty="0">
                <a:latin typeface="Times New Roman" pitchFamily="18" charset="0"/>
                <a:cs typeface="Times New Roman" pitchFamily="18" charset="0"/>
              </a:rPr>
              <a:t> </a:t>
            </a:r>
            <a:r>
              <a:rPr sz="2400" spc="-10" dirty="0">
                <a:latin typeface="Times New Roman" pitchFamily="18" charset="0"/>
                <a:cs typeface="Times New Roman" pitchFamily="18" charset="0"/>
              </a:rPr>
              <a:t>gerçekten</a:t>
            </a:r>
            <a:r>
              <a:rPr sz="2400" spc="-75" dirty="0">
                <a:latin typeface="Times New Roman" pitchFamily="18" charset="0"/>
                <a:cs typeface="Times New Roman" pitchFamily="18" charset="0"/>
              </a:rPr>
              <a:t> </a:t>
            </a:r>
            <a:r>
              <a:rPr sz="2400" dirty="0">
                <a:latin typeface="Times New Roman" pitchFamily="18" charset="0"/>
                <a:cs typeface="Times New Roman" pitchFamily="18" charset="0"/>
              </a:rPr>
              <a:t>sağlıklı</a:t>
            </a:r>
            <a:r>
              <a:rPr sz="2400" spc="-65" dirty="0">
                <a:latin typeface="Times New Roman" pitchFamily="18" charset="0"/>
                <a:cs typeface="Times New Roman" pitchFamily="18" charset="0"/>
              </a:rPr>
              <a:t> </a:t>
            </a:r>
            <a:r>
              <a:rPr sz="2400" dirty="0">
                <a:latin typeface="Times New Roman" pitchFamily="18" charset="0"/>
                <a:cs typeface="Times New Roman" pitchFamily="18" charset="0"/>
              </a:rPr>
              <a:t>olması</a:t>
            </a:r>
            <a:r>
              <a:rPr sz="2400" spc="-60" dirty="0">
                <a:latin typeface="Times New Roman" pitchFamily="18" charset="0"/>
                <a:cs typeface="Times New Roman" pitchFamily="18" charset="0"/>
              </a:rPr>
              <a:t> </a:t>
            </a:r>
            <a:r>
              <a:rPr sz="2400" spc="-10" dirty="0">
                <a:latin typeface="Times New Roman" pitchFamily="18" charset="0"/>
                <a:cs typeface="Times New Roman" pitchFamily="18" charset="0"/>
              </a:rPr>
              <a:t>gerekir.</a:t>
            </a:r>
            <a:endParaRPr sz="24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czacı">
  <a:themeElements>
    <a:clrScheme name="Eczacı">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Eczacı">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czacı">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121</TotalTime>
  <Words>1453</Words>
  <Application>Microsoft Office PowerPoint</Application>
  <PresentationFormat>Geniş ekran</PresentationFormat>
  <Paragraphs>183</Paragraphs>
  <Slides>24</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24</vt:i4>
      </vt:variant>
    </vt:vector>
  </HeadingPairs>
  <TitlesOfParts>
    <vt:vector size="33" baseType="lpstr">
      <vt:lpstr>Arial</vt:lpstr>
      <vt:lpstr>Arial MT</vt:lpstr>
      <vt:lpstr>Book Antiqua</vt:lpstr>
      <vt:lpstr>Calibri</vt:lpstr>
      <vt:lpstr>Calibri Light</vt:lpstr>
      <vt:lpstr>Century Gothic</vt:lpstr>
      <vt:lpstr>Roboto</vt:lpstr>
      <vt:lpstr>Times New Roman</vt:lpstr>
      <vt:lpstr>Eczacı</vt:lpstr>
      <vt:lpstr>HALK SAĞLIĞI</vt:lpstr>
      <vt:lpstr>HALK SAĞLIĞI</vt:lpstr>
      <vt:lpstr>Ders akIŞI</vt:lpstr>
      <vt:lpstr>SağlIk Hİzmetlerİ</vt:lpstr>
      <vt:lpstr>Sağlık Hizmetleri</vt:lpstr>
      <vt:lpstr>Koruyucu sağlIk Hİzmetlerİ</vt:lpstr>
      <vt:lpstr>Tedavİ Edİcİ SağlIk Hİzmetlerİ</vt:lpstr>
      <vt:lpstr>PowerPoint Sunusu</vt:lpstr>
      <vt:lpstr>Subjektİf Olarak SağlIk</vt:lpstr>
      <vt:lpstr>Sosyal Yönden SağlIklI Olmak</vt:lpstr>
      <vt:lpstr>PowerPoint Sunusu</vt:lpstr>
      <vt:lpstr>SağlIğIn Gelİştİrİlmesİ</vt:lpstr>
      <vt:lpstr>SağlIklI Yaşam DavranIşlarI-2017</vt:lpstr>
      <vt:lpstr>Sürdürülebilir Kalkınma Amaçları-2030</vt:lpstr>
      <vt:lpstr>Sürdürülebilir Kalkınma Amaçları-2030</vt:lpstr>
      <vt:lpstr>Sağlık ve Kaliteli Yaşam-2030</vt:lpstr>
      <vt:lpstr>Sağlık ve Kaliteli Yaşam-2030</vt:lpstr>
      <vt:lpstr>Sağlık ve Kaliteli Yaşam-2030</vt:lpstr>
      <vt:lpstr>Sağlık ve Kaliteli Yaşam-2030</vt:lpstr>
      <vt:lpstr>Hastalık</vt:lpstr>
      <vt:lpstr>Tıbbi Açıdan Hastalık</vt:lpstr>
      <vt:lpstr>SAĞLIK VE HASTALIĞI ETKİLEYEN KÜLTÜREL FAKTÖRLER</vt:lpstr>
      <vt:lpstr>SAĞLIK VE HASTALIĞI ETKİLEYEN KÜLTÜREL FAKTÖRLER</vt:lpstr>
      <vt:lpstr>SAĞLIK VE HASTALIĞI ETKİLEYEN KÜLTÜREL FAKTÖRLER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 SAĞLIĞI</dc:title>
  <dc:creator>Nafiz Bozdemir</dc:creator>
  <cp:lastModifiedBy>Windows user</cp:lastModifiedBy>
  <cp:revision>8</cp:revision>
  <dcterms:created xsi:type="dcterms:W3CDTF">2024-02-08T10:22:36Z</dcterms:created>
  <dcterms:modified xsi:type="dcterms:W3CDTF">2024-02-19T18:54:53Z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2022-11-06T00:00:00Z</vt:filetime>
  </property>
  <property fmtid="{D5CDD505-2E9C-101B-9397-08002B2CF9AE}" pid="3" name="Creator">
    <vt:lpwstr>Microsoft® PowerPoint® Microsoft 365 için</vt:lpwstr>
  </property>
  <property fmtid="{D5CDD505-2E9C-101B-9397-08002B2CF9AE}" pid="4" name="LastSaved">
    <vt:filetime>2024-02-08T00:00:00Z</vt:filetime>
  </property>
  <property fmtid="{D5CDD505-2E9C-101B-9397-08002B2CF9AE}" pid="5" name="Producer">
    <vt:lpwstr>Microsoft® PowerPoint® Microsoft 365 için</vt:lpwstr>
  </property>
</Properties>
</file>