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2" r:id="rId4"/>
    <p:sldId id="258" r:id="rId5"/>
    <p:sldId id="265" r:id="rId6"/>
    <p:sldId id="263" r:id="rId7"/>
    <p:sldId id="266" r:id="rId8"/>
    <p:sldId id="267" r:id="rId9"/>
    <p:sldId id="268" r:id="rId10"/>
    <p:sldId id="261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61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26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40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4849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995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803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541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285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57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04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95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35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80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0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11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887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42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779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rkedebiyati.org/sairler/hilmi-ziya-ulken.html" TargetMode="External"/><Relationship Id="rId2" Type="http://schemas.openxmlformats.org/officeDocument/2006/relationships/hyperlink" Target="http://sosyolojisi.com/hilmi-ziya-ulken-kimdir-hayati-eserleri-hakkinda-bilgi/35690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ademia.edu/12542451/T%C3%9CRK%C4%B0YE_DE_SOSYOLOJ%C4%B0N%C4%B0N_%C3%96NC%C3%9CLER%C4%B0NDEN_H%C4%B0LM%C4%B0_Z%C4%B0YA_%C3%9CLKEN" TargetMode="External"/><Relationship Id="rId4" Type="http://schemas.openxmlformats.org/officeDocument/2006/relationships/hyperlink" Target="http://www.biyografya.com/biyografi/1168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/>
          <a:lstStyle/>
          <a:p>
            <a:r>
              <a:rPr lang="tr-TR" dirty="0" smtClean="0"/>
              <a:t>HİLMİ ZİYA ÜLKEN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628" y="5214950"/>
            <a:ext cx="3629028" cy="1042998"/>
          </a:xfrm>
        </p:spPr>
        <p:txBody>
          <a:bodyPr>
            <a:normAutofit/>
          </a:bodyPr>
          <a:lstStyle/>
          <a:p>
            <a:r>
              <a:rPr lang="tr-TR" dirty="0" smtClean="0"/>
              <a:t>İZEL EŞİTMEZ </a:t>
            </a:r>
          </a:p>
          <a:p>
            <a:r>
              <a:rPr lang="tr-TR" dirty="0" smtClean="0"/>
              <a:t>ELT-1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4294967295"/>
          </p:nvPr>
        </p:nvSpPr>
        <p:spPr>
          <a:xfrm>
            <a:off x="0" y="188640"/>
            <a:ext cx="8964488" cy="6480720"/>
          </a:xfrm>
        </p:spPr>
        <p:txBody>
          <a:bodyPr>
            <a:normAutofit fontScale="40000" lnSpcReduction="20000"/>
          </a:bodyPr>
          <a:lstStyle/>
          <a:p>
            <a:r>
              <a:rPr lang="tr-TR" sz="5000" dirty="0" smtClean="0"/>
              <a:t>Sosyoloji Rehberi (1955),</a:t>
            </a:r>
          </a:p>
          <a:p>
            <a:r>
              <a:rPr lang="tr-TR" sz="5000" dirty="0" smtClean="0"/>
              <a:t>Dünyada ve Türkiye'de Sosyoloji Öğretim ve Araştırmaları (1956),</a:t>
            </a:r>
          </a:p>
          <a:p>
            <a:r>
              <a:rPr lang="tr-TR" sz="5000" dirty="0" smtClean="0"/>
              <a:t>Kâtip Çelebi ve Fikir Hayatımız (1957),</a:t>
            </a:r>
          </a:p>
          <a:p>
            <a:r>
              <a:rPr lang="tr-TR" sz="5000" dirty="0" smtClean="0"/>
              <a:t>Anadolu'da Şehirleşme Hadisesi' </a:t>
            </a:r>
            <a:r>
              <a:rPr lang="tr-TR" sz="5000" dirty="0" err="1" smtClean="0"/>
              <a:t>nin</a:t>
            </a:r>
            <a:r>
              <a:rPr lang="tr-TR" sz="5000" dirty="0" smtClean="0"/>
              <a:t> Bazı Neticeleri (1959),</a:t>
            </a:r>
          </a:p>
          <a:p>
            <a:r>
              <a:rPr lang="tr-TR" sz="5000" dirty="0" smtClean="0"/>
              <a:t>Sanat, Düşünce ve içtimaî Bünye (1959),</a:t>
            </a:r>
          </a:p>
          <a:p>
            <a:r>
              <a:rPr lang="tr-TR" sz="5000" dirty="0" smtClean="0"/>
              <a:t>Sosyoloji Sözlüğü (1959),</a:t>
            </a:r>
          </a:p>
          <a:p>
            <a:r>
              <a:rPr lang="tr-TR" sz="5000" dirty="0" smtClean="0"/>
              <a:t>Sosyolojide Yeni Adımlar (1960),</a:t>
            </a:r>
          </a:p>
          <a:p>
            <a:r>
              <a:rPr lang="tr-TR" sz="5000" dirty="0" smtClean="0"/>
              <a:t>Türkiye'de Batılaşma Hareketi (1961),</a:t>
            </a:r>
          </a:p>
          <a:p>
            <a:r>
              <a:rPr lang="tr-TR" sz="5000" dirty="0" smtClean="0"/>
              <a:t>Kitap Tahlilleri (1962),</a:t>
            </a:r>
          </a:p>
          <a:p>
            <a:r>
              <a:rPr lang="tr-TR" sz="5000" dirty="0" smtClean="0"/>
              <a:t>Felsefeye Giriş (1963),</a:t>
            </a:r>
          </a:p>
          <a:p>
            <a:r>
              <a:rPr lang="tr-TR" sz="5000" dirty="0" smtClean="0"/>
              <a:t>Siyasi Partiler ve Sosyalizm (1963),</a:t>
            </a:r>
          </a:p>
          <a:p>
            <a:r>
              <a:rPr lang="tr-TR" sz="5000" dirty="0" smtClean="0"/>
              <a:t>Değerler, Kültür ve Sanat (1965),</a:t>
            </a:r>
          </a:p>
          <a:p>
            <a:r>
              <a:rPr lang="tr-TR" sz="5000" dirty="0" smtClean="0"/>
              <a:t>Türkiye'de Çağdaş Düşünce Tarihi (2 cilt, 1966),</a:t>
            </a:r>
          </a:p>
          <a:p>
            <a:r>
              <a:rPr lang="tr-TR" sz="5000" dirty="0" smtClean="0"/>
              <a:t>Bilgi ve Değer (1967),</a:t>
            </a:r>
          </a:p>
          <a:p>
            <a:r>
              <a:rPr lang="tr-TR" sz="5000" dirty="0" smtClean="0"/>
              <a:t>İslâm Felsefesi Kaynakları ve Tesirleri (1967),</a:t>
            </a:r>
          </a:p>
          <a:p>
            <a:r>
              <a:rPr lang="tr-TR" sz="5000" dirty="0" smtClean="0"/>
              <a:t>Varlık ve Oluş (1968), Sosyoloji Sözlüğü (1969),</a:t>
            </a:r>
          </a:p>
          <a:p>
            <a:r>
              <a:rPr lang="tr-TR" sz="5000" dirty="0" smtClean="0"/>
              <a:t>Bilim Felsefesi (1969), Toplum Yapısı ve Soya Çekme.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452718"/>
            <a:ext cx="8568952" cy="12480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Hilmi Ziya </a:t>
            </a:r>
            <a:r>
              <a:rPr lang="tr-TR" b="1" dirty="0" err="1" smtClean="0">
                <a:solidFill>
                  <a:srgbClr val="FF0000"/>
                </a:solidFill>
              </a:rPr>
              <a:t>Ülken’in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Sosyolojiye Katkısı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5040560"/>
          </a:xfrm>
        </p:spPr>
        <p:txBody>
          <a:bodyPr>
            <a:normAutofit/>
          </a:bodyPr>
          <a:lstStyle/>
          <a:p>
            <a:r>
              <a:rPr lang="tr-TR" dirty="0" smtClean="0"/>
              <a:t>       İstanbul Üniversitesi Edebiyat Fakültesi Sosyoloji Kürsüsü’nün,akademik anlamda yeniden kurulmasında ve kurumlaş-</a:t>
            </a:r>
            <a:r>
              <a:rPr lang="tr-TR" dirty="0" err="1" smtClean="0"/>
              <a:t>masında</a:t>
            </a:r>
            <a:r>
              <a:rPr lang="tr-TR" dirty="0" smtClean="0"/>
              <a:t> etkin bir rol oynamıştır.</a:t>
            </a:r>
          </a:p>
          <a:p>
            <a:r>
              <a:rPr lang="tr-TR" dirty="0"/>
              <a:t> </a:t>
            </a:r>
            <a:r>
              <a:rPr lang="tr-TR" dirty="0" smtClean="0"/>
              <a:t>  1942’ den başlayarak 1968’e kadar yayın hayatını sürdüren </a:t>
            </a:r>
            <a:r>
              <a:rPr lang="tr-TR" i="1" dirty="0" smtClean="0"/>
              <a:t>Sosyoloji Dergisi</a:t>
            </a:r>
            <a:r>
              <a:rPr lang="tr-TR" dirty="0" smtClean="0"/>
              <a:t>’nin kuruculuğunu</a:t>
            </a:r>
            <a:r>
              <a:rPr lang="tr-TR" dirty="0"/>
              <a:t> ve derginin ilk </a:t>
            </a:r>
            <a:r>
              <a:rPr lang="tr-TR" dirty="0" smtClean="0"/>
              <a:t>15 </a:t>
            </a:r>
            <a:r>
              <a:rPr lang="tr-TR" dirty="0" err="1" smtClean="0"/>
              <a:t>sayısınında</a:t>
            </a:r>
            <a:r>
              <a:rPr lang="tr-TR" dirty="0" smtClean="0"/>
              <a:t>  yöneticiliğini üstlenmiştir.</a:t>
            </a:r>
          </a:p>
          <a:p>
            <a:r>
              <a:rPr lang="tr-TR" dirty="0" smtClean="0"/>
              <a:t> Türkiye’de sosyolojinin ve toplumun sosyolojik bilgisinin üretilebil-</a:t>
            </a:r>
            <a:r>
              <a:rPr lang="tr-TR" dirty="0" err="1" smtClean="0"/>
              <a:t>mesi</a:t>
            </a:r>
            <a:r>
              <a:rPr lang="tr-TR" dirty="0" smtClean="0"/>
              <a:t> için araştırma enstitülerinin, Türkiye’de sosyal bilimler ve felsefe</a:t>
            </a:r>
            <a:r>
              <a:rPr lang="tr-TR" dirty="0"/>
              <a:t> </a:t>
            </a:r>
            <a:r>
              <a:rPr lang="tr-TR" dirty="0" smtClean="0"/>
              <a:t>alanlarında çalışmalar yapanların birbirlerinden haberdar olmaları  ve birbirlerine destek olmaları için derneklerin kurulması gerekliliğine olan inancını daima dile getirmiş ve </a:t>
            </a:r>
            <a:r>
              <a:rPr lang="tr-TR" smtClean="0"/>
              <a:t>bu düşüncelerini gerçekleştirebilmek </a:t>
            </a:r>
            <a:r>
              <a:rPr lang="tr-TR" dirty="0" smtClean="0"/>
              <a:t>için çeşitli girişimlerde bulunmuştur.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692696"/>
            <a:ext cx="9144000" cy="5555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</a:t>
            </a:r>
          </a:p>
          <a:p>
            <a:r>
              <a:rPr lang="tr-TR" sz="3000" dirty="0"/>
              <a:t> </a:t>
            </a:r>
            <a:r>
              <a:rPr lang="tr-TR" sz="3000" dirty="0" smtClean="0"/>
              <a:t>  Hilmi Ziya Ülken,Türkiye’de sosyolojinin kurumlaşabilmesi için uluslararası sosyoloji çevreleriyle ilişki içerisinde olunması gerektiği-ne olan inancının bir karşılığı olarak, uluslararası sosyoloji cemiyetlerine üye olmuş, yöneticilik    yapmış, uluslararası sosyoloji kongrelerine katılmaya özen göstermiş ve hatta bu kongrelerden birisinin de Türkiye’de yapılmasını temin etmiştir.</a:t>
            </a:r>
            <a:endParaRPr lang="tr-T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692696"/>
            <a:ext cx="9036496" cy="597666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Hilmi Ziya </a:t>
            </a:r>
            <a:r>
              <a:rPr lang="tr-TR" sz="2400" dirty="0" err="1" smtClean="0"/>
              <a:t>Ülken’e</a:t>
            </a:r>
            <a:r>
              <a:rPr lang="tr-TR" sz="2400" dirty="0" smtClean="0"/>
              <a:t> göre toplum biliminin gelişmesini ele     alacağız. Bildiğimiz üzere Ülken toplum bilimin bir bilim dalı           olarak ortaya çıkışını </a:t>
            </a:r>
            <a:r>
              <a:rPr lang="tr-TR" sz="2400" dirty="0" err="1" smtClean="0"/>
              <a:t>Comte’a</a:t>
            </a:r>
            <a:r>
              <a:rPr lang="tr-TR" sz="2400" dirty="0" smtClean="0"/>
              <a:t> kadar götürmektedir.</a:t>
            </a:r>
          </a:p>
          <a:p>
            <a:r>
              <a:rPr lang="tr-TR" sz="2400" dirty="0" err="1" smtClean="0"/>
              <a:t>Ülken,toplum</a:t>
            </a:r>
            <a:r>
              <a:rPr lang="tr-TR" sz="2400" dirty="0" smtClean="0"/>
              <a:t> bilim kelimesini ilk kez kullanan </a:t>
            </a:r>
            <a:r>
              <a:rPr lang="tr-TR" sz="2400" dirty="0" err="1" smtClean="0"/>
              <a:t>Comte’un</a:t>
            </a:r>
            <a:r>
              <a:rPr lang="tr-TR" sz="2400" dirty="0" smtClean="0"/>
              <a:t> bir çeşit ‘içtimai siyaset’ yapmak amacı taşıdığını </a:t>
            </a:r>
            <a:r>
              <a:rPr lang="tr-TR" sz="2400" dirty="0" err="1" smtClean="0"/>
              <a:t>belirtmektedir.Ona</a:t>
            </a:r>
            <a:r>
              <a:rPr lang="tr-TR" sz="2400" dirty="0" smtClean="0"/>
              <a:t> göre </a:t>
            </a:r>
            <a:r>
              <a:rPr lang="tr-TR" sz="2400" dirty="0" err="1" smtClean="0"/>
              <a:t>Comte</a:t>
            </a:r>
            <a:r>
              <a:rPr lang="tr-TR" sz="2400" dirty="0" smtClean="0"/>
              <a:t>, toplum bilim anlayışında somut toplumsal olguları incelemek yerine bu</a:t>
            </a:r>
            <a:r>
              <a:rPr lang="tr-TR" sz="2400" dirty="0"/>
              <a:t> o</a:t>
            </a:r>
            <a:r>
              <a:rPr lang="tr-TR" sz="2400" dirty="0" smtClean="0"/>
              <a:t>lgulara ilişkin soyut zihinsel analizler üzerine durmuştur. </a:t>
            </a:r>
          </a:p>
          <a:p>
            <a:r>
              <a:rPr lang="tr-TR" sz="2400" dirty="0" err="1" smtClean="0"/>
              <a:t>Ülken,Comte’un</a:t>
            </a:r>
            <a:r>
              <a:rPr lang="tr-TR" sz="2400" dirty="0" smtClean="0"/>
              <a:t> bu yaklaşımıyla, toplum bilimin kuruluşunu geciktirdiğini ve hatta orantısız hale getirdiğini iddia etmiştir.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3974" y="332656"/>
            <a:ext cx="7055380" cy="140053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               KAYNAKÇA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7"/>
            <a:ext cx="8352928" cy="4835630"/>
          </a:xfrm>
        </p:spPr>
        <p:txBody>
          <a:bodyPr/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sosyolojisi.com/hilmi-ziya-ulken-kimdir-hayati-eserleri-hakkinda-bilgi/35690.html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www.turkedebiyati.org/sairler/hilmi-ziya-ulken.html</a:t>
            </a:r>
            <a:endParaRPr lang="tr-TR" dirty="0" smtClean="0"/>
          </a:p>
          <a:p>
            <a:r>
              <a:rPr lang="tr-TR" dirty="0">
                <a:hlinkClick r:id="rId4"/>
              </a:rPr>
              <a:t>http://</a:t>
            </a:r>
            <a:r>
              <a:rPr lang="tr-TR" dirty="0" smtClean="0">
                <a:hlinkClick r:id="rId4"/>
              </a:rPr>
              <a:t>www.biyografya.com/biyografi/11688</a:t>
            </a:r>
            <a:endParaRPr lang="tr-TR" dirty="0" smtClean="0"/>
          </a:p>
          <a:p>
            <a:r>
              <a:rPr lang="tr-TR" dirty="0">
                <a:hlinkClick r:id="rId5"/>
              </a:rPr>
              <a:t>http://www.academia.edu/12542451/T%C3%9CRK%C4%B0YE_DE_SOSYOLOJ%C4%B0N%C4%B0N_%C3%96NC%C3%9CLER%C4%B0NDEN_H%C4%B0LM%C4%B0_Z%C4%B0YA_%</a:t>
            </a:r>
            <a:r>
              <a:rPr lang="tr-TR" dirty="0" smtClean="0">
                <a:hlinkClick r:id="rId5"/>
              </a:rPr>
              <a:t>C3%9CLKEN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65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44034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HİLMİ ZİYA ÜLKEN KİMDİR?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/>
          </a:bodyPr>
          <a:lstStyle/>
          <a:p>
            <a:r>
              <a:rPr lang="tr-TR" dirty="0" smtClean="0"/>
              <a:t>3 Ekim 1901’de İstanbul’da doğdu, 5 Haziran 1974’te aynı kentte öldü. İlk ve ortaöğrenimini İstanbul’da yaptı. 1921’de Mülkiye Mektebi’ni bitirdi. Aynı yıl Edebiyat Fakültesi Beşeri Coğrafya </a:t>
            </a:r>
            <a:r>
              <a:rPr lang="tr-TR" dirty="0" err="1" smtClean="0"/>
              <a:t>Rürsüsü’nde</a:t>
            </a:r>
            <a:r>
              <a:rPr lang="tr-TR" dirty="0" smtClean="0"/>
              <a:t> asistan oldu.</a:t>
            </a:r>
          </a:p>
          <a:p>
            <a:r>
              <a:rPr lang="tr-TR" dirty="0" smtClean="0"/>
              <a:t>Ülken yazmaya Osmanlının son dönemlerinde başlamıştır o zamanlar etkili olan Osmanlıcılık, Turancılık fikirlerine tepki olarak Milliyetçilik üzerine yazılar yazmıştır.</a:t>
            </a:r>
          </a:p>
          <a:p>
            <a:r>
              <a:rPr lang="tr-TR" dirty="0" smtClean="0"/>
              <a:t>Lisede öğretmenlik yaparak hayatına devam eden Ülken, yayımladığı Umumi içtimaiyat ve Türk Tefekkürü Tarihi adlı çalışmalarının Atatürk’ün dikkatini çekmesi üzerine 1934’te araştırmalar yapmak için devlet hesabına Almanya’ya gönderildi.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ilmi ziya Ã¼lken kimdir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643050"/>
            <a:ext cx="6572296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HİLMİ ZİYA ÜLKEN ESERLERİ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53248"/>
            <a:ext cx="8964488" cy="419548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 </a:t>
            </a:r>
            <a:r>
              <a:rPr lang="tr-TR" sz="2400" dirty="0" smtClean="0"/>
              <a:t>Ülken ’in bütün eserlerini tek tek buraya kaydetmemiz</a:t>
            </a:r>
            <a:r>
              <a:rPr lang="tr-TR" sz="2400" smtClean="0"/>
              <a:t>   mümkün</a:t>
            </a:r>
            <a:r>
              <a:rPr lang="tr-TR" sz="2400" dirty="0" smtClean="0"/>
              <a:t> değildir. Fakat onun bazı çalışmaları vardır ki bunlar düşünce tarihimizde kayda değer çalışmalardır.  Hilmi Ziya  Ülken denince akla gelen belli başlı eserlerine yer verilmiştir.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 smtClean="0">
                <a:solidFill>
                  <a:srgbClr val="FF0000"/>
                </a:solidFill>
              </a:rPr>
              <a:t>    </a:t>
            </a:r>
            <a:br>
              <a:rPr lang="tr-TR" sz="4400" b="1" dirty="0" smtClean="0">
                <a:solidFill>
                  <a:srgbClr val="FF0000"/>
                </a:solidFill>
              </a:rPr>
            </a:br>
            <a:r>
              <a:rPr lang="tr-TR" sz="4400" b="1" dirty="0">
                <a:solidFill>
                  <a:srgbClr val="FF0000"/>
                </a:solidFill>
              </a:rPr>
              <a:t> </a:t>
            </a:r>
            <a:r>
              <a:rPr lang="tr-TR" sz="4400" b="1" dirty="0" smtClean="0">
                <a:solidFill>
                  <a:srgbClr val="FF0000"/>
                </a:solidFill>
              </a:rPr>
              <a:t>              Deneme</a:t>
            </a:r>
            <a:r>
              <a:rPr lang="tr-TR" sz="4400" dirty="0">
                <a:solidFill>
                  <a:srgbClr val="FF0000"/>
                </a:solidFill>
              </a:rPr>
              <a:t/>
            </a:r>
            <a:br>
              <a:rPr lang="tr-TR" sz="4400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Aşk Ahlâkı (1931),</a:t>
            </a:r>
          </a:p>
          <a:p>
            <a:r>
              <a:rPr lang="tr-TR" sz="2800" dirty="0" smtClean="0"/>
              <a:t>Ahlâk (1946),</a:t>
            </a:r>
          </a:p>
          <a:p>
            <a:r>
              <a:rPr lang="tr-TR" sz="2800" dirty="0" smtClean="0"/>
              <a:t>İnsanî Vatanperverlik (1933),</a:t>
            </a:r>
          </a:p>
          <a:p>
            <a:r>
              <a:rPr lang="tr-TR" sz="2800" dirty="0" smtClean="0"/>
              <a:t>Şeytanla Konuşmalar (1934).</a:t>
            </a:r>
            <a:endParaRPr lang="tr-TR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</a:t>
            </a:r>
            <a:endParaRPr lang="tr-TR" dirty="0"/>
          </a:p>
        </p:txBody>
      </p:sp>
      <p:pic>
        <p:nvPicPr>
          <p:cNvPr id="5" name="Picture 2" descr="hilmi ziya Ã¼lken aÅk ahlakÄ±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3643338" cy="2928957"/>
          </a:xfrm>
          <a:prstGeom prst="rect">
            <a:avLst/>
          </a:prstGeom>
          <a:noFill/>
        </p:spPr>
      </p:pic>
      <p:pic>
        <p:nvPicPr>
          <p:cNvPr id="20484" name="Picture 4" descr="hilmi ziya Ã¼lken ahlak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28"/>
            <a:ext cx="4429156" cy="2928958"/>
          </a:xfrm>
          <a:prstGeom prst="rect">
            <a:avLst/>
          </a:prstGeom>
          <a:noFill/>
        </p:spPr>
      </p:pic>
      <p:pic>
        <p:nvPicPr>
          <p:cNvPr id="20486" name="Picture 6" descr="hilmi ziya Ã¼lken insanÄ± vatanperverlik ile ilgili gÃ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429000"/>
            <a:ext cx="3714776" cy="3143272"/>
          </a:xfrm>
          <a:prstGeom prst="rect">
            <a:avLst/>
          </a:prstGeom>
          <a:noFill/>
        </p:spPr>
      </p:pic>
      <p:pic>
        <p:nvPicPr>
          <p:cNvPr id="20492" name="Picture 12" descr="hilmi ziya Ã¼lken Åeytanla konuÅmalar ile ilgili gÃ¶rsel sonuc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48" y="3429000"/>
            <a:ext cx="4500594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              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            Roman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Posta Yolu (1941),</a:t>
            </a:r>
          </a:p>
          <a:p>
            <a:r>
              <a:rPr lang="tr-TR" dirty="0" smtClean="0"/>
              <a:t>Yarım Adam (1942).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4578" name="Picture 2" descr="C:\Users\Lenovo\Desktop\180327_frontpage-259x4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3929090" cy="4357718"/>
          </a:xfrm>
          <a:prstGeom prst="rect">
            <a:avLst/>
          </a:prstGeom>
          <a:noFill/>
        </p:spPr>
      </p:pic>
      <p:pic>
        <p:nvPicPr>
          <p:cNvPr id="24579" name="Picture 3" descr="C:\Users\Lenovo\Desktop\selec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500174"/>
            <a:ext cx="4714876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7055380" cy="134076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Bilimsel Araştırmaları ve Öteki Kitapları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7016" y="1306219"/>
            <a:ext cx="8856984" cy="5051654"/>
          </a:xfrm>
        </p:spPr>
        <p:txBody>
          <a:bodyPr>
            <a:normAutofit fontScale="25000" lnSpcReduction="20000"/>
          </a:bodyPr>
          <a:lstStyle/>
          <a:p>
            <a:r>
              <a:rPr lang="tr-TR" sz="5600" dirty="0" smtClean="0"/>
              <a:t>Tefekkür Tarihi (1932),</a:t>
            </a:r>
          </a:p>
          <a:p>
            <a:r>
              <a:rPr lang="tr-TR" sz="5600" dirty="0" smtClean="0"/>
              <a:t>Türk Filozofları Antolojisi (1935),</a:t>
            </a:r>
          </a:p>
          <a:p>
            <a:r>
              <a:rPr lang="tr-TR" sz="5600" dirty="0" smtClean="0"/>
              <a:t>Uyanış Devirlerinde Tercümenin Rolü (1935),</a:t>
            </a:r>
          </a:p>
          <a:p>
            <a:r>
              <a:rPr lang="tr-TR" sz="5600" dirty="0" smtClean="0"/>
              <a:t>Yirminci Asır Filozofları (1936),</a:t>
            </a:r>
          </a:p>
          <a:p>
            <a:r>
              <a:rPr lang="tr-TR" sz="5600" dirty="0" smtClean="0"/>
              <a:t>Ziya Gökalp (1939),</a:t>
            </a:r>
          </a:p>
          <a:p>
            <a:r>
              <a:rPr lang="tr-TR" sz="5600" dirty="0" smtClean="0"/>
              <a:t>Tanzimat'tan Sonra Fikir Hareketleri (1940),</a:t>
            </a:r>
          </a:p>
          <a:p>
            <a:r>
              <a:rPr lang="tr-TR" sz="5600" dirty="0" smtClean="0"/>
              <a:t>İçtimai Doktrinler (1941),</a:t>
            </a:r>
          </a:p>
          <a:p>
            <a:r>
              <a:rPr lang="tr-TR" sz="5600" dirty="0" smtClean="0"/>
              <a:t>İnsan Meddücezri: Yarım Adam (1941),</a:t>
            </a:r>
          </a:p>
          <a:p>
            <a:r>
              <a:rPr lang="tr-TR" sz="5600" dirty="0" smtClean="0"/>
              <a:t>Mantık Tarihi (1942),</a:t>
            </a:r>
          </a:p>
          <a:p>
            <a:r>
              <a:rPr lang="tr-TR" sz="5600" dirty="0" smtClean="0"/>
              <a:t>Resim ve Cemiyet (1942),</a:t>
            </a:r>
          </a:p>
          <a:p>
            <a:r>
              <a:rPr lang="tr-TR" sz="5600" dirty="0" smtClean="0"/>
              <a:t>Şeytanla Konuşmalar (1942),</a:t>
            </a:r>
          </a:p>
          <a:p>
            <a:r>
              <a:rPr lang="tr-TR" sz="5600" dirty="0" smtClean="0"/>
              <a:t>İçtimai Üst Yapı Olarak Hukuk Tetkiklerine Giriş (1943),</a:t>
            </a:r>
          </a:p>
          <a:p>
            <a:r>
              <a:rPr lang="tr-TR" sz="5600" dirty="0" smtClean="0"/>
              <a:t>Sosyoloji (1943),</a:t>
            </a:r>
          </a:p>
          <a:p>
            <a:r>
              <a:rPr lang="tr-TR" sz="5600" dirty="0" smtClean="0"/>
              <a:t>Yahudi Meselesi (1944),</a:t>
            </a:r>
          </a:p>
          <a:p>
            <a:r>
              <a:rPr lang="tr-TR" sz="5600" dirty="0" smtClean="0"/>
              <a:t>Yeni Felsefe Cemiyeti ve Türkiye Felsefe Cemiyeti (1944),</a:t>
            </a:r>
          </a:p>
          <a:p>
            <a:r>
              <a:rPr lang="tr-TR" sz="5600" dirty="0" smtClean="0"/>
              <a:t>Milletlerin Uyanışı (1945),</a:t>
            </a:r>
          </a:p>
          <a:p>
            <a:r>
              <a:rPr lang="tr-TR" sz="5600" dirty="0" smtClean="0"/>
              <a:t>İslâm Düşüncesi (1945),</a:t>
            </a:r>
          </a:p>
          <a:p>
            <a:r>
              <a:rPr lang="tr-TR" sz="5600" dirty="0" smtClean="0"/>
              <a:t>Sosyolojiye Giriş (1948),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275</TotalTime>
  <Words>412</Words>
  <Application>Microsoft Office PowerPoint</Application>
  <PresentationFormat>Ekran Gösterisi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İyon</vt:lpstr>
      <vt:lpstr>HİLMİ ZİYA ÜLKEN </vt:lpstr>
      <vt:lpstr>HİLMİ ZİYA ÜLKEN KİMDİR?</vt:lpstr>
      <vt:lpstr>PowerPoint Sunusu</vt:lpstr>
      <vt:lpstr>HİLMİ ZİYA ÜLKEN ESERLERİ </vt:lpstr>
      <vt:lpstr>                    Deneme </vt:lpstr>
      <vt:lpstr>    </vt:lpstr>
      <vt:lpstr>                                 Roman </vt:lpstr>
      <vt:lpstr>PowerPoint Sunusu</vt:lpstr>
      <vt:lpstr>Bilimsel Araştırmaları ve Öteki Kitapları</vt:lpstr>
      <vt:lpstr>PowerPoint Sunusu</vt:lpstr>
      <vt:lpstr>Hilmi Ziya Ülken’in Sosyolojiye Katkısı</vt:lpstr>
      <vt:lpstr>PowerPoint Sunusu</vt:lpstr>
      <vt:lpstr>PowerPoint Sunusu</vt:lpstr>
      <vt:lpstr>               KAYNAKÇA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HİLMİ ZİYA ÜLKEN </dc:title>
  <dc:creator>Lenovo</dc:creator>
  <cp:lastModifiedBy>İZEL</cp:lastModifiedBy>
  <cp:revision>28</cp:revision>
  <cp:lastPrinted>2018-12-18T19:04:34Z</cp:lastPrinted>
  <dcterms:created xsi:type="dcterms:W3CDTF">2018-12-13T08:13:52Z</dcterms:created>
  <dcterms:modified xsi:type="dcterms:W3CDTF">2018-12-18T19:35:52Z</dcterms:modified>
</cp:coreProperties>
</file>