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6" r:id="rId3"/>
    <p:sldId id="317" r:id="rId4"/>
    <p:sldId id="318" r:id="rId5"/>
    <p:sldId id="319" r:id="rId6"/>
    <p:sldId id="323" r:id="rId7"/>
    <p:sldId id="322" r:id="rId8"/>
    <p:sldId id="325" r:id="rId9"/>
    <p:sldId id="326" r:id="rId10"/>
    <p:sldId id="327" r:id="rId11"/>
    <p:sldId id="328" r:id="rId12"/>
    <p:sldId id="329" r:id="rId13"/>
    <p:sldId id="330" r:id="rId14"/>
    <p:sldId id="331" r:id="rId15"/>
    <p:sldId id="332" r:id="rId16"/>
    <p:sldId id="333" r:id="rId17"/>
    <p:sldId id="334" r:id="rId18"/>
    <p:sldId id="343" r:id="rId19"/>
    <p:sldId id="335" r:id="rId20"/>
    <p:sldId id="337" r:id="rId21"/>
    <p:sldId id="336" r:id="rId22"/>
    <p:sldId id="341" r:id="rId23"/>
    <p:sldId id="344" r:id="rId24"/>
    <p:sldId id="342" r:id="rId25"/>
    <p:sldId id="345" r:id="rId26"/>
    <p:sldId id="346" r:id="rId27"/>
    <p:sldId id="34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CCAE2-C1E7-4032-9FB8-A2F158AC0E1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9D1309B2-891B-4EF7-B60D-E0C8F5E89376}">
      <dgm:prSet phldrT="[Metin]"/>
      <dgm:spPr/>
      <dgm:t>
        <a:bodyPr/>
        <a:lstStyle/>
        <a:p>
          <a:r>
            <a:rPr lang="tr-TR" dirty="0"/>
            <a:t>1- Araştırmanın amacı</a:t>
          </a:r>
          <a:endParaRPr lang="en-US" dirty="0"/>
        </a:p>
      </dgm:t>
    </dgm:pt>
    <dgm:pt modelId="{B70DB3E7-51DE-488A-A9E5-025C92667566}" type="parTrans" cxnId="{D141F0B5-8ADC-4766-9DCF-5EE4907A95C9}">
      <dgm:prSet/>
      <dgm:spPr/>
      <dgm:t>
        <a:bodyPr/>
        <a:lstStyle/>
        <a:p>
          <a:endParaRPr lang="en-US"/>
        </a:p>
      </dgm:t>
    </dgm:pt>
    <dgm:pt modelId="{B690154F-4BF7-4460-B7DA-80B4ED738E1D}" type="sibTrans" cxnId="{D141F0B5-8ADC-4766-9DCF-5EE4907A95C9}">
      <dgm:prSet/>
      <dgm:spPr/>
      <dgm:t>
        <a:bodyPr/>
        <a:lstStyle/>
        <a:p>
          <a:endParaRPr lang="en-US"/>
        </a:p>
      </dgm:t>
    </dgm:pt>
    <dgm:pt modelId="{8F6BB569-59BC-4627-8B47-958FAC0D703E}">
      <dgm:prSet phldrT="[Metin]"/>
      <dgm:spPr/>
      <dgm:t>
        <a:bodyPr/>
        <a:lstStyle/>
        <a:p>
          <a:r>
            <a:rPr lang="tr-TR" dirty="0"/>
            <a:t>2- Araştırmanın önemi</a:t>
          </a:r>
          <a:endParaRPr lang="en-US" dirty="0"/>
        </a:p>
      </dgm:t>
    </dgm:pt>
    <dgm:pt modelId="{5872FDDA-5CC9-417C-8980-88C4E927FD06}" type="parTrans" cxnId="{F91D5640-43DC-4B21-A036-72DC2C6BE209}">
      <dgm:prSet/>
      <dgm:spPr/>
      <dgm:t>
        <a:bodyPr/>
        <a:lstStyle/>
        <a:p>
          <a:endParaRPr lang="en-US"/>
        </a:p>
      </dgm:t>
    </dgm:pt>
    <dgm:pt modelId="{D7D58D91-7643-4F65-9E66-5AC936EA25E6}" type="sibTrans" cxnId="{F91D5640-43DC-4B21-A036-72DC2C6BE209}">
      <dgm:prSet/>
      <dgm:spPr/>
      <dgm:t>
        <a:bodyPr/>
        <a:lstStyle/>
        <a:p>
          <a:endParaRPr lang="en-US"/>
        </a:p>
      </dgm:t>
    </dgm:pt>
    <dgm:pt modelId="{DBC9886E-52F3-42CE-BA1B-AB0B11DE29A3}">
      <dgm:prSet phldrT="[Metin]"/>
      <dgm:spPr/>
      <dgm:t>
        <a:bodyPr/>
        <a:lstStyle/>
        <a:p>
          <a:r>
            <a:rPr lang="tr-TR" dirty="0"/>
            <a:t>3- Araştırmanın kapsamı</a:t>
          </a:r>
          <a:endParaRPr lang="en-US" dirty="0"/>
        </a:p>
      </dgm:t>
    </dgm:pt>
    <dgm:pt modelId="{64E76EB6-0E6C-40A7-915F-7D81B3752F0B}" type="parTrans" cxnId="{2DCAAC03-2800-4E42-AF61-FB4B131FD7B8}">
      <dgm:prSet/>
      <dgm:spPr/>
      <dgm:t>
        <a:bodyPr/>
        <a:lstStyle/>
        <a:p>
          <a:endParaRPr lang="en-US"/>
        </a:p>
      </dgm:t>
    </dgm:pt>
    <dgm:pt modelId="{0F80E6C8-1D05-417E-B74E-9937056F09CB}" type="sibTrans" cxnId="{2DCAAC03-2800-4E42-AF61-FB4B131FD7B8}">
      <dgm:prSet/>
      <dgm:spPr/>
      <dgm:t>
        <a:bodyPr/>
        <a:lstStyle/>
        <a:p>
          <a:endParaRPr lang="en-US"/>
        </a:p>
      </dgm:t>
    </dgm:pt>
    <dgm:pt modelId="{E3E99A1D-6CA2-45A7-997B-663D1D768A88}">
      <dgm:prSet/>
      <dgm:spPr/>
      <dgm:t>
        <a:bodyPr/>
        <a:lstStyle/>
        <a:p>
          <a:r>
            <a:rPr lang="tr-TR" dirty="0"/>
            <a:t>4- Araştırmanın Metodolojisi</a:t>
          </a:r>
          <a:endParaRPr lang="en-US" dirty="0"/>
        </a:p>
      </dgm:t>
    </dgm:pt>
    <dgm:pt modelId="{3B7E66D4-32AA-4909-8588-DE63CF889E1C}" type="parTrans" cxnId="{C1AAE6CF-29C8-4C37-AB6E-65E1F2A01EF4}">
      <dgm:prSet/>
      <dgm:spPr/>
      <dgm:t>
        <a:bodyPr/>
        <a:lstStyle/>
        <a:p>
          <a:endParaRPr lang="en-US"/>
        </a:p>
      </dgm:t>
    </dgm:pt>
    <dgm:pt modelId="{3393B97A-2855-46A5-93F3-F628C9AD3C6F}" type="sibTrans" cxnId="{C1AAE6CF-29C8-4C37-AB6E-65E1F2A01EF4}">
      <dgm:prSet/>
      <dgm:spPr/>
      <dgm:t>
        <a:bodyPr/>
        <a:lstStyle/>
        <a:p>
          <a:endParaRPr lang="en-US"/>
        </a:p>
      </dgm:t>
    </dgm:pt>
    <dgm:pt modelId="{70ABFBB3-66B3-4C26-B82C-8667355EE0DB}">
      <dgm:prSet/>
      <dgm:spPr/>
      <dgm:t>
        <a:bodyPr/>
        <a:lstStyle/>
        <a:p>
          <a:r>
            <a:rPr lang="tr-TR" dirty="0"/>
            <a:t>5- Araştırmanın Bulguları</a:t>
          </a:r>
          <a:endParaRPr lang="en-US" dirty="0"/>
        </a:p>
      </dgm:t>
    </dgm:pt>
    <dgm:pt modelId="{3D55A998-F6B8-4838-975E-9A950FB75900}" type="parTrans" cxnId="{419910CF-8A1A-4335-84D5-F6D1C38058D8}">
      <dgm:prSet/>
      <dgm:spPr/>
      <dgm:t>
        <a:bodyPr/>
        <a:lstStyle/>
        <a:p>
          <a:endParaRPr lang="en-US"/>
        </a:p>
      </dgm:t>
    </dgm:pt>
    <dgm:pt modelId="{0B354FDF-E1C3-414F-BD8C-4642D883158A}" type="sibTrans" cxnId="{419910CF-8A1A-4335-84D5-F6D1C38058D8}">
      <dgm:prSet/>
      <dgm:spPr/>
      <dgm:t>
        <a:bodyPr/>
        <a:lstStyle/>
        <a:p>
          <a:endParaRPr lang="en-US"/>
        </a:p>
      </dgm:t>
    </dgm:pt>
    <dgm:pt modelId="{6DA8AF8D-BEF1-4481-BD25-FB599213BE88}" type="pres">
      <dgm:prSet presAssocID="{01FCCAE2-C1E7-4032-9FB8-A2F158AC0E15}" presName="rootnode" presStyleCnt="0">
        <dgm:presLayoutVars>
          <dgm:chMax/>
          <dgm:chPref/>
          <dgm:dir/>
          <dgm:animLvl val="lvl"/>
        </dgm:presLayoutVars>
      </dgm:prSet>
      <dgm:spPr/>
    </dgm:pt>
    <dgm:pt modelId="{37CCF0DA-A1FA-42A3-A41D-BC3AC9964A9B}" type="pres">
      <dgm:prSet presAssocID="{9D1309B2-891B-4EF7-B60D-E0C8F5E89376}" presName="composite" presStyleCnt="0"/>
      <dgm:spPr/>
    </dgm:pt>
    <dgm:pt modelId="{04615A31-301F-4BA5-ACA8-5596A9D1995A}" type="pres">
      <dgm:prSet presAssocID="{9D1309B2-891B-4EF7-B60D-E0C8F5E89376}" presName="LShape" presStyleLbl="alignNode1" presStyleIdx="0" presStyleCnt="9"/>
      <dgm:spPr/>
    </dgm:pt>
    <dgm:pt modelId="{417FCB77-FC2C-47F3-AF61-A63156C2B6E9}" type="pres">
      <dgm:prSet presAssocID="{9D1309B2-891B-4EF7-B60D-E0C8F5E89376}" presName="ParentText" presStyleLbl="revTx" presStyleIdx="0" presStyleCnt="5">
        <dgm:presLayoutVars>
          <dgm:chMax val="0"/>
          <dgm:chPref val="0"/>
          <dgm:bulletEnabled val="1"/>
        </dgm:presLayoutVars>
      </dgm:prSet>
      <dgm:spPr/>
    </dgm:pt>
    <dgm:pt modelId="{09BF0485-284C-4742-A216-1DA05100C9B8}" type="pres">
      <dgm:prSet presAssocID="{9D1309B2-891B-4EF7-B60D-E0C8F5E89376}" presName="Triangle" presStyleLbl="alignNode1" presStyleIdx="1" presStyleCnt="9"/>
      <dgm:spPr/>
    </dgm:pt>
    <dgm:pt modelId="{B2E9F8AE-EB74-47D6-A442-D78699F52ACB}" type="pres">
      <dgm:prSet presAssocID="{B690154F-4BF7-4460-B7DA-80B4ED738E1D}" presName="sibTrans" presStyleCnt="0"/>
      <dgm:spPr/>
    </dgm:pt>
    <dgm:pt modelId="{77ABC7CF-228F-4D29-A9ED-79CAC2AC770B}" type="pres">
      <dgm:prSet presAssocID="{B690154F-4BF7-4460-B7DA-80B4ED738E1D}" presName="space" presStyleCnt="0"/>
      <dgm:spPr/>
    </dgm:pt>
    <dgm:pt modelId="{C80EFCFF-30B4-4744-8B8B-84956BF6D4A2}" type="pres">
      <dgm:prSet presAssocID="{8F6BB569-59BC-4627-8B47-958FAC0D703E}" presName="composite" presStyleCnt="0"/>
      <dgm:spPr/>
    </dgm:pt>
    <dgm:pt modelId="{F722D1F7-324E-4572-83DC-B387C58C1A3B}" type="pres">
      <dgm:prSet presAssocID="{8F6BB569-59BC-4627-8B47-958FAC0D703E}" presName="LShape" presStyleLbl="alignNode1" presStyleIdx="2" presStyleCnt="9"/>
      <dgm:spPr/>
    </dgm:pt>
    <dgm:pt modelId="{6B045D0E-1296-45C6-991B-7283E2B1AA2F}" type="pres">
      <dgm:prSet presAssocID="{8F6BB569-59BC-4627-8B47-958FAC0D703E}" presName="ParentText" presStyleLbl="revTx" presStyleIdx="1" presStyleCnt="5">
        <dgm:presLayoutVars>
          <dgm:chMax val="0"/>
          <dgm:chPref val="0"/>
          <dgm:bulletEnabled val="1"/>
        </dgm:presLayoutVars>
      </dgm:prSet>
      <dgm:spPr/>
    </dgm:pt>
    <dgm:pt modelId="{BA975A23-2C92-473D-AEFD-2D7FAC871849}" type="pres">
      <dgm:prSet presAssocID="{8F6BB569-59BC-4627-8B47-958FAC0D703E}" presName="Triangle" presStyleLbl="alignNode1" presStyleIdx="3" presStyleCnt="9"/>
      <dgm:spPr/>
    </dgm:pt>
    <dgm:pt modelId="{2DEE8841-51A7-4AB7-A9D3-BF1253DA3466}" type="pres">
      <dgm:prSet presAssocID="{D7D58D91-7643-4F65-9E66-5AC936EA25E6}" presName="sibTrans" presStyleCnt="0"/>
      <dgm:spPr/>
    </dgm:pt>
    <dgm:pt modelId="{CA5FC603-B02D-437B-840B-9246B1A840C9}" type="pres">
      <dgm:prSet presAssocID="{D7D58D91-7643-4F65-9E66-5AC936EA25E6}" presName="space" presStyleCnt="0"/>
      <dgm:spPr/>
    </dgm:pt>
    <dgm:pt modelId="{9D9047A5-DF86-4A8D-BB81-4AEAFD495307}" type="pres">
      <dgm:prSet presAssocID="{DBC9886E-52F3-42CE-BA1B-AB0B11DE29A3}" presName="composite" presStyleCnt="0"/>
      <dgm:spPr/>
    </dgm:pt>
    <dgm:pt modelId="{25430B76-7A43-48A5-9439-440118F2F15F}" type="pres">
      <dgm:prSet presAssocID="{DBC9886E-52F3-42CE-BA1B-AB0B11DE29A3}" presName="LShape" presStyleLbl="alignNode1" presStyleIdx="4" presStyleCnt="9"/>
      <dgm:spPr/>
    </dgm:pt>
    <dgm:pt modelId="{E7190433-1A84-468E-BCF0-6F4288719E1D}" type="pres">
      <dgm:prSet presAssocID="{DBC9886E-52F3-42CE-BA1B-AB0B11DE29A3}" presName="ParentText" presStyleLbl="revTx" presStyleIdx="2" presStyleCnt="5">
        <dgm:presLayoutVars>
          <dgm:chMax val="0"/>
          <dgm:chPref val="0"/>
          <dgm:bulletEnabled val="1"/>
        </dgm:presLayoutVars>
      </dgm:prSet>
      <dgm:spPr/>
    </dgm:pt>
    <dgm:pt modelId="{F18C66F8-B035-4DD6-AFD2-465BA3BB66F6}" type="pres">
      <dgm:prSet presAssocID="{DBC9886E-52F3-42CE-BA1B-AB0B11DE29A3}" presName="Triangle" presStyleLbl="alignNode1" presStyleIdx="5" presStyleCnt="9"/>
      <dgm:spPr/>
    </dgm:pt>
    <dgm:pt modelId="{123F9686-54F6-4E3E-98B7-E5885473E27D}" type="pres">
      <dgm:prSet presAssocID="{0F80E6C8-1D05-417E-B74E-9937056F09CB}" presName="sibTrans" presStyleCnt="0"/>
      <dgm:spPr/>
    </dgm:pt>
    <dgm:pt modelId="{CB505E27-C2CF-4DA7-B25E-0CFD7060C917}" type="pres">
      <dgm:prSet presAssocID="{0F80E6C8-1D05-417E-B74E-9937056F09CB}" presName="space" presStyleCnt="0"/>
      <dgm:spPr/>
    </dgm:pt>
    <dgm:pt modelId="{46985999-B13F-4143-A132-F32540346BD4}" type="pres">
      <dgm:prSet presAssocID="{E3E99A1D-6CA2-45A7-997B-663D1D768A88}" presName="composite" presStyleCnt="0"/>
      <dgm:spPr/>
    </dgm:pt>
    <dgm:pt modelId="{F506D31D-0E35-4EAE-BD5A-22BA36398234}" type="pres">
      <dgm:prSet presAssocID="{E3E99A1D-6CA2-45A7-997B-663D1D768A88}" presName="LShape" presStyleLbl="alignNode1" presStyleIdx="6" presStyleCnt="9"/>
      <dgm:spPr/>
    </dgm:pt>
    <dgm:pt modelId="{752A94EB-B359-4580-963E-F21AD53D0E57}" type="pres">
      <dgm:prSet presAssocID="{E3E99A1D-6CA2-45A7-997B-663D1D768A88}" presName="ParentText" presStyleLbl="revTx" presStyleIdx="3" presStyleCnt="5">
        <dgm:presLayoutVars>
          <dgm:chMax val="0"/>
          <dgm:chPref val="0"/>
          <dgm:bulletEnabled val="1"/>
        </dgm:presLayoutVars>
      </dgm:prSet>
      <dgm:spPr/>
    </dgm:pt>
    <dgm:pt modelId="{C256A0B9-D62B-4605-981D-F7768F353ABA}" type="pres">
      <dgm:prSet presAssocID="{E3E99A1D-6CA2-45A7-997B-663D1D768A88}" presName="Triangle" presStyleLbl="alignNode1" presStyleIdx="7" presStyleCnt="9"/>
      <dgm:spPr/>
    </dgm:pt>
    <dgm:pt modelId="{8D95F244-7FAE-4CC4-B592-EFA671ED46BC}" type="pres">
      <dgm:prSet presAssocID="{3393B97A-2855-46A5-93F3-F628C9AD3C6F}" presName="sibTrans" presStyleCnt="0"/>
      <dgm:spPr/>
    </dgm:pt>
    <dgm:pt modelId="{E5862BD4-C63B-4812-AA9B-2D1C408FA673}" type="pres">
      <dgm:prSet presAssocID="{3393B97A-2855-46A5-93F3-F628C9AD3C6F}" presName="space" presStyleCnt="0"/>
      <dgm:spPr/>
    </dgm:pt>
    <dgm:pt modelId="{D136354C-4319-46BE-9688-A780377A0287}" type="pres">
      <dgm:prSet presAssocID="{70ABFBB3-66B3-4C26-B82C-8667355EE0DB}" presName="composite" presStyleCnt="0"/>
      <dgm:spPr/>
    </dgm:pt>
    <dgm:pt modelId="{A65FBEBC-A0E1-4C54-BB78-CCCF75A2B9B5}" type="pres">
      <dgm:prSet presAssocID="{70ABFBB3-66B3-4C26-B82C-8667355EE0DB}" presName="LShape" presStyleLbl="alignNode1" presStyleIdx="8" presStyleCnt="9"/>
      <dgm:spPr/>
    </dgm:pt>
    <dgm:pt modelId="{4B9722AB-353C-4894-AD93-7EE22F6739B7}" type="pres">
      <dgm:prSet presAssocID="{70ABFBB3-66B3-4C26-B82C-8667355EE0DB}" presName="ParentText" presStyleLbl="revTx" presStyleIdx="4" presStyleCnt="5">
        <dgm:presLayoutVars>
          <dgm:chMax val="0"/>
          <dgm:chPref val="0"/>
          <dgm:bulletEnabled val="1"/>
        </dgm:presLayoutVars>
      </dgm:prSet>
      <dgm:spPr/>
    </dgm:pt>
  </dgm:ptLst>
  <dgm:cxnLst>
    <dgm:cxn modelId="{2DCAAC03-2800-4E42-AF61-FB4B131FD7B8}" srcId="{01FCCAE2-C1E7-4032-9FB8-A2F158AC0E15}" destId="{DBC9886E-52F3-42CE-BA1B-AB0B11DE29A3}" srcOrd="2" destOrd="0" parTransId="{64E76EB6-0E6C-40A7-915F-7D81B3752F0B}" sibTransId="{0F80E6C8-1D05-417E-B74E-9937056F09CB}"/>
    <dgm:cxn modelId="{B6572732-F0A1-4C43-AE41-D384F6C3CBBB}" type="presOf" srcId="{01FCCAE2-C1E7-4032-9FB8-A2F158AC0E15}" destId="{6DA8AF8D-BEF1-4481-BD25-FB599213BE88}" srcOrd="0" destOrd="0" presId="urn:microsoft.com/office/officeart/2009/3/layout/StepUpProcess"/>
    <dgm:cxn modelId="{F91D5640-43DC-4B21-A036-72DC2C6BE209}" srcId="{01FCCAE2-C1E7-4032-9FB8-A2F158AC0E15}" destId="{8F6BB569-59BC-4627-8B47-958FAC0D703E}" srcOrd="1" destOrd="0" parTransId="{5872FDDA-5CC9-417C-8980-88C4E927FD06}" sibTransId="{D7D58D91-7643-4F65-9E66-5AC936EA25E6}"/>
    <dgm:cxn modelId="{C9839843-87AF-494E-B828-75B418DF1F36}" type="presOf" srcId="{9D1309B2-891B-4EF7-B60D-E0C8F5E89376}" destId="{417FCB77-FC2C-47F3-AF61-A63156C2B6E9}" srcOrd="0" destOrd="0" presId="urn:microsoft.com/office/officeart/2009/3/layout/StepUpProcess"/>
    <dgm:cxn modelId="{08B59091-6A11-41D3-8CA0-018145F7AB97}" type="presOf" srcId="{DBC9886E-52F3-42CE-BA1B-AB0B11DE29A3}" destId="{E7190433-1A84-468E-BCF0-6F4288719E1D}" srcOrd="0" destOrd="0" presId="urn:microsoft.com/office/officeart/2009/3/layout/StepUpProcess"/>
    <dgm:cxn modelId="{9299B5A8-6D9E-4F9F-ACA3-F480F6B2307A}" type="presOf" srcId="{8F6BB569-59BC-4627-8B47-958FAC0D703E}" destId="{6B045D0E-1296-45C6-991B-7283E2B1AA2F}" srcOrd="0" destOrd="0" presId="urn:microsoft.com/office/officeart/2009/3/layout/StepUpProcess"/>
    <dgm:cxn modelId="{D141F0B5-8ADC-4766-9DCF-5EE4907A95C9}" srcId="{01FCCAE2-C1E7-4032-9FB8-A2F158AC0E15}" destId="{9D1309B2-891B-4EF7-B60D-E0C8F5E89376}" srcOrd="0" destOrd="0" parTransId="{B70DB3E7-51DE-488A-A9E5-025C92667566}" sibTransId="{B690154F-4BF7-4460-B7DA-80B4ED738E1D}"/>
    <dgm:cxn modelId="{1F3B07CA-680C-4602-BE94-2D0CB468EE4C}" type="presOf" srcId="{70ABFBB3-66B3-4C26-B82C-8667355EE0DB}" destId="{4B9722AB-353C-4894-AD93-7EE22F6739B7}" srcOrd="0" destOrd="0" presId="urn:microsoft.com/office/officeart/2009/3/layout/StepUpProcess"/>
    <dgm:cxn modelId="{419910CF-8A1A-4335-84D5-F6D1C38058D8}" srcId="{01FCCAE2-C1E7-4032-9FB8-A2F158AC0E15}" destId="{70ABFBB3-66B3-4C26-B82C-8667355EE0DB}" srcOrd="4" destOrd="0" parTransId="{3D55A998-F6B8-4838-975E-9A950FB75900}" sibTransId="{0B354FDF-E1C3-414F-BD8C-4642D883158A}"/>
    <dgm:cxn modelId="{C1AAE6CF-29C8-4C37-AB6E-65E1F2A01EF4}" srcId="{01FCCAE2-C1E7-4032-9FB8-A2F158AC0E15}" destId="{E3E99A1D-6CA2-45A7-997B-663D1D768A88}" srcOrd="3" destOrd="0" parTransId="{3B7E66D4-32AA-4909-8588-DE63CF889E1C}" sibTransId="{3393B97A-2855-46A5-93F3-F628C9AD3C6F}"/>
    <dgm:cxn modelId="{2541AAF0-011B-4503-AA11-C19759076720}" type="presOf" srcId="{E3E99A1D-6CA2-45A7-997B-663D1D768A88}" destId="{752A94EB-B359-4580-963E-F21AD53D0E57}" srcOrd="0" destOrd="0" presId="urn:microsoft.com/office/officeart/2009/3/layout/StepUpProcess"/>
    <dgm:cxn modelId="{A4D8A61A-978B-4B1F-8FB0-EB5E220E5B75}" type="presParOf" srcId="{6DA8AF8D-BEF1-4481-BD25-FB599213BE88}" destId="{37CCF0DA-A1FA-42A3-A41D-BC3AC9964A9B}" srcOrd="0" destOrd="0" presId="urn:microsoft.com/office/officeart/2009/3/layout/StepUpProcess"/>
    <dgm:cxn modelId="{3678589B-583B-4C47-A9D1-4AE174910EA1}" type="presParOf" srcId="{37CCF0DA-A1FA-42A3-A41D-BC3AC9964A9B}" destId="{04615A31-301F-4BA5-ACA8-5596A9D1995A}" srcOrd="0" destOrd="0" presId="urn:microsoft.com/office/officeart/2009/3/layout/StepUpProcess"/>
    <dgm:cxn modelId="{FB4CEAA5-CC7A-4FEE-969A-36F4AB19D465}" type="presParOf" srcId="{37CCF0DA-A1FA-42A3-A41D-BC3AC9964A9B}" destId="{417FCB77-FC2C-47F3-AF61-A63156C2B6E9}" srcOrd="1" destOrd="0" presId="urn:microsoft.com/office/officeart/2009/3/layout/StepUpProcess"/>
    <dgm:cxn modelId="{B8A708FE-82F2-41A2-A92A-243D78800A42}" type="presParOf" srcId="{37CCF0DA-A1FA-42A3-A41D-BC3AC9964A9B}" destId="{09BF0485-284C-4742-A216-1DA05100C9B8}" srcOrd="2" destOrd="0" presId="urn:microsoft.com/office/officeart/2009/3/layout/StepUpProcess"/>
    <dgm:cxn modelId="{5079BC64-968F-4743-80AC-F976EAE69102}" type="presParOf" srcId="{6DA8AF8D-BEF1-4481-BD25-FB599213BE88}" destId="{B2E9F8AE-EB74-47D6-A442-D78699F52ACB}" srcOrd="1" destOrd="0" presId="urn:microsoft.com/office/officeart/2009/3/layout/StepUpProcess"/>
    <dgm:cxn modelId="{4FFFA46A-55EE-4978-B345-1C0C2A265701}" type="presParOf" srcId="{B2E9F8AE-EB74-47D6-A442-D78699F52ACB}" destId="{77ABC7CF-228F-4D29-A9ED-79CAC2AC770B}" srcOrd="0" destOrd="0" presId="urn:microsoft.com/office/officeart/2009/3/layout/StepUpProcess"/>
    <dgm:cxn modelId="{F37E383B-43A6-4027-A7BE-EC1997AED620}" type="presParOf" srcId="{6DA8AF8D-BEF1-4481-BD25-FB599213BE88}" destId="{C80EFCFF-30B4-4744-8B8B-84956BF6D4A2}" srcOrd="2" destOrd="0" presId="urn:microsoft.com/office/officeart/2009/3/layout/StepUpProcess"/>
    <dgm:cxn modelId="{4B15FCC8-E622-4965-A775-53656AD3320C}" type="presParOf" srcId="{C80EFCFF-30B4-4744-8B8B-84956BF6D4A2}" destId="{F722D1F7-324E-4572-83DC-B387C58C1A3B}" srcOrd="0" destOrd="0" presId="urn:microsoft.com/office/officeart/2009/3/layout/StepUpProcess"/>
    <dgm:cxn modelId="{AAC06B7F-F0C1-4796-8710-A6C63C231694}" type="presParOf" srcId="{C80EFCFF-30B4-4744-8B8B-84956BF6D4A2}" destId="{6B045D0E-1296-45C6-991B-7283E2B1AA2F}" srcOrd="1" destOrd="0" presId="urn:microsoft.com/office/officeart/2009/3/layout/StepUpProcess"/>
    <dgm:cxn modelId="{B1201859-02A1-4865-A3E9-19589306E7CA}" type="presParOf" srcId="{C80EFCFF-30B4-4744-8B8B-84956BF6D4A2}" destId="{BA975A23-2C92-473D-AEFD-2D7FAC871849}" srcOrd="2" destOrd="0" presId="urn:microsoft.com/office/officeart/2009/3/layout/StepUpProcess"/>
    <dgm:cxn modelId="{08C94828-1607-4B17-B23F-B9A9AAFC3648}" type="presParOf" srcId="{6DA8AF8D-BEF1-4481-BD25-FB599213BE88}" destId="{2DEE8841-51A7-4AB7-A9D3-BF1253DA3466}" srcOrd="3" destOrd="0" presId="urn:microsoft.com/office/officeart/2009/3/layout/StepUpProcess"/>
    <dgm:cxn modelId="{FC2AC892-74AA-486F-BC1A-CD97728A2975}" type="presParOf" srcId="{2DEE8841-51A7-4AB7-A9D3-BF1253DA3466}" destId="{CA5FC603-B02D-437B-840B-9246B1A840C9}" srcOrd="0" destOrd="0" presId="urn:microsoft.com/office/officeart/2009/3/layout/StepUpProcess"/>
    <dgm:cxn modelId="{58A7F070-A03D-4633-966B-16F2BEDE7D02}" type="presParOf" srcId="{6DA8AF8D-BEF1-4481-BD25-FB599213BE88}" destId="{9D9047A5-DF86-4A8D-BB81-4AEAFD495307}" srcOrd="4" destOrd="0" presId="urn:microsoft.com/office/officeart/2009/3/layout/StepUpProcess"/>
    <dgm:cxn modelId="{D0DE612D-0A80-4566-A1A8-2EAD6107AF2B}" type="presParOf" srcId="{9D9047A5-DF86-4A8D-BB81-4AEAFD495307}" destId="{25430B76-7A43-48A5-9439-440118F2F15F}" srcOrd="0" destOrd="0" presId="urn:microsoft.com/office/officeart/2009/3/layout/StepUpProcess"/>
    <dgm:cxn modelId="{C2B2AF0E-4EC5-42B6-AFF7-3F9D32397248}" type="presParOf" srcId="{9D9047A5-DF86-4A8D-BB81-4AEAFD495307}" destId="{E7190433-1A84-468E-BCF0-6F4288719E1D}" srcOrd="1" destOrd="0" presId="urn:microsoft.com/office/officeart/2009/3/layout/StepUpProcess"/>
    <dgm:cxn modelId="{36478554-8907-4C4D-B4CB-52E1FBB6BB04}" type="presParOf" srcId="{9D9047A5-DF86-4A8D-BB81-4AEAFD495307}" destId="{F18C66F8-B035-4DD6-AFD2-465BA3BB66F6}" srcOrd="2" destOrd="0" presId="urn:microsoft.com/office/officeart/2009/3/layout/StepUpProcess"/>
    <dgm:cxn modelId="{CD9C7A79-58A3-48BF-B4CB-2C65240A293F}" type="presParOf" srcId="{6DA8AF8D-BEF1-4481-BD25-FB599213BE88}" destId="{123F9686-54F6-4E3E-98B7-E5885473E27D}" srcOrd="5" destOrd="0" presId="urn:microsoft.com/office/officeart/2009/3/layout/StepUpProcess"/>
    <dgm:cxn modelId="{B2B48948-D507-4A6C-AE7E-B45D716035A9}" type="presParOf" srcId="{123F9686-54F6-4E3E-98B7-E5885473E27D}" destId="{CB505E27-C2CF-4DA7-B25E-0CFD7060C917}" srcOrd="0" destOrd="0" presId="urn:microsoft.com/office/officeart/2009/3/layout/StepUpProcess"/>
    <dgm:cxn modelId="{A2731A12-8F86-4209-A36F-3819D4E8A5ED}" type="presParOf" srcId="{6DA8AF8D-BEF1-4481-BD25-FB599213BE88}" destId="{46985999-B13F-4143-A132-F32540346BD4}" srcOrd="6" destOrd="0" presId="urn:microsoft.com/office/officeart/2009/3/layout/StepUpProcess"/>
    <dgm:cxn modelId="{0FA19743-048C-418D-BEAE-FA31243C084D}" type="presParOf" srcId="{46985999-B13F-4143-A132-F32540346BD4}" destId="{F506D31D-0E35-4EAE-BD5A-22BA36398234}" srcOrd="0" destOrd="0" presId="urn:microsoft.com/office/officeart/2009/3/layout/StepUpProcess"/>
    <dgm:cxn modelId="{F4E16E7B-08E1-4430-998C-9CBFC2248D58}" type="presParOf" srcId="{46985999-B13F-4143-A132-F32540346BD4}" destId="{752A94EB-B359-4580-963E-F21AD53D0E57}" srcOrd="1" destOrd="0" presId="urn:microsoft.com/office/officeart/2009/3/layout/StepUpProcess"/>
    <dgm:cxn modelId="{982A6254-9E64-4EA4-885F-01C8D763755D}" type="presParOf" srcId="{46985999-B13F-4143-A132-F32540346BD4}" destId="{C256A0B9-D62B-4605-981D-F7768F353ABA}" srcOrd="2" destOrd="0" presId="urn:microsoft.com/office/officeart/2009/3/layout/StepUpProcess"/>
    <dgm:cxn modelId="{F3844429-B3C5-4334-84CC-8F96BA033FC3}" type="presParOf" srcId="{6DA8AF8D-BEF1-4481-BD25-FB599213BE88}" destId="{8D95F244-7FAE-4CC4-B592-EFA671ED46BC}" srcOrd="7" destOrd="0" presId="urn:microsoft.com/office/officeart/2009/3/layout/StepUpProcess"/>
    <dgm:cxn modelId="{69D3715A-BB16-41EF-80E6-B350D247D132}" type="presParOf" srcId="{8D95F244-7FAE-4CC4-B592-EFA671ED46BC}" destId="{E5862BD4-C63B-4812-AA9B-2D1C408FA673}" srcOrd="0" destOrd="0" presId="urn:microsoft.com/office/officeart/2009/3/layout/StepUpProcess"/>
    <dgm:cxn modelId="{A3F4271C-C71D-487D-B395-4EFBB0E52918}" type="presParOf" srcId="{6DA8AF8D-BEF1-4481-BD25-FB599213BE88}" destId="{D136354C-4319-46BE-9688-A780377A0287}" srcOrd="8" destOrd="0" presId="urn:microsoft.com/office/officeart/2009/3/layout/StepUpProcess"/>
    <dgm:cxn modelId="{895BA4C7-5E86-4AD5-8D56-25905045E2B9}" type="presParOf" srcId="{D136354C-4319-46BE-9688-A780377A0287}" destId="{A65FBEBC-A0E1-4C54-BB78-CCCF75A2B9B5}" srcOrd="0" destOrd="0" presId="urn:microsoft.com/office/officeart/2009/3/layout/StepUpProcess"/>
    <dgm:cxn modelId="{E043B463-7AAB-4280-8709-09DE8DFF439E}" type="presParOf" srcId="{D136354C-4319-46BE-9688-A780377A0287}" destId="{4B9722AB-353C-4894-AD93-7EE22F6739B7}" srcOrd="1" destOrd="0" presId="urn:microsoft.com/office/officeart/2009/3/layout/StepUpProcess"/>
  </dgm:cxnLst>
  <dgm:bg>
    <a:solidFill>
      <a:schemeClr val="accent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EF6531-1261-4AAE-BB9E-2E095F3072C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79EC2580-C9D8-447B-97E6-6244ED0E1547}">
      <dgm:prSet phldrT="[Metin]"/>
      <dgm:spPr/>
      <dgm:t>
        <a:bodyPr/>
        <a:lstStyle/>
        <a:p>
          <a:r>
            <a:rPr lang="tr-TR" dirty="0"/>
            <a:t>1-Araştırmanın modeli</a:t>
          </a:r>
          <a:endParaRPr lang="en-US" dirty="0"/>
        </a:p>
      </dgm:t>
    </dgm:pt>
    <dgm:pt modelId="{BBEBA32E-2D9C-4B9D-865F-395DD20892C1}" type="parTrans" cxnId="{E3DE5DF7-4849-47DD-9D5B-C0C9C398C6EA}">
      <dgm:prSet/>
      <dgm:spPr/>
      <dgm:t>
        <a:bodyPr/>
        <a:lstStyle/>
        <a:p>
          <a:endParaRPr lang="en-US"/>
        </a:p>
      </dgm:t>
    </dgm:pt>
    <dgm:pt modelId="{18F0AF4B-BBB0-4A97-9A4A-1584A0EF1561}" type="sibTrans" cxnId="{E3DE5DF7-4849-47DD-9D5B-C0C9C398C6EA}">
      <dgm:prSet/>
      <dgm:spPr/>
      <dgm:t>
        <a:bodyPr/>
        <a:lstStyle/>
        <a:p>
          <a:endParaRPr lang="en-US"/>
        </a:p>
      </dgm:t>
    </dgm:pt>
    <dgm:pt modelId="{644CAF40-3BB5-4271-A5D1-1B272A786ABB}">
      <dgm:prSet phldrT="[Metin]"/>
      <dgm:spPr/>
      <dgm:t>
        <a:bodyPr/>
        <a:lstStyle/>
        <a:p>
          <a:r>
            <a:rPr lang="tr-TR" dirty="0"/>
            <a:t>2- Araştırmanın hipotezleri</a:t>
          </a:r>
          <a:endParaRPr lang="en-US" dirty="0"/>
        </a:p>
      </dgm:t>
    </dgm:pt>
    <dgm:pt modelId="{348CDCE2-3833-4FB2-A47D-D3CB4D894C10}" type="parTrans" cxnId="{D7CB4DC5-75FC-4C4C-BF89-66D4DF723315}">
      <dgm:prSet/>
      <dgm:spPr/>
      <dgm:t>
        <a:bodyPr/>
        <a:lstStyle/>
        <a:p>
          <a:endParaRPr lang="en-US"/>
        </a:p>
      </dgm:t>
    </dgm:pt>
    <dgm:pt modelId="{3BAD76D0-B522-4A92-9EFF-30730FA731A4}" type="sibTrans" cxnId="{D7CB4DC5-75FC-4C4C-BF89-66D4DF723315}">
      <dgm:prSet/>
      <dgm:spPr/>
      <dgm:t>
        <a:bodyPr/>
        <a:lstStyle/>
        <a:p>
          <a:endParaRPr lang="en-US"/>
        </a:p>
      </dgm:t>
    </dgm:pt>
    <dgm:pt modelId="{1D2C6695-5E6F-4F8F-9F92-67865B4E948E}">
      <dgm:prSet phldrT="[Metin]"/>
      <dgm:spPr/>
      <dgm:t>
        <a:bodyPr/>
        <a:lstStyle/>
        <a:p>
          <a:r>
            <a:rPr lang="tr-TR" dirty="0"/>
            <a:t>3-Araştırmanın değişkenleri</a:t>
          </a:r>
          <a:endParaRPr lang="en-US" dirty="0"/>
        </a:p>
      </dgm:t>
    </dgm:pt>
    <dgm:pt modelId="{3894CC84-524B-4844-B2C3-D9503053471F}" type="parTrans" cxnId="{06827A68-508B-49B7-9ECC-85D026EA3FAC}">
      <dgm:prSet/>
      <dgm:spPr/>
      <dgm:t>
        <a:bodyPr/>
        <a:lstStyle/>
        <a:p>
          <a:endParaRPr lang="en-US"/>
        </a:p>
      </dgm:t>
    </dgm:pt>
    <dgm:pt modelId="{FC4C98FD-6BA3-4D59-AC70-10A0E24011B0}" type="sibTrans" cxnId="{06827A68-508B-49B7-9ECC-85D026EA3FAC}">
      <dgm:prSet/>
      <dgm:spPr/>
      <dgm:t>
        <a:bodyPr/>
        <a:lstStyle/>
        <a:p>
          <a:endParaRPr lang="en-US"/>
        </a:p>
      </dgm:t>
    </dgm:pt>
    <dgm:pt modelId="{6DB14C93-04E9-4E1E-ACD7-A87843B1374A}">
      <dgm:prSet phldrT="[Metin]"/>
      <dgm:spPr/>
      <dgm:t>
        <a:bodyPr/>
        <a:lstStyle/>
        <a:p>
          <a:r>
            <a:rPr lang="tr-TR" dirty="0"/>
            <a:t>4-Örnekleme süreci</a:t>
          </a:r>
          <a:endParaRPr lang="en-US" dirty="0"/>
        </a:p>
      </dgm:t>
    </dgm:pt>
    <dgm:pt modelId="{632EC647-0EA8-4A9C-BBD2-FA1B0D09D220}" type="parTrans" cxnId="{14E87E90-D539-4E36-8CCC-AD11ABBFA001}">
      <dgm:prSet/>
      <dgm:spPr/>
      <dgm:t>
        <a:bodyPr/>
        <a:lstStyle/>
        <a:p>
          <a:endParaRPr lang="en-US"/>
        </a:p>
      </dgm:t>
    </dgm:pt>
    <dgm:pt modelId="{7DC6C696-FF43-4516-B35E-0F3E3BCE1C57}" type="sibTrans" cxnId="{14E87E90-D539-4E36-8CCC-AD11ABBFA001}">
      <dgm:prSet/>
      <dgm:spPr/>
      <dgm:t>
        <a:bodyPr/>
        <a:lstStyle/>
        <a:p>
          <a:endParaRPr lang="en-US"/>
        </a:p>
      </dgm:t>
    </dgm:pt>
    <dgm:pt modelId="{68061516-C92B-4225-B46F-F8A4C8131722}">
      <dgm:prSet phldrT="[Metin]"/>
      <dgm:spPr/>
      <dgm:t>
        <a:bodyPr/>
        <a:lstStyle/>
        <a:p>
          <a:r>
            <a:rPr lang="tr-TR" dirty="0"/>
            <a:t>5- Veri toplama yöntemi</a:t>
          </a:r>
          <a:endParaRPr lang="en-US" dirty="0"/>
        </a:p>
      </dgm:t>
    </dgm:pt>
    <dgm:pt modelId="{3DA65FD2-D835-4F86-BB38-7391842D8A36}" type="parTrans" cxnId="{17C87F80-A599-4331-9379-1D80CFE8E08C}">
      <dgm:prSet/>
      <dgm:spPr/>
      <dgm:t>
        <a:bodyPr/>
        <a:lstStyle/>
        <a:p>
          <a:endParaRPr lang="en-US"/>
        </a:p>
      </dgm:t>
    </dgm:pt>
    <dgm:pt modelId="{C1417D75-1E54-4119-9881-CC6E263C6264}" type="sibTrans" cxnId="{17C87F80-A599-4331-9379-1D80CFE8E08C}">
      <dgm:prSet/>
      <dgm:spPr/>
      <dgm:t>
        <a:bodyPr/>
        <a:lstStyle/>
        <a:p>
          <a:endParaRPr lang="en-US"/>
        </a:p>
      </dgm:t>
    </dgm:pt>
    <dgm:pt modelId="{7284B4D6-0C50-45EE-A8A5-56F01B9B5FF8}">
      <dgm:prSet/>
      <dgm:spPr/>
      <dgm:t>
        <a:bodyPr/>
        <a:lstStyle/>
        <a:p>
          <a:r>
            <a:rPr lang="tr-TR" dirty="0"/>
            <a:t>6- Veri Değerlendirme tekniği</a:t>
          </a:r>
          <a:endParaRPr lang="en-US" dirty="0"/>
        </a:p>
      </dgm:t>
    </dgm:pt>
    <dgm:pt modelId="{2E62F0FD-7E04-43E0-9446-C512CD382FF4}" type="parTrans" cxnId="{64D974DA-A2AE-4DF0-8CE1-68ABCF8475EF}">
      <dgm:prSet/>
      <dgm:spPr/>
      <dgm:t>
        <a:bodyPr/>
        <a:lstStyle/>
        <a:p>
          <a:endParaRPr lang="en-US"/>
        </a:p>
      </dgm:t>
    </dgm:pt>
    <dgm:pt modelId="{9A6470F0-E1A1-4E92-B743-81A1C4469586}" type="sibTrans" cxnId="{64D974DA-A2AE-4DF0-8CE1-68ABCF8475EF}">
      <dgm:prSet/>
      <dgm:spPr/>
      <dgm:t>
        <a:bodyPr/>
        <a:lstStyle/>
        <a:p>
          <a:endParaRPr lang="en-US"/>
        </a:p>
      </dgm:t>
    </dgm:pt>
    <dgm:pt modelId="{2BB8CF2B-7E6E-4B70-9F4A-B0EFC3686A4D}">
      <dgm:prSet/>
      <dgm:spPr/>
      <dgm:t>
        <a:bodyPr/>
        <a:lstStyle/>
        <a:p>
          <a:r>
            <a:rPr lang="tr-TR" dirty="0"/>
            <a:t>7- Kullanılan ölçeklerin testi</a:t>
          </a:r>
          <a:endParaRPr lang="en-US" dirty="0"/>
        </a:p>
      </dgm:t>
    </dgm:pt>
    <dgm:pt modelId="{72C9010A-DBA8-4EB0-BC8D-646F96D918FA}" type="parTrans" cxnId="{EC6FD756-98A0-48C8-B6F1-9F6F064BDEB7}">
      <dgm:prSet/>
      <dgm:spPr/>
      <dgm:t>
        <a:bodyPr/>
        <a:lstStyle/>
        <a:p>
          <a:endParaRPr lang="en-US"/>
        </a:p>
      </dgm:t>
    </dgm:pt>
    <dgm:pt modelId="{1E6F6F05-9F13-4CD5-BD61-8F73213DF79E}" type="sibTrans" cxnId="{EC6FD756-98A0-48C8-B6F1-9F6F064BDEB7}">
      <dgm:prSet/>
      <dgm:spPr/>
      <dgm:t>
        <a:bodyPr/>
        <a:lstStyle/>
        <a:p>
          <a:endParaRPr lang="en-US"/>
        </a:p>
      </dgm:t>
    </dgm:pt>
    <dgm:pt modelId="{257633DD-C4F7-437F-992E-09611FDC7192}" type="pres">
      <dgm:prSet presAssocID="{A8EF6531-1261-4AAE-BB9E-2E095F3072CD}" presName="Name0" presStyleCnt="0">
        <dgm:presLayoutVars>
          <dgm:dir/>
          <dgm:resizeHandles val="exact"/>
        </dgm:presLayoutVars>
      </dgm:prSet>
      <dgm:spPr/>
    </dgm:pt>
    <dgm:pt modelId="{9767A3E5-391B-4FA8-9483-A099C9658751}" type="pres">
      <dgm:prSet presAssocID="{A8EF6531-1261-4AAE-BB9E-2E095F3072CD}" presName="cycle" presStyleCnt="0"/>
      <dgm:spPr/>
    </dgm:pt>
    <dgm:pt modelId="{90AA2AC3-2704-4884-8B33-15C2EB548B71}" type="pres">
      <dgm:prSet presAssocID="{79EC2580-C9D8-447B-97E6-6244ED0E1547}" presName="nodeFirstNode" presStyleLbl="node1" presStyleIdx="0" presStyleCnt="7">
        <dgm:presLayoutVars>
          <dgm:bulletEnabled val="1"/>
        </dgm:presLayoutVars>
      </dgm:prSet>
      <dgm:spPr/>
    </dgm:pt>
    <dgm:pt modelId="{9A7654D7-1C1B-4A7D-BFE7-87DE2637B2F7}" type="pres">
      <dgm:prSet presAssocID="{18F0AF4B-BBB0-4A97-9A4A-1584A0EF1561}" presName="sibTransFirstNode" presStyleLbl="bgShp" presStyleIdx="0" presStyleCnt="1"/>
      <dgm:spPr/>
    </dgm:pt>
    <dgm:pt modelId="{9192DCD1-24E6-46B0-AD2E-0D7C561D175B}" type="pres">
      <dgm:prSet presAssocID="{644CAF40-3BB5-4271-A5D1-1B272A786ABB}" presName="nodeFollowingNodes" presStyleLbl="node1" presStyleIdx="1" presStyleCnt="7">
        <dgm:presLayoutVars>
          <dgm:bulletEnabled val="1"/>
        </dgm:presLayoutVars>
      </dgm:prSet>
      <dgm:spPr/>
    </dgm:pt>
    <dgm:pt modelId="{F8517101-9ABF-425D-9935-C48A0750780E}" type="pres">
      <dgm:prSet presAssocID="{1D2C6695-5E6F-4F8F-9F92-67865B4E948E}" presName="nodeFollowingNodes" presStyleLbl="node1" presStyleIdx="2" presStyleCnt="7">
        <dgm:presLayoutVars>
          <dgm:bulletEnabled val="1"/>
        </dgm:presLayoutVars>
      </dgm:prSet>
      <dgm:spPr/>
    </dgm:pt>
    <dgm:pt modelId="{27F2F769-FCFD-4747-9FBA-6720F8040459}" type="pres">
      <dgm:prSet presAssocID="{6DB14C93-04E9-4E1E-ACD7-A87843B1374A}" presName="nodeFollowingNodes" presStyleLbl="node1" presStyleIdx="3" presStyleCnt="7">
        <dgm:presLayoutVars>
          <dgm:bulletEnabled val="1"/>
        </dgm:presLayoutVars>
      </dgm:prSet>
      <dgm:spPr/>
    </dgm:pt>
    <dgm:pt modelId="{285A598A-D105-4BD3-AE47-73BE468DB104}" type="pres">
      <dgm:prSet presAssocID="{68061516-C92B-4225-B46F-F8A4C8131722}" presName="nodeFollowingNodes" presStyleLbl="node1" presStyleIdx="4" presStyleCnt="7" custScaleX="98487" custScaleY="109412">
        <dgm:presLayoutVars>
          <dgm:bulletEnabled val="1"/>
        </dgm:presLayoutVars>
      </dgm:prSet>
      <dgm:spPr/>
    </dgm:pt>
    <dgm:pt modelId="{FCF5979B-B18A-4AEC-99D0-9F359A1E9D49}" type="pres">
      <dgm:prSet presAssocID="{7284B4D6-0C50-45EE-A8A5-56F01B9B5FF8}" presName="nodeFollowingNodes" presStyleLbl="node1" presStyleIdx="5" presStyleCnt="7">
        <dgm:presLayoutVars>
          <dgm:bulletEnabled val="1"/>
        </dgm:presLayoutVars>
      </dgm:prSet>
      <dgm:spPr/>
    </dgm:pt>
    <dgm:pt modelId="{350562C6-D3AC-4A33-8B35-72DC4627FFD1}" type="pres">
      <dgm:prSet presAssocID="{2BB8CF2B-7E6E-4B70-9F4A-B0EFC3686A4D}" presName="nodeFollowingNodes" presStyleLbl="node1" presStyleIdx="6" presStyleCnt="7">
        <dgm:presLayoutVars>
          <dgm:bulletEnabled val="1"/>
        </dgm:presLayoutVars>
      </dgm:prSet>
      <dgm:spPr/>
    </dgm:pt>
  </dgm:ptLst>
  <dgm:cxnLst>
    <dgm:cxn modelId="{DF7A1503-9AFC-4450-A26C-4CD9B11FD954}" type="presOf" srcId="{A8EF6531-1261-4AAE-BB9E-2E095F3072CD}" destId="{257633DD-C4F7-437F-992E-09611FDC7192}" srcOrd="0" destOrd="0" presId="urn:microsoft.com/office/officeart/2005/8/layout/cycle3"/>
    <dgm:cxn modelId="{B46CD317-650C-4D77-BFCA-64047C713002}" type="presOf" srcId="{2BB8CF2B-7E6E-4B70-9F4A-B0EFC3686A4D}" destId="{350562C6-D3AC-4A33-8B35-72DC4627FFD1}" srcOrd="0" destOrd="0" presId="urn:microsoft.com/office/officeart/2005/8/layout/cycle3"/>
    <dgm:cxn modelId="{B61CAB2B-A623-4ACD-BB5B-84B6A55D2DA6}" type="presOf" srcId="{18F0AF4B-BBB0-4A97-9A4A-1584A0EF1561}" destId="{9A7654D7-1C1B-4A7D-BFE7-87DE2637B2F7}" srcOrd="0" destOrd="0" presId="urn:microsoft.com/office/officeart/2005/8/layout/cycle3"/>
    <dgm:cxn modelId="{06827A68-508B-49B7-9ECC-85D026EA3FAC}" srcId="{A8EF6531-1261-4AAE-BB9E-2E095F3072CD}" destId="{1D2C6695-5E6F-4F8F-9F92-67865B4E948E}" srcOrd="2" destOrd="0" parTransId="{3894CC84-524B-4844-B2C3-D9503053471F}" sibTransId="{FC4C98FD-6BA3-4D59-AC70-10A0E24011B0}"/>
    <dgm:cxn modelId="{EC6FD756-98A0-48C8-B6F1-9F6F064BDEB7}" srcId="{A8EF6531-1261-4AAE-BB9E-2E095F3072CD}" destId="{2BB8CF2B-7E6E-4B70-9F4A-B0EFC3686A4D}" srcOrd="6" destOrd="0" parTransId="{72C9010A-DBA8-4EB0-BC8D-646F96D918FA}" sibTransId="{1E6F6F05-9F13-4CD5-BD61-8F73213DF79E}"/>
    <dgm:cxn modelId="{17C87F80-A599-4331-9379-1D80CFE8E08C}" srcId="{A8EF6531-1261-4AAE-BB9E-2E095F3072CD}" destId="{68061516-C92B-4225-B46F-F8A4C8131722}" srcOrd="4" destOrd="0" parTransId="{3DA65FD2-D835-4F86-BB38-7391842D8A36}" sibTransId="{C1417D75-1E54-4119-9881-CC6E263C6264}"/>
    <dgm:cxn modelId="{8F0DEA86-9C2F-4BCB-BEDA-B78F09A4A6FB}" type="presOf" srcId="{6DB14C93-04E9-4E1E-ACD7-A87843B1374A}" destId="{27F2F769-FCFD-4747-9FBA-6720F8040459}" srcOrd="0" destOrd="0" presId="urn:microsoft.com/office/officeart/2005/8/layout/cycle3"/>
    <dgm:cxn modelId="{14E87E90-D539-4E36-8CCC-AD11ABBFA001}" srcId="{A8EF6531-1261-4AAE-BB9E-2E095F3072CD}" destId="{6DB14C93-04E9-4E1E-ACD7-A87843B1374A}" srcOrd="3" destOrd="0" parTransId="{632EC647-0EA8-4A9C-BBD2-FA1B0D09D220}" sibTransId="{7DC6C696-FF43-4516-B35E-0F3E3BCE1C57}"/>
    <dgm:cxn modelId="{0413FA92-DD19-4135-8C87-943D00BD1182}" type="presOf" srcId="{1D2C6695-5E6F-4F8F-9F92-67865B4E948E}" destId="{F8517101-9ABF-425D-9935-C48A0750780E}" srcOrd="0" destOrd="0" presId="urn:microsoft.com/office/officeart/2005/8/layout/cycle3"/>
    <dgm:cxn modelId="{5F3EC397-0CD2-454D-ADD0-DE561C66F41A}" type="presOf" srcId="{68061516-C92B-4225-B46F-F8A4C8131722}" destId="{285A598A-D105-4BD3-AE47-73BE468DB104}" srcOrd="0" destOrd="0" presId="urn:microsoft.com/office/officeart/2005/8/layout/cycle3"/>
    <dgm:cxn modelId="{917047B8-C3FB-4089-8A5F-BBA63A272F9B}" type="presOf" srcId="{79EC2580-C9D8-447B-97E6-6244ED0E1547}" destId="{90AA2AC3-2704-4884-8B33-15C2EB548B71}" srcOrd="0" destOrd="0" presId="urn:microsoft.com/office/officeart/2005/8/layout/cycle3"/>
    <dgm:cxn modelId="{D7CB4DC5-75FC-4C4C-BF89-66D4DF723315}" srcId="{A8EF6531-1261-4AAE-BB9E-2E095F3072CD}" destId="{644CAF40-3BB5-4271-A5D1-1B272A786ABB}" srcOrd="1" destOrd="0" parTransId="{348CDCE2-3833-4FB2-A47D-D3CB4D894C10}" sibTransId="{3BAD76D0-B522-4A92-9EFF-30730FA731A4}"/>
    <dgm:cxn modelId="{F6C62DCD-AD5D-4694-B016-591FE95EE8CD}" type="presOf" srcId="{7284B4D6-0C50-45EE-A8A5-56F01B9B5FF8}" destId="{FCF5979B-B18A-4AEC-99D0-9F359A1E9D49}" srcOrd="0" destOrd="0" presId="urn:microsoft.com/office/officeart/2005/8/layout/cycle3"/>
    <dgm:cxn modelId="{64D974DA-A2AE-4DF0-8CE1-68ABCF8475EF}" srcId="{A8EF6531-1261-4AAE-BB9E-2E095F3072CD}" destId="{7284B4D6-0C50-45EE-A8A5-56F01B9B5FF8}" srcOrd="5" destOrd="0" parTransId="{2E62F0FD-7E04-43E0-9446-C512CD382FF4}" sibTransId="{9A6470F0-E1A1-4E92-B743-81A1C4469586}"/>
    <dgm:cxn modelId="{7E2E11F3-C7BB-4BB9-937F-A7BACCBBCE92}" type="presOf" srcId="{644CAF40-3BB5-4271-A5D1-1B272A786ABB}" destId="{9192DCD1-24E6-46B0-AD2E-0D7C561D175B}" srcOrd="0" destOrd="0" presId="urn:microsoft.com/office/officeart/2005/8/layout/cycle3"/>
    <dgm:cxn modelId="{E3DE5DF7-4849-47DD-9D5B-C0C9C398C6EA}" srcId="{A8EF6531-1261-4AAE-BB9E-2E095F3072CD}" destId="{79EC2580-C9D8-447B-97E6-6244ED0E1547}" srcOrd="0" destOrd="0" parTransId="{BBEBA32E-2D9C-4B9D-865F-395DD20892C1}" sibTransId="{18F0AF4B-BBB0-4A97-9A4A-1584A0EF1561}"/>
    <dgm:cxn modelId="{5FEE4408-7F80-4909-9F54-479C43DB2895}" type="presParOf" srcId="{257633DD-C4F7-437F-992E-09611FDC7192}" destId="{9767A3E5-391B-4FA8-9483-A099C9658751}" srcOrd="0" destOrd="0" presId="urn:microsoft.com/office/officeart/2005/8/layout/cycle3"/>
    <dgm:cxn modelId="{23691CB3-BD83-4E31-8178-8EAFEC352E75}" type="presParOf" srcId="{9767A3E5-391B-4FA8-9483-A099C9658751}" destId="{90AA2AC3-2704-4884-8B33-15C2EB548B71}" srcOrd="0" destOrd="0" presId="urn:microsoft.com/office/officeart/2005/8/layout/cycle3"/>
    <dgm:cxn modelId="{F5FF4F9B-99B1-4952-A6C9-15101B78972D}" type="presParOf" srcId="{9767A3E5-391B-4FA8-9483-A099C9658751}" destId="{9A7654D7-1C1B-4A7D-BFE7-87DE2637B2F7}" srcOrd="1" destOrd="0" presId="urn:microsoft.com/office/officeart/2005/8/layout/cycle3"/>
    <dgm:cxn modelId="{C3AEDB5A-FF95-4F01-8F67-0D5880B839A0}" type="presParOf" srcId="{9767A3E5-391B-4FA8-9483-A099C9658751}" destId="{9192DCD1-24E6-46B0-AD2E-0D7C561D175B}" srcOrd="2" destOrd="0" presId="urn:microsoft.com/office/officeart/2005/8/layout/cycle3"/>
    <dgm:cxn modelId="{AEFCC6BC-9927-4811-8EC1-0ABF28D396E2}" type="presParOf" srcId="{9767A3E5-391B-4FA8-9483-A099C9658751}" destId="{F8517101-9ABF-425D-9935-C48A0750780E}" srcOrd="3" destOrd="0" presId="urn:microsoft.com/office/officeart/2005/8/layout/cycle3"/>
    <dgm:cxn modelId="{021259EE-5916-42A4-885D-4B8109183378}" type="presParOf" srcId="{9767A3E5-391B-4FA8-9483-A099C9658751}" destId="{27F2F769-FCFD-4747-9FBA-6720F8040459}" srcOrd="4" destOrd="0" presId="urn:microsoft.com/office/officeart/2005/8/layout/cycle3"/>
    <dgm:cxn modelId="{65A50527-7A37-4167-822D-98D6A57B98BA}" type="presParOf" srcId="{9767A3E5-391B-4FA8-9483-A099C9658751}" destId="{285A598A-D105-4BD3-AE47-73BE468DB104}" srcOrd="5" destOrd="0" presId="urn:microsoft.com/office/officeart/2005/8/layout/cycle3"/>
    <dgm:cxn modelId="{06CE86E8-F804-4E5D-87CD-C683090AB4B7}" type="presParOf" srcId="{9767A3E5-391B-4FA8-9483-A099C9658751}" destId="{FCF5979B-B18A-4AEC-99D0-9F359A1E9D49}" srcOrd="6" destOrd="0" presId="urn:microsoft.com/office/officeart/2005/8/layout/cycle3"/>
    <dgm:cxn modelId="{97ED811A-A2B5-42AA-B0F6-C4E8EB575F62}" type="presParOf" srcId="{9767A3E5-391B-4FA8-9483-A099C9658751}" destId="{350562C6-D3AC-4A33-8B35-72DC4627FFD1}" srcOrd="7" destOrd="0" presId="urn:microsoft.com/office/officeart/2005/8/layout/cycle3"/>
  </dgm:cxnLst>
  <dgm:bg>
    <a:solidFill>
      <a:schemeClr val="accent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B1D979-B10B-45C9-AEE4-2277ACF6AFC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3A721042-1394-4C29-98CB-FC0E78BD273B}">
      <dgm:prSet custT="1"/>
      <dgm:spPr>
        <a:solidFill>
          <a:schemeClr val="accent3">
            <a:lumMod val="40000"/>
            <a:lumOff val="60000"/>
          </a:schemeClr>
        </a:solidFill>
      </dgm:spPr>
      <dgm:t>
        <a:bodyPr/>
        <a:lstStyle/>
        <a:p>
          <a:pPr rtl="0">
            <a:spcBef>
              <a:spcPts val="600"/>
            </a:spcBef>
            <a:spcAft>
              <a:spcPts val="600"/>
            </a:spcAft>
          </a:pPr>
          <a:r>
            <a:rPr lang="tr-TR" sz="2800" b="1" dirty="0">
              <a:solidFill>
                <a:srgbClr val="FF0000"/>
              </a:solidFill>
              <a:latin typeface="Comic Sans MS" panose="030F0702030302020204" pitchFamily="66" charset="0"/>
              <a:cs typeface="Arial" panose="020B0604020202020204" pitchFamily="34" charset="0"/>
            </a:rPr>
            <a:t>Teorik Altyapı</a:t>
          </a:r>
          <a:r>
            <a:rPr lang="tr-TR" sz="2800" b="1" dirty="0">
              <a:solidFill>
                <a:schemeClr val="tx1"/>
              </a:solidFill>
              <a:latin typeface="Comic Sans MS" panose="030F0702030302020204" pitchFamily="66" charset="0"/>
              <a:cs typeface="Arial" panose="020B0604020202020204" pitchFamily="34" charset="0"/>
            </a:rPr>
            <a:t>	                                                                                   </a:t>
          </a:r>
        </a:p>
      </dgm:t>
    </dgm:pt>
    <dgm:pt modelId="{5BFE5B7A-EA91-4772-91F9-F64818F0CCA2}" type="parTrans" cxnId="{E737D600-6C32-42F9-A151-A23A763382DE}">
      <dgm:prSet/>
      <dgm:spPr/>
      <dgm:t>
        <a:bodyPr/>
        <a:lstStyle/>
        <a:p>
          <a:pPr>
            <a:spcBef>
              <a:spcPts val="600"/>
            </a:spcBef>
            <a:spcAft>
              <a:spcPts val="600"/>
            </a:spcAft>
          </a:pPr>
          <a:endParaRPr lang="tr-TR" sz="2800" b="1" dirty="0">
            <a:solidFill>
              <a:schemeClr val="tx1"/>
            </a:solidFill>
            <a:latin typeface="Comic Sans MS" panose="030F0702030302020204" pitchFamily="66" charset="0"/>
            <a:cs typeface="Arial" panose="020B0604020202020204" pitchFamily="34" charset="0"/>
          </a:endParaRPr>
        </a:p>
      </dgm:t>
    </dgm:pt>
    <dgm:pt modelId="{352BA2D2-DBF6-4367-8C7A-79F56F4DDAEF}" type="sibTrans" cxnId="{E737D600-6C32-42F9-A151-A23A763382DE}">
      <dgm:prSet/>
      <dgm:spPr/>
      <dgm:t>
        <a:bodyPr/>
        <a:lstStyle/>
        <a:p>
          <a:pPr>
            <a:spcBef>
              <a:spcPts val="600"/>
            </a:spcBef>
            <a:spcAft>
              <a:spcPts val="600"/>
            </a:spcAft>
          </a:pPr>
          <a:endParaRPr lang="tr-TR" sz="2800" b="1" dirty="0">
            <a:solidFill>
              <a:schemeClr val="tx1"/>
            </a:solidFill>
            <a:latin typeface="Comic Sans MS" panose="030F0702030302020204" pitchFamily="66" charset="0"/>
            <a:cs typeface="Arial" panose="020B0604020202020204" pitchFamily="34" charset="0"/>
          </a:endParaRPr>
        </a:p>
      </dgm:t>
    </dgm:pt>
    <dgm:pt modelId="{F0B73B47-B529-4300-919C-84483BA73546}">
      <dgm:prSet custT="1"/>
      <dgm:spPr>
        <a:solidFill>
          <a:schemeClr val="accent6">
            <a:lumMod val="40000"/>
            <a:lumOff val="60000"/>
          </a:schemeClr>
        </a:solidFill>
      </dgm:spPr>
      <dgm:t>
        <a:bodyPr/>
        <a:lstStyle/>
        <a:p>
          <a:pPr rtl="0">
            <a:spcBef>
              <a:spcPts val="600"/>
            </a:spcBef>
            <a:spcAft>
              <a:spcPts val="600"/>
            </a:spcAft>
          </a:pPr>
          <a:r>
            <a:rPr lang="tr-TR" sz="2800" b="1" dirty="0">
              <a:solidFill>
                <a:srgbClr val="FF0000"/>
              </a:solidFill>
              <a:latin typeface="Comic Sans MS" pitchFamily="66" charset="0"/>
            </a:rPr>
            <a:t>SPSS Programına Giriş</a:t>
          </a:r>
          <a:r>
            <a:rPr lang="tr-TR" sz="2800" b="1" dirty="0">
              <a:solidFill>
                <a:schemeClr val="tx1"/>
              </a:solidFill>
              <a:latin typeface="Comic Sans MS" panose="030F0702030302020204" pitchFamily="66" charset="0"/>
              <a:cs typeface="Arial" panose="020B0604020202020204" pitchFamily="34" charset="0"/>
            </a:rPr>
            <a:t>	                                                                                                                </a:t>
          </a:r>
        </a:p>
      </dgm:t>
    </dgm:pt>
    <dgm:pt modelId="{2C1F6787-30D5-4953-88EB-FA4EFAF2441F}" type="parTrans" cxnId="{58E26B25-488D-407E-9DFC-2C61DF82EDF9}">
      <dgm:prSet/>
      <dgm:spPr/>
      <dgm:t>
        <a:bodyPr/>
        <a:lstStyle/>
        <a:p>
          <a:pPr>
            <a:spcBef>
              <a:spcPts val="600"/>
            </a:spcBef>
            <a:spcAft>
              <a:spcPts val="600"/>
            </a:spcAft>
          </a:pPr>
          <a:endParaRPr lang="tr-TR" sz="2800" b="1" dirty="0">
            <a:solidFill>
              <a:schemeClr val="tx1"/>
            </a:solidFill>
            <a:latin typeface="Comic Sans MS" panose="030F0702030302020204" pitchFamily="66" charset="0"/>
            <a:cs typeface="Arial" panose="020B0604020202020204" pitchFamily="34" charset="0"/>
          </a:endParaRPr>
        </a:p>
      </dgm:t>
    </dgm:pt>
    <dgm:pt modelId="{6240B370-5D30-4AF2-952E-7594E00FA4F9}" type="sibTrans" cxnId="{58E26B25-488D-407E-9DFC-2C61DF82EDF9}">
      <dgm:prSet/>
      <dgm:spPr/>
      <dgm:t>
        <a:bodyPr/>
        <a:lstStyle/>
        <a:p>
          <a:pPr>
            <a:spcBef>
              <a:spcPts val="600"/>
            </a:spcBef>
            <a:spcAft>
              <a:spcPts val="600"/>
            </a:spcAft>
          </a:pPr>
          <a:endParaRPr lang="tr-TR" sz="2800" b="1" dirty="0">
            <a:solidFill>
              <a:schemeClr val="tx1"/>
            </a:solidFill>
            <a:latin typeface="Comic Sans MS" panose="030F0702030302020204" pitchFamily="66" charset="0"/>
            <a:cs typeface="Arial" panose="020B0604020202020204" pitchFamily="34" charset="0"/>
          </a:endParaRPr>
        </a:p>
      </dgm:t>
    </dgm:pt>
    <dgm:pt modelId="{AAD32148-7E9C-4A7E-A78A-95EE2183CFE1}">
      <dgm:prSet custT="1"/>
      <dgm:spPr>
        <a:solidFill>
          <a:srgbClr val="ECB4E9"/>
        </a:solidFill>
      </dgm:spPr>
      <dgm:t>
        <a:bodyPr/>
        <a:lstStyle/>
        <a:p>
          <a:pPr rtl="0">
            <a:spcBef>
              <a:spcPts val="600"/>
            </a:spcBef>
            <a:spcAft>
              <a:spcPts val="600"/>
            </a:spcAft>
          </a:pPr>
          <a:r>
            <a:rPr lang="tr-TR" sz="2800" b="1" dirty="0">
              <a:solidFill>
                <a:schemeClr val="tx1"/>
              </a:solidFill>
              <a:latin typeface="Comic Sans MS" panose="030F0702030302020204" pitchFamily="66" charset="0"/>
              <a:cs typeface="Arial" panose="020B0604020202020204" pitchFamily="34" charset="0"/>
            </a:rPr>
            <a:t>Frekans Analizi ve Tanımlayıcı İstatistikler</a:t>
          </a:r>
        </a:p>
      </dgm:t>
    </dgm:pt>
    <dgm:pt modelId="{BD4CCE87-11AB-4C05-B0B2-90272317059A}" type="parTrans" cxnId="{6871EFA9-3454-49B6-8DA8-505933213D22}">
      <dgm:prSet/>
      <dgm:spPr/>
      <dgm:t>
        <a:bodyPr/>
        <a:lstStyle/>
        <a:p>
          <a:pPr>
            <a:spcBef>
              <a:spcPts val="600"/>
            </a:spcBef>
            <a:spcAft>
              <a:spcPts val="600"/>
            </a:spcAft>
          </a:pPr>
          <a:endParaRPr lang="tr-TR" sz="2800" b="1" dirty="0">
            <a:solidFill>
              <a:schemeClr val="tx1"/>
            </a:solidFill>
            <a:latin typeface="Comic Sans MS" panose="030F0702030302020204" pitchFamily="66" charset="0"/>
            <a:cs typeface="Arial" panose="020B0604020202020204" pitchFamily="34" charset="0"/>
          </a:endParaRPr>
        </a:p>
      </dgm:t>
    </dgm:pt>
    <dgm:pt modelId="{78AFDB0E-8EEF-4AFF-83D5-81418A1C4694}" type="sibTrans" cxnId="{6871EFA9-3454-49B6-8DA8-505933213D22}">
      <dgm:prSet/>
      <dgm:spPr/>
      <dgm:t>
        <a:bodyPr/>
        <a:lstStyle/>
        <a:p>
          <a:pPr>
            <a:spcBef>
              <a:spcPts val="600"/>
            </a:spcBef>
            <a:spcAft>
              <a:spcPts val="600"/>
            </a:spcAft>
          </a:pPr>
          <a:endParaRPr lang="tr-TR" sz="2800" b="1" dirty="0">
            <a:solidFill>
              <a:schemeClr val="tx1"/>
            </a:solidFill>
            <a:latin typeface="Comic Sans MS" panose="030F0702030302020204" pitchFamily="66" charset="0"/>
            <a:cs typeface="Arial" panose="020B0604020202020204" pitchFamily="34" charset="0"/>
          </a:endParaRPr>
        </a:p>
      </dgm:t>
    </dgm:pt>
    <dgm:pt modelId="{4ED36685-1254-4F4F-AE8A-0B3AE10EBABC}">
      <dgm:prSet custT="1"/>
      <dgm:spPr>
        <a:solidFill>
          <a:schemeClr val="tx2">
            <a:lumMod val="40000"/>
            <a:lumOff val="60000"/>
          </a:schemeClr>
        </a:solidFill>
      </dgm:spPr>
      <dgm:t>
        <a:bodyPr/>
        <a:lstStyle/>
        <a:p>
          <a:pPr rtl="0">
            <a:spcBef>
              <a:spcPts val="600"/>
            </a:spcBef>
            <a:spcAft>
              <a:spcPts val="600"/>
            </a:spcAft>
          </a:pPr>
          <a:r>
            <a:rPr lang="tr-TR" sz="2800" b="1" dirty="0">
              <a:solidFill>
                <a:schemeClr val="tx1"/>
              </a:solidFill>
              <a:latin typeface="Comic Sans MS" pitchFamily="66" charset="0"/>
            </a:rPr>
            <a:t>Regresyon Analizi</a:t>
          </a:r>
          <a:endParaRPr lang="tr-TR" sz="2800" b="1" dirty="0">
            <a:solidFill>
              <a:schemeClr val="tx1"/>
            </a:solidFill>
            <a:latin typeface="Comic Sans MS" panose="030F0702030302020204" pitchFamily="66" charset="0"/>
            <a:cs typeface="Arial" panose="020B0604020202020204" pitchFamily="34" charset="0"/>
          </a:endParaRPr>
        </a:p>
      </dgm:t>
    </dgm:pt>
    <dgm:pt modelId="{8A63F7DF-EE29-4A7C-B68A-3FD3590FA058}" type="parTrans" cxnId="{789F8A80-93A9-4798-AB18-5B036691C91B}">
      <dgm:prSet/>
      <dgm:spPr/>
      <dgm:t>
        <a:bodyPr/>
        <a:lstStyle/>
        <a:p>
          <a:pPr>
            <a:spcBef>
              <a:spcPts val="600"/>
            </a:spcBef>
            <a:spcAft>
              <a:spcPts val="600"/>
            </a:spcAft>
          </a:pPr>
          <a:endParaRPr lang="tr-TR" sz="2800" b="1" dirty="0">
            <a:solidFill>
              <a:schemeClr val="tx1"/>
            </a:solidFill>
            <a:latin typeface="Comic Sans MS" panose="030F0702030302020204" pitchFamily="66" charset="0"/>
            <a:cs typeface="Arial" panose="020B0604020202020204" pitchFamily="34" charset="0"/>
          </a:endParaRPr>
        </a:p>
      </dgm:t>
    </dgm:pt>
    <dgm:pt modelId="{87B6F3F0-E0B7-4D55-BA2F-0C0D3D6DDE2C}" type="sibTrans" cxnId="{789F8A80-93A9-4798-AB18-5B036691C91B}">
      <dgm:prSet/>
      <dgm:spPr/>
      <dgm:t>
        <a:bodyPr/>
        <a:lstStyle/>
        <a:p>
          <a:pPr>
            <a:spcBef>
              <a:spcPts val="600"/>
            </a:spcBef>
            <a:spcAft>
              <a:spcPts val="600"/>
            </a:spcAft>
          </a:pPr>
          <a:endParaRPr lang="tr-TR" sz="2800" b="1" dirty="0">
            <a:solidFill>
              <a:schemeClr val="tx1"/>
            </a:solidFill>
            <a:latin typeface="Comic Sans MS" panose="030F0702030302020204" pitchFamily="66" charset="0"/>
            <a:cs typeface="Arial" panose="020B0604020202020204" pitchFamily="34" charset="0"/>
          </a:endParaRPr>
        </a:p>
      </dgm:t>
    </dgm:pt>
    <dgm:pt modelId="{E6156E0C-567C-405F-AA0B-02AF5EC74FA0}">
      <dgm:prSet custT="1"/>
      <dgm:spPr>
        <a:solidFill>
          <a:schemeClr val="accent6"/>
        </a:solidFill>
      </dgm:spPr>
      <dgm:t>
        <a:bodyPr/>
        <a:lstStyle/>
        <a:p>
          <a:pPr rtl="0">
            <a:spcBef>
              <a:spcPts val="600"/>
            </a:spcBef>
            <a:spcAft>
              <a:spcPts val="600"/>
            </a:spcAft>
          </a:pPr>
          <a:r>
            <a:rPr lang="tr-TR" sz="2800" b="1" dirty="0">
              <a:solidFill>
                <a:schemeClr val="tx1"/>
              </a:solidFill>
              <a:latin typeface="Comic Sans MS" pitchFamily="66" charset="0"/>
            </a:rPr>
            <a:t>t Testi ve ANOVA</a:t>
          </a:r>
          <a:endParaRPr lang="tr-TR" sz="2800" b="1" dirty="0">
            <a:solidFill>
              <a:schemeClr val="tx1"/>
            </a:solidFill>
            <a:latin typeface="Comic Sans MS" panose="030F0702030302020204" pitchFamily="66" charset="0"/>
            <a:cs typeface="Arial" panose="020B0604020202020204" pitchFamily="34" charset="0"/>
          </a:endParaRPr>
        </a:p>
      </dgm:t>
    </dgm:pt>
    <dgm:pt modelId="{1D530669-FC0A-45DE-AA99-C1C29739E816}" type="parTrans" cxnId="{B9E50938-69A1-4AE8-98AF-7824CD00B038}">
      <dgm:prSet/>
      <dgm:spPr/>
      <dgm:t>
        <a:bodyPr/>
        <a:lstStyle/>
        <a:p>
          <a:pPr>
            <a:spcBef>
              <a:spcPts val="600"/>
            </a:spcBef>
            <a:spcAft>
              <a:spcPts val="600"/>
            </a:spcAft>
          </a:pPr>
          <a:endParaRPr lang="tr-TR" sz="2800" b="1" dirty="0">
            <a:solidFill>
              <a:schemeClr val="tx1"/>
            </a:solidFill>
            <a:latin typeface="Comic Sans MS" panose="030F0702030302020204" pitchFamily="66" charset="0"/>
            <a:cs typeface="Arial" panose="020B0604020202020204" pitchFamily="34" charset="0"/>
          </a:endParaRPr>
        </a:p>
      </dgm:t>
    </dgm:pt>
    <dgm:pt modelId="{CAFCE984-FCD5-4109-8652-3AFD224773B9}" type="sibTrans" cxnId="{B9E50938-69A1-4AE8-98AF-7824CD00B038}">
      <dgm:prSet/>
      <dgm:spPr/>
      <dgm:t>
        <a:bodyPr/>
        <a:lstStyle/>
        <a:p>
          <a:pPr>
            <a:spcBef>
              <a:spcPts val="600"/>
            </a:spcBef>
            <a:spcAft>
              <a:spcPts val="600"/>
            </a:spcAft>
          </a:pPr>
          <a:endParaRPr lang="tr-TR" sz="2800" b="1" dirty="0">
            <a:solidFill>
              <a:schemeClr val="tx1"/>
            </a:solidFill>
            <a:latin typeface="Comic Sans MS" panose="030F0702030302020204" pitchFamily="66" charset="0"/>
            <a:cs typeface="Arial" panose="020B0604020202020204" pitchFamily="34" charset="0"/>
          </a:endParaRPr>
        </a:p>
      </dgm:t>
    </dgm:pt>
    <dgm:pt modelId="{66DA839D-1A8D-4134-8EBC-83B74E34E3BF}">
      <dgm:prSet custT="1"/>
      <dgm:spPr>
        <a:solidFill>
          <a:schemeClr val="accent3">
            <a:lumMod val="60000"/>
            <a:lumOff val="40000"/>
          </a:schemeClr>
        </a:solidFill>
      </dgm:spPr>
      <dgm:t>
        <a:bodyPr/>
        <a:lstStyle/>
        <a:p>
          <a:pPr rtl="0">
            <a:spcBef>
              <a:spcPts val="600"/>
            </a:spcBef>
            <a:spcAft>
              <a:spcPts val="600"/>
            </a:spcAft>
          </a:pPr>
          <a:r>
            <a:rPr lang="tr-TR" sz="2700" b="1" dirty="0">
              <a:solidFill>
                <a:schemeClr val="tx1"/>
              </a:solidFill>
              <a:latin typeface="Comic Sans MS" pitchFamily="66" charset="0"/>
            </a:rPr>
            <a:t>Güvenilirlik Analizi (</a:t>
          </a:r>
          <a:r>
            <a:rPr lang="tr-TR" sz="2700" b="1" dirty="0" err="1">
              <a:solidFill>
                <a:schemeClr val="tx1"/>
              </a:solidFill>
              <a:latin typeface="Comic Sans MS" pitchFamily="66" charset="0"/>
            </a:rPr>
            <a:t>Cronbach</a:t>
          </a:r>
          <a:r>
            <a:rPr lang="tr-TR" sz="2700" b="1" dirty="0">
              <a:solidFill>
                <a:schemeClr val="tx1"/>
              </a:solidFill>
              <a:latin typeface="Comic Sans MS" pitchFamily="66" charset="0"/>
            </a:rPr>
            <a:t> Alfa Katsayısı)</a:t>
          </a:r>
          <a:endParaRPr lang="tr-TR" sz="2700" b="1" dirty="0">
            <a:solidFill>
              <a:schemeClr val="tx1"/>
            </a:solidFill>
            <a:latin typeface="Comic Sans MS" panose="030F0702030302020204" pitchFamily="66" charset="0"/>
            <a:cs typeface="Arial" panose="020B0604020202020204" pitchFamily="34" charset="0"/>
          </a:endParaRPr>
        </a:p>
      </dgm:t>
    </dgm:pt>
    <dgm:pt modelId="{3F23DE09-5792-42AD-A85B-1F00072DA231}" type="parTrans" cxnId="{6A8209A4-DDFB-49D1-9645-86A5FAB8C407}">
      <dgm:prSet/>
      <dgm:spPr/>
      <dgm:t>
        <a:bodyPr/>
        <a:lstStyle/>
        <a:p>
          <a:pPr>
            <a:spcBef>
              <a:spcPts val="600"/>
            </a:spcBef>
            <a:spcAft>
              <a:spcPts val="600"/>
            </a:spcAft>
          </a:pPr>
          <a:endParaRPr lang="tr-TR" sz="2800" b="1">
            <a:solidFill>
              <a:schemeClr val="tx1"/>
            </a:solidFill>
            <a:latin typeface="Comic Sans MS" pitchFamily="66" charset="0"/>
          </a:endParaRPr>
        </a:p>
      </dgm:t>
    </dgm:pt>
    <dgm:pt modelId="{E53E7AE4-3DFD-4E06-999D-76D8F7999244}" type="sibTrans" cxnId="{6A8209A4-DDFB-49D1-9645-86A5FAB8C407}">
      <dgm:prSet/>
      <dgm:spPr/>
      <dgm:t>
        <a:bodyPr/>
        <a:lstStyle/>
        <a:p>
          <a:pPr>
            <a:spcBef>
              <a:spcPts val="600"/>
            </a:spcBef>
            <a:spcAft>
              <a:spcPts val="600"/>
            </a:spcAft>
          </a:pPr>
          <a:endParaRPr lang="tr-TR" sz="2800" b="1">
            <a:solidFill>
              <a:schemeClr val="tx1"/>
            </a:solidFill>
            <a:latin typeface="Comic Sans MS" pitchFamily="66" charset="0"/>
          </a:endParaRPr>
        </a:p>
      </dgm:t>
    </dgm:pt>
    <dgm:pt modelId="{214B670A-061D-422D-962C-226889D576A2}">
      <dgm:prSet custT="1"/>
      <dgm:spPr>
        <a:solidFill>
          <a:srgbClr val="FFFF00"/>
        </a:solidFill>
      </dgm:spPr>
      <dgm:t>
        <a:bodyPr/>
        <a:lstStyle/>
        <a:p>
          <a:pPr rtl="0">
            <a:spcBef>
              <a:spcPts val="600"/>
            </a:spcBef>
            <a:spcAft>
              <a:spcPts val="600"/>
            </a:spcAft>
          </a:pPr>
          <a:r>
            <a:rPr lang="tr-TR" sz="2800" b="1" dirty="0">
              <a:solidFill>
                <a:schemeClr val="tx1"/>
              </a:solidFill>
              <a:latin typeface="Comic Sans MS" pitchFamily="66" charset="0"/>
            </a:rPr>
            <a:t>Korelasyon Analizi</a:t>
          </a:r>
          <a:endParaRPr lang="tr-TR" sz="2800" b="1" dirty="0">
            <a:solidFill>
              <a:schemeClr val="tx1"/>
            </a:solidFill>
            <a:latin typeface="Comic Sans MS" panose="030F0702030302020204" pitchFamily="66" charset="0"/>
            <a:cs typeface="Arial" panose="020B0604020202020204" pitchFamily="34" charset="0"/>
          </a:endParaRPr>
        </a:p>
      </dgm:t>
    </dgm:pt>
    <dgm:pt modelId="{EAB1C8DA-2A82-4CEF-AC02-6EF02966108C}" type="parTrans" cxnId="{79D1549A-539B-4D12-BE33-8E36D6EB387C}">
      <dgm:prSet/>
      <dgm:spPr/>
      <dgm:t>
        <a:bodyPr/>
        <a:lstStyle/>
        <a:p>
          <a:pPr>
            <a:spcBef>
              <a:spcPts val="600"/>
            </a:spcBef>
            <a:spcAft>
              <a:spcPts val="600"/>
            </a:spcAft>
          </a:pPr>
          <a:endParaRPr lang="tr-TR" sz="2800" b="1">
            <a:solidFill>
              <a:schemeClr val="tx1"/>
            </a:solidFill>
            <a:latin typeface="Comic Sans MS" pitchFamily="66" charset="0"/>
          </a:endParaRPr>
        </a:p>
      </dgm:t>
    </dgm:pt>
    <dgm:pt modelId="{CF193453-C2FA-44A5-9484-F3F81EDD9739}" type="sibTrans" cxnId="{79D1549A-539B-4D12-BE33-8E36D6EB387C}">
      <dgm:prSet/>
      <dgm:spPr/>
      <dgm:t>
        <a:bodyPr/>
        <a:lstStyle/>
        <a:p>
          <a:pPr>
            <a:spcBef>
              <a:spcPts val="600"/>
            </a:spcBef>
            <a:spcAft>
              <a:spcPts val="600"/>
            </a:spcAft>
          </a:pPr>
          <a:endParaRPr lang="tr-TR" sz="2800" b="1">
            <a:solidFill>
              <a:schemeClr val="tx1"/>
            </a:solidFill>
            <a:latin typeface="Comic Sans MS" pitchFamily="66" charset="0"/>
          </a:endParaRPr>
        </a:p>
      </dgm:t>
    </dgm:pt>
    <dgm:pt modelId="{1E15F896-3F9F-4DD2-B69A-F517D42017B4}">
      <dgm:prSet custT="1"/>
      <dgm:spPr>
        <a:solidFill>
          <a:schemeClr val="tx2">
            <a:lumMod val="20000"/>
            <a:lumOff val="80000"/>
          </a:schemeClr>
        </a:solidFill>
      </dgm:spPr>
      <dgm:t>
        <a:bodyPr/>
        <a:lstStyle/>
        <a:p>
          <a:pPr>
            <a:spcBef>
              <a:spcPts val="600"/>
            </a:spcBef>
            <a:spcAft>
              <a:spcPts val="600"/>
            </a:spcAft>
          </a:pPr>
          <a:r>
            <a:rPr lang="tr-TR" sz="2800" b="1" dirty="0">
              <a:solidFill>
                <a:schemeClr val="tx1"/>
              </a:solidFill>
              <a:latin typeface="Comic Sans MS" pitchFamily="66" charset="0"/>
            </a:rPr>
            <a:t>Geçerlilik Analizi (Keşfedici Faktör Analizi)</a:t>
          </a:r>
        </a:p>
      </dgm:t>
    </dgm:pt>
    <dgm:pt modelId="{84D126D6-BE57-4C18-B0D9-7B217844DEBB}" type="parTrans" cxnId="{934CCAB4-D6F2-4DB6-8F0B-880DA6255B53}">
      <dgm:prSet/>
      <dgm:spPr/>
      <dgm:t>
        <a:bodyPr/>
        <a:lstStyle/>
        <a:p>
          <a:pPr>
            <a:spcBef>
              <a:spcPts val="600"/>
            </a:spcBef>
            <a:spcAft>
              <a:spcPts val="600"/>
            </a:spcAft>
          </a:pPr>
          <a:endParaRPr lang="tr-TR" sz="2800" b="1">
            <a:solidFill>
              <a:schemeClr val="tx1"/>
            </a:solidFill>
            <a:latin typeface="Comic Sans MS" pitchFamily="66" charset="0"/>
          </a:endParaRPr>
        </a:p>
      </dgm:t>
    </dgm:pt>
    <dgm:pt modelId="{C80CE775-CFA7-45E5-B805-203E3B726681}" type="sibTrans" cxnId="{934CCAB4-D6F2-4DB6-8F0B-880DA6255B53}">
      <dgm:prSet/>
      <dgm:spPr/>
      <dgm:t>
        <a:bodyPr/>
        <a:lstStyle/>
        <a:p>
          <a:pPr>
            <a:spcBef>
              <a:spcPts val="600"/>
            </a:spcBef>
            <a:spcAft>
              <a:spcPts val="600"/>
            </a:spcAft>
          </a:pPr>
          <a:endParaRPr lang="tr-TR" sz="2800" b="1">
            <a:solidFill>
              <a:schemeClr val="tx1"/>
            </a:solidFill>
            <a:latin typeface="Comic Sans MS" pitchFamily="66" charset="0"/>
          </a:endParaRPr>
        </a:p>
      </dgm:t>
    </dgm:pt>
    <dgm:pt modelId="{19915FF4-27AD-4502-B889-4C7636693AC0}" type="pres">
      <dgm:prSet presAssocID="{16B1D979-B10B-45C9-AEE4-2277ACF6AFC4}" presName="linear" presStyleCnt="0">
        <dgm:presLayoutVars>
          <dgm:animLvl val="lvl"/>
          <dgm:resizeHandles val="exact"/>
        </dgm:presLayoutVars>
      </dgm:prSet>
      <dgm:spPr/>
    </dgm:pt>
    <dgm:pt modelId="{7E856F87-EA29-451E-9023-CBFA1A668FA7}" type="pres">
      <dgm:prSet presAssocID="{3A721042-1394-4C29-98CB-FC0E78BD273B}" presName="parentText" presStyleLbl="node1" presStyleIdx="0" presStyleCnt="8" custLinFactY="1454" custLinFactNeighborX="-1581" custLinFactNeighborY="100000">
        <dgm:presLayoutVars>
          <dgm:chMax val="0"/>
          <dgm:bulletEnabled val="1"/>
        </dgm:presLayoutVars>
      </dgm:prSet>
      <dgm:spPr/>
    </dgm:pt>
    <dgm:pt modelId="{42A5994B-99C1-41EB-A0D9-7FD3B60DD9E0}" type="pres">
      <dgm:prSet presAssocID="{352BA2D2-DBF6-4367-8C7A-79F56F4DDAEF}" presName="spacer" presStyleCnt="0"/>
      <dgm:spPr/>
    </dgm:pt>
    <dgm:pt modelId="{68F17B5B-BC8C-4D94-A0BD-E670472059DE}" type="pres">
      <dgm:prSet presAssocID="{F0B73B47-B529-4300-919C-84483BA73546}" presName="parentText" presStyleLbl="node1" presStyleIdx="1" presStyleCnt="8">
        <dgm:presLayoutVars>
          <dgm:chMax val="0"/>
          <dgm:bulletEnabled val="1"/>
        </dgm:presLayoutVars>
      </dgm:prSet>
      <dgm:spPr/>
    </dgm:pt>
    <dgm:pt modelId="{7BF4AA3F-C49E-49BF-B4BA-8B6BE74DD828}" type="pres">
      <dgm:prSet presAssocID="{6240B370-5D30-4AF2-952E-7594E00FA4F9}" presName="spacer" presStyleCnt="0"/>
      <dgm:spPr/>
    </dgm:pt>
    <dgm:pt modelId="{08EB2935-B563-4BE8-BEDF-644A2E81250A}" type="pres">
      <dgm:prSet presAssocID="{AAD32148-7E9C-4A7E-A78A-95EE2183CFE1}" presName="parentText" presStyleLbl="node1" presStyleIdx="2" presStyleCnt="8">
        <dgm:presLayoutVars>
          <dgm:chMax val="0"/>
          <dgm:bulletEnabled val="1"/>
        </dgm:presLayoutVars>
      </dgm:prSet>
      <dgm:spPr/>
    </dgm:pt>
    <dgm:pt modelId="{95EE73DC-A4B6-4B3D-8550-05426CC6A400}" type="pres">
      <dgm:prSet presAssocID="{78AFDB0E-8EEF-4AFF-83D5-81418A1C4694}" presName="spacer" presStyleCnt="0"/>
      <dgm:spPr/>
    </dgm:pt>
    <dgm:pt modelId="{EE7BEBD2-3E74-482F-BE42-99CCC9513FED}" type="pres">
      <dgm:prSet presAssocID="{1E15F896-3F9F-4DD2-B69A-F517D42017B4}" presName="parentText" presStyleLbl="node1" presStyleIdx="3" presStyleCnt="8">
        <dgm:presLayoutVars>
          <dgm:chMax val="0"/>
          <dgm:bulletEnabled val="1"/>
        </dgm:presLayoutVars>
      </dgm:prSet>
      <dgm:spPr/>
    </dgm:pt>
    <dgm:pt modelId="{6272CF41-AFE9-4526-9947-F6D6C0ECEC0F}" type="pres">
      <dgm:prSet presAssocID="{C80CE775-CFA7-45E5-B805-203E3B726681}" presName="spacer" presStyleCnt="0"/>
      <dgm:spPr/>
    </dgm:pt>
    <dgm:pt modelId="{7B88D196-51FD-47E8-B2EE-7AED08D187EA}" type="pres">
      <dgm:prSet presAssocID="{66DA839D-1A8D-4134-8EBC-83B74E34E3BF}" presName="parentText" presStyleLbl="node1" presStyleIdx="4" presStyleCnt="8">
        <dgm:presLayoutVars>
          <dgm:chMax val="0"/>
          <dgm:bulletEnabled val="1"/>
        </dgm:presLayoutVars>
      </dgm:prSet>
      <dgm:spPr/>
    </dgm:pt>
    <dgm:pt modelId="{A89737EB-1EF4-40FC-B6A9-5F58262DC807}" type="pres">
      <dgm:prSet presAssocID="{E53E7AE4-3DFD-4E06-999D-76D8F7999244}" presName="spacer" presStyleCnt="0"/>
      <dgm:spPr/>
    </dgm:pt>
    <dgm:pt modelId="{544C3BB2-4AA2-4E82-AC6C-575DDD4B0646}" type="pres">
      <dgm:prSet presAssocID="{214B670A-061D-422D-962C-226889D576A2}" presName="parentText" presStyleLbl="node1" presStyleIdx="5" presStyleCnt="8">
        <dgm:presLayoutVars>
          <dgm:chMax val="0"/>
          <dgm:bulletEnabled val="1"/>
        </dgm:presLayoutVars>
      </dgm:prSet>
      <dgm:spPr/>
    </dgm:pt>
    <dgm:pt modelId="{D88B14FE-0EE1-44FC-A7AE-A193FD529138}" type="pres">
      <dgm:prSet presAssocID="{CF193453-C2FA-44A5-9484-F3F81EDD9739}" presName="spacer" presStyleCnt="0"/>
      <dgm:spPr/>
    </dgm:pt>
    <dgm:pt modelId="{D4FD49C1-CAB3-42C3-B40D-096E9A4E123E}" type="pres">
      <dgm:prSet presAssocID="{4ED36685-1254-4F4F-AE8A-0B3AE10EBABC}" presName="parentText" presStyleLbl="node1" presStyleIdx="6" presStyleCnt="8">
        <dgm:presLayoutVars>
          <dgm:chMax val="0"/>
          <dgm:bulletEnabled val="1"/>
        </dgm:presLayoutVars>
      </dgm:prSet>
      <dgm:spPr/>
    </dgm:pt>
    <dgm:pt modelId="{DD9C3D72-75A3-454E-8E21-F91CC7E83772}" type="pres">
      <dgm:prSet presAssocID="{87B6F3F0-E0B7-4D55-BA2F-0C0D3D6DDE2C}" presName="spacer" presStyleCnt="0"/>
      <dgm:spPr/>
    </dgm:pt>
    <dgm:pt modelId="{9A5EC368-74EA-4825-A749-7632F2CDD1CC}" type="pres">
      <dgm:prSet presAssocID="{E6156E0C-567C-405F-AA0B-02AF5EC74FA0}" presName="parentText" presStyleLbl="node1" presStyleIdx="7" presStyleCnt="8">
        <dgm:presLayoutVars>
          <dgm:chMax val="0"/>
          <dgm:bulletEnabled val="1"/>
        </dgm:presLayoutVars>
      </dgm:prSet>
      <dgm:spPr/>
    </dgm:pt>
  </dgm:ptLst>
  <dgm:cxnLst>
    <dgm:cxn modelId="{E737D600-6C32-42F9-A151-A23A763382DE}" srcId="{16B1D979-B10B-45C9-AEE4-2277ACF6AFC4}" destId="{3A721042-1394-4C29-98CB-FC0E78BD273B}" srcOrd="0" destOrd="0" parTransId="{5BFE5B7A-EA91-4772-91F9-F64818F0CCA2}" sibTransId="{352BA2D2-DBF6-4367-8C7A-79F56F4DDAEF}"/>
    <dgm:cxn modelId="{5DF3CD0A-DFD4-44BA-ACF4-FD7DE64112E2}" type="presOf" srcId="{214B670A-061D-422D-962C-226889D576A2}" destId="{544C3BB2-4AA2-4E82-AC6C-575DDD4B0646}" srcOrd="0" destOrd="0" presId="urn:microsoft.com/office/officeart/2005/8/layout/vList2"/>
    <dgm:cxn modelId="{58E26B25-488D-407E-9DFC-2C61DF82EDF9}" srcId="{16B1D979-B10B-45C9-AEE4-2277ACF6AFC4}" destId="{F0B73B47-B529-4300-919C-84483BA73546}" srcOrd="1" destOrd="0" parTransId="{2C1F6787-30D5-4953-88EB-FA4EFAF2441F}" sibTransId="{6240B370-5D30-4AF2-952E-7594E00FA4F9}"/>
    <dgm:cxn modelId="{B9E50938-69A1-4AE8-98AF-7824CD00B038}" srcId="{16B1D979-B10B-45C9-AEE4-2277ACF6AFC4}" destId="{E6156E0C-567C-405F-AA0B-02AF5EC74FA0}" srcOrd="7" destOrd="0" parTransId="{1D530669-FC0A-45DE-AA99-C1C29739E816}" sibTransId="{CAFCE984-FCD5-4109-8652-3AFD224773B9}"/>
    <dgm:cxn modelId="{6057583B-9160-4207-8CBE-7E086590A2A1}" type="presOf" srcId="{AAD32148-7E9C-4A7E-A78A-95EE2183CFE1}" destId="{08EB2935-B563-4BE8-BEDF-644A2E81250A}" srcOrd="0" destOrd="0" presId="urn:microsoft.com/office/officeart/2005/8/layout/vList2"/>
    <dgm:cxn modelId="{BB102148-E8A4-4F97-9CE4-E162121CD532}" type="presOf" srcId="{F0B73B47-B529-4300-919C-84483BA73546}" destId="{68F17B5B-BC8C-4D94-A0BD-E670472059DE}" srcOrd="0" destOrd="0" presId="urn:microsoft.com/office/officeart/2005/8/layout/vList2"/>
    <dgm:cxn modelId="{EA9DFD53-EF1C-4A69-A808-374449B358D2}" type="presOf" srcId="{3A721042-1394-4C29-98CB-FC0E78BD273B}" destId="{7E856F87-EA29-451E-9023-CBFA1A668FA7}" srcOrd="0" destOrd="0" presId="urn:microsoft.com/office/officeart/2005/8/layout/vList2"/>
    <dgm:cxn modelId="{485B907F-5219-418B-ACE2-D7AFEF7EA88A}" type="presOf" srcId="{4ED36685-1254-4F4F-AE8A-0B3AE10EBABC}" destId="{D4FD49C1-CAB3-42C3-B40D-096E9A4E123E}" srcOrd="0" destOrd="0" presId="urn:microsoft.com/office/officeart/2005/8/layout/vList2"/>
    <dgm:cxn modelId="{789F8A80-93A9-4798-AB18-5B036691C91B}" srcId="{16B1D979-B10B-45C9-AEE4-2277ACF6AFC4}" destId="{4ED36685-1254-4F4F-AE8A-0B3AE10EBABC}" srcOrd="6" destOrd="0" parTransId="{8A63F7DF-EE29-4A7C-B68A-3FD3590FA058}" sibTransId="{87B6F3F0-E0B7-4D55-BA2F-0C0D3D6DDE2C}"/>
    <dgm:cxn modelId="{E878C98E-D12F-4CD3-B71F-36731ED4E580}" type="presOf" srcId="{1E15F896-3F9F-4DD2-B69A-F517D42017B4}" destId="{EE7BEBD2-3E74-482F-BE42-99CCC9513FED}" srcOrd="0" destOrd="0" presId="urn:microsoft.com/office/officeart/2005/8/layout/vList2"/>
    <dgm:cxn modelId="{79D1549A-539B-4D12-BE33-8E36D6EB387C}" srcId="{16B1D979-B10B-45C9-AEE4-2277ACF6AFC4}" destId="{214B670A-061D-422D-962C-226889D576A2}" srcOrd="5" destOrd="0" parTransId="{EAB1C8DA-2A82-4CEF-AC02-6EF02966108C}" sibTransId="{CF193453-C2FA-44A5-9484-F3F81EDD9739}"/>
    <dgm:cxn modelId="{6A8209A4-DDFB-49D1-9645-86A5FAB8C407}" srcId="{16B1D979-B10B-45C9-AEE4-2277ACF6AFC4}" destId="{66DA839D-1A8D-4134-8EBC-83B74E34E3BF}" srcOrd="4" destOrd="0" parTransId="{3F23DE09-5792-42AD-A85B-1F00072DA231}" sibTransId="{E53E7AE4-3DFD-4E06-999D-76D8F7999244}"/>
    <dgm:cxn modelId="{6871EFA9-3454-49B6-8DA8-505933213D22}" srcId="{16B1D979-B10B-45C9-AEE4-2277ACF6AFC4}" destId="{AAD32148-7E9C-4A7E-A78A-95EE2183CFE1}" srcOrd="2" destOrd="0" parTransId="{BD4CCE87-11AB-4C05-B0B2-90272317059A}" sibTransId="{78AFDB0E-8EEF-4AFF-83D5-81418A1C4694}"/>
    <dgm:cxn modelId="{934CCAB4-D6F2-4DB6-8F0B-880DA6255B53}" srcId="{16B1D979-B10B-45C9-AEE4-2277ACF6AFC4}" destId="{1E15F896-3F9F-4DD2-B69A-F517D42017B4}" srcOrd="3" destOrd="0" parTransId="{84D126D6-BE57-4C18-B0D9-7B217844DEBB}" sibTransId="{C80CE775-CFA7-45E5-B805-203E3B726681}"/>
    <dgm:cxn modelId="{B0CD5DCD-751C-41ED-9396-2820BB05F825}" type="presOf" srcId="{66DA839D-1A8D-4134-8EBC-83B74E34E3BF}" destId="{7B88D196-51FD-47E8-B2EE-7AED08D187EA}" srcOrd="0" destOrd="0" presId="urn:microsoft.com/office/officeart/2005/8/layout/vList2"/>
    <dgm:cxn modelId="{52957FDC-3D5F-4120-9F9A-19742A6F9EB8}" type="presOf" srcId="{16B1D979-B10B-45C9-AEE4-2277ACF6AFC4}" destId="{19915FF4-27AD-4502-B889-4C7636693AC0}" srcOrd="0" destOrd="0" presId="urn:microsoft.com/office/officeart/2005/8/layout/vList2"/>
    <dgm:cxn modelId="{708997FD-0A79-47BB-BC5D-06E0F310F345}" type="presOf" srcId="{E6156E0C-567C-405F-AA0B-02AF5EC74FA0}" destId="{9A5EC368-74EA-4825-A749-7632F2CDD1CC}" srcOrd="0" destOrd="0" presId="urn:microsoft.com/office/officeart/2005/8/layout/vList2"/>
    <dgm:cxn modelId="{656A32C1-70C6-4AA4-90D1-4744B76608EC}" type="presParOf" srcId="{19915FF4-27AD-4502-B889-4C7636693AC0}" destId="{7E856F87-EA29-451E-9023-CBFA1A668FA7}" srcOrd="0" destOrd="0" presId="urn:microsoft.com/office/officeart/2005/8/layout/vList2"/>
    <dgm:cxn modelId="{35126509-6555-4D4C-90E6-138E5D91811D}" type="presParOf" srcId="{19915FF4-27AD-4502-B889-4C7636693AC0}" destId="{42A5994B-99C1-41EB-A0D9-7FD3B60DD9E0}" srcOrd="1" destOrd="0" presId="urn:microsoft.com/office/officeart/2005/8/layout/vList2"/>
    <dgm:cxn modelId="{982D1D02-8C01-44D0-82D1-CD60F5828505}" type="presParOf" srcId="{19915FF4-27AD-4502-B889-4C7636693AC0}" destId="{68F17B5B-BC8C-4D94-A0BD-E670472059DE}" srcOrd="2" destOrd="0" presId="urn:microsoft.com/office/officeart/2005/8/layout/vList2"/>
    <dgm:cxn modelId="{0FF7CDD5-6FC5-4B9C-89CA-E163476CF869}" type="presParOf" srcId="{19915FF4-27AD-4502-B889-4C7636693AC0}" destId="{7BF4AA3F-C49E-49BF-B4BA-8B6BE74DD828}" srcOrd="3" destOrd="0" presId="urn:microsoft.com/office/officeart/2005/8/layout/vList2"/>
    <dgm:cxn modelId="{9B005E84-CCED-40A5-AD9D-2C643FEB65AB}" type="presParOf" srcId="{19915FF4-27AD-4502-B889-4C7636693AC0}" destId="{08EB2935-B563-4BE8-BEDF-644A2E81250A}" srcOrd="4" destOrd="0" presId="urn:microsoft.com/office/officeart/2005/8/layout/vList2"/>
    <dgm:cxn modelId="{851E12B3-94E3-41BB-ADF7-0D4AB63A5F63}" type="presParOf" srcId="{19915FF4-27AD-4502-B889-4C7636693AC0}" destId="{95EE73DC-A4B6-4B3D-8550-05426CC6A400}" srcOrd="5" destOrd="0" presId="urn:microsoft.com/office/officeart/2005/8/layout/vList2"/>
    <dgm:cxn modelId="{C32FAD11-D794-4E01-81A8-0B283D81F394}" type="presParOf" srcId="{19915FF4-27AD-4502-B889-4C7636693AC0}" destId="{EE7BEBD2-3E74-482F-BE42-99CCC9513FED}" srcOrd="6" destOrd="0" presId="urn:microsoft.com/office/officeart/2005/8/layout/vList2"/>
    <dgm:cxn modelId="{97DB8B54-DCD4-4B26-909C-17E86E308E6C}" type="presParOf" srcId="{19915FF4-27AD-4502-B889-4C7636693AC0}" destId="{6272CF41-AFE9-4526-9947-F6D6C0ECEC0F}" srcOrd="7" destOrd="0" presId="urn:microsoft.com/office/officeart/2005/8/layout/vList2"/>
    <dgm:cxn modelId="{B3D2514C-CFF5-4175-BB28-901D36EABC0B}" type="presParOf" srcId="{19915FF4-27AD-4502-B889-4C7636693AC0}" destId="{7B88D196-51FD-47E8-B2EE-7AED08D187EA}" srcOrd="8" destOrd="0" presId="urn:microsoft.com/office/officeart/2005/8/layout/vList2"/>
    <dgm:cxn modelId="{2FAB872C-3957-4BB9-8378-126306298EE5}" type="presParOf" srcId="{19915FF4-27AD-4502-B889-4C7636693AC0}" destId="{A89737EB-1EF4-40FC-B6A9-5F58262DC807}" srcOrd="9" destOrd="0" presId="urn:microsoft.com/office/officeart/2005/8/layout/vList2"/>
    <dgm:cxn modelId="{1E300E10-E65B-4702-BF28-FDC4D6CD1C45}" type="presParOf" srcId="{19915FF4-27AD-4502-B889-4C7636693AC0}" destId="{544C3BB2-4AA2-4E82-AC6C-575DDD4B0646}" srcOrd="10" destOrd="0" presId="urn:microsoft.com/office/officeart/2005/8/layout/vList2"/>
    <dgm:cxn modelId="{9110C009-AC77-4B5F-B728-44BFD5C1A11A}" type="presParOf" srcId="{19915FF4-27AD-4502-B889-4C7636693AC0}" destId="{D88B14FE-0EE1-44FC-A7AE-A193FD529138}" srcOrd="11" destOrd="0" presId="urn:microsoft.com/office/officeart/2005/8/layout/vList2"/>
    <dgm:cxn modelId="{DB903BE4-1B8D-49E7-9F34-AA4B0053AE90}" type="presParOf" srcId="{19915FF4-27AD-4502-B889-4C7636693AC0}" destId="{D4FD49C1-CAB3-42C3-B40D-096E9A4E123E}" srcOrd="12" destOrd="0" presId="urn:microsoft.com/office/officeart/2005/8/layout/vList2"/>
    <dgm:cxn modelId="{B72EA4A2-632B-4B60-9717-03BB2BEED734}" type="presParOf" srcId="{19915FF4-27AD-4502-B889-4C7636693AC0}" destId="{DD9C3D72-75A3-454E-8E21-F91CC7E83772}" srcOrd="13" destOrd="0" presId="urn:microsoft.com/office/officeart/2005/8/layout/vList2"/>
    <dgm:cxn modelId="{88D15317-1CE1-49FB-9CFF-6BB0E23ABD12}" type="presParOf" srcId="{19915FF4-27AD-4502-B889-4C7636693AC0}" destId="{9A5EC368-74EA-4825-A749-7632F2CDD1CC}"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BED4A7-6AAC-43F1-BD8B-E7147FCA4DE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88A5D27-2B8C-4EE4-B7A5-64B21B5B072D}">
      <dgm:prSet phldrT="[Metin]"/>
      <dgm:spPr/>
      <dgm:t>
        <a:bodyPr/>
        <a:lstStyle/>
        <a:p>
          <a:r>
            <a:rPr lang="tr-TR" dirty="0"/>
            <a:t>Betimleyici analiz</a:t>
          </a:r>
          <a:endParaRPr lang="en-US" dirty="0"/>
        </a:p>
      </dgm:t>
    </dgm:pt>
    <dgm:pt modelId="{28092525-424A-4485-820F-EED9F6822131}" type="parTrans" cxnId="{F299BB13-742A-4C5D-BD2E-7A159024DA8D}">
      <dgm:prSet/>
      <dgm:spPr/>
      <dgm:t>
        <a:bodyPr/>
        <a:lstStyle/>
        <a:p>
          <a:endParaRPr lang="en-US"/>
        </a:p>
      </dgm:t>
    </dgm:pt>
    <dgm:pt modelId="{5D4AE02D-1F5B-426C-9C7B-1CF093540E0F}" type="sibTrans" cxnId="{F299BB13-742A-4C5D-BD2E-7A159024DA8D}">
      <dgm:prSet/>
      <dgm:spPr/>
      <dgm:t>
        <a:bodyPr/>
        <a:lstStyle/>
        <a:p>
          <a:endParaRPr lang="en-US"/>
        </a:p>
      </dgm:t>
    </dgm:pt>
    <dgm:pt modelId="{B7A25EB6-A410-4B70-BF84-13280D323FD5}">
      <dgm:prSet phldrT="[Metin]"/>
      <dgm:spPr/>
      <dgm:t>
        <a:bodyPr/>
        <a:lstStyle/>
        <a:p>
          <a:r>
            <a:rPr lang="tr-TR" dirty="0"/>
            <a:t>Sonuç çıkarıcı analiz</a:t>
          </a:r>
          <a:endParaRPr lang="en-US" dirty="0"/>
        </a:p>
      </dgm:t>
    </dgm:pt>
    <dgm:pt modelId="{EEF56481-D9C4-461A-86C5-EA6EFF863F27}" type="parTrans" cxnId="{B8F6FDF0-4EA2-4AD6-9576-F5BA5F4C590D}">
      <dgm:prSet/>
      <dgm:spPr/>
      <dgm:t>
        <a:bodyPr/>
        <a:lstStyle/>
        <a:p>
          <a:endParaRPr lang="en-US"/>
        </a:p>
      </dgm:t>
    </dgm:pt>
    <dgm:pt modelId="{5326A210-5B51-4C78-BB30-235B7B6B04D5}" type="sibTrans" cxnId="{B8F6FDF0-4EA2-4AD6-9576-F5BA5F4C590D}">
      <dgm:prSet/>
      <dgm:spPr/>
      <dgm:t>
        <a:bodyPr/>
        <a:lstStyle/>
        <a:p>
          <a:endParaRPr lang="en-US"/>
        </a:p>
      </dgm:t>
    </dgm:pt>
    <dgm:pt modelId="{33536ABA-05E7-4055-980E-C3F8A9E981C7}">
      <dgm:prSet phldrT="[Metin]"/>
      <dgm:spPr/>
      <dgm:t>
        <a:bodyPr/>
        <a:lstStyle/>
        <a:p>
          <a:r>
            <a:rPr lang="tr-TR" dirty="0" err="1"/>
            <a:t>Yordayıcı</a:t>
          </a:r>
          <a:r>
            <a:rPr lang="tr-TR" dirty="0"/>
            <a:t> analizi</a:t>
          </a:r>
          <a:endParaRPr lang="en-US" dirty="0"/>
        </a:p>
      </dgm:t>
    </dgm:pt>
    <dgm:pt modelId="{C7F76A7C-7726-4313-99F2-D2585FC2B262}" type="parTrans" cxnId="{1A1A1B7F-E9B5-44FA-8FDA-BD91732A7F17}">
      <dgm:prSet/>
      <dgm:spPr/>
      <dgm:t>
        <a:bodyPr/>
        <a:lstStyle/>
        <a:p>
          <a:endParaRPr lang="en-US"/>
        </a:p>
      </dgm:t>
    </dgm:pt>
    <dgm:pt modelId="{124FD478-66F5-43CC-89F1-12017873B60A}" type="sibTrans" cxnId="{1A1A1B7F-E9B5-44FA-8FDA-BD91732A7F17}">
      <dgm:prSet/>
      <dgm:spPr/>
      <dgm:t>
        <a:bodyPr/>
        <a:lstStyle/>
        <a:p>
          <a:endParaRPr lang="en-US"/>
        </a:p>
      </dgm:t>
    </dgm:pt>
    <dgm:pt modelId="{2FD23D5B-CA92-485C-88B4-2C62857C08D5}">
      <dgm:prSet phldrT="[Metin]"/>
      <dgm:spPr/>
      <dgm:t>
        <a:bodyPr/>
        <a:lstStyle/>
        <a:p>
          <a:r>
            <a:rPr lang="tr-TR" dirty="0"/>
            <a:t>İlişkisel analiz</a:t>
          </a:r>
          <a:endParaRPr lang="en-US" dirty="0"/>
        </a:p>
      </dgm:t>
    </dgm:pt>
    <dgm:pt modelId="{575573C4-7076-4486-BC9C-090DE9B2245A}" type="parTrans" cxnId="{D667B960-116F-475A-8CF4-47D539C40E8F}">
      <dgm:prSet/>
      <dgm:spPr/>
      <dgm:t>
        <a:bodyPr/>
        <a:lstStyle/>
        <a:p>
          <a:endParaRPr lang="en-US"/>
        </a:p>
      </dgm:t>
    </dgm:pt>
    <dgm:pt modelId="{CB6B0B0C-E65B-42AD-99BD-F69822F9F190}" type="sibTrans" cxnId="{D667B960-116F-475A-8CF4-47D539C40E8F}">
      <dgm:prSet/>
      <dgm:spPr/>
      <dgm:t>
        <a:bodyPr/>
        <a:lstStyle/>
        <a:p>
          <a:endParaRPr lang="en-US"/>
        </a:p>
      </dgm:t>
    </dgm:pt>
    <dgm:pt modelId="{07B661B5-9491-4155-9593-B687AEE15645}">
      <dgm:prSet phldrT="[Metin]"/>
      <dgm:spPr/>
      <dgm:t>
        <a:bodyPr/>
        <a:lstStyle/>
        <a:p>
          <a:r>
            <a:rPr lang="tr-TR" dirty="0" err="1"/>
            <a:t>Yordayıcı</a:t>
          </a:r>
          <a:r>
            <a:rPr lang="tr-TR" dirty="0"/>
            <a:t> analiz</a:t>
          </a:r>
          <a:endParaRPr lang="en-US" dirty="0"/>
        </a:p>
      </dgm:t>
    </dgm:pt>
    <dgm:pt modelId="{56CA7E20-B1C5-4E45-85B4-20DBA956CED9}" type="parTrans" cxnId="{BD3D8C77-E7DF-40B4-B3D3-A11EE2685555}">
      <dgm:prSet/>
      <dgm:spPr/>
      <dgm:t>
        <a:bodyPr/>
        <a:lstStyle/>
        <a:p>
          <a:endParaRPr lang="en-US"/>
        </a:p>
      </dgm:t>
    </dgm:pt>
    <dgm:pt modelId="{2CAC1913-AB4F-45E0-B61A-240500C080D9}" type="sibTrans" cxnId="{BD3D8C77-E7DF-40B4-B3D3-A11EE2685555}">
      <dgm:prSet/>
      <dgm:spPr/>
      <dgm:t>
        <a:bodyPr/>
        <a:lstStyle/>
        <a:p>
          <a:endParaRPr lang="en-US"/>
        </a:p>
      </dgm:t>
    </dgm:pt>
    <dgm:pt modelId="{FB559D21-04A3-4CBC-AE75-9590605B970A}" type="pres">
      <dgm:prSet presAssocID="{09BED4A7-6AAC-43F1-BD8B-E7147FCA4DE1}" presName="diagram" presStyleCnt="0">
        <dgm:presLayoutVars>
          <dgm:dir/>
          <dgm:resizeHandles val="exact"/>
        </dgm:presLayoutVars>
      </dgm:prSet>
      <dgm:spPr/>
    </dgm:pt>
    <dgm:pt modelId="{19F02E45-BB98-4218-94C5-B96FD39EF38F}" type="pres">
      <dgm:prSet presAssocID="{A88A5D27-2B8C-4EE4-B7A5-64B21B5B072D}" presName="node" presStyleLbl="node1" presStyleIdx="0" presStyleCnt="5">
        <dgm:presLayoutVars>
          <dgm:bulletEnabled val="1"/>
        </dgm:presLayoutVars>
      </dgm:prSet>
      <dgm:spPr/>
    </dgm:pt>
    <dgm:pt modelId="{CF35C03B-F629-49B2-BBD0-E5B5F2AAFBB7}" type="pres">
      <dgm:prSet presAssocID="{5D4AE02D-1F5B-426C-9C7B-1CF093540E0F}" presName="sibTrans" presStyleCnt="0"/>
      <dgm:spPr/>
    </dgm:pt>
    <dgm:pt modelId="{129728E0-502C-4689-A5C5-B41734745F7D}" type="pres">
      <dgm:prSet presAssocID="{B7A25EB6-A410-4B70-BF84-13280D323FD5}" presName="node" presStyleLbl="node1" presStyleIdx="1" presStyleCnt="5">
        <dgm:presLayoutVars>
          <dgm:bulletEnabled val="1"/>
        </dgm:presLayoutVars>
      </dgm:prSet>
      <dgm:spPr/>
    </dgm:pt>
    <dgm:pt modelId="{24FAC40A-ADFF-4594-84B5-270E2199E6D2}" type="pres">
      <dgm:prSet presAssocID="{5326A210-5B51-4C78-BB30-235B7B6B04D5}" presName="sibTrans" presStyleCnt="0"/>
      <dgm:spPr/>
    </dgm:pt>
    <dgm:pt modelId="{C2184CB0-1869-4891-A581-A8A6A4E580BA}" type="pres">
      <dgm:prSet presAssocID="{33536ABA-05E7-4055-980E-C3F8A9E981C7}" presName="node" presStyleLbl="node1" presStyleIdx="2" presStyleCnt="5">
        <dgm:presLayoutVars>
          <dgm:bulletEnabled val="1"/>
        </dgm:presLayoutVars>
      </dgm:prSet>
      <dgm:spPr/>
    </dgm:pt>
    <dgm:pt modelId="{7E4212A2-D0CD-4A2D-B514-E6EDE1B06E44}" type="pres">
      <dgm:prSet presAssocID="{124FD478-66F5-43CC-89F1-12017873B60A}" presName="sibTrans" presStyleCnt="0"/>
      <dgm:spPr/>
    </dgm:pt>
    <dgm:pt modelId="{4670D291-D84C-404C-BBE1-953F8C64D7AE}" type="pres">
      <dgm:prSet presAssocID="{2FD23D5B-CA92-485C-88B4-2C62857C08D5}" presName="node" presStyleLbl="node1" presStyleIdx="3" presStyleCnt="5">
        <dgm:presLayoutVars>
          <dgm:bulletEnabled val="1"/>
        </dgm:presLayoutVars>
      </dgm:prSet>
      <dgm:spPr/>
    </dgm:pt>
    <dgm:pt modelId="{FA668964-0A8C-43B7-8C92-048EFAB87052}" type="pres">
      <dgm:prSet presAssocID="{CB6B0B0C-E65B-42AD-99BD-F69822F9F190}" presName="sibTrans" presStyleCnt="0"/>
      <dgm:spPr/>
    </dgm:pt>
    <dgm:pt modelId="{DC5F9784-D9E4-40DD-90A6-1AC53D310527}" type="pres">
      <dgm:prSet presAssocID="{07B661B5-9491-4155-9593-B687AEE15645}" presName="node" presStyleLbl="node1" presStyleIdx="4" presStyleCnt="5">
        <dgm:presLayoutVars>
          <dgm:bulletEnabled val="1"/>
        </dgm:presLayoutVars>
      </dgm:prSet>
      <dgm:spPr/>
    </dgm:pt>
  </dgm:ptLst>
  <dgm:cxnLst>
    <dgm:cxn modelId="{F299BB13-742A-4C5D-BD2E-7A159024DA8D}" srcId="{09BED4A7-6AAC-43F1-BD8B-E7147FCA4DE1}" destId="{A88A5D27-2B8C-4EE4-B7A5-64B21B5B072D}" srcOrd="0" destOrd="0" parTransId="{28092525-424A-4485-820F-EED9F6822131}" sibTransId="{5D4AE02D-1F5B-426C-9C7B-1CF093540E0F}"/>
    <dgm:cxn modelId="{0961F31B-8D27-429B-A223-79F61C6E37E8}" type="presOf" srcId="{33536ABA-05E7-4055-980E-C3F8A9E981C7}" destId="{C2184CB0-1869-4891-A581-A8A6A4E580BA}" srcOrd="0" destOrd="0" presId="urn:microsoft.com/office/officeart/2005/8/layout/default"/>
    <dgm:cxn modelId="{9FBAFA36-D6E8-4869-9459-71D06C297872}" type="presOf" srcId="{A88A5D27-2B8C-4EE4-B7A5-64B21B5B072D}" destId="{19F02E45-BB98-4218-94C5-B96FD39EF38F}" srcOrd="0" destOrd="0" presId="urn:microsoft.com/office/officeart/2005/8/layout/default"/>
    <dgm:cxn modelId="{D667B960-116F-475A-8CF4-47D539C40E8F}" srcId="{09BED4A7-6AAC-43F1-BD8B-E7147FCA4DE1}" destId="{2FD23D5B-CA92-485C-88B4-2C62857C08D5}" srcOrd="3" destOrd="0" parTransId="{575573C4-7076-4486-BC9C-090DE9B2245A}" sibTransId="{CB6B0B0C-E65B-42AD-99BD-F69822F9F190}"/>
    <dgm:cxn modelId="{BD3D8C77-E7DF-40B4-B3D3-A11EE2685555}" srcId="{09BED4A7-6AAC-43F1-BD8B-E7147FCA4DE1}" destId="{07B661B5-9491-4155-9593-B687AEE15645}" srcOrd="4" destOrd="0" parTransId="{56CA7E20-B1C5-4E45-85B4-20DBA956CED9}" sibTransId="{2CAC1913-AB4F-45E0-B61A-240500C080D9}"/>
    <dgm:cxn modelId="{1A1A1B7F-E9B5-44FA-8FDA-BD91732A7F17}" srcId="{09BED4A7-6AAC-43F1-BD8B-E7147FCA4DE1}" destId="{33536ABA-05E7-4055-980E-C3F8A9E981C7}" srcOrd="2" destOrd="0" parTransId="{C7F76A7C-7726-4313-99F2-D2585FC2B262}" sibTransId="{124FD478-66F5-43CC-89F1-12017873B60A}"/>
    <dgm:cxn modelId="{FC9D4996-DB1E-4568-A3F2-A6CCA031C947}" type="presOf" srcId="{07B661B5-9491-4155-9593-B687AEE15645}" destId="{DC5F9784-D9E4-40DD-90A6-1AC53D310527}" srcOrd="0" destOrd="0" presId="urn:microsoft.com/office/officeart/2005/8/layout/default"/>
    <dgm:cxn modelId="{B7F49AA7-56A0-4BE2-B09B-CAE131E625E8}" type="presOf" srcId="{B7A25EB6-A410-4B70-BF84-13280D323FD5}" destId="{129728E0-502C-4689-A5C5-B41734745F7D}" srcOrd="0" destOrd="0" presId="urn:microsoft.com/office/officeart/2005/8/layout/default"/>
    <dgm:cxn modelId="{CEDF7CE1-F89B-4843-BED5-28F14482A217}" type="presOf" srcId="{09BED4A7-6AAC-43F1-BD8B-E7147FCA4DE1}" destId="{FB559D21-04A3-4CBC-AE75-9590605B970A}" srcOrd="0" destOrd="0" presId="urn:microsoft.com/office/officeart/2005/8/layout/default"/>
    <dgm:cxn modelId="{B8F6FDF0-4EA2-4AD6-9576-F5BA5F4C590D}" srcId="{09BED4A7-6AAC-43F1-BD8B-E7147FCA4DE1}" destId="{B7A25EB6-A410-4B70-BF84-13280D323FD5}" srcOrd="1" destOrd="0" parTransId="{EEF56481-D9C4-461A-86C5-EA6EFF863F27}" sibTransId="{5326A210-5B51-4C78-BB30-235B7B6B04D5}"/>
    <dgm:cxn modelId="{1A6153F7-DB40-4B61-BFF6-BA94D6B858D3}" type="presOf" srcId="{2FD23D5B-CA92-485C-88B4-2C62857C08D5}" destId="{4670D291-D84C-404C-BBE1-953F8C64D7AE}" srcOrd="0" destOrd="0" presId="urn:microsoft.com/office/officeart/2005/8/layout/default"/>
    <dgm:cxn modelId="{BCFAE27F-B720-4233-BD56-552D49C84D62}" type="presParOf" srcId="{FB559D21-04A3-4CBC-AE75-9590605B970A}" destId="{19F02E45-BB98-4218-94C5-B96FD39EF38F}" srcOrd="0" destOrd="0" presId="urn:microsoft.com/office/officeart/2005/8/layout/default"/>
    <dgm:cxn modelId="{E6B2E34A-4164-48F6-9E1A-4441D2308650}" type="presParOf" srcId="{FB559D21-04A3-4CBC-AE75-9590605B970A}" destId="{CF35C03B-F629-49B2-BBD0-E5B5F2AAFBB7}" srcOrd="1" destOrd="0" presId="urn:microsoft.com/office/officeart/2005/8/layout/default"/>
    <dgm:cxn modelId="{C778FF2D-A634-4362-8FD7-9B0D10275B4F}" type="presParOf" srcId="{FB559D21-04A3-4CBC-AE75-9590605B970A}" destId="{129728E0-502C-4689-A5C5-B41734745F7D}" srcOrd="2" destOrd="0" presId="urn:microsoft.com/office/officeart/2005/8/layout/default"/>
    <dgm:cxn modelId="{6034F6CD-3A7B-4958-BEB7-FCE0DE088548}" type="presParOf" srcId="{FB559D21-04A3-4CBC-AE75-9590605B970A}" destId="{24FAC40A-ADFF-4594-84B5-270E2199E6D2}" srcOrd="3" destOrd="0" presId="urn:microsoft.com/office/officeart/2005/8/layout/default"/>
    <dgm:cxn modelId="{96FB7797-A4BE-40B1-8B19-F5EABC0BDE49}" type="presParOf" srcId="{FB559D21-04A3-4CBC-AE75-9590605B970A}" destId="{C2184CB0-1869-4891-A581-A8A6A4E580BA}" srcOrd="4" destOrd="0" presId="urn:microsoft.com/office/officeart/2005/8/layout/default"/>
    <dgm:cxn modelId="{AF004458-DA46-42B5-84FE-FC5818961628}" type="presParOf" srcId="{FB559D21-04A3-4CBC-AE75-9590605B970A}" destId="{7E4212A2-D0CD-4A2D-B514-E6EDE1B06E44}" srcOrd="5" destOrd="0" presId="urn:microsoft.com/office/officeart/2005/8/layout/default"/>
    <dgm:cxn modelId="{7B748298-D7E1-43ED-B686-8CF6CFFB5B85}" type="presParOf" srcId="{FB559D21-04A3-4CBC-AE75-9590605B970A}" destId="{4670D291-D84C-404C-BBE1-953F8C64D7AE}" srcOrd="6" destOrd="0" presId="urn:microsoft.com/office/officeart/2005/8/layout/default"/>
    <dgm:cxn modelId="{4404D5B5-E298-4D70-B4E9-99B0376AA801}" type="presParOf" srcId="{FB559D21-04A3-4CBC-AE75-9590605B970A}" destId="{FA668964-0A8C-43B7-8C92-048EFAB87052}" srcOrd="7" destOrd="0" presId="urn:microsoft.com/office/officeart/2005/8/layout/default"/>
    <dgm:cxn modelId="{0932B614-CC2F-4626-B7E8-F9F4F4A10227}" type="presParOf" srcId="{FB559D21-04A3-4CBC-AE75-9590605B970A}" destId="{DC5F9784-D9E4-40DD-90A6-1AC53D31052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15A31-301F-4BA5-ACA8-5596A9D1995A}">
      <dsp:nvSpPr>
        <dsp:cNvPr id="0" name=""/>
        <dsp:cNvSpPr/>
      </dsp:nvSpPr>
      <dsp:spPr>
        <a:xfrm rot="5400000">
          <a:off x="387510" y="1985930"/>
          <a:ext cx="1165208" cy="19388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7FCB77-FC2C-47F3-AF61-A63156C2B6E9}">
      <dsp:nvSpPr>
        <dsp:cNvPr id="0" name=""/>
        <dsp:cNvSpPr/>
      </dsp:nvSpPr>
      <dsp:spPr>
        <a:xfrm>
          <a:off x="193008" y="2565237"/>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kern="1200" dirty="0"/>
            <a:t>1- Araştırmanın amacı</a:t>
          </a:r>
          <a:endParaRPr lang="en-US" sz="2300" kern="1200" dirty="0"/>
        </a:p>
      </dsp:txBody>
      <dsp:txXfrm>
        <a:off x="193008" y="2565237"/>
        <a:ext cx="1750432" cy="1534356"/>
      </dsp:txXfrm>
    </dsp:sp>
    <dsp:sp modelId="{09BF0485-284C-4742-A216-1DA05100C9B8}">
      <dsp:nvSpPr>
        <dsp:cNvPr id="0" name=""/>
        <dsp:cNvSpPr/>
      </dsp:nvSpPr>
      <dsp:spPr>
        <a:xfrm>
          <a:off x="1613170" y="1843187"/>
          <a:ext cx="330270" cy="33027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22D1F7-324E-4572-83DC-B387C58C1A3B}">
      <dsp:nvSpPr>
        <dsp:cNvPr id="0" name=""/>
        <dsp:cNvSpPr/>
      </dsp:nvSpPr>
      <dsp:spPr>
        <a:xfrm rot="5400000">
          <a:off x="2530381" y="1455674"/>
          <a:ext cx="1165208" cy="19388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045D0E-1296-45C6-991B-7283E2B1AA2F}">
      <dsp:nvSpPr>
        <dsp:cNvPr id="0" name=""/>
        <dsp:cNvSpPr/>
      </dsp:nvSpPr>
      <dsp:spPr>
        <a:xfrm>
          <a:off x="2335879" y="2034982"/>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kern="1200" dirty="0"/>
            <a:t>2- Araştırmanın önemi</a:t>
          </a:r>
          <a:endParaRPr lang="en-US" sz="2300" kern="1200" dirty="0"/>
        </a:p>
      </dsp:txBody>
      <dsp:txXfrm>
        <a:off x="2335879" y="2034982"/>
        <a:ext cx="1750432" cy="1534356"/>
      </dsp:txXfrm>
    </dsp:sp>
    <dsp:sp modelId="{BA975A23-2C92-473D-AEFD-2D7FAC871849}">
      <dsp:nvSpPr>
        <dsp:cNvPr id="0" name=""/>
        <dsp:cNvSpPr/>
      </dsp:nvSpPr>
      <dsp:spPr>
        <a:xfrm>
          <a:off x="3756041" y="1312931"/>
          <a:ext cx="330270" cy="33027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430B76-7A43-48A5-9439-440118F2F15F}">
      <dsp:nvSpPr>
        <dsp:cNvPr id="0" name=""/>
        <dsp:cNvSpPr/>
      </dsp:nvSpPr>
      <dsp:spPr>
        <a:xfrm rot="5400000">
          <a:off x="4673253" y="925418"/>
          <a:ext cx="1165208" cy="19388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190433-1A84-468E-BCF0-6F4288719E1D}">
      <dsp:nvSpPr>
        <dsp:cNvPr id="0" name=""/>
        <dsp:cNvSpPr/>
      </dsp:nvSpPr>
      <dsp:spPr>
        <a:xfrm>
          <a:off x="4478750" y="1504726"/>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kern="1200" dirty="0"/>
            <a:t>3- Araştırmanın kapsamı</a:t>
          </a:r>
          <a:endParaRPr lang="en-US" sz="2300" kern="1200" dirty="0"/>
        </a:p>
      </dsp:txBody>
      <dsp:txXfrm>
        <a:off x="4478750" y="1504726"/>
        <a:ext cx="1750432" cy="1534356"/>
      </dsp:txXfrm>
    </dsp:sp>
    <dsp:sp modelId="{F18C66F8-B035-4DD6-AFD2-465BA3BB66F6}">
      <dsp:nvSpPr>
        <dsp:cNvPr id="0" name=""/>
        <dsp:cNvSpPr/>
      </dsp:nvSpPr>
      <dsp:spPr>
        <a:xfrm>
          <a:off x="5898912" y="782676"/>
          <a:ext cx="330270" cy="33027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06D31D-0E35-4EAE-BD5A-22BA36398234}">
      <dsp:nvSpPr>
        <dsp:cNvPr id="0" name=""/>
        <dsp:cNvSpPr/>
      </dsp:nvSpPr>
      <dsp:spPr>
        <a:xfrm rot="5400000">
          <a:off x="6816124" y="395163"/>
          <a:ext cx="1165208" cy="19388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2A94EB-B359-4580-963E-F21AD53D0E57}">
      <dsp:nvSpPr>
        <dsp:cNvPr id="0" name=""/>
        <dsp:cNvSpPr/>
      </dsp:nvSpPr>
      <dsp:spPr>
        <a:xfrm>
          <a:off x="6621621" y="974470"/>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kern="1200" dirty="0"/>
            <a:t>4- Araştırmanın Metodolojisi</a:t>
          </a:r>
          <a:endParaRPr lang="en-US" sz="2300" kern="1200" dirty="0"/>
        </a:p>
      </dsp:txBody>
      <dsp:txXfrm>
        <a:off x="6621621" y="974470"/>
        <a:ext cx="1750432" cy="1534356"/>
      </dsp:txXfrm>
    </dsp:sp>
    <dsp:sp modelId="{C256A0B9-D62B-4605-981D-F7768F353ABA}">
      <dsp:nvSpPr>
        <dsp:cNvPr id="0" name=""/>
        <dsp:cNvSpPr/>
      </dsp:nvSpPr>
      <dsp:spPr>
        <a:xfrm>
          <a:off x="8041783" y="252420"/>
          <a:ext cx="330270" cy="33027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5FBEBC-A0E1-4C54-BB78-CCCF75A2B9B5}">
      <dsp:nvSpPr>
        <dsp:cNvPr id="0" name=""/>
        <dsp:cNvSpPr/>
      </dsp:nvSpPr>
      <dsp:spPr>
        <a:xfrm rot="5400000">
          <a:off x="8958995" y="-135092"/>
          <a:ext cx="1165208" cy="19388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9722AB-353C-4894-AD93-7EE22F6739B7}">
      <dsp:nvSpPr>
        <dsp:cNvPr id="0" name=""/>
        <dsp:cNvSpPr/>
      </dsp:nvSpPr>
      <dsp:spPr>
        <a:xfrm>
          <a:off x="8764492" y="444215"/>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kern="1200" dirty="0"/>
            <a:t>5- Araştırmanın Bulguları</a:t>
          </a:r>
          <a:endParaRPr lang="en-US" sz="2300" kern="1200" dirty="0"/>
        </a:p>
      </dsp:txBody>
      <dsp:txXfrm>
        <a:off x="8764492" y="444215"/>
        <a:ext cx="1750432" cy="15343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654D7-1C1B-4A7D-BFE7-87DE2637B2F7}">
      <dsp:nvSpPr>
        <dsp:cNvPr id="0" name=""/>
        <dsp:cNvSpPr/>
      </dsp:nvSpPr>
      <dsp:spPr>
        <a:xfrm>
          <a:off x="3016303" y="-44008"/>
          <a:ext cx="4482993" cy="4482993"/>
        </a:xfrm>
        <a:prstGeom prst="circularArrow">
          <a:avLst>
            <a:gd name="adj1" fmla="val 5544"/>
            <a:gd name="adj2" fmla="val 330680"/>
            <a:gd name="adj3" fmla="val 14483691"/>
            <a:gd name="adj4" fmla="val 16968602"/>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AA2AC3-2704-4884-8B33-15C2EB548B71}">
      <dsp:nvSpPr>
        <dsp:cNvPr id="0" name=""/>
        <dsp:cNvSpPr/>
      </dsp:nvSpPr>
      <dsp:spPr>
        <a:xfrm>
          <a:off x="4544094" y="-15041"/>
          <a:ext cx="1427410" cy="7137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1-Araştırmanın modeli</a:t>
          </a:r>
          <a:endParaRPr lang="en-US" sz="1300" kern="1200" dirty="0"/>
        </a:p>
      </dsp:txBody>
      <dsp:txXfrm>
        <a:off x="4578934" y="19799"/>
        <a:ext cx="1357730" cy="644025"/>
      </dsp:txXfrm>
    </dsp:sp>
    <dsp:sp modelId="{9192DCD1-24E6-46B0-AD2E-0D7C561D175B}">
      <dsp:nvSpPr>
        <dsp:cNvPr id="0" name=""/>
        <dsp:cNvSpPr/>
      </dsp:nvSpPr>
      <dsp:spPr>
        <a:xfrm>
          <a:off x="6038741" y="704742"/>
          <a:ext cx="1427410" cy="7137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2- Araştırmanın hipotezleri</a:t>
          </a:r>
          <a:endParaRPr lang="en-US" sz="1300" kern="1200" dirty="0"/>
        </a:p>
      </dsp:txBody>
      <dsp:txXfrm>
        <a:off x="6073581" y="739582"/>
        <a:ext cx="1357730" cy="644025"/>
      </dsp:txXfrm>
    </dsp:sp>
    <dsp:sp modelId="{F8517101-9ABF-425D-9935-C48A0750780E}">
      <dsp:nvSpPr>
        <dsp:cNvPr id="0" name=""/>
        <dsp:cNvSpPr/>
      </dsp:nvSpPr>
      <dsp:spPr>
        <a:xfrm>
          <a:off x="6407888" y="2322081"/>
          <a:ext cx="1427410" cy="7137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3-Araştırmanın değişkenleri</a:t>
          </a:r>
          <a:endParaRPr lang="en-US" sz="1300" kern="1200" dirty="0"/>
        </a:p>
      </dsp:txBody>
      <dsp:txXfrm>
        <a:off x="6442728" y="2356921"/>
        <a:ext cx="1357730" cy="644025"/>
      </dsp:txXfrm>
    </dsp:sp>
    <dsp:sp modelId="{27F2F769-FCFD-4747-9FBA-6720F8040459}">
      <dsp:nvSpPr>
        <dsp:cNvPr id="0" name=""/>
        <dsp:cNvSpPr/>
      </dsp:nvSpPr>
      <dsp:spPr>
        <a:xfrm>
          <a:off x="5373560" y="3619087"/>
          <a:ext cx="1427410" cy="7137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4-Örnekleme süreci</a:t>
          </a:r>
          <a:endParaRPr lang="en-US" sz="1300" kern="1200" dirty="0"/>
        </a:p>
      </dsp:txBody>
      <dsp:txXfrm>
        <a:off x="5408400" y="3653927"/>
        <a:ext cx="1357730" cy="644025"/>
      </dsp:txXfrm>
    </dsp:sp>
    <dsp:sp modelId="{285A598A-D105-4BD3-AE47-73BE468DB104}">
      <dsp:nvSpPr>
        <dsp:cNvPr id="0" name=""/>
        <dsp:cNvSpPr/>
      </dsp:nvSpPr>
      <dsp:spPr>
        <a:xfrm>
          <a:off x="3725426" y="3585500"/>
          <a:ext cx="1405813" cy="7808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5- Veri toplama yöntemi</a:t>
          </a:r>
          <a:endParaRPr lang="en-US" sz="1300" kern="1200" dirty="0"/>
        </a:p>
      </dsp:txBody>
      <dsp:txXfrm>
        <a:off x="3763545" y="3623619"/>
        <a:ext cx="1329575" cy="704641"/>
      </dsp:txXfrm>
    </dsp:sp>
    <dsp:sp modelId="{FCF5979B-B18A-4AEC-99D0-9F359A1E9D49}">
      <dsp:nvSpPr>
        <dsp:cNvPr id="0" name=""/>
        <dsp:cNvSpPr/>
      </dsp:nvSpPr>
      <dsp:spPr>
        <a:xfrm>
          <a:off x="2680301" y="2322081"/>
          <a:ext cx="1427410" cy="7137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6- Veri Değerlendirme tekniği</a:t>
          </a:r>
          <a:endParaRPr lang="en-US" sz="1300" kern="1200" dirty="0"/>
        </a:p>
      </dsp:txBody>
      <dsp:txXfrm>
        <a:off x="2715141" y="2356921"/>
        <a:ext cx="1357730" cy="644025"/>
      </dsp:txXfrm>
    </dsp:sp>
    <dsp:sp modelId="{350562C6-D3AC-4A33-8B35-72DC4627FFD1}">
      <dsp:nvSpPr>
        <dsp:cNvPr id="0" name=""/>
        <dsp:cNvSpPr/>
      </dsp:nvSpPr>
      <dsp:spPr>
        <a:xfrm>
          <a:off x="3049448" y="704742"/>
          <a:ext cx="1427410" cy="7137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7- Kullanılan ölçeklerin testi</a:t>
          </a:r>
          <a:endParaRPr lang="en-US" sz="1300" kern="1200" dirty="0"/>
        </a:p>
      </dsp:txBody>
      <dsp:txXfrm>
        <a:off x="3084288" y="739582"/>
        <a:ext cx="1357730" cy="6440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56F87-EA29-451E-9023-CBFA1A668FA7}">
      <dsp:nvSpPr>
        <dsp:cNvPr id="0" name=""/>
        <dsp:cNvSpPr/>
      </dsp:nvSpPr>
      <dsp:spPr>
        <a:xfrm>
          <a:off x="0" y="20910"/>
          <a:ext cx="10515600" cy="534109"/>
        </a:xfrm>
        <a:prstGeom prst="round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ts val="600"/>
            </a:spcAft>
            <a:buNone/>
          </a:pPr>
          <a:r>
            <a:rPr lang="tr-TR" sz="2800" b="1" kern="1200" dirty="0">
              <a:solidFill>
                <a:srgbClr val="FF0000"/>
              </a:solidFill>
              <a:latin typeface="Comic Sans MS" panose="030F0702030302020204" pitchFamily="66" charset="0"/>
              <a:cs typeface="Arial" panose="020B0604020202020204" pitchFamily="34" charset="0"/>
            </a:rPr>
            <a:t>Teorik Altyapı</a:t>
          </a:r>
          <a:r>
            <a:rPr lang="tr-TR" sz="2800" b="1" kern="1200" dirty="0">
              <a:solidFill>
                <a:schemeClr val="tx1"/>
              </a:solidFill>
              <a:latin typeface="Comic Sans MS" panose="030F0702030302020204" pitchFamily="66" charset="0"/>
              <a:cs typeface="Arial" panose="020B0604020202020204" pitchFamily="34" charset="0"/>
            </a:rPr>
            <a:t>	                                                                                   </a:t>
          </a:r>
        </a:p>
      </dsp:txBody>
      <dsp:txXfrm>
        <a:off x="26073" y="46983"/>
        <a:ext cx="10463454" cy="481963"/>
      </dsp:txXfrm>
    </dsp:sp>
    <dsp:sp modelId="{68F17B5B-BC8C-4D94-A0BD-E670472059DE}">
      <dsp:nvSpPr>
        <dsp:cNvPr id="0" name=""/>
        <dsp:cNvSpPr/>
      </dsp:nvSpPr>
      <dsp:spPr>
        <a:xfrm>
          <a:off x="0" y="547254"/>
          <a:ext cx="10515600" cy="534109"/>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ts val="600"/>
            </a:spcAft>
            <a:buNone/>
          </a:pPr>
          <a:r>
            <a:rPr lang="tr-TR" sz="2800" b="1" kern="1200" dirty="0">
              <a:solidFill>
                <a:srgbClr val="FF0000"/>
              </a:solidFill>
              <a:latin typeface="Comic Sans MS" pitchFamily="66" charset="0"/>
            </a:rPr>
            <a:t>SPSS Programına Giriş</a:t>
          </a:r>
          <a:r>
            <a:rPr lang="tr-TR" sz="2800" b="1" kern="1200" dirty="0">
              <a:solidFill>
                <a:schemeClr val="tx1"/>
              </a:solidFill>
              <a:latin typeface="Comic Sans MS" panose="030F0702030302020204" pitchFamily="66" charset="0"/>
              <a:cs typeface="Arial" panose="020B0604020202020204" pitchFamily="34" charset="0"/>
            </a:rPr>
            <a:t>	                                                                                                                </a:t>
          </a:r>
        </a:p>
      </dsp:txBody>
      <dsp:txXfrm>
        <a:off x="26073" y="573327"/>
        <a:ext cx="10463454" cy="481963"/>
      </dsp:txXfrm>
    </dsp:sp>
    <dsp:sp modelId="{08EB2935-B563-4BE8-BEDF-644A2E81250A}">
      <dsp:nvSpPr>
        <dsp:cNvPr id="0" name=""/>
        <dsp:cNvSpPr/>
      </dsp:nvSpPr>
      <dsp:spPr>
        <a:xfrm>
          <a:off x="0" y="1091798"/>
          <a:ext cx="10515600" cy="534109"/>
        </a:xfrm>
        <a:prstGeom prst="roundRect">
          <a:avLst/>
        </a:prstGeom>
        <a:solidFill>
          <a:srgbClr val="ECB4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ts val="600"/>
            </a:spcAft>
            <a:buNone/>
          </a:pPr>
          <a:r>
            <a:rPr lang="tr-TR" sz="2800" b="1" kern="1200" dirty="0">
              <a:solidFill>
                <a:schemeClr val="tx1"/>
              </a:solidFill>
              <a:latin typeface="Comic Sans MS" panose="030F0702030302020204" pitchFamily="66" charset="0"/>
              <a:cs typeface="Arial" panose="020B0604020202020204" pitchFamily="34" charset="0"/>
            </a:rPr>
            <a:t>Frekans Analizi ve Tanımlayıcı İstatistikler</a:t>
          </a:r>
        </a:p>
      </dsp:txBody>
      <dsp:txXfrm>
        <a:off x="26073" y="1117871"/>
        <a:ext cx="10463454" cy="481963"/>
      </dsp:txXfrm>
    </dsp:sp>
    <dsp:sp modelId="{EE7BEBD2-3E74-482F-BE42-99CCC9513FED}">
      <dsp:nvSpPr>
        <dsp:cNvPr id="0" name=""/>
        <dsp:cNvSpPr/>
      </dsp:nvSpPr>
      <dsp:spPr>
        <a:xfrm>
          <a:off x="0" y="1636342"/>
          <a:ext cx="10515600" cy="534109"/>
        </a:xfrm>
        <a:prstGeom prst="round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ts val="600"/>
            </a:spcAft>
            <a:buNone/>
          </a:pPr>
          <a:r>
            <a:rPr lang="tr-TR" sz="2800" b="1" kern="1200" dirty="0">
              <a:solidFill>
                <a:schemeClr val="tx1"/>
              </a:solidFill>
              <a:latin typeface="Comic Sans MS" pitchFamily="66" charset="0"/>
            </a:rPr>
            <a:t>Geçerlilik Analizi (Keşfedici Faktör Analizi)</a:t>
          </a:r>
        </a:p>
      </dsp:txBody>
      <dsp:txXfrm>
        <a:off x="26073" y="1662415"/>
        <a:ext cx="10463454" cy="481963"/>
      </dsp:txXfrm>
    </dsp:sp>
    <dsp:sp modelId="{7B88D196-51FD-47E8-B2EE-7AED08D187EA}">
      <dsp:nvSpPr>
        <dsp:cNvPr id="0" name=""/>
        <dsp:cNvSpPr/>
      </dsp:nvSpPr>
      <dsp:spPr>
        <a:xfrm>
          <a:off x="0" y="2180886"/>
          <a:ext cx="10515600" cy="534109"/>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ts val="600"/>
            </a:spcAft>
            <a:buNone/>
          </a:pPr>
          <a:r>
            <a:rPr lang="tr-TR" sz="2700" b="1" kern="1200" dirty="0">
              <a:solidFill>
                <a:schemeClr val="tx1"/>
              </a:solidFill>
              <a:latin typeface="Comic Sans MS" pitchFamily="66" charset="0"/>
            </a:rPr>
            <a:t>Güvenilirlik Analizi (</a:t>
          </a:r>
          <a:r>
            <a:rPr lang="tr-TR" sz="2700" b="1" kern="1200" dirty="0" err="1">
              <a:solidFill>
                <a:schemeClr val="tx1"/>
              </a:solidFill>
              <a:latin typeface="Comic Sans MS" pitchFamily="66" charset="0"/>
            </a:rPr>
            <a:t>Cronbach</a:t>
          </a:r>
          <a:r>
            <a:rPr lang="tr-TR" sz="2700" b="1" kern="1200" dirty="0">
              <a:solidFill>
                <a:schemeClr val="tx1"/>
              </a:solidFill>
              <a:latin typeface="Comic Sans MS" pitchFamily="66" charset="0"/>
            </a:rPr>
            <a:t> Alfa Katsayısı)</a:t>
          </a:r>
          <a:endParaRPr lang="tr-TR" sz="2700" b="1" kern="1200" dirty="0">
            <a:solidFill>
              <a:schemeClr val="tx1"/>
            </a:solidFill>
            <a:latin typeface="Comic Sans MS" panose="030F0702030302020204" pitchFamily="66" charset="0"/>
            <a:cs typeface="Arial" panose="020B0604020202020204" pitchFamily="34" charset="0"/>
          </a:endParaRPr>
        </a:p>
      </dsp:txBody>
      <dsp:txXfrm>
        <a:off x="26073" y="2206959"/>
        <a:ext cx="10463454" cy="481963"/>
      </dsp:txXfrm>
    </dsp:sp>
    <dsp:sp modelId="{544C3BB2-4AA2-4E82-AC6C-575DDD4B0646}">
      <dsp:nvSpPr>
        <dsp:cNvPr id="0" name=""/>
        <dsp:cNvSpPr/>
      </dsp:nvSpPr>
      <dsp:spPr>
        <a:xfrm>
          <a:off x="0" y="2725430"/>
          <a:ext cx="10515600" cy="534109"/>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ts val="600"/>
            </a:spcAft>
            <a:buNone/>
          </a:pPr>
          <a:r>
            <a:rPr lang="tr-TR" sz="2800" b="1" kern="1200" dirty="0">
              <a:solidFill>
                <a:schemeClr val="tx1"/>
              </a:solidFill>
              <a:latin typeface="Comic Sans MS" pitchFamily="66" charset="0"/>
            </a:rPr>
            <a:t>Korelasyon Analizi</a:t>
          </a:r>
          <a:endParaRPr lang="tr-TR" sz="2800" b="1" kern="1200" dirty="0">
            <a:solidFill>
              <a:schemeClr val="tx1"/>
            </a:solidFill>
            <a:latin typeface="Comic Sans MS" panose="030F0702030302020204" pitchFamily="66" charset="0"/>
            <a:cs typeface="Arial" panose="020B0604020202020204" pitchFamily="34" charset="0"/>
          </a:endParaRPr>
        </a:p>
      </dsp:txBody>
      <dsp:txXfrm>
        <a:off x="26073" y="2751503"/>
        <a:ext cx="10463454" cy="481963"/>
      </dsp:txXfrm>
    </dsp:sp>
    <dsp:sp modelId="{D4FD49C1-CAB3-42C3-B40D-096E9A4E123E}">
      <dsp:nvSpPr>
        <dsp:cNvPr id="0" name=""/>
        <dsp:cNvSpPr/>
      </dsp:nvSpPr>
      <dsp:spPr>
        <a:xfrm>
          <a:off x="0" y="3269974"/>
          <a:ext cx="10515600" cy="534109"/>
        </a:xfrm>
        <a:prstGeom prst="round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ts val="600"/>
            </a:spcAft>
            <a:buNone/>
          </a:pPr>
          <a:r>
            <a:rPr lang="tr-TR" sz="2800" b="1" kern="1200" dirty="0">
              <a:solidFill>
                <a:schemeClr val="tx1"/>
              </a:solidFill>
              <a:latin typeface="Comic Sans MS" pitchFamily="66" charset="0"/>
            </a:rPr>
            <a:t>Regresyon Analizi</a:t>
          </a:r>
          <a:endParaRPr lang="tr-TR" sz="2800" b="1" kern="1200" dirty="0">
            <a:solidFill>
              <a:schemeClr val="tx1"/>
            </a:solidFill>
            <a:latin typeface="Comic Sans MS" panose="030F0702030302020204" pitchFamily="66" charset="0"/>
            <a:cs typeface="Arial" panose="020B0604020202020204" pitchFamily="34" charset="0"/>
          </a:endParaRPr>
        </a:p>
      </dsp:txBody>
      <dsp:txXfrm>
        <a:off x="26073" y="3296047"/>
        <a:ext cx="10463454" cy="481963"/>
      </dsp:txXfrm>
    </dsp:sp>
    <dsp:sp modelId="{9A5EC368-74EA-4825-A749-7632F2CDD1CC}">
      <dsp:nvSpPr>
        <dsp:cNvPr id="0" name=""/>
        <dsp:cNvSpPr/>
      </dsp:nvSpPr>
      <dsp:spPr>
        <a:xfrm>
          <a:off x="0" y="3814518"/>
          <a:ext cx="10515600" cy="534109"/>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ts val="600"/>
            </a:spcAft>
            <a:buNone/>
          </a:pPr>
          <a:r>
            <a:rPr lang="tr-TR" sz="2800" b="1" kern="1200" dirty="0">
              <a:solidFill>
                <a:schemeClr val="tx1"/>
              </a:solidFill>
              <a:latin typeface="Comic Sans MS" pitchFamily="66" charset="0"/>
            </a:rPr>
            <a:t>t Testi ve ANOVA</a:t>
          </a:r>
          <a:endParaRPr lang="tr-TR" sz="2800" b="1" kern="1200" dirty="0">
            <a:solidFill>
              <a:schemeClr val="tx1"/>
            </a:solidFill>
            <a:latin typeface="Comic Sans MS" panose="030F0702030302020204" pitchFamily="66" charset="0"/>
            <a:cs typeface="Arial" panose="020B0604020202020204" pitchFamily="34" charset="0"/>
          </a:endParaRPr>
        </a:p>
      </dsp:txBody>
      <dsp:txXfrm>
        <a:off x="26073" y="3840591"/>
        <a:ext cx="10463454" cy="4819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02E45-BB98-4218-94C5-B96FD39EF38F}">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tr-TR" sz="4300" kern="1200" dirty="0"/>
            <a:t>Betimleyici analiz</a:t>
          </a:r>
          <a:endParaRPr lang="en-US" sz="4300" kern="1200" dirty="0"/>
        </a:p>
      </dsp:txBody>
      <dsp:txXfrm>
        <a:off x="0" y="39687"/>
        <a:ext cx="3286125" cy="1971675"/>
      </dsp:txXfrm>
    </dsp:sp>
    <dsp:sp modelId="{129728E0-502C-4689-A5C5-B41734745F7D}">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tr-TR" sz="4300" kern="1200" dirty="0"/>
            <a:t>Sonuç çıkarıcı analiz</a:t>
          </a:r>
          <a:endParaRPr lang="en-US" sz="4300" kern="1200" dirty="0"/>
        </a:p>
      </dsp:txBody>
      <dsp:txXfrm>
        <a:off x="3614737" y="39687"/>
        <a:ext cx="3286125" cy="1971675"/>
      </dsp:txXfrm>
    </dsp:sp>
    <dsp:sp modelId="{C2184CB0-1869-4891-A581-A8A6A4E580BA}">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tr-TR" sz="4300" kern="1200" dirty="0" err="1"/>
            <a:t>Yordayıcı</a:t>
          </a:r>
          <a:r>
            <a:rPr lang="tr-TR" sz="4300" kern="1200" dirty="0"/>
            <a:t> analizi</a:t>
          </a:r>
          <a:endParaRPr lang="en-US" sz="4300" kern="1200" dirty="0"/>
        </a:p>
      </dsp:txBody>
      <dsp:txXfrm>
        <a:off x="7229475" y="39687"/>
        <a:ext cx="3286125" cy="1971675"/>
      </dsp:txXfrm>
    </dsp:sp>
    <dsp:sp modelId="{4670D291-D84C-404C-BBE1-953F8C64D7AE}">
      <dsp:nvSpPr>
        <dsp:cNvPr id="0" name=""/>
        <dsp:cNvSpPr/>
      </dsp:nvSpPr>
      <dsp:spPr>
        <a:xfrm>
          <a:off x="1807368"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tr-TR" sz="4300" kern="1200" dirty="0"/>
            <a:t>İlişkisel analiz</a:t>
          </a:r>
          <a:endParaRPr lang="en-US" sz="4300" kern="1200" dirty="0"/>
        </a:p>
      </dsp:txBody>
      <dsp:txXfrm>
        <a:off x="1807368" y="2339975"/>
        <a:ext cx="3286125" cy="1971675"/>
      </dsp:txXfrm>
    </dsp:sp>
    <dsp:sp modelId="{DC5F9784-D9E4-40DD-90A6-1AC53D310527}">
      <dsp:nvSpPr>
        <dsp:cNvPr id="0" name=""/>
        <dsp:cNvSpPr/>
      </dsp:nvSpPr>
      <dsp:spPr>
        <a:xfrm>
          <a:off x="5422106"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tr-TR" sz="4300" kern="1200" dirty="0" err="1"/>
            <a:t>Yordayıcı</a:t>
          </a:r>
          <a:r>
            <a:rPr lang="tr-TR" sz="4300" kern="1200" dirty="0"/>
            <a:t> analiz</a:t>
          </a:r>
          <a:endParaRPr lang="en-US" sz="4300" kern="1200" dirty="0"/>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132E09-E1B4-4E06-8519-0CC7945B5DD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AB425869-291A-4420-B145-8E903982C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6212071F-0704-456E-88AA-2DBFC13D3A91}"/>
              </a:ext>
            </a:extLst>
          </p:cNvPr>
          <p:cNvSpPr>
            <a:spLocks noGrp="1"/>
          </p:cNvSpPr>
          <p:nvPr>
            <p:ph type="dt" sz="half" idx="10"/>
          </p:nvPr>
        </p:nvSpPr>
        <p:spPr/>
        <p:txBody>
          <a:bodyPr/>
          <a:lstStyle/>
          <a:p>
            <a:fld id="{7014F632-249B-464C-B0AF-99EE47A303CE}" type="datetimeFigureOut">
              <a:rPr lang="en-US" smtClean="0"/>
              <a:t>4/19/2020</a:t>
            </a:fld>
            <a:endParaRPr lang="en-US"/>
          </a:p>
        </p:txBody>
      </p:sp>
      <p:sp>
        <p:nvSpPr>
          <p:cNvPr id="5" name="Alt Bilgi Yer Tutucusu 4">
            <a:extLst>
              <a:ext uri="{FF2B5EF4-FFF2-40B4-BE49-F238E27FC236}">
                <a16:creationId xmlns:a16="http://schemas.microsoft.com/office/drawing/2014/main" id="{25FBB87A-2DE1-4642-8273-CDF3ED1BFEF8}"/>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745D710F-99C6-4C35-8492-8443FA81C865}"/>
              </a:ext>
            </a:extLst>
          </p:cNvPr>
          <p:cNvSpPr>
            <a:spLocks noGrp="1"/>
          </p:cNvSpPr>
          <p:nvPr>
            <p:ph type="sldNum" sz="quarter" idx="12"/>
          </p:nvPr>
        </p:nvSpPr>
        <p:spPr/>
        <p:txBody>
          <a:bodyPr/>
          <a:lstStyle/>
          <a:p>
            <a:fld id="{F445697A-EB0B-43AD-82E9-C7708FC92045}" type="slidenum">
              <a:rPr lang="en-US" smtClean="0"/>
              <a:t>‹#›</a:t>
            </a:fld>
            <a:endParaRPr lang="en-US"/>
          </a:p>
        </p:txBody>
      </p:sp>
    </p:spTree>
    <p:extLst>
      <p:ext uri="{BB962C8B-B14F-4D97-AF65-F5344CB8AC3E}">
        <p14:creationId xmlns:p14="http://schemas.microsoft.com/office/powerpoint/2010/main" val="65359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9C9F35-E02D-4836-81C4-17A7C236333E}"/>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E1322C22-3EFB-4A15-99DF-E21B7A99289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94FF2A23-7654-44BE-8DB4-771E7A4B4445}"/>
              </a:ext>
            </a:extLst>
          </p:cNvPr>
          <p:cNvSpPr>
            <a:spLocks noGrp="1"/>
          </p:cNvSpPr>
          <p:nvPr>
            <p:ph type="dt" sz="half" idx="10"/>
          </p:nvPr>
        </p:nvSpPr>
        <p:spPr/>
        <p:txBody>
          <a:bodyPr/>
          <a:lstStyle/>
          <a:p>
            <a:fld id="{7014F632-249B-464C-B0AF-99EE47A303CE}" type="datetimeFigureOut">
              <a:rPr lang="en-US" smtClean="0"/>
              <a:t>4/19/2020</a:t>
            </a:fld>
            <a:endParaRPr lang="en-US"/>
          </a:p>
        </p:txBody>
      </p:sp>
      <p:sp>
        <p:nvSpPr>
          <p:cNvPr id="5" name="Alt Bilgi Yer Tutucusu 4">
            <a:extLst>
              <a:ext uri="{FF2B5EF4-FFF2-40B4-BE49-F238E27FC236}">
                <a16:creationId xmlns:a16="http://schemas.microsoft.com/office/drawing/2014/main" id="{200969B9-8A1E-4859-AD73-C8D6E1748878}"/>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9DD865C0-72E5-4CF1-AB03-C1AF2039794F}"/>
              </a:ext>
            </a:extLst>
          </p:cNvPr>
          <p:cNvSpPr>
            <a:spLocks noGrp="1"/>
          </p:cNvSpPr>
          <p:nvPr>
            <p:ph type="sldNum" sz="quarter" idx="12"/>
          </p:nvPr>
        </p:nvSpPr>
        <p:spPr/>
        <p:txBody>
          <a:bodyPr/>
          <a:lstStyle/>
          <a:p>
            <a:fld id="{F445697A-EB0B-43AD-82E9-C7708FC92045}" type="slidenum">
              <a:rPr lang="en-US" smtClean="0"/>
              <a:t>‹#›</a:t>
            </a:fld>
            <a:endParaRPr lang="en-US"/>
          </a:p>
        </p:txBody>
      </p:sp>
    </p:spTree>
    <p:extLst>
      <p:ext uri="{BB962C8B-B14F-4D97-AF65-F5344CB8AC3E}">
        <p14:creationId xmlns:p14="http://schemas.microsoft.com/office/powerpoint/2010/main" val="244886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668035D-B5F3-4F65-A8C4-6E8523BED8A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020A3249-B4C0-41C3-8741-FFDF35287C5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AFDE5BD8-FFD6-402D-A6F7-4F2457EA8E29}"/>
              </a:ext>
            </a:extLst>
          </p:cNvPr>
          <p:cNvSpPr>
            <a:spLocks noGrp="1"/>
          </p:cNvSpPr>
          <p:nvPr>
            <p:ph type="dt" sz="half" idx="10"/>
          </p:nvPr>
        </p:nvSpPr>
        <p:spPr/>
        <p:txBody>
          <a:bodyPr/>
          <a:lstStyle/>
          <a:p>
            <a:fld id="{7014F632-249B-464C-B0AF-99EE47A303CE}" type="datetimeFigureOut">
              <a:rPr lang="en-US" smtClean="0"/>
              <a:t>4/19/2020</a:t>
            </a:fld>
            <a:endParaRPr lang="en-US"/>
          </a:p>
        </p:txBody>
      </p:sp>
      <p:sp>
        <p:nvSpPr>
          <p:cNvPr id="5" name="Alt Bilgi Yer Tutucusu 4">
            <a:extLst>
              <a:ext uri="{FF2B5EF4-FFF2-40B4-BE49-F238E27FC236}">
                <a16:creationId xmlns:a16="http://schemas.microsoft.com/office/drawing/2014/main" id="{64FF1D16-7D63-41AB-A735-FD275C72B0A7}"/>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56A49ACD-5DBC-45DA-BF82-E355CDB67AD9}"/>
              </a:ext>
            </a:extLst>
          </p:cNvPr>
          <p:cNvSpPr>
            <a:spLocks noGrp="1"/>
          </p:cNvSpPr>
          <p:nvPr>
            <p:ph type="sldNum" sz="quarter" idx="12"/>
          </p:nvPr>
        </p:nvSpPr>
        <p:spPr/>
        <p:txBody>
          <a:bodyPr/>
          <a:lstStyle/>
          <a:p>
            <a:fld id="{F445697A-EB0B-43AD-82E9-C7708FC92045}" type="slidenum">
              <a:rPr lang="en-US" smtClean="0"/>
              <a:t>‹#›</a:t>
            </a:fld>
            <a:endParaRPr lang="en-US"/>
          </a:p>
        </p:txBody>
      </p:sp>
    </p:spTree>
    <p:extLst>
      <p:ext uri="{BB962C8B-B14F-4D97-AF65-F5344CB8AC3E}">
        <p14:creationId xmlns:p14="http://schemas.microsoft.com/office/powerpoint/2010/main" val="368841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75FDFF-4671-4B99-9BD6-D5DEABD7F276}"/>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A36DB0F9-4D20-448F-BCBC-62B5FFDA785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21BCA8D8-784D-4E33-B876-9F462A2844A1}"/>
              </a:ext>
            </a:extLst>
          </p:cNvPr>
          <p:cNvSpPr>
            <a:spLocks noGrp="1"/>
          </p:cNvSpPr>
          <p:nvPr>
            <p:ph type="dt" sz="half" idx="10"/>
          </p:nvPr>
        </p:nvSpPr>
        <p:spPr/>
        <p:txBody>
          <a:bodyPr/>
          <a:lstStyle/>
          <a:p>
            <a:fld id="{7014F632-249B-464C-B0AF-99EE47A303CE}" type="datetimeFigureOut">
              <a:rPr lang="en-US" smtClean="0"/>
              <a:t>4/19/2020</a:t>
            </a:fld>
            <a:endParaRPr lang="en-US"/>
          </a:p>
        </p:txBody>
      </p:sp>
      <p:sp>
        <p:nvSpPr>
          <p:cNvPr id="5" name="Alt Bilgi Yer Tutucusu 4">
            <a:extLst>
              <a:ext uri="{FF2B5EF4-FFF2-40B4-BE49-F238E27FC236}">
                <a16:creationId xmlns:a16="http://schemas.microsoft.com/office/drawing/2014/main" id="{4DFF9D90-89A9-4E3C-9339-6CAF3BADF902}"/>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750A2290-FCA1-4D1B-87B3-16E822C1477E}"/>
              </a:ext>
            </a:extLst>
          </p:cNvPr>
          <p:cNvSpPr>
            <a:spLocks noGrp="1"/>
          </p:cNvSpPr>
          <p:nvPr>
            <p:ph type="sldNum" sz="quarter" idx="12"/>
          </p:nvPr>
        </p:nvSpPr>
        <p:spPr/>
        <p:txBody>
          <a:bodyPr/>
          <a:lstStyle/>
          <a:p>
            <a:fld id="{F445697A-EB0B-43AD-82E9-C7708FC92045}" type="slidenum">
              <a:rPr lang="en-US" smtClean="0"/>
              <a:t>‹#›</a:t>
            </a:fld>
            <a:endParaRPr lang="en-US"/>
          </a:p>
        </p:txBody>
      </p:sp>
    </p:spTree>
    <p:extLst>
      <p:ext uri="{BB962C8B-B14F-4D97-AF65-F5344CB8AC3E}">
        <p14:creationId xmlns:p14="http://schemas.microsoft.com/office/powerpoint/2010/main" val="49887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01EDC5-E750-48E1-956B-A7912853C1A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73361A9D-9914-4EDA-905F-622C518515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CC2106E-0AD8-4D1D-976D-B9A8920A1B91}"/>
              </a:ext>
            </a:extLst>
          </p:cNvPr>
          <p:cNvSpPr>
            <a:spLocks noGrp="1"/>
          </p:cNvSpPr>
          <p:nvPr>
            <p:ph type="dt" sz="half" idx="10"/>
          </p:nvPr>
        </p:nvSpPr>
        <p:spPr/>
        <p:txBody>
          <a:bodyPr/>
          <a:lstStyle/>
          <a:p>
            <a:fld id="{7014F632-249B-464C-B0AF-99EE47A303CE}" type="datetimeFigureOut">
              <a:rPr lang="en-US" smtClean="0"/>
              <a:t>4/19/2020</a:t>
            </a:fld>
            <a:endParaRPr lang="en-US"/>
          </a:p>
        </p:txBody>
      </p:sp>
      <p:sp>
        <p:nvSpPr>
          <p:cNvPr id="5" name="Alt Bilgi Yer Tutucusu 4">
            <a:extLst>
              <a:ext uri="{FF2B5EF4-FFF2-40B4-BE49-F238E27FC236}">
                <a16:creationId xmlns:a16="http://schemas.microsoft.com/office/drawing/2014/main" id="{8135AEF0-195B-4DDE-A3F0-06743A153851}"/>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772A015A-C4F9-439C-B6E3-558C8131AB00}"/>
              </a:ext>
            </a:extLst>
          </p:cNvPr>
          <p:cNvSpPr>
            <a:spLocks noGrp="1"/>
          </p:cNvSpPr>
          <p:nvPr>
            <p:ph type="sldNum" sz="quarter" idx="12"/>
          </p:nvPr>
        </p:nvSpPr>
        <p:spPr/>
        <p:txBody>
          <a:bodyPr/>
          <a:lstStyle/>
          <a:p>
            <a:fld id="{F445697A-EB0B-43AD-82E9-C7708FC92045}" type="slidenum">
              <a:rPr lang="en-US" smtClean="0"/>
              <a:t>‹#›</a:t>
            </a:fld>
            <a:endParaRPr lang="en-US"/>
          </a:p>
        </p:txBody>
      </p:sp>
    </p:spTree>
    <p:extLst>
      <p:ext uri="{BB962C8B-B14F-4D97-AF65-F5344CB8AC3E}">
        <p14:creationId xmlns:p14="http://schemas.microsoft.com/office/powerpoint/2010/main" val="1326542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163691-7097-4EC8-9A38-AC079795E26F}"/>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8C803D20-6906-41E2-AF60-56A7BED1966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DFAD0B1A-C7A3-4257-B6B2-A21754E0DD71}"/>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F1035380-5002-4F01-856B-385684570BB8}"/>
              </a:ext>
            </a:extLst>
          </p:cNvPr>
          <p:cNvSpPr>
            <a:spLocks noGrp="1"/>
          </p:cNvSpPr>
          <p:nvPr>
            <p:ph type="dt" sz="half" idx="10"/>
          </p:nvPr>
        </p:nvSpPr>
        <p:spPr/>
        <p:txBody>
          <a:bodyPr/>
          <a:lstStyle/>
          <a:p>
            <a:fld id="{7014F632-249B-464C-B0AF-99EE47A303CE}" type="datetimeFigureOut">
              <a:rPr lang="en-US" smtClean="0"/>
              <a:t>4/19/2020</a:t>
            </a:fld>
            <a:endParaRPr lang="en-US"/>
          </a:p>
        </p:txBody>
      </p:sp>
      <p:sp>
        <p:nvSpPr>
          <p:cNvPr id="6" name="Alt Bilgi Yer Tutucusu 5">
            <a:extLst>
              <a:ext uri="{FF2B5EF4-FFF2-40B4-BE49-F238E27FC236}">
                <a16:creationId xmlns:a16="http://schemas.microsoft.com/office/drawing/2014/main" id="{D9117C9B-77DC-4EB1-AB3B-3414A4E87999}"/>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FEC63BC5-61FD-4BF6-AAF2-51920BF92A43}"/>
              </a:ext>
            </a:extLst>
          </p:cNvPr>
          <p:cNvSpPr>
            <a:spLocks noGrp="1"/>
          </p:cNvSpPr>
          <p:nvPr>
            <p:ph type="sldNum" sz="quarter" idx="12"/>
          </p:nvPr>
        </p:nvSpPr>
        <p:spPr/>
        <p:txBody>
          <a:bodyPr/>
          <a:lstStyle/>
          <a:p>
            <a:fld id="{F445697A-EB0B-43AD-82E9-C7708FC92045}" type="slidenum">
              <a:rPr lang="en-US" smtClean="0"/>
              <a:t>‹#›</a:t>
            </a:fld>
            <a:endParaRPr lang="en-US"/>
          </a:p>
        </p:txBody>
      </p:sp>
    </p:spTree>
    <p:extLst>
      <p:ext uri="{BB962C8B-B14F-4D97-AF65-F5344CB8AC3E}">
        <p14:creationId xmlns:p14="http://schemas.microsoft.com/office/powerpoint/2010/main" val="3689985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753C80-C9BE-4FE7-A478-3DBB2BFA990B}"/>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94C7A506-D278-49F1-8DD3-17DD88FD2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0B92617-3599-4481-9003-9AD98A51F15A}"/>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C5062F8E-A2F6-4EF8-A253-88EA021577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C0550E7-4F31-4542-9467-B257D49D74C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10D65E60-7B60-4292-B7EE-76F4FDA82711}"/>
              </a:ext>
            </a:extLst>
          </p:cNvPr>
          <p:cNvSpPr>
            <a:spLocks noGrp="1"/>
          </p:cNvSpPr>
          <p:nvPr>
            <p:ph type="dt" sz="half" idx="10"/>
          </p:nvPr>
        </p:nvSpPr>
        <p:spPr/>
        <p:txBody>
          <a:bodyPr/>
          <a:lstStyle/>
          <a:p>
            <a:fld id="{7014F632-249B-464C-B0AF-99EE47A303CE}" type="datetimeFigureOut">
              <a:rPr lang="en-US" smtClean="0"/>
              <a:t>4/19/2020</a:t>
            </a:fld>
            <a:endParaRPr lang="en-US"/>
          </a:p>
        </p:txBody>
      </p:sp>
      <p:sp>
        <p:nvSpPr>
          <p:cNvPr id="8" name="Alt Bilgi Yer Tutucusu 7">
            <a:extLst>
              <a:ext uri="{FF2B5EF4-FFF2-40B4-BE49-F238E27FC236}">
                <a16:creationId xmlns:a16="http://schemas.microsoft.com/office/drawing/2014/main" id="{F09C951D-24C8-404A-A47E-CC1CE4732548}"/>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605A3DA4-2D7D-4A33-980E-0EA9E4DF64AE}"/>
              </a:ext>
            </a:extLst>
          </p:cNvPr>
          <p:cNvSpPr>
            <a:spLocks noGrp="1"/>
          </p:cNvSpPr>
          <p:nvPr>
            <p:ph type="sldNum" sz="quarter" idx="12"/>
          </p:nvPr>
        </p:nvSpPr>
        <p:spPr/>
        <p:txBody>
          <a:bodyPr/>
          <a:lstStyle/>
          <a:p>
            <a:fld id="{F445697A-EB0B-43AD-82E9-C7708FC92045}" type="slidenum">
              <a:rPr lang="en-US" smtClean="0"/>
              <a:t>‹#›</a:t>
            </a:fld>
            <a:endParaRPr lang="en-US"/>
          </a:p>
        </p:txBody>
      </p:sp>
    </p:spTree>
    <p:extLst>
      <p:ext uri="{BB962C8B-B14F-4D97-AF65-F5344CB8AC3E}">
        <p14:creationId xmlns:p14="http://schemas.microsoft.com/office/powerpoint/2010/main" val="2530677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426C18-A2A8-4B4E-BA1D-AAB0E5F2F9F7}"/>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FABD19F0-BF9D-444A-B0F4-C879F455B8E4}"/>
              </a:ext>
            </a:extLst>
          </p:cNvPr>
          <p:cNvSpPr>
            <a:spLocks noGrp="1"/>
          </p:cNvSpPr>
          <p:nvPr>
            <p:ph type="dt" sz="half" idx="10"/>
          </p:nvPr>
        </p:nvSpPr>
        <p:spPr/>
        <p:txBody>
          <a:bodyPr/>
          <a:lstStyle/>
          <a:p>
            <a:fld id="{7014F632-249B-464C-B0AF-99EE47A303CE}" type="datetimeFigureOut">
              <a:rPr lang="en-US" smtClean="0"/>
              <a:t>4/19/2020</a:t>
            </a:fld>
            <a:endParaRPr lang="en-US"/>
          </a:p>
        </p:txBody>
      </p:sp>
      <p:sp>
        <p:nvSpPr>
          <p:cNvPr id="4" name="Alt Bilgi Yer Tutucusu 3">
            <a:extLst>
              <a:ext uri="{FF2B5EF4-FFF2-40B4-BE49-F238E27FC236}">
                <a16:creationId xmlns:a16="http://schemas.microsoft.com/office/drawing/2014/main" id="{9DF475AA-2F33-40F8-A06F-65F4A8FB9E50}"/>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F645E613-84AE-4F8E-86B7-0EDBE959A1F2}"/>
              </a:ext>
            </a:extLst>
          </p:cNvPr>
          <p:cNvSpPr>
            <a:spLocks noGrp="1"/>
          </p:cNvSpPr>
          <p:nvPr>
            <p:ph type="sldNum" sz="quarter" idx="12"/>
          </p:nvPr>
        </p:nvSpPr>
        <p:spPr/>
        <p:txBody>
          <a:bodyPr/>
          <a:lstStyle/>
          <a:p>
            <a:fld id="{F445697A-EB0B-43AD-82E9-C7708FC92045}" type="slidenum">
              <a:rPr lang="en-US" smtClean="0"/>
              <a:t>‹#›</a:t>
            </a:fld>
            <a:endParaRPr lang="en-US"/>
          </a:p>
        </p:txBody>
      </p:sp>
    </p:spTree>
    <p:extLst>
      <p:ext uri="{BB962C8B-B14F-4D97-AF65-F5344CB8AC3E}">
        <p14:creationId xmlns:p14="http://schemas.microsoft.com/office/powerpoint/2010/main" val="191292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141C149-7130-44AD-826A-103C1D8F2B62}"/>
              </a:ext>
            </a:extLst>
          </p:cNvPr>
          <p:cNvSpPr>
            <a:spLocks noGrp="1"/>
          </p:cNvSpPr>
          <p:nvPr>
            <p:ph type="dt" sz="half" idx="10"/>
          </p:nvPr>
        </p:nvSpPr>
        <p:spPr/>
        <p:txBody>
          <a:bodyPr/>
          <a:lstStyle/>
          <a:p>
            <a:fld id="{7014F632-249B-464C-B0AF-99EE47A303CE}" type="datetimeFigureOut">
              <a:rPr lang="en-US" smtClean="0"/>
              <a:t>4/19/2020</a:t>
            </a:fld>
            <a:endParaRPr lang="en-US"/>
          </a:p>
        </p:txBody>
      </p:sp>
      <p:sp>
        <p:nvSpPr>
          <p:cNvPr id="3" name="Alt Bilgi Yer Tutucusu 2">
            <a:extLst>
              <a:ext uri="{FF2B5EF4-FFF2-40B4-BE49-F238E27FC236}">
                <a16:creationId xmlns:a16="http://schemas.microsoft.com/office/drawing/2014/main" id="{910BA46E-95F5-4938-AEB2-DAA2DBE40C9F}"/>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D405A469-94D3-48DE-BA1E-A5187155FAA5}"/>
              </a:ext>
            </a:extLst>
          </p:cNvPr>
          <p:cNvSpPr>
            <a:spLocks noGrp="1"/>
          </p:cNvSpPr>
          <p:nvPr>
            <p:ph type="sldNum" sz="quarter" idx="12"/>
          </p:nvPr>
        </p:nvSpPr>
        <p:spPr/>
        <p:txBody>
          <a:bodyPr/>
          <a:lstStyle/>
          <a:p>
            <a:fld id="{F445697A-EB0B-43AD-82E9-C7708FC92045}" type="slidenum">
              <a:rPr lang="en-US" smtClean="0"/>
              <a:t>‹#›</a:t>
            </a:fld>
            <a:endParaRPr lang="en-US"/>
          </a:p>
        </p:txBody>
      </p:sp>
    </p:spTree>
    <p:extLst>
      <p:ext uri="{BB962C8B-B14F-4D97-AF65-F5344CB8AC3E}">
        <p14:creationId xmlns:p14="http://schemas.microsoft.com/office/powerpoint/2010/main" val="2930964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306DF6-50A2-417B-A3B5-DE405C8FC70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2CAF57B0-9CD7-47BD-A913-35166C83C7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1638067E-FB04-4D1E-932D-99143B2F0D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A557525-FA24-49C4-BCF2-551BF4EB5B28}"/>
              </a:ext>
            </a:extLst>
          </p:cNvPr>
          <p:cNvSpPr>
            <a:spLocks noGrp="1"/>
          </p:cNvSpPr>
          <p:nvPr>
            <p:ph type="dt" sz="half" idx="10"/>
          </p:nvPr>
        </p:nvSpPr>
        <p:spPr/>
        <p:txBody>
          <a:bodyPr/>
          <a:lstStyle/>
          <a:p>
            <a:fld id="{7014F632-249B-464C-B0AF-99EE47A303CE}" type="datetimeFigureOut">
              <a:rPr lang="en-US" smtClean="0"/>
              <a:t>4/19/2020</a:t>
            </a:fld>
            <a:endParaRPr lang="en-US"/>
          </a:p>
        </p:txBody>
      </p:sp>
      <p:sp>
        <p:nvSpPr>
          <p:cNvPr id="6" name="Alt Bilgi Yer Tutucusu 5">
            <a:extLst>
              <a:ext uri="{FF2B5EF4-FFF2-40B4-BE49-F238E27FC236}">
                <a16:creationId xmlns:a16="http://schemas.microsoft.com/office/drawing/2014/main" id="{4D2E6B76-47CA-4C43-99CB-C2090FD3544C}"/>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2EDFF78E-839F-4E73-926D-C0C6D50BA5AC}"/>
              </a:ext>
            </a:extLst>
          </p:cNvPr>
          <p:cNvSpPr>
            <a:spLocks noGrp="1"/>
          </p:cNvSpPr>
          <p:nvPr>
            <p:ph type="sldNum" sz="quarter" idx="12"/>
          </p:nvPr>
        </p:nvSpPr>
        <p:spPr/>
        <p:txBody>
          <a:bodyPr/>
          <a:lstStyle/>
          <a:p>
            <a:fld id="{F445697A-EB0B-43AD-82E9-C7708FC92045}" type="slidenum">
              <a:rPr lang="en-US" smtClean="0"/>
              <a:t>‹#›</a:t>
            </a:fld>
            <a:endParaRPr lang="en-US"/>
          </a:p>
        </p:txBody>
      </p:sp>
    </p:spTree>
    <p:extLst>
      <p:ext uri="{BB962C8B-B14F-4D97-AF65-F5344CB8AC3E}">
        <p14:creationId xmlns:p14="http://schemas.microsoft.com/office/powerpoint/2010/main" val="355641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B9B63D-5615-470B-BE1F-28FB198EB89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7308BB92-238C-49F2-A673-81D554EF28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a:extLst>
              <a:ext uri="{FF2B5EF4-FFF2-40B4-BE49-F238E27FC236}">
                <a16:creationId xmlns:a16="http://schemas.microsoft.com/office/drawing/2014/main" id="{FE4E7246-4027-4D82-AD5A-E8B01783E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A3D887C-6F42-41CF-ADFD-602CEBEBF09E}"/>
              </a:ext>
            </a:extLst>
          </p:cNvPr>
          <p:cNvSpPr>
            <a:spLocks noGrp="1"/>
          </p:cNvSpPr>
          <p:nvPr>
            <p:ph type="dt" sz="half" idx="10"/>
          </p:nvPr>
        </p:nvSpPr>
        <p:spPr/>
        <p:txBody>
          <a:bodyPr/>
          <a:lstStyle/>
          <a:p>
            <a:fld id="{7014F632-249B-464C-B0AF-99EE47A303CE}" type="datetimeFigureOut">
              <a:rPr lang="en-US" smtClean="0"/>
              <a:t>4/19/2020</a:t>
            </a:fld>
            <a:endParaRPr lang="en-US"/>
          </a:p>
        </p:txBody>
      </p:sp>
      <p:sp>
        <p:nvSpPr>
          <p:cNvPr id="6" name="Alt Bilgi Yer Tutucusu 5">
            <a:extLst>
              <a:ext uri="{FF2B5EF4-FFF2-40B4-BE49-F238E27FC236}">
                <a16:creationId xmlns:a16="http://schemas.microsoft.com/office/drawing/2014/main" id="{97A95485-5534-4821-91C7-0715AA433006}"/>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271D51BD-F258-4391-9AC1-7181A413D1A8}"/>
              </a:ext>
            </a:extLst>
          </p:cNvPr>
          <p:cNvSpPr>
            <a:spLocks noGrp="1"/>
          </p:cNvSpPr>
          <p:nvPr>
            <p:ph type="sldNum" sz="quarter" idx="12"/>
          </p:nvPr>
        </p:nvSpPr>
        <p:spPr/>
        <p:txBody>
          <a:bodyPr/>
          <a:lstStyle/>
          <a:p>
            <a:fld id="{F445697A-EB0B-43AD-82E9-C7708FC92045}" type="slidenum">
              <a:rPr lang="en-US" smtClean="0"/>
              <a:t>‹#›</a:t>
            </a:fld>
            <a:endParaRPr lang="en-US"/>
          </a:p>
        </p:txBody>
      </p:sp>
    </p:spTree>
    <p:extLst>
      <p:ext uri="{BB962C8B-B14F-4D97-AF65-F5344CB8AC3E}">
        <p14:creationId xmlns:p14="http://schemas.microsoft.com/office/powerpoint/2010/main" val="1194759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A17D569-CA07-43F2-A879-24363D006D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A0F6CE86-9AFD-40A7-B948-CB824BF34B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2C967EE0-47C7-44C5-9FF2-2985487EF0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4F632-249B-464C-B0AF-99EE47A303CE}" type="datetimeFigureOut">
              <a:rPr lang="en-US" smtClean="0"/>
              <a:t>4/19/2020</a:t>
            </a:fld>
            <a:endParaRPr lang="en-US"/>
          </a:p>
        </p:txBody>
      </p:sp>
      <p:sp>
        <p:nvSpPr>
          <p:cNvPr id="5" name="Alt Bilgi Yer Tutucusu 4">
            <a:extLst>
              <a:ext uri="{FF2B5EF4-FFF2-40B4-BE49-F238E27FC236}">
                <a16:creationId xmlns:a16="http://schemas.microsoft.com/office/drawing/2014/main" id="{3723A6FC-730E-432E-A4BF-D2397DEB25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a:extLst>
              <a:ext uri="{FF2B5EF4-FFF2-40B4-BE49-F238E27FC236}">
                <a16:creationId xmlns:a16="http://schemas.microsoft.com/office/drawing/2014/main" id="{19C38AC0-C1D3-4459-A6C1-B64B18DCE3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5697A-EB0B-43AD-82E9-C7708FC92045}" type="slidenum">
              <a:rPr lang="en-US" smtClean="0"/>
              <a:t>‹#›</a:t>
            </a:fld>
            <a:endParaRPr lang="en-US"/>
          </a:p>
        </p:txBody>
      </p:sp>
    </p:spTree>
    <p:extLst>
      <p:ext uri="{BB962C8B-B14F-4D97-AF65-F5344CB8AC3E}">
        <p14:creationId xmlns:p14="http://schemas.microsoft.com/office/powerpoint/2010/main" val="3978283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A69A99-F952-4B3A-B2F6-AE2B3FC21C4F}"/>
              </a:ext>
            </a:extLst>
          </p:cNvPr>
          <p:cNvSpPr>
            <a:spLocks noGrp="1"/>
          </p:cNvSpPr>
          <p:nvPr>
            <p:ph type="ctrTitle"/>
          </p:nvPr>
        </p:nvSpPr>
        <p:spPr/>
        <p:txBody>
          <a:bodyPr/>
          <a:lstStyle/>
          <a:p>
            <a:r>
              <a:rPr lang="tr-TR" dirty="0"/>
              <a:t> Tanımlayıcı istatistiki analizler</a:t>
            </a:r>
            <a:endParaRPr lang="en-US" dirty="0"/>
          </a:p>
        </p:txBody>
      </p:sp>
      <p:sp>
        <p:nvSpPr>
          <p:cNvPr id="3" name="Alt Başlık 2">
            <a:extLst>
              <a:ext uri="{FF2B5EF4-FFF2-40B4-BE49-F238E27FC236}">
                <a16:creationId xmlns:a16="http://schemas.microsoft.com/office/drawing/2014/main" id="{0F8EC393-639C-4A57-975D-CCB2E048D6CA}"/>
              </a:ext>
            </a:extLst>
          </p:cNvPr>
          <p:cNvSpPr>
            <a:spLocks noGrp="1"/>
          </p:cNvSpPr>
          <p:nvPr>
            <p:ph type="subTitle" idx="1"/>
          </p:nvPr>
        </p:nvSpPr>
        <p:spPr/>
        <p:txBody>
          <a:bodyPr/>
          <a:lstStyle/>
          <a:p>
            <a:r>
              <a:rPr lang="tr-TR" dirty="0" err="1"/>
              <a:t>Doç.Dr</a:t>
            </a:r>
            <a:r>
              <a:rPr lang="tr-TR" dirty="0"/>
              <a:t>. Eda YAŞA ÖZELTÜRKAY</a:t>
            </a:r>
          </a:p>
          <a:p>
            <a:r>
              <a:rPr lang="tr-TR" dirty="0"/>
              <a:t> Çağ Üniversitesi</a:t>
            </a:r>
            <a:endParaRPr lang="en-US" dirty="0"/>
          </a:p>
        </p:txBody>
      </p:sp>
    </p:spTree>
    <p:extLst>
      <p:ext uri="{BB962C8B-B14F-4D97-AF65-F5344CB8AC3E}">
        <p14:creationId xmlns:p14="http://schemas.microsoft.com/office/powerpoint/2010/main" val="1319039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DDAFD2-0810-407B-B7A5-81C3E641AF75}"/>
              </a:ext>
            </a:extLst>
          </p:cNvPr>
          <p:cNvSpPr>
            <a:spLocks noGrp="1"/>
          </p:cNvSpPr>
          <p:nvPr>
            <p:ph type="title"/>
          </p:nvPr>
        </p:nvSpPr>
        <p:spPr/>
        <p:txBody>
          <a:bodyPr/>
          <a:lstStyle/>
          <a:p>
            <a:endParaRPr lang="en-US"/>
          </a:p>
        </p:txBody>
      </p:sp>
      <p:pic>
        <p:nvPicPr>
          <p:cNvPr id="4" name="İçerik Yer Tutucusu 3">
            <a:extLst>
              <a:ext uri="{FF2B5EF4-FFF2-40B4-BE49-F238E27FC236}">
                <a16:creationId xmlns:a16="http://schemas.microsoft.com/office/drawing/2014/main" id="{E5A29AC6-B851-4462-9742-CC5F86C46B35}"/>
              </a:ext>
            </a:extLst>
          </p:cNvPr>
          <p:cNvPicPr>
            <a:picLocks noGrp="1" noChangeAspect="1"/>
          </p:cNvPicPr>
          <p:nvPr>
            <p:ph idx="1"/>
          </p:nvPr>
        </p:nvPicPr>
        <p:blipFill>
          <a:blip r:embed="rId2"/>
          <a:stretch>
            <a:fillRect/>
          </a:stretch>
        </p:blipFill>
        <p:spPr>
          <a:xfrm>
            <a:off x="0" y="0"/>
            <a:ext cx="7739489" cy="4351338"/>
          </a:xfrm>
          <a:prstGeom prst="rect">
            <a:avLst/>
          </a:prstGeom>
        </p:spPr>
      </p:pic>
      <p:pic>
        <p:nvPicPr>
          <p:cNvPr id="5" name="Resim 4">
            <a:extLst>
              <a:ext uri="{FF2B5EF4-FFF2-40B4-BE49-F238E27FC236}">
                <a16:creationId xmlns:a16="http://schemas.microsoft.com/office/drawing/2014/main" id="{2B45E444-21FA-466A-8546-44A25541FD69}"/>
              </a:ext>
            </a:extLst>
          </p:cNvPr>
          <p:cNvPicPr>
            <a:picLocks noChangeAspect="1"/>
          </p:cNvPicPr>
          <p:nvPr/>
        </p:nvPicPr>
        <p:blipFill>
          <a:blip r:embed="rId3"/>
          <a:stretch>
            <a:fillRect/>
          </a:stretch>
        </p:blipFill>
        <p:spPr>
          <a:xfrm>
            <a:off x="5618018" y="3770068"/>
            <a:ext cx="5735782" cy="3224803"/>
          </a:xfrm>
          <a:prstGeom prst="rect">
            <a:avLst/>
          </a:prstGeom>
        </p:spPr>
      </p:pic>
      <p:sp>
        <p:nvSpPr>
          <p:cNvPr id="6" name="Ok: Sağ 5">
            <a:extLst>
              <a:ext uri="{FF2B5EF4-FFF2-40B4-BE49-F238E27FC236}">
                <a16:creationId xmlns:a16="http://schemas.microsoft.com/office/drawing/2014/main" id="{D17B001A-B050-4688-AEAD-A2D9C140936A}"/>
              </a:ext>
            </a:extLst>
          </p:cNvPr>
          <p:cNvSpPr/>
          <p:nvPr/>
        </p:nvSpPr>
        <p:spPr>
          <a:xfrm rot="12062259">
            <a:off x="8368146" y="5029200"/>
            <a:ext cx="914400" cy="803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220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C1D730-D134-4A8E-A8C3-090FC4038C13}"/>
              </a:ext>
            </a:extLst>
          </p:cNvPr>
          <p:cNvSpPr>
            <a:spLocks noGrp="1"/>
          </p:cNvSpPr>
          <p:nvPr>
            <p:ph type="title"/>
          </p:nvPr>
        </p:nvSpPr>
        <p:spPr/>
        <p:txBody>
          <a:bodyPr/>
          <a:lstStyle/>
          <a:p>
            <a:r>
              <a:rPr lang="tr-TR" dirty="0"/>
              <a:t>Değişkenlik dağılım ölçüleri</a:t>
            </a:r>
            <a:endParaRPr lang="en-US" dirty="0"/>
          </a:p>
        </p:txBody>
      </p:sp>
      <p:graphicFrame>
        <p:nvGraphicFramePr>
          <p:cNvPr id="4" name="Tablo 4">
            <a:extLst>
              <a:ext uri="{FF2B5EF4-FFF2-40B4-BE49-F238E27FC236}">
                <a16:creationId xmlns:a16="http://schemas.microsoft.com/office/drawing/2014/main" id="{0FD145F8-9049-40DD-87AF-21995E8A8A17}"/>
              </a:ext>
            </a:extLst>
          </p:cNvPr>
          <p:cNvGraphicFramePr>
            <a:graphicFrameLocks noGrp="1"/>
          </p:cNvGraphicFramePr>
          <p:nvPr>
            <p:ph idx="1"/>
          </p:nvPr>
        </p:nvGraphicFramePr>
        <p:xfrm>
          <a:off x="838200" y="2854037"/>
          <a:ext cx="10515600" cy="3108960"/>
        </p:xfrm>
        <a:graphic>
          <a:graphicData uri="http://schemas.openxmlformats.org/drawingml/2006/table">
            <a:tbl>
              <a:tblPr firstRow="1" bandRow="1">
                <a:tableStyleId>{21E4AEA4-8DFA-4A89-87EB-49C32662AFE0}</a:tableStyleId>
              </a:tblPr>
              <a:tblGrid>
                <a:gridCol w="1932709">
                  <a:extLst>
                    <a:ext uri="{9D8B030D-6E8A-4147-A177-3AD203B41FA5}">
                      <a16:colId xmlns:a16="http://schemas.microsoft.com/office/drawing/2014/main" val="2598598758"/>
                    </a:ext>
                  </a:extLst>
                </a:gridCol>
                <a:gridCol w="8582891">
                  <a:extLst>
                    <a:ext uri="{9D8B030D-6E8A-4147-A177-3AD203B41FA5}">
                      <a16:colId xmlns:a16="http://schemas.microsoft.com/office/drawing/2014/main" val="3437815936"/>
                    </a:ext>
                  </a:extLst>
                </a:gridCol>
              </a:tblGrid>
              <a:tr h="370840">
                <a:tc>
                  <a:txBody>
                    <a:bodyPr/>
                    <a:lstStyle/>
                    <a:p>
                      <a:r>
                        <a:rPr lang="tr-TR" dirty="0"/>
                        <a:t>Değişkenlik dağılım türü</a:t>
                      </a:r>
                      <a:endParaRPr lang="en-US" dirty="0"/>
                    </a:p>
                  </a:txBody>
                  <a:tcPr/>
                </a:tc>
                <a:tc>
                  <a:txBody>
                    <a:bodyPr/>
                    <a:lstStyle/>
                    <a:p>
                      <a:r>
                        <a:rPr lang="tr-TR" dirty="0"/>
                        <a:t>Açıklama </a:t>
                      </a:r>
                      <a:endParaRPr lang="en-US" dirty="0"/>
                    </a:p>
                  </a:txBody>
                  <a:tcPr/>
                </a:tc>
                <a:extLst>
                  <a:ext uri="{0D108BD9-81ED-4DB2-BD59-A6C34878D82A}">
                    <a16:rowId xmlns:a16="http://schemas.microsoft.com/office/drawing/2014/main" val="2452795781"/>
                  </a:ext>
                </a:extLst>
              </a:tr>
              <a:tr h="370840">
                <a:tc>
                  <a:txBody>
                    <a:bodyPr/>
                    <a:lstStyle/>
                    <a:p>
                      <a:r>
                        <a:rPr lang="tr-TR" dirty="0"/>
                        <a:t>Standart sapma</a:t>
                      </a:r>
                      <a:endParaRPr lang="en-US" dirty="0"/>
                    </a:p>
                  </a:txBody>
                  <a:tcPr/>
                </a:tc>
                <a:tc>
                  <a:txBody>
                    <a:bodyPr/>
                    <a:lstStyle/>
                    <a:p>
                      <a:r>
                        <a:rPr lang="tr-TR" dirty="0"/>
                        <a:t>Veri değerlerinin yayılımının özetlenmesi için kullanılan değer, verilerin ortalamaya göre dağılımını gösterir. Eğer birçok veri ortalamaya yakın ise standart sapma değeri küçülür,  tersinde de büyür. Eğer tüm veri değeri aynı ise SS değeri sıfırdır. </a:t>
                      </a:r>
                      <a:endParaRPr lang="en-US" dirty="0"/>
                    </a:p>
                  </a:txBody>
                  <a:tcPr/>
                </a:tc>
                <a:extLst>
                  <a:ext uri="{0D108BD9-81ED-4DB2-BD59-A6C34878D82A}">
                    <a16:rowId xmlns:a16="http://schemas.microsoft.com/office/drawing/2014/main" val="969233735"/>
                  </a:ext>
                </a:extLst>
              </a:tr>
              <a:tr h="370840">
                <a:tc>
                  <a:txBody>
                    <a:bodyPr/>
                    <a:lstStyle/>
                    <a:p>
                      <a:r>
                        <a:rPr lang="tr-TR" dirty="0" err="1"/>
                        <a:t>Varyans</a:t>
                      </a:r>
                      <a:endParaRPr lang="en-US" dirty="0"/>
                    </a:p>
                  </a:txBody>
                  <a:tcPr/>
                </a:tc>
                <a:tc>
                  <a:txBody>
                    <a:bodyPr/>
                    <a:lstStyle/>
                    <a:p>
                      <a:r>
                        <a:rPr lang="tr-TR" dirty="0"/>
                        <a:t>Veri diziliminde, değerlerin ortalamadan uzaklıklarının karelerinin ortalamasıdır. </a:t>
                      </a:r>
                      <a:r>
                        <a:rPr lang="tr-TR" dirty="0" err="1"/>
                        <a:t>Varyans</a:t>
                      </a:r>
                      <a:r>
                        <a:rPr lang="tr-TR" dirty="0"/>
                        <a:t>, değerlerin aritmetik ortalama etrafında ne ölçekte veya ne derecede yayıldığını gösterir.   </a:t>
                      </a:r>
                      <a:r>
                        <a:rPr lang="tr-TR" dirty="0" err="1"/>
                        <a:t>Varyansın</a:t>
                      </a:r>
                      <a:r>
                        <a:rPr lang="tr-TR" dirty="0"/>
                        <a:t> karekökü standart sapmadır.  S ile gösterilir.</a:t>
                      </a:r>
                      <a:endParaRPr lang="en-US" dirty="0"/>
                    </a:p>
                  </a:txBody>
                  <a:tcPr/>
                </a:tc>
                <a:extLst>
                  <a:ext uri="{0D108BD9-81ED-4DB2-BD59-A6C34878D82A}">
                    <a16:rowId xmlns:a16="http://schemas.microsoft.com/office/drawing/2014/main" val="1210449646"/>
                  </a:ext>
                </a:extLst>
              </a:tr>
              <a:tr h="370840">
                <a:tc>
                  <a:txBody>
                    <a:bodyPr/>
                    <a:lstStyle/>
                    <a:p>
                      <a:r>
                        <a:rPr lang="tr-TR" dirty="0"/>
                        <a:t>Açıklık  (</a:t>
                      </a:r>
                      <a:r>
                        <a:rPr lang="tr-TR" dirty="0" err="1"/>
                        <a:t>Ranj</a:t>
                      </a:r>
                      <a:r>
                        <a:rPr lang="tr-TR" dirty="0"/>
                        <a:t>)</a:t>
                      </a:r>
                      <a:endParaRPr lang="en-US" dirty="0"/>
                    </a:p>
                  </a:txBody>
                  <a:tcPr/>
                </a:tc>
                <a:tc>
                  <a:txBody>
                    <a:bodyPr/>
                    <a:lstStyle/>
                    <a:p>
                      <a:r>
                        <a:rPr lang="tr-TR" dirty="0"/>
                        <a:t>Bir veri diziliminde en büyük değer ile en küçük değer arası farktır.  </a:t>
                      </a:r>
                      <a:r>
                        <a:rPr lang="tr-TR" dirty="0" err="1"/>
                        <a:t>Verii</a:t>
                      </a:r>
                      <a:r>
                        <a:rPr lang="tr-TR" dirty="0"/>
                        <a:t> dağılımı hakkında bilgi vermez. </a:t>
                      </a:r>
                      <a:endParaRPr lang="en-US" dirty="0"/>
                    </a:p>
                  </a:txBody>
                  <a:tcPr/>
                </a:tc>
                <a:extLst>
                  <a:ext uri="{0D108BD9-81ED-4DB2-BD59-A6C34878D82A}">
                    <a16:rowId xmlns:a16="http://schemas.microsoft.com/office/drawing/2014/main" val="749070542"/>
                  </a:ext>
                </a:extLst>
              </a:tr>
            </a:tbl>
          </a:graphicData>
        </a:graphic>
      </p:graphicFrame>
      <p:sp>
        <p:nvSpPr>
          <p:cNvPr id="6" name="Metin kutusu 5">
            <a:extLst>
              <a:ext uri="{FF2B5EF4-FFF2-40B4-BE49-F238E27FC236}">
                <a16:creationId xmlns:a16="http://schemas.microsoft.com/office/drawing/2014/main" id="{AF9B2437-808E-44F1-B444-418988590DE5}"/>
              </a:ext>
            </a:extLst>
          </p:cNvPr>
          <p:cNvSpPr txBox="1"/>
          <p:nvPr/>
        </p:nvSpPr>
        <p:spPr>
          <a:xfrm>
            <a:off x="1648691" y="1690688"/>
            <a:ext cx="9525000" cy="646331"/>
          </a:xfrm>
          <a:prstGeom prst="rect">
            <a:avLst/>
          </a:prstGeom>
          <a:noFill/>
        </p:spPr>
        <p:txBody>
          <a:bodyPr wrap="square" rtlCol="0">
            <a:spAutoFit/>
          </a:bodyPr>
          <a:lstStyle/>
          <a:p>
            <a:r>
              <a:rPr lang="tr-TR" dirty="0"/>
              <a:t>Merkezi eğilim ölçüleri, verinin dağılımı ya da değişkenliği hakkında kısıtlı bilgi verir.  Verilerin ne derece dağıldığı ve ortalamadan uzaklaştıklarını anlamak için değişkenlik dağılım ölçülerine bakılır. </a:t>
            </a:r>
            <a:endParaRPr lang="en-US" dirty="0"/>
          </a:p>
        </p:txBody>
      </p:sp>
    </p:spTree>
    <p:extLst>
      <p:ext uri="{BB962C8B-B14F-4D97-AF65-F5344CB8AC3E}">
        <p14:creationId xmlns:p14="http://schemas.microsoft.com/office/powerpoint/2010/main" val="1946263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E7851891-93AD-4B7C-B167-588C1824A9BE}"/>
              </a:ext>
            </a:extLst>
          </p:cNvPr>
          <p:cNvPicPr>
            <a:picLocks noChangeAspect="1"/>
          </p:cNvPicPr>
          <p:nvPr/>
        </p:nvPicPr>
        <p:blipFill>
          <a:blip r:embed="rId2"/>
          <a:stretch>
            <a:fillRect/>
          </a:stretch>
        </p:blipFill>
        <p:spPr>
          <a:xfrm>
            <a:off x="0" y="1673"/>
            <a:ext cx="12192000" cy="6854653"/>
          </a:xfrm>
          <a:prstGeom prst="rect">
            <a:avLst/>
          </a:prstGeom>
        </p:spPr>
      </p:pic>
      <p:sp>
        <p:nvSpPr>
          <p:cNvPr id="5" name="Ok: Sağ 4">
            <a:extLst>
              <a:ext uri="{FF2B5EF4-FFF2-40B4-BE49-F238E27FC236}">
                <a16:creationId xmlns:a16="http://schemas.microsoft.com/office/drawing/2014/main" id="{2FF813F8-D975-4B8F-BF39-1BE2FF78A79E}"/>
              </a:ext>
            </a:extLst>
          </p:cNvPr>
          <p:cNvSpPr/>
          <p:nvPr/>
        </p:nvSpPr>
        <p:spPr>
          <a:xfrm>
            <a:off x="6802582" y="3796145"/>
            <a:ext cx="595745" cy="692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594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60060C-C001-46EE-A5C2-BAAEA92FD3F0}"/>
              </a:ext>
            </a:extLst>
          </p:cNvPr>
          <p:cNvSpPr>
            <a:spLocks noGrp="1"/>
          </p:cNvSpPr>
          <p:nvPr>
            <p:ph type="title"/>
          </p:nvPr>
        </p:nvSpPr>
        <p:spPr/>
        <p:txBody>
          <a:bodyPr/>
          <a:lstStyle/>
          <a:p>
            <a:r>
              <a:rPr lang="tr-TR" dirty="0"/>
              <a:t>Normal dağılım ve biçim ölçüleri</a:t>
            </a:r>
            <a:endParaRPr lang="en-US" dirty="0"/>
          </a:p>
        </p:txBody>
      </p:sp>
      <p:sp>
        <p:nvSpPr>
          <p:cNvPr id="3" name="İçerik Yer Tutucusu 2">
            <a:extLst>
              <a:ext uri="{FF2B5EF4-FFF2-40B4-BE49-F238E27FC236}">
                <a16:creationId xmlns:a16="http://schemas.microsoft.com/office/drawing/2014/main" id="{85A96D1B-8531-49BA-B637-0A967A3828A3}"/>
              </a:ext>
            </a:extLst>
          </p:cNvPr>
          <p:cNvSpPr>
            <a:spLocks noGrp="1"/>
          </p:cNvSpPr>
          <p:nvPr>
            <p:ph idx="1"/>
          </p:nvPr>
        </p:nvSpPr>
        <p:spPr/>
        <p:txBody>
          <a:bodyPr/>
          <a:lstStyle/>
          <a:p>
            <a:r>
              <a:rPr lang="tr-TR" dirty="0"/>
              <a:t>Gauss dağılımı olarak da bilinir.</a:t>
            </a:r>
          </a:p>
          <a:p>
            <a:r>
              <a:rPr lang="tr-TR" dirty="0"/>
              <a:t> Dört temel özelliği vardır:</a:t>
            </a:r>
          </a:p>
          <a:p>
            <a:r>
              <a:rPr lang="tr-TR" dirty="0"/>
              <a:t>1. eğri, dikey eksene göre simetriktir. Puanların yarısı sağda yarısı sol taraftadır.</a:t>
            </a:r>
          </a:p>
          <a:p>
            <a:r>
              <a:rPr lang="tr-TR" dirty="0"/>
              <a:t>2. puanlar merkez etrafında kümeleme gösterirler</a:t>
            </a:r>
          </a:p>
          <a:p>
            <a:r>
              <a:rPr lang="tr-TR" dirty="0"/>
              <a:t>3. İdeal normal dağılımda </a:t>
            </a:r>
            <a:r>
              <a:rPr lang="tr-TR" dirty="0" err="1"/>
              <a:t>mod</a:t>
            </a:r>
            <a:r>
              <a:rPr lang="tr-TR" dirty="0"/>
              <a:t>, ortanca ve ortalama birbirine eşittir.</a:t>
            </a:r>
          </a:p>
          <a:p>
            <a:r>
              <a:rPr lang="tr-TR" dirty="0"/>
              <a:t>4. Dağılımın her iki ucu giderek yatay eksene yaklaşır.</a:t>
            </a:r>
            <a:endParaRPr lang="en-US" dirty="0"/>
          </a:p>
        </p:txBody>
      </p:sp>
    </p:spTree>
    <p:extLst>
      <p:ext uri="{BB962C8B-B14F-4D97-AF65-F5344CB8AC3E}">
        <p14:creationId xmlns:p14="http://schemas.microsoft.com/office/powerpoint/2010/main" val="227328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09E78B-2A53-4D9F-9488-025A585B1768}"/>
              </a:ext>
            </a:extLst>
          </p:cNvPr>
          <p:cNvSpPr>
            <a:spLocks noGrp="1"/>
          </p:cNvSpPr>
          <p:nvPr>
            <p:ph type="title"/>
          </p:nvPr>
        </p:nvSpPr>
        <p:spPr/>
        <p:txBody>
          <a:bodyPr/>
          <a:lstStyle/>
          <a:p>
            <a:r>
              <a:rPr lang="tr-TR" dirty="0"/>
              <a:t>Normal dağılım eğrisi…</a:t>
            </a:r>
            <a:endParaRPr lang="en-US" dirty="0"/>
          </a:p>
        </p:txBody>
      </p:sp>
      <p:pic>
        <p:nvPicPr>
          <p:cNvPr id="7" name="İçerik Yer Tutucusu 6">
            <a:extLst>
              <a:ext uri="{FF2B5EF4-FFF2-40B4-BE49-F238E27FC236}">
                <a16:creationId xmlns:a16="http://schemas.microsoft.com/office/drawing/2014/main" id="{3370D03D-923F-45A0-A3E6-F5AD536A1D83}"/>
              </a:ext>
            </a:extLst>
          </p:cNvPr>
          <p:cNvPicPr>
            <a:picLocks noGrp="1" noChangeAspect="1"/>
          </p:cNvPicPr>
          <p:nvPr>
            <p:ph idx="1"/>
          </p:nvPr>
        </p:nvPicPr>
        <p:blipFill>
          <a:blip r:embed="rId2"/>
          <a:stretch>
            <a:fillRect/>
          </a:stretch>
        </p:blipFill>
        <p:spPr>
          <a:xfrm>
            <a:off x="405244" y="1456819"/>
            <a:ext cx="5427519" cy="3926728"/>
          </a:xfrm>
          <a:prstGeom prst="rect">
            <a:avLst/>
          </a:prstGeom>
        </p:spPr>
      </p:pic>
      <p:sp>
        <p:nvSpPr>
          <p:cNvPr id="8" name="Metin kutusu 7">
            <a:extLst>
              <a:ext uri="{FF2B5EF4-FFF2-40B4-BE49-F238E27FC236}">
                <a16:creationId xmlns:a16="http://schemas.microsoft.com/office/drawing/2014/main" id="{4377E02E-2F3D-41A6-B7C0-E50B60E365E6}"/>
              </a:ext>
            </a:extLst>
          </p:cNvPr>
          <p:cNvSpPr txBox="1"/>
          <p:nvPr/>
        </p:nvSpPr>
        <p:spPr>
          <a:xfrm>
            <a:off x="7661564" y="1856509"/>
            <a:ext cx="3228109" cy="1754326"/>
          </a:xfrm>
          <a:prstGeom prst="rect">
            <a:avLst/>
          </a:prstGeom>
          <a:noFill/>
        </p:spPr>
        <p:txBody>
          <a:bodyPr wrap="square" rtlCol="0">
            <a:spAutoFit/>
          </a:bodyPr>
          <a:lstStyle/>
          <a:p>
            <a:r>
              <a:rPr lang="tr-TR" dirty="0"/>
              <a:t>Normal dağılım bir olasılık dağılımı olduğuna göre, ortalaması ve SS bilinen bir ölçümün yüzde kaçı olasılıklı olarak normal dağılımdadır bilinebilir. </a:t>
            </a:r>
            <a:endParaRPr lang="en-US" dirty="0"/>
          </a:p>
        </p:txBody>
      </p:sp>
    </p:spTree>
    <p:extLst>
      <p:ext uri="{BB962C8B-B14F-4D97-AF65-F5344CB8AC3E}">
        <p14:creationId xmlns:p14="http://schemas.microsoft.com/office/powerpoint/2010/main" val="3335087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DA4474-5C02-4015-A453-65254346E3A8}"/>
              </a:ext>
            </a:extLst>
          </p:cNvPr>
          <p:cNvSpPr>
            <a:spLocks noGrp="1"/>
          </p:cNvSpPr>
          <p:nvPr>
            <p:ph type="title"/>
          </p:nvPr>
        </p:nvSpPr>
        <p:spPr/>
        <p:txBody>
          <a:bodyPr/>
          <a:lstStyle/>
          <a:p>
            <a:r>
              <a:rPr lang="tr-TR" dirty="0"/>
              <a:t>Basıklık … Çarpıklık…</a:t>
            </a:r>
            <a:endParaRPr lang="en-US" dirty="0"/>
          </a:p>
        </p:txBody>
      </p:sp>
      <p:graphicFrame>
        <p:nvGraphicFramePr>
          <p:cNvPr id="4" name="Tablo 4">
            <a:extLst>
              <a:ext uri="{FF2B5EF4-FFF2-40B4-BE49-F238E27FC236}">
                <a16:creationId xmlns:a16="http://schemas.microsoft.com/office/drawing/2014/main" id="{024D6FE5-8A46-45FF-ADD0-B4519FED4BD9}"/>
              </a:ext>
            </a:extLst>
          </p:cNvPr>
          <p:cNvGraphicFramePr>
            <a:graphicFrameLocks noGrp="1"/>
          </p:cNvGraphicFramePr>
          <p:nvPr>
            <p:ph idx="1"/>
          </p:nvPr>
        </p:nvGraphicFramePr>
        <p:xfrm>
          <a:off x="838203" y="3058159"/>
          <a:ext cx="9857506" cy="2463030"/>
        </p:xfrm>
        <a:graphic>
          <a:graphicData uri="http://schemas.openxmlformats.org/drawingml/2006/table">
            <a:tbl>
              <a:tblPr firstRow="1" bandRow="1">
                <a:tableStyleId>{21E4AEA4-8DFA-4A89-87EB-49C32662AFE0}</a:tableStyleId>
              </a:tblPr>
              <a:tblGrid>
                <a:gridCol w="4928753">
                  <a:extLst>
                    <a:ext uri="{9D8B030D-6E8A-4147-A177-3AD203B41FA5}">
                      <a16:colId xmlns:a16="http://schemas.microsoft.com/office/drawing/2014/main" val="1212851759"/>
                    </a:ext>
                  </a:extLst>
                </a:gridCol>
                <a:gridCol w="4928753">
                  <a:extLst>
                    <a:ext uri="{9D8B030D-6E8A-4147-A177-3AD203B41FA5}">
                      <a16:colId xmlns:a16="http://schemas.microsoft.com/office/drawing/2014/main" val="3940520862"/>
                    </a:ext>
                  </a:extLst>
                </a:gridCol>
              </a:tblGrid>
              <a:tr h="499995">
                <a:tc>
                  <a:txBody>
                    <a:bodyPr/>
                    <a:lstStyle/>
                    <a:p>
                      <a:r>
                        <a:rPr lang="tr-TR" dirty="0"/>
                        <a:t>Basıklık</a:t>
                      </a:r>
                      <a:endParaRPr lang="en-US" dirty="0"/>
                    </a:p>
                  </a:txBody>
                  <a:tcPr/>
                </a:tc>
                <a:tc>
                  <a:txBody>
                    <a:bodyPr/>
                    <a:lstStyle/>
                    <a:p>
                      <a:r>
                        <a:rPr lang="tr-TR" dirty="0"/>
                        <a:t>Çarpıklık </a:t>
                      </a:r>
                      <a:endParaRPr lang="en-US" dirty="0"/>
                    </a:p>
                  </a:txBody>
                  <a:tcPr/>
                </a:tc>
                <a:extLst>
                  <a:ext uri="{0D108BD9-81ED-4DB2-BD59-A6C34878D82A}">
                    <a16:rowId xmlns:a16="http://schemas.microsoft.com/office/drawing/2014/main" val="564385294"/>
                  </a:ext>
                </a:extLst>
              </a:tr>
              <a:tr h="499995">
                <a:tc>
                  <a:txBody>
                    <a:bodyPr/>
                    <a:lstStyle/>
                    <a:p>
                      <a:r>
                        <a:rPr lang="tr-TR" dirty="0"/>
                        <a:t>Değişkene ait gözlemlenen değerlerin dağılımının grafik gösteriminden tanımlanarak ortaya çıkarılan kavramdır.  normal dağılım için  basıklık sıfırdır, pozitif değer alıyor ise dağılım gittikçe sivrileşir.  Tersi durumda basıklık belirginleşir. </a:t>
                      </a:r>
                      <a:endParaRPr lang="en-US" dirty="0"/>
                    </a:p>
                  </a:txBody>
                  <a:tcPr/>
                </a:tc>
                <a:tc>
                  <a:txBody>
                    <a:bodyPr/>
                    <a:lstStyle/>
                    <a:p>
                      <a:r>
                        <a:rPr lang="tr-TR" dirty="0"/>
                        <a:t>Değişkene ait gözlemlenen değerlerin ortalama etrafında daha çok sağa mı yoksa sola mı çarpık olduğunu gösterir. Normal dağılımda gözlemlenen değerlere ait olan negatif ve pozitif sapmalar eşitlik gösterir. </a:t>
                      </a:r>
                      <a:endParaRPr lang="en-US" dirty="0"/>
                    </a:p>
                  </a:txBody>
                  <a:tcPr/>
                </a:tc>
                <a:extLst>
                  <a:ext uri="{0D108BD9-81ED-4DB2-BD59-A6C34878D82A}">
                    <a16:rowId xmlns:a16="http://schemas.microsoft.com/office/drawing/2014/main" val="2190465712"/>
                  </a:ext>
                </a:extLst>
              </a:tr>
              <a:tr h="499995">
                <a:tc gridSpan="2">
                  <a:txBody>
                    <a:bodyPr/>
                    <a:lstStyle/>
                    <a:p>
                      <a:r>
                        <a:rPr lang="tr-TR" dirty="0"/>
                        <a:t> Basıklık ve çarpıklık değerleri +1;-1 aralığında ise normal dağıldığı kabul edilir. </a:t>
                      </a:r>
                      <a:endParaRPr lang="en-US" dirty="0"/>
                    </a:p>
                  </a:txBody>
                  <a:tcPr/>
                </a:tc>
                <a:tc hMerge="1">
                  <a:txBody>
                    <a:bodyPr/>
                    <a:lstStyle/>
                    <a:p>
                      <a:endParaRPr lang="en-US" dirty="0"/>
                    </a:p>
                  </a:txBody>
                  <a:tcPr/>
                </a:tc>
                <a:extLst>
                  <a:ext uri="{0D108BD9-81ED-4DB2-BD59-A6C34878D82A}">
                    <a16:rowId xmlns:a16="http://schemas.microsoft.com/office/drawing/2014/main" val="3003134139"/>
                  </a:ext>
                </a:extLst>
              </a:tr>
            </a:tbl>
          </a:graphicData>
        </a:graphic>
      </p:graphicFrame>
    </p:spTree>
    <p:extLst>
      <p:ext uri="{BB962C8B-B14F-4D97-AF65-F5344CB8AC3E}">
        <p14:creationId xmlns:p14="http://schemas.microsoft.com/office/powerpoint/2010/main" val="2041988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DECBF4-C67F-4825-AD7D-73ED7806F953}"/>
              </a:ext>
            </a:extLst>
          </p:cNvPr>
          <p:cNvSpPr>
            <a:spLocks noGrp="1"/>
          </p:cNvSpPr>
          <p:nvPr>
            <p:ph type="title"/>
          </p:nvPr>
        </p:nvSpPr>
        <p:spPr/>
        <p:txBody>
          <a:bodyPr/>
          <a:lstStyle/>
          <a:p>
            <a:endParaRPr lang="en-US"/>
          </a:p>
        </p:txBody>
      </p:sp>
      <p:pic>
        <p:nvPicPr>
          <p:cNvPr id="4" name="İçerik Yer Tutucusu 3">
            <a:extLst>
              <a:ext uri="{FF2B5EF4-FFF2-40B4-BE49-F238E27FC236}">
                <a16:creationId xmlns:a16="http://schemas.microsoft.com/office/drawing/2014/main" id="{C3FD05A1-0D61-4615-8EC2-126A3184EFF4}"/>
              </a:ext>
            </a:extLst>
          </p:cNvPr>
          <p:cNvPicPr>
            <a:picLocks noGrp="1" noChangeAspect="1"/>
          </p:cNvPicPr>
          <p:nvPr>
            <p:ph idx="1"/>
          </p:nvPr>
        </p:nvPicPr>
        <p:blipFill>
          <a:blip r:embed="rId2"/>
          <a:stretch>
            <a:fillRect/>
          </a:stretch>
        </p:blipFill>
        <p:spPr>
          <a:xfrm>
            <a:off x="2226255" y="1825625"/>
            <a:ext cx="7739489" cy="4351338"/>
          </a:xfrm>
          <a:prstGeom prst="rect">
            <a:avLst/>
          </a:prstGeom>
        </p:spPr>
      </p:pic>
      <p:sp>
        <p:nvSpPr>
          <p:cNvPr id="5" name="Ok: Aşağı 4">
            <a:extLst>
              <a:ext uri="{FF2B5EF4-FFF2-40B4-BE49-F238E27FC236}">
                <a16:creationId xmlns:a16="http://schemas.microsoft.com/office/drawing/2014/main" id="{B014CAA5-F079-478D-9100-9870BCDE415E}"/>
              </a:ext>
            </a:extLst>
          </p:cNvPr>
          <p:cNvSpPr/>
          <p:nvPr/>
        </p:nvSpPr>
        <p:spPr>
          <a:xfrm>
            <a:off x="8391091" y="3480809"/>
            <a:ext cx="817418" cy="6234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467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EF2D99-38DA-4FF5-B970-33D34D43D583}"/>
              </a:ext>
            </a:extLst>
          </p:cNvPr>
          <p:cNvSpPr>
            <a:spLocks noGrp="1"/>
          </p:cNvSpPr>
          <p:nvPr>
            <p:ph type="title"/>
          </p:nvPr>
        </p:nvSpPr>
        <p:spPr/>
        <p:txBody>
          <a:bodyPr/>
          <a:lstStyle/>
          <a:p>
            <a:r>
              <a:rPr lang="tr-TR" dirty="0"/>
              <a:t>Sonuçlar…..</a:t>
            </a:r>
            <a:endParaRPr lang="en-US" dirty="0"/>
          </a:p>
        </p:txBody>
      </p:sp>
      <p:pic>
        <p:nvPicPr>
          <p:cNvPr id="4" name="İçerik Yer Tutucusu 3">
            <a:extLst>
              <a:ext uri="{FF2B5EF4-FFF2-40B4-BE49-F238E27FC236}">
                <a16:creationId xmlns:a16="http://schemas.microsoft.com/office/drawing/2014/main" id="{28E21C16-365A-464F-BE7C-567A774A9193}"/>
              </a:ext>
            </a:extLst>
          </p:cNvPr>
          <p:cNvPicPr>
            <a:picLocks noGrp="1" noChangeAspect="1"/>
          </p:cNvPicPr>
          <p:nvPr>
            <p:ph idx="1"/>
          </p:nvPr>
        </p:nvPicPr>
        <p:blipFill>
          <a:blip r:embed="rId2"/>
          <a:stretch>
            <a:fillRect/>
          </a:stretch>
        </p:blipFill>
        <p:spPr>
          <a:xfrm>
            <a:off x="2226255" y="1825625"/>
            <a:ext cx="7739489" cy="4351338"/>
          </a:xfrm>
          <a:prstGeom prst="rect">
            <a:avLst/>
          </a:prstGeom>
        </p:spPr>
      </p:pic>
      <p:sp>
        <p:nvSpPr>
          <p:cNvPr id="5" name="Sağ Ayraç 4">
            <a:extLst>
              <a:ext uri="{FF2B5EF4-FFF2-40B4-BE49-F238E27FC236}">
                <a16:creationId xmlns:a16="http://schemas.microsoft.com/office/drawing/2014/main" id="{22A7C032-3D3E-4812-A44D-49D790305006}"/>
              </a:ext>
            </a:extLst>
          </p:cNvPr>
          <p:cNvSpPr/>
          <p:nvPr/>
        </p:nvSpPr>
        <p:spPr>
          <a:xfrm>
            <a:off x="6400800" y="3429000"/>
            <a:ext cx="748145" cy="19465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76424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31EED5-D5AF-4D0D-B4C7-E7FDAEB100EE}"/>
              </a:ext>
            </a:extLst>
          </p:cNvPr>
          <p:cNvSpPr>
            <a:spLocks noGrp="1"/>
          </p:cNvSpPr>
          <p:nvPr>
            <p:ph type="title"/>
          </p:nvPr>
        </p:nvSpPr>
        <p:spPr/>
        <p:txBody>
          <a:bodyPr/>
          <a:lstStyle/>
          <a:p>
            <a:endParaRPr lang="en-US"/>
          </a:p>
        </p:txBody>
      </p:sp>
      <p:sp>
        <p:nvSpPr>
          <p:cNvPr id="3" name="İçerik Yer Tutucusu 2">
            <a:extLst>
              <a:ext uri="{FF2B5EF4-FFF2-40B4-BE49-F238E27FC236}">
                <a16:creationId xmlns:a16="http://schemas.microsoft.com/office/drawing/2014/main" id="{76C7E0EF-8D48-43E7-9DD6-237ABDC186F3}"/>
              </a:ext>
            </a:extLst>
          </p:cNvPr>
          <p:cNvSpPr>
            <a:spLocks noGrp="1"/>
          </p:cNvSpPr>
          <p:nvPr>
            <p:ph idx="1"/>
          </p:nvPr>
        </p:nvSpPr>
        <p:spPr/>
        <p:txBody>
          <a:bodyPr/>
          <a:lstStyle/>
          <a:p>
            <a:endParaRPr lang="en-US"/>
          </a:p>
        </p:txBody>
      </p:sp>
      <p:pic>
        <p:nvPicPr>
          <p:cNvPr id="4" name="Resim 3">
            <a:extLst>
              <a:ext uri="{FF2B5EF4-FFF2-40B4-BE49-F238E27FC236}">
                <a16:creationId xmlns:a16="http://schemas.microsoft.com/office/drawing/2014/main" id="{ECBC1924-4353-472E-B356-B7300A72B7F1}"/>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926019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15FA87-A068-49F8-B129-0F0D779D570F}"/>
              </a:ext>
            </a:extLst>
          </p:cNvPr>
          <p:cNvSpPr>
            <a:spLocks noGrp="1"/>
          </p:cNvSpPr>
          <p:nvPr>
            <p:ph type="title"/>
          </p:nvPr>
        </p:nvSpPr>
        <p:spPr/>
        <p:txBody>
          <a:bodyPr/>
          <a:lstStyle/>
          <a:p>
            <a:r>
              <a:rPr lang="tr-TR" dirty="0"/>
              <a:t>Uygulama  2- Tanımlayıcı istatistikleri  yapınız.</a:t>
            </a:r>
            <a:endParaRPr lang="en-US" dirty="0"/>
          </a:p>
        </p:txBody>
      </p:sp>
      <p:sp>
        <p:nvSpPr>
          <p:cNvPr id="4" name="İçerik Yer Tutucusu 3">
            <a:extLst>
              <a:ext uri="{FF2B5EF4-FFF2-40B4-BE49-F238E27FC236}">
                <a16:creationId xmlns:a16="http://schemas.microsoft.com/office/drawing/2014/main" id="{FA7882CB-280F-4863-B6E5-F0A07F1FC435}"/>
              </a:ext>
            </a:extLst>
          </p:cNvPr>
          <p:cNvSpPr>
            <a:spLocks noGrp="1"/>
          </p:cNvSpPr>
          <p:nvPr>
            <p:ph idx="1"/>
          </p:nvPr>
        </p:nvSpPr>
        <p:spPr>
          <a:xfrm>
            <a:off x="838200" y="1825625"/>
            <a:ext cx="10515600" cy="1797287"/>
          </a:xfrm>
          <a:prstGeom prst="rect">
            <a:avLst/>
          </a:prstGeom>
        </p:spPr>
        <p:txBody>
          <a:bodyPr wrap="square">
            <a:spAutoFit/>
          </a:bodyPr>
          <a:lstStyle/>
          <a:p>
            <a:pPr algn="ctr">
              <a:lnSpc>
                <a:spcPct val="114000"/>
              </a:lnSpc>
            </a:pPr>
            <a:r>
              <a:rPr lang="tr-TR" sz="3200" b="1" dirty="0">
                <a:solidFill>
                  <a:srgbClr val="1F08C8"/>
                </a:solidFill>
                <a:latin typeface="Comic Sans MS" pitchFamily="66" charset="0"/>
              </a:rPr>
              <a:t>Tanımlayıcı İstatistikleri Hesaplayanız</a:t>
            </a:r>
            <a:br>
              <a:rPr lang="tr-TR" sz="3200" b="1" dirty="0">
                <a:solidFill>
                  <a:srgbClr val="1F08C8"/>
                </a:solidFill>
                <a:latin typeface="Comic Sans MS" pitchFamily="66" charset="0"/>
              </a:rPr>
            </a:br>
            <a:r>
              <a:rPr lang="tr-TR" sz="2800" b="1" dirty="0">
                <a:solidFill>
                  <a:srgbClr val="1F08C8"/>
                </a:solidFill>
                <a:latin typeface="Comic Sans MS" pitchFamily="66" charset="0"/>
              </a:rPr>
              <a:t>(Alfabetik sıra ve küçükten büyüye göre)</a:t>
            </a:r>
          </a:p>
          <a:p>
            <a:pPr algn="ctr">
              <a:lnSpc>
                <a:spcPct val="114000"/>
              </a:lnSpc>
            </a:pPr>
            <a:r>
              <a:rPr lang="tr-TR" b="1" dirty="0">
                <a:solidFill>
                  <a:srgbClr val="1F08C8"/>
                </a:solidFill>
                <a:latin typeface="Comic Sans MS" pitchFamily="66" charset="0"/>
              </a:rPr>
              <a:t> Veri seti: egt03.sav</a:t>
            </a:r>
            <a:endParaRPr lang="tr-TR" sz="3200" b="1" dirty="0">
              <a:solidFill>
                <a:srgbClr val="1F08C8"/>
              </a:solidFill>
              <a:latin typeface="Comic Sans MS" pitchFamily="66" charset="0"/>
            </a:endParaRPr>
          </a:p>
        </p:txBody>
      </p:sp>
    </p:spTree>
    <p:extLst>
      <p:ext uri="{BB962C8B-B14F-4D97-AF65-F5344CB8AC3E}">
        <p14:creationId xmlns:p14="http://schemas.microsoft.com/office/powerpoint/2010/main" val="458289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D20B04-82BE-4ACD-A751-D150B3D74F78}"/>
              </a:ext>
            </a:extLst>
          </p:cNvPr>
          <p:cNvSpPr>
            <a:spLocks noGrp="1"/>
          </p:cNvSpPr>
          <p:nvPr>
            <p:ph type="title"/>
          </p:nvPr>
        </p:nvSpPr>
        <p:spPr/>
        <p:txBody>
          <a:bodyPr/>
          <a:lstStyle/>
          <a:p>
            <a:r>
              <a:rPr lang="tr-TR" dirty="0"/>
              <a:t>SPSS ile tanımlayıcı istatistikler</a:t>
            </a:r>
            <a:endParaRPr lang="en-US" dirty="0"/>
          </a:p>
        </p:txBody>
      </p:sp>
      <p:pic>
        <p:nvPicPr>
          <p:cNvPr id="6" name="İçerik Yer Tutucusu 5" descr="Çubuk grafik">
            <a:extLst>
              <a:ext uri="{FF2B5EF4-FFF2-40B4-BE49-F238E27FC236}">
                <a16:creationId xmlns:a16="http://schemas.microsoft.com/office/drawing/2014/main" id="{696674AE-956A-4DE9-936C-FAEDCF87CA9A}"/>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80173" y="2418521"/>
            <a:ext cx="2020957" cy="2020957"/>
          </a:xfrm>
        </p:spPr>
      </p:pic>
      <p:sp>
        <p:nvSpPr>
          <p:cNvPr id="4" name="Oval 3">
            <a:extLst>
              <a:ext uri="{FF2B5EF4-FFF2-40B4-BE49-F238E27FC236}">
                <a16:creationId xmlns:a16="http://schemas.microsoft.com/office/drawing/2014/main" id="{FDBF52FC-A97B-4179-AC85-CFFD0E517CF9}"/>
              </a:ext>
            </a:extLst>
          </p:cNvPr>
          <p:cNvSpPr/>
          <p:nvPr/>
        </p:nvSpPr>
        <p:spPr>
          <a:xfrm>
            <a:off x="825353" y="1853494"/>
            <a:ext cx="5184576" cy="2232248"/>
          </a:xfrm>
          <a:prstGeom prst="ellipse">
            <a:avLst/>
          </a:prstGeom>
          <a:solidFill>
            <a:srgbClr val="4F81BD">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000" b="1" i="0" u="none" strike="noStrike" kern="0" cap="none" spc="0" normalizeH="0" baseline="0" noProof="0" dirty="0">
                <a:ln>
                  <a:noFill/>
                </a:ln>
                <a:solidFill>
                  <a:prstClr val="black"/>
                </a:solidFill>
                <a:effectLst/>
                <a:uLnTx/>
                <a:uFillTx/>
                <a:latin typeface="Comic Sans MS" panose="030F0702030302020204" pitchFamily="66" charset="0"/>
                <a:ea typeface="+mn-ea"/>
                <a:cs typeface="+mn-cs"/>
              </a:rPr>
              <a:t>Bir makalenin/tezin yöntem kısmı nasıl yazılır?</a:t>
            </a:r>
          </a:p>
        </p:txBody>
      </p:sp>
      <p:pic>
        <p:nvPicPr>
          <p:cNvPr id="7" name="Resim 6">
            <a:extLst>
              <a:ext uri="{FF2B5EF4-FFF2-40B4-BE49-F238E27FC236}">
                <a16:creationId xmlns:a16="http://schemas.microsoft.com/office/drawing/2014/main" id="{C2FC925C-492C-44F6-A0B8-D73C2574016E}"/>
              </a:ext>
            </a:extLst>
          </p:cNvPr>
          <p:cNvPicPr>
            <a:picLocks noChangeAspect="1"/>
          </p:cNvPicPr>
          <p:nvPr/>
        </p:nvPicPr>
        <p:blipFill>
          <a:blip r:embed="rId4"/>
          <a:stretch>
            <a:fillRect/>
          </a:stretch>
        </p:blipFill>
        <p:spPr>
          <a:xfrm>
            <a:off x="6009929" y="4602284"/>
            <a:ext cx="5066215" cy="2255716"/>
          </a:xfrm>
          <a:prstGeom prst="rect">
            <a:avLst/>
          </a:prstGeom>
        </p:spPr>
      </p:pic>
    </p:spTree>
    <p:extLst>
      <p:ext uri="{BB962C8B-B14F-4D97-AF65-F5344CB8AC3E}">
        <p14:creationId xmlns:p14="http://schemas.microsoft.com/office/powerpoint/2010/main" val="2380751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6BA889-2554-4E6C-8F71-CCBA46097BE1}"/>
              </a:ext>
            </a:extLst>
          </p:cNvPr>
          <p:cNvSpPr>
            <a:spLocks noGrp="1"/>
          </p:cNvSpPr>
          <p:nvPr>
            <p:ph type="title"/>
          </p:nvPr>
        </p:nvSpPr>
        <p:spPr/>
        <p:txBody>
          <a:bodyPr/>
          <a:lstStyle/>
          <a:p>
            <a:endParaRPr lang="en-US"/>
          </a:p>
        </p:txBody>
      </p:sp>
      <p:pic>
        <p:nvPicPr>
          <p:cNvPr id="4" name="İçerik Yer Tutucusu 3">
            <a:extLst>
              <a:ext uri="{FF2B5EF4-FFF2-40B4-BE49-F238E27FC236}">
                <a16:creationId xmlns:a16="http://schemas.microsoft.com/office/drawing/2014/main" id="{8307E16B-5828-4FC0-8FAF-7C8964765B41}"/>
              </a:ext>
            </a:extLst>
          </p:cNvPr>
          <p:cNvPicPr>
            <a:picLocks noGrp="1" noChangeAspect="1"/>
          </p:cNvPicPr>
          <p:nvPr>
            <p:ph idx="1"/>
          </p:nvPr>
        </p:nvPicPr>
        <p:blipFill>
          <a:blip r:embed="rId2"/>
          <a:stretch>
            <a:fillRect/>
          </a:stretch>
        </p:blipFill>
        <p:spPr>
          <a:xfrm>
            <a:off x="2337091" y="1690688"/>
            <a:ext cx="7739489" cy="4351338"/>
          </a:xfrm>
          <a:prstGeom prst="rect">
            <a:avLst/>
          </a:prstGeom>
        </p:spPr>
      </p:pic>
    </p:spTree>
    <p:extLst>
      <p:ext uri="{BB962C8B-B14F-4D97-AF65-F5344CB8AC3E}">
        <p14:creationId xmlns:p14="http://schemas.microsoft.com/office/powerpoint/2010/main" val="336055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EF965A-498A-4083-8C54-5ADA3C5C1589}"/>
              </a:ext>
            </a:extLst>
          </p:cNvPr>
          <p:cNvSpPr>
            <a:spLocks noGrp="1"/>
          </p:cNvSpPr>
          <p:nvPr>
            <p:ph type="title"/>
          </p:nvPr>
        </p:nvSpPr>
        <p:spPr/>
        <p:txBody>
          <a:bodyPr/>
          <a:lstStyle/>
          <a:p>
            <a:endParaRPr lang="en-US"/>
          </a:p>
        </p:txBody>
      </p:sp>
      <p:pic>
        <p:nvPicPr>
          <p:cNvPr id="4" name="İçerik Yer Tutucusu 3">
            <a:extLst>
              <a:ext uri="{FF2B5EF4-FFF2-40B4-BE49-F238E27FC236}">
                <a16:creationId xmlns:a16="http://schemas.microsoft.com/office/drawing/2014/main" id="{12B10A27-CCF5-4006-92CB-4FD5176124B4}"/>
              </a:ext>
            </a:extLst>
          </p:cNvPr>
          <p:cNvPicPr>
            <a:picLocks noGrp="1" noChangeAspect="1"/>
          </p:cNvPicPr>
          <p:nvPr>
            <p:ph idx="1"/>
          </p:nvPr>
        </p:nvPicPr>
        <p:blipFill>
          <a:blip r:embed="rId2"/>
          <a:stretch>
            <a:fillRect/>
          </a:stretch>
        </p:blipFill>
        <p:spPr>
          <a:xfrm>
            <a:off x="2461782" y="1853334"/>
            <a:ext cx="7739489" cy="4351338"/>
          </a:xfrm>
          <a:prstGeom prst="rect">
            <a:avLst/>
          </a:prstGeom>
        </p:spPr>
      </p:pic>
    </p:spTree>
    <p:extLst>
      <p:ext uri="{BB962C8B-B14F-4D97-AF65-F5344CB8AC3E}">
        <p14:creationId xmlns:p14="http://schemas.microsoft.com/office/powerpoint/2010/main" val="2718199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264312-BE5B-4B26-A665-4ABAEFD58C08}"/>
              </a:ext>
            </a:extLst>
          </p:cNvPr>
          <p:cNvSpPr>
            <a:spLocks noGrp="1"/>
          </p:cNvSpPr>
          <p:nvPr>
            <p:ph type="title"/>
          </p:nvPr>
        </p:nvSpPr>
        <p:spPr/>
        <p:txBody>
          <a:bodyPr/>
          <a:lstStyle/>
          <a:p>
            <a:r>
              <a:rPr lang="tr-TR" dirty="0"/>
              <a:t>İstatistiksel analizlerin sınıflandırılması</a:t>
            </a:r>
            <a:endParaRPr lang="en-US" dirty="0"/>
          </a:p>
        </p:txBody>
      </p:sp>
      <p:graphicFrame>
        <p:nvGraphicFramePr>
          <p:cNvPr id="4" name="İçerik Yer Tutucusu 3">
            <a:extLst>
              <a:ext uri="{FF2B5EF4-FFF2-40B4-BE49-F238E27FC236}">
                <a16:creationId xmlns:a16="http://schemas.microsoft.com/office/drawing/2014/main" id="{4DF2A69A-1AC1-43BB-8ECF-72207308E5D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0279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a16="http://schemas.microsoft.com/office/drawing/2014/main" id="{15E7C3AF-09F2-4246-BB8F-58447854EC0D}"/>
              </a:ext>
            </a:extLst>
          </p:cNvPr>
          <p:cNvGraphicFramePr>
            <a:graphicFrameLocks noGrp="1"/>
          </p:cNvGraphicFramePr>
          <p:nvPr>
            <p:ph idx="1"/>
          </p:nvPr>
        </p:nvGraphicFramePr>
        <p:xfrm>
          <a:off x="838200" y="1437698"/>
          <a:ext cx="10515600" cy="4399280"/>
        </p:xfrm>
        <a:graphic>
          <a:graphicData uri="http://schemas.openxmlformats.org/drawingml/2006/table">
            <a:tbl>
              <a:tblPr firstRow="1" bandRow="1">
                <a:tableStyleId>{5C22544A-7EE6-4342-B048-85BDC9FD1C3A}</a:tableStyleId>
              </a:tblPr>
              <a:tblGrid>
                <a:gridCol w="1932709">
                  <a:extLst>
                    <a:ext uri="{9D8B030D-6E8A-4147-A177-3AD203B41FA5}">
                      <a16:colId xmlns:a16="http://schemas.microsoft.com/office/drawing/2014/main" val="3206416708"/>
                    </a:ext>
                  </a:extLst>
                </a:gridCol>
                <a:gridCol w="8582891">
                  <a:extLst>
                    <a:ext uri="{9D8B030D-6E8A-4147-A177-3AD203B41FA5}">
                      <a16:colId xmlns:a16="http://schemas.microsoft.com/office/drawing/2014/main" val="1811191321"/>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val="1163665523"/>
                  </a:ext>
                </a:extLst>
              </a:tr>
              <a:tr h="370840">
                <a:tc>
                  <a:txBody>
                    <a:bodyPr/>
                    <a:lstStyle/>
                    <a:p>
                      <a:r>
                        <a:rPr lang="en-US" dirty="0" err="1"/>
                        <a:t>Betimleyici</a:t>
                      </a:r>
                      <a:r>
                        <a:rPr lang="en-US" dirty="0"/>
                        <a:t> </a:t>
                      </a:r>
                      <a:r>
                        <a:rPr lang="en-US" dirty="0" err="1"/>
                        <a:t>Analiz</a:t>
                      </a:r>
                      <a:endParaRPr lang="en-US" dirty="0"/>
                    </a:p>
                  </a:txBody>
                  <a:tcPr/>
                </a:tc>
                <a:tc>
                  <a:txBody>
                    <a:bodyPr/>
                    <a:lstStyle/>
                    <a:p>
                      <a:r>
                        <a:rPr lang="en-US" dirty="0" err="1"/>
                        <a:t>İstatistiksel</a:t>
                      </a:r>
                      <a:r>
                        <a:rPr lang="en-US" dirty="0"/>
                        <a:t> </a:t>
                      </a:r>
                      <a:r>
                        <a:rPr lang="en-US" dirty="0" err="1"/>
                        <a:t>ve</a:t>
                      </a:r>
                      <a:r>
                        <a:rPr lang="en-US" dirty="0"/>
                        <a:t> </a:t>
                      </a:r>
                      <a:r>
                        <a:rPr lang="en-US" dirty="0" err="1"/>
                        <a:t>matematiksel</a:t>
                      </a:r>
                      <a:r>
                        <a:rPr lang="en-US" dirty="0"/>
                        <a:t> </a:t>
                      </a:r>
                      <a:r>
                        <a:rPr lang="en-US" dirty="0" err="1"/>
                        <a:t>işlemlere</a:t>
                      </a:r>
                      <a:r>
                        <a:rPr lang="en-US" dirty="0"/>
                        <a:t> </a:t>
                      </a:r>
                      <a:r>
                        <a:rPr lang="en-US" dirty="0" err="1"/>
                        <a:t>başlamadan</a:t>
                      </a:r>
                      <a:r>
                        <a:rPr lang="en-US" dirty="0"/>
                        <a:t> </a:t>
                      </a:r>
                      <a:r>
                        <a:rPr lang="en-US" dirty="0" err="1"/>
                        <a:t>önce</a:t>
                      </a:r>
                      <a:r>
                        <a:rPr lang="en-US" dirty="0"/>
                        <a:t>, </a:t>
                      </a:r>
                      <a:r>
                        <a:rPr lang="en-US" dirty="0" err="1"/>
                        <a:t>araştırma</a:t>
                      </a:r>
                      <a:r>
                        <a:rPr lang="en-US" dirty="0"/>
                        <a:t> </a:t>
                      </a:r>
                      <a:r>
                        <a:rPr lang="en-US" dirty="0" err="1"/>
                        <a:t>kapsamında</a:t>
                      </a:r>
                      <a:r>
                        <a:rPr lang="en-US" dirty="0"/>
                        <a:t> </a:t>
                      </a:r>
                      <a:r>
                        <a:rPr lang="en-US" dirty="0" err="1"/>
                        <a:t>yer</a:t>
                      </a:r>
                      <a:r>
                        <a:rPr lang="en-US" dirty="0"/>
                        <a:t> </a:t>
                      </a:r>
                      <a:r>
                        <a:rPr lang="en-US" dirty="0" err="1"/>
                        <a:t>alan</a:t>
                      </a:r>
                      <a:r>
                        <a:rPr lang="en-US" dirty="0"/>
                        <a:t> </a:t>
                      </a:r>
                      <a:r>
                        <a:rPr lang="en-US" dirty="0" err="1"/>
                        <a:t>değişkenlere</a:t>
                      </a:r>
                      <a:r>
                        <a:rPr lang="en-US" dirty="0"/>
                        <a:t> </a:t>
                      </a:r>
                      <a:r>
                        <a:rPr lang="en-US" dirty="0" err="1"/>
                        <a:t>ait</a:t>
                      </a:r>
                      <a:r>
                        <a:rPr lang="en-US" dirty="0"/>
                        <a:t> </a:t>
                      </a:r>
                      <a:r>
                        <a:rPr lang="en-US" dirty="0" err="1"/>
                        <a:t>verinin</a:t>
                      </a:r>
                      <a:r>
                        <a:rPr lang="en-US" dirty="0"/>
                        <a:t> </a:t>
                      </a:r>
                      <a:r>
                        <a:rPr lang="en-US" dirty="0" err="1"/>
                        <a:t>derlenmesi</a:t>
                      </a:r>
                      <a:r>
                        <a:rPr lang="en-US" dirty="0"/>
                        <a:t>, </a:t>
                      </a:r>
                      <a:r>
                        <a:rPr lang="en-US" dirty="0" err="1"/>
                        <a:t>toplanması</a:t>
                      </a:r>
                      <a:r>
                        <a:rPr lang="en-US" dirty="0"/>
                        <a:t> </a:t>
                      </a:r>
                      <a:r>
                        <a:rPr lang="en-US" dirty="0" err="1"/>
                        <a:t>ve</a:t>
                      </a:r>
                      <a:r>
                        <a:rPr lang="en-US" dirty="0"/>
                        <a:t> </a:t>
                      </a:r>
                      <a:r>
                        <a:rPr lang="en-US" dirty="0" err="1"/>
                        <a:t>özetlenmesi</a:t>
                      </a:r>
                      <a:r>
                        <a:rPr lang="en-US" dirty="0"/>
                        <a:t> </a:t>
                      </a:r>
                      <a:r>
                        <a:rPr lang="en-US" dirty="0" err="1"/>
                        <a:t>ile</a:t>
                      </a:r>
                      <a:r>
                        <a:rPr lang="en-US" dirty="0"/>
                        <a:t> </a:t>
                      </a:r>
                      <a:r>
                        <a:rPr lang="en-US" dirty="0" err="1"/>
                        <a:t>ilgili</a:t>
                      </a:r>
                      <a:r>
                        <a:rPr lang="en-US" dirty="0"/>
                        <a:t> </a:t>
                      </a:r>
                      <a:r>
                        <a:rPr lang="en-US" dirty="0" err="1"/>
                        <a:t>işlemlerdir</a:t>
                      </a:r>
                      <a:r>
                        <a:rPr lang="en-US" dirty="0"/>
                        <a:t>. </a:t>
                      </a:r>
                      <a:r>
                        <a:rPr lang="en-US" dirty="0" err="1"/>
                        <a:t>Betimsel</a:t>
                      </a:r>
                      <a:r>
                        <a:rPr lang="en-US" dirty="0"/>
                        <a:t> </a:t>
                      </a:r>
                      <a:r>
                        <a:rPr lang="en-US" dirty="0" err="1"/>
                        <a:t>analizde</a:t>
                      </a:r>
                      <a:r>
                        <a:rPr lang="en-US" dirty="0"/>
                        <a:t> </a:t>
                      </a:r>
                      <a:r>
                        <a:rPr lang="en-US" dirty="0" err="1"/>
                        <a:t>temel</a:t>
                      </a:r>
                      <a:r>
                        <a:rPr lang="en-US" dirty="0"/>
                        <a:t> </a:t>
                      </a:r>
                      <a:r>
                        <a:rPr lang="en-US" dirty="0" err="1"/>
                        <a:t>amaç</a:t>
                      </a:r>
                      <a:r>
                        <a:rPr lang="en-US" dirty="0"/>
                        <a:t>, </a:t>
                      </a:r>
                      <a:r>
                        <a:rPr lang="en-US" dirty="0" err="1"/>
                        <a:t>bir</a:t>
                      </a:r>
                      <a:r>
                        <a:rPr lang="en-US" dirty="0"/>
                        <a:t> </a:t>
                      </a:r>
                      <a:r>
                        <a:rPr lang="en-US" dirty="0" err="1"/>
                        <a:t>değişkene</a:t>
                      </a:r>
                      <a:r>
                        <a:rPr lang="en-US" dirty="0"/>
                        <a:t> </a:t>
                      </a:r>
                      <a:r>
                        <a:rPr lang="en-US" dirty="0" err="1"/>
                        <a:t>ait</a:t>
                      </a:r>
                      <a:r>
                        <a:rPr lang="en-US" dirty="0"/>
                        <a:t> </a:t>
                      </a:r>
                      <a:r>
                        <a:rPr lang="en-US" dirty="0" err="1"/>
                        <a:t>veri</a:t>
                      </a:r>
                      <a:r>
                        <a:rPr lang="en-US" dirty="0"/>
                        <a:t> </a:t>
                      </a:r>
                      <a:r>
                        <a:rPr lang="en-US" dirty="0" err="1"/>
                        <a:t>setinin</a:t>
                      </a:r>
                      <a:r>
                        <a:rPr lang="en-US" dirty="0"/>
                        <a:t> </a:t>
                      </a:r>
                      <a:r>
                        <a:rPr lang="en-US" dirty="0" err="1"/>
                        <a:t>kantitatif</a:t>
                      </a:r>
                      <a:r>
                        <a:rPr lang="en-US" dirty="0"/>
                        <a:t> </a:t>
                      </a:r>
                      <a:r>
                        <a:rPr lang="en-US" dirty="0" err="1"/>
                        <a:t>veya</a:t>
                      </a:r>
                      <a:r>
                        <a:rPr lang="en-US" dirty="0"/>
                        <a:t> </a:t>
                      </a:r>
                      <a:r>
                        <a:rPr lang="en-US" dirty="0" err="1"/>
                        <a:t>grafik</a:t>
                      </a:r>
                      <a:r>
                        <a:rPr lang="en-US" dirty="0"/>
                        <a:t> </a:t>
                      </a:r>
                      <a:r>
                        <a:rPr lang="en-US" dirty="0" err="1"/>
                        <a:t>şeklinde</a:t>
                      </a:r>
                      <a:r>
                        <a:rPr lang="en-US" dirty="0"/>
                        <a:t> </a:t>
                      </a:r>
                      <a:r>
                        <a:rPr lang="en-US" dirty="0" err="1"/>
                        <a:t>ifade</a:t>
                      </a:r>
                      <a:r>
                        <a:rPr lang="en-US" dirty="0"/>
                        <a:t> </a:t>
                      </a:r>
                      <a:r>
                        <a:rPr lang="en-US" dirty="0" err="1"/>
                        <a:t>edip</a:t>
                      </a:r>
                      <a:r>
                        <a:rPr lang="en-US" dirty="0"/>
                        <a:t> </a:t>
                      </a:r>
                      <a:r>
                        <a:rPr lang="en-US" dirty="0" err="1"/>
                        <a:t>özetlemektir</a:t>
                      </a:r>
                      <a:endParaRPr lang="en-US" dirty="0"/>
                    </a:p>
                  </a:txBody>
                  <a:tcPr/>
                </a:tc>
                <a:extLst>
                  <a:ext uri="{0D108BD9-81ED-4DB2-BD59-A6C34878D82A}">
                    <a16:rowId xmlns:a16="http://schemas.microsoft.com/office/drawing/2014/main" val="2427653129"/>
                  </a:ext>
                </a:extLst>
              </a:tr>
              <a:tr h="370840">
                <a:tc>
                  <a:txBody>
                    <a:bodyPr/>
                    <a:lstStyle/>
                    <a:p>
                      <a:r>
                        <a:rPr lang="en-US" dirty="0" err="1"/>
                        <a:t>Sonuç</a:t>
                      </a:r>
                      <a:r>
                        <a:rPr lang="en-US" dirty="0"/>
                        <a:t> </a:t>
                      </a:r>
                      <a:r>
                        <a:rPr lang="en-US" dirty="0" err="1"/>
                        <a:t>Çıkarıcı</a:t>
                      </a:r>
                      <a:r>
                        <a:rPr lang="en-US" dirty="0"/>
                        <a:t> </a:t>
                      </a:r>
                      <a:r>
                        <a:rPr lang="en-US" dirty="0" err="1"/>
                        <a:t>Analiz</a:t>
                      </a:r>
                      <a:endParaRPr lang="en-US" dirty="0"/>
                    </a:p>
                  </a:txBody>
                  <a:tcPr/>
                </a:tc>
                <a:tc>
                  <a:txBody>
                    <a:bodyPr/>
                    <a:lstStyle/>
                    <a:p>
                      <a:r>
                        <a:rPr lang="en-US" dirty="0" err="1"/>
                        <a:t>Genel</a:t>
                      </a:r>
                      <a:r>
                        <a:rPr lang="en-US" dirty="0"/>
                        <a:t> </a:t>
                      </a:r>
                      <a:r>
                        <a:rPr lang="en-US" dirty="0" err="1"/>
                        <a:t>olarak</a:t>
                      </a:r>
                      <a:r>
                        <a:rPr lang="en-US" dirty="0"/>
                        <a:t>, </a:t>
                      </a:r>
                      <a:r>
                        <a:rPr lang="en-US" dirty="0" err="1"/>
                        <a:t>sonuç</a:t>
                      </a:r>
                      <a:r>
                        <a:rPr lang="en-US" dirty="0"/>
                        <a:t> </a:t>
                      </a:r>
                      <a:r>
                        <a:rPr lang="en-US" dirty="0" err="1"/>
                        <a:t>çıkarıcı</a:t>
                      </a:r>
                      <a:r>
                        <a:rPr lang="en-US" dirty="0"/>
                        <a:t> </a:t>
                      </a:r>
                      <a:r>
                        <a:rPr lang="en-US" dirty="0" err="1"/>
                        <a:t>analiz</a:t>
                      </a:r>
                      <a:r>
                        <a:rPr lang="en-US" dirty="0"/>
                        <a:t>, ana </a:t>
                      </a:r>
                      <a:r>
                        <a:rPr lang="en-US" dirty="0" err="1"/>
                        <a:t>kütleyi</a:t>
                      </a:r>
                      <a:r>
                        <a:rPr lang="en-US" dirty="0"/>
                        <a:t> </a:t>
                      </a:r>
                      <a:r>
                        <a:rPr lang="en-US" dirty="0" err="1"/>
                        <a:t>temsil</a:t>
                      </a:r>
                      <a:r>
                        <a:rPr lang="en-US" dirty="0"/>
                        <a:t> </a:t>
                      </a:r>
                      <a:r>
                        <a:rPr lang="en-US" dirty="0" err="1"/>
                        <a:t>eden</a:t>
                      </a:r>
                      <a:r>
                        <a:rPr lang="en-US" dirty="0"/>
                        <a:t> </a:t>
                      </a:r>
                      <a:r>
                        <a:rPr lang="en-US" dirty="0" err="1"/>
                        <a:t>örneklemden</a:t>
                      </a:r>
                      <a:r>
                        <a:rPr lang="en-US" dirty="0"/>
                        <a:t> </a:t>
                      </a:r>
                      <a:r>
                        <a:rPr lang="en-US" dirty="0" err="1"/>
                        <a:t>elde</a:t>
                      </a:r>
                      <a:r>
                        <a:rPr lang="en-US" dirty="0"/>
                        <a:t> </a:t>
                      </a:r>
                      <a:r>
                        <a:rPr lang="en-US" dirty="0" err="1"/>
                        <a:t>edilen</a:t>
                      </a:r>
                      <a:r>
                        <a:rPr lang="en-US" dirty="0"/>
                        <a:t> </a:t>
                      </a:r>
                      <a:r>
                        <a:rPr lang="en-US" dirty="0" err="1"/>
                        <a:t>sonuçlara</a:t>
                      </a:r>
                      <a:r>
                        <a:rPr lang="en-US" dirty="0"/>
                        <a:t> </a:t>
                      </a:r>
                      <a:r>
                        <a:rPr lang="en-US" dirty="0" err="1"/>
                        <a:t>dayanarak</a:t>
                      </a:r>
                      <a:r>
                        <a:rPr lang="en-US" dirty="0"/>
                        <a:t> </a:t>
                      </a:r>
                      <a:r>
                        <a:rPr lang="en-US" dirty="0" err="1"/>
                        <a:t>genellemeler</a:t>
                      </a:r>
                      <a:r>
                        <a:rPr lang="en-US" dirty="0"/>
                        <a:t> </a:t>
                      </a:r>
                      <a:r>
                        <a:rPr lang="en-US" dirty="0" err="1"/>
                        <a:t>yapmayı</a:t>
                      </a:r>
                      <a:r>
                        <a:rPr lang="en-US" dirty="0"/>
                        <a:t> </a:t>
                      </a:r>
                      <a:r>
                        <a:rPr lang="en-US" dirty="0" err="1"/>
                        <a:t>amaçlamaktadır</a:t>
                      </a:r>
                      <a:endParaRPr lang="en-US" dirty="0"/>
                    </a:p>
                  </a:txBody>
                  <a:tcPr/>
                </a:tc>
                <a:extLst>
                  <a:ext uri="{0D108BD9-81ED-4DB2-BD59-A6C34878D82A}">
                    <a16:rowId xmlns:a16="http://schemas.microsoft.com/office/drawing/2014/main" val="3600796726"/>
                  </a:ext>
                </a:extLst>
              </a:tr>
              <a:tr h="370840">
                <a:tc>
                  <a:txBody>
                    <a:bodyPr/>
                    <a:lstStyle/>
                    <a:p>
                      <a:r>
                        <a:rPr lang="en-US" dirty="0" err="1"/>
                        <a:t>İlişkisel</a:t>
                      </a:r>
                      <a:r>
                        <a:rPr lang="en-US" dirty="0"/>
                        <a:t> </a:t>
                      </a:r>
                      <a:r>
                        <a:rPr lang="en-US" dirty="0" err="1"/>
                        <a:t>analiz</a:t>
                      </a:r>
                      <a:r>
                        <a:rPr lang="en-US" dirty="0"/>
                        <a:t>:</a:t>
                      </a:r>
                      <a:r>
                        <a:rPr lang="tr-TR" dirty="0"/>
                        <a:t>. </a:t>
                      </a:r>
                      <a:endParaRPr lang="en-US" dirty="0"/>
                    </a:p>
                  </a:txBody>
                  <a:tcPr/>
                </a:tc>
                <a:tc>
                  <a:txBody>
                    <a:bodyPr/>
                    <a:lstStyle/>
                    <a:p>
                      <a:r>
                        <a:rPr lang="en-US" dirty="0" err="1"/>
                        <a:t>İstatistiksel</a:t>
                      </a:r>
                      <a:r>
                        <a:rPr lang="en-US" dirty="0"/>
                        <a:t> </a:t>
                      </a:r>
                      <a:r>
                        <a:rPr lang="en-US" dirty="0" err="1"/>
                        <a:t>anlamda</a:t>
                      </a:r>
                      <a:r>
                        <a:rPr lang="en-US" dirty="0"/>
                        <a:t> </a:t>
                      </a:r>
                      <a:r>
                        <a:rPr lang="en-US" dirty="0" err="1"/>
                        <a:t>bir</a:t>
                      </a:r>
                      <a:r>
                        <a:rPr lang="en-US" dirty="0"/>
                        <a:t> </a:t>
                      </a:r>
                      <a:r>
                        <a:rPr lang="en-US" dirty="0" err="1"/>
                        <a:t>ilişki</a:t>
                      </a:r>
                      <a:r>
                        <a:rPr lang="en-US" dirty="0"/>
                        <a:t>, </a:t>
                      </a:r>
                      <a:r>
                        <a:rPr lang="en-US" dirty="0" err="1"/>
                        <a:t>ölçülmüş</a:t>
                      </a:r>
                      <a:r>
                        <a:rPr lang="en-US" dirty="0"/>
                        <a:t> </a:t>
                      </a:r>
                      <a:r>
                        <a:rPr lang="en-US" dirty="0" err="1"/>
                        <a:t>iki</a:t>
                      </a:r>
                      <a:r>
                        <a:rPr lang="en-US" dirty="0"/>
                        <a:t> </a:t>
                      </a:r>
                      <a:r>
                        <a:rPr lang="en-US" dirty="0" err="1"/>
                        <a:t>değişken</a:t>
                      </a:r>
                      <a:r>
                        <a:rPr lang="en-US" dirty="0"/>
                        <a:t> </a:t>
                      </a:r>
                      <a:r>
                        <a:rPr lang="en-US" dirty="0" err="1"/>
                        <a:t>arasında</a:t>
                      </a:r>
                      <a:r>
                        <a:rPr lang="en-US" dirty="0"/>
                        <a:t> </a:t>
                      </a:r>
                      <a:r>
                        <a:rPr lang="en-US" dirty="0" err="1"/>
                        <a:t>karşılıklı</a:t>
                      </a:r>
                      <a:r>
                        <a:rPr lang="en-US" dirty="0"/>
                        <a:t> </a:t>
                      </a:r>
                      <a:r>
                        <a:rPr lang="en-US" dirty="0" err="1"/>
                        <a:t>bağlılığı</a:t>
                      </a:r>
                      <a:r>
                        <a:rPr lang="en-US" dirty="0"/>
                        <a:t> </a:t>
                      </a:r>
                      <a:r>
                        <a:rPr lang="en-US" dirty="0" err="1"/>
                        <a:t>ifade</a:t>
                      </a:r>
                      <a:r>
                        <a:rPr lang="en-US" dirty="0"/>
                        <a:t> </a:t>
                      </a:r>
                      <a:r>
                        <a:rPr lang="en-US" dirty="0" err="1"/>
                        <a:t>eder</a:t>
                      </a:r>
                      <a:endParaRPr lang="en-US" dirty="0"/>
                    </a:p>
                  </a:txBody>
                  <a:tcPr/>
                </a:tc>
                <a:extLst>
                  <a:ext uri="{0D108BD9-81ED-4DB2-BD59-A6C34878D82A}">
                    <a16:rowId xmlns:a16="http://schemas.microsoft.com/office/drawing/2014/main" val="2211966793"/>
                  </a:ext>
                </a:extLst>
              </a:tr>
              <a:tr h="370840">
                <a:tc>
                  <a:txBody>
                    <a:bodyPr/>
                    <a:lstStyle/>
                    <a:p>
                      <a:r>
                        <a:rPr lang="en-US" dirty="0" err="1"/>
                        <a:t>Yordayıcı</a:t>
                      </a:r>
                      <a:r>
                        <a:rPr lang="en-US" dirty="0"/>
                        <a:t> </a:t>
                      </a:r>
                      <a:r>
                        <a:rPr lang="en-US" dirty="0" err="1"/>
                        <a:t>Analiz</a:t>
                      </a:r>
                      <a:r>
                        <a:rPr lang="en-US" dirty="0"/>
                        <a:t>:</a:t>
                      </a:r>
                    </a:p>
                  </a:txBody>
                  <a:tcPr/>
                </a:tc>
                <a:tc>
                  <a:txBody>
                    <a:bodyPr/>
                    <a:lstStyle/>
                    <a:p>
                      <a:r>
                        <a:rPr lang="en-US" dirty="0" err="1"/>
                        <a:t>Yordayıcı</a:t>
                      </a:r>
                      <a:r>
                        <a:rPr lang="en-US" dirty="0"/>
                        <a:t> </a:t>
                      </a:r>
                      <a:r>
                        <a:rPr lang="en-US" dirty="0" err="1"/>
                        <a:t>analiz</a:t>
                      </a:r>
                      <a:r>
                        <a:rPr lang="en-US" dirty="0"/>
                        <a:t> </a:t>
                      </a:r>
                      <a:r>
                        <a:rPr lang="en-US" dirty="0" err="1"/>
                        <a:t>veya</a:t>
                      </a:r>
                      <a:r>
                        <a:rPr lang="en-US" dirty="0"/>
                        <a:t> </a:t>
                      </a:r>
                      <a:r>
                        <a:rPr lang="en-US" dirty="0" err="1"/>
                        <a:t>tahmin</a:t>
                      </a:r>
                      <a:r>
                        <a:rPr lang="en-US" dirty="0"/>
                        <a:t> </a:t>
                      </a:r>
                      <a:r>
                        <a:rPr lang="en-US" dirty="0" err="1"/>
                        <a:t>edici</a:t>
                      </a:r>
                      <a:r>
                        <a:rPr lang="en-US" dirty="0"/>
                        <a:t> </a:t>
                      </a:r>
                      <a:r>
                        <a:rPr lang="en-US" dirty="0" err="1"/>
                        <a:t>analiz</a:t>
                      </a:r>
                      <a:r>
                        <a:rPr lang="en-US" dirty="0"/>
                        <a:t>, var </a:t>
                      </a:r>
                      <a:r>
                        <a:rPr lang="en-US" dirty="0" err="1"/>
                        <a:t>olan</a:t>
                      </a:r>
                      <a:r>
                        <a:rPr lang="en-US" dirty="0"/>
                        <a:t> </a:t>
                      </a:r>
                      <a:r>
                        <a:rPr lang="en-US" dirty="0" err="1"/>
                        <a:t>veriden</a:t>
                      </a:r>
                      <a:r>
                        <a:rPr lang="en-US" dirty="0"/>
                        <a:t> </a:t>
                      </a:r>
                      <a:r>
                        <a:rPr lang="en-US" dirty="0" err="1"/>
                        <a:t>bilgi</a:t>
                      </a:r>
                      <a:r>
                        <a:rPr lang="en-US" dirty="0"/>
                        <a:t> </a:t>
                      </a:r>
                      <a:r>
                        <a:rPr lang="en-US" dirty="0" err="1"/>
                        <a:t>üretmeyi</a:t>
                      </a:r>
                      <a:r>
                        <a:rPr lang="en-US" dirty="0"/>
                        <a:t> </a:t>
                      </a:r>
                      <a:r>
                        <a:rPr lang="en-US" dirty="0" err="1"/>
                        <a:t>ve</a:t>
                      </a:r>
                      <a:r>
                        <a:rPr lang="en-US" dirty="0"/>
                        <a:t> </a:t>
                      </a:r>
                      <a:r>
                        <a:rPr lang="en-US" dirty="0" err="1"/>
                        <a:t>bu</a:t>
                      </a:r>
                      <a:r>
                        <a:rPr lang="en-US" dirty="0"/>
                        <a:t> </a:t>
                      </a:r>
                      <a:r>
                        <a:rPr lang="en-US" dirty="0" err="1"/>
                        <a:t>bilgiyi</a:t>
                      </a:r>
                      <a:r>
                        <a:rPr lang="en-US" dirty="0"/>
                        <a:t> </a:t>
                      </a:r>
                      <a:r>
                        <a:rPr lang="en-US" dirty="0" err="1"/>
                        <a:t>kullanarak</a:t>
                      </a:r>
                      <a:r>
                        <a:rPr lang="en-US" dirty="0"/>
                        <a:t> </a:t>
                      </a:r>
                      <a:r>
                        <a:rPr lang="en-US" dirty="0" err="1"/>
                        <a:t>değişkenlerin</a:t>
                      </a:r>
                      <a:r>
                        <a:rPr lang="en-US" dirty="0"/>
                        <a:t> </a:t>
                      </a:r>
                      <a:r>
                        <a:rPr lang="en-US" dirty="0" err="1"/>
                        <a:t>gelecekteki</a:t>
                      </a:r>
                      <a:r>
                        <a:rPr lang="en-US" dirty="0"/>
                        <a:t> </a:t>
                      </a:r>
                      <a:r>
                        <a:rPr lang="en-US" dirty="0" err="1"/>
                        <a:t>olası</a:t>
                      </a:r>
                      <a:r>
                        <a:rPr lang="en-US" dirty="0"/>
                        <a:t> </a:t>
                      </a:r>
                      <a:r>
                        <a:rPr lang="en-US" dirty="0" err="1"/>
                        <a:t>eğilimlerini</a:t>
                      </a:r>
                      <a:r>
                        <a:rPr lang="en-US" dirty="0"/>
                        <a:t> </a:t>
                      </a:r>
                      <a:r>
                        <a:rPr lang="en-US" dirty="0" err="1"/>
                        <a:t>ve</a:t>
                      </a:r>
                      <a:r>
                        <a:rPr lang="en-US" dirty="0"/>
                        <a:t> </a:t>
                      </a:r>
                      <a:r>
                        <a:rPr lang="en-US" dirty="0" err="1"/>
                        <a:t>davranış</a:t>
                      </a:r>
                      <a:r>
                        <a:rPr lang="en-US" dirty="0"/>
                        <a:t> </a:t>
                      </a:r>
                      <a:r>
                        <a:rPr lang="en-US" dirty="0" err="1"/>
                        <a:t>örüntülerini</a:t>
                      </a:r>
                      <a:r>
                        <a:rPr lang="en-US" dirty="0"/>
                        <a:t> </a:t>
                      </a:r>
                      <a:r>
                        <a:rPr lang="en-US" dirty="0" err="1"/>
                        <a:t>tahmin</a:t>
                      </a:r>
                      <a:r>
                        <a:rPr lang="en-US" dirty="0"/>
                        <a:t> </a:t>
                      </a:r>
                      <a:r>
                        <a:rPr lang="en-US" dirty="0" err="1"/>
                        <a:t>etmeyi</a:t>
                      </a:r>
                      <a:r>
                        <a:rPr lang="en-US" dirty="0"/>
                        <a:t> </a:t>
                      </a:r>
                      <a:r>
                        <a:rPr lang="en-US" dirty="0" err="1"/>
                        <a:t>kapsamaktadır</a:t>
                      </a:r>
                      <a:r>
                        <a:rPr lang="en-US" dirty="0"/>
                        <a:t>. </a:t>
                      </a:r>
                    </a:p>
                  </a:txBody>
                  <a:tcPr/>
                </a:tc>
                <a:extLst>
                  <a:ext uri="{0D108BD9-81ED-4DB2-BD59-A6C34878D82A}">
                    <a16:rowId xmlns:a16="http://schemas.microsoft.com/office/drawing/2014/main" val="3308226473"/>
                  </a:ext>
                </a:extLst>
              </a:tr>
              <a:tr h="370840">
                <a:tc>
                  <a:txBody>
                    <a:bodyPr/>
                    <a:lstStyle/>
                    <a:p>
                      <a:r>
                        <a:rPr lang="en-US" dirty="0"/>
                        <a:t>Fark </a:t>
                      </a:r>
                      <a:r>
                        <a:rPr lang="en-US" dirty="0" err="1"/>
                        <a:t>Analizi</a:t>
                      </a:r>
                      <a:r>
                        <a:rPr lang="en-US" dirty="0"/>
                        <a:t>: </a:t>
                      </a:r>
                    </a:p>
                  </a:txBody>
                  <a:tcPr/>
                </a:tc>
                <a:tc>
                  <a:txBody>
                    <a:bodyPr/>
                    <a:lstStyle/>
                    <a:p>
                      <a:r>
                        <a:rPr lang="en-US" dirty="0" err="1"/>
                        <a:t>Sosyal</a:t>
                      </a:r>
                      <a:r>
                        <a:rPr lang="en-US" dirty="0"/>
                        <a:t> </a:t>
                      </a:r>
                      <a:r>
                        <a:rPr lang="en-US" dirty="0" err="1"/>
                        <a:t>bilimlerde</a:t>
                      </a:r>
                      <a:r>
                        <a:rPr lang="en-US" dirty="0"/>
                        <a:t> </a:t>
                      </a:r>
                      <a:r>
                        <a:rPr lang="en-US" dirty="0" err="1"/>
                        <a:t>en</a:t>
                      </a:r>
                      <a:r>
                        <a:rPr lang="en-US" dirty="0"/>
                        <a:t> </a:t>
                      </a:r>
                      <a:r>
                        <a:rPr lang="en-US" dirty="0" err="1"/>
                        <a:t>yaygın</a:t>
                      </a:r>
                      <a:r>
                        <a:rPr lang="en-US" dirty="0"/>
                        <a:t> </a:t>
                      </a:r>
                      <a:r>
                        <a:rPr lang="en-US" dirty="0" err="1"/>
                        <a:t>kullanılan</a:t>
                      </a:r>
                      <a:r>
                        <a:rPr lang="en-US" dirty="0"/>
                        <a:t> </a:t>
                      </a:r>
                      <a:r>
                        <a:rPr lang="en-US" dirty="0" err="1"/>
                        <a:t>analizlerden</a:t>
                      </a:r>
                      <a:r>
                        <a:rPr lang="en-US" dirty="0"/>
                        <a:t> </a:t>
                      </a:r>
                      <a:r>
                        <a:rPr lang="en-US" dirty="0" err="1"/>
                        <a:t>biri</a:t>
                      </a:r>
                      <a:r>
                        <a:rPr lang="en-US" dirty="0"/>
                        <a:t> </a:t>
                      </a:r>
                      <a:r>
                        <a:rPr lang="en-US" dirty="0" err="1"/>
                        <a:t>olan</a:t>
                      </a:r>
                      <a:r>
                        <a:rPr lang="en-US" dirty="0"/>
                        <a:t> fark </a:t>
                      </a:r>
                      <a:r>
                        <a:rPr lang="en-US" dirty="0" err="1"/>
                        <a:t>analizinde</a:t>
                      </a:r>
                      <a:r>
                        <a:rPr lang="en-US" dirty="0"/>
                        <a:t>, </a:t>
                      </a:r>
                      <a:r>
                        <a:rPr lang="en-US" dirty="0" err="1"/>
                        <a:t>bir</a:t>
                      </a:r>
                      <a:r>
                        <a:rPr lang="en-US" dirty="0"/>
                        <a:t> </a:t>
                      </a:r>
                      <a:r>
                        <a:rPr lang="en-US" dirty="0" err="1"/>
                        <a:t>veya</a:t>
                      </a:r>
                      <a:r>
                        <a:rPr lang="en-US" dirty="0"/>
                        <a:t> </a:t>
                      </a:r>
                      <a:r>
                        <a:rPr lang="en-US" dirty="0" err="1"/>
                        <a:t>birden</a:t>
                      </a:r>
                      <a:r>
                        <a:rPr lang="en-US" dirty="0"/>
                        <a:t> </a:t>
                      </a:r>
                      <a:r>
                        <a:rPr lang="en-US" dirty="0" err="1"/>
                        <a:t>fazla</a:t>
                      </a:r>
                      <a:r>
                        <a:rPr lang="en-US" dirty="0"/>
                        <a:t> </a:t>
                      </a:r>
                      <a:r>
                        <a:rPr lang="en-US" dirty="0" err="1"/>
                        <a:t>değişkene</a:t>
                      </a:r>
                      <a:r>
                        <a:rPr lang="en-US" dirty="0"/>
                        <a:t> </a:t>
                      </a:r>
                      <a:r>
                        <a:rPr lang="en-US" dirty="0" err="1"/>
                        <a:t>ilişkin</a:t>
                      </a:r>
                      <a:r>
                        <a:rPr lang="en-US" dirty="0"/>
                        <a:t> </a:t>
                      </a:r>
                      <a:r>
                        <a:rPr lang="en-US" dirty="0" err="1"/>
                        <a:t>ortalamaların</a:t>
                      </a:r>
                      <a:r>
                        <a:rPr lang="en-US" dirty="0"/>
                        <a:t> </a:t>
                      </a:r>
                      <a:r>
                        <a:rPr lang="en-US" dirty="0" err="1"/>
                        <a:t>iki</a:t>
                      </a:r>
                      <a:r>
                        <a:rPr lang="en-US" dirty="0"/>
                        <a:t> </a:t>
                      </a:r>
                      <a:r>
                        <a:rPr lang="en-US" dirty="0" err="1"/>
                        <a:t>veya</a:t>
                      </a:r>
                      <a:r>
                        <a:rPr lang="en-US" dirty="0"/>
                        <a:t> </a:t>
                      </a:r>
                      <a:r>
                        <a:rPr lang="en-US" dirty="0" err="1"/>
                        <a:t>daha</a:t>
                      </a:r>
                      <a:r>
                        <a:rPr lang="en-US" dirty="0"/>
                        <a:t> </a:t>
                      </a:r>
                      <a:r>
                        <a:rPr lang="en-US" dirty="0" err="1"/>
                        <a:t>fazla</a:t>
                      </a:r>
                      <a:r>
                        <a:rPr lang="en-US" dirty="0"/>
                        <a:t> </a:t>
                      </a:r>
                      <a:r>
                        <a:rPr lang="en-US" dirty="0" err="1"/>
                        <a:t>grup</a:t>
                      </a:r>
                      <a:r>
                        <a:rPr lang="en-US" dirty="0"/>
                        <a:t> </a:t>
                      </a:r>
                      <a:r>
                        <a:rPr lang="en-US" dirty="0" err="1"/>
                        <a:t>arasında</a:t>
                      </a:r>
                      <a:r>
                        <a:rPr lang="en-US" dirty="0"/>
                        <a:t> </a:t>
                      </a:r>
                      <a:r>
                        <a:rPr lang="en-US" dirty="0" err="1"/>
                        <a:t>anlamlı</a:t>
                      </a:r>
                      <a:r>
                        <a:rPr lang="en-US" dirty="0"/>
                        <a:t> </a:t>
                      </a:r>
                      <a:r>
                        <a:rPr lang="en-US" dirty="0" err="1"/>
                        <a:t>bir</a:t>
                      </a:r>
                      <a:r>
                        <a:rPr lang="en-US" dirty="0"/>
                        <a:t> fark </a:t>
                      </a:r>
                      <a:r>
                        <a:rPr lang="en-US" dirty="0" err="1"/>
                        <a:t>olup</a:t>
                      </a:r>
                      <a:r>
                        <a:rPr lang="en-US" dirty="0"/>
                        <a:t> </a:t>
                      </a:r>
                      <a:r>
                        <a:rPr lang="en-US" dirty="0" err="1"/>
                        <a:t>olmadığı</a:t>
                      </a:r>
                      <a:r>
                        <a:rPr lang="en-US" dirty="0"/>
                        <a:t> </a:t>
                      </a:r>
                      <a:r>
                        <a:rPr lang="en-US" dirty="0" err="1"/>
                        <a:t>araştırılmaktadı</a:t>
                      </a:r>
                      <a:endParaRPr lang="en-US" dirty="0"/>
                    </a:p>
                  </a:txBody>
                  <a:tcPr/>
                </a:tc>
                <a:extLst>
                  <a:ext uri="{0D108BD9-81ED-4DB2-BD59-A6C34878D82A}">
                    <a16:rowId xmlns:a16="http://schemas.microsoft.com/office/drawing/2014/main" val="2186498313"/>
                  </a:ext>
                </a:extLst>
              </a:tr>
            </a:tbl>
          </a:graphicData>
        </a:graphic>
      </p:graphicFrame>
    </p:spTree>
    <p:extLst>
      <p:ext uri="{BB962C8B-B14F-4D97-AF65-F5344CB8AC3E}">
        <p14:creationId xmlns:p14="http://schemas.microsoft.com/office/powerpoint/2010/main" val="539989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9ED84D-E4B4-47DF-B690-E105944B0CCA}"/>
              </a:ext>
            </a:extLst>
          </p:cNvPr>
          <p:cNvSpPr>
            <a:spLocks noGrp="1"/>
          </p:cNvSpPr>
          <p:nvPr>
            <p:ph type="title"/>
          </p:nvPr>
        </p:nvSpPr>
        <p:spPr/>
        <p:txBody>
          <a:bodyPr/>
          <a:lstStyle/>
          <a:p>
            <a:r>
              <a:rPr lang="tr-TR" dirty="0"/>
              <a:t>İstatistiki yöntemlerin araştırma sorunsalına göre sınıflandırılması</a:t>
            </a:r>
            <a:endParaRPr lang="en-US" dirty="0"/>
          </a:p>
        </p:txBody>
      </p:sp>
      <p:pic>
        <p:nvPicPr>
          <p:cNvPr id="4" name="İçerik Yer Tutucusu 3">
            <a:extLst>
              <a:ext uri="{FF2B5EF4-FFF2-40B4-BE49-F238E27FC236}">
                <a16:creationId xmlns:a16="http://schemas.microsoft.com/office/drawing/2014/main" id="{51384C81-38D1-47C8-B973-5ADDF14C2743}"/>
              </a:ext>
            </a:extLst>
          </p:cNvPr>
          <p:cNvPicPr>
            <a:picLocks noGrp="1" noChangeAspect="1"/>
          </p:cNvPicPr>
          <p:nvPr>
            <p:ph idx="1"/>
          </p:nvPr>
        </p:nvPicPr>
        <p:blipFill>
          <a:blip r:embed="rId2"/>
          <a:stretch>
            <a:fillRect/>
          </a:stretch>
        </p:blipFill>
        <p:spPr>
          <a:xfrm>
            <a:off x="1408837" y="1811770"/>
            <a:ext cx="7739489" cy="4351338"/>
          </a:xfrm>
          <a:prstGeom prst="rect">
            <a:avLst/>
          </a:prstGeom>
        </p:spPr>
      </p:pic>
    </p:spTree>
    <p:extLst>
      <p:ext uri="{BB962C8B-B14F-4D97-AF65-F5344CB8AC3E}">
        <p14:creationId xmlns:p14="http://schemas.microsoft.com/office/powerpoint/2010/main" val="3176159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FEAF8D7C-F1B1-45CB-880A-C432F45EFFDE}"/>
              </a:ext>
            </a:extLst>
          </p:cNvPr>
          <p:cNvPicPr>
            <a:picLocks noGrp="1" noChangeAspect="1"/>
          </p:cNvPicPr>
          <p:nvPr>
            <p:ph idx="1"/>
          </p:nvPr>
        </p:nvPicPr>
        <p:blipFill>
          <a:blip r:embed="rId2"/>
          <a:stretch>
            <a:fillRect/>
          </a:stretch>
        </p:blipFill>
        <p:spPr>
          <a:xfrm>
            <a:off x="2226255" y="1825625"/>
            <a:ext cx="7739489" cy="4351338"/>
          </a:xfrm>
          <a:prstGeom prst="rect">
            <a:avLst/>
          </a:prstGeom>
        </p:spPr>
      </p:pic>
    </p:spTree>
    <p:extLst>
      <p:ext uri="{BB962C8B-B14F-4D97-AF65-F5344CB8AC3E}">
        <p14:creationId xmlns:p14="http://schemas.microsoft.com/office/powerpoint/2010/main" val="2990003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FD4F7C78-51E2-4C11-B0D7-007EF0769452}"/>
              </a:ext>
            </a:extLst>
          </p:cNvPr>
          <p:cNvPicPr>
            <a:picLocks noGrp="1" noChangeAspect="1"/>
          </p:cNvPicPr>
          <p:nvPr>
            <p:ph idx="1"/>
          </p:nvPr>
        </p:nvPicPr>
        <p:blipFill>
          <a:blip r:embed="rId2"/>
          <a:stretch>
            <a:fillRect/>
          </a:stretch>
        </p:blipFill>
        <p:spPr>
          <a:xfrm>
            <a:off x="1344779" y="1330036"/>
            <a:ext cx="8620966" cy="4846927"/>
          </a:xfrm>
          <a:prstGeom prst="rect">
            <a:avLst/>
          </a:prstGeom>
        </p:spPr>
      </p:pic>
    </p:spTree>
    <p:extLst>
      <p:ext uri="{BB962C8B-B14F-4D97-AF65-F5344CB8AC3E}">
        <p14:creationId xmlns:p14="http://schemas.microsoft.com/office/powerpoint/2010/main" val="450158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440873" y="3886200"/>
            <a:ext cx="8687377" cy="17526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tr-TR" altLang="en-US" sz="2400" dirty="0"/>
              <a:t> </a:t>
            </a:r>
            <a:r>
              <a:rPr lang="tr-TR" altLang="en-US" sz="2400" b="1" u="sng" dirty="0"/>
              <a:t>Kaynaklar:</a:t>
            </a:r>
          </a:p>
          <a:p>
            <a:pPr>
              <a:lnSpc>
                <a:spcPct val="90000"/>
              </a:lnSpc>
            </a:pPr>
            <a:r>
              <a:rPr lang="tr-TR" altLang="en-US" sz="2400" dirty="0"/>
              <a:t> Şahin, F, </a:t>
            </a:r>
            <a:r>
              <a:rPr lang="tr-TR" altLang="en-US" sz="2400" dirty="0" err="1"/>
              <a:t>Gürbüz,S</a:t>
            </a:r>
            <a:r>
              <a:rPr lang="tr-TR" altLang="en-US" sz="2400" dirty="0"/>
              <a:t>, </a:t>
            </a:r>
            <a:r>
              <a:rPr lang="tr-TR" altLang="en-US" sz="2400" dirty="0" err="1"/>
              <a:t>sosyla</a:t>
            </a:r>
            <a:r>
              <a:rPr lang="tr-TR" altLang="en-US" sz="2400" dirty="0"/>
              <a:t> bilimlerde araştırma yöntemleri  Seçkin yayınları </a:t>
            </a:r>
          </a:p>
          <a:p>
            <a:pPr>
              <a:lnSpc>
                <a:spcPct val="90000"/>
              </a:lnSpc>
            </a:pPr>
            <a:r>
              <a:rPr lang="tr-TR" altLang="en-US" sz="2400" dirty="0" err="1"/>
              <a:t>Tonta</a:t>
            </a:r>
            <a:r>
              <a:rPr lang="tr-TR" altLang="en-US" sz="2400" dirty="0"/>
              <a:t>, Yasar, yunus.hacettepe.edu.tr/ ~tonta/courses/spring2008/bby208/, e.t. 17.04.2018</a:t>
            </a:r>
          </a:p>
          <a:p>
            <a:pPr>
              <a:lnSpc>
                <a:spcPct val="90000"/>
              </a:lnSpc>
            </a:pPr>
            <a:r>
              <a:rPr lang="tr-TR" altLang="en-US" sz="2400" dirty="0" err="1"/>
              <a:t>Yıldız,E</a:t>
            </a:r>
            <a:r>
              <a:rPr lang="tr-TR" altLang="en-US" sz="2400" dirty="0"/>
              <a:t>, (2019)SPSS ders notları, </a:t>
            </a:r>
            <a:r>
              <a:rPr lang="tr-TR" altLang="en-US" sz="2400" dirty="0" err="1"/>
              <a:t>Baskent</a:t>
            </a:r>
            <a:r>
              <a:rPr lang="tr-TR" altLang="en-US" sz="2400" dirty="0"/>
              <a:t> üniversitesi </a:t>
            </a:r>
          </a:p>
          <a:p>
            <a:pPr marL="0" indent="0">
              <a:lnSpc>
                <a:spcPct val="90000"/>
              </a:lnSpc>
              <a:buNone/>
            </a:pPr>
            <a:endParaRPr lang="tr-TR" altLang="en-US" sz="2400" dirty="0"/>
          </a:p>
          <a:p>
            <a:pPr marL="0" indent="0">
              <a:lnSpc>
                <a:spcPct val="90000"/>
              </a:lnSpc>
              <a:buNone/>
            </a:pPr>
            <a:endParaRPr lang="tr-TR" altLang="en-US" sz="2400" dirty="0"/>
          </a:p>
          <a:p>
            <a:pPr>
              <a:lnSpc>
                <a:spcPct val="90000"/>
              </a:lnSpc>
            </a:pPr>
            <a:endParaRPr lang="tr-TR" altLang="en-US" sz="2400" dirty="0"/>
          </a:p>
        </p:txBody>
      </p:sp>
    </p:spTree>
    <p:extLst>
      <p:ext uri="{BB962C8B-B14F-4D97-AF65-F5344CB8AC3E}">
        <p14:creationId xmlns:p14="http://schemas.microsoft.com/office/powerpoint/2010/main" val="2312224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F1D784-5C40-4318-9152-9DA8DE354BC6}"/>
              </a:ext>
            </a:extLst>
          </p:cNvPr>
          <p:cNvSpPr>
            <a:spLocks noGrp="1"/>
          </p:cNvSpPr>
          <p:nvPr>
            <p:ph type="title"/>
          </p:nvPr>
        </p:nvSpPr>
        <p:spPr/>
        <p:txBody>
          <a:bodyPr/>
          <a:lstStyle/>
          <a:p>
            <a:r>
              <a:rPr lang="tr-TR" dirty="0"/>
              <a:t>Tez/makale bilimsel bir çalışmada içerik taslağı</a:t>
            </a:r>
            <a:endParaRPr lang="en-US" dirty="0"/>
          </a:p>
        </p:txBody>
      </p:sp>
      <p:graphicFrame>
        <p:nvGraphicFramePr>
          <p:cNvPr id="4" name="İçerik Yer Tutucusu 3">
            <a:extLst>
              <a:ext uri="{FF2B5EF4-FFF2-40B4-BE49-F238E27FC236}">
                <a16:creationId xmlns:a16="http://schemas.microsoft.com/office/drawing/2014/main" id="{865F4C3E-4EED-4E67-AA1B-D87199CEED5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7033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CA7CDD-EB1E-4950-A84D-194AE384563B}"/>
              </a:ext>
            </a:extLst>
          </p:cNvPr>
          <p:cNvSpPr>
            <a:spLocks noGrp="1"/>
          </p:cNvSpPr>
          <p:nvPr>
            <p:ph type="title"/>
          </p:nvPr>
        </p:nvSpPr>
        <p:spPr/>
        <p:txBody>
          <a:bodyPr/>
          <a:lstStyle/>
          <a:p>
            <a:r>
              <a:rPr lang="tr-TR" dirty="0"/>
              <a:t>Metodoloji</a:t>
            </a:r>
            <a:endParaRPr lang="en-US" dirty="0"/>
          </a:p>
        </p:txBody>
      </p:sp>
      <p:graphicFrame>
        <p:nvGraphicFramePr>
          <p:cNvPr id="5" name="İçerik Yer Tutucusu 4">
            <a:extLst>
              <a:ext uri="{FF2B5EF4-FFF2-40B4-BE49-F238E27FC236}">
                <a16:creationId xmlns:a16="http://schemas.microsoft.com/office/drawing/2014/main" id="{5B294E99-7EAB-486B-98C8-02CB67B5826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8311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04FE1D-ADAE-4A93-9875-A5A30AA61A32}"/>
              </a:ext>
            </a:extLst>
          </p:cNvPr>
          <p:cNvSpPr>
            <a:spLocks noGrp="1"/>
          </p:cNvSpPr>
          <p:nvPr>
            <p:ph type="title"/>
          </p:nvPr>
        </p:nvSpPr>
        <p:spPr/>
        <p:txBody>
          <a:bodyPr/>
          <a:lstStyle/>
          <a:p>
            <a:endParaRPr lang="en-US"/>
          </a:p>
        </p:txBody>
      </p:sp>
      <p:graphicFrame>
        <p:nvGraphicFramePr>
          <p:cNvPr id="4" name="İçerik Yer Tutucusu 3">
            <a:extLst>
              <a:ext uri="{FF2B5EF4-FFF2-40B4-BE49-F238E27FC236}">
                <a16:creationId xmlns:a16="http://schemas.microsoft.com/office/drawing/2014/main" id="{3BC8508C-7E32-482B-BCCE-7C76E1D4639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25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60A03F-D667-48D6-9367-DDA939A37179}"/>
              </a:ext>
            </a:extLst>
          </p:cNvPr>
          <p:cNvSpPr>
            <a:spLocks noGrp="1"/>
          </p:cNvSpPr>
          <p:nvPr>
            <p:ph type="title"/>
          </p:nvPr>
        </p:nvSpPr>
        <p:spPr/>
        <p:txBody>
          <a:bodyPr/>
          <a:lstStyle/>
          <a:p>
            <a:r>
              <a:rPr lang="tr-TR" dirty="0"/>
              <a:t>Veri analizi öncesi işlemler</a:t>
            </a:r>
            <a:endParaRPr lang="en-US" dirty="0"/>
          </a:p>
        </p:txBody>
      </p:sp>
      <p:sp>
        <p:nvSpPr>
          <p:cNvPr id="3" name="İçerik Yer Tutucusu 2">
            <a:extLst>
              <a:ext uri="{FF2B5EF4-FFF2-40B4-BE49-F238E27FC236}">
                <a16:creationId xmlns:a16="http://schemas.microsoft.com/office/drawing/2014/main" id="{D8D9E9AE-0379-49BB-9259-C2D5D8A17D06}"/>
              </a:ext>
            </a:extLst>
          </p:cNvPr>
          <p:cNvSpPr>
            <a:spLocks noGrp="1"/>
          </p:cNvSpPr>
          <p:nvPr>
            <p:ph idx="1"/>
          </p:nvPr>
        </p:nvSpPr>
        <p:spPr/>
        <p:txBody>
          <a:bodyPr/>
          <a:lstStyle/>
          <a:p>
            <a:r>
              <a:rPr lang="tr-TR" dirty="0"/>
              <a:t>Verinin kontrolü, kodlanması ve bilgisayar programına girişi tamamlandıktan sonra,  her bir değişkenin yapısı, araştırıcı  tarafından incelenmelidir.</a:t>
            </a:r>
          </a:p>
          <a:p>
            <a:r>
              <a:rPr lang="tr-TR" dirty="0"/>
              <a:t>Sıklık dağılımı</a:t>
            </a:r>
          </a:p>
          <a:p>
            <a:r>
              <a:rPr lang="tr-TR" dirty="0"/>
              <a:t>Ortalama</a:t>
            </a:r>
          </a:p>
          <a:p>
            <a:r>
              <a:rPr lang="tr-TR" dirty="0"/>
              <a:t>Standart sapma</a:t>
            </a:r>
          </a:p>
          <a:p>
            <a:r>
              <a:rPr lang="tr-TR" dirty="0"/>
              <a:t>Basıklık</a:t>
            </a:r>
          </a:p>
          <a:p>
            <a:r>
              <a:rPr lang="tr-TR" dirty="0"/>
              <a:t>Çarpıklık gibi  tanımlayıcı istatistiki  yöntemlerle verinin yapısı incelenmelidir. </a:t>
            </a:r>
            <a:endParaRPr lang="en-US" dirty="0"/>
          </a:p>
        </p:txBody>
      </p:sp>
    </p:spTree>
    <p:extLst>
      <p:ext uri="{BB962C8B-B14F-4D97-AF65-F5344CB8AC3E}">
        <p14:creationId xmlns:p14="http://schemas.microsoft.com/office/powerpoint/2010/main" val="3325511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7B50E5-30E1-4D77-8575-DD3B4049AC8D}"/>
              </a:ext>
            </a:extLst>
          </p:cNvPr>
          <p:cNvSpPr>
            <a:spLocks noGrp="1"/>
          </p:cNvSpPr>
          <p:nvPr>
            <p:ph type="title"/>
          </p:nvPr>
        </p:nvSpPr>
        <p:spPr/>
        <p:txBody>
          <a:bodyPr/>
          <a:lstStyle/>
          <a:p>
            <a:r>
              <a:rPr lang="tr-TR" dirty="0"/>
              <a:t> Veri analizi öncesi işlemler</a:t>
            </a:r>
            <a:endParaRPr lang="en-US" dirty="0"/>
          </a:p>
        </p:txBody>
      </p:sp>
      <p:graphicFrame>
        <p:nvGraphicFramePr>
          <p:cNvPr id="4" name="Tablo 4">
            <a:extLst>
              <a:ext uri="{FF2B5EF4-FFF2-40B4-BE49-F238E27FC236}">
                <a16:creationId xmlns:a16="http://schemas.microsoft.com/office/drawing/2014/main" id="{FC78641E-6AA8-4C3B-85D3-91558BEA7728}"/>
              </a:ext>
            </a:extLst>
          </p:cNvPr>
          <p:cNvGraphicFramePr>
            <a:graphicFrameLocks noGrp="1"/>
          </p:cNvGraphicFramePr>
          <p:nvPr>
            <p:ph idx="1"/>
          </p:nvPr>
        </p:nvGraphicFramePr>
        <p:xfrm>
          <a:off x="325582" y="2573770"/>
          <a:ext cx="10515600" cy="741680"/>
        </p:xfrm>
        <a:graphic>
          <a:graphicData uri="http://schemas.openxmlformats.org/drawingml/2006/table">
            <a:tbl>
              <a:tblPr firstRow="1" bandRow="1">
                <a:tableStyleId>{21E4AEA4-8DFA-4A89-87EB-49C32662AFE0}</a:tableStyleId>
              </a:tblPr>
              <a:tblGrid>
                <a:gridCol w="5257800">
                  <a:extLst>
                    <a:ext uri="{9D8B030D-6E8A-4147-A177-3AD203B41FA5}">
                      <a16:colId xmlns:a16="http://schemas.microsoft.com/office/drawing/2014/main" val="1463595788"/>
                    </a:ext>
                  </a:extLst>
                </a:gridCol>
                <a:gridCol w="5257800">
                  <a:extLst>
                    <a:ext uri="{9D8B030D-6E8A-4147-A177-3AD203B41FA5}">
                      <a16:colId xmlns:a16="http://schemas.microsoft.com/office/drawing/2014/main" val="1514144893"/>
                    </a:ext>
                  </a:extLst>
                </a:gridCol>
              </a:tblGrid>
              <a:tr h="370840">
                <a:tc>
                  <a:txBody>
                    <a:bodyPr/>
                    <a:lstStyle/>
                    <a:p>
                      <a:r>
                        <a:rPr lang="tr-TR" dirty="0"/>
                        <a:t>Dağılım</a:t>
                      </a:r>
                      <a:endParaRPr lang="en-US" dirty="0"/>
                    </a:p>
                  </a:txBody>
                  <a:tcPr/>
                </a:tc>
                <a:tc>
                  <a:txBody>
                    <a:bodyPr/>
                    <a:lstStyle/>
                    <a:p>
                      <a:r>
                        <a:rPr lang="tr-TR" dirty="0"/>
                        <a:t>Açıklama</a:t>
                      </a:r>
                      <a:endParaRPr lang="en-US" dirty="0"/>
                    </a:p>
                  </a:txBody>
                  <a:tcPr/>
                </a:tc>
                <a:extLst>
                  <a:ext uri="{0D108BD9-81ED-4DB2-BD59-A6C34878D82A}">
                    <a16:rowId xmlns:a16="http://schemas.microsoft.com/office/drawing/2014/main" val="1448473559"/>
                  </a:ext>
                </a:extLst>
              </a:tr>
              <a:tr h="370840">
                <a:tc>
                  <a:txBody>
                    <a:bodyPr/>
                    <a:lstStyle/>
                    <a:p>
                      <a:r>
                        <a:rPr lang="tr-TR" dirty="0"/>
                        <a:t> Sıklık (Frekans)</a:t>
                      </a:r>
                      <a:endParaRPr lang="en-US" dirty="0"/>
                    </a:p>
                  </a:txBody>
                  <a:tcPr/>
                </a:tc>
                <a:tc>
                  <a:txBody>
                    <a:bodyPr/>
                    <a:lstStyle/>
                    <a:p>
                      <a:r>
                        <a:rPr lang="tr-TR" dirty="0"/>
                        <a:t>Bir değişkene ait değerlerin sıralamasıdır.</a:t>
                      </a:r>
                      <a:endParaRPr lang="en-US" dirty="0"/>
                    </a:p>
                  </a:txBody>
                  <a:tcPr/>
                </a:tc>
                <a:extLst>
                  <a:ext uri="{0D108BD9-81ED-4DB2-BD59-A6C34878D82A}">
                    <a16:rowId xmlns:a16="http://schemas.microsoft.com/office/drawing/2014/main" val="1150350605"/>
                  </a:ext>
                </a:extLst>
              </a:tr>
            </a:tbl>
          </a:graphicData>
        </a:graphic>
      </p:graphicFrame>
      <p:sp>
        <p:nvSpPr>
          <p:cNvPr id="7" name="Metin kutusu 6">
            <a:extLst>
              <a:ext uri="{FF2B5EF4-FFF2-40B4-BE49-F238E27FC236}">
                <a16:creationId xmlns:a16="http://schemas.microsoft.com/office/drawing/2014/main" id="{D2116040-61C0-4004-84AC-37B746B4C393}"/>
              </a:ext>
            </a:extLst>
          </p:cNvPr>
          <p:cNvSpPr txBox="1"/>
          <p:nvPr/>
        </p:nvSpPr>
        <p:spPr>
          <a:xfrm>
            <a:off x="325582" y="3542551"/>
            <a:ext cx="4391891" cy="1200329"/>
          </a:xfrm>
          <a:prstGeom prst="rect">
            <a:avLst/>
          </a:prstGeom>
          <a:noFill/>
        </p:spPr>
        <p:txBody>
          <a:bodyPr wrap="square" rtlCol="0">
            <a:spAutoFit/>
          </a:bodyPr>
          <a:lstStyle/>
          <a:p>
            <a:r>
              <a:rPr lang="tr-TR" dirty="0"/>
              <a:t>Örnek; Yerel seçim  sonuçları,  belirli bir dönemde satılan ürünler, gelir grupları vb. </a:t>
            </a:r>
          </a:p>
          <a:p>
            <a:r>
              <a:rPr lang="tr-TR" dirty="0" err="1"/>
              <a:t>Histogram</a:t>
            </a:r>
            <a:r>
              <a:rPr lang="tr-TR" dirty="0"/>
              <a:t>, çubuk grafik ve çizelgelerle gösterilebilir.</a:t>
            </a:r>
            <a:endParaRPr lang="en-US" dirty="0"/>
          </a:p>
        </p:txBody>
      </p:sp>
      <p:sp>
        <p:nvSpPr>
          <p:cNvPr id="8" name="Metin kutusu 7">
            <a:extLst>
              <a:ext uri="{FF2B5EF4-FFF2-40B4-BE49-F238E27FC236}">
                <a16:creationId xmlns:a16="http://schemas.microsoft.com/office/drawing/2014/main" id="{1B69F3AE-A29C-43B8-A5E8-2CE0B80AE4BB}"/>
              </a:ext>
            </a:extLst>
          </p:cNvPr>
          <p:cNvSpPr txBox="1"/>
          <p:nvPr/>
        </p:nvSpPr>
        <p:spPr>
          <a:xfrm>
            <a:off x="5458691" y="3772959"/>
            <a:ext cx="4558145" cy="646331"/>
          </a:xfrm>
          <a:prstGeom prst="rect">
            <a:avLst/>
          </a:prstGeom>
          <a:noFill/>
        </p:spPr>
        <p:txBody>
          <a:bodyPr wrap="square" rtlCol="0">
            <a:spAutoFit/>
          </a:bodyPr>
          <a:lstStyle/>
          <a:p>
            <a:r>
              <a:rPr lang="tr-TR" dirty="0"/>
              <a:t> </a:t>
            </a:r>
            <a:r>
              <a:rPr lang="tr-TR" dirty="0" err="1"/>
              <a:t>S</a:t>
            </a:r>
            <a:r>
              <a:rPr lang="tr-TR" b="1" dirty="0" err="1"/>
              <a:t>PSS’de</a:t>
            </a:r>
            <a:r>
              <a:rPr lang="tr-TR" b="1" dirty="0"/>
              <a:t> </a:t>
            </a:r>
            <a:r>
              <a:rPr lang="tr-TR" dirty="0"/>
              <a:t>Veri dosyasını açın &gt; </a:t>
            </a:r>
            <a:r>
              <a:rPr lang="tr-TR" dirty="0" err="1"/>
              <a:t>Analyze</a:t>
            </a:r>
            <a:r>
              <a:rPr lang="tr-TR" dirty="0"/>
              <a:t>&gt;</a:t>
            </a:r>
            <a:r>
              <a:rPr lang="tr-TR" dirty="0" err="1"/>
              <a:t>Descriptive</a:t>
            </a:r>
            <a:r>
              <a:rPr lang="tr-TR" dirty="0"/>
              <a:t> </a:t>
            </a:r>
            <a:r>
              <a:rPr lang="tr-TR" dirty="0" err="1"/>
              <a:t>Statistics</a:t>
            </a:r>
            <a:r>
              <a:rPr lang="tr-TR" dirty="0"/>
              <a:t>&gt;&gt; </a:t>
            </a:r>
            <a:r>
              <a:rPr lang="tr-TR" dirty="0" err="1"/>
              <a:t>Frequencies</a:t>
            </a:r>
            <a:r>
              <a:rPr lang="tr-TR" dirty="0"/>
              <a:t>….</a:t>
            </a:r>
            <a:endParaRPr lang="en-US" dirty="0"/>
          </a:p>
        </p:txBody>
      </p:sp>
      <p:sp>
        <p:nvSpPr>
          <p:cNvPr id="9" name="Metin kutusu 8">
            <a:extLst>
              <a:ext uri="{FF2B5EF4-FFF2-40B4-BE49-F238E27FC236}">
                <a16:creationId xmlns:a16="http://schemas.microsoft.com/office/drawing/2014/main" id="{289D0968-08EC-4268-ADBD-E20F62FE9EFA}"/>
              </a:ext>
            </a:extLst>
          </p:cNvPr>
          <p:cNvSpPr txBox="1"/>
          <p:nvPr/>
        </p:nvSpPr>
        <p:spPr>
          <a:xfrm>
            <a:off x="2334491" y="5205013"/>
            <a:ext cx="6248399" cy="646331"/>
          </a:xfrm>
          <a:prstGeom prst="rect">
            <a:avLst/>
          </a:prstGeom>
          <a:noFill/>
        </p:spPr>
        <p:txBody>
          <a:bodyPr wrap="square" rtlCol="0">
            <a:spAutoFit/>
          </a:bodyPr>
          <a:lstStyle/>
          <a:p>
            <a:r>
              <a:rPr lang="tr-TR" dirty="0"/>
              <a:t> </a:t>
            </a:r>
            <a:r>
              <a:rPr lang="tr-TR" b="1" dirty="0"/>
              <a:t>Uygulama:  </a:t>
            </a:r>
            <a:r>
              <a:rPr lang="tr-TR" dirty="0"/>
              <a:t>Veri seti 1 (2020).sav dosyasını açınız</a:t>
            </a:r>
          </a:p>
          <a:p>
            <a:r>
              <a:rPr lang="tr-TR" dirty="0"/>
              <a:t>İlgili değişkenlerin frekans analizini yapınız</a:t>
            </a:r>
            <a:endParaRPr lang="en-US" dirty="0"/>
          </a:p>
        </p:txBody>
      </p:sp>
    </p:spTree>
    <p:extLst>
      <p:ext uri="{BB962C8B-B14F-4D97-AF65-F5344CB8AC3E}">
        <p14:creationId xmlns:p14="http://schemas.microsoft.com/office/powerpoint/2010/main" val="3206273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39ACCF-20E6-49E5-ADC7-D4DBFC7076E0}"/>
              </a:ext>
            </a:extLst>
          </p:cNvPr>
          <p:cNvSpPr>
            <a:spLocks noGrp="1"/>
          </p:cNvSpPr>
          <p:nvPr>
            <p:ph type="title"/>
          </p:nvPr>
        </p:nvSpPr>
        <p:spPr/>
        <p:txBody>
          <a:bodyPr/>
          <a:lstStyle/>
          <a:p>
            <a:endParaRPr lang="en-US"/>
          </a:p>
        </p:txBody>
      </p:sp>
      <p:pic>
        <p:nvPicPr>
          <p:cNvPr id="4" name="İçerik Yer Tutucusu 3">
            <a:extLst>
              <a:ext uri="{FF2B5EF4-FFF2-40B4-BE49-F238E27FC236}">
                <a16:creationId xmlns:a16="http://schemas.microsoft.com/office/drawing/2014/main" id="{838DC207-1265-4CC2-B0EF-74FE74D20FC1}"/>
              </a:ext>
            </a:extLst>
          </p:cNvPr>
          <p:cNvPicPr>
            <a:picLocks noGrp="1" noChangeAspect="1"/>
          </p:cNvPicPr>
          <p:nvPr>
            <p:ph idx="1"/>
          </p:nvPr>
        </p:nvPicPr>
        <p:blipFill>
          <a:blip r:embed="rId2"/>
          <a:stretch>
            <a:fillRect/>
          </a:stretch>
        </p:blipFill>
        <p:spPr>
          <a:xfrm>
            <a:off x="0" y="0"/>
            <a:ext cx="7739489" cy="4351338"/>
          </a:xfrm>
          <a:prstGeom prst="rect">
            <a:avLst/>
          </a:prstGeom>
        </p:spPr>
      </p:pic>
      <p:pic>
        <p:nvPicPr>
          <p:cNvPr id="5" name="Resim 4">
            <a:extLst>
              <a:ext uri="{FF2B5EF4-FFF2-40B4-BE49-F238E27FC236}">
                <a16:creationId xmlns:a16="http://schemas.microsoft.com/office/drawing/2014/main" id="{00D7FA0D-0BA5-4548-A5FE-D41613ABA792}"/>
              </a:ext>
            </a:extLst>
          </p:cNvPr>
          <p:cNvPicPr>
            <a:picLocks noChangeAspect="1"/>
          </p:cNvPicPr>
          <p:nvPr/>
        </p:nvPicPr>
        <p:blipFill>
          <a:blip r:embed="rId3"/>
          <a:stretch>
            <a:fillRect/>
          </a:stretch>
        </p:blipFill>
        <p:spPr>
          <a:xfrm>
            <a:off x="5242992" y="2055813"/>
            <a:ext cx="6477954" cy="3998623"/>
          </a:xfrm>
          <a:prstGeom prst="rect">
            <a:avLst/>
          </a:prstGeom>
        </p:spPr>
      </p:pic>
    </p:spTree>
    <p:extLst>
      <p:ext uri="{BB962C8B-B14F-4D97-AF65-F5344CB8AC3E}">
        <p14:creationId xmlns:p14="http://schemas.microsoft.com/office/powerpoint/2010/main" val="1399519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267590-2E39-4F26-AEAA-FCC54E16CF3A}"/>
              </a:ext>
            </a:extLst>
          </p:cNvPr>
          <p:cNvSpPr>
            <a:spLocks noGrp="1"/>
          </p:cNvSpPr>
          <p:nvPr>
            <p:ph type="title"/>
          </p:nvPr>
        </p:nvSpPr>
        <p:spPr/>
        <p:txBody>
          <a:bodyPr/>
          <a:lstStyle/>
          <a:p>
            <a:r>
              <a:rPr lang="tr-TR" dirty="0"/>
              <a:t>Merkezi eğilim ölçüleri</a:t>
            </a:r>
            <a:endParaRPr lang="en-US" dirty="0"/>
          </a:p>
        </p:txBody>
      </p:sp>
      <p:graphicFrame>
        <p:nvGraphicFramePr>
          <p:cNvPr id="4" name="Tablo 4">
            <a:extLst>
              <a:ext uri="{FF2B5EF4-FFF2-40B4-BE49-F238E27FC236}">
                <a16:creationId xmlns:a16="http://schemas.microsoft.com/office/drawing/2014/main" id="{0487B913-20B7-49D3-AE6C-CBE93AC3F97E}"/>
              </a:ext>
            </a:extLst>
          </p:cNvPr>
          <p:cNvGraphicFramePr>
            <a:graphicFrameLocks noGrp="1"/>
          </p:cNvGraphicFramePr>
          <p:nvPr>
            <p:ph idx="1"/>
          </p:nvPr>
        </p:nvGraphicFramePr>
        <p:xfrm>
          <a:off x="838200" y="2641382"/>
          <a:ext cx="10515600" cy="3759200"/>
        </p:xfrm>
        <a:graphic>
          <a:graphicData uri="http://schemas.openxmlformats.org/drawingml/2006/table">
            <a:tbl>
              <a:tblPr firstRow="1" bandRow="1">
                <a:tableStyleId>{21E4AEA4-8DFA-4A89-87EB-49C32662AFE0}</a:tableStyleId>
              </a:tblPr>
              <a:tblGrid>
                <a:gridCol w="5257800">
                  <a:extLst>
                    <a:ext uri="{9D8B030D-6E8A-4147-A177-3AD203B41FA5}">
                      <a16:colId xmlns:a16="http://schemas.microsoft.com/office/drawing/2014/main" val="3659288955"/>
                    </a:ext>
                  </a:extLst>
                </a:gridCol>
                <a:gridCol w="5257800">
                  <a:extLst>
                    <a:ext uri="{9D8B030D-6E8A-4147-A177-3AD203B41FA5}">
                      <a16:colId xmlns:a16="http://schemas.microsoft.com/office/drawing/2014/main" val="1922390924"/>
                    </a:ext>
                  </a:extLst>
                </a:gridCol>
              </a:tblGrid>
              <a:tr h="370840">
                <a:tc>
                  <a:txBody>
                    <a:bodyPr/>
                    <a:lstStyle/>
                    <a:p>
                      <a:r>
                        <a:rPr lang="tr-TR" dirty="0"/>
                        <a:t>Merkezi eğilim ölçü türü</a:t>
                      </a:r>
                      <a:endParaRPr lang="en-US" dirty="0"/>
                    </a:p>
                  </a:txBody>
                  <a:tcPr/>
                </a:tc>
                <a:tc>
                  <a:txBody>
                    <a:bodyPr/>
                    <a:lstStyle/>
                    <a:p>
                      <a:r>
                        <a:rPr lang="tr-TR" dirty="0"/>
                        <a:t>Açıklama </a:t>
                      </a:r>
                      <a:endParaRPr lang="en-US" dirty="0"/>
                    </a:p>
                  </a:txBody>
                  <a:tcPr/>
                </a:tc>
                <a:extLst>
                  <a:ext uri="{0D108BD9-81ED-4DB2-BD59-A6C34878D82A}">
                    <a16:rowId xmlns:a16="http://schemas.microsoft.com/office/drawing/2014/main" val="3957416262"/>
                  </a:ext>
                </a:extLst>
              </a:tr>
              <a:tr h="370840">
                <a:tc>
                  <a:txBody>
                    <a:bodyPr/>
                    <a:lstStyle/>
                    <a:p>
                      <a:r>
                        <a:rPr lang="tr-TR" dirty="0"/>
                        <a:t>Aritmetik ortalama</a:t>
                      </a:r>
                      <a:endParaRPr lang="en-US" dirty="0"/>
                    </a:p>
                  </a:txBody>
                  <a:tcPr/>
                </a:tc>
                <a:tc>
                  <a:txBody>
                    <a:bodyPr/>
                    <a:lstStyle/>
                    <a:p>
                      <a:r>
                        <a:rPr lang="tr-TR" dirty="0"/>
                        <a:t>Bir değişkene ait değerlerin toplamının , değişken sayısına bölünmesi ile elde edilir. En sık kullanılan ölçüdür.</a:t>
                      </a:r>
                      <a:endParaRPr lang="en-US" dirty="0"/>
                    </a:p>
                  </a:txBody>
                  <a:tcPr/>
                </a:tc>
                <a:extLst>
                  <a:ext uri="{0D108BD9-81ED-4DB2-BD59-A6C34878D82A}">
                    <a16:rowId xmlns:a16="http://schemas.microsoft.com/office/drawing/2014/main" val="1133828504"/>
                  </a:ext>
                </a:extLst>
              </a:tr>
              <a:tr h="370840">
                <a:tc>
                  <a:txBody>
                    <a:bodyPr/>
                    <a:lstStyle/>
                    <a:p>
                      <a:r>
                        <a:rPr lang="tr-TR" dirty="0" err="1"/>
                        <a:t>Mod</a:t>
                      </a:r>
                      <a:r>
                        <a:rPr lang="tr-TR" dirty="0"/>
                        <a:t> Tepe değer</a:t>
                      </a:r>
                      <a:endParaRPr lang="en-US" dirty="0"/>
                    </a:p>
                  </a:txBody>
                  <a:tcPr/>
                </a:tc>
                <a:tc>
                  <a:txBody>
                    <a:bodyPr/>
                    <a:lstStyle/>
                    <a:p>
                      <a:r>
                        <a:rPr lang="tr-TR" dirty="0"/>
                        <a:t>Bir değişkene ait değerler arasında en sık tekrar edilen değerdir.  Özellikle süreksiz değerleri tanımlarken iyi bir ölçüdür. </a:t>
                      </a:r>
                      <a:r>
                        <a:rPr lang="tr-TR" dirty="0" err="1"/>
                        <a:t>Örn</a:t>
                      </a:r>
                      <a:r>
                        <a:rPr lang="tr-TR" dirty="0"/>
                        <a:t>. 3  3 3   4 5  3 4 5  4 5 3    </a:t>
                      </a:r>
                      <a:r>
                        <a:rPr lang="tr-TR" dirty="0" err="1"/>
                        <a:t>Mod</a:t>
                      </a:r>
                      <a:r>
                        <a:rPr lang="tr-TR" dirty="0"/>
                        <a:t>: 3</a:t>
                      </a:r>
                      <a:endParaRPr lang="en-US" dirty="0"/>
                    </a:p>
                  </a:txBody>
                  <a:tcPr/>
                </a:tc>
                <a:extLst>
                  <a:ext uri="{0D108BD9-81ED-4DB2-BD59-A6C34878D82A}">
                    <a16:rowId xmlns:a16="http://schemas.microsoft.com/office/drawing/2014/main" val="2884101082"/>
                  </a:ext>
                </a:extLst>
              </a:tr>
              <a:tr h="370840">
                <a:tc>
                  <a:txBody>
                    <a:bodyPr/>
                    <a:lstStyle/>
                    <a:p>
                      <a:r>
                        <a:rPr lang="tr-TR" dirty="0"/>
                        <a:t>Medyan- Ortanca</a:t>
                      </a:r>
                      <a:endParaRPr lang="en-US" dirty="0"/>
                    </a:p>
                  </a:txBody>
                  <a:tcPr/>
                </a:tc>
                <a:tc>
                  <a:txBody>
                    <a:bodyPr/>
                    <a:lstStyle/>
                    <a:p>
                      <a:r>
                        <a:rPr lang="tr-TR" dirty="0"/>
                        <a:t>Küçükten büyüğe doğru bütün veri dizildiğinde ortadaki değerdir.  Yani en düşük ve en yüksek değerin ortasındaki değerdir.  Eğer veri setindeki sayı çift sise orta iki sayının toplamının yarısı alınır. </a:t>
                      </a:r>
                      <a:endParaRPr lang="en-US" dirty="0"/>
                    </a:p>
                  </a:txBody>
                  <a:tcPr/>
                </a:tc>
                <a:extLst>
                  <a:ext uri="{0D108BD9-81ED-4DB2-BD59-A6C34878D82A}">
                    <a16:rowId xmlns:a16="http://schemas.microsoft.com/office/drawing/2014/main" val="1356325407"/>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39571893"/>
                  </a:ext>
                </a:extLst>
              </a:tr>
            </a:tbl>
          </a:graphicData>
        </a:graphic>
      </p:graphicFrame>
      <p:sp>
        <p:nvSpPr>
          <p:cNvPr id="6" name="Metin kutusu 5">
            <a:extLst>
              <a:ext uri="{FF2B5EF4-FFF2-40B4-BE49-F238E27FC236}">
                <a16:creationId xmlns:a16="http://schemas.microsoft.com/office/drawing/2014/main" id="{239C71C7-5B16-4958-9650-2FC4BEE74A2C}"/>
              </a:ext>
            </a:extLst>
          </p:cNvPr>
          <p:cNvSpPr txBox="1"/>
          <p:nvPr/>
        </p:nvSpPr>
        <p:spPr>
          <a:xfrm>
            <a:off x="1620982" y="1690688"/>
            <a:ext cx="6650182" cy="646331"/>
          </a:xfrm>
          <a:prstGeom prst="rect">
            <a:avLst/>
          </a:prstGeom>
          <a:noFill/>
        </p:spPr>
        <p:txBody>
          <a:bodyPr wrap="square" rtlCol="0">
            <a:spAutoFit/>
          </a:bodyPr>
          <a:lstStyle/>
          <a:p>
            <a:r>
              <a:rPr lang="tr-TR" dirty="0"/>
              <a:t>Bir değişkene ait değerlerin toplamının, gözlem sayısına bölünmesi  ile hesaplanır.</a:t>
            </a:r>
            <a:endParaRPr lang="en-US" dirty="0"/>
          </a:p>
        </p:txBody>
      </p:sp>
    </p:spTree>
    <p:extLst>
      <p:ext uri="{BB962C8B-B14F-4D97-AF65-F5344CB8AC3E}">
        <p14:creationId xmlns:p14="http://schemas.microsoft.com/office/powerpoint/2010/main" val="309307799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884</Words>
  <Application>Microsoft Office PowerPoint</Application>
  <PresentationFormat>Geniş ekran</PresentationFormat>
  <Paragraphs>105</Paragraphs>
  <Slides>27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27</vt:i4>
      </vt:variant>
    </vt:vector>
  </HeadingPairs>
  <TitlesOfParts>
    <vt:vector size="32" baseType="lpstr">
      <vt:lpstr>Arial</vt:lpstr>
      <vt:lpstr>Calibri</vt:lpstr>
      <vt:lpstr>Calibri Light</vt:lpstr>
      <vt:lpstr>Comic Sans MS</vt:lpstr>
      <vt:lpstr>Office Teması</vt:lpstr>
      <vt:lpstr> Tanımlayıcı istatistiki analizler</vt:lpstr>
      <vt:lpstr>SPSS ile tanımlayıcı istatistikler</vt:lpstr>
      <vt:lpstr>Tez/makale bilimsel bir çalışmada içerik taslağı</vt:lpstr>
      <vt:lpstr>Metodoloji</vt:lpstr>
      <vt:lpstr>PowerPoint Sunusu</vt:lpstr>
      <vt:lpstr>Veri analizi öncesi işlemler</vt:lpstr>
      <vt:lpstr> Veri analizi öncesi işlemler</vt:lpstr>
      <vt:lpstr>PowerPoint Sunusu</vt:lpstr>
      <vt:lpstr>Merkezi eğilim ölçüleri</vt:lpstr>
      <vt:lpstr>PowerPoint Sunusu</vt:lpstr>
      <vt:lpstr>Değişkenlik dağılım ölçüleri</vt:lpstr>
      <vt:lpstr>PowerPoint Sunusu</vt:lpstr>
      <vt:lpstr>Normal dağılım ve biçim ölçüleri</vt:lpstr>
      <vt:lpstr>Normal dağılım eğrisi…</vt:lpstr>
      <vt:lpstr>Basıklık … Çarpıklık…</vt:lpstr>
      <vt:lpstr>PowerPoint Sunusu</vt:lpstr>
      <vt:lpstr>Sonuçlar…..</vt:lpstr>
      <vt:lpstr>PowerPoint Sunusu</vt:lpstr>
      <vt:lpstr>Uygulama  2- Tanımlayıcı istatistikleri  yapınız.</vt:lpstr>
      <vt:lpstr>PowerPoint Sunusu</vt:lpstr>
      <vt:lpstr>PowerPoint Sunusu</vt:lpstr>
      <vt:lpstr>İstatistiksel analizlerin sınıflandırılması</vt:lpstr>
      <vt:lpstr>PowerPoint Sunusu</vt:lpstr>
      <vt:lpstr>İstatistiki yöntemlerin araştırma sorunsalına göre sınıflandırılması</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Tanımlayıcı istatistiki analizler</dc:title>
  <dc:creator>Windows Kullanıcısı</dc:creator>
  <cp:lastModifiedBy>Windows Kullanıcısı</cp:lastModifiedBy>
  <cp:revision>1</cp:revision>
  <dcterms:created xsi:type="dcterms:W3CDTF">2020-04-19T12:11:43Z</dcterms:created>
  <dcterms:modified xsi:type="dcterms:W3CDTF">2020-04-19T12:13:12Z</dcterms:modified>
</cp:coreProperties>
</file>