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3A9746-0181-44E6-B627-ED348641D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2BDA89-F11A-4395-A6FB-443B47B81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23000B-E948-4BF7-AA3E-1EBE77E90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507FD4-9FA8-4606-A6D9-6EA5F8A1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ECA9DC-BAB2-4377-8104-950DB522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02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D1DE2E-5C49-45A8-904F-38E1E3383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393D55B-5601-42B3-96A4-DEB956CB2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5861-6678-43C5-800C-FB957A17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9BE089-3778-4A5F-9C41-8A7DFEC2E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32DB46-2302-47C2-8FEF-F0F6EB1F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82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87EA3B9-4E44-47B4-BE8B-02EBB106F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D1583A6-5E14-403B-8B36-E98CE21ED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5C4B49-9610-41E1-B019-68476386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095CBA-C129-42D4-8AE9-D08E3767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62C37A-FDDC-4CC9-A83F-2E2D25738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8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D2BCBA-F30A-4B45-B41E-44631F2B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4B937A-7726-499E-B399-228582F0A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321BC8-BB97-4445-9645-810951D68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A025B8-C9E2-4BD6-AC76-5F57038A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33BB37-E272-4882-A888-70F0B4D78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78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9C8A3A-7994-4482-B568-A9642C573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09B716-EA29-4FCF-8253-1F965DDA3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C0D1AC-56C9-48CB-9FB8-0AFE2FF1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FC2347-A94B-45CB-B63E-FF229E9EF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12BCBB-0761-46AD-ADFE-1D9A9A50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00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E7DEE6-94A5-4A78-81E0-79A40BBD1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72F0FE-1C28-4BB8-995E-B1ABAB0FA3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818CCB1-DA3E-47A9-9F91-A61ABB2C8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6A6D14-DA7D-4AB1-AC20-85D6678E5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F09EB45-BDF4-44CA-BD09-98C66F68B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0544B41-46CF-435E-AC6B-BEB8146F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2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8C2A5D-BEDB-4A29-AEBA-9BDE6C88D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D596F4-6090-43AF-9394-FD14943D2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855085-6FE2-4C16-AE87-8D6340CD0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79FC7AE-CBA4-4CDB-B704-2C211A266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5E9FE21-9CAA-4998-9D33-188903EF3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A6CD9BF-22DE-4554-9A31-419B7B4C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B4E7218-79A6-4D51-B6B8-1D76DA54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1004F0D-4886-48FB-A110-6D646B54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13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655D29-7E1D-4AFF-967D-534C7D978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C3ADFE7-65A1-488C-8FAE-006E90DDC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4C77EDB-A7B8-4F5F-81C0-B67C0F2F3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82D2F66-F456-4D3E-BDF4-7829A10B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E7546AA-3625-47CD-9C8C-915FEE281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020B20C-A5A1-4E63-BCB3-9F6E2AC26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E39E4B8-882B-42F4-8E86-A7C708B5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3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1BD083-F14B-4BA2-B2EF-CA70C5573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19303E-29F2-4023-84F5-9CD5DB3AF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68C671-E39F-4B2E-BD6C-BF5AF3ECD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986E1A-CD50-44BC-8B4D-4E8437DD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0EDFBF-2F68-4A94-AD26-40AD6C037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8A7D80C-AB16-449E-AA47-847F0FAD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56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BA8854-CE90-4052-8EBD-CE501F1F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8651159-989B-4904-B4B1-0576F105B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37F74BE-40DD-4CC0-B13D-E041146B4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A5D9DDE-F0E4-4CAF-9617-027DDEF5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740D3D5-1F22-462F-AA25-EEDEACE8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F660322-DBC3-43DB-8B6E-B6E503B6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36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8B0F8E1-3105-4EEC-8BEE-C0592992A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E9159B0-B19A-4F0E-9E61-6DAEDC683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34E90C-8E00-45A6-A058-AD440CFAD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2531-9264-449E-8DD8-81D4ED687323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2876B20-870F-4A10-B391-BB2E0DB39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4D0E4B-E314-42F6-A012-E17189422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75A9-1947-4848-9031-90DA3E68F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63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3FED9D-E117-4D38-BD8F-D406BAE79F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E1074F6-4E6A-4FD4-A438-87CA3A7D5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617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3854C3-AE80-471A-BD84-EC20217E9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02DE44-03A6-405A-8B5B-27B3A4FF6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As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seen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macroeconomic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instability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such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sharp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macroeconomic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stability</a:t>
            </a:r>
            <a:r>
              <a:rPr lang="tr-TR" dirty="0">
                <a:latin typeface="+mj-lt"/>
              </a:rPr>
              <a:t>’’.</a:t>
            </a: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subject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policies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However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has </a:t>
            </a:r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initial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explanations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 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 (Buy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large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!).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banking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?  How </a:t>
            </a:r>
            <a:r>
              <a:rPr lang="tr-TR" dirty="0" err="1">
                <a:latin typeface="+mj-lt"/>
              </a:rPr>
              <a:t>banking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creates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loan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Finally</a:t>
            </a:r>
            <a:r>
              <a:rPr lang="tr-TR" dirty="0">
                <a:latin typeface="+mj-lt"/>
              </a:rPr>
              <a:t>, how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works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search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answers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4095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9C3D1C-78D5-4552-9BDD-7E788EAC1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0024E6-C6D3-4D3C-94AE-8186310CE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begin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*i) </a:t>
            </a:r>
            <a:r>
              <a:rPr lang="tr-TR" dirty="0" err="1">
                <a:latin typeface="+mj-lt"/>
              </a:rPr>
              <a:t>medium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exchange</a:t>
            </a:r>
            <a:r>
              <a:rPr lang="tr-TR" dirty="0">
                <a:latin typeface="+mj-lt"/>
              </a:rPr>
              <a:t>, ii) </a:t>
            </a:r>
            <a:r>
              <a:rPr lang="tr-TR" dirty="0" err="1">
                <a:latin typeface="+mj-lt"/>
              </a:rPr>
              <a:t>unit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account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store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*As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acceptepted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people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medium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exchange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Historically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circular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stones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gold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silver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slaves</a:t>
            </a:r>
            <a:r>
              <a:rPr lang="tr-TR" dirty="0">
                <a:latin typeface="+mj-lt"/>
              </a:rPr>
              <a:t>,…  </a:t>
            </a:r>
          </a:p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not an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situation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is not a </a:t>
            </a:r>
            <a:r>
              <a:rPr lang="tr-TR" dirty="0" err="1">
                <a:latin typeface="+mj-lt"/>
              </a:rPr>
              <a:t>subject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which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economists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officials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aggreed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However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in a </a:t>
            </a:r>
            <a:r>
              <a:rPr lang="tr-TR" dirty="0" err="1">
                <a:latin typeface="+mj-lt"/>
              </a:rPr>
              <a:t>simple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manner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715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FFCB0F-9FB1-4A0A-ACAA-6EBD55333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701B4E-7C97-4544-A23A-7D997EDE2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M1: </a:t>
            </a:r>
            <a:r>
              <a:rPr lang="tr-TR" dirty="0" err="1">
                <a:latin typeface="+mj-lt"/>
              </a:rPr>
              <a:t>Currency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Coins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paper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M2: M1+ time </a:t>
            </a:r>
            <a:r>
              <a:rPr lang="tr-TR" dirty="0" err="1">
                <a:latin typeface="+mj-lt"/>
              </a:rPr>
              <a:t>deposits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M3: M2+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explained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during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lecture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Near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monies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highly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liquid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Credit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cards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</a:t>
            </a:r>
            <a:r>
              <a:rPr lang="tr-TR" dirty="0">
                <a:latin typeface="+mj-lt"/>
              </a:rPr>
              <a:t> how </a:t>
            </a:r>
            <a:r>
              <a:rPr lang="tr-TR" dirty="0" err="1">
                <a:latin typeface="+mj-lt"/>
              </a:rPr>
              <a:t>difficult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define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940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DC7A12-138B-4006-AFFF-F5B638B7D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60DB2F-0F84-448E-A831-3C5C17473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 ‘’</a:t>
            </a:r>
            <a:r>
              <a:rPr lang="tr-TR" dirty="0" err="1">
                <a:latin typeface="+mj-lt"/>
              </a:rPr>
              <a:t>backs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a)</a:t>
            </a:r>
            <a:r>
              <a:rPr lang="tr-TR">
                <a:latin typeface="+mj-lt"/>
              </a:rPr>
              <a:t>Money as a </a:t>
            </a:r>
            <a:r>
              <a:rPr lang="tr-TR" dirty="0" err="1">
                <a:latin typeface="+mj-lt"/>
              </a:rPr>
              <a:t>debt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b) Value of </a:t>
            </a:r>
            <a:r>
              <a:rPr lang="tr-TR" dirty="0" err="1">
                <a:latin typeface="+mj-lt"/>
              </a:rPr>
              <a:t>money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latin typeface="+mj-lt"/>
              </a:rPr>
              <a:t>       b1. </a:t>
            </a:r>
            <a:r>
              <a:rPr lang="tr-TR" dirty="0" err="1">
                <a:latin typeface="+mj-lt"/>
              </a:rPr>
              <a:t>Acceptability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latin typeface="+mj-lt"/>
              </a:rPr>
              <a:t>       b2. Legal tender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    b3. </a:t>
            </a:r>
            <a:r>
              <a:rPr lang="tr-TR" dirty="0" err="1">
                <a:latin typeface="+mj-lt"/>
              </a:rPr>
              <a:t>Relative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scarcity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latin typeface="+mj-lt"/>
              </a:rPr>
              <a:t>   c) Money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latin typeface="+mj-lt"/>
              </a:rPr>
              <a:t>      c1. Value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TL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currency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latin typeface="+mj-lt"/>
              </a:rPr>
              <a:t>      c2.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acceptability</a:t>
            </a:r>
            <a:r>
              <a:rPr lang="tr-TR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9988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68EDC8-F1BF-4904-8908-278A39166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6043C6-D9A9-4F74-A02A-B9CC14643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d) </a:t>
            </a:r>
            <a:r>
              <a:rPr lang="tr-TR" dirty="0" err="1">
                <a:latin typeface="+mj-lt"/>
              </a:rPr>
              <a:t>Stabilization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value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Transaction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households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section</a:t>
            </a:r>
            <a:r>
              <a:rPr lang="tr-TR" dirty="0">
                <a:latin typeface="+mj-lt"/>
              </a:rPr>
              <a:t>).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transaction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directly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nominal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Because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households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i)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ii)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rises</a:t>
            </a:r>
            <a:r>
              <a:rPr lang="tr-TR" dirty="0">
                <a:latin typeface="+mj-lt"/>
              </a:rPr>
              <a:t>.  </a:t>
            </a:r>
          </a:p>
          <a:p>
            <a:r>
              <a:rPr lang="tr-TR" dirty="0">
                <a:latin typeface="+mj-lt"/>
              </a:rPr>
              <a:t>b) </a:t>
            </a:r>
            <a:r>
              <a:rPr lang="tr-TR" dirty="0" err="1">
                <a:latin typeface="+mj-lt"/>
              </a:rPr>
              <a:t>Asset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financial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: People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hold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their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financial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several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stocks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bonds</a:t>
            </a:r>
            <a:r>
              <a:rPr lang="tr-TR" dirty="0">
                <a:latin typeface="+mj-lt"/>
              </a:rPr>
              <a:t>, M1,…).</a:t>
            </a: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</a:t>
            </a:r>
            <a:r>
              <a:rPr lang="tr-TR" dirty="0">
                <a:latin typeface="+mj-lt"/>
              </a:rPr>
              <a:t> holding </a:t>
            </a:r>
            <a:r>
              <a:rPr lang="tr-TR" dirty="0" err="1">
                <a:latin typeface="+mj-lt"/>
              </a:rPr>
              <a:t>decision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Several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liquidity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like</a:t>
            </a:r>
            <a:r>
              <a:rPr lang="tr-TR" dirty="0">
                <a:latin typeface="+mj-lt"/>
              </a:rPr>
              <a:t> his/her </a:t>
            </a:r>
            <a:r>
              <a:rPr lang="tr-TR" dirty="0" err="1">
                <a:latin typeface="+mj-lt"/>
              </a:rPr>
              <a:t>financial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form of M1.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return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Unfortunately</a:t>
            </a:r>
            <a:r>
              <a:rPr lang="tr-TR" dirty="0">
                <a:latin typeface="+mj-lt"/>
              </a:rPr>
              <a:t>, M1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not </a:t>
            </a:r>
            <a:r>
              <a:rPr lang="tr-TR" dirty="0" err="1">
                <a:latin typeface="+mj-lt"/>
              </a:rPr>
              <a:t>earn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complication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order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!). </a:t>
            </a:r>
          </a:p>
        </p:txBody>
      </p:sp>
    </p:spTree>
    <p:extLst>
      <p:ext uri="{BB962C8B-B14F-4D97-AF65-F5344CB8AC3E}">
        <p14:creationId xmlns:p14="http://schemas.microsoft.com/office/powerpoint/2010/main" val="2786308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158B6C-C054-42BE-AC72-62A624924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Econ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4E7599-FC08-4DCE-AE90-D76B6DC63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Asset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inversely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c) </a:t>
            </a:r>
            <a:r>
              <a:rPr lang="tr-TR" dirty="0" err="1">
                <a:latin typeface="+mj-lt"/>
              </a:rPr>
              <a:t>Precautionary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Total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= a + b+ c</a:t>
            </a:r>
          </a:p>
          <a:p>
            <a:r>
              <a:rPr lang="tr-TR" dirty="0">
                <a:latin typeface="+mj-lt"/>
              </a:rPr>
              <a:t>#</a:t>
            </a:r>
            <a:r>
              <a:rPr lang="tr-TR" dirty="0" err="1">
                <a:latin typeface="+mj-lt"/>
              </a:rPr>
              <a:t>Banking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sector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goldsmiths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bankers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Fractional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system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How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create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’’?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importance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keeping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either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feel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obligated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57538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4B54FD-DDF8-4432-A241-7841A584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Econ105, </a:t>
            </a:r>
            <a:r>
              <a:rPr lang="tr-TR" sz="3600" dirty="0" err="1"/>
              <a:t>Week</a:t>
            </a:r>
            <a:r>
              <a:rPr lang="tr-TR" sz="3600" dirty="0"/>
              <a:t> 13, 7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59E38C-F762-432E-AC3A-31FC9A230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  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  = (Commercial </a:t>
            </a:r>
            <a:r>
              <a:rPr lang="tr-TR" dirty="0" err="1">
                <a:latin typeface="+mj-lt"/>
              </a:rPr>
              <a:t>bank’s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reserves</a:t>
            </a:r>
            <a:r>
              <a:rPr lang="tr-TR" dirty="0">
                <a:latin typeface="+mj-lt"/>
              </a:rPr>
              <a:t>)/ (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demand-deposit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(m) = 1/ </a:t>
            </a:r>
            <a:r>
              <a:rPr lang="tr-TR" dirty="0" err="1">
                <a:latin typeface="+mj-lt"/>
              </a:rPr>
              <a:t>required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 ( R)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m= 1/R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Excess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reserves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Leakages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system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Currency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drains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excess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reserves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Next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’’.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58301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73771A-A800-4944-BA53-F0ACF201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Econ 105, </a:t>
            </a:r>
            <a:r>
              <a:rPr lang="tr-TR" sz="3200" dirty="0" err="1"/>
              <a:t>Week</a:t>
            </a:r>
            <a:r>
              <a:rPr lang="tr-TR" sz="3200" dirty="0"/>
              <a:t> 12, 8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4887FC-D0FB-4285-A62F-590BDA566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Satın alınamayan 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şeyleri severim ben.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Deniz gibi,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Gökyüzü gibi,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Ay ve güneş gibi.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Ve sevgi gibi.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                Sabahattin Ali</a:t>
            </a:r>
          </a:p>
        </p:txBody>
      </p:sp>
    </p:spTree>
    <p:extLst>
      <p:ext uri="{BB962C8B-B14F-4D97-AF65-F5344CB8AC3E}">
        <p14:creationId xmlns:p14="http://schemas.microsoft.com/office/powerpoint/2010/main" val="122607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692</Words>
  <Application>Microsoft Office PowerPoint</Application>
  <PresentationFormat>Geniş ekran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Econ 105, Week 13</vt:lpstr>
      <vt:lpstr>Econ 105, Week 13, 1</vt:lpstr>
      <vt:lpstr>Econ 105, Week 13, 2</vt:lpstr>
      <vt:lpstr>Econ 105, Week 13, 3</vt:lpstr>
      <vt:lpstr>Econ 105, Week 13, 4</vt:lpstr>
      <vt:lpstr>Econ 105, Week 13, 5</vt:lpstr>
      <vt:lpstr>Econ 105, Week 13, 6</vt:lpstr>
      <vt:lpstr>Econ105, Week 13, 7</vt:lpstr>
      <vt:lpstr>Econ 105, Week 12,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13, December 28- 31</dc:title>
  <dc:creator>Mahir Fisunoğlu</dc:creator>
  <cp:lastModifiedBy>Mahir Fisunoğlu</cp:lastModifiedBy>
  <cp:revision>31</cp:revision>
  <dcterms:created xsi:type="dcterms:W3CDTF">2020-12-26T19:27:48Z</dcterms:created>
  <dcterms:modified xsi:type="dcterms:W3CDTF">2023-12-06T17:37:43Z</dcterms:modified>
</cp:coreProperties>
</file>