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272" r:id="rId3"/>
    <p:sldId id="273" r:id="rId4"/>
    <p:sldId id="274" r:id="rId5"/>
    <p:sldId id="275" r:id="rId6"/>
    <p:sldId id="276" r:id="rId7"/>
    <p:sldId id="277" r:id="rId8"/>
    <p:sldId id="278" r:id="rId9"/>
    <p:sldId id="279" r:id="rId10"/>
    <p:sldId id="256" r:id="rId11"/>
    <p:sldId id="280" r:id="rId12"/>
    <p:sldId id="266" r:id="rId13"/>
    <p:sldId id="268" r:id="rId14"/>
    <p:sldId id="270" r:id="rId15"/>
    <p:sldId id="271" r:id="rId16"/>
    <p:sldId id="269" r:id="rId17"/>
    <p:sldId id="316" r:id="rId18"/>
    <p:sldId id="321" r:id="rId19"/>
    <p:sldId id="281" r:id="rId20"/>
    <p:sldId id="282" r:id="rId21"/>
    <p:sldId id="318" r:id="rId22"/>
    <p:sldId id="319" r:id="rId23"/>
    <p:sldId id="283" r:id="rId24"/>
    <p:sldId id="284" r:id="rId25"/>
    <p:sldId id="285" r:id="rId26"/>
    <p:sldId id="286" r:id="rId27"/>
    <p:sldId id="287" r:id="rId28"/>
    <p:sldId id="288" r:id="rId29"/>
    <p:sldId id="320" r:id="rId30"/>
    <p:sldId id="289" r:id="rId31"/>
    <p:sldId id="290" r:id="rId32"/>
    <p:sldId id="291" r:id="rId33"/>
    <p:sldId id="292" r:id="rId34"/>
    <p:sldId id="293" r:id="rId35"/>
    <p:sldId id="294" r:id="rId36"/>
    <p:sldId id="295" r:id="rId37"/>
    <p:sldId id="296" r:id="rId38"/>
    <p:sldId id="299" r:id="rId39"/>
    <p:sldId id="300" r:id="rId40"/>
    <p:sldId id="298" r:id="rId41"/>
    <p:sldId id="301" r:id="rId42"/>
    <p:sldId id="302" r:id="rId43"/>
    <p:sldId id="303" r:id="rId44"/>
    <p:sldId id="304" r:id="rId45"/>
    <p:sldId id="324" r:id="rId46"/>
    <p:sldId id="305" r:id="rId47"/>
    <p:sldId id="267" r:id="rId48"/>
    <p:sldId id="257" r:id="rId49"/>
    <p:sldId id="258" r:id="rId50"/>
    <p:sldId id="259" r:id="rId51"/>
    <p:sldId id="325" r:id="rId52"/>
    <p:sldId id="265" r:id="rId53"/>
    <p:sldId id="326" r:id="rId54"/>
    <p:sldId id="327" r:id="rId55"/>
    <p:sldId id="328" r:id="rId56"/>
    <p:sldId id="260" r:id="rId57"/>
    <p:sldId id="261"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1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diagrams/_rels/data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68.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6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78A26-3879-481B-A9D9-18C4C5685C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7E7BF9-802E-4F29-829C-0F8E12B1A66E}">
      <dgm:prSet/>
      <dgm:spPr/>
      <dgm:t>
        <a:bodyPr/>
        <a:lstStyle/>
        <a:p>
          <a:pPr>
            <a:lnSpc>
              <a:spcPct val="100000"/>
            </a:lnSpc>
          </a:pPr>
          <a:r>
            <a:rPr lang="tr-TR"/>
            <a:t>Tıbbi Terminoloji Anadolu Üniversitesi Açık Öğretim Fakültesi Yayınları</a:t>
          </a:r>
          <a:endParaRPr lang="en-US"/>
        </a:p>
      </dgm:t>
    </dgm:pt>
    <dgm:pt modelId="{ADBA1756-3EB6-4A32-965E-BEA312D0B14B}" type="parTrans" cxnId="{53A3BE50-FCEC-46A6-8B1D-8D809F41FB1B}">
      <dgm:prSet/>
      <dgm:spPr/>
      <dgm:t>
        <a:bodyPr/>
        <a:lstStyle/>
        <a:p>
          <a:endParaRPr lang="en-US"/>
        </a:p>
      </dgm:t>
    </dgm:pt>
    <dgm:pt modelId="{9BD5F514-1893-43E9-B7DE-1C9F0B207E30}" type="sibTrans" cxnId="{53A3BE50-FCEC-46A6-8B1D-8D809F41FB1B}">
      <dgm:prSet/>
      <dgm:spPr/>
      <dgm:t>
        <a:bodyPr/>
        <a:lstStyle/>
        <a:p>
          <a:endParaRPr lang="en-US"/>
        </a:p>
      </dgm:t>
    </dgm:pt>
    <dgm:pt modelId="{23475B25-8614-45BE-9693-47B28721CEB0}">
      <dgm:prSet/>
      <dgm:spPr/>
      <dgm:t>
        <a:bodyPr/>
        <a:lstStyle/>
        <a:p>
          <a:pPr>
            <a:lnSpc>
              <a:spcPct val="100000"/>
            </a:lnSpc>
          </a:pPr>
          <a:r>
            <a:rPr lang="tr-TR"/>
            <a:t>Sağlık Hizmetlerinde Tıbbi Terminoloji – Prof. Dr. Elif Dikmetaş Yardan</a:t>
          </a:r>
          <a:endParaRPr lang="en-US"/>
        </a:p>
      </dgm:t>
    </dgm:pt>
    <dgm:pt modelId="{6E5F5B38-0A15-4148-BD4E-E94E376128A0}" type="parTrans" cxnId="{1C77864E-B55D-463B-ADA3-08734F300690}">
      <dgm:prSet/>
      <dgm:spPr/>
      <dgm:t>
        <a:bodyPr/>
        <a:lstStyle/>
        <a:p>
          <a:endParaRPr lang="en-US"/>
        </a:p>
      </dgm:t>
    </dgm:pt>
    <dgm:pt modelId="{588A1D1A-58A5-4DBF-9893-D83B161D5C18}" type="sibTrans" cxnId="{1C77864E-B55D-463B-ADA3-08734F300690}">
      <dgm:prSet/>
      <dgm:spPr/>
      <dgm:t>
        <a:bodyPr/>
        <a:lstStyle/>
        <a:p>
          <a:endParaRPr lang="en-US"/>
        </a:p>
      </dgm:t>
    </dgm:pt>
    <dgm:pt modelId="{F5E401CA-7402-4826-99EE-C69D91A693D7}">
      <dgm:prSet/>
      <dgm:spPr/>
      <dgm:t>
        <a:bodyPr/>
        <a:lstStyle/>
        <a:p>
          <a:pPr>
            <a:lnSpc>
              <a:spcPct val="100000"/>
            </a:lnSpc>
          </a:pPr>
          <a:r>
            <a:rPr lang="tr-TR"/>
            <a:t>Cengiz, A. (2019). </a:t>
          </a:r>
          <a:r>
            <a:rPr lang="tr-TR" i="1"/>
            <a:t>Sağlık Alanında Terminoloji</a:t>
          </a:r>
          <a:r>
            <a:rPr lang="tr-TR"/>
            <a:t>.</a:t>
          </a:r>
          <a:endParaRPr lang="en-US"/>
        </a:p>
      </dgm:t>
    </dgm:pt>
    <dgm:pt modelId="{00801A9B-DF86-4E03-B350-F4935858518D}" type="parTrans" cxnId="{864B4C97-9301-4AFC-84A8-D5DA8740339E}">
      <dgm:prSet/>
      <dgm:spPr/>
      <dgm:t>
        <a:bodyPr/>
        <a:lstStyle/>
        <a:p>
          <a:endParaRPr lang="en-US"/>
        </a:p>
      </dgm:t>
    </dgm:pt>
    <dgm:pt modelId="{CA2DE476-52BD-4877-ABEE-6E74624CE4AA}" type="sibTrans" cxnId="{864B4C97-9301-4AFC-84A8-D5DA8740339E}">
      <dgm:prSet/>
      <dgm:spPr/>
      <dgm:t>
        <a:bodyPr/>
        <a:lstStyle/>
        <a:p>
          <a:endParaRPr lang="en-US"/>
        </a:p>
      </dgm:t>
    </dgm:pt>
    <dgm:pt modelId="{D2DCB184-C4B7-412F-BA55-9F7878AB165C}">
      <dgm:prSet/>
      <dgm:spPr/>
      <dgm:t>
        <a:bodyPr/>
        <a:lstStyle/>
        <a:p>
          <a:pPr>
            <a:lnSpc>
              <a:spcPct val="100000"/>
            </a:lnSpc>
          </a:pPr>
          <a:r>
            <a:rPr lang="tr-TR"/>
            <a:t>Çavdar, İ. ve ark. (2021). </a:t>
          </a:r>
          <a:r>
            <a:rPr lang="tr-TR" i="1"/>
            <a:t>Tıbbi Terminoloji</a:t>
          </a:r>
          <a:r>
            <a:rPr lang="tr-TR"/>
            <a:t>. Ankara: Nobel Akademik Yayıncılık</a:t>
          </a:r>
          <a:endParaRPr lang="en-US"/>
        </a:p>
      </dgm:t>
    </dgm:pt>
    <dgm:pt modelId="{BE44DCC0-376B-4C2B-9DB9-B538B069FA94}" type="parTrans" cxnId="{E7B5856D-4EFE-4F38-A493-017A693A989E}">
      <dgm:prSet/>
      <dgm:spPr/>
      <dgm:t>
        <a:bodyPr/>
        <a:lstStyle/>
        <a:p>
          <a:endParaRPr lang="en-US"/>
        </a:p>
      </dgm:t>
    </dgm:pt>
    <dgm:pt modelId="{D1BAE6C9-5F38-40F1-82A4-AA3F4B9CBAB5}" type="sibTrans" cxnId="{E7B5856D-4EFE-4F38-A493-017A693A989E}">
      <dgm:prSet/>
      <dgm:spPr/>
      <dgm:t>
        <a:bodyPr/>
        <a:lstStyle/>
        <a:p>
          <a:endParaRPr lang="en-US"/>
        </a:p>
      </dgm:t>
    </dgm:pt>
    <dgm:pt modelId="{FFA8F39E-2460-4A59-83E0-A1579AAE238B}" type="pres">
      <dgm:prSet presAssocID="{3DC78A26-3879-481B-A9D9-18C4C5685C49}" presName="root" presStyleCnt="0">
        <dgm:presLayoutVars>
          <dgm:dir/>
          <dgm:resizeHandles val="exact"/>
        </dgm:presLayoutVars>
      </dgm:prSet>
      <dgm:spPr/>
    </dgm:pt>
    <dgm:pt modelId="{F902AEBB-7E5E-48D1-8EF2-A258349EECBA}" type="pres">
      <dgm:prSet presAssocID="{387E7BF9-802E-4F29-829C-0F8E12B1A66E}" presName="compNode" presStyleCnt="0"/>
      <dgm:spPr/>
    </dgm:pt>
    <dgm:pt modelId="{ACB0B260-4D12-4144-BC38-64A2143F8458}" type="pres">
      <dgm:prSet presAssocID="{387E7BF9-802E-4F29-829C-0F8E12B1A66E}" presName="bgRect" presStyleLbl="bgShp" presStyleIdx="0" presStyleCnt="4"/>
      <dgm:spPr/>
    </dgm:pt>
    <dgm:pt modelId="{7B296610-6B62-4B44-8675-1E45E8A7352A}" type="pres">
      <dgm:prSet presAssocID="{387E7BF9-802E-4F29-829C-0F8E12B1A6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6BF31B53-F557-445A-8FB1-DA1092BD93EE}" type="pres">
      <dgm:prSet presAssocID="{387E7BF9-802E-4F29-829C-0F8E12B1A66E}" presName="spaceRect" presStyleCnt="0"/>
      <dgm:spPr/>
    </dgm:pt>
    <dgm:pt modelId="{12A7637D-96E8-4344-93B9-729E9F93D8D8}" type="pres">
      <dgm:prSet presAssocID="{387E7BF9-802E-4F29-829C-0F8E12B1A66E}" presName="parTx" presStyleLbl="revTx" presStyleIdx="0" presStyleCnt="4">
        <dgm:presLayoutVars>
          <dgm:chMax val="0"/>
          <dgm:chPref val="0"/>
        </dgm:presLayoutVars>
      </dgm:prSet>
      <dgm:spPr/>
    </dgm:pt>
    <dgm:pt modelId="{53EBE8C5-F7AC-4AE5-B70C-57E6DB8F1973}" type="pres">
      <dgm:prSet presAssocID="{9BD5F514-1893-43E9-B7DE-1C9F0B207E30}" presName="sibTrans" presStyleCnt="0"/>
      <dgm:spPr/>
    </dgm:pt>
    <dgm:pt modelId="{B133AE36-C84B-4A24-9E9E-633F93535795}" type="pres">
      <dgm:prSet presAssocID="{23475B25-8614-45BE-9693-47B28721CEB0}" presName="compNode" presStyleCnt="0"/>
      <dgm:spPr/>
    </dgm:pt>
    <dgm:pt modelId="{CD392AAF-C59A-4A5E-9C93-8CC37A6E0584}" type="pres">
      <dgm:prSet presAssocID="{23475B25-8614-45BE-9693-47B28721CEB0}" presName="bgRect" presStyleLbl="bgShp" presStyleIdx="1" presStyleCnt="4"/>
      <dgm:spPr/>
    </dgm:pt>
    <dgm:pt modelId="{1B7810AE-DE0A-42FA-8734-77E1F7F0DC18}" type="pres">
      <dgm:prSet presAssocID="{23475B25-8614-45BE-9693-47B28721CE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BDC2BD30-5CA5-47C3-8F86-93EFEE8E3526}" type="pres">
      <dgm:prSet presAssocID="{23475B25-8614-45BE-9693-47B28721CEB0}" presName="spaceRect" presStyleCnt="0"/>
      <dgm:spPr/>
    </dgm:pt>
    <dgm:pt modelId="{A27B6A6E-E865-4632-AEBA-ADF7897E09F1}" type="pres">
      <dgm:prSet presAssocID="{23475B25-8614-45BE-9693-47B28721CEB0}" presName="parTx" presStyleLbl="revTx" presStyleIdx="1" presStyleCnt="4">
        <dgm:presLayoutVars>
          <dgm:chMax val="0"/>
          <dgm:chPref val="0"/>
        </dgm:presLayoutVars>
      </dgm:prSet>
      <dgm:spPr/>
    </dgm:pt>
    <dgm:pt modelId="{F06B4F64-24B5-43F5-B412-499731E3E9C0}" type="pres">
      <dgm:prSet presAssocID="{588A1D1A-58A5-4DBF-9893-D83B161D5C18}" presName="sibTrans" presStyleCnt="0"/>
      <dgm:spPr/>
    </dgm:pt>
    <dgm:pt modelId="{338176F7-0680-4B1D-A9E3-63F4694396B9}" type="pres">
      <dgm:prSet presAssocID="{F5E401CA-7402-4826-99EE-C69D91A693D7}" presName="compNode" presStyleCnt="0"/>
      <dgm:spPr/>
    </dgm:pt>
    <dgm:pt modelId="{EFD820A1-6D12-474C-BF21-179B34C10DFA}" type="pres">
      <dgm:prSet presAssocID="{F5E401CA-7402-4826-99EE-C69D91A693D7}" presName="bgRect" presStyleLbl="bgShp" presStyleIdx="2" presStyleCnt="4"/>
      <dgm:spPr/>
    </dgm:pt>
    <dgm:pt modelId="{D960D168-90A2-44C2-B39F-DFD2416D28DB}" type="pres">
      <dgm:prSet presAssocID="{F5E401CA-7402-4826-99EE-C69D91A693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ktor"/>
        </a:ext>
      </dgm:extLst>
    </dgm:pt>
    <dgm:pt modelId="{D3802B08-9427-4662-AEA2-CE6314C262EC}" type="pres">
      <dgm:prSet presAssocID="{F5E401CA-7402-4826-99EE-C69D91A693D7}" presName="spaceRect" presStyleCnt="0"/>
      <dgm:spPr/>
    </dgm:pt>
    <dgm:pt modelId="{7A6D3FED-6D0E-4865-856C-8AD7678A45BC}" type="pres">
      <dgm:prSet presAssocID="{F5E401CA-7402-4826-99EE-C69D91A693D7}" presName="parTx" presStyleLbl="revTx" presStyleIdx="2" presStyleCnt="4">
        <dgm:presLayoutVars>
          <dgm:chMax val="0"/>
          <dgm:chPref val="0"/>
        </dgm:presLayoutVars>
      </dgm:prSet>
      <dgm:spPr/>
    </dgm:pt>
    <dgm:pt modelId="{68C7DD3F-08F3-4CD6-9AD0-E148F1639456}" type="pres">
      <dgm:prSet presAssocID="{CA2DE476-52BD-4877-ABEE-6E74624CE4AA}" presName="sibTrans" presStyleCnt="0"/>
      <dgm:spPr/>
    </dgm:pt>
    <dgm:pt modelId="{6F5E523B-9B2E-49D0-9493-783F43C8880B}" type="pres">
      <dgm:prSet presAssocID="{D2DCB184-C4B7-412F-BA55-9F7878AB165C}" presName="compNode" presStyleCnt="0"/>
      <dgm:spPr/>
    </dgm:pt>
    <dgm:pt modelId="{EF38A793-1C11-49CB-8F12-332BE565B783}" type="pres">
      <dgm:prSet presAssocID="{D2DCB184-C4B7-412F-BA55-9F7878AB165C}" presName="bgRect" presStyleLbl="bgShp" presStyleIdx="3" presStyleCnt="4"/>
      <dgm:spPr/>
    </dgm:pt>
    <dgm:pt modelId="{756D9C50-5748-4328-B838-5D89675F47F1}" type="pres">
      <dgm:prSet presAssocID="{D2DCB184-C4B7-412F-BA55-9F7878AB16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E12B4133-6C8A-4F8C-BA60-2822F252B8D1}" type="pres">
      <dgm:prSet presAssocID="{D2DCB184-C4B7-412F-BA55-9F7878AB165C}" presName="spaceRect" presStyleCnt="0"/>
      <dgm:spPr/>
    </dgm:pt>
    <dgm:pt modelId="{570E2CF6-5275-4952-8D41-27CDA456538F}" type="pres">
      <dgm:prSet presAssocID="{D2DCB184-C4B7-412F-BA55-9F7878AB165C}" presName="parTx" presStyleLbl="revTx" presStyleIdx="3" presStyleCnt="4">
        <dgm:presLayoutVars>
          <dgm:chMax val="0"/>
          <dgm:chPref val="0"/>
        </dgm:presLayoutVars>
      </dgm:prSet>
      <dgm:spPr/>
    </dgm:pt>
  </dgm:ptLst>
  <dgm:cxnLst>
    <dgm:cxn modelId="{36F33E13-CE4E-4E66-BE11-355C90F7DA86}" type="presOf" srcId="{387E7BF9-802E-4F29-829C-0F8E12B1A66E}" destId="{12A7637D-96E8-4344-93B9-729E9F93D8D8}" srcOrd="0" destOrd="0" presId="urn:microsoft.com/office/officeart/2018/2/layout/IconVerticalSolidList"/>
    <dgm:cxn modelId="{27BF7C27-C93E-433F-9871-6314DFB748D5}" type="presOf" srcId="{D2DCB184-C4B7-412F-BA55-9F7878AB165C}" destId="{570E2CF6-5275-4952-8D41-27CDA456538F}" srcOrd="0" destOrd="0" presId="urn:microsoft.com/office/officeart/2018/2/layout/IconVerticalSolidList"/>
    <dgm:cxn modelId="{47C26C65-A6AC-4C09-99EB-621605253681}" type="presOf" srcId="{3DC78A26-3879-481B-A9D9-18C4C5685C49}" destId="{FFA8F39E-2460-4A59-83E0-A1579AAE238B}" srcOrd="0" destOrd="0" presId="urn:microsoft.com/office/officeart/2018/2/layout/IconVerticalSolidList"/>
    <dgm:cxn modelId="{E7B5856D-4EFE-4F38-A493-017A693A989E}" srcId="{3DC78A26-3879-481B-A9D9-18C4C5685C49}" destId="{D2DCB184-C4B7-412F-BA55-9F7878AB165C}" srcOrd="3" destOrd="0" parTransId="{BE44DCC0-376B-4C2B-9DB9-B538B069FA94}" sibTransId="{D1BAE6C9-5F38-40F1-82A4-AA3F4B9CBAB5}"/>
    <dgm:cxn modelId="{1C77864E-B55D-463B-ADA3-08734F300690}" srcId="{3DC78A26-3879-481B-A9D9-18C4C5685C49}" destId="{23475B25-8614-45BE-9693-47B28721CEB0}" srcOrd="1" destOrd="0" parTransId="{6E5F5B38-0A15-4148-BD4E-E94E376128A0}" sibTransId="{588A1D1A-58A5-4DBF-9893-D83B161D5C18}"/>
    <dgm:cxn modelId="{53A3BE50-FCEC-46A6-8B1D-8D809F41FB1B}" srcId="{3DC78A26-3879-481B-A9D9-18C4C5685C49}" destId="{387E7BF9-802E-4F29-829C-0F8E12B1A66E}" srcOrd="0" destOrd="0" parTransId="{ADBA1756-3EB6-4A32-965E-BEA312D0B14B}" sibTransId="{9BD5F514-1893-43E9-B7DE-1C9F0B207E30}"/>
    <dgm:cxn modelId="{864B4C97-9301-4AFC-84A8-D5DA8740339E}" srcId="{3DC78A26-3879-481B-A9D9-18C4C5685C49}" destId="{F5E401CA-7402-4826-99EE-C69D91A693D7}" srcOrd="2" destOrd="0" parTransId="{00801A9B-DF86-4E03-B350-F4935858518D}" sibTransId="{CA2DE476-52BD-4877-ABEE-6E74624CE4AA}"/>
    <dgm:cxn modelId="{D85F1E99-A9B9-45DA-BA85-81225365C4D7}" type="presOf" srcId="{F5E401CA-7402-4826-99EE-C69D91A693D7}" destId="{7A6D3FED-6D0E-4865-856C-8AD7678A45BC}" srcOrd="0" destOrd="0" presId="urn:microsoft.com/office/officeart/2018/2/layout/IconVerticalSolidList"/>
    <dgm:cxn modelId="{EC5CD4EA-B3A1-4535-8A9E-E0338E91F64F}" type="presOf" srcId="{23475B25-8614-45BE-9693-47B28721CEB0}" destId="{A27B6A6E-E865-4632-AEBA-ADF7897E09F1}" srcOrd="0" destOrd="0" presId="urn:microsoft.com/office/officeart/2018/2/layout/IconVerticalSolidList"/>
    <dgm:cxn modelId="{AF793603-E6FD-4424-9271-E2F98AB069A0}" type="presParOf" srcId="{FFA8F39E-2460-4A59-83E0-A1579AAE238B}" destId="{F902AEBB-7E5E-48D1-8EF2-A258349EECBA}" srcOrd="0" destOrd="0" presId="urn:microsoft.com/office/officeart/2018/2/layout/IconVerticalSolidList"/>
    <dgm:cxn modelId="{F3E850B3-D400-49B2-A3FB-E6BC85F5C851}" type="presParOf" srcId="{F902AEBB-7E5E-48D1-8EF2-A258349EECBA}" destId="{ACB0B260-4D12-4144-BC38-64A2143F8458}" srcOrd="0" destOrd="0" presId="urn:microsoft.com/office/officeart/2018/2/layout/IconVerticalSolidList"/>
    <dgm:cxn modelId="{4DC904E9-862B-4BBC-9ADB-41E278B8AB7C}" type="presParOf" srcId="{F902AEBB-7E5E-48D1-8EF2-A258349EECBA}" destId="{7B296610-6B62-4B44-8675-1E45E8A7352A}" srcOrd="1" destOrd="0" presId="urn:microsoft.com/office/officeart/2018/2/layout/IconVerticalSolidList"/>
    <dgm:cxn modelId="{D4ECAD86-7274-4D1D-A7C4-3DEE287CBEFF}" type="presParOf" srcId="{F902AEBB-7E5E-48D1-8EF2-A258349EECBA}" destId="{6BF31B53-F557-445A-8FB1-DA1092BD93EE}" srcOrd="2" destOrd="0" presId="urn:microsoft.com/office/officeart/2018/2/layout/IconVerticalSolidList"/>
    <dgm:cxn modelId="{E514D427-B8B9-4188-BE42-A8BC165E453D}" type="presParOf" srcId="{F902AEBB-7E5E-48D1-8EF2-A258349EECBA}" destId="{12A7637D-96E8-4344-93B9-729E9F93D8D8}" srcOrd="3" destOrd="0" presId="urn:microsoft.com/office/officeart/2018/2/layout/IconVerticalSolidList"/>
    <dgm:cxn modelId="{0E865234-3A51-4905-984B-345C8F73A867}" type="presParOf" srcId="{FFA8F39E-2460-4A59-83E0-A1579AAE238B}" destId="{53EBE8C5-F7AC-4AE5-B70C-57E6DB8F1973}" srcOrd="1" destOrd="0" presId="urn:microsoft.com/office/officeart/2018/2/layout/IconVerticalSolidList"/>
    <dgm:cxn modelId="{D5632A54-C809-4D43-A734-089395C4DCC0}" type="presParOf" srcId="{FFA8F39E-2460-4A59-83E0-A1579AAE238B}" destId="{B133AE36-C84B-4A24-9E9E-633F93535795}" srcOrd="2" destOrd="0" presId="urn:microsoft.com/office/officeart/2018/2/layout/IconVerticalSolidList"/>
    <dgm:cxn modelId="{CC5C0D4C-2A87-4A02-AEB9-17163C925ED6}" type="presParOf" srcId="{B133AE36-C84B-4A24-9E9E-633F93535795}" destId="{CD392AAF-C59A-4A5E-9C93-8CC37A6E0584}" srcOrd="0" destOrd="0" presId="urn:microsoft.com/office/officeart/2018/2/layout/IconVerticalSolidList"/>
    <dgm:cxn modelId="{242FF5EF-B916-4A2A-9BC7-08DED327FE1C}" type="presParOf" srcId="{B133AE36-C84B-4A24-9E9E-633F93535795}" destId="{1B7810AE-DE0A-42FA-8734-77E1F7F0DC18}" srcOrd="1" destOrd="0" presId="urn:microsoft.com/office/officeart/2018/2/layout/IconVerticalSolidList"/>
    <dgm:cxn modelId="{594EE8D2-D130-4BB4-AC46-5470341D04DB}" type="presParOf" srcId="{B133AE36-C84B-4A24-9E9E-633F93535795}" destId="{BDC2BD30-5CA5-47C3-8F86-93EFEE8E3526}" srcOrd="2" destOrd="0" presId="urn:microsoft.com/office/officeart/2018/2/layout/IconVerticalSolidList"/>
    <dgm:cxn modelId="{B67A267A-8920-4DD9-8E8A-3C864BFFC27E}" type="presParOf" srcId="{B133AE36-C84B-4A24-9E9E-633F93535795}" destId="{A27B6A6E-E865-4632-AEBA-ADF7897E09F1}" srcOrd="3" destOrd="0" presId="urn:microsoft.com/office/officeart/2018/2/layout/IconVerticalSolidList"/>
    <dgm:cxn modelId="{D7B872D3-6F0A-448A-A8B0-AA1789110DAC}" type="presParOf" srcId="{FFA8F39E-2460-4A59-83E0-A1579AAE238B}" destId="{F06B4F64-24B5-43F5-B412-499731E3E9C0}" srcOrd="3" destOrd="0" presId="urn:microsoft.com/office/officeart/2018/2/layout/IconVerticalSolidList"/>
    <dgm:cxn modelId="{4D56DF37-4E92-4A63-B207-ACBEF440227D}" type="presParOf" srcId="{FFA8F39E-2460-4A59-83E0-A1579AAE238B}" destId="{338176F7-0680-4B1D-A9E3-63F4694396B9}" srcOrd="4" destOrd="0" presId="urn:microsoft.com/office/officeart/2018/2/layout/IconVerticalSolidList"/>
    <dgm:cxn modelId="{846B6A70-F1E9-4952-9B6A-D07CD8C4951E}" type="presParOf" srcId="{338176F7-0680-4B1D-A9E3-63F4694396B9}" destId="{EFD820A1-6D12-474C-BF21-179B34C10DFA}" srcOrd="0" destOrd="0" presId="urn:microsoft.com/office/officeart/2018/2/layout/IconVerticalSolidList"/>
    <dgm:cxn modelId="{7A52B33E-331A-4B96-9B8E-6034BABE6526}" type="presParOf" srcId="{338176F7-0680-4B1D-A9E3-63F4694396B9}" destId="{D960D168-90A2-44C2-B39F-DFD2416D28DB}" srcOrd="1" destOrd="0" presId="urn:microsoft.com/office/officeart/2018/2/layout/IconVerticalSolidList"/>
    <dgm:cxn modelId="{32551C83-ACFC-4D88-A734-89E1F44E626C}" type="presParOf" srcId="{338176F7-0680-4B1D-A9E3-63F4694396B9}" destId="{D3802B08-9427-4662-AEA2-CE6314C262EC}" srcOrd="2" destOrd="0" presId="urn:microsoft.com/office/officeart/2018/2/layout/IconVerticalSolidList"/>
    <dgm:cxn modelId="{2EE70CF0-EC28-4687-924C-A2975538B718}" type="presParOf" srcId="{338176F7-0680-4B1D-A9E3-63F4694396B9}" destId="{7A6D3FED-6D0E-4865-856C-8AD7678A45BC}" srcOrd="3" destOrd="0" presId="urn:microsoft.com/office/officeart/2018/2/layout/IconVerticalSolidList"/>
    <dgm:cxn modelId="{78FCDDA6-68EF-43DA-89A2-BC7CE5264AF7}" type="presParOf" srcId="{FFA8F39E-2460-4A59-83E0-A1579AAE238B}" destId="{68C7DD3F-08F3-4CD6-9AD0-E148F1639456}" srcOrd="5" destOrd="0" presId="urn:microsoft.com/office/officeart/2018/2/layout/IconVerticalSolidList"/>
    <dgm:cxn modelId="{0E8BC627-C360-4E29-9ED1-C007F808ABF7}" type="presParOf" srcId="{FFA8F39E-2460-4A59-83E0-A1579AAE238B}" destId="{6F5E523B-9B2E-49D0-9493-783F43C8880B}" srcOrd="6" destOrd="0" presId="urn:microsoft.com/office/officeart/2018/2/layout/IconVerticalSolidList"/>
    <dgm:cxn modelId="{191119EE-D7C8-40CD-A6AC-57266C760990}" type="presParOf" srcId="{6F5E523B-9B2E-49D0-9493-783F43C8880B}" destId="{EF38A793-1C11-49CB-8F12-332BE565B783}" srcOrd="0" destOrd="0" presId="urn:microsoft.com/office/officeart/2018/2/layout/IconVerticalSolidList"/>
    <dgm:cxn modelId="{8940CAB9-B47A-499F-AB98-25F1C0AFD116}" type="presParOf" srcId="{6F5E523B-9B2E-49D0-9493-783F43C8880B}" destId="{756D9C50-5748-4328-B838-5D89675F47F1}" srcOrd="1" destOrd="0" presId="urn:microsoft.com/office/officeart/2018/2/layout/IconVerticalSolidList"/>
    <dgm:cxn modelId="{9A7C6F95-C53C-4BDD-B015-419736B0DA08}" type="presParOf" srcId="{6F5E523B-9B2E-49D0-9493-783F43C8880B}" destId="{E12B4133-6C8A-4F8C-BA60-2822F252B8D1}" srcOrd="2" destOrd="0" presId="urn:microsoft.com/office/officeart/2018/2/layout/IconVerticalSolidList"/>
    <dgm:cxn modelId="{A48F50CC-AE37-4186-9786-107339341589}" type="presParOf" srcId="{6F5E523B-9B2E-49D0-9493-783F43C8880B}" destId="{570E2CF6-5275-4952-8D41-27CDA45653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39530E-3DBC-4A72-BDD2-F70C0839980B}"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2A10F106-800B-4610-AE00-406F1A1A7262}">
      <dgm:prSet/>
      <dgm:spPr/>
      <dgm:t>
        <a:bodyPr/>
        <a:lstStyle/>
        <a:p>
          <a:r>
            <a:rPr lang="tr-TR"/>
            <a:t>Rastlantısal ve masraflar belirsizdir. </a:t>
          </a:r>
          <a:endParaRPr lang="en-US"/>
        </a:p>
      </dgm:t>
    </dgm:pt>
    <dgm:pt modelId="{C59A6925-C78C-4C62-96F2-95315F63BAFA}" type="parTrans" cxnId="{606E37BC-C55E-4A98-8B97-A5F5741D567D}">
      <dgm:prSet/>
      <dgm:spPr/>
      <dgm:t>
        <a:bodyPr/>
        <a:lstStyle/>
        <a:p>
          <a:endParaRPr lang="en-US"/>
        </a:p>
      </dgm:t>
    </dgm:pt>
    <dgm:pt modelId="{E4454F6A-0E7C-419D-AB98-B4D7A70FD7F0}" type="sibTrans" cxnId="{606E37BC-C55E-4A98-8B97-A5F5741D567D}">
      <dgm:prSet/>
      <dgm:spPr/>
      <dgm:t>
        <a:bodyPr/>
        <a:lstStyle/>
        <a:p>
          <a:endParaRPr lang="en-US"/>
        </a:p>
      </dgm:t>
    </dgm:pt>
    <dgm:pt modelId="{1E0BF3BD-E70D-4361-9186-A27CB5AD8210}">
      <dgm:prSet/>
      <dgm:spPr/>
      <dgm:t>
        <a:bodyPr/>
        <a:lstStyle/>
        <a:p>
          <a:r>
            <a:rPr lang="tr-TR"/>
            <a:t>Bilgi yok ve pazarlık şansı yoktur.</a:t>
          </a:r>
          <a:endParaRPr lang="en-US"/>
        </a:p>
      </dgm:t>
    </dgm:pt>
    <dgm:pt modelId="{CA93D63D-B8C8-49E3-A658-DFDE566F4CF4}" type="parTrans" cxnId="{F62DFEF2-6EEE-47A5-8337-9A3B75A5258D}">
      <dgm:prSet/>
      <dgm:spPr/>
      <dgm:t>
        <a:bodyPr/>
        <a:lstStyle/>
        <a:p>
          <a:endParaRPr lang="en-US"/>
        </a:p>
      </dgm:t>
    </dgm:pt>
    <dgm:pt modelId="{4FEB206A-8F2C-4AC4-884A-7C19217E4258}" type="sibTrans" cxnId="{F62DFEF2-6EEE-47A5-8337-9A3B75A5258D}">
      <dgm:prSet/>
      <dgm:spPr/>
      <dgm:t>
        <a:bodyPr/>
        <a:lstStyle/>
        <a:p>
          <a:endParaRPr lang="en-US"/>
        </a:p>
      </dgm:t>
    </dgm:pt>
    <dgm:pt modelId="{E2126D47-3E4D-4D48-BC1C-A9FF0F5927C7}">
      <dgm:prSet/>
      <dgm:spPr/>
      <dgm:t>
        <a:bodyPr/>
        <a:lstStyle/>
        <a:p>
          <a:r>
            <a:rPr lang="tr-TR"/>
            <a:t>Karmaşık ve değişkendir.</a:t>
          </a:r>
          <a:endParaRPr lang="en-US"/>
        </a:p>
      </dgm:t>
    </dgm:pt>
    <dgm:pt modelId="{E25F0393-C309-45EB-845D-72467ED58252}" type="parTrans" cxnId="{B1EAB833-AB25-46B4-8A68-E47D6C792CC3}">
      <dgm:prSet/>
      <dgm:spPr/>
      <dgm:t>
        <a:bodyPr/>
        <a:lstStyle/>
        <a:p>
          <a:endParaRPr lang="en-US"/>
        </a:p>
      </dgm:t>
    </dgm:pt>
    <dgm:pt modelId="{51250375-2D54-48D0-B543-BEFA46DE386D}" type="sibTrans" cxnId="{B1EAB833-AB25-46B4-8A68-E47D6C792CC3}">
      <dgm:prSet/>
      <dgm:spPr/>
      <dgm:t>
        <a:bodyPr/>
        <a:lstStyle/>
        <a:p>
          <a:endParaRPr lang="en-US"/>
        </a:p>
      </dgm:t>
    </dgm:pt>
    <dgm:pt modelId="{91768ADA-9AEA-4FEB-9CE5-20B2420F7FCE}">
      <dgm:prSet/>
      <dgm:spPr/>
      <dgm:t>
        <a:bodyPr/>
        <a:lstStyle/>
        <a:p>
          <a:r>
            <a:rPr lang="tr-TR"/>
            <a:t>İkame edilemez.</a:t>
          </a:r>
          <a:endParaRPr lang="en-US"/>
        </a:p>
      </dgm:t>
    </dgm:pt>
    <dgm:pt modelId="{91495E63-EE82-4676-8A37-9F3839C67787}" type="parTrans" cxnId="{9DBE721A-B7D0-4AD1-AE26-41AD584C4C83}">
      <dgm:prSet/>
      <dgm:spPr/>
      <dgm:t>
        <a:bodyPr/>
        <a:lstStyle/>
        <a:p>
          <a:endParaRPr lang="en-US"/>
        </a:p>
      </dgm:t>
    </dgm:pt>
    <dgm:pt modelId="{E0A72D14-0AA3-4D58-91C2-5ACCE529B23C}" type="sibTrans" cxnId="{9DBE721A-B7D0-4AD1-AE26-41AD584C4C83}">
      <dgm:prSet/>
      <dgm:spPr/>
      <dgm:t>
        <a:bodyPr/>
        <a:lstStyle/>
        <a:p>
          <a:endParaRPr lang="en-US"/>
        </a:p>
      </dgm:t>
    </dgm:pt>
    <dgm:pt modelId="{6274F8CC-5970-4DC8-9AD5-2DC6EF226965}">
      <dgm:prSet/>
      <dgm:spPr/>
      <dgm:t>
        <a:bodyPr/>
        <a:lstStyle/>
        <a:p>
          <a:r>
            <a:rPr lang="tr-TR"/>
            <a:t>Hizmetler depolanamaz.</a:t>
          </a:r>
          <a:endParaRPr lang="en-US"/>
        </a:p>
      </dgm:t>
    </dgm:pt>
    <dgm:pt modelId="{AFB8902F-86C3-4307-8FE3-9FE5A459F023}" type="parTrans" cxnId="{39F9BE8F-0AA2-4F35-8FA5-894F89E84D8C}">
      <dgm:prSet/>
      <dgm:spPr/>
      <dgm:t>
        <a:bodyPr/>
        <a:lstStyle/>
        <a:p>
          <a:endParaRPr lang="en-US"/>
        </a:p>
      </dgm:t>
    </dgm:pt>
    <dgm:pt modelId="{4CA30BDC-5DF6-4090-A1C1-635526068998}" type="sibTrans" cxnId="{39F9BE8F-0AA2-4F35-8FA5-894F89E84D8C}">
      <dgm:prSet/>
      <dgm:spPr/>
      <dgm:t>
        <a:bodyPr/>
        <a:lstStyle/>
        <a:p>
          <a:endParaRPr lang="en-US"/>
        </a:p>
      </dgm:t>
    </dgm:pt>
    <dgm:pt modelId="{7888D3D9-0D3D-497D-9620-712A58212B02}">
      <dgm:prSet/>
      <dgm:spPr/>
      <dgm:t>
        <a:bodyPr/>
        <a:lstStyle/>
        <a:p>
          <a:r>
            <a:rPr lang="tr-TR"/>
            <a:t>Bireye özgü hizmetlerdir.</a:t>
          </a:r>
          <a:endParaRPr lang="en-US"/>
        </a:p>
      </dgm:t>
    </dgm:pt>
    <dgm:pt modelId="{AD7A7203-47A8-4527-87F2-E4362ED6FC96}" type="parTrans" cxnId="{0C97E28B-E857-4E47-BC4B-04BCAAA440F2}">
      <dgm:prSet/>
      <dgm:spPr/>
      <dgm:t>
        <a:bodyPr/>
        <a:lstStyle/>
        <a:p>
          <a:endParaRPr lang="en-US"/>
        </a:p>
      </dgm:t>
    </dgm:pt>
    <dgm:pt modelId="{9A8284A4-F4C7-4DA5-B182-4A27FC21B9B2}" type="sibTrans" cxnId="{0C97E28B-E857-4E47-BC4B-04BCAAA440F2}">
      <dgm:prSet/>
      <dgm:spPr/>
      <dgm:t>
        <a:bodyPr/>
        <a:lstStyle/>
        <a:p>
          <a:endParaRPr lang="en-US"/>
        </a:p>
      </dgm:t>
    </dgm:pt>
    <dgm:pt modelId="{879A3C24-4045-48C4-A91D-FF18B4C8E54E}">
      <dgm:prSet/>
      <dgm:spPr/>
      <dgm:t>
        <a:bodyPr/>
        <a:lstStyle/>
        <a:p>
          <a:r>
            <a:rPr lang="tr-TR"/>
            <a:t>Acil, ertelenemez özellik taşır.</a:t>
          </a:r>
          <a:endParaRPr lang="en-US"/>
        </a:p>
      </dgm:t>
    </dgm:pt>
    <dgm:pt modelId="{7287D5AA-AC86-44E5-A916-C82CABA7B56B}" type="parTrans" cxnId="{47BEF0AE-85C9-42EF-8A36-420BC57A1D77}">
      <dgm:prSet/>
      <dgm:spPr/>
      <dgm:t>
        <a:bodyPr/>
        <a:lstStyle/>
        <a:p>
          <a:endParaRPr lang="en-US"/>
        </a:p>
      </dgm:t>
    </dgm:pt>
    <dgm:pt modelId="{2B3DF5A4-1CB1-43F9-86A4-48CAB72E592D}" type="sibTrans" cxnId="{47BEF0AE-85C9-42EF-8A36-420BC57A1D77}">
      <dgm:prSet/>
      <dgm:spPr/>
      <dgm:t>
        <a:bodyPr/>
        <a:lstStyle/>
        <a:p>
          <a:endParaRPr lang="en-US"/>
        </a:p>
      </dgm:t>
    </dgm:pt>
    <dgm:pt modelId="{C77B56ED-A547-44EC-AA4C-807FCC188935}">
      <dgm:prSet/>
      <dgm:spPr/>
      <dgm:t>
        <a:bodyPr/>
        <a:lstStyle/>
        <a:p>
          <a:r>
            <a:rPr lang="tr-TR"/>
            <a:t>Hata ve belirsizliklere karşı oldukça duyarlı.</a:t>
          </a:r>
          <a:endParaRPr lang="en-US"/>
        </a:p>
      </dgm:t>
    </dgm:pt>
    <dgm:pt modelId="{B64816D9-82A5-4F63-8A3D-8FE387A2E84C}" type="parTrans" cxnId="{01BDED56-7FFE-4DF4-BFE6-2E98E38B869C}">
      <dgm:prSet/>
      <dgm:spPr/>
      <dgm:t>
        <a:bodyPr/>
        <a:lstStyle/>
        <a:p>
          <a:endParaRPr lang="en-US"/>
        </a:p>
      </dgm:t>
    </dgm:pt>
    <dgm:pt modelId="{4CBAA49C-2AEF-4FF8-B52E-3CE503D5AE3F}" type="sibTrans" cxnId="{01BDED56-7FFE-4DF4-BFE6-2E98E38B869C}">
      <dgm:prSet/>
      <dgm:spPr/>
      <dgm:t>
        <a:bodyPr/>
        <a:lstStyle/>
        <a:p>
          <a:endParaRPr lang="en-US"/>
        </a:p>
      </dgm:t>
    </dgm:pt>
    <dgm:pt modelId="{7C098D3A-D1EA-4C03-A7C3-3DF98774D82C}">
      <dgm:prSet/>
      <dgm:spPr/>
      <dgm:t>
        <a:bodyPr/>
        <a:lstStyle/>
        <a:p>
          <a:r>
            <a:rPr lang="tr-TR"/>
            <a:t>Hizmetin boyutu ve kapsamı hizmetten yararlananlar tarafından belirlenemez.</a:t>
          </a:r>
          <a:endParaRPr lang="en-US"/>
        </a:p>
      </dgm:t>
    </dgm:pt>
    <dgm:pt modelId="{F70544E1-B880-4405-BB1D-02B964965FBF}" type="parTrans" cxnId="{36E1EF0C-C3D2-443A-B6B6-096C16AB0346}">
      <dgm:prSet/>
      <dgm:spPr/>
      <dgm:t>
        <a:bodyPr/>
        <a:lstStyle/>
        <a:p>
          <a:endParaRPr lang="en-US"/>
        </a:p>
      </dgm:t>
    </dgm:pt>
    <dgm:pt modelId="{795961B3-CA71-41A1-8645-3EEBEFBFB992}" type="sibTrans" cxnId="{36E1EF0C-C3D2-443A-B6B6-096C16AB0346}">
      <dgm:prSet/>
      <dgm:spPr/>
      <dgm:t>
        <a:bodyPr/>
        <a:lstStyle/>
        <a:p>
          <a:endParaRPr lang="en-US"/>
        </a:p>
      </dgm:t>
    </dgm:pt>
    <dgm:pt modelId="{06594542-4115-490F-8902-224654E4ED67}">
      <dgm:prSet/>
      <dgm:spPr/>
      <dgm:t>
        <a:bodyPr/>
        <a:lstStyle/>
        <a:p>
          <a:r>
            <a:rPr lang="tr-TR"/>
            <a:t>Hizmetlerinin bir bölümü toplumsal ve kamusal bir nitelik taşır. </a:t>
          </a:r>
          <a:endParaRPr lang="en-US"/>
        </a:p>
      </dgm:t>
    </dgm:pt>
    <dgm:pt modelId="{AD125443-6135-4885-8F00-AE7139F2092D}" type="parTrans" cxnId="{495FE0BA-BC8F-46D6-B41B-B780A8DE587C}">
      <dgm:prSet/>
      <dgm:spPr/>
      <dgm:t>
        <a:bodyPr/>
        <a:lstStyle/>
        <a:p>
          <a:endParaRPr lang="en-US"/>
        </a:p>
      </dgm:t>
    </dgm:pt>
    <dgm:pt modelId="{FA911CA4-1ADE-47D7-A329-3C6D972863DD}" type="sibTrans" cxnId="{495FE0BA-BC8F-46D6-B41B-B780A8DE587C}">
      <dgm:prSet/>
      <dgm:spPr/>
      <dgm:t>
        <a:bodyPr/>
        <a:lstStyle/>
        <a:p>
          <a:endParaRPr lang="en-US"/>
        </a:p>
      </dgm:t>
    </dgm:pt>
    <dgm:pt modelId="{FB96AB0E-FB56-4BAB-A612-2E7D80D678DE}">
      <dgm:prSet/>
      <dgm:spPr/>
      <dgm:t>
        <a:bodyPr/>
        <a:lstStyle/>
        <a:p>
          <a:r>
            <a:rPr lang="tr-TR"/>
            <a:t>Hizmetler paraya çevrilemez </a:t>
          </a:r>
          <a:endParaRPr lang="en-US"/>
        </a:p>
      </dgm:t>
    </dgm:pt>
    <dgm:pt modelId="{9A25EDBA-C10C-4E06-AD0D-1D2865FCE4FE}" type="parTrans" cxnId="{8B0D7A93-C623-4A4D-BC59-204A4C6EC2DF}">
      <dgm:prSet/>
      <dgm:spPr/>
      <dgm:t>
        <a:bodyPr/>
        <a:lstStyle/>
        <a:p>
          <a:endParaRPr lang="en-US"/>
        </a:p>
      </dgm:t>
    </dgm:pt>
    <dgm:pt modelId="{0DC90428-E1D9-448D-80F0-671998F07FA8}" type="sibTrans" cxnId="{8B0D7A93-C623-4A4D-BC59-204A4C6EC2DF}">
      <dgm:prSet/>
      <dgm:spPr/>
      <dgm:t>
        <a:bodyPr/>
        <a:lstStyle/>
        <a:p>
          <a:endParaRPr lang="en-US"/>
        </a:p>
      </dgm:t>
    </dgm:pt>
    <dgm:pt modelId="{E66FEECB-CF6D-4F31-9D5A-7DF7924A39C0}" type="pres">
      <dgm:prSet presAssocID="{9C39530E-3DBC-4A72-BDD2-F70C0839980B}" presName="diagram" presStyleCnt="0">
        <dgm:presLayoutVars>
          <dgm:dir/>
          <dgm:resizeHandles val="exact"/>
        </dgm:presLayoutVars>
      </dgm:prSet>
      <dgm:spPr/>
    </dgm:pt>
    <dgm:pt modelId="{BEAF7F44-B2F9-4D61-8574-AA2235F4C93D}" type="pres">
      <dgm:prSet presAssocID="{2A10F106-800B-4610-AE00-406F1A1A7262}" presName="node" presStyleLbl="node1" presStyleIdx="0" presStyleCnt="11">
        <dgm:presLayoutVars>
          <dgm:bulletEnabled val="1"/>
        </dgm:presLayoutVars>
      </dgm:prSet>
      <dgm:spPr/>
    </dgm:pt>
    <dgm:pt modelId="{E7A083E0-AC0E-4EC8-B39B-F9E207E5D18F}" type="pres">
      <dgm:prSet presAssocID="{E4454F6A-0E7C-419D-AB98-B4D7A70FD7F0}" presName="sibTrans" presStyleCnt="0"/>
      <dgm:spPr/>
    </dgm:pt>
    <dgm:pt modelId="{9350FA16-C4F9-48EF-9306-98583529B12C}" type="pres">
      <dgm:prSet presAssocID="{1E0BF3BD-E70D-4361-9186-A27CB5AD8210}" presName="node" presStyleLbl="node1" presStyleIdx="1" presStyleCnt="11">
        <dgm:presLayoutVars>
          <dgm:bulletEnabled val="1"/>
        </dgm:presLayoutVars>
      </dgm:prSet>
      <dgm:spPr/>
    </dgm:pt>
    <dgm:pt modelId="{BA414DDE-E834-40C9-8E4D-FC54B7084A4A}" type="pres">
      <dgm:prSet presAssocID="{4FEB206A-8F2C-4AC4-884A-7C19217E4258}" presName="sibTrans" presStyleCnt="0"/>
      <dgm:spPr/>
    </dgm:pt>
    <dgm:pt modelId="{C3EA2172-2F7F-44A6-BB8B-2DA3044A931C}" type="pres">
      <dgm:prSet presAssocID="{E2126D47-3E4D-4D48-BC1C-A9FF0F5927C7}" presName="node" presStyleLbl="node1" presStyleIdx="2" presStyleCnt="11">
        <dgm:presLayoutVars>
          <dgm:bulletEnabled val="1"/>
        </dgm:presLayoutVars>
      </dgm:prSet>
      <dgm:spPr/>
    </dgm:pt>
    <dgm:pt modelId="{8FE6D81B-B2A9-40A4-BFB4-F3A8D782B64E}" type="pres">
      <dgm:prSet presAssocID="{51250375-2D54-48D0-B543-BEFA46DE386D}" presName="sibTrans" presStyleCnt="0"/>
      <dgm:spPr/>
    </dgm:pt>
    <dgm:pt modelId="{356FC42C-024A-4A41-A044-DA1CC5E6903C}" type="pres">
      <dgm:prSet presAssocID="{91768ADA-9AEA-4FEB-9CE5-20B2420F7FCE}" presName="node" presStyleLbl="node1" presStyleIdx="3" presStyleCnt="11">
        <dgm:presLayoutVars>
          <dgm:bulletEnabled val="1"/>
        </dgm:presLayoutVars>
      </dgm:prSet>
      <dgm:spPr/>
    </dgm:pt>
    <dgm:pt modelId="{E052319A-325C-4AA3-A023-1366507AF4D1}" type="pres">
      <dgm:prSet presAssocID="{E0A72D14-0AA3-4D58-91C2-5ACCE529B23C}" presName="sibTrans" presStyleCnt="0"/>
      <dgm:spPr/>
    </dgm:pt>
    <dgm:pt modelId="{F2186B03-BA6B-46D2-A4F1-9A04B4C3CB38}" type="pres">
      <dgm:prSet presAssocID="{6274F8CC-5970-4DC8-9AD5-2DC6EF226965}" presName="node" presStyleLbl="node1" presStyleIdx="4" presStyleCnt="11">
        <dgm:presLayoutVars>
          <dgm:bulletEnabled val="1"/>
        </dgm:presLayoutVars>
      </dgm:prSet>
      <dgm:spPr/>
    </dgm:pt>
    <dgm:pt modelId="{79104159-018F-48A6-BF16-5C2506868D82}" type="pres">
      <dgm:prSet presAssocID="{4CA30BDC-5DF6-4090-A1C1-635526068998}" presName="sibTrans" presStyleCnt="0"/>
      <dgm:spPr/>
    </dgm:pt>
    <dgm:pt modelId="{18D3C8C1-1D63-4B10-9538-97ACF1AF445F}" type="pres">
      <dgm:prSet presAssocID="{7888D3D9-0D3D-497D-9620-712A58212B02}" presName="node" presStyleLbl="node1" presStyleIdx="5" presStyleCnt="11">
        <dgm:presLayoutVars>
          <dgm:bulletEnabled val="1"/>
        </dgm:presLayoutVars>
      </dgm:prSet>
      <dgm:spPr/>
    </dgm:pt>
    <dgm:pt modelId="{7460E0D5-C907-4F79-98D1-8B33ABCC1FCE}" type="pres">
      <dgm:prSet presAssocID="{9A8284A4-F4C7-4DA5-B182-4A27FC21B9B2}" presName="sibTrans" presStyleCnt="0"/>
      <dgm:spPr/>
    </dgm:pt>
    <dgm:pt modelId="{96EB63CE-1D17-4913-ABA4-36E0B92B9192}" type="pres">
      <dgm:prSet presAssocID="{879A3C24-4045-48C4-A91D-FF18B4C8E54E}" presName="node" presStyleLbl="node1" presStyleIdx="6" presStyleCnt="11">
        <dgm:presLayoutVars>
          <dgm:bulletEnabled val="1"/>
        </dgm:presLayoutVars>
      </dgm:prSet>
      <dgm:spPr/>
    </dgm:pt>
    <dgm:pt modelId="{F53FBC28-182F-466B-BA63-71CC8FE00B1C}" type="pres">
      <dgm:prSet presAssocID="{2B3DF5A4-1CB1-43F9-86A4-48CAB72E592D}" presName="sibTrans" presStyleCnt="0"/>
      <dgm:spPr/>
    </dgm:pt>
    <dgm:pt modelId="{A5DF0595-6B9E-4B7E-9105-BDF805E954AF}" type="pres">
      <dgm:prSet presAssocID="{C77B56ED-A547-44EC-AA4C-807FCC188935}" presName="node" presStyleLbl="node1" presStyleIdx="7" presStyleCnt="11">
        <dgm:presLayoutVars>
          <dgm:bulletEnabled val="1"/>
        </dgm:presLayoutVars>
      </dgm:prSet>
      <dgm:spPr/>
    </dgm:pt>
    <dgm:pt modelId="{B5CFB2A9-AC01-4BB8-9306-34E199E9A7BC}" type="pres">
      <dgm:prSet presAssocID="{4CBAA49C-2AEF-4FF8-B52E-3CE503D5AE3F}" presName="sibTrans" presStyleCnt="0"/>
      <dgm:spPr/>
    </dgm:pt>
    <dgm:pt modelId="{652225C2-AE41-4B0A-8C0F-690CA18140D0}" type="pres">
      <dgm:prSet presAssocID="{7C098D3A-D1EA-4C03-A7C3-3DF98774D82C}" presName="node" presStyleLbl="node1" presStyleIdx="8" presStyleCnt="11">
        <dgm:presLayoutVars>
          <dgm:bulletEnabled val="1"/>
        </dgm:presLayoutVars>
      </dgm:prSet>
      <dgm:spPr/>
    </dgm:pt>
    <dgm:pt modelId="{66C98E86-FB86-40B0-AE12-EBE146C2BFCD}" type="pres">
      <dgm:prSet presAssocID="{795961B3-CA71-41A1-8645-3EEBEFBFB992}" presName="sibTrans" presStyleCnt="0"/>
      <dgm:spPr/>
    </dgm:pt>
    <dgm:pt modelId="{E66ACA79-3048-4F76-A02E-17CD142658FB}" type="pres">
      <dgm:prSet presAssocID="{06594542-4115-490F-8902-224654E4ED67}" presName="node" presStyleLbl="node1" presStyleIdx="9" presStyleCnt="11">
        <dgm:presLayoutVars>
          <dgm:bulletEnabled val="1"/>
        </dgm:presLayoutVars>
      </dgm:prSet>
      <dgm:spPr/>
    </dgm:pt>
    <dgm:pt modelId="{7C179748-AC85-41BD-9F37-F6DDA04ED38F}" type="pres">
      <dgm:prSet presAssocID="{FA911CA4-1ADE-47D7-A329-3C6D972863DD}" presName="sibTrans" presStyleCnt="0"/>
      <dgm:spPr/>
    </dgm:pt>
    <dgm:pt modelId="{5318EDA2-EC31-4108-9597-B12B42D66DF2}" type="pres">
      <dgm:prSet presAssocID="{FB96AB0E-FB56-4BAB-A612-2E7D80D678DE}" presName="node" presStyleLbl="node1" presStyleIdx="10" presStyleCnt="11">
        <dgm:presLayoutVars>
          <dgm:bulletEnabled val="1"/>
        </dgm:presLayoutVars>
      </dgm:prSet>
      <dgm:spPr/>
    </dgm:pt>
  </dgm:ptLst>
  <dgm:cxnLst>
    <dgm:cxn modelId="{36E1EF0C-C3D2-443A-B6B6-096C16AB0346}" srcId="{9C39530E-3DBC-4A72-BDD2-F70C0839980B}" destId="{7C098D3A-D1EA-4C03-A7C3-3DF98774D82C}" srcOrd="8" destOrd="0" parTransId="{F70544E1-B880-4405-BB1D-02B964965FBF}" sibTransId="{795961B3-CA71-41A1-8645-3EEBEFBFB992}"/>
    <dgm:cxn modelId="{9DBE721A-B7D0-4AD1-AE26-41AD584C4C83}" srcId="{9C39530E-3DBC-4A72-BDD2-F70C0839980B}" destId="{91768ADA-9AEA-4FEB-9CE5-20B2420F7FCE}" srcOrd="3" destOrd="0" parTransId="{91495E63-EE82-4676-8A37-9F3839C67787}" sibTransId="{E0A72D14-0AA3-4D58-91C2-5ACCE529B23C}"/>
    <dgm:cxn modelId="{9D85D22D-95A5-4AFF-B79F-48480E64D22D}" type="presOf" srcId="{6274F8CC-5970-4DC8-9AD5-2DC6EF226965}" destId="{F2186B03-BA6B-46D2-A4F1-9A04B4C3CB38}" srcOrd="0" destOrd="0" presId="urn:microsoft.com/office/officeart/2005/8/layout/default"/>
    <dgm:cxn modelId="{B1EAB833-AB25-46B4-8A68-E47D6C792CC3}" srcId="{9C39530E-3DBC-4A72-BDD2-F70C0839980B}" destId="{E2126D47-3E4D-4D48-BC1C-A9FF0F5927C7}" srcOrd="2" destOrd="0" parTransId="{E25F0393-C309-45EB-845D-72467ED58252}" sibTransId="{51250375-2D54-48D0-B543-BEFA46DE386D}"/>
    <dgm:cxn modelId="{15C4D243-A3B6-49C5-A5BE-9E6BF64ABF54}" type="presOf" srcId="{C77B56ED-A547-44EC-AA4C-807FCC188935}" destId="{A5DF0595-6B9E-4B7E-9105-BDF805E954AF}" srcOrd="0" destOrd="0" presId="urn:microsoft.com/office/officeart/2005/8/layout/default"/>
    <dgm:cxn modelId="{01BDED56-7FFE-4DF4-BFE6-2E98E38B869C}" srcId="{9C39530E-3DBC-4A72-BDD2-F70C0839980B}" destId="{C77B56ED-A547-44EC-AA4C-807FCC188935}" srcOrd="7" destOrd="0" parTransId="{B64816D9-82A5-4F63-8A3D-8FE387A2E84C}" sibTransId="{4CBAA49C-2AEF-4FF8-B52E-3CE503D5AE3F}"/>
    <dgm:cxn modelId="{0C97E28B-E857-4E47-BC4B-04BCAAA440F2}" srcId="{9C39530E-3DBC-4A72-BDD2-F70C0839980B}" destId="{7888D3D9-0D3D-497D-9620-712A58212B02}" srcOrd="5" destOrd="0" parTransId="{AD7A7203-47A8-4527-87F2-E4362ED6FC96}" sibTransId="{9A8284A4-F4C7-4DA5-B182-4A27FC21B9B2}"/>
    <dgm:cxn modelId="{92E29D8F-1721-4994-B712-C74E8CE3AFBA}" type="presOf" srcId="{7C098D3A-D1EA-4C03-A7C3-3DF98774D82C}" destId="{652225C2-AE41-4B0A-8C0F-690CA18140D0}" srcOrd="0" destOrd="0" presId="urn:microsoft.com/office/officeart/2005/8/layout/default"/>
    <dgm:cxn modelId="{39F9BE8F-0AA2-4F35-8FA5-894F89E84D8C}" srcId="{9C39530E-3DBC-4A72-BDD2-F70C0839980B}" destId="{6274F8CC-5970-4DC8-9AD5-2DC6EF226965}" srcOrd="4" destOrd="0" parTransId="{AFB8902F-86C3-4307-8FE3-9FE5A459F023}" sibTransId="{4CA30BDC-5DF6-4090-A1C1-635526068998}"/>
    <dgm:cxn modelId="{8B0D7A93-C623-4A4D-BC59-204A4C6EC2DF}" srcId="{9C39530E-3DBC-4A72-BDD2-F70C0839980B}" destId="{FB96AB0E-FB56-4BAB-A612-2E7D80D678DE}" srcOrd="10" destOrd="0" parTransId="{9A25EDBA-C10C-4E06-AD0D-1D2865FCE4FE}" sibTransId="{0DC90428-E1D9-448D-80F0-671998F07FA8}"/>
    <dgm:cxn modelId="{2AF3C498-8880-4D7F-88EF-3AF98CF0E841}" type="presOf" srcId="{FB96AB0E-FB56-4BAB-A612-2E7D80D678DE}" destId="{5318EDA2-EC31-4108-9597-B12B42D66DF2}" srcOrd="0" destOrd="0" presId="urn:microsoft.com/office/officeart/2005/8/layout/default"/>
    <dgm:cxn modelId="{C0388E9A-3D18-41A1-B16F-5E551AB4DB45}" type="presOf" srcId="{06594542-4115-490F-8902-224654E4ED67}" destId="{E66ACA79-3048-4F76-A02E-17CD142658FB}" srcOrd="0" destOrd="0" presId="urn:microsoft.com/office/officeart/2005/8/layout/default"/>
    <dgm:cxn modelId="{4040289B-12E5-4275-8C81-9F281AA9D1C0}" type="presOf" srcId="{7888D3D9-0D3D-497D-9620-712A58212B02}" destId="{18D3C8C1-1D63-4B10-9538-97ACF1AF445F}" srcOrd="0" destOrd="0" presId="urn:microsoft.com/office/officeart/2005/8/layout/default"/>
    <dgm:cxn modelId="{47BEF0AE-85C9-42EF-8A36-420BC57A1D77}" srcId="{9C39530E-3DBC-4A72-BDD2-F70C0839980B}" destId="{879A3C24-4045-48C4-A91D-FF18B4C8E54E}" srcOrd="6" destOrd="0" parTransId="{7287D5AA-AC86-44E5-A916-C82CABA7B56B}" sibTransId="{2B3DF5A4-1CB1-43F9-86A4-48CAB72E592D}"/>
    <dgm:cxn modelId="{495FE0BA-BC8F-46D6-B41B-B780A8DE587C}" srcId="{9C39530E-3DBC-4A72-BDD2-F70C0839980B}" destId="{06594542-4115-490F-8902-224654E4ED67}" srcOrd="9" destOrd="0" parTransId="{AD125443-6135-4885-8F00-AE7139F2092D}" sibTransId="{FA911CA4-1ADE-47D7-A329-3C6D972863DD}"/>
    <dgm:cxn modelId="{606E37BC-C55E-4A98-8B97-A5F5741D567D}" srcId="{9C39530E-3DBC-4A72-BDD2-F70C0839980B}" destId="{2A10F106-800B-4610-AE00-406F1A1A7262}" srcOrd="0" destOrd="0" parTransId="{C59A6925-C78C-4C62-96F2-95315F63BAFA}" sibTransId="{E4454F6A-0E7C-419D-AB98-B4D7A70FD7F0}"/>
    <dgm:cxn modelId="{1A8889BE-C620-4EE5-8FF9-4F86CBE26294}" type="presOf" srcId="{9C39530E-3DBC-4A72-BDD2-F70C0839980B}" destId="{E66FEECB-CF6D-4F31-9D5A-7DF7924A39C0}" srcOrd="0" destOrd="0" presId="urn:microsoft.com/office/officeart/2005/8/layout/default"/>
    <dgm:cxn modelId="{73E4C2D3-2C7D-4BC4-A310-B06A9D5E3FBD}" type="presOf" srcId="{1E0BF3BD-E70D-4361-9186-A27CB5AD8210}" destId="{9350FA16-C4F9-48EF-9306-98583529B12C}" srcOrd="0" destOrd="0" presId="urn:microsoft.com/office/officeart/2005/8/layout/default"/>
    <dgm:cxn modelId="{BD3AE4E6-A224-4605-9780-B978A1CB6B3E}" type="presOf" srcId="{E2126D47-3E4D-4D48-BC1C-A9FF0F5927C7}" destId="{C3EA2172-2F7F-44A6-BB8B-2DA3044A931C}" srcOrd="0" destOrd="0" presId="urn:microsoft.com/office/officeart/2005/8/layout/default"/>
    <dgm:cxn modelId="{F64AB2E9-9D32-45AF-8FDB-4AC19AC7ECED}" type="presOf" srcId="{879A3C24-4045-48C4-A91D-FF18B4C8E54E}" destId="{96EB63CE-1D17-4913-ABA4-36E0B92B9192}" srcOrd="0" destOrd="0" presId="urn:microsoft.com/office/officeart/2005/8/layout/default"/>
    <dgm:cxn modelId="{F62DFEF2-6EEE-47A5-8337-9A3B75A5258D}" srcId="{9C39530E-3DBC-4A72-BDD2-F70C0839980B}" destId="{1E0BF3BD-E70D-4361-9186-A27CB5AD8210}" srcOrd="1" destOrd="0" parTransId="{CA93D63D-B8C8-49E3-A658-DFDE566F4CF4}" sibTransId="{4FEB206A-8F2C-4AC4-884A-7C19217E4258}"/>
    <dgm:cxn modelId="{CA304BFA-7A63-42F5-A6CE-F5CA07C243CC}" type="presOf" srcId="{2A10F106-800B-4610-AE00-406F1A1A7262}" destId="{BEAF7F44-B2F9-4D61-8574-AA2235F4C93D}" srcOrd="0" destOrd="0" presId="urn:microsoft.com/office/officeart/2005/8/layout/default"/>
    <dgm:cxn modelId="{9E385DFD-7C19-45D1-95FD-4F25F078B21A}" type="presOf" srcId="{91768ADA-9AEA-4FEB-9CE5-20B2420F7FCE}" destId="{356FC42C-024A-4A41-A044-DA1CC5E6903C}" srcOrd="0" destOrd="0" presId="urn:microsoft.com/office/officeart/2005/8/layout/default"/>
    <dgm:cxn modelId="{A3D9B29E-9453-48E6-A0B0-E5990AB0897C}" type="presParOf" srcId="{E66FEECB-CF6D-4F31-9D5A-7DF7924A39C0}" destId="{BEAF7F44-B2F9-4D61-8574-AA2235F4C93D}" srcOrd="0" destOrd="0" presId="urn:microsoft.com/office/officeart/2005/8/layout/default"/>
    <dgm:cxn modelId="{6E4BDC8F-6484-49BC-9BFC-BDB989299BAE}" type="presParOf" srcId="{E66FEECB-CF6D-4F31-9D5A-7DF7924A39C0}" destId="{E7A083E0-AC0E-4EC8-B39B-F9E207E5D18F}" srcOrd="1" destOrd="0" presId="urn:microsoft.com/office/officeart/2005/8/layout/default"/>
    <dgm:cxn modelId="{28A3ED8D-2190-4F9E-82A5-D34257C8459A}" type="presParOf" srcId="{E66FEECB-CF6D-4F31-9D5A-7DF7924A39C0}" destId="{9350FA16-C4F9-48EF-9306-98583529B12C}" srcOrd="2" destOrd="0" presId="urn:microsoft.com/office/officeart/2005/8/layout/default"/>
    <dgm:cxn modelId="{7BD36CD5-05FE-434D-B354-3F95A384CFD4}" type="presParOf" srcId="{E66FEECB-CF6D-4F31-9D5A-7DF7924A39C0}" destId="{BA414DDE-E834-40C9-8E4D-FC54B7084A4A}" srcOrd="3" destOrd="0" presId="urn:microsoft.com/office/officeart/2005/8/layout/default"/>
    <dgm:cxn modelId="{685B708E-DC1E-474F-9839-1CC61E1B5D75}" type="presParOf" srcId="{E66FEECB-CF6D-4F31-9D5A-7DF7924A39C0}" destId="{C3EA2172-2F7F-44A6-BB8B-2DA3044A931C}" srcOrd="4" destOrd="0" presId="urn:microsoft.com/office/officeart/2005/8/layout/default"/>
    <dgm:cxn modelId="{7BC83534-1440-4E57-844B-62874EF3E6D6}" type="presParOf" srcId="{E66FEECB-CF6D-4F31-9D5A-7DF7924A39C0}" destId="{8FE6D81B-B2A9-40A4-BFB4-F3A8D782B64E}" srcOrd="5" destOrd="0" presId="urn:microsoft.com/office/officeart/2005/8/layout/default"/>
    <dgm:cxn modelId="{D2671FFA-298F-48F7-A788-073FD1560951}" type="presParOf" srcId="{E66FEECB-CF6D-4F31-9D5A-7DF7924A39C0}" destId="{356FC42C-024A-4A41-A044-DA1CC5E6903C}" srcOrd="6" destOrd="0" presId="urn:microsoft.com/office/officeart/2005/8/layout/default"/>
    <dgm:cxn modelId="{06D8E28B-919A-4D1A-931A-2F3912A3A853}" type="presParOf" srcId="{E66FEECB-CF6D-4F31-9D5A-7DF7924A39C0}" destId="{E052319A-325C-4AA3-A023-1366507AF4D1}" srcOrd="7" destOrd="0" presId="urn:microsoft.com/office/officeart/2005/8/layout/default"/>
    <dgm:cxn modelId="{A7C1D723-6617-48F9-803D-8C9A02C1F45B}" type="presParOf" srcId="{E66FEECB-CF6D-4F31-9D5A-7DF7924A39C0}" destId="{F2186B03-BA6B-46D2-A4F1-9A04B4C3CB38}" srcOrd="8" destOrd="0" presId="urn:microsoft.com/office/officeart/2005/8/layout/default"/>
    <dgm:cxn modelId="{83265F70-1888-4EDE-B515-04A3E4CD3B6A}" type="presParOf" srcId="{E66FEECB-CF6D-4F31-9D5A-7DF7924A39C0}" destId="{79104159-018F-48A6-BF16-5C2506868D82}" srcOrd="9" destOrd="0" presId="urn:microsoft.com/office/officeart/2005/8/layout/default"/>
    <dgm:cxn modelId="{25C6E670-243C-4456-9104-BD41AB54E5D8}" type="presParOf" srcId="{E66FEECB-CF6D-4F31-9D5A-7DF7924A39C0}" destId="{18D3C8C1-1D63-4B10-9538-97ACF1AF445F}" srcOrd="10" destOrd="0" presId="urn:microsoft.com/office/officeart/2005/8/layout/default"/>
    <dgm:cxn modelId="{9F67C314-0427-4341-9918-4220D18ADF85}" type="presParOf" srcId="{E66FEECB-CF6D-4F31-9D5A-7DF7924A39C0}" destId="{7460E0D5-C907-4F79-98D1-8B33ABCC1FCE}" srcOrd="11" destOrd="0" presId="urn:microsoft.com/office/officeart/2005/8/layout/default"/>
    <dgm:cxn modelId="{87475DD1-0725-4F93-8B04-40B59F4475EA}" type="presParOf" srcId="{E66FEECB-CF6D-4F31-9D5A-7DF7924A39C0}" destId="{96EB63CE-1D17-4913-ABA4-36E0B92B9192}" srcOrd="12" destOrd="0" presId="urn:microsoft.com/office/officeart/2005/8/layout/default"/>
    <dgm:cxn modelId="{AF380211-D3CB-4643-AB49-9AFF45FBE946}" type="presParOf" srcId="{E66FEECB-CF6D-4F31-9D5A-7DF7924A39C0}" destId="{F53FBC28-182F-466B-BA63-71CC8FE00B1C}" srcOrd="13" destOrd="0" presId="urn:microsoft.com/office/officeart/2005/8/layout/default"/>
    <dgm:cxn modelId="{2DAEC701-B8A7-4E75-855C-759500C78D90}" type="presParOf" srcId="{E66FEECB-CF6D-4F31-9D5A-7DF7924A39C0}" destId="{A5DF0595-6B9E-4B7E-9105-BDF805E954AF}" srcOrd="14" destOrd="0" presId="urn:microsoft.com/office/officeart/2005/8/layout/default"/>
    <dgm:cxn modelId="{3A54494E-B938-4F85-AC5D-FA2EE7880B93}" type="presParOf" srcId="{E66FEECB-CF6D-4F31-9D5A-7DF7924A39C0}" destId="{B5CFB2A9-AC01-4BB8-9306-34E199E9A7BC}" srcOrd="15" destOrd="0" presId="urn:microsoft.com/office/officeart/2005/8/layout/default"/>
    <dgm:cxn modelId="{28D79324-3F8C-4B2F-A955-4C92889627FE}" type="presParOf" srcId="{E66FEECB-CF6D-4F31-9D5A-7DF7924A39C0}" destId="{652225C2-AE41-4B0A-8C0F-690CA18140D0}" srcOrd="16" destOrd="0" presId="urn:microsoft.com/office/officeart/2005/8/layout/default"/>
    <dgm:cxn modelId="{DDA77BF7-6EA9-40E2-B838-D02D7F900D3B}" type="presParOf" srcId="{E66FEECB-CF6D-4F31-9D5A-7DF7924A39C0}" destId="{66C98E86-FB86-40B0-AE12-EBE146C2BFCD}" srcOrd="17" destOrd="0" presId="urn:microsoft.com/office/officeart/2005/8/layout/default"/>
    <dgm:cxn modelId="{07CA8B10-9129-4D76-A232-0252C406B23B}" type="presParOf" srcId="{E66FEECB-CF6D-4F31-9D5A-7DF7924A39C0}" destId="{E66ACA79-3048-4F76-A02E-17CD142658FB}" srcOrd="18" destOrd="0" presId="urn:microsoft.com/office/officeart/2005/8/layout/default"/>
    <dgm:cxn modelId="{847ECBE6-F57E-4D5F-BB15-E6DA78CEB26D}" type="presParOf" srcId="{E66FEECB-CF6D-4F31-9D5A-7DF7924A39C0}" destId="{7C179748-AC85-41BD-9F37-F6DDA04ED38F}" srcOrd="19" destOrd="0" presId="urn:microsoft.com/office/officeart/2005/8/layout/default"/>
    <dgm:cxn modelId="{69F50DD3-994B-4672-95B2-45E3B775411E}" type="presParOf" srcId="{E66FEECB-CF6D-4F31-9D5A-7DF7924A39C0}" destId="{5318EDA2-EC31-4108-9597-B12B42D66DF2}"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56B3FF-ACD1-4632-B8A4-7850C3E29A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61CF78B-E5C9-4FCF-9BF3-EC3EC9A7F570}">
      <dgm:prSet/>
      <dgm:spPr/>
      <dgm:t>
        <a:bodyPr/>
        <a:lstStyle/>
        <a:p>
          <a:r>
            <a:rPr lang="tr-TR"/>
            <a:t>Bazı bireylerin, diğerlerine kıyasla daha fazla hizmet kullanma eğilimi vardır. </a:t>
          </a:r>
          <a:endParaRPr lang="en-US"/>
        </a:p>
      </dgm:t>
    </dgm:pt>
    <dgm:pt modelId="{98E2A8DC-9D9E-4FE0-A6B1-67D4691D8E5B}" type="parTrans" cxnId="{2655FAB9-F9E8-46CA-9B79-51BD13E533CA}">
      <dgm:prSet/>
      <dgm:spPr/>
      <dgm:t>
        <a:bodyPr/>
        <a:lstStyle/>
        <a:p>
          <a:endParaRPr lang="en-US"/>
        </a:p>
      </dgm:t>
    </dgm:pt>
    <dgm:pt modelId="{56941064-C20C-4CC9-920B-BA10879CF2E8}" type="sibTrans" cxnId="{2655FAB9-F9E8-46CA-9B79-51BD13E533CA}">
      <dgm:prSet/>
      <dgm:spPr/>
      <dgm:t>
        <a:bodyPr/>
        <a:lstStyle/>
        <a:p>
          <a:endParaRPr lang="en-US"/>
        </a:p>
      </dgm:t>
    </dgm:pt>
    <dgm:pt modelId="{DD24068E-B19D-464A-A148-A9351177A516}">
      <dgm:prSet/>
      <dgm:spPr/>
      <dgm:t>
        <a:bodyPr/>
        <a:lstStyle/>
        <a:p>
          <a:r>
            <a:rPr lang="tr-TR"/>
            <a:t>Bu eğilim belirli bir hastalığın ortaya çıkışından önce var olan bireysel özellikler tarafından belirlenir. </a:t>
          </a:r>
          <a:endParaRPr lang="en-US"/>
        </a:p>
      </dgm:t>
    </dgm:pt>
    <dgm:pt modelId="{DA0E4236-4888-4D98-ADFF-46837CB6164F}" type="parTrans" cxnId="{22E9460B-D0BA-4F0F-BC56-6C649CC1B7D1}">
      <dgm:prSet/>
      <dgm:spPr/>
      <dgm:t>
        <a:bodyPr/>
        <a:lstStyle/>
        <a:p>
          <a:endParaRPr lang="en-US"/>
        </a:p>
      </dgm:t>
    </dgm:pt>
    <dgm:pt modelId="{09B2A098-0099-4725-8587-BA6A709A4F11}" type="sibTrans" cxnId="{22E9460B-D0BA-4F0F-BC56-6C649CC1B7D1}">
      <dgm:prSet/>
      <dgm:spPr/>
      <dgm:t>
        <a:bodyPr/>
        <a:lstStyle/>
        <a:p>
          <a:endParaRPr lang="en-US"/>
        </a:p>
      </dgm:t>
    </dgm:pt>
    <dgm:pt modelId="{8564FC88-CF77-43F6-86E7-ED9F07D783BC}">
      <dgm:prSet/>
      <dgm:spPr/>
      <dgm:t>
        <a:bodyPr/>
        <a:lstStyle/>
        <a:p>
          <a:r>
            <a:rPr lang="tr-TR"/>
            <a:t>Hazırlayıcı faktörler, bireyin toplumsal, ekonomik ve kişilik – davranış özelliklerini kapsamaktadır.</a:t>
          </a:r>
          <a:endParaRPr lang="en-US"/>
        </a:p>
      </dgm:t>
    </dgm:pt>
    <dgm:pt modelId="{D292BAEA-FDF0-4C50-AF6E-9129199C759C}" type="parTrans" cxnId="{6CFDFD7B-DEC6-4528-B504-2FB7B0CAFAB7}">
      <dgm:prSet/>
      <dgm:spPr/>
      <dgm:t>
        <a:bodyPr/>
        <a:lstStyle/>
        <a:p>
          <a:endParaRPr lang="en-US"/>
        </a:p>
      </dgm:t>
    </dgm:pt>
    <dgm:pt modelId="{014634C0-32B8-416B-AA15-75772AF3D75D}" type="sibTrans" cxnId="{6CFDFD7B-DEC6-4528-B504-2FB7B0CAFAB7}">
      <dgm:prSet/>
      <dgm:spPr/>
      <dgm:t>
        <a:bodyPr/>
        <a:lstStyle/>
        <a:p>
          <a:endParaRPr lang="en-US"/>
        </a:p>
      </dgm:t>
    </dgm:pt>
    <dgm:pt modelId="{D3E3DF62-A5AB-4DB0-B336-40A08D4469A7}" type="pres">
      <dgm:prSet presAssocID="{C556B3FF-ACD1-4632-B8A4-7850C3E29A91}" presName="linear" presStyleCnt="0">
        <dgm:presLayoutVars>
          <dgm:animLvl val="lvl"/>
          <dgm:resizeHandles val="exact"/>
        </dgm:presLayoutVars>
      </dgm:prSet>
      <dgm:spPr/>
    </dgm:pt>
    <dgm:pt modelId="{6891498B-8A79-43AB-A323-844BB599A729}" type="pres">
      <dgm:prSet presAssocID="{861CF78B-E5C9-4FCF-9BF3-EC3EC9A7F570}" presName="parentText" presStyleLbl="node1" presStyleIdx="0" presStyleCnt="3">
        <dgm:presLayoutVars>
          <dgm:chMax val="0"/>
          <dgm:bulletEnabled val="1"/>
        </dgm:presLayoutVars>
      </dgm:prSet>
      <dgm:spPr/>
    </dgm:pt>
    <dgm:pt modelId="{C3FD58EA-44ED-4AEA-87F8-D16AA92F85D6}" type="pres">
      <dgm:prSet presAssocID="{56941064-C20C-4CC9-920B-BA10879CF2E8}" presName="spacer" presStyleCnt="0"/>
      <dgm:spPr/>
    </dgm:pt>
    <dgm:pt modelId="{F2863091-A3FB-4FD7-810F-C2C206A01F7B}" type="pres">
      <dgm:prSet presAssocID="{DD24068E-B19D-464A-A148-A9351177A516}" presName="parentText" presStyleLbl="node1" presStyleIdx="1" presStyleCnt="3">
        <dgm:presLayoutVars>
          <dgm:chMax val="0"/>
          <dgm:bulletEnabled val="1"/>
        </dgm:presLayoutVars>
      </dgm:prSet>
      <dgm:spPr/>
    </dgm:pt>
    <dgm:pt modelId="{C603D4C1-3322-41F3-9D87-E7E854EAD903}" type="pres">
      <dgm:prSet presAssocID="{09B2A098-0099-4725-8587-BA6A709A4F11}" presName="spacer" presStyleCnt="0"/>
      <dgm:spPr/>
    </dgm:pt>
    <dgm:pt modelId="{96618724-1F28-4889-B174-F4E9E8CB3E12}" type="pres">
      <dgm:prSet presAssocID="{8564FC88-CF77-43F6-86E7-ED9F07D783BC}" presName="parentText" presStyleLbl="node1" presStyleIdx="2" presStyleCnt="3">
        <dgm:presLayoutVars>
          <dgm:chMax val="0"/>
          <dgm:bulletEnabled val="1"/>
        </dgm:presLayoutVars>
      </dgm:prSet>
      <dgm:spPr/>
    </dgm:pt>
  </dgm:ptLst>
  <dgm:cxnLst>
    <dgm:cxn modelId="{E92C3400-6957-4770-8359-166B2C7E31AC}" type="presOf" srcId="{8564FC88-CF77-43F6-86E7-ED9F07D783BC}" destId="{96618724-1F28-4889-B174-F4E9E8CB3E12}" srcOrd="0" destOrd="0" presId="urn:microsoft.com/office/officeart/2005/8/layout/vList2"/>
    <dgm:cxn modelId="{22E9460B-D0BA-4F0F-BC56-6C649CC1B7D1}" srcId="{C556B3FF-ACD1-4632-B8A4-7850C3E29A91}" destId="{DD24068E-B19D-464A-A148-A9351177A516}" srcOrd="1" destOrd="0" parTransId="{DA0E4236-4888-4D98-ADFF-46837CB6164F}" sibTransId="{09B2A098-0099-4725-8587-BA6A709A4F11}"/>
    <dgm:cxn modelId="{0C1C6B2C-2948-4015-91F2-84B875E902D0}" type="presOf" srcId="{C556B3FF-ACD1-4632-B8A4-7850C3E29A91}" destId="{D3E3DF62-A5AB-4DB0-B336-40A08D4469A7}" srcOrd="0" destOrd="0" presId="urn:microsoft.com/office/officeart/2005/8/layout/vList2"/>
    <dgm:cxn modelId="{6CFDFD7B-DEC6-4528-B504-2FB7B0CAFAB7}" srcId="{C556B3FF-ACD1-4632-B8A4-7850C3E29A91}" destId="{8564FC88-CF77-43F6-86E7-ED9F07D783BC}" srcOrd="2" destOrd="0" parTransId="{D292BAEA-FDF0-4C50-AF6E-9129199C759C}" sibTransId="{014634C0-32B8-416B-AA15-75772AF3D75D}"/>
    <dgm:cxn modelId="{2655FAB9-F9E8-46CA-9B79-51BD13E533CA}" srcId="{C556B3FF-ACD1-4632-B8A4-7850C3E29A91}" destId="{861CF78B-E5C9-4FCF-9BF3-EC3EC9A7F570}" srcOrd="0" destOrd="0" parTransId="{98E2A8DC-9D9E-4FE0-A6B1-67D4691D8E5B}" sibTransId="{56941064-C20C-4CC9-920B-BA10879CF2E8}"/>
    <dgm:cxn modelId="{E01E42C5-966C-437B-8292-7D5E166C31A2}" type="presOf" srcId="{861CF78B-E5C9-4FCF-9BF3-EC3EC9A7F570}" destId="{6891498B-8A79-43AB-A323-844BB599A729}" srcOrd="0" destOrd="0" presId="urn:microsoft.com/office/officeart/2005/8/layout/vList2"/>
    <dgm:cxn modelId="{14CDBBCB-CC13-4505-9C23-110A366CD2E0}" type="presOf" srcId="{DD24068E-B19D-464A-A148-A9351177A516}" destId="{F2863091-A3FB-4FD7-810F-C2C206A01F7B}" srcOrd="0" destOrd="0" presId="urn:microsoft.com/office/officeart/2005/8/layout/vList2"/>
    <dgm:cxn modelId="{9707B5CE-96F5-4F13-B5EB-326244AB8A4C}" type="presParOf" srcId="{D3E3DF62-A5AB-4DB0-B336-40A08D4469A7}" destId="{6891498B-8A79-43AB-A323-844BB599A729}" srcOrd="0" destOrd="0" presId="urn:microsoft.com/office/officeart/2005/8/layout/vList2"/>
    <dgm:cxn modelId="{19F13D3D-917B-4A26-92CE-859DF57EF118}" type="presParOf" srcId="{D3E3DF62-A5AB-4DB0-B336-40A08D4469A7}" destId="{C3FD58EA-44ED-4AEA-87F8-D16AA92F85D6}" srcOrd="1" destOrd="0" presId="urn:microsoft.com/office/officeart/2005/8/layout/vList2"/>
    <dgm:cxn modelId="{A72455F7-2655-421C-969D-EB75B7A8531C}" type="presParOf" srcId="{D3E3DF62-A5AB-4DB0-B336-40A08D4469A7}" destId="{F2863091-A3FB-4FD7-810F-C2C206A01F7B}" srcOrd="2" destOrd="0" presId="urn:microsoft.com/office/officeart/2005/8/layout/vList2"/>
    <dgm:cxn modelId="{71874497-6C52-4FAB-896F-F512A8C5AAD6}" type="presParOf" srcId="{D3E3DF62-A5AB-4DB0-B336-40A08D4469A7}" destId="{C603D4C1-3322-41F3-9D87-E7E854EAD903}" srcOrd="3" destOrd="0" presId="urn:microsoft.com/office/officeart/2005/8/layout/vList2"/>
    <dgm:cxn modelId="{2443F0CF-6660-4441-B3EC-10EAE5288EE4}" type="presParOf" srcId="{D3E3DF62-A5AB-4DB0-B336-40A08D4469A7}" destId="{96618724-1F28-4889-B174-F4E9E8CB3E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CE1FD4-5742-4455-801E-D98BF10F0D1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5B07753-ECFD-45B7-9557-7393C5129A34}">
      <dgm:prSet/>
      <dgm:spPr/>
      <dgm:t>
        <a:bodyPr/>
        <a:lstStyle/>
        <a:p>
          <a:pPr>
            <a:defRPr cap="all"/>
          </a:pPr>
          <a:r>
            <a:rPr lang="tr-TR"/>
            <a:t>Bireyler sağlık hizmeti kullanmaya ne kadar sağlıklı olsalar da hizmetten yararlanmaları için bazı araç ve imkânların olması gerekir. </a:t>
          </a:r>
          <a:endParaRPr lang="en-US"/>
        </a:p>
      </dgm:t>
    </dgm:pt>
    <dgm:pt modelId="{0F29AA7B-868B-4D7E-A9D3-E3A125DFB024}" type="parTrans" cxnId="{DAF12572-8A4C-4D4A-B3D7-946FE5D23F74}">
      <dgm:prSet/>
      <dgm:spPr/>
      <dgm:t>
        <a:bodyPr/>
        <a:lstStyle/>
        <a:p>
          <a:endParaRPr lang="en-US"/>
        </a:p>
      </dgm:t>
    </dgm:pt>
    <dgm:pt modelId="{33F620FC-527D-4889-93C2-C231066CF915}" type="sibTrans" cxnId="{DAF12572-8A4C-4D4A-B3D7-946FE5D23F74}">
      <dgm:prSet/>
      <dgm:spPr/>
      <dgm:t>
        <a:bodyPr/>
        <a:lstStyle/>
        <a:p>
          <a:endParaRPr lang="en-US"/>
        </a:p>
      </dgm:t>
    </dgm:pt>
    <dgm:pt modelId="{DD97CB80-0E95-4CB4-B74C-CF557DEC5F2B}">
      <dgm:prSet/>
      <dgm:spPr/>
      <dgm:t>
        <a:bodyPr/>
        <a:lstStyle/>
        <a:p>
          <a:pPr>
            <a:defRPr cap="all"/>
          </a:pPr>
          <a:r>
            <a:rPr lang="tr-TR"/>
            <a:t>Bireyin hizmet kullanımı ve bundan doyum sağlamasına olanak tanıyan araçlara “Kolaylaştırıcı Faktörler” denir.  </a:t>
          </a:r>
          <a:endParaRPr lang="en-US"/>
        </a:p>
      </dgm:t>
    </dgm:pt>
    <dgm:pt modelId="{5C40C07C-4597-46DE-82B7-1C7E91A29A52}" type="parTrans" cxnId="{DB43C729-2F57-4A52-8103-01AE935CA261}">
      <dgm:prSet/>
      <dgm:spPr/>
      <dgm:t>
        <a:bodyPr/>
        <a:lstStyle/>
        <a:p>
          <a:endParaRPr lang="en-US"/>
        </a:p>
      </dgm:t>
    </dgm:pt>
    <dgm:pt modelId="{8CCC408B-08A5-4E04-9819-7EA080AA9BBD}" type="sibTrans" cxnId="{DB43C729-2F57-4A52-8103-01AE935CA261}">
      <dgm:prSet/>
      <dgm:spPr/>
      <dgm:t>
        <a:bodyPr/>
        <a:lstStyle/>
        <a:p>
          <a:endParaRPr lang="en-US"/>
        </a:p>
      </dgm:t>
    </dgm:pt>
    <dgm:pt modelId="{17188F77-E288-42A1-8CBB-C9C44E1E0514}">
      <dgm:prSet/>
      <dgm:spPr/>
      <dgm:t>
        <a:bodyPr/>
        <a:lstStyle/>
        <a:p>
          <a:pPr>
            <a:defRPr cap="all"/>
          </a:pPr>
          <a:r>
            <a:rPr lang="tr-TR"/>
            <a:t>Hazırlayıcı faktörlerin mevcut olması, bireylerin sağlık hizmetlerinden yararlanacağı anlamına gelmemektedir. Bireylerin sağlık hizmetini kullanması için kolaylaştırıcı faktörlerin de mevcut olması gerekmektedir.</a:t>
          </a:r>
          <a:endParaRPr lang="en-US"/>
        </a:p>
      </dgm:t>
    </dgm:pt>
    <dgm:pt modelId="{5ED525C4-BFF4-4FDF-A986-BE8538DF1EC5}" type="parTrans" cxnId="{DF41D857-06ED-453E-A792-9C0C3403959B}">
      <dgm:prSet/>
      <dgm:spPr/>
      <dgm:t>
        <a:bodyPr/>
        <a:lstStyle/>
        <a:p>
          <a:endParaRPr lang="en-US"/>
        </a:p>
      </dgm:t>
    </dgm:pt>
    <dgm:pt modelId="{321B52E1-5A56-4A34-9AD5-2243BB9925DD}" type="sibTrans" cxnId="{DF41D857-06ED-453E-A792-9C0C3403959B}">
      <dgm:prSet/>
      <dgm:spPr/>
      <dgm:t>
        <a:bodyPr/>
        <a:lstStyle/>
        <a:p>
          <a:endParaRPr lang="en-US"/>
        </a:p>
      </dgm:t>
    </dgm:pt>
    <dgm:pt modelId="{61B5BD77-12AB-44A3-906F-EDEF6833A9AD}" type="pres">
      <dgm:prSet presAssocID="{30CE1FD4-5742-4455-801E-D98BF10F0D15}" presName="root" presStyleCnt="0">
        <dgm:presLayoutVars>
          <dgm:dir/>
          <dgm:resizeHandles val="exact"/>
        </dgm:presLayoutVars>
      </dgm:prSet>
      <dgm:spPr/>
    </dgm:pt>
    <dgm:pt modelId="{3F91194D-87AE-4E6D-ACE6-8391C7473541}" type="pres">
      <dgm:prSet presAssocID="{65B07753-ECFD-45B7-9557-7393C5129A34}" presName="compNode" presStyleCnt="0"/>
      <dgm:spPr/>
    </dgm:pt>
    <dgm:pt modelId="{D6FF1E36-8568-45A0-9F0F-2A8F312A4211}" type="pres">
      <dgm:prSet presAssocID="{65B07753-ECFD-45B7-9557-7393C5129A34}" presName="iconBgRect" presStyleLbl="bgShp" presStyleIdx="0" presStyleCnt="3"/>
      <dgm:spPr/>
    </dgm:pt>
    <dgm:pt modelId="{14D4B836-FB3A-476B-8CFA-1D749A8C2D11}" type="pres">
      <dgm:prSet presAssocID="{65B07753-ECFD-45B7-9557-7393C5129A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C2BF8584-B0BB-43EB-8BDF-32DDC8CEECFF}" type="pres">
      <dgm:prSet presAssocID="{65B07753-ECFD-45B7-9557-7393C5129A34}" presName="spaceRect" presStyleCnt="0"/>
      <dgm:spPr/>
    </dgm:pt>
    <dgm:pt modelId="{310AECE0-AD2A-4648-937F-5B462851CF4E}" type="pres">
      <dgm:prSet presAssocID="{65B07753-ECFD-45B7-9557-7393C5129A34}" presName="textRect" presStyleLbl="revTx" presStyleIdx="0" presStyleCnt="3">
        <dgm:presLayoutVars>
          <dgm:chMax val="1"/>
          <dgm:chPref val="1"/>
        </dgm:presLayoutVars>
      </dgm:prSet>
      <dgm:spPr/>
    </dgm:pt>
    <dgm:pt modelId="{CA5701E4-109F-4726-93E6-12660AE862AD}" type="pres">
      <dgm:prSet presAssocID="{33F620FC-527D-4889-93C2-C231066CF915}" presName="sibTrans" presStyleCnt="0"/>
      <dgm:spPr/>
    </dgm:pt>
    <dgm:pt modelId="{EEA96AC1-53D4-4660-AD5C-43C7F87BFC34}" type="pres">
      <dgm:prSet presAssocID="{DD97CB80-0E95-4CB4-B74C-CF557DEC5F2B}" presName="compNode" presStyleCnt="0"/>
      <dgm:spPr/>
    </dgm:pt>
    <dgm:pt modelId="{3DEB33C1-9C10-49F4-8A5D-E3500B298D9F}" type="pres">
      <dgm:prSet presAssocID="{DD97CB80-0E95-4CB4-B74C-CF557DEC5F2B}" presName="iconBgRect" presStyleLbl="bgShp" presStyleIdx="1" presStyleCnt="3"/>
      <dgm:spPr/>
    </dgm:pt>
    <dgm:pt modelId="{2878CC91-E672-4AA1-837A-244CB99ADF00}" type="pres">
      <dgm:prSet presAssocID="{DD97CB80-0E95-4CB4-B74C-CF557DEC5F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B2ED1076-A0FE-486C-AE41-431A6EA7AE2C}" type="pres">
      <dgm:prSet presAssocID="{DD97CB80-0E95-4CB4-B74C-CF557DEC5F2B}" presName="spaceRect" presStyleCnt="0"/>
      <dgm:spPr/>
    </dgm:pt>
    <dgm:pt modelId="{5A6610C0-E5AB-4A9E-8DC1-88719D69AA6D}" type="pres">
      <dgm:prSet presAssocID="{DD97CB80-0E95-4CB4-B74C-CF557DEC5F2B}" presName="textRect" presStyleLbl="revTx" presStyleIdx="1" presStyleCnt="3">
        <dgm:presLayoutVars>
          <dgm:chMax val="1"/>
          <dgm:chPref val="1"/>
        </dgm:presLayoutVars>
      </dgm:prSet>
      <dgm:spPr/>
    </dgm:pt>
    <dgm:pt modelId="{5CE89FEC-4985-4447-9A2E-0DA3922C4F7B}" type="pres">
      <dgm:prSet presAssocID="{8CCC408B-08A5-4E04-9819-7EA080AA9BBD}" presName="sibTrans" presStyleCnt="0"/>
      <dgm:spPr/>
    </dgm:pt>
    <dgm:pt modelId="{59BAE84C-A4CB-4216-8676-A7BDDE93F614}" type="pres">
      <dgm:prSet presAssocID="{17188F77-E288-42A1-8CBB-C9C44E1E0514}" presName="compNode" presStyleCnt="0"/>
      <dgm:spPr/>
    </dgm:pt>
    <dgm:pt modelId="{0E385B52-6950-43E0-B2A1-6C79023B14DB}" type="pres">
      <dgm:prSet presAssocID="{17188F77-E288-42A1-8CBB-C9C44E1E0514}" presName="iconBgRect" presStyleLbl="bgShp" presStyleIdx="2" presStyleCnt="3"/>
      <dgm:spPr/>
    </dgm:pt>
    <dgm:pt modelId="{784560D0-92BA-45FC-88C8-2634B725DD4C}" type="pres">
      <dgm:prSet presAssocID="{17188F77-E288-42A1-8CBB-C9C44E1E05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stane"/>
        </a:ext>
      </dgm:extLst>
    </dgm:pt>
    <dgm:pt modelId="{24BB8A32-6A23-4CDC-9F99-AF4DEB94E1A0}" type="pres">
      <dgm:prSet presAssocID="{17188F77-E288-42A1-8CBB-C9C44E1E0514}" presName="spaceRect" presStyleCnt="0"/>
      <dgm:spPr/>
    </dgm:pt>
    <dgm:pt modelId="{6B9072EE-A6DB-4A0A-9D02-5A3ADB303B4D}" type="pres">
      <dgm:prSet presAssocID="{17188F77-E288-42A1-8CBB-C9C44E1E0514}" presName="textRect" presStyleLbl="revTx" presStyleIdx="2" presStyleCnt="3">
        <dgm:presLayoutVars>
          <dgm:chMax val="1"/>
          <dgm:chPref val="1"/>
        </dgm:presLayoutVars>
      </dgm:prSet>
      <dgm:spPr/>
    </dgm:pt>
  </dgm:ptLst>
  <dgm:cxnLst>
    <dgm:cxn modelId="{7B0DF90B-AE7B-43A1-B727-74949B90C197}" type="presOf" srcId="{17188F77-E288-42A1-8CBB-C9C44E1E0514}" destId="{6B9072EE-A6DB-4A0A-9D02-5A3ADB303B4D}" srcOrd="0" destOrd="0" presId="urn:microsoft.com/office/officeart/2018/5/layout/IconCircleLabelList"/>
    <dgm:cxn modelId="{DB43C729-2F57-4A52-8103-01AE935CA261}" srcId="{30CE1FD4-5742-4455-801E-D98BF10F0D15}" destId="{DD97CB80-0E95-4CB4-B74C-CF557DEC5F2B}" srcOrd="1" destOrd="0" parTransId="{5C40C07C-4597-46DE-82B7-1C7E91A29A52}" sibTransId="{8CCC408B-08A5-4E04-9819-7EA080AA9BBD}"/>
    <dgm:cxn modelId="{47AAE636-7615-44F6-8751-066C501250B3}" type="presOf" srcId="{30CE1FD4-5742-4455-801E-D98BF10F0D15}" destId="{61B5BD77-12AB-44A3-906F-EDEF6833A9AD}" srcOrd="0" destOrd="0" presId="urn:microsoft.com/office/officeart/2018/5/layout/IconCircleLabelList"/>
    <dgm:cxn modelId="{DAF12572-8A4C-4D4A-B3D7-946FE5D23F74}" srcId="{30CE1FD4-5742-4455-801E-D98BF10F0D15}" destId="{65B07753-ECFD-45B7-9557-7393C5129A34}" srcOrd="0" destOrd="0" parTransId="{0F29AA7B-868B-4D7E-A9D3-E3A125DFB024}" sibTransId="{33F620FC-527D-4889-93C2-C231066CF915}"/>
    <dgm:cxn modelId="{DF41D857-06ED-453E-A792-9C0C3403959B}" srcId="{30CE1FD4-5742-4455-801E-D98BF10F0D15}" destId="{17188F77-E288-42A1-8CBB-C9C44E1E0514}" srcOrd="2" destOrd="0" parTransId="{5ED525C4-BFF4-4FDF-A986-BE8538DF1EC5}" sibTransId="{321B52E1-5A56-4A34-9AD5-2243BB9925DD}"/>
    <dgm:cxn modelId="{A1397378-5006-4B31-8832-7098FFD5DBDE}" type="presOf" srcId="{DD97CB80-0E95-4CB4-B74C-CF557DEC5F2B}" destId="{5A6610C0-E5AB-4A9E-8DC1-88719D69AA6D}" srcOrd="0" destOrd="0" presId="urn:microsoft.com/office/officeart/2018/5/layout/IconCircleLabelList"/>
    <dgm:cxn modelId="{BE904EDC-BDFD-4F89-A225-9E5AFB9EE09A}" type="presOf" srcId="{65B07753-ECFD-45B7-9557-7393C5129A34}" destId="{310AECE0-AD2A-4648-937F-5B462851CF4E}" srcOrd="0" destOrd="0" presId="urn:microsoft.com/office/officeart/2018/5/layout/IconCircleLabelList"/>
    <dgm:cxn modelId="{A27D5756-9CF3-4F4F-BE78-86DA39BD11EA}" type="presParOf" srcId="{61B5BD77-12AB-44A3-906F-EDEF6833A9AD}" destId="{3F91194D-87AE-4E6D-ACE6-8391C7473541}" srcOrd="0" destOrd="0" presId="urn:microsoft.com/office/officeart/2018/5/layout/IconCircleLabelList"/>
    <dgm:cxn modelId="{2235A2A5-26CD-4BD7-A310-EB9C4F8FCD1F}" type="presParOf" srcId="{3F91194D-87AE-4E6D-ACE6-8391C7473541}" destId="{D6FF1E36-8568-45A0-9F0F-2A8F312A4211}" srcOrd="0" destOrd="0" presId="urn:microsoft.com/office/officeart/2018/5/layout/IconCircleLabelList"/>
    <dgm:cxn modelId="{F163DDFF-0EC1-462B-9552-748CF67A8F05}" type="presParOf" srcId="{3F91194D-87AE-4E6D-ACE6-8391C7473541}" destId="{14D4B836-FB3A-476B-8CFA-1D749A8C2D11}" srcOrd="1" destOrd="0" presId="urn:microsoft.com/office/officeart/2018/5/layout/IconCircleLabelList"/>
    <dgm:cxn modelId="{37D00F77-8AE0-4D9D-BCBE-462D7AF19675}" type="presParOf" srcId="{3F91194D-87AE-4E6D-ACE6-8391C7473541}" destId="{C2BF8584-B0BB-43EB-8BDF-32DDC8CEECFF}" srcOrd="2" destOrd="0" presId="urn:microsoft.com/office/officeart/2018/5/layout/IconCircleLabelList"/>
    <dgm:cxn modelId="{EF445A39-5118-4433-9C6D-6613717D7F2B}" type="presParOf" srcId="{3F91194D-87AE-4E6D-ACE6-8391C7473541}" destId="{310AECE0-AD2A-4648-937F-5B462851CF4E}" srcOrd="3" destOrd="0" presId="urn:microsoft.com/office/officeart/2018/5/layout/IconCircleLabelList"/>
    <dgm:cxn modelId="{CF10DAAC-2652-4D0C-8B5A-E2685DFC0FE7}" type="presParOf" srcId="{61B5BD77-12AB-44A3-906F-EDEF6833A9AD}" destId="{CA5701E4-109F-4726-93E6-12660AE862AD}" srcOrd="1" destOrd="0" presId="urn:microsoft.com/office/officeart/2018/5/layout/IconCircleLabelList"/>
    <dgm:cxn modelId="{5CFB53C9-34A7-4CF8-AF69-1B47E35E7794}" type="presParOf" srcId="{61B5BD77-12AB-44A3-906F-EDEF6833A9AD}" destId="{EEA96AC1-53D4-4660-AD5C-43C7F87BFC34}" srcOrd="2" destOrd="0" presId="urn:microsoft.com/office/officeart/2018/5/layout/IconCircleLabelList"/>
    <dgm:cxn modelId="{5ABD5F93-DF21-4F3F-8A2C-4B9463B4299C}" type="presParOf" srcId="{EEA96AC1-53D4-4660-AD5C-43C7F87BFC34}" destId="{3DEB33C1-9C10-49F4-8A5D-E3500B298D9F}" srcOrd="0" destOrd="0" presId="urn:microsoft.com/office/officeart/2018/5/layout/IconCircleLabelList"/>
    <dgm:cxn modelId="{0FD0D527-A9A0-4245-8856-88087E26D5E1}" type="presParOf" srcId="{EEA96AC1-53D4-4660-AD5C-43C7F87BFC34}" destId="{2878CC91-E672-4AA1-837A-244CB99ADF00}" srcOrd="1" destOrd="0" presId="urn:microsoft.com/office/officeart/2018/5/layout/IconCircleLabelList"/>
    <dgm:cxn modelId="{2E36D7F2-5E1B-4FA4-96D2-A29FD61F3291}" type="presParOf" srcId="{EEA96AC1-53D4-4660-AD5C-43C7F87BFC34}" destId="{B2ED1076-A0FE-486C-AE41-431A6EA7AE2C}" srcOrd="2" destOrd="0" presId="urn:microsoft.com/office/officeart/2018/5/layout/IconCircleLabelList"/>
    <dgm:cxn modelId="{1070D070-237A-4F34-B929-6000CA617216}" type="presParOf" srcId="{EEA96AC1-53D4-4660-AD5C-43C7F87BFC34}" destId="{5A6610C0-E5AB-4A9E-8DC1-88719D69AA6D}" srcOrd="3" destOrd="0" presId="urn:microsoft.com/office/officeart/2018/5/layout/IconCircleLabelList"/>
    <dgm:cxn modelId="{331B4E30-8875-4588-97F5-75A2803AD285}" type="presParOf" srcId="{61B5BD77-12AB-44A3-906F-EDEF6833A9AD}" destId="{5CE89FEC-4985-4447-9A2E-0DA3922C4F7B}" srcOrd="3" destOrd="0" presId="urn:microsoft.com/office/officeart/2018/5/layout/IconCircleLabelList"/>
    <dgm:cxn modelId="{59FE8C68-89D8-4269-991F-06007CF2612E}" type="presParOf" srcId="{61B5BD77-12AB-44A3-906F-EDEF6833A9AD}" destId="{59BAE84C-A4CB-4216-8676-A7BDDE93F614}" srcOrd="4" destOrd="0" presId="urn:microsoft.com/office/officeart/2018/5/layout/IconCircleLabelList"/>
    <dgm:cxn modelId="{677D626B-B782-4029-8D2F-05816981E727}" type="presParOf" srcId="{59BAE84C-A4CB-4216-8676-A7BDDE93F614}" destId="{0E385B52-6950-43E0-B2A1-6C79023B14DB}" srcOrd="0" destOrd="0" presId="urn:microsoft.com/office/officeart/2018/5/layout/IconCircleLabelList"/>
    <dgm:cxn modelId="{603E734E-909A-4EB2-A036-039766994D1C}" type="presParOf" srcId="{59BAE84C-A4CB-4216-8676-A7BDDE93F614}" destId="{784560D0-92BA-45FC-88C8-2634B725DD4C}" srcOrd="1" destOrd="0" presId="urn:microsoft.com/office/officeart/2018/5/layout/IconCircleLabelList"/>
    <dgm:cxn modelId="{7D9C469A-32C1-4585-85D2-8898A923429E}" type="presParOf" srcId="{59BAE84C-A4CB-4216-8676-A7BDDE93F614}" destId="{24BB8A32-6A23-4CDC-9F99-AF4DEB94E1A0}" srcOrd="2" destOrd="0" presId="urn:microsoft.com/office/officeart/2018/5/layout/IconCircleLabelList"/>
    <dgm:cxn modelId="{B3F740DF-8C4F-4CD1-92D6-D75489D32EF6}" type="presParOf" srcId="{59BAE84C-A4CB-4216-8676-A7BDDE93F614}" destId="{6B9072EE-A6DB-4A0A-9D02-5A3ADB303B4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EC930-0517-4983-A478-0D73B2694E9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4649809-E0D7-4471-B538-9D0699116BF4}">
      <dgm:prSet/>
      <dgm:spPr/>
      <dgm:t>
        <a:bodyPr/>
        <a:lstStyle/>
        <a:p>
          <a:r>
            <a:rPr lang="tr-TR"/>
            <a:t>Sağlık hizmeti kullanımına yol açan temel uyaran: birey ya da ailesi tarafından hastalığın yani sağlık hizmeti gereksiniminin algılanmasıdır. </a:t>
          </a:r>
          <a:endParaRPr lang="en-US"/>
        </a:p>
      </dgm:t>
    </dgm:pt>
    <dgm:pt modelId="{56875D0B-6E96-4BEE-921A-70A35359AB02}" type="parTrans" cxnId="{F41E1B46-6E72-4864-AEEC-5AB7EF9C7B3B}">
      <dgm:prSet/>
      <dgm:spPr/>
      <dgm:t>
        <a:bodyPr/>
        <a:lstStyle/>
        <a:p>
          <a:endParaRPr lang="en-US"/>
        </a:p>
      </dgm:t>
    </dgm:pt>
    <dgm:pt modelId="{C1273065-AE10-4C3E-B2BE-B6F06FC6AC9E}" type="sibTrans" cxnId="{F41E1B46-6E72-4864-AEEC-5AB7EF9C7B3B}">
      <dgm:prSet/>
      <dgm:spPr/>
      <dgm:t>
        <a:bodyPr/>
        <a:lstStyle/>
        <a:p>
          <a:endParaRPr lang="en-US"/>
        </a:p>
      </dgm:t>
    </dgm:pt>
    <dgm:pt modelId="{6DD18045-62ED-4E96-9ABA-3F60343A8E58}">
      <dgm:prSet/>
      <dgm:spPr/>
      <dgm:t>
        <a:bodyPr/>
        <a:lstStyle/>
        <a:p>
          <a:r>
            <a:rPr lang="tr-TR"/>
            <a:t>Klinik değerlendirme de bu sürecin bir parçasıdır. </a:t>
          </a:r>
          <a:endParaRPr lang="en-US"/>
        </a:p>
      </dgm:t>
    </dgm:pt>
    <dgm:pt modelId="{BFE8426F-538A-4E1C-BF5D-FF4D758AA511}" type="parTrans" cxnId="{3031E302-3D87-4809-9E01-BC3676C56279}">
      <dgm:prSet/>
      <dgm:spPr/>
      <dgm:t>
        <a:bodyPr/>
        <a:lstStyle/>
        <a:p>
          <a:endParaRPr lang="en-US"/>
        </a:p>
      </dgm:t>
    </dgm:pt>
    <dgm:pt modelId="{86899E3B-DDFA-490B-8DA6-1A708657EB54}" type="sibTrans" cxnId="{3031E302-3D87-4809-9E01-BC3676C56279}">
      <dgm:prSet/>
      <dgm:spPr/>
      <dgm:t>
        <a:bodyPr/>
        <a:lstStyle/>
        <a:p>
          <a:endParaRPr lang="en-US"/>
        </a:p>
      </dgm:t>
    </dgm:pt>
    <dgm:pt modelId="{320FA7AB-945C-467B-9709-CE60B1C2C836}">
      <dgm:prSet/>
      <dgm:spPr/>
      <dgm:t>
        <a:bodyPr/>
        <a:lstStyle/>
        <a:p>
          <a:r>
            <a:rPr lang="tr-TR"/>
            <a:t>Birey hastalık durumunu algıladıktan sonra hizmet arayışı ile sağlık hizmeti sunucularına yönelir. Bu bir isteğin ürünüdür.  </a:t>
          </a:r>
          <a:endParaRPr lang="en-US"/>
        </a:p>
      </dgm:t>
    </dgm:pt>
    <dgm:pt modelId="{8ACA1697-8CAF-4041-8149-48E78435A20B}" type="parTrans" cxnId="{B8AFC7D6-4326-48B1-842E-CE36607FA692}">
      <dgm:prSet/>
      <dgm:spPr/>
      <dgm:t>
        <a:bodyPr/>
        <a:lstStyle/>
        <a:p>
          <a:endParaRPr lang="en-US"/>
        </a:p>
      </dgm:t>
    </dgm:pt>
    <dgm:pt modelId="{FEB80E12-9442-4DFD-92C7-23B3E1426683}" type="sibTrans" cxnId="{B8AFC7D6-4326-48B1-842E-CE36607FA692}">
      <dgm:prSet/>
      <dgm:spPr/>
      <dgm:t>
        <a:bodyPr/>
        <a:lstStyle/>
        <a:p>
          <a:endParaRPr lang="en-US"/>
        </a:p>
      </dgm:t>
    </dgm:pt>
    <dgm:pt modelId="{8E106487-A7B9-425F-9CC1-7DAA033D58CE}">
      <dgm:prSet/>
      <dgm:spPr/>
      <dgm:t>
        <a:bodyPr/>
        <a:lstStyle/>
        <a:p>
          <a:r>
            <a:rPr lang="tr-TR"/>
            <a:t>Bireyin sağlık kuruluşuna başvurması ile talep ortaya çıkmaktadır.</a:t>
          </a:r>
          <a:endParaRPr lang="en-US"/>
        </a:p>
      </dgm:t>
    </dgm:pt>
    <dgm:pt modelId="{38BE2932-BE4E-4AAB-A15F-57EA00851695}" type="parTrans" cxnId="{24749617-A109-42AA-9355-B8C383424FF1}">
      <dgm:prSet/>
      <dgm:spPr/>
      <dgm:t>
        <a:bodyPr/>
        <a:lstStyle/>
        <a:p>
          <a:endParaRPr lang="en-US"/>
        </a:p>
      </dgm:t>
    </dgm:pt>
    <dgm:pt modelId="{F9BD58D2-2B94-486F-BDAC-E6831B795F1F}" type="sibTrans" cxnId="{24749617-A109-42AA-9355-B8C383424FF1}">
      <dgm:prSet/>
      <dgm:spPr/>
      <dgm:t>
        <a:bodyPr/>
        <a:lstStyle/>
        <a:p>
          <a:endParaRPr lang="en-US"/>
        </a:p>
      </dgm:t>
    </dgm:pt>
    <dgm:pt modelId="{A75BA06E-2536-4F79-BA30-AC79BADEFCD4}">
      <dgm:prSet/>
      <dgm:spPr/>
      <dgm:t>
        <a:bodyPr/>
        <a:lstStyle/>
        <a:p>
          <a:r>
            <a:rPr lang="tr-TR"/>
            <a:t>Bireyin sağlık hizmeti talebi büyük ölçüde hekimler tarafından şekillendirilir</a:t>
          </a:r>
          <a:endParaRPr lang="en-US"/>
        </a:p>
      </dgm:t>
    </dgm:pt>
    <dgm:pt modelId="{C6CCF4CB-1FA0-4BE6-9E4C-A31F5B30B577}" type="parTrans" cxnId="{4E993AF3-2C51-4268-B1D2-65AF6D55E66C}">
      <dgm:prSet/>
      <dgm:spPr/>
      <dgm:t>
        <a:bodyPr/>
        <a:lstStyle/>
        <a:p>
          <a:endParaRPr lang="en-US"/>
        </a:p>
      </dgm:t>
    </dgm:pt>
    <dgm:pt modelId="{CEC65F2D-9C64-4E1D-B2D3-E56DDCD90120}" type="sibTrans" cxnId="{4E993AF3-2C51-4268-B1D2-65AF6D55E66C}">
      <dgm:prSet/>
      <dgm:spPr/>
      <dgm:t>
        <a:bodyPr/>
        <a:lstStyle/>
        <a:p>
          <a:endParaRPr lang="en-US"/>
        </a:p>
      </dgm:t>
    </dgm:pt>
    <dgm:pt modelId="{18E8FA49-6D69-4776-9D03-F0A5F69507B2}" type="pres">
      <dgm:prSet presAssocID="{DA5EC930-0517-4983-A478-0D73B2694E98}" presName="root" presStyleCnt="0">
        <dgm:presLayoutVars>
          <dgm:dir/>
          <dgm:resizeHandles val="exact"/>
        </dgm:presLayoutVars>
      </dgm:prSet>
      <dgm:spPr/>
    </dgm:pt>
    <dgm:pt modelId="{A88B8509-3923-4538-84AD-BB80B6B713F9}" type="pres">
      <dgm:prSet presAssocID="{B4649809-E0D7-4471-B538-9D0699116BF4}" presName="compNode" presStyleCnt="0"/>
      <dgm:spPr/>
    </dgm:pt>
    <dgm:pt modelId="{0BE81D43-1C41-4670-8FCD-10B5EA3287D5}" type="pres">
      <dgm:prSet presAssocID="{B4649809-E0D7-4471-B538-9D0699116B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21F744C1-338C-4245-88BF-9F0BD12CCF03}" type="pres">
      <dgm:prSet presAssocID="{B4649809-E0D7-4471-B538-9D0699116BF4}" presName="spaceRect" presStyleCnt="0"/>
      <dgm:spPr/>
    </dgm:pt>
    <dgm:pt modelId="{2375A4A4-150A-498F-AB8C-0C6603E5DEF9}" type="pres">
      <dgm:prSet presAssocID="{B4649809-E0D7-4471-B538-9D0699116BF4}" presName="textRect" presStyleLbl="revTx" presStyleIdx="0" presStyleCnt="5">
        <dgm:presLayoutVars>
          <dgm:chMax val="1"/>
          <dgm:chPref val="1"/>
        </dgm:presLayoutVars>
      </dgm:prSet>
      <dgm:spPr/>
    </dgm:pt>
    <dgm:pt modelId="{81A1C980-2F5F-4A77-86DD-C3DE19EE9CE2}" type="pres">
      <dgm:prSet presAssocID="{C1273065-AE10-4C3E-B2BE-B6F06FC6AC9E}" presName="sibTrans" presStyleCnt="0"/>
      <dgm:spPr/>
    </dgm:pt>
    <dgm:pt modelId="{679B57C5-49F7-4BA3-965E-49E2B5F01D28}" type="pres">
      <dgm:prSet presAssocID="{6DD18045-62ED-4E96-9ABA-3F60343A8E58}" presName="compNode" presStyleCnt="0"/>
      <dgm:spPr/>
    </dgm:pt>
    <dgm:pt modelId="{4B5B2791-C538-4080-B9C2-6C017010EBC7}" type="pres">
      <dgm:prSet presAssocID="{6DD18045-62ED-4E96-9ABA-3F60343A8E5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81B6E6FB-58B4-40E3-A287-F6AA0F9BFA9F}" type="pres">
      <dgm:prSet presAssocID="{6DD18045-62ED-4E96-9ABA-3F60343A8E58}" presName="spaceRect" presStyleCnt="0"/>
      <dgm:spPr/>
    </dgm:pt>
    <dgm:pt modelId="{DCC183BF-A697-4D98-9D08-C11C16AD2A64}" type="pres">
      <dgm:prSet presAssocID="{6DD18045-62ED-4E96-9ABA-3F60343A8E58}" presName="textRect" presStyleLbl="revTx" presStyleIdx="1" presStyleCnt="5">
        <dgm:presLayoutVars>
          <dgm:chMax val="1"/>
          <dgm:chPref val="1"/>
        </dgm:presLayoutVars>
      </dgm:prSet>
      <dgm:spPr/>
    </dgm:pt>
    <dgm:pt modelId="{65781F0E-5B5D-4CD8-A1E2-7CB5BB329C0E}" type="pres">
      <dgm:prSet presAssocID="{86899E3B-DDFA-490B-8DA6-1A708657EB54}" presName="sibTrans" presStyleCnt="0"/>
      <dgm:spPr/>
    </dgm:pt>
    <dgm:pt modelId="{F86280E2-CD98-4D8D-A479-AF2F8CE10D36}" type="pres">
      <dgm:prSet presAssocID="{320FA7AB-945C-467B-9709-CE60B1C2C836}" presName="compNode" presStyleCnt="0"/>
      <dgm:spPr/>
    </dgm:pt>
    <dgm:pt modelId="{4B0DEF0F-4201-4D68-91AD-FA8346231E4D}" type="pres">
      <dgm:prSet presAssocID="{320FA7AB-945C-467B-9709-CE60B1C2C8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stane"/>
        </a:ext>
      </dgm:extLst>
    </dgm:pt>
    <dgm:pt modelId="{7A00E2E2-7A1C-400E-BFC6-66ED854A25D9}" type="pres">
      <dgm:prSet presAssocID="{320FA7AB-945C-467B-9709-CE60B1C2C836}" presName="spaceRect" presStyleCnt="0"/>
      <dgm:spPr/>
    </dgm:pt>
    <dgm:pt modelId="{C2A6A665-C6DE-4C12-82E7-30ECCCD42107}" type="pres">
      <dgm:prSet presAssocID="{320FA7AB-945C-467B-9709-CE60B1C2C836}" presName="textRect" presStyleLbl="revTx" presStyleIdx="2" presStyleCnt="5">
        <dgm:presLayoutVars>
          <dgm:chMax val="1"/>
          <dgm:chPref val="1"/>
        </dgm:presLayoutVars>
      </dgm:prSet>
      <dgm:spPr/>
    </dgm:pt>
    <dgm:pt modelId="{2ED3CBAE-8860-4DB8-902E-78101D89D8D5}" type="pres">
      <dgm:prSet presAssocID="{FEB80E12-9442-4DFD-92C7-23B3E1426683}" presName="sibTrans" presStyleCnt="0"/>
      <dgm:spPr/>
    </dgm:pt>
    <dgm:pt modelId="{59567746-56F5-462C-9455-2326EE29F1F6}" type="pres">
      <dgm:prSet presAssocID="{8E106487-A7B9-425F-9CC1-7DAA033D58CE}" presName="compNode" presStyleCnt="0"/>
      <dgm:spPr/>
    </dgm:pt>
    <dgm:pt modelId="{DF6747A6-1148-4DC5-9FB7-D138F15A20B8}" type="pres">
      <dgm:prSet presAssocID="{8E106487-A7B9-425F-9CC1-7DAA033D58C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alp atışı"/>
        </a:ext>
      </dgm:extLst>
    </dgm:pt>
    <dgm:pt modelId="{159DDFA8-3303-4BDE-B98D-85C5BFB99F7E}" type="pres">
      <dgm:prSet presAssocID="{8E106487-A7B9-425F-9CC1-7DAA033D58CE}" presName="spaceRect" presStyleCnt="0"/>
      <dgm:spPr/>
    </dgm:pt>
    <dgm:pt modelId="{C7E56F79-9692-490D-B4FC-0F4AA12B2990}" type="pres">
      <dgm:prSet presAssocID="{8E106487-A7B9-425F-9CC1-7DAA033D58CE}" presName="textRect" presStyleLbl="revTx" presStyleIdx="3" presStyleCnt="5">
        <dgm:presLayoutVars>
          <dgm:chMax val="1"/>
          <dgm:chPref val="1"/>
        </dgm:presLayoutVars>
      </dgm:prSet>
      <dgm:spPr/>
    </dgm:pt>
    <dgm:pt modelId="{6BD3AE63-650A-4B61-B372-11700EA652EE}" type="pres">
      <dgm:prSet presAssocID="{F9BD58D2-2B94-486F-BDAC-E6831B795F1F}" presName="sibTrans" presStyleCnt="0"/>
      <dgm:spPr/>
    </dgm:pt>
    <dgm:pt modelId="{A73D5417-3067-4099-8D9C-1FC736B17FB2}" type="pres">
      <dgm:prSet presAssocID="{A75BA06E-2536-4F79-BA30-AC79BADEFCD4}" presName="compNode" presStyleCnt="0"/>
      <dgm:spPr/>
    </dgm:pt>
    <dgm:pt modelId="{26EAC739-235D-4F7E-B719-4961360E3294}" type="pres">
      <dgm:prSet presAssocID="{A75BA06E-2536-4F79-BA30-AC79BADEFC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kal"/>
        </a:ext>
      </dgm:extLst>
    </dgm:pt>
    <dgm:pt modelId="{525BA5E8-2AEA-4E13-8D6A-D40E817602D0}" type="pres">
      <dgm:prSet presAssocID="{A75BA06E-2536-4F79-BA30-AC79BADEFCD4}" presName="spaceRect" presStyleCnt="0"/>
      <dgm:spPr/>
    </dgm:pt>
    <dgm:pt modelId="{B2CF30DF-9199-4320-A6B4-52DBDE27D05E}" type="pres">
      <dgm:prSet presAssocID="{A75BA06E-2536-4F79-BA30-AC79BADEFCD4}" presName="textRect" presStyleLbl="revTx" presStyleIdx="4" presStyleCnt="5">
        <dgm:presLayoutVars>
          <dgm:chMax val="1"/>
          <dgm:chPref val="1"/>
        </dgm:presLayoutVars>
      </dgm:prSet>
      <dgm:spPr/>
    </dgm:pt>
  </dgm:ptLst>
  <dgm:cxnLst>
    <dgm:cxn modelId="{B09E1002-3D4C-40E9-9F10-D8EF3B30999D}" type="presOf" srcId="{8E106487-A7B9-425F-9CC1-7DAA033D58CE}" destId="{C7E56F79-9692-490D-B4FC-0F4AA12B2990}" srcOrd="0" destOrd="0" presId="urn:microsoft.com/office/officeart/2018/2/layout/IconLabelList"/>
    <dgm:cxn modelId="{3031E302-3D87-4809-9E01-BC3676C56279}" srcId="{DA5EC930-0517-4983-A478-0D73B2694E98}" destId="{6DD18045-62ED-4E96-9ABA-3F60343A8E58}" srcOrd="1" destOrd="0" parTransId="{BFE8426F-538A-4E1C-BF5D-FF4D758AA511}" sibTransId="{86899E3B-DDFA-490B-8DA6-1A708657EB54}"/>
    <dgm:cxn modelId="{24749617-A109-42AA-9355-B8C383424FF1}" srcId="{DA5EC930-0517-4983-A478-0D73B2694E98}" destId="{8E106487-A7B9-425F-9CC1-7DAA033D58CE}" srcOrd="3" destOrd="0" parTransId="{38BE2932-BE4E-4AAB-A15F-57EA00851695}" sibTransId="{F9BD58D2-2B94-486F-BDAC-E6831B795F1F}"/>
    <dgm:cxn modelId="{F41E1B46-6E72-4864-AEEC-5AB7EF9C7B3B}" srcId="{DA5EC930-0517-4983-A478-0D73B2694E98}" destId="{B4649809-E0D7-4471-B538-9D0699116BF4}" srcOrd="0" destOrd="0" parTransId="{56875D0B-6E96-4BEE-921A-70A35359AB02}" sibTransId="{C1273065-AE10-4C3E-B2BE-B6F06FC6AC9E}"/>
    <dgm:cxn modelId="{53A6DF6F-24B5-4EA8-8BB8-43972D71F351}" type="presOf" srcId="{320FA7AB-945C-467B-9709-CE60B1C2C836}" destId="{C2A6A665-C6DE-4C12-82E7-30ECCCD42107}" srcOrd="0" destOrd="0" presId="urn:microsoft.com/office/officeart/2018/2/layout/IconLabelList"/>
    <dgm:cxn modelId="{B6A2F17A-4CCA-4CBC-BF97-C87994A73858}" type="presOf" srcId="{B4649809-E0D7-4471-B538-9D0699116BF4}" destId="{2375A4A4-150A-498F-AB8C-0C6603E5DEF9}" srcOrd="0" destOrd="0" presId="urn:microsoft.com/office/officeart/2018/2/layout/IconLabelList"/>
    <dgm:cxn modelId="{E5872CB7-D07A-4399-9502-672EF2A8265B}" type="presOf" srcId="{6DD18045-62ED-4E96-9ABA-3F60343A8E58}" destId="{DCC183BF-A697-4D98-9D08-C11C16AD2A64}" srcOrd="0" destOrd="0" presId="urn:microsoft.com/office/officeart/2018/2/layout/IconLabelList"/>
    <dgm:cxn modelId="{B8AFC7D6-4326-48B1-842E-CE36607FA692}" srcId="{DA5EC930-0517-4983-A478-0D73B2694E98}" destId="{320FA7AB-945C-467B-9709-CE60B1C2C836}" srcOrd="2" destOrd="0" parTransId="{8ACA1697-8CAF-4041-8149-48E78435A20B}" sibTransId="{FEB80E12-9442-4DFD-92C7-23B3E1426683}"/>
    <dgm:cxn modelId="{2D4137E3-6BA6-4623-A229-15462ADEB158}" type="presOf" srcId="{DA5EC930-0517-4983-A478-0D73B2694E98}" destId="{18E8FA49-6D69-4776-9D03-F0A5F69507B2}" srcOrd="0" destOrd="0" presId="urn:microsoft.com/office/officeart/2018/2/layout/IconLabelList"/>
    <dgm:cxn modelId="{008E7BEB-6F32-4B1F-A91A-F8DE052A4057}" type="presOf" srcId="{A75BA06E-2536-4F79-BA30-AC79BADEFCD4}" destId="{B2CF30DF-9199-4320-A6B4-52DBDE27D05E}" srcOrd="0" destOrd="0" presId="urn:microsoft.com/office/officeart/2018/2/layout/IconLabelList"/>
    <dgm:cxn modelId="{4E993AF3-2C51-4268-B1D2-65AF6D55E66C}" srcId="{DA5EC930-0517-4983-A478-0D73B2694E98}" destId="{A75BA06E-2536-4F79-BA30-AC79BADEFCD4}" srcOrd="4" destOrd="0" parTransId="{C6CCF4CB-1FA0-4BE6-9E4C-A31F5B30B577}" sibTransId="{CEC65F2D-9C64-4E1D-B2D3-E56DDCD90120}"/>
    <dgm:cxn modelId="{6976130C-71D5-4DFB-97D0-2CB42FB1A870}" type="presParOf" srcId="{18E8FA49-6D69-4776-9D03-F0A5F69507B2}" destId="{A88B8509-3923-4538-84AD-BB80B6B713F9}" srcOrd="0" destOrd="0" presId="urn:microsoft.com/office/officeart/2018/2/layout/IconLabelList"/>
    <dgm:cxn modelId="{D5E71E06-41AD-47C1-A794-749AA0935271}" type="presParOf" srcId="{A88B8509-3923-4538-84AD-BB80B6B713F9}" destId="{0BE81D43-1C41-4670-8FCD-10B5EA3287D5}" srcOrd="0" destOrd="0" presId="urn:microsoft.com/office/officeart/2018/2/layout/IconLabelList"/>
    <dgm:cxn modelId="{E34C81D6-4DF8-4AC6-9EE5-661E06D08A49}" type="presParOf" srcId="{A88B8509-3923-4538-84AD-BB80B6B713F9}" destId="{21F744C1-338C-4245-88BF-9F0BD12CCF03}" srcOrd="1" destOrd="0" presId="urn:microsoft.com/office/officeart/2018/2/layout/IconLabelList"/>
    <dgm:cxn modelId="{F0D8D44A-79AE-4E2E-B35C-8273BD3A49A5}" type="presParOf" srcId="{A88B8509-3923-4538-84AD-BB80B6B713F9}" destId="{2375A4A4-150A-498F-AB8C-0C6603E5DEF9}" srcOrd="2" destOrd="0" presId="urn:microsoft.com/office/officeart/2018/2/layout/IconLabelList"/>
    <dgm:cxn modelId="{B97C40AE-434A-48DB-BB20-32A8481343F8}" type="presParOf" srcId="{18E8FA49-6D69-4776-9D03-F0A5F69507B2}" destId="{81A1C980-2F5F-4A77-86DD-C3DE19EE9CE2}" srcOrd="1" destOrd="0" presId="urn:microsoft.com/office/officeart/2018/2/layout/IconLabelList"/>
    <dgm:cxn modelId="{D606F28F-1296-4D86-A725-CAB2E0AC8710}" type="presParOf" srcId="{18E8FA49-6D69-4776-9D03-F0A5F69507B2}" destId="{679B57C5-49F7-4BA3-965E-49E2B5F01D28}" srcOrd="2" destOrd="0" presId="urn:microsoft.com/office/officeart/2018/2/layout/IconLabelList"/>
    <dgm:cxn modelId="{C534E1BA-B916-456D-85D7-131113A9F5E7}" type="presParOf" srcId="{679B57C5-49F7-4BA3-965E-49E2B5F01D28}" destId="{4B5B2791-C538-4080-B9C2-6C017010EBC7}" srcOrd="0" destOrd="0" presId="urn:microsoft.com/office/officeart/2018/2/layout/IconLabelList"/>
    <dgm:cxn modelId="{588631C2-8DEB-464E-881B-7582174FD0C4}" type="presParOf" srcId="{679B57C5-49F7-4BA3-965E-49E2B5F01D28}" destId="{81B6E6FB-58B4-40E3-A287-F6AA0F9BFA9F}" srcOrd="1" destOrd="0" presId="urn:microsoft.com/office/officeart/2018/2/layout/IconLabelList"/>
    <dgm:cxn modelId="{7275ADF5-CF90-4B30-AD30-750123D464FD}" type="presParOf" srcId="{679B57C5-49F7-4BA3-965E-49E2B5F01D28}" destId="{DCC183BF-A697-4D98-9D08-C11C16AD2A64}" srcOrd="2" destOrd="0" presId="urn:microsoft.com/office/officeart/2018/2/layout/IconLabelList"/>
    <dgm:cxn modelId="{3CB0E4ED-0658-4B36-A112-3EBA88137EBB}" type="presParOf" srcId="{18E8FA49-6D69-4776-9D03-F0A5F69507B2}" destId="{65781F0E-5B5D-4CD8-A1E2-7CB5BB329C0E}" srcOrd="3" destOrd="0" presId="urn:microsoft.com/office/officeart/2018/2/layout/IconLabelList"/>
    <dgm:cxn modelId="{BF5480D7-D3D7-4F46-A8BF-E5F2CE348A88}" type="presParOf" srcId="{18E8FA49-6D69-4776-9D03-F0A5F69507B2}" destId="{F86280E2-CD98-4D8D-A479-AF2F8CE10D36}" srcOrd="4" destOrd="0" presId="urn:microsoft.com/office/officeart/2018/2/layout/IconLabelList"/>
    <dgm:cxn modelId="{933955A9-BB84-4A62-B85D-F5DC0E223138}" type="presParOf" srcId="{F86280E2-CD98-4D8D-A479-AF2F8CE10D36}" destId="{4B0DEF0F-4201-4D68-91AD-FA8346231E4D}" srcOrd="0" destOrd="0" presId="urn:microsoft.com/office/officeart/2018/2/layout/IconLabelList"/>
    <dgm:cxn modelId="{48FF7D6F-7ABB-43F3-844F-151812675ACE}" type="presParOf" srcId="{F86280E2-CD98-4D8D-A479-AF2F8CE10D36}" destId="{7A00E2E2-7A1C-400E-BFC6-66ED854A25D9}" srcOrd="1" destOrd="0" presId="urn:microsoft.com/office/officeart/2018/2/layout/IconLabelList"/>
    <dgm:cxn modelId="{08CEF558-CA7E-44C8-9AC3-F790313C1762}" type="presParOf" srcId="{F86280E2-CD98-4D8D-A479-AF2F8CE10D36}" destId="{C2A6A665-C6DE-4C12-82E7-30ECCCD42107}" srcOrd="2" destOrd="0" presId="urn:microsoft.com/office/officeart/2018/2/layout/IconLabelList"/>
    <dgm:cxn modelId="{0ABB8508-F2FF-4E17-92A2-1280A8367590}" type="presParOf" srcId="{18E8FA49-6D69-4776-9D03-F0A5F69507B2}" destId="{2ED3CBAE-8860-4DB8-902E-78101D89D8D5}" srcOrd="5" destOrd="0" presId="urn:microsoft.com/office/officeart/2018/2/layout/IconLabelList"/>
    <dgm:cxn modelId="{B2329E26-1801-412F-BF04-DC14C8EA81EE}" type="presParOf" srcId="{18E8FA49-6D69-4776-9D03-F0A5F69507B2}" destId="{59567746-56F5-462C-9455-2326EE29F1F6}" srcOrd="6" destOrd="0" presId="urn:microsoft.com/office/officeart/2018/2/layout/IconLabelList"/>
    <dgm:cxn modelId="{F177048F-6637-40D2-9733-8C73CCCEBD8F}" type="presParOf" srcId="{59567746-56F5-462C-9455-2326EE29F1F6}" destId="{DF6747A6-1148-4DC5-9FB7-D138F15A20B8}" srcOrd="0" destOrd="0" presId="urn:microsoft.com/office/officeart/2018/2/layout/IconLabelList"/>
    <dgm:cxn modelId="{071CBF83-604F-4474-8B57-5E0AA650E665}" type="presParOf" srcId="{59567746-56F5-462C-9455-2326EE29F1F6}" destId="{159DDFA8-3303-4BDE-B98D-85C5BFB99F7E}" srcOrd="1" destOrd="0" presId="urn:microsoft.com/office/officeart/2018/2/layout/IconLabelList"/>
    <dgm:cxn modelId="{3A1AA832-B09F-4E64-ACA9-949F2AED7C6A}" type="presParOf" srcId="{59567746-56F5-462C-9455-2326EE29F1F6}" destId="{C7E56F79-9692-490D-B4FC-0F4AA12B2990}" srcOrd="2" destOrd="0" presId="urn:microsoft.com/office/officeart/2018/2/layout/IconLabelList"/>
    <dgm:cxn modelId="{DA742AFC-18E8-472B-8258-802817696BF1}" type="presParOf" srcId="{18E8FA49-6D69-4776-9D03-F0A5F69507B2}" destId="{6BD3AE63-650A-4B61-B372-11700EA652EE}" srcOrd="7" destOrd="0" presId="urn:microsoft.com/office/officeart/2018/2/layout/IconLabelList"/>
    <dgm:cxn modelId="{41F26FDE-FA54-4009-AE8F-4437B6D2F1F8}" type="presParOf" srcId="{18E8FA49-6D69-4776-9D03-F0A5F69507B2}" destId="{A73D5417-3067-4099-8D9C-1FC736B17FB2}" srcOrd="8" destOrd="0" presId="urn:microsoft.com/office/officeart/2018/2/layout/IconLabelList"/>
    <dgm:cxn modelId="{CA4BD6E8-8FCC-480A-995A-F94F3792F8EC}" type="presParOf" srcId="{A73D5417-3067-4099-8D9C-1FC736B17FB2}" destId="{26EAC739-235D-4F7E-B719-4961360E3294}" srcOrd="0" destOrd="0" presId="urn:microsoft.com/office/officeart/2018/2/layout/IconLabelList"/>
    <dgm:cxn modelId="{5A13635C-9A48-4BE7-980B-0CA6DBBBDCED}" type="presParOf" srcId="{A73D5417-3067-4099-8D9C-1FC736B17FB2}" destId="{525BA5E8-2AEA-4E13-8D6A-D40E817602D0}" srcOrd="1" destOrd="0" presId="urn:microsoft.com/office/officeart/2018/2/layout/IconLabelList"/>
    <dgm:cxn modelId="{BD363A65-0951-4436-BB83-2ECAFD397BE4}" type="presParOf" srcId="{A73D5417-3067-4099-8D9C-1FC736B17FB2}" destId="{B2CF30DF-9199-4320-A6B4-52DBDE27D05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12C912-0D12-4666-B408-05CCE2BFB785}" type="doc">
      <dgm:prSet loTypeId="urn:microsoft.com/office/officeart/2016/7/layout/RepeatingBendingProcessNew" loCatId="process" qsTypeId="urn:microsoft.com/office/officeart/2005/8/quickstyle/simple2" qsCatId="simple" csTypeId="urn:microsoft.com/office/officeart/2005/8/colors/accent3_2" csCatId="accent3"/>
      <dgm:spPr/>
      <dgm:t>
        <a:bodyPr/>
        <a:lstStyle/>
        <a:p>
          <a:endParaRPr lang="en-US"/>
        </a:p>
      </dgm:t>
    </dgm:pt>
    <dgm:pt modelId="{4F18F2B6-24E6-4D95-8D1A-4DB93A19B113}">
      <dgm:prSet/>
      <dgm:spPr/>
      <dgm:t>
        <a:bodyPr/>
        <a:lstStyle/>
        <a:p>
          <a:r>
            <a:rPr lang="tr-TR"/>
            <a:t>Bilim, sanat, meslek ve işkolu gibi özel alanlarda belirli bir anlama ve kavrama sahip olan sözcüklere “terim” denir. </a:t>
          </a:r>
          <a:endParaRPr lang="en-US"/>
        </a:p>
      </dgm:t>
    </dgm:pt>
    <dgm:pt modelId="{034A289B-13BC-4696-A1C4-E7E9E7E85427}" type="parTrans" cxnId="{EA1DC9CA-2B8C-4902-986C-0EEC0DB46053}">
      <dgm:prSet/>
      <dgm:spPr/>
      <dgm:t>
        <a:bodyPr/>
        <a:lstStyle/>
        <a:p>
          <a:endParaRPr lang="en-US"/>
        </a:p>
      </dgm:t>
    </dgm:pt>
    <dgm:pt modelId="{4FE36CB7-4DA8-49A9-8F1E-D7A1DECFAF5C}" type="sibTrans" cxnId="{EA1DC9CA-2B8C-4902-986C-0EEC0DB46053}">
      <dgm:prSet/>
      <dgm:spPr/>
      <dgm:t>
        <a:bodyPr/>
        <a:lstStyle/>
        <a:p>
          <a:endParaRPr lang="en-US"/>
        </a:p>
      </dgm:t>
    </dgm:pt>
    <dgm:pt modelId="{4D8E1488-AECC-44CE-9CA6-D4C5E0F0EBA4}">
      <dgm:prSet/>
      <dgm:spPr/>
      <dgm:t>
        <a:bodyPr/>
        <a:lstStyle/>
        <a:p>
          <a:r>
            <a:rPr lang="tr-TR"/>
            <a:t>Bu terimler ulusal ya da uluslar arası düzeyde; bilim, sanat, meslek ve işkolu çalışanları tarafından kullanılırlar. </a:t>
          </a:r>
          <a:endParaRPr lang="en-US"/>
        </a:p>
      </dgm:t>
    </dgm:pt>
    <dgm:pt modelId="{3F8B9DB9-8E33-44B3-B202-422933F73437}" type="parTrans" cxnId="{620270C3-4018-4B97-AFC6-3CDAC52BFCF6}">
      <dgm:prSet/>
      <dgm:spPr/>
      <dgm:t>
        <a:bodyPr/>
        <a:lstStyle/>
        <a:p>
          <a:endParaRPr lang="en-US"/>
        </a:p>
      </dgm:t>
    </dgm:pt>
    <dgm:pt modelId="{C0FC1245-78C9-4CFF-892C-57CB6740F1A1}" type="sibTrans" cxnId="{620270C3-4018-4B97-AFC6-3CDAC52BFCF6}">
      <dgm:prSet/>
      <dgm:spPr/>
      <dgm:t>
        <a:bodyPr/>
        <a:lstStyle/>
        <a:p>
          <a:endParaRPr lang="en-US"/>
        </a:p>
      </dgm:t>
    </dgm:pt>
    <dgm:pt modelId="{50124D49-12F9-4996-9C42-63A8691E1356}">
      <dgm:prSet/>
      <dgm:spPr/>
      <dgm:t>
        <a:bodyPr/>
        <a:lstStyle/>
        <a:p>
          <a:r>
            <a:rPr lang="tr-TR"/>
            <a:t>Zaman içinde bilim ve teknolojideki değişimlere paralel olarak terim sayısı da artmaktadır. </a:t>
          </a:r>
          <a:endParaRPr lang="en-US"/>
        </a:p>
      </dgm:t>
    </dgm:pt>
    <dgm:pt modelId="{0B8EAFAA-2EE6-4D0D-BA69-E562A1C27FB5}" type="parTrans" cxnId="{C3C50EC8-5934-41A2-9092-EB151752F38E}">
      <dgm:prSet/>
      <dgm:spPr/>
      <dgm:t>
        <a:bodyPr/>
        <a:lstStyle/>
        <a:p>
          <a:endParaRPr lang="en-US"/>
        </a:p>
      </dgm:t>
    </dgm:pt>
    <dgm:pt modelId="{B282C4C6-33D5-4EFC-8D9C-6793A93EC77E}" type="sibTrans" cxnId="{C3C50EC8-5934-41A2-9092-EB151752F38E}">
      <dgm:prSet/>
      <dgm:spPr/>
      <dgm:t>
        <a:bodyPr/>
        <a:lstStyle/>
        <a:p>
          <a:endParaRPr lang="en-US"/>
        </a:p>
      </dgm:t>
    </dgm:pt>
    <dgm:pt modelId="{E7A65A68-3C80-46A4-B759-4C6F38C61788}">
      <dgm:prSet/>
      <dgm:spPr/>
      <dgm:t>
        <a:bodyPr/>
        <a:lstStyle/>
        <a:p>
          <a:r>
            <a:rPr lang="tr-TR"/>
            <a:t>Terimleşen sözcük, tek anlamlıdır; anlamları kişiden kişiye değişmez. </a:t>
          </a:r>
          <a:endParaRPr lang="en-US"/>
        </a:p>
      </dgm:t>
    </dgm:pt>
    <dgm:pt modelId="{6486FBC1-6F5A-4425-A6BD-83449D4D941E}" type="parTrans" cxnId="{68425755-31E2-4BAC-A349-CC53970CC406}">
      <dgm:prSet/>
      <dgm:spPr/>
      <dgm:t>
        <a:bodyPr/>
        <a:lstStyle/>
        <a:p>
          <a:endParaRPr lang="en-US"/>
        </a:p>
      </dgm:t>
    </dgm:pt>
    <dgm:pt modelId="{7E3A3526-CD42-40A6-9868-E374E0DCFB1D}" type="sibTrans" cxnId="{68425755-31E2-4BAC-A349-CC53970CC406}">
      <dgm:prSet/>
      <dgm:spPr/>
      <dgm:t>
        <a:bodyPr/>
        <a:lstStyle/>
        <a:p>
          <a:endParaRPr lang="en-US"/>
        </a:p>
      </dgm:t>
    </dgm:pt>
    <dgm:pt modelId="{C368D7A6-6E47-4BE1-8566-0B14D75BB284}">
      <dgm:prSet/>
      <dgm:spPr/>
      <dgm:t>
        <a:bodyPr/>
        <a:lstStyle/>
        <a:p>
          <a:r>
            <a:rPr lang="tr-TR"/>
            <a:t>Terim ile karşıladığı kavramın sınırları çizilmiştir. </a:t>
          </a:r>
          <a:endParaRPr lang="en-US"/>
        </a:p>
      </dgm:t>
    </dgm:pt>
    <dgm:pt modelId="{6C5964F5-87D8-44E6-AD8A-1AF72D6EBFE5}" type="parTrans" cxnId="{2740F1C0-0E0B-4386-9EC1-E304D9DCC4F6}">
      <dgm:prSet/>
      <dgm:spPr/>
      <dgm:t>
        <a:bodyPr/>
        <a:lstStyle/>
        <a:p>
          <a:endParaRPr lang="en-US"/>
        </a:p>
      </dgm:t>
    </dgm:pt>
    <dgm:pt modelId="{A674B5A0-E709-4120-9752-22C47E581A98}" type="sibTrans" cxnId="{2740F1C0-0E0B-4386-9EC1-E304D9DCC4F6}">
      <dgm:prSet/>
      <dgm:spPr/>
      <dgm:t>
        <a:bodyPr/>
        <a:lstStyle/>
        <a:p>
          <a:endParaRPr lang="en-US"/>
        </a:p>
      </dgm:t>
    </dgm:pt>
    <dgm:pt modelId="{E8B7F700-4C7A-4CC6-8FDA-E2EEB9B3A36A}">
      <dgm:prSet/>
      <dgm:spPr/>
      <dgm:t>
        <a:bodyPr/>
        <a:lstStyle/>
        <a:p>
          <a:r>
            <a:rPr lang="tr-TR"/>
            <a:t>Terimlerle uğraşan bilim dalına Terminoloji bilim dalı denir.</a:t>
          </a:r>
          <a:endParaRPr lang="en-US"/>
        </a:p>
      </dgm:t>
    </dgm:pt>
    <dgm:pt modelId="{1CFB2EF2-1369-4AD1-85A8-0E5D7F26C5E6}" type="parTrans" cxnId="{5438A578-2C48-4710-BB9F-4167F57B363B}">
      <dgm:prSet/>
      <dgm:spPr/>
      <dgm:t>
        <a:bodyPr/>
        <a:lstStyle/>
        <a:p>
          <a:endParaRPr lang="en-US"/>
        </a:p>
      </dgm:t>
    </dgm:pt>
    <dgm:pt modelId="{0FDE896C-7D39-4D98-BAA9-7A76E69FA73F}" type="sibTrans" cxnId="{5438A578-2C48-4710-BB9F-4167F57B363B}">
      <dgm:prSet/>
      <dgm:spPr/>
      <dgm:t>
        <a:bodyPr/>
        <a:lstStyle/>
        <a:p>
          <a:endParaRPr lang="en-US"/>
        </a:p>
      </dgm:t>
    </dgm:pt>
    <dgm:pt modelId="{BC9A5430-5580-43A6-B992-193994155325}" type="pres">
      <dgm:prSet presAssocID="{1C12C912-0D12-4666-B408-05CCE2BFB785}" presName="Name0" presStyleCnt="0">
        <dgm:presLayoutVars>
          <dgm:dir/>
          <dgm:resizeHandles val="exact"/>
        </dgm:presLayoutVars>
      </dgm:prSet>
      <dgm:spPr/>
    </dgm:pt>
    <dgm:pt modelId="{2CA413D4-AD82-461B-82CB-78867866D09B}" type="pres">
      <dgm:prSet presAssocID="{4F18F2B6-24E6-4D95-8D1A-4DB93A19B113}" presName="node" presStyleLbl="node1" presStyleIdx="0" presStyleCnt="6">
        <dgm:presLayoutVars>
          <dgm:bulletEnabled val="1"/>
        </dgm:presLayoutVars>
      </dgm:prSet>
      <dgm:spPr/>
    </dgm:pt>
    <dgm:pt modelId="{09E961BA-1D43-45AC-AE7A-7C5362ACA949}" type="pres">
      <dgm:prSet presAssocID="{4FE36CB7-4DA8-49A9-8F1E-D7A1DECFAF5C}" presName="sibTrans" presStyleLbl="sibTrans1D1" presStyleIdx="0" presStyleCnt="5"/>
      <dgm:spPr/>
    </dgm:pt>
    <dgm:pt modelId="{9D38E550-6310-4E58-ADD1-5BEF39D46799}" type="pres">
      <dgm:prSet presAssocID="{4FE36CB7-4DA8-49A9-8F1E-D7A1DECFAF5C}" presName="connectorText" presStyleLbl="sibTrans1D1" presStyleIdx="0" presStyleCnt="5"/>
      <dgm:spPr/>
    </dgm:pt>
    <dgm:pt modelId="{4429A9C6-7237-480A-87E3-A5A148B38C28}" type="pres">
      <dgm:prSet presAssocID="{4D8E1488-AECC-44CE-9CA6-D4C5E0F0EBA4}" presName="node" presStyleLbl="node1" presStyleIdx="1" presStyleCnt="6">
        <dgm:presLayoutVars>
          <dgm:bulletEnabled val="1"/>
        </dgm:presLayoutVars>
      </dgm:prSet>
      <dgm:spPr/>
    </dgm:pt>
    <dgm:pt modelId="{000244B3-F714-489E-94A0-F7666130AF3D}" type="pres">
      <dgm:prSet presAssocID="{C0FC1245-78C9-4CFF-892C-57CB6740F1A1}" presName="sibTrans" presStyleLbl="sibTrans1D1" presStyleIdx="1" presStyleCnt="5"/>
      <dgm:spPr/>
    </dgm:pt>
    <dgm:pt modelId="{BB9A4EEB-F9C2-4B79-9F83-995118757776}" type="pres">
      <dgm:prSet presAssocID="{C0FC1245-78C9-4CFF-892C-57CB6740F1A1}" presName="connectorText" presStyleLbl="sibTrans1D1" presStyleIdx="1" presStyleCnt="5"/>
      <dgm:spPr/>
    </dgm:pt>
    <dgm:pt modelId="{3DD5FB8D-7444-417F-A052-25D2C9E03F52}" type="pres">
      <dgm:prSet presAssocID="{50124D49-12F9-4996-9C42-63A8691E1356}" presName="node" presStyleLbl="node1" presStyleIdx="2" presStyleCnt="6">
        <dgm:presLayoutVars>
          <dgm:bulletEnabled val="1"/>
        </dgm:presLayoutVars>
      </dgm:prSet>
      <dgm:spPr/>
    </dgm:pt>
    <dgm:pt modelId="{5577F487-EF3D-4075-9C03-AFE2263B046E}" type="pres">
      <dgm:prSet presAssocID="{B282C4C6-33D5-4EFC-8D9C-6793A93EC77E}" presName="sibTrans" presStyleLbl="sibTrans1D1" presStyleIdx="2" presStyleCnt="5"/>
      <dgm:spPr/>
    </dgm:pt>
    <dgm:pt modelId="{C6205DEA-11AC-4172-B888-D14F7B456D3A}" type="pres">
      <dgm:prSet presAssocID="{B282C4C6-33D5-4EFC-8D9C-6793A93EC77E}" presName="connectorText" presStyleLbl="sibTrans1D1" presStyleIdx="2" presStyleCnt="5"/>
      <dgm:spPr/>
    </dgm:pt>
    <dgm:pt modelId="{6D781668-7FA6-4C57-B8B7-29D6FFC3A71E}" type="pres">
      <dgm:prSet presAssocID="{E7A65A68-3C80-46A4-B759-4C6F38C61788}" presName="node" presStyleLbl="node1" presStyleIdx="3" presStyleCnt="6">
        <dgm:presLayoutVars>
          <dgm:bulletEnabled val="1"/>
        </dgm:presLayoutVars>
      </dgm:prSet>
      <dgm:spPr/>
    </dgm:pt>
    <dgm:pt modelId="{72C9FBED-CF76-4706-A983-17B9734E5A4E}" type="pres">
      <dgm:prSet presAssocID="{7E3A3526-CD42-40A6-9868-E374E0DCFB1D}" presName="sibTrans" presStyleLbl="sibTrans1D1" presStyleIdx="3" presStyleCnt="5"/>
      <dgm:spPr/>
    </dgm:pt>
    <dgm:pt modelId="{27272AFB-285F-4678-B1A6-B291E794E552}" type="pres">
      <dgm:prSet presAssocID="{7E3A3526-CD42-40A6-9868-E374E0DCFB1D}" presName="connectorText" presStyleLbl="sibTrans1D1" presStyleIdx="3" presStyleCnt="5"/>
      <dgm:spPr/>
    </dgm:pt>
    <dgm:pt modelId="{CDE9095E-89D7-436D-A060-93ABF12FE6F9}" type="pres">
      <dgm:prSet presAssocID="{C368D7A6-6E47-4BE1-8566-0B14D75BB284}" presName="node" presStyleLbl="node1" presStyleIdx="4" presStyleCnt="6">
        <dgm:presLayoutVars>
          <dgm:bulletEnabled val="1"/>
        </dgm:presLayoutVars>
      </dgm:prSet>
      <dgm:spPr/>
    </dgm:pt>
    <dgm:pt modelId="{944D3276-F930-42AD-A83C-521525EF7E05}" type="pres">
      <dgm:prSet presAssocID="{A674B5A0-E709-4120-9752-22C47E581A98}" presName="sibTrans" presStyleLbl="sibTrans1D1" presStyleIdx="4" presStyleCnt="5"/>
      <dgm:spPr/>
    </dgm:pt>
    <dgm:pt modelId="{41EDF801-17D1-4CAE-8A3B-35093249A5E2}" type="pres">
      <dgm:prSet presAssocID="{A674B5A0-E709-4120-9752-22C47E581A98}" presName="connectorText" presStyleLbl="sibTrans1D1" presStyleIdx="4" presStyleCnt="5"/>
      <dgm:spPr/>
    </dgm:pt>
    <dgm:pt modelId="{90074927-F19E-418D-9773-97A2586C2F5E}" type="pres">
      <dgm:prSet presAssocID="{E8B7F700-4C7A-4CC6-8FDA-E2EEB9B3A36A}" presName="node" presStyleLbl="node1" presStyleIdx="5" presStyleCnt="6">
        <dgm:presLayoutVars>
          <dgm:bulletEnabled val="1"/>
        </dgm:presLayoutVars>
      </dgm:prSet>
      <dgm:spPr/>
    </dgm:pt>
  </dgm:ptLst>
  <dgm:cxnLst>
    <dgm:cxn modelId="{6632DC01-6606-4D38-8CE4-65F6EEA539AF}" type="presOf" srcId="{C0FC1245-78C9-4CFF-892C-57CB6740F1A1}" destId="{000244B3-F714-489E-94A0-F7666130AF3D}" srcOrd="0" destOrd="0" presId="urn:microsoft.com/office/officeart/2016/7/layout/RepeatingBendingProcessNew"/>
    <dgm:cxn modelId="{63586212-2E04-40AF-83EF-D6D425F9D4A6}" type="presOf" srcId="{A674B5A0-E709-4120-9752-22C47E581A98}" destId="{944D3276-F930-42AD-A83C-521525EF7E05}" srcOrd="0" destOrd="0" presId="urn:microsoft.com/office/officeart/2016/7/layout/RepeatingBendingProcessNew"/>
    <dgm:cxn modelId="{4383CE1B-B75D-48A3-BE31-2E1D79C4879F}" type="presOf" srcId="{4FE36CB7-4DA8-49A9-8F1E-D7A1DECFAF5C}" destId="{09E961BA-1D43-45AC-AE7A-7C5362ACA949}" srcOrd="0" destOrd="0" presId="urn:microsoft.com/office/officeart/2016/7/layout/RepeatingBendingProcessNew"/>
    <dgm:cxn modelId="{A9DF2567-8772-413A-BD80-2355529C99A8}" type="presOf" srcId="{E8B7F700-4C7A-4CC6-8FDA-E2EEB9B3A36A}" destId="{90074927-F19E-418D-9773-97A2586C2F5E}" srcOrd="0" destOrd="0" presId="urn:microsoft.com/office/officeart/2016/7/layout/RepeatingBendingProcessNew"/>
    <dgm:cxn modelId="{68425755-31E2-4BAC-A349-CC53970CC406}" srcId="{1C12C912-0D12-4666-B408-05CCE2BFB785}" destId="{E7A65A68-3C80-46A4-B759-4C6F38C61788}" srcOrd="3" destOrd="0" parTransId="{6486FBC1-6F5A-4425-A6BD-83449D4D941E}" sibTransId="{7E3A3526-CD42-40A6-9868-E374E0DCFB1D}"/>
    <dgm:cxn modelId="{5438A578-2C48-4710-BB9F-4167F57B363B}" srcId="{1C12C912-0D12-4666-B408-05CCE2BFB785}" destId="{E8B7F700-4C7A-4CC6-8FDA-E2EEB9B3A36A}" srcOrd="5" destOrd="0" parTransId="{1CFB2EF2-1369-4AD1-85A8-0E5D7F26C5E6}" sibTransId="{0FDE896C-7D39-4D98-BAA9-7A76E69FA73F}"/>
    <dgm:cxn modelId="{0228D57A-9284-4158-977D-7A7D51FD5D4A}" type="presOf" srcId="{4F18F2B6-24E6-4D95-8D1A-4DB93A19B113}" destId="{2CA413D4-AD82-461B-82CB-78867866D09B}" srcOrd="0" destOrd="0" presId="urn:microsoft.com/office/officeart/2016/7/layout/RepeatingBendingProcessNew"/>
    <dgm:cxn modelId="{9C196E83-589B-4BB8-AC2E-83296F551E5A}" type="presOf" srcId="{1C12C912-0D12-4666-B408-05CCE2BFB785}" destId="{BC9A5430-5580-43A6-B992-193994155325}" srcOrd="0" destOrd="0" presId="urn:microsoft.com/office/officeart/2016/7/layout/RepeatingBendingProcessNew"/>
    <dgm:cxn modelId="{E926798E-630A-4856-B58E-011BD904B715}" type="presOf" srcId="{50124D49-12F9-4996-9C42-63A8691E1356}" destId="{3DD5FB8D-7444-417F-A052-25D2C9E03F52}" srcOrd="0" destOrd="0" presId="urn:microsoft.com/office/officeart/2016/7/layout/RepeatingBendingProcessNew"/>
    <dgm:cxn modelId="{9C533E95-59B9-4738-B712-0B519AE96667}" type="presOf" srcId="{B282C4C6-33D5-4EFC-8D9C-6793A93EC77E}" destId="{5577F487-EF3D-4075-9C03-AFE2263B046E}" srcOrd="0" destOrd="0" presId="urn:microsoft.com/office/officeart/2016/7/layout/RepeatingBendingProcessNew"/>
    <dgm:cxn modelId="{3CDC3AA6-ABA6-4919-AE50-130803905AD4}" type="presOf" srcId="{C0FC1245-78C9-4CFF-892C-57CB6740F1A1}" destId="{BB9A4EEB-F9C2-4B79-9F83-995118757776}" srcOrd="1" destOrd="0" presId="urn:microsoft.com/office/officeart/2016/7/layout/RepeatingBendingProcessNew"/>
    <dgm:cxn modelId="{854C7EA7-B73B-42D7-AD4A-AA8FFF52BF4B}" type="presOf" srcId="{E7A65A68-3C80-46A4-B759-4C6F38C61788}" destId="{6D781668-7FA6-4C57-B8B7-29D6FFC3A71E}" srcOrd="0" destOrd="0" presId="urn:microsoft.com/office/officeart/2016/7/layout/RepeatingBendingProcessNew"/>
    <dgm:cxn modelId="{CA7CB3B7-B62A-44C2-8DD5-CF15730B7565}" type="presOf" srcId="{7E3A3526-CD42-40A6-9868-E374E0DCFB1D}" destId="{72C9FBED-CF76-4706-A983-17B9734E5A4E}" srcOrd="0" destOrd="0" presId="urn:microsoft.com/office/officeart/2016/7/layout/RepeatingBendingProcessNew"/>
    <dgm:cxn modelId="{2740F1C0-0E0B-4386-9EC1-E304D9DCC4F6}" srcId="{1C12C912-0D12-4666-B408-05CCE2BFB785}" destId="{C368D7A6-6E47-4BE1-8566-0B14D75BB284}" srcOrd="4" destOrd="0" parTransId="{6C5964F5-87D8-44E6-AD8A-1AF72D6EBFE5}" sibTransId="{A674B5A0-E709-4120-9752-22C47E581A98}"/>
    <dgm:cxn modelId="{5BDA9CC2-B3E1-4EBB-AF7B-D38FCF393D16}" type="presOf" srcId="{A674B5A0-E709-4120-9752-22C47E581A98}" destId="{41EDF801-17D1-4CAE-8A3B-35093249A5E2}" srcOrd="1" destOrd="0" presId="urn:microsoft.com/office/officeart/2016/7/layout/RepeatingBendingProcessNew"/>
    <dgm:cxn modelId="{620270C3-4018-4B97-AFC6-3CDAC52BFCF6}" srcId="{1C12C912-0D12-4666-B408-05CCE2BFB785}" destId="{4D8E1488-AECC-44CE-9CA6-D4C5E0F0EBA4}" srcOrd="1" destOrd="0" parTransId="{3F8B9DB9-8E33-44B3-B202-422933F73437}" sibTransId="{C0FC1245-78C9-4CFF-892C-57CB6740F1A1}"/>
    <dgm:cxn modelId="{ED65C4C5-1A0F-4A99-AE73-146A034F4FCA}" type="presOf" srcId="{4D8E1488-AECC-44CE-9CA6-D4C5E0F0EBA4}" destId="{4429A9C6-7237-480A-87E3-A5A148B38C28}" srcOrd="0" destOrd="0" presId="urn:microsoft.com/office/officeart/2016/7/layout/RepeatingBendingProcessNew"/>
    <dgm:cxn modelId="{C3C50EC8-5934-41A2-9092-EB151752F38E}" srcId="{1C12C912-0D12-4666-B408-05CCE2BFB785}" destId="{50124D49-12F9-4996-9C42-63A8691E1356}" srcOrd="2" destOrd="0" parTransId="{0B8EAFAA-2EE6-4D0D-BA69-E562A1C27FB5}" sibTransId="{B282C4C6-33D5-4EFC-8D9C-6793A93EC77E}"/>
    <dgm:cxn modelId="{EA1DC9CA-2B8C-4902-986C-0EEC0DB46053}" srcId="{1C12C912-0D12-4666-B408-05CCE2BFB785}" destId="{4F18F2B6-24E6-4D95-8D1A-4DB93A19B113}" srcOrd="0" destOrd="0" parTransId="{034A289B-13BC-4696-A1C4-E7E9E7E85427}" sibTransId="{4FE36CB7-4DA8-49A9-8F1E-D7A1DECFAF5C}"/>
    <dgm:cxn modelId="{6CB09DE2-9F99-44FF-9A4B-E8AEA8F9064B}" type="presOf" srcId="{7E3A3526-CD42-40A6-9868-E374E0DCFB1D}" destId="{27272AFB-285F-4678-B1A6-B291E794E552}" srcOrd="1" destOrd="0" presId="urn:microsoft.com/office/officeart/2016/7/layout/RepeatingBendingProcessNew"/>
    <dgm:cxn modelId="{0C598FEE-26DB-480F-922E-136DC2524644}" type="presOf" srcId="{B282C4C6-33D5-4EFC-8D9C-6793A93EC77E}" destId="{C6205DEA-11AC-4172-B888-D14F7B456D3A}" srcOrd="1" destOrd="0" presId="urn:microsoft.com/office/officeart/2016/7/layout/RepeatingBendingProcessNew"/>
    <dgm:cxn modelId="{8468CDFD-42BB-4A4E-A4E9-01CB400628A8}" type="presOf" srcId="{4FE36CB7-4DA8-49A9-8F1E-D7A1DECFAF5C}" destId="{9D38E550-6310-4E58-ADD1-5BEF39D46799}" srcOrd="1" destOrd="0" presId="urn:microsoft.com/office/officeart/2016/7/layout/RepeatingBendingProcessNew"/>
    <dgm:cxn modelId="{406AAEFF-A959-451F-8703-AEC0029EC8B2}" type="presOf" srcId="{C368D7A6-6E47-4BE1-8566-0B14D75BB284}" destId="{CDE9095E-89D7-436D-A060-93ABF12FE6F9}" srcOrd="0" destOrd="0" presId="urn:microsoft.com/office/officeart/2016/7/layout/RepeatingBendingProcessNew"/>
    <dgm:cxn modelId="{45947928-E55F-4251-9EF1-524E4E67C1C1}" type="presParOf" srcId="{BC9A5430-5580-43A6-B992-193994155325}" destId="{2CA413D4-AD82-461B-82CB-78867866D09B}" srcOrd="0" destOrd="0" presId="urn:microsoft.com/office/officeart/2016/7/layout/RepeatingBendingProcessNew"/>
    <dgm:cxn modelId="{52B574D8-21F4-4FA4-A3DF-0ADA7BC16B91}" type="presParOf" srcId="{BC9A5430-5580-43A6-B992-193994155325}" destId="{09E961BA-1D43-45AC-AE7A-7C5362ACA949}" srcOrd="1" destOrd="0" presId="urn:microsoft.com/office/officeart/2016/7/layout/RepeatingBendingProcessNew"/>
    <dgm:cxn modelId="{D8CEE1EE-B308-4021-A5C0-53B38F53BEA8}" type="presParOf" srcId="{09E961BA-1D43-45AC-AE7A-7C5362ACA949}" destId="{9D38E550-6310-4E58-ADD1-5BEF39D46799}" srcOrd="0" destOrd="0" presId="urn:microsoft.com/office/officeart/2016/7/layout/RepeatingBendingProcessNew"/>
    <dgm:cxn modelId="{622D61A5-B5C9-4F16-9218-789CA9CB2A50}" type="presParOf" srcId="{BC9A5430-5580-43A6-B992-193994155325}" destId="{4429A9C6-7237-480A-87E3-A5A148B38C28}" srcOrd="2" destOrd="0" presId="urn:microsoft.com/office/officeart/2016/7/layout/RepeatingBendingProcessNew"/>
    <dgm:cxn modelId="{C4E5156F-716A-47A0-8796-A1A946D7934D}" type="presParOf" srcId="{BC9A5430-5580-43A6-B992-193994155325}" destId="{000244B3-F714-489E-94A0-F7666130AF3D}" srcOrd="3" destOrd="0" presId="urn:microsoft.com/office/officeart/2016/7/layout/RepeatingBendingProcessNew"/>
    <dgm:cxn modelId="{ECB5C37E-42AB-4D78-862C-C9CD9C6EFD54}" type="presParOf" srcId="{000244B3-F714-489E-94A0-F7666130AF3D}" destId="{BB9A4EEB-F9C2-4B79-9F83-995118757776}" srcOrd="0" destOrd="0" presId="urn:microsoft.com/office/officeart/2016/7/layout/RepeatingBendingProcessNew"/>
    <dgm:cxn modelId="{EB1E3FA7-7A54-4757-B8F9-1F607AAEA92E}" type="presParOf" srcId="{BC9A5430-5580-43A6-B992-193994155325}" destId="{3DD5FB8D-7444-417F-A052-25D2C9E03F52}" srcOrd="4" destOrd="0" presId="urn:microsoft.com/office/officeart/2016/7/layout/RepeatingBendingProcessNew"/>
    <dgm:cxn modelId="{0BD5414C-6839-4994-B0C3-66DB8F3651D1}" type="presParOf" srcId="{BC9A5430-5580-43A6-B992-193994155325}" destId="{5577F487-EF3D-4075-9C03-AFE2263B046E}" srcOrd="5" destOrd="0" presId="urn:microsoft.com/office/officeart/2016/7/layout/RepeatingBendingProcessNew"/>
    <dgm:cxn modelId="{44491610-C3C2-42D1-A395-D7209C35698C}" type="presParOf" srcId="{5577F487-EF3D-4075-9C03-AFE2263B046E}" destId="{C6205DEA-11AC-4172-B888-D14F7B456D3A}" srcOrd="0" destOrd="0" presId="urn:microsoft.com/office/officeart/2016/7/layout/RepeatingBendingProcessNew"/>
    <dgm:cxn modelId="{05C2F965-292C-43C0-B208-FB48EEB59536}" type="presParOf" srcId="{BC9A5430-5580-43A6-B992-193994155325}" destId="{6D781668-7FA6-4C57-B8B7-29D6FFC3A71E}" srcOrd="6" destOrd="0" presId="urn:microsoft.com/office/officeart/2016/7/layout/RepeatingBendingProcessNew"/>
    <dgm:cxn modelId="{B36530FC-1448-4448-A0BF-DEDA93C76F68}" type="presParOf" srcId="{BC9A5430-5580-43A6-B992-193994155325}" destId="{72C9FBED-CF76-4706-A983-17B9734E5A4E}" srcOrd="7" destOrd="0" presId="urn:microsoft.com/office/officeart/2016/7/layout/RepeatingBendingProcessNew"/>
    <dgm:cxn modelId="{D5943E1F-8539-4492-944F-15C0996DFAC1}" type="presParOf" srcId="{72C9FBED-CF76-4706-A983-17B9734E5A4E}" destId="{27272AFB-285F-4678-B1A6-B291E794E552}" srcOrd="0" destOrd="0" presId="urn:microsoft.com/office/officeart/2016/7/layout/RepeatingBendingProcessNew"/>
    <dgm:cxn modelId="{8F8B858E-9FE4-451F-8937-554F518CFA21}" type="presParOf" srcId="{BC9A5430-5580-43A6-B992-193994155325}" destId="{CDE9095E-89D7-436D-A060-93ABF12FE6F9}" srcOrd="8" destOrd="0" presId="urn:microsoft.com/office/officeart/2016/7/layout/RepeatingBendingProcessNew"/>
    <dgm:cxn modelId="{1E6AE591-774B-4861-89EC-D0892BA79587}" type="presParOf" srcId="{BC9A5430-5580-43A6-B992-193994155325}" destId="{944D3276-F930-42AD-A83C-521525EF7E05}" srcOrd="9" destOrd="0" presId="urn:microsoft.com/office/officeart/2016/7/layout/RepeatingBendingProcessNew"/>
    <dgm:cxn modelId="{0FDCAC79-B53D-4FDE-ADE4-BDAB22E3D3AA}" type="presParOf" srcId="{944D3276-F930-42AD-A83C-521525EF7E05}" destId="{41EDF801-17D1-4CAE-8A3B-35093249A5E2}" srcOrd="0" destOrd="0" presId="urn:microsoft.com/office/officeart/2016/7/layout/RepeatingBendingProcessNew"/>
    <dgm:cxn modelId="{4E0C01B1-140D-4A9E-9425-799A5D17B6D0}" type="presParOf" srcId="{BC9A5430-5580-43A6-B992-193994155325}" destId="{90074927-F19E-418D-9773-97A2586C2F5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2428EB-771E-4ED8-9AAA-0E51C4BE69D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B81BB4-8D21-49F0-A348-DCEA46600852}">
      <dgm:prSet/>
      <dgm:spPr/>
      <dgm:t>
        <a:bodyPr/>
        <a:lstStyle/>
        <a:p>
          <a:r>
            <a:rPr lang="tr-TR"/>
            <a:t>Terimleri inceleyen bilim dalıdır.</a:t>
          </a:r>
          <a:endParaRPr lang="en-US"/>
        </a:p>
      </dgm:t>
    </dgm:pt>
    <dgm:pt modelId="{058A2270-9C74-4177-AB64-5869932087BE}" type="parTrans" cxnId="{9864CB47-6AF0-4413-A6E3-C9F921AC0CA6}">
      <dgm:prSet/>
      <dgm:spPr/>
      <dgm:t>
        <a:bodyPr/>
        <a:lstStyle/>
        <a:p>
          <a:endParaRPr lang="en-US"/>
        </a:p>
      </dgm:t>
    </dgm:pt>
    <dgm:pt modelId="{C07EEE84-A1F8-4623-B737-44FA5F1C3215}" type="sibTrans" cxnId="{9864CB47-6AF0-4413-A6E3-C9F921AC0CA6}">
      <dgm:prSet/>
      <dgm:spPr/>
      <dgm:t>
        <a:bodyPr/>
        <a:lstStyle/>
        <a:p>
          <a:endParaRPr lang="en-US"/>
        </a:p>
      </dgm:t>
    </dgm:pt>
    <dgm:pt modelId="{0DA3595C-EDF1-4168-8B97-DCA492B0AE50}">
      <dgm:prSet/>
      <dgm:spPr/>
      <dgm:t>
        <a:bodyPr/>
        <a:lstStyle/>
        <a:p>
          <a:r>
            <a:rPr lang="tr-TR"/>
            <a:t>Terminoloji kelimesi Grek kökenlidir.</a:t>
          </a:r>
          <a:endParaRPr lang="en-US"/>
        </a:p>
      </dgm:t>
    </dgm:pt>
    <dgm:pt modelId="{153610D2-57F0-4A87-ABE1-DB9B78054624}" type="parTrans" cxnId="{CBAF2142-01ED-4735-B255-9E1D5803D7DF}">
      <dgm:prSet/>
      <dgm:spPr/>
      <dgm:t>
        <a:bodyPr/>
        <a:lstStyle/>
        <a:p>
          <a:endParaRPr lang="en-US"/>
        </a:p>
      </dgm:t>
    </dgm:pt>
    <dgm:pt modelId="{0C3B815D-6670-4273-B743-3C59D3DFB610}" type="sibTrans" cxnId="{CBAF2142-01ED-4735-B255-9E1D5803D7DF}">
      <dgm:prSet/>
      <dgm:spPr/>
      <dgm:t>
        <a:bodyPr/>
        <a:lstStyle/>
        <a:p>
          <a:endParaRPr lang="en-US"/>
        </a:p>
      </dgm:t>
    </dgm:pt>
    <dgm:pt modelId="{31A9F388-9C6E-408A-AF40-20651F42257F}">
      <dgm:prSet/>
      <dgm:spPr/>
      <dgm:t>
        <a:bodyPr/>
        <a:lstStyle/>
        <a:p>
          <a:r>
            <a:rPr lang="tr-TR" b="1"/>
            <a:t>Terminus + Logos (LOJİ)</a:t>
          </a:r>
          <a:endParaRPr lang="en-US"/>
        </a:p>
      </dgm:t>
    </dgm:pt>
    <dgm:pt modelId="{2BF69535-2326-4C06-85F3-FC7B66D5F602}" type="parTrans" cxnId="{BD2FC6E1-2D4B-4482-B3FE-654CD9746121}">
      <dgm:prSet/>
      <dgm:spPr/>
      <dgm:t>
        <a:bodyPr/>
        <a:lstStyle/>
        <a:p>
          <a:endParaRPr lang="en-US"/>
        </a:p>
      </dgm:t>
    </dgm:pt>
    <dgm:pt modelId="{95ABB9EC-BBEB-44B0-806B-B65B62CF16BA}" type="sibTrans" cxnId="{BD2FC6E1-2D4B-4482-B3FE-654CD9746121}">
      <dgm:prSet/>
      <dgm:spPr/>
      <dgm:t>
        <a:bodyPr/>
        <a:lstStyle/>
        <a:p>
          <a:endParaRPr lang="en-US"/>
        </a:p>
      </dgm:t>
    </dgm:pt>
    <dgm:pt modelId="{335BC169-0562-4AF7-B294-93A9B0D8E8AF}">
      <dgm:prSet/>
      <dgm:spPr/>
      <dgm:t>
        <a:bodyPr/>
        <a:lstStyle/>
        <a:p>
          <a:r>
            <a:rPr lang="tr-TR" b="1"/>
            <a:t>Terim + Bilim</a:t>
          </a:r>
          <a:endParaRPr lang="en-US"/>
        </a:p>
      </dgm:t>
    </dgm:pt>
    <dgm:pt modelId="{96E2D936-C9FA-4DCB-A185-9759D2ADB540}" type="parTrans" cxnId="{B0D70E0E-44A8-4728-AF5E-4EA79636FAC0}">
      <dgm:prSet/>
      <dgm:spPr/>
      <dgm:t>
        <a:bodyPr/>
        <a:lstStyle/>
        <a:p>
          <a:endParaRPr lang="en-US"/>
        </a:p>
      </dgm:t>
    </dgm:pt>
    <dgm:pt modelId="{0237D2ED-BD1E-439D-8ACE-4903DCB9BD64}" type="sibTrans" cxnId="{B0D70E0E-44A8-4728-AF5E-4EA79636FAC0}">
      <dgm:prSet/>
      <dgm:spPr/>
      <dgm:t>
        <a:bodyPr/>
        <a:lstStyle/>
        <a:p>
          <a:endParaRPr lang="en-US"/>
        </a:p>
      </dgm:t>
    </dgm:pt>
    <dgm:pt modelId="{9A8D3C44-AFC7-4BAF-8DD2-E177D0C3ABCA}">
      <dgm:prSet/>
      <dgm:spPr/>
      <dgm:t>
        <a:bodyPr/>
        <a:lstStyle/>
        <a:p>
          <a:r>
            <a:rPr lang="tr-TR"/>
            <a:t>Tıbbi terimler, Antik Yunan bilim ve fikir adamlarının uğraşıları dolayısıyla, Grekçe ve Latince kökenlidirler.</a:t>
          </a:r>
          <a:endParaRPr lang="en-US"/>
        </a:p>
      </dgm:t>
    </dgm:pt>
    <dgm:pt modelId="{3DB4B4E2-9603-42B2-BCA5-058B2BD9B6DA}" type="parTrans" cxnId="{69CFE165-7EFC-4B30-B0D4-834A5098099D}">
      <dgm:prSet/>
      <dgm:spPr/>
      <dgm:t>
        <a:bodyPr/>
        <a:lstStyle/>
        <a:p>
          <a:endParaRPr lang="en-US"/>
        </a:p>
      </dgm:t>
    </dgm:pt>
    <dgm:pt modelId="{CD3AF525-60A5-41F6-B712-D3087B7AE807}" type="sibTrans" cxnId="{69CFE165-7EFC-4B30-B0D4-834A5098099D}">
      <dgm:prSet/>
      <dgm:spPr/>
      <dgm:t>
        <a:bodyPr/>
        <a:lstStyle/>
        <a:p>
          <a:endParaRPr lang="en-US"/>
        </a:p>
      </dgm:t>
    </dgm:pt>
    <dgm:pt modelId="{09D0CAB0-F3FA-4897-A285-A511F9246517}">
      <dgm:prSet/>
      <dgm:spPr/>
      <dgm:t>
        <a:bodyPr/>
        <a:lstStyle/>
        <a:p>
          <a:r>
            <a:rPr lang="tr-TR"/>
            <a:t>Hippokrat, Aristo ve Vessalius’un etkileri büyüktür. </a:t>
          </a:r>
          <a:endParaRPr lang="en-US"/>
        </a:p>
      </dgm:t>
    </dgm:pt>
    <dgm:pt modelId="{F28460D8-EB87-4A07-BF50-5D430C001031}" type="parTrans" cxnId="{880DD58B-BC3B-414A-A991-1324ECC1908D}">
      <dgm:prSet/>
      <dgm:spPr/>
      <dgm:t>
        <a:bodyPr/>
        <a:lstStyle/>
        <a:p>
          <a:endParaRPr lang="en-US"/>
        </a:p>
      </dgm:t>
    </dgm:pt>
    <dgm:pt modelId="{889F6226-4975-4403-A791-C8758AE73398}" type="sibTrans" cxnId="{880DD58B-BC3B-414A-A991-1324ECC1908D}">
      <dgm:prSet/>
      <dgm:spPr/>
      <dgm:t>
        <a:bodyPr/>
        <a:lstStyle/>
        <a:p>
          <a:endParaRPr lang="en-US"/>
        </a:p>
      </dgm:t>
    </dgm:pt>
    <dgm:pt modelId="{380FD3D1-9EB4-41A2-A0CB-204DD4FB2F5E}">
      <dgm:prSet/>
      <dgm:spPr/>
      <dgm:t>
        <a:bodyPr/>
        <a:lstStyle/>
        <a:p>
          <a:r>
            <a:rPr lang="tr-TR"/>
            <a:t>Günümüzde İngilizce kelimeler de sıklıkla kullanılmaktadır.</a:t>
          </a:r>
          <a:endParaRPr lang="en-US"/>
        </a:p>
      </dgm:t>
    </dgm:pt>
    <dgm:pt modelId="{B68E246C-4F65-4DC6-9BF0-906A1AD9E792}" type="parTrans" cxnId="{0302B6BB-0AA5-4F57-9AB1-DA7138E010F2}">
      <dgm:prSet/>
      <dgm:spPr/>
      <dgm:t>
        <a:bodyPr/>
        <a:lstStyle/>
        <a:p>
          <a:endParaRPr lang="en-US"/>
        </a:p>
      </dgm:t>
    </dgm:pt>
    <dgm:pt modelId="{B1A996B3-2682-4BB7-B62C-387292C42477}" type="sibTrans" cxnId="{0302B6BB-0AA5-4F57-9AB1-DA7138E010F2}">
      <dgm:prSet/>
      <dgm:spPr/>
      <dgm:t>
        <a:bodyPr/>
        <a:lstStyle/>
        <a:p>
          <a:endParaRPr lang="en-US"/>
        </a:p>
      </dgm:t>
    </dgm:pt>
    <dgm:pt modelId="{7473FA78-BAC8-4E20-BC97-F4BED8EE27B1}" type="pres">
      <dgm:prSet presAssocID="{AB2428EB-771E-4ED8-9AAA-0E51C4BE69DE}" presName="root" presStyleCnt="0">
        <dgm:presLayoutVars>
          <dgm:dir/>
          <dgm:resizeHandles val="exact"/>
        </dgm:presLayoutVars>
      </dgm:prSet>
      <dgm:spPr/>
    </dgm:pt>
    <dgm:pt modelId="{17C701CA-ACA9-4ECC-AC61-E08069FF7D2F}" type="pres">
      <dgm:prSet presAssocID="{B9B81BB4-8D21-49F0-A348-DCEA46600852}" presName="compNode" presStyleCnt="0"/>
      <dgm:spPr/>
    </dgm:pt>
    <dgm:pt modelId="{3BF40941-D549-4664-B497-DEEA4ACB885B}" type="pres">
      <dgm:prSet presAssocID="{B9B81BB4-8D21-49F0-A348-DCEA46600852}" presName="bgRect" presStyleLbl="bgShp" presStyleIdx="0" presStyleCnt="7"/>
      <dgm:spPr/>
    </dgm:pt>
    <dgm:pt modelId="{A1DF17E9-B6A3-4EC0-9415-6755FAF645F5}" type="pres">
      <dgm:prSet presAssocID="{B9B81BB4-8D21-49F0-A348-DCEA4660085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 Kap"/>
        </a:ext>
      </dgm:extLst>
    </dgm:pt>
    <dgm:pt modelId="{518721D4-B723-4B72-A7FF-3EFE3D45A53A}" type="pres">
      <dgm:prSet presAssocID="{B9B81BB4-8D21-49F0-A348-DCEA46600852}" presName="spaceRect" presStyleCnt="0"/>
      <dgm:spPr/>
    </dgm:pt>
    <dgm:pt modelId="{7E1D8708-658F-428C-8B85-2A5330F17A91}" type="pres">
      <dgm:prSet presAssocID="{B9B81BB4-8D21-49F0-A348-DCEA46600852}" presName="parTx" presStyleLbl="revTx" presStyleIdx="0" presStyleCnt="7">
        <dgm:presLayoutVars>
          <dgm:chMax val="0"/>
          <dgm:chPref val="0"/>
        </dgm:presLayoutVars>
      </dgm:prSet>
      <dgm:spPr/>
    </dgm:pt>
    <dgm:pt modelId="{EFCC80EB-48B6-4EF1-B541-7BAACD29BE8E}" type="pres">
      <dgm:prSet presAssocID="{C07EEE84-A1F8-4623-B737-44FA5F1C3215}" presName="sibTrans" presStyleCnt="0"/>
      <dgm:spPr/>
    </dgm:pt>
    <dgm:pt modelId="{C723A7B9-4597-4005-A522-7F5CC7F02EE4}" type="pres">
      <dgm:prSet presAssocID="{0DA3595C-EDF1-4168-8B97-DCA492B0AE50}" presName="compNode" presStyleCnt="0"/>
      <dgm:spPr/>
    </dgm:pt>
    <dgm:pt modelId="{D3FE3398-5444-4B6E-A014-D7F0D7C957AC}" type="pres">
      <dgm:prSet presAssocID="{0DA3595C-EDF1-4168-8B97-DCA492B0AE50}" presName="bgRect" presStyleLbl="bgShp" presStyleIdx="1" presStyleCnt="7"/>
      <dgm:spPr/>
    </dgm:pt>
    <dgm:pt modelId="{6D9E230D-C521-4A29-903D-55C7EC12875F}" type="pres">
      <dgm:prSet presAssocID="{0DA3595C-EDF1-4168-8B97-DCA492B0AE5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lt Yazı"/>
        </a:ext>
      </dgm:extLst>
    </dgm:pt>
    <dgm:pt modelId="{F8CE324B-DC51-453C-804C-00EA6F9D929B}" type="pres">
      <dgm:prSet presAssocID="{0DA3595C-EDF1-4168-8B97-DCA492B0AE50}" presName="spaceRect" presStyleCnt="0"/>
      <dgm:spPr/>
    </dgm:pt>
    <dgm:pt modelId="{33F1D22E-222C-46E9-B39D-5EB35D9DB8BB}" type="pres">
      <dgm:prSet presAssocID="{0DA3595C-EDF1-4168-8B97-DCA492B0AE50}" presName="parTx" presStyleLbl="revTx" presStyleIdx="1" presStyleCnt="7">
        <dgm:presLayoutVars>
          <dgm:chMax val="0"/>
          <dgm:chPref val="0"/>
        </dgm:presLayoutVars>
      </dgm:prSet>
      <dgm:spPr/>
    </dgm:pt>
    <dgm:pt modelId="{CED5811F-4F65-4F13-937A-A89C9E345729}" type="pres">
      <dgm:prSet presAssocID="{0C3B815D-6670-4273-B743-3C59D3DFB610}" presName="sibTrans" presStyleCnt="0"/>
      <dgm:spPr/>
    </dgm:pt>
    <dgm:pt modelId="{B97CF725-DCC5-40EC-B82E-F6422C164D0D}" type="pres">
      <dgm:prSet presAssocID="{31A9F388-9C6E-408A-AF40-20651F42257F}" presName="compNode" presStyleCnt="0"/>
      <dgm:spPr/>
    </dgm:pt>
    <dgm:pt modelId="{B4133CCF-7BA2-4F85-A218-51F56C4166E5}" type="pres">
      <dgm:prSet presAssocID="{31A9F388-9C6E-408A-AF40-20651F42257F}" presName="bgRect" presStyleLbl="bgShp" presStyleIdx="2" presStyleCnt="7"/>
      <dgm:spPr/>
    </dgm:pt>
    <dgm:pt modelId="{3C7DCFFB-A869-4453-8DF9-500DEA3CE93E}" type="pres">
      <dgm:prSet presAssocID="{31A9F388-9C6E-408A-AF40-20651F42257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ıknatıs"/>
        </a:ext>
      </dgm:extLst>
    </dgm:pt>
    <dgm:pt modelId="{3F4D52AE-82B5-4219-8FDC-0DB9D6D56771}" type="pres">
      <dgm:prSet presAssocID="{31A9F388-9C6E-408A-AF40-20651F42257F}" presName="spaceRect" presStyleCnt="0"/>
      <dgm:spPr/>
    </dgm:pt>
    <dgm:pt modelId="{A5C8F823-E6C6-4430-8F19-24241C0C7E65}" type="pres">
      <dgm:prSet presAssocID="{31A9F388-9C6E-408A-AF40-20651F42257F}" presName="parTx" presStyleLbl="revTx" presStyleIdx="2" presStyleCnt="7">
        <dgm:presLayoutVars>
          <dgm:chMax val="0"/>
          <dgm:chPref val="0"/>
        </dgm:presLayoutVars>
      </dgm:prSet>
      <dgm:spPr/>
    </dgm:pt>
    <dgm:pt modelId="{8706404E-FEA4-4DB4-9DD3-EF489A7E00CC}" type="pres">
      <dgm:prSet presAssocID="{95ABB9EC-BBEB-44B0-806B-B65B62CF16BA}" presName="sibTrans" presStyleCnt="0"/>
      <dgm:spPr/>
    </dgm:pt>
    <dgm:pt modelId="{870D887E-EEC5-4F6B-BA49-D73C33D388EE}" type="pres">
      <dgm:prSet presAssocID="{335BC169-0562-4AF7-B294-93A9B0D8E8AF}" presName="compNode" presStyleCnt="0"/>
      <dgm:spPr/>
    </dgm:pt>
    <dgm:pt modelId="{BA9962BD-7906-444B-800A-212583F3405E}" type="pres">
      <dgm:prSet presAssocID="{335BC169-0562-4AF7-B294-93A9B0D8E8AF}" presName="bgRect" presStyleLbl="bgShp" presStyleIdx="3" presStyleCnt="7"/>
      <dgm:spPr/>
    </dgm:pt>
    <dgm:pt modelId="{747E22DC-4257-453D-AF31-F3C8EAC46D0D}" type="pres">
      <dgm:prSet presAssocID="{335BC169-0562-4AF7-B294-93A9B0D8E8A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tom"/>
        </a:ext>
      </dgm:extLst>
    </dgm:pt>
    <dgm:pt modelId="{718F4047-BA6A-4109-B76F-DD680A73FCF9}" type="pres">
      <dgm:prSet presAssocID="{335BC169-0562-4AF7-B294-93A9B0D8E8AF}" presName="spaceRect" presStyleCnt="0"/>
      <dgm:spPr/>
    </dgm:pt>
    <dgm:pt modelId="{EAFE8114-D698-4414-ABF9-C06907A62F37}" type="pres">
      <dgm:prSet presAssocID="{335BC169-0562-4AF7-B294-93A9B0D8E8AF}" presName="parTx" presStyleLbl="revTx" presStyleIdx="3" presStyleCnt="7">
        <dgm:presLayoutVars>
          <dgm:chMax val="0"/>
          <dgm:chPref val="0"/>
        </dgm:presLayoutVars>
      </dgm:prSet>
      <dgm:spPr/>
    </dgm:pt>
    <dgm:pt modelId="{A4AFD575-5AF1-47A2-8936-B10BA4E3C4C2}" type="pres">
      <dgm:prSet presAssocID="{0237D2ED-BD1E-439D-8ACE-4903DCB9BD64}" presName="sibTrans" presStyleCnt="0"/>
      <dgm:spPr/>
    </dgm:pt>
    <dgm:pt modelId="{DFDD97AA-A362-40C5-9A03-633F45E885BB}" type="pres">
      <dgm:prSet presAssocID="{9A8D3C44-AFC7-4BAF-8DD2-E177D0C3ABCA}" presName="compNode" presStyleCnt="0"/>
      <dgm:spPr/>
    </dgm:pt>
    <dgm:pt modelId="{AC56966E-2A3B-4D47-9958-F3F15EC8A838}" type="pres">
      <dgm:prSet presAssocID="{9A8D3C44-AFC7-4BAF-8DD2-E177D0C3ABCA}" presName="bgRect" presStyleLbl="bgShp" presStyleIdx="4" presStyleCnt="7"/>
      <dgm:spPr/>
    </dgm:pt>
    <dgm:pt modelId="{AADA880E-DAA5-40CE-BCF9-9DA8D50A4552}" type="pres">
      <dgm:prSet presAssocID="{9A8D3C44-AFC7-4BAF-8DD2-E177D0C3AB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stane"/>
        </a:ext>
      </dgm:extLst>
    </dgm:pt>
    <dgm:pt modelId="{CEBFB4A1-1D04-453D-8EE3-795898C9EFD9}" type="pres">
      <dgm:prSet presAssocID="{9A8D3C44-AFC7-4BAF-8DD2-E177D0C3ABCA}" presName="spaceRect" presStyleCnt="0"/>
      <dgm:spPr/>
    </dgm:pt>
    <dgm:pt modelId="{BA818428-4CFE-46C6-BE41-ED8585C91AF2}" type="pres">
      <dgm:prSet presAssocID="{9A8D3C44-AFC7-4BAF-8DD2-E177D0C3ABCA}" presName="parTx" presStyleLbl="revTx" presStyleIdx="4" presStyleCnt="7">
        <dgm:presLayoutVars>
          <dgm:chMax val="0"/>
          <dgm:chPref val="0"/>
        </dgm:presLayoutVars>
      </dgm:prSet>
      <dgm:spPr/>
    </dgm:pt>
    <dgm:pt modelId="{2411D7E3-A805-42AA-9055-BF71259ADEBE}" type="pres">
      <dgm:prSet presAssocID="{CD3AF525-60A5-41F6-B712-D3087B7AE807}" presName="sibTrans" presStyleCnt="0"/>
      <dgm:spPr/>
    </dgm:pt>
    <dgm:pt modelId="{BCEBF09B-5F92-4736-9DCF-A3B265A09B43}" type="pres">
      <dgm:prSet presAssocID="{09D0CAB0-F3FA-4897-A285-A511F9246517}" presName="compNode" presStyleCnt="0"/>
      <dgm:spPr/>
    </dgm:pt>
    <dgm:pt modelId="{E16EB817-BE1D-4C7A-A2A5-C5B1F5A32C11}" type="pres">
      <dgm:prSet presAssocID="{09D0CAB0-F3FA-4897-A285-A511F9246517}" presName="bgRect" presStyleLbl="bgShp" presStyleIdx="5" presStyleCnt="7"/>
      <dgm:spPr/>
    </dgm:pt>
    <dgm:pt modelId="{6909DB22-CAF6-4AD3-BA0E-2B641F7AA310}" type="pres">
      <dgm:prSet presAssocID="{09D0CAB0-F3FA-4897-A285-A511F924651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orular"/>
        </a:ext>
      </dgm:extLst>
    </dgm:pt>
    <dgm:pt modelId="{69971FCB-F420-408B-AE37-18DF73DF5B16}" type="pres">
      <dgm:prSet presAssocID="{09D0CAB0-F3FA-4897-A285-A511F9246517}" presName="spaceRect" presStyleCnt="0"/>
      <dgm:spPr/>
    </dgm:pt>
    <dgm:pt modelId="{F85F9E38-9F55-4FB1-83E5-94D94B8E3B33}" type="pres">
      <dgm:prSet presAssocID="{09D0CAB0-F3FA-4897-A285-A511F9246517}" presName="parTx" presStyleLbl="revTx" presStyleIdx="5" presStyleCnt="7">
        <dgm:presLayoutVars>
          <dgm:chMax val="0"/>
          <dgm:chPref val="0"/>
        </dgm:presLayoutVars>
      </dgm:prSet>
      <dgm:spPr/>
    </dgm:pt>
    <dgm:pt modelId="{64A06432-7EAE-4F40-B12C-0712B5F6E975}" type="pres">
      <dgm:prSet presAssocID="{889F6226-4975-4403-A791-C8758AE73398}" presName="sibTrans" presStyleCnt="0"/>
      <dgm:spPr/>
    </dgm:pt>
    <dgm:pt modelId="{C3985D50-717A-4450-AF23-528BE66FCAA4}" type="pres">
      <dgm:prSet presAssocID="{380FD3D1-9EB4-41A2-A0CB-204DD4FB2F5E}" presName="compNode" presStyleCnt="0"/>
      <dgm:spPr/>
    </dgm:pt>
    <dgm:pt modelId="{D9B06D7B-6968-484C-A3FA-E3E0C2794366}" type="pres">
      <dgm:prSet presAssocID="{380FD3D1-9EB4-41A2-A0CB-204DD4FB2F5E}" presName="bgRect" presStyleLbl="bgShp" presStyleIdx="6" presStyleCnt="7"/>
      <dgm:spPr/>
    </dgm:pt>
    <dgm:pt modelId="{399C3F43-5783-45E8-8E47-F02C5AA4784E}" type="pres">
      <dgm:prSet presAssocID="{380FD3D1-9EB4-41A2-A0CB-204DD4FB2F5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ohbet"/>
        </a:ext>
      </dgm:extLst>
    </dgm:pt>
    <dgm:pt modelId="{942A6E21-14FF-418C-B3DC-7C3E2E612683}" type="pres">
      <dgm:prSet presAssocID="{380FD3D1-9EB4-41A2-A0CB-204DD4FB2F5E}" presName="spaceRect" presStyleCnt="0"/>
      <dgm:spPr/>
    </dgm:pt>
    <dgm:pt modelId="{946F8C8F-369E-4D6F-AA43-60F64A847873}" type="pres">
      <dgm:prSet presAssocID="{380FD3D1-9EB4-41A2-A0CB-204DD4FB2F5E}" presName="parTx" presStyleLbl="revTx" presStyleIdx="6" presStyleCnt="7">
        <dgm:presLayoutVars>
          <dgm:chMax val="0"/>
          <dgm:chPref val="0"/>
        </dgm:presLayoutVars>
      </dgm:prSet>
      <dgm:spPr/>
    </dgm:pt>
  </dgm:ptLst>
  <dgm:cxnLst>
    <dgm:cxn modelId="{B402140D-C89B-4CA5-A378-099B67133332}" type="presOf" srcId="{335BC169-0562-4AF7-B294-93A9B0D8E8AF}" destId="{EAFE8114-D698-4414-ABF9-C06907A62F37}" srcOrd="0" destOrd="0" presId="urn:microsoft.com/office/officeart/2018/2/layout/IconVerticalSolidList"/>
    <dgm:cxn modelId="{B0D70E0E-44A8-4728-AF5E-4EA79636FAC0}" srcId="{AB2428EB-771E-4ED8-9AAA-0E51C4BE69DE}" destId="{335BC169-0562-4AF7-B294-93A9B0D8E8AF}" srcOrd="3" destOrd="0" parTransId="{96E2D936-C9FA-4DCB-A185-9759D2ADB540}" sibTransId="{0237D2ED-BD1E-439D-8ACE-4903DCB9BD64}"/>
    <dgm:cxn modelId="{56D2FB3A-10A0-47A4-B12D-47FEC62B808E}" type="presOf" srcId="{9A8D3C44-AFC7-4BAF-8DD2-E177D0C3ABCA}" destId="{BA818428-4CFE-46C6-BE41-ED8585C91AF2}" srcOrd="0" destOrd="0" presId="urn:microsoft.com/office/officeart/2018/2/layout/IconVerticalSolidList"/>
    <dgm:cxn modelId="{F2FEF35E-E0C4-4369-98A9-80AEA7A41124}" type="presOf" srcId="{0DA3595C-EDF1-4168-8B97-DCA492B0AE50}" destId="{33F1D22E-222C-46E9-B39D-5EB35D9DB8BB}" srcOrd="0" destOrd="0" presId="urn:microsoft.com/office/officeart/2018/2/layout/IconVerticalSolidList"/>
    <dgm:cxn modelId="{CBAF2142-01ED-4735-B255-9E1D5803D7DF}" srcId="{AB2428EB-771E-4ED8-9AAA-0E51C4BE69DE}" destId="{0DA3595C-EDF1-4168-8B97-DCA492B0AE50}" srcOrd="1" destOrd="0" parTransId="{153610D2-57F0-4A87-ABE1-DB9B78054624}" sibTransId="{0C3B815D-6670-4273-B743-3C59D3DFB610}"/>
    <dgm:cxn modelId="{69CFE165-7EFC-4B30-B0D4-834A5098099D}" srcId="{AB2428EB-771E-4ED8-9AAA-0E51C4BE69DE}" destId="{9A8D3C44-AFC7-4BAF-8DD2-E177D0C3ABCA}" srcOrd="4" destOrd="0" parTransId="{3DB4B4E2-9603-42B2-BCA5-058B2BD9B6DA}" sibTransId="{CD3AF525-60A5-41F6-B712-D3087B7AE807}"/>
    <dgm:cxn modelId="{9864CB47-6AF0-4413-A6E3-C9F921AC0CA6}" srcId="{AB2428EB-771E-4ED8-9AAA-0E51C4BE69DE}" destId="{B9B81BB4-8D21-49F0-A348-DCEA46600852}" srcOrd="0" destOrd="0" parTransId="{058A2270-9C74-4177-AB64-5869932087BE}" sibTransId="{C07EEE84-A1F8-4623-B737-44FA5F1C3215}"/>
    <dgm:cxn modelId="{7D626249-A38E-4A88-86C9-4E85BE902073}" type="presOf" srcId="{B9B81BB4-8D21-49F0-A348-DCEA46600852}" destId="{7E1D8708-658F-428C-8B85-2A5330F17A91}" srcOrd="0" destOrd="0" presId="urn:microsoft.com/office/officeart/2018/2/layout/IconVerticalSolidList"/>
    <dgm:cxn modelId="{5270326A-BC74-4E80-A029-C8E8F105E1A3}" type="presOf" srcId="{380FD3D1-9EB4-41A2-A0CB-204DD4FB2F5E}" destId="{946F8C8F-369E-4D6F-AA43-60F64A847873}" srcOrd="0" destOrd="0" presId="urn:microsoft.com/office/officeart/2018/2/layout/IconVerticalSolidList"/>
    <dgm:cxn modelId="{880DD58B-BC3B-414A-A991-1324ECC1908D}" srcId="{AB2428EB-771E-4ED8-9AAA-0E51C4BE69DE}" destId="{09D0CAB0-F3FA-4897-A285-A511F9246517}" srcOrd="5" destOrd="0" parTransId="{F28460D8-EB87-4A07-BF50-5D430C001031}" sibTransId="{889F6226-4975-4403-A791-C8758AE73398}"/>
    <dgm:cxn modelId="{6C4DDB8C-4883-471F-BBF7-D736D0EFB9ED}" type="presOf" srcId="{AB2428EB-771E-4ED8-9AAA-0E51C4BE69DE}" destId="{7473FA78-BAC8-4E20-BC97-F4BED8EE27B1}" srcOrd="0" destOrd="0" presId="urn:microsoft.com/office/officeart/2018/2/layout/IconVerticalSolidList"/>
    <dgm:cxn modelId="{0302B6BB-0AA5-4F57-9AB1-DA7138E010F2}" srcId="{AB2428EB-771E-4ED8-9AAA-0E51C4BE69DE}" destId="{380FD3D1-9EB4-41A2-A0CB-204DD4FB2F5E}" srcOrd="6" destOrd="0" parTransId="{B68E246C-4F65-4DC6-9BF0-906A1AD9E792}" sibTransId="{B1A996B3-2682-4BB7-B62C-387292C42477}"/>
    <dgm:cxn modelId="{B9006FE1-1309-4BD1-92F5-AD8CA43E0C22}" type="presOf" srcId="{09D0CAB0-F3FA-4897-A285-A511F9246517}" destId="{F85F9E38-9F55-4FB1-83E5-94D94B8E3B33}" srcOrd="0" destOrd="0" presId="urn:microsoft.com/office/officeart/2018/2/layout/IconVerticalSolidList"/>
    <dgm:cxn modelId="{BD2FC6E1-2D4B-4482-B3FE-654CD9746121}" srcId="{AB2428EB-771E-4ED8-9AAA-0E51C4BE69DE}" destId="{31A9F388-9C6E-408A-AF40-20651F42257F}" srcOrd="2" destOrd="0" parTransId="{2BF69535-2326-4C06-85F3-FC7B66D5F602}" sibTransId="{95ABB9EC-BBEB-44B0-806B-B65B62CF16BA}"/>
    <dgm:cxn modelId="{8BC199F4-EDD9-4A5E-A737-D088A76EED67}" type="presOf" srcId="{31A9F388-9C6E-408A-AF40-20651F42257F}" destId="{A5C8F823-E6C6-4430-8F19-24241C0C7E65}" srcOrd="0" destOrd="0" presId="urn:microsoft.com/office/officeart/2018/2/layout/IconVerticalSolidList"/>
    <dgm:cxn modelId="{21872A6C-2AA4-4F07-9CF5-75C0CDF59392}" type="presParOf" srcId="{7473FA78-BAC8-4E20-BC97-F4BED8EE27B1}" destId="{17C701CA-ACA9-4ECC-AC61-E08069FF7D2F}" srcOrd="0" destOrd="0" presId="urn:microsoft.com/office/officeart/2018/2/layout/IconVerticalSolidList"/>
    <dgm:cxn modelId="{C25B9A54-DE3F-467C-B181-F2AA9A078D5D}" type="presParOf" srcId="{17C701CA-ACA9-4ECC-AC61-E08069FF7D2F}" destId="{3BF40941-D549-4664-B497-DEEA4ACB885B}" srcOrd="0" destOrd="0" presId="urn:microsoft.com/office/officeart/2018/2/layout/IconVerticalSolidList"/>
    <dgm:cxn modelId="{522C1F23-2C2D-4C82-8EAF-177AC40D46B4}" type="presParOf" srcId="{17C701CA-ACA9-4ECC-AC61-E08069FF7D2F}" destId="{A1DF17E9-B6A3-4EC0-9415-6755FAF645F5}" srcOrd="1" destOrd="0" presId="urn:microsoft.com/office/officeart/2018/2/layout/IconVerticalSolidList"/>
    <dgm:cxn modelId="{7382C7A9-E37D-4634-BE21-C230C383A130}" type="presParOf" srcId="{17C701CA-ACA9-4ECC-AC61-E08069FF7D2F}" destId="{518721D4-B723-4B72-A7FF-3EFE3D45A53A}" srcOrd="2" destOrd="0" presId="urn:microsoft.com/office/officeart/2018/2/layout/IconVerticalSolidList"/>
    <dgm:cxn modelId="{DB6413F0-8F7F-4FB5-8D00-33883C245065}" type="presParOf" srcId="{17C701CA-ACA9-4ECC-AC61-E08069FF7D2F}" destId="{7E1D8708-658F-428C-8B85-2A5330F17A91}" srcOrd="3" destOrd="0" presId="urn:microsoft.com/office/officeart/2018/2/layout/IconVerticalSolidList"/>
    <dgm:cxn modelId="{ED6C3FAC-8282-402F-95A2-F9D1BE7A4B2E}" type="presParOf" srcId="{7473FA78-BAC8-4E20-BC97-F4BED8EE27B1}" destId="{EFCC80EB-48B6-4EF1-B541-7BAACD29BE8E}" srcOrd="1" destOrd="0" presId="urn:microsoft.com/office/officeart/2018/2/layout/IconVerticalSolidList"/>
    <dgm:cxn modelId="{81376217-AD65-4732-B6F8-B7A81C3A6273}" type="presParOf" srcId="{7473FA78-BAC8-4E20-BC97-F4BED8EE27B1}" destId="{C723A7B9-4597-4005-A522-7F5CC7F02EE4}" srcOrd="2" destOrd="0" presId="urn:microsoft.com/office/officeart/2018/2/layout/IconVerticalSolidList"/>
    <dgm:cxn modelId="{7E77F0A4-DEC7-4904-9092-1FB202CDFF0C}" type="presParOf" srcId="{C723A7B9-4597-4005-A522-7F5CC7F02EE4}" destId="{D3FE3398-5444-4B6E-A014-D7F0D7C957AC}" srcOrd="0" destOrd="0" presId="urn:microsoft.com/office/officeart/2018/2/layout/IconVerticalSolidList"/>
    <dgm:cxn modelId="{1D2359DD-FDCD-4934-B707-DEEBAD150C7C}" type="presParOf" srcId="{C723A7B9-4597-4005-A522-7F5CC7F02EE4}" destId="{6D9E230D-C521-4A29-903D-55C7EC12875F}" srcOrd="1" destOrd="0" presId="urn:microsoft.com/office/officeart/2018/2/layout/IconVerticalSolidList"/>
    <dgm:cxn modelId="{A88573EF-0860-4CE8-BF21-43E8382F8BDE}" type="presParOf" srcId="{C723A7B9-4597-4005-A522-7F5CC7F02EE4}" destId="{F8CE324B-DC51-453C-804C-00EA6F9D929B}" srcOrd="2" destOrd="0" presId="urn:microsoft.com/office/officeart/2018/2/layout/IconVerticalSolidList"/>
    <dgm:cxn modelId="{733D08EB-D499-4ACB-8223-B32813A5D002}" type="presParOf" srcId="{C723A7B9-4597-4005-A522-7F5CC7F02EE4}" destId="{33F1D22E-222C-46E9-B39D-5EB35D9DB8BB}" srcOrd="3" destOrd="0" presId="urn:microsoft.com/office/officeart/2018/2/layout/IconVerticalSolidList"/>
    <dgm:cxn modelId="{27362398-EEE7-4839-B887-1CCA18B6B45E}" type="presParOf" srcId="{7473FA78-BAC8-4E20-BC97-F4BED8EE27B1}" destId="{CED5811F-4F65-4F13-937A-A89C9E345729}" srcOrd="3" destOrd="0" presId="urn:microsoft.com/office/officeart/2018/2/layout/IconVerticalSolidList"/>
    <dgm:cxn modelId="{24C0CBE0-19AF-4226-B4D1-81640FB72894}" type="presParOf" srcId="{7473FA78-BAC8-4E20-BC97-F4BED8EE27B1}" destId="{B97CF725-DCC5-40EC-B82E-F6422C164D0D}" srcOrd="4" destOrd="0" presId="urn:microsoft.com/office/officeart/2018/2/layout/IconVerticalSolidList"/>
    <dgm:cxn modelId="{1721FE9D-C601-4D9B-8D7D-BC2F12E69757}" type="presParOf" srcId="{B97CF725-DCC5-40EC-B82E-F6422C164D0D}" destId="{B4133CCF-7BA2-4F85-A218-51F56C4166E5}" srcOrd="0" destOrd="0" presId="urn:microsoft.com/office/officeart/2018/2/layout/IconVerticalSolidList"/>
    <dgm:cxn modelId="{473A2BF4-BBC8-44E5-AE5C-2EE155E8093E}" type="presParOf" srcId="{B97CF725-DCC5-40EC-B82E-F6422C164D0D}" destId="{3C7DCFFB-A869-4453-8DF9-500DEA3CE93E}" srcOrd="1" destOrd="0" presId="urn:microsoft.com/office/officeart/2018/2/layout/IconVerticalSolidList"/>
    <dgm:cxn modelId="{7617A5A4-D813-4346-9A94-6B68A2AA1982}" type="presParOf" srcId="{B97CF725-DCC5-40EC-B82E-F6422C164D0D}" destId="{3F4D52AE-82B5-4219-8FDC-0DB9D6D56771}" srcOrd="2" destOrd="0" presId="urn:microsoft.com/office/officeart/2018/2/layout/IconVerticalSolidList"/>
    <dgm:cxn modelId="{70E31C97-CDE1-447D-8199-C5279B564C8F}" type="presParOf" srcId="{B97CF725-DCC5-40EC-B82E-F6422C164D0D}" destId="{A5C8F823-E6C6-4430-8F19-24241C0C7E65}" srcOrd="3" destOrd="0" presId="urn:microsoft.com/office/officeart/2018/2/layout/IconVerticalSolidList"/>
    <dgm:cxn modelId="{17401ABE-1CB4-4350-9F19-A9C5C031791E}" type="presParOf" srcId="{7473FA78-BAC8-4E20-BC97-F4BED8EE27B1}" destId="{8706404E-FEA4-4DB4-9DD3-EF489A7E00CC}" srcOrd="5" destOrd="0" presId="urn:microsoft.com/office/officeart/2018/2/layout/IconVerticalSolidList"/>
    <dgm:cxn modelId="{98E712CF-C2B0-4B73-A816-28532C5D1799}" type="presParOf" srcId="{7473FA78-BAC8-4E20-BC97-F4BED8EE27B1}" destId="{870D887E-EEC5-4F6B-BA49-D73C33D388EE}" srcOrd="6" destOrd="0" presId="urn:microsoft.com/office/officeart/2018/2/layout/IconVerticalSolidList"/>
    <dgm:cxn modelId="{CD758A51-8A8F-4096-8556-599C447F78CD}" type="presParOf" srcId="{870D887E-EEC5-4F6B-BA49-D73C33D388EE}" destId="{BA9962BD-7906-444B-800A-212583F3405E}" srcOrd="0" destOrd="0" presId="urn:microsoft.com/office/officeart/2018/2/layout/IconVerticalSolidList"/>
    <dgm:cxn modelId="{63CA7AC0-A972-44E0-BDBA-0AE299350282}" type="presParOf" srcId="{870D887E-EEC5-4F6B-BA49-D73C33D388EE}" destId="{747E22DC-4257-453D-AF31-F3C8EAC46D0D}" srcOrd="1" destOrd="0" presId="urn:microsoft.com/office/officeart/2018/2/layout/IconVerticalSolidList"/>
    <dgm:cxn modelId="{B9BDAA52-9F73-4DE3-AA9F-2758023053FD}" type="presParOf" srcId="{870D887E-EEC5-4F6B-BA49-D73C33D388EE}" destId="{718F4047-BA6A-4109-B76F-DD680A73FCF9}" srcOrd="2" destOrd="0" presId="urn:microsoft.com/office/officeart/2018/2/layout/IconVerticalSolidList"/>
    <dgm:cxn modelId="{D1935F2C-EAAA-44A7-B0D8-96A33E39FBBE}" type="presParOf" srcId="{870D887E-EEC5-4F6B-BA49-D73C33D388EE}" destId="{EAFE8114-D698-4414-ABF9-C06907A62F37}" srcOrd="3" destOrd="0" presId="urn:microsoft.com/office/officeart/2018/2/layout/IconVerticalSolidList"/>
    <dgm:cxn modelId="{A2B9974B-C162-4F97-AF2D-A586329DFC6E}" type="presParOf" srcId="{7473FA78-BAC8-4E20-BC97-F4BED8EE27B1}" destId="{A4AFD575-5AF1-47A2-8936-B10BA4E3C4C2}" srcOrd="7" destOrd="0" presId="urn:microsoft.com/office/officeart/2018/2/layout/IconVerticalSolidList"/>
    <dgm:cxn modelId="{4C4EEC5A-E0A5-41BA-A268-C6B94BA5EEF9}" type="presParOf" srcId="{7473FA78-BAC8-4E20-BC97-F4BED8EE27B1}" destId="{DFDD97AA-A362-40C5-9A03-633F45E885BB}" srcOrd="8" destOrd="0" presId="urn:microsoft.com/office/officeart/2018/2/layout/IconVerticalSolidList"/>
    <dgm:cxn modelId="{ABEFDB32-B63C-43BE-8DEB-A02141E0EACE}" type="presParOf" srcId="{DFDD97AA-A362-40C5-9A03-633F45E885BB}" destId="{AC56966E-2A3B-4D47-9958-F3F15EC8A838}" srcOrd="0" destOrd="0" presId="urn:microsoft.com/office/officeart/2018/2/layout/IconVerticalSolidList"/>
    <dgm:cxn modelId="{8BE28AFA-146D-422F-9A0A-F7D9676A56E9}" type="presParOf" srcId="{DFDD97AA-A362-40C5-9A03-633F45E885BB}" destId="{AADA880E-DAA5-40CE-BCF9-9DA8D50A4552}" srcOrd="1" destOrd="0" presId="urn:microsoft.com/office/officeart/2018/2/layout/IconVerticalSolidList"/>
    <dgm:cxn modelId="{4B2044D8-7014-4853-9091-0044AF19D6DA}" type="presParOf" srcId="{DFDD97AA-A362-40C5-9A03-633F45E885BB}" destId="{CEBFB4A1-1D04-453D-8EE3-795898C9EFD9}" srcOrd="2" destOrd="0" presId="urn:microsoft.com/office/officeart/2018/2/layout/IconVerticalSolidList"/>
    <dgm:cxn modelId="{6112E102-47A1-493A-B36C-36DCEFAD1B9F}" type="presParOf" srcId="{DFDD97AA-A362-40C5-9A03-633F45E885BB}" destId="{BA818428-4CFE-46C6-BE41-ED8585C91AF2}" srcOrd="3" destOrd="0" presId="urn:microsoft.com/office/officeart/2018/2/layout/IconVerticalSolidList"/>
    <dgm:cxn modelId="{BF05AE4D-0DFA-4B06-801F-E3BA44657726}" type="presParOf" srcId="{7473FA78-BAC8-4E20-BC97-F4BED8EE27B1}" destId="{2411D7E3-A805-42AA-9055-BF71259ADEBE}" srcOrd="9" destOrd="0" presId="urn:microsoft.com/office/officeart/2018/2/layout/IconVerticalSolidList"/>
    <dgm:cxn modelId="{D84D022A-64A9-4184-9601-1A9E2FEF2BCB}" type="presParOf" srcId="{7473FA78-BAC8-4E20-BC97-F4BED8EE27B1}" destId="{BCEBF09B-5F92-4736-9DCF-A3B265A09B43}" srcOrd="10" destOrd="0" presId="urn:microsoft.com/office/officeart/2018/2/layout/IconVerticalSolidList"/>
    <dgm:cxn modelId="{BD208BD7-CAB2-491D-B9A0-3D9C79F8FB0D}" type="presParOf" srcId="{BCEBF09B-5F92-4736-9DCF-A3B265A09B43}" destId="{E16EB817-BE1D-4C7A-A2A5-C5B1F5A32C11}" srcOrd="0" destOrd="0" presId="urn:microsoft.com/office/officeart/2018/2/layout/IconVerticalSolidList"/>
    <dgm:cxn modelId="{97AE50BB-F03E-467D-937B-628CDD126CC5}" type="presParOf" srcId="{BCEBF09B-5F92-4736-9DCF-A3B265A09B43}" destId="{6909DB22-CAF6-4AD3-BA0E-2B641F7AA310}" srcOrd="1" destOrd="0" presId="urn:microsoft.com/office/officeart/2018/2/layout/IconVerticalSolidList"/>
    <dgm:cxn modelId="{EE0F5296-F309-44C3-8A9B-2A87B6170E13}" type="presParOf" srcId="{BCEBF09B-5F92-4736-9DCF-A3B265A09B43}" destId="{69971FCB-F420-408B-AE37-18DF73DF5B16}" srcOrd="2" destOrd="0" presId="urn:microsoft.com/office/officeart/2018/2/layout/IconVerticalSolidList"/>
    <dgm:cxn modelId="{6513D928-C299-4690-AB08-3954F90FD060}" type="presParOf" srcId="{BCEBF09B-5F92-4736-9DCF-A3B265A09B43}" destId="{F85F9E38-9F55-4FB1-83E5-94D94B8E3B33}" srcOrd="3" destOrd="0" presId="urn:microsoft.com/office/officeart/2018/2/layout/IconVerticalSolidList"/>
    <dgm:cxn modelId="{B8153DEB-02A7-4A32-BA92-6ABF5563E765}" type="presParOf" srcId="{7473FA78-BAC8-4E20-BC97-F4BED8EE27B1}" destId="{64A06432-7EAE-4F40-B12C-0712B5F6E975}" srcOrd="11" destOrd="0" presId="urn:microsoft.com/office/officeart/2018/2/layout/IconVerticalSolidList"/>
    <dgm:cxn modelId="{A9EC47EB-3FAA-4AC2-80D8-E66029242546}" type="presParOf" srcId="{7473FA78-BAC8-4E20-BC97-F4BED8EE27B1}" destId="{C3985D50-717A-4450-AF23-528BE66FCAA4}" srcOrd="12" destOrd="0" presId="urn:microsoft.com/office/officeart/2018/2/layout/IconVerticalSolidList"/>
    <dgm:cxn modelId="{DF01F10D-DD31-401E-B8BA-916DF1043E37}" type="presParOf" srcId="{C3985D50-717A-4450-AF23-528BE66FCAA4}" destId="{D9B06D7B-6968-484C-A3FA-E3E0C2794366}" srcOrd="0" destOrd="0" presId="urn:microsoft.com/office/officeart/2018/2/layout/IconVerticalSolidList"/>
    <dgm:cxn modelId="{1392FD5F-A463-4E0C-B5B7-1D9430A4FEC7}" type="presParOf" srcId="{C3985D50-717A-4450-AF23-528BE66FCAA4}" destId="{399C3F43-5783-45E8-8E47-F02C5AA4784E}" srcOrd="1" destOrd="0" presId="urn:microsoft.com/office/officeart/2018/2/layout/IconVerticalSolidList"/>
    <dgm:cxn modelId="{997219A3-14B5-4358-A6A5-31EE5201F904}" type="presParOf" srcId="{C3985D50-717A-4450-AF23-528BE66FCAA4}" destId="{942A6E21-14FF-418C-B3DC-7C3E2E612683}" srcOrd="2" destOrd="0" presId="urn:microsoft.com/office/officeart/2018/2/layout/IconVerticalSolidList"/>
    <dgm:cxn modelId="{ED904CC9-B459-4E33-86FB-AEE72B47F502}" type="presParOf" srcId="{C3985D50-717A-4450-AF23-528BE66FCAA4}" destId="{946F8C8F-369E-4D6F-AA43-60F64A847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F2CA71-970E-40B8-840B-523245CCE70D}"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415B6970-2E6E-433E-BB4A-4AAA4D61D695}">
      <dgm:prSet/>
      <dgm:spPr/>
      <dgm:t>
        <a:bodyPr/>
        <a:lstStyle/>
        <a:p>
          <a:r>
            <a:rPr lang="tr-TR"/>
            <a:t>Tıp terimlerini kendisine konu alan bilim dalıdır.</a:t>
          </a:r>
          <a:endParaRPr lang="en-US"/>
        </a:p>
      </dgm:t>
    </dgm:pt>
    <dgm:pt modelId="{79EC11D9-465F-4445-964F-3C2A4D708437}" type="parTrans" cxnId="{ECDC4595-858A-454D-93B6-AED632942938}">
      <dgm:prSet/>
      <dgm:spPr/>
      <dgm:t>
        <a:bodyPr/>
        <a:lstStyle/>
        <a:p>
          <a:endParaRPr lang="en-US"/>
        </a:p>
      </dgm:t>
    </dgm:pt>
    <dgm:pt modelId="{ECABD04D-3EF9-46BD-880B-0DEA727E356C}" type="sibTrans" cxnId="{ECDC4595-858A-454D-93B6-AED632942938}">
      <dgm:prSet/>
      <dgm:spPr/>
      <dgm:t>
        <a:bodyPr/>
        <a:lstStyle/>
        <a:p>
          <a:endParaRPr lang="en-US"/>
        </a:p>
      </dgm:t>
    </dgm:pt>
    <dgm:pt modelId="{4E7BB19B-4EB5-429A-B8EC-F092D387B12B}">
      <dgm:prSet/>
      <dgm:spPr/>
      <dgm:t>
        <a:bodyPr/>
        <a:lstStyle/>
        <a:p>
          <a:r>
            <a:rPr lang="tr-TR"/>
            <a:t>Sağlık ile ilgili, tanı, teşhis, tedavi, vücut sistemleri ve yapılarına ait terimlerin bütünüdür.</a:t>
          </a:r>
          <a:endParaRPr lang="en-US"/>
        </a:p>
      </dgm:t>
    </dgm:pt>
    <dgm:pt modelId="{C9A4E85C-C806-49FB-AA58-6160D4E06D1F}" type="parTrans" cxnId="{55FF4EF8-435E-4EC2-9997-47B2255E09A1}">
      <dgm:prSet/>
      <dgm:spPr/>
      <dgm:t>
        <a:bodyPr/>
        <a:lstStyle/>
        <a:p>
          <a:endParaRPr lang="en-US"/>
        </a:p>
      </dgm:t>
    </dgm:pt>
    <dgm:pt modelId="{6E45BB89-3E7D-4E89-B24D-209A1DE0FF9A}" type="sibTrans" cxnId="{55FF4EF8-435E-4EC2-9997-47B2255E09A1}">
      <dgm:prSet/>
      <dgm:spPr/>
      <dgm:t>
        <a:bodyPr/>
        <a:lstStyle/>
        <a:p>
          <a:endParaRPr lang="en-US"/>
        </a:p>
      </dgm:t>
    </dgm:pt>
    <dgm:pt modelId="{3C9ABE7A-E9A7-4210-9C92-21744650464B}">
      <dgm:prSet/>
      <dgm:spPr/>
      <dgm:t>
        <a:bodyPr/>
        <a:lstStyle/>
        <a:p>
          <a:r>
            <a:rPr lang="tr-TR"/>
            <a:t>Sağlık ile ilgili tüm taraflar için dil birliği sağlar.</a:t>
          </a:r>
          <a:endParaRPr lang="en-US"/>
        </a:p>
      </dgm:t>
    </dgm:pt>
    <dgm:pt modelId="{385323DF-81AD-47C8-9EB7-4E7BD9735FD6}" type="parTrans" cxnId="{37D29E0D-E081-4305-AB03-094E0B720C25}">
      <dgm:prSet/>
      <dgm:spPr/>
      <dgm:t>
        <a:bodyPr/>
        <a:lstStyle/>
        <a:p>
          <a:endParaRPr lang="en-US"/>
        </a:p>
      </dgm:t>
    </dgm:pt>
    <dgm:pt modelId="{D37D3179-FCCE-4768-B5B8-F1C48BBA675B}" type="sibTrans" cxnId="{37D29E0D-E081-4305-AB03-094E0B720C25}">
      <dgm:prSet/>
      <dgm:spPr/>
      <dgm:t>
        <a:bodyPr/>
        <a:lstStyle/>
        <a:p>
          <a:endParaRPr lang="en-US"/>
        </a:p>
      </dgm:t>
    </dgm:pt>
    <dgm:pt modelId="{65E0EAF7-4129-45B2-A010-FCF3D24EE530}">
      <dgm:prSet/>
      <dgm:spPr/>
      <dgm:t>
        <a:bodyPr/>
        <a:lstStyle/>
        <a:p>
          <a:r>
            <a:rPr lang="tr-TR"/>
            <a:t>Bilimsel ilerleme için gereken ortak zemini sağlar.</a:t>
          </a:r>
          <a:endParaRPr lang="en-US"/>
        </a:p>
      </dgm:t>
    </dgm:pt>
    <dgm:pt modelId="{66E0714B-F54C-43C6-B363-109386276009}" type="parTrans" cxnId="{8DF291C4-4C9C-42D7-9EC3-4E0A38AFF5E6}">
      <dgm:prSet/>
      <dgm:spPr/>
      <dgm:t>
        <a:bodyPr/>
        <a:lstStyle/>
        <a:p>
          <a:endParaRPr lang="en-US"/>
        </a:p>
      </dgm:t>
    </dgm:pt>
    <dgm:pt modelId="{8E02596D-3B35-4481-ADAC-86849AB4A28E}" type="sibTrans" cxnId="{8DF291C4-4C9C-42D7-9EC3-4E0A38AFF5E6}">
      <dgm:prSet/>
      <dgm:spPr/>
      <dgm:t>
        <a:bodyPr/>
        <a:lstStyle/>
        <a:p>
          <a:endParaRPr lang="en-US"/>
        </a:p>
      </dgm:t>
    </dgm:pt>
    <dgm:pt modelId="{D9BD0874-CDBE-48EB-8779-FA22A5C666BC}">
      <dgm:prSet/>
      <dgm:spPr/>
      <dgm:t>
        <a:bodyPr/>
        <a:lstStyle/>
        <a:p>
          <a:r>
            <a:rPr lang="tr-TR"/>
            <a:t>Konuların daha anlaşılabilir olmasına katkı sunar.</a:t>
          </a:r>
          <a:endParaRPr lang="en-US"/>
        </a:p>
      </dgm:t>
    </dgm:pt>
    <dgm:pt modelId="{1D127A82-669A-40DB-8DC3-5EEA821818C4}" type="parTrans" cxnId="{D23D9C42-C20D-4D0B-BC1A-0B3CD1424411}">
      <dgm:prSet/>
      <dgm:spPr/>
      <dgm:t>
        <a:bodyPr/>
        <a:lstStyle/>
        <a:p>
          <a:endParaRPr lang="en-US"/>
        </a:p>
      </dgm:t>
    </dgm:pt>
    <dgm:pt modelId="{589D730A-237A-45C6-B2B3-504C71DC7573}" type="sibTrans" cxnId="{D23D9C42-C20D-4D0B-BC1A-0B3CD1424411}">
      <dgm:prSet/>
      <dgm:spPr/>
      <dgm:t>
        <a:bodyPr/>
        <a:lstStyle/>
        <a:p>
          <a:endParaRPr lang="en-US"/>
        </a:p>
      </dgm:t>
    </dgm:pt>
    <dgm:pt modelId="{28097A85-3CE0-499E-B996-F656E33489BE}">
      <dgm:prSet/>
      <dgm:spPr/>
      <dgm:t>
        <a:bodyPr/>
        <a:lstStyle/>
        <a:p>
          <a:r>
            <a:rPr lang="tr-TR"/>
            <a:t>Farklı kültürlere ve dillere sahip araştırmacıların birlikte çalışmalarını mümkün kılar. </a:t>
          </a:r>
          <a:endParaRPr lang="en-US"/>
        </a:p>
      </dgm:t>
    </dgm:pt>
    <dgm:pt modelId="{D598F9FE-0D2B-4313-9C95-2F99C3081AB8}" type="parTrans" cxnId="{F0AACD48-817D-4E33-8C73-FF9F94A9A376}">
      <dgm:prSet/>
      <dgm:spPr/>
      <dgm:t>
        <a:bodyPr/>
        <a:lstStyle/>
        <a:p>
          <a:endParaRPr lang="en-US"/>
        </a:p>
      </dgm:t>
    </dgm:pt>
    <dgm:pt modelId="{00D6609D-97A2-4578-8565-2142ACE5EE09}" type="sibTrans" cxnId="{F0AACD48-817D-4E33-8C73-FF9F94A9A376}">
      <dgm:prSet/>
      <dgm:spPr/>
      <dgm:t>
        <a:bodyPr/>
        <a:lstStyle/>
        <a:p>
          <a:endParaRPr lang="en-US"/>
        </a:p>
      </dgm:t>
    </dgm:pt>
    <dgm:pt modelId="{2D345C6D-0C6B-43AA-B587-38E7CB329B72}" type="pres">
      <dgm:prSet presAssocID="{D4F2CA71-970E-40B8-840B-523245CCE70D}" presName="vert0" presStyleCnt="0">
        <dgm:presLayoutVars>
          <dgm:dir/>
          <dgm:animOne val="branch"/>
          <dgm:animLvl val="lvl"/>
        </dgm:presLayoutVars>
      </dgm:prSet>
      <dgm:spPr/>
    </dgm:pt>
    <dgm:pt modelId="{B12D8A90-96B7-4A08-A485-8DDC09BA9FD1}" type="pres">
      <dgm:prSet presAssocID="{415B6970-2E6E-433E-BB4A-4AAA4D61D695}" presName="thickLine" presStyleLbl="alignNode1" presStyleIdx="0" presStyleCnt="6"/>
      <dgm:spPr/>
    </dgm:pt>
    <dgm:pt modelId="{673F0CD7-91C3-4501-B5E1-70D830EAB6F5}" type="pres">
      <dgm:prSet presAssocID="{415B6970-2E6E-433E-BB4A-4AAA4D61D695}" presName="horz1" presStyleCnt="0"/>
      <dgm:spPr/>
    </dgm:pt>
    <dgm:pt modelId="{180E3FB3-2A2E-4FF4-9176-C466DE476908}" type="pres">
      <dgm:prSet presAssocID="{415B6970-2E6E-433E-BB4A-4AAA4D61D695}" presName="tx1" presStyleLbl="revTx" presStyleIdx="0" presStyleCnt="6"/>
      <dgm:spPr/>
    </dgm:pt>
    <dgm:pt modelId="{D680A1EF-066D-4A0F-B755-1B530D4080B2}" type="pres">
      <dgm:prSet presAssocID="{415B6970-2E6E-433E-BB4A-4AAA4D61D695}" presName="vert1" presStyleCnt="0"/>
      <dgm:spPr/>
    </dgm:pt>
    <dgm:pt modelId="{43096905-6074-4FF9-9EF9-0D33FE34C196}" type="pres">
      <dgm:prSet presAssocID="{4E7BB19B-4EB5-429A-B8EC-F092D387B12B}" presName="thickLine" presStyleLbl="alignNode1" presStyleIdx="1" presStyleCnt="6"/>
      <dgm:spPr/>
    </dgm:pt>
    <dgm:pt modelId="{5B6F738D-9A6A-4020-BF91-1E7021556459}" type="pres">
      <dgm:prSet presAssocID="{4E7BB19B-4EB5-429A-B8EC-F092D387B12B}" presName="horz1" presStyleCnt="0"/>
      <dgm:spPr/>
    </dgm:pt>
    <dgm:pt modelId="{178B00C7-FD62-435D-AE5B-A1CE144C00C6}" type="pres">
      <dgm:prSet presAssocID="{4E7BB19B-4EB5-429A-B8EC-F092D387B12B}" presName="tx1" presStyleLbl="revTx" presStyleIdx="1" presStyleCnt="6"/>
      <dgm:spPr/>
    </dgm:pt>
    <dgm:pt modelId="{54103440-D91D-4EF2-BBA9-DCC2E95E2B88}" type="pres">
      <dgm:prSet presAssocID="{4E7BB19B-4EB5-429A-B8EC-F092D387B12B}" presName="vert1" presStyleCnt="0"/>
      <dgm:spPr/>
    </dgm:pt>
    <dgm:pt modelId="{644B4BB2-39CA-4072-A200-2B15883666BC}" type="pres">
      <dgm:prSet presAssocID="{3C9ABE7A-E9A7-4210-9C92-21744650464B}" presName="thickLine" presStyleLbl="alignNode1" presStyleIdx="2" presStyleCnt="6"/>
      <dgm:spPr/>
    </dgm:pt>
    <dgm:pt modelId="{EBFC9E1B-BCA6-491A-B3B5-99A8CEE49123}" type="pres">
      <dgm:prSet presAssocID="{3C9ABE7A-E9A7-4210-9C92-21744650464B}" presName="horz1" presStyleCnt="0"/>
      <dgm:spPr/>
    </dgm:pt>
    <dgm:pt modelId="{8E873B11-D016-4974-A0C2-CEAFEA74895C}" type="pres">
      <dgm:prSet presAssocID="{3C9ABE7A-E9A7-4210-9C92-21744650464B}" presName="tx1" presStyleLbl="revTx" presStyleIdx="2" presStyleCnt="6"/>
      <dgm:spPr/>
    </dgm:pt>
    <dgm:pt modelId="{132C3184-5D47-4A86-AFBE-95527F7DBA22}" type="pres">
      <dgm:prSet presAssocID="{3C9ABE7A-E9A7-4210-9C92-21744650464B}" presName="vert1" presStyleCnt="0"/>
      <dgm:spPr/>
    </dgm:pt>
    <dgm:pt modelId="{FC31EBD6-A277-4E49-9D3B-BB1447965821}" type="pres">
      <dgm:prSet presAssocID="{65E0EAF7-4129-45B2-A010-FCF3D24EE530}" presName="thickLine" presStyleLbl="alignNode1" presStyleIdx="3" presStyleCnt="6"/>
      <dgm:spPr/>
    </dgm:pt>
    <dgm:pt modelId="{DCCFF74A-3FE9-41F5-91AA-B45DD8055F1A}" type="pres">
      <dgm:prSet presAssocID="{65E0EAF7-4129-45B2-A010-FCF3D24EE530}" presName="horz1" presStyleCnt="0"/>
      <dgm:spPr/>
    </dgm:pt>
    <dgm:pt modelId="{BF912C8F-CE22-44DD-916A-F4A6628A2108}" type="pres">
      <dgm:prSet presAssocID="{65E0EAF7-4129-45B2-A010-FCF3D24EE530}" presName="tx1" presStyleLbl="revTx" presStyleIdx="3" presStyleCnt="6"/>
      <dgm:spPr/>
    </dgm:pt>
    <dgm:pt modelId="{DCD02E7D-6230-4C7F-AB48-6AA092F077DF}" type="pres">
      <dgm:prSet presAssocID="{65E0EAF7-4129-45B2-A010-FCF3D24EE530}" presName="vert1" presStyleCnt="0"/>
      <dgm:spPr/>
    </dgm:pt>
    <dgm:pt modelId="{3882A5A6-DF8A-4994-A231-60CC3B63F981}" type="pres">
      <dgm:prSet presAssocID="{D9BD0874-CDBE-48EB-8779-FA22A5C666BC}" presName="thickLine" presStyleLbl="alignNode1" presStyleIdx="4" presStyleCnt="6"/>
      <dgm:spPr/>
    </dgm:pt>
    <dgm:pt modelId="{065B2034-A86D-494E-B0D1-ED6D493B072E}" type="pres">
      <dgm:prSet presAssocID="{D9BD0874-CDBE-48EB-8779-FA22A5C666BC}" presName="horz1" presStyleCnt="0"/>
      <dgm:spPr/>
    </dgm:pt>
    <dgm:pt modelId="{DA04C847-C459-42AD-8AE9-8311E9C52FB2}" type="pres">
      <dgm:prSet presAssocID="{D9BD0874-CDBE-48EB-8779-FA22A5C666BC}" presName="tx1" presStyleLbl="revTx" presStyleIdx="4" presStyleCnt="6"/>
      <dgm:spPr/>
    </dgm:pt>
    <dgm:pt modelId="{0FE7EF40-74A6-4E09-97BA-26521508F002}" type="pres">
      <dgm:prSet presAssocID="{D9BD0874-CDBE-48EB-8779-FA22A5C666BC}" presName="vert1" presStyleCnt="0"/>
      <dgm:spPr/>
    </dgm:pt>
    <dgm:pt modelId="{D642F789-C202-43A8-9421-C1427D4867E1}" type="pres">
      <dgm:prSet presAssocID="{28097A85-3CE0-499E-B996-F656E33489BE}" presName="thickLine" presStyleLbl="alignNode1" presStyleIdx="5" presStyleCnt="6"/>
      <dgm:spPr/>
    </dgm:pt>
    <dgm:pt modelId="{18646A50-CD49-4414-BB45-86DF19B94B90}" type="pres">
      <dgm:prSet presAssocID="{28097A85-3CE0-499E-B996-F656E33489BE}" presName="horz1" presStyleCnt="0"/>
      <dgm:spPr/>
    </dgm:pt>
    <dgm:pt modelId="{E8B1DBCB-07A2-4E0C-8BA3-162F77BABCB9}" type="pres">
      <dgm:prSet presAssocID="{28097A85-3CE0-499E-B996-F656E33489BE}" presName="tx1" presStyleLbl="revTx" presStyleIdx="5" presStyleCnt="6"/>
      <dgm:spPr/>
    </dgm:pt>
    <dgm:pt modelId="{47E48073-0A2E-40E9-98F3-C432B3F5DFAF}" type="pres">
      <dgm:prSet presAssocID="{28097A85-3CE0-499E-B996-F656E33489BE}" presName="vert1" presStyleCnt="0"/>
      <dgm:spPr/>
    </dgm:pt>
  </dgm:ptLst>
  <dgm:cxnLst>
    <dgm:cxn modelId="{37D29E0D-E081-4305-AB03-094E0B720C25}" srcId="{D4F2CA71-970E-40B8-840B-523245CCE70D}" destId="{3C9ABE7A-E9A7-4210-9C92-21744650464B}" srcOrd="2" destOrd="0" parTransId="{385323DF-81AD-47C8-9EB7-4E7BD9735FD6}" sibTransId="{D37D3179-FCCE-4768-B5B8-F1C48BBA675B}"/>
    <dgm:cxn modelId="{B962A425-444A-4392-AF8C-6206A66FCBE4}" type="presOf" srcId="{D9BD0874-CDBE-48EB-8779-FA22A5C666BC}" destId="{DA04C847-C459-42AD-8AE9-8311E9C52FB2}" srcOrd="0" destOrd="0" presId="urn:microsoft.com/office/officeart/2008/layout/LinedList"/>
    <dgm:cxn modelId="{D23D9C42-C20D-4D0B-BC1A-0B3CD1424411}" srcId="{D4F2CA71-970E-40B8-840B-523245CCE70D}" destId="{D9BD0874-CDBE-48EB-8779-FA22A5C666BC}" srcOrd="4" destOrd="0" parTransId="{1D127A82-669A-40DB-8DC3-5EEA821818C4}" sibTransId="{589D730A-237A-45C6-B2B3-504C71DC7573}"/>
    <dgm:cxn modelId="{F0AACD48-817D-4E33-8C73-FF9F94A9A376}" srcId="{D4F2CA71-970E-40B8-840B-523245CCE70D}" destId="{28097A85-3CE0-499E-B996-F656E33489BE}" srcOrd="5" destOrd="0" parTransId="{D598F9FE-0D2B-4313-9C95-2F99C3081AB8}" sibTransId="{00D6609D-97A2-4578-8565-2142ACE5EE09}"/>
    <dgm:cxn modelId="{ECDC4595-858A-454D-93B6-AED632942938}" srcId="{D4F2CA71-970E-40B8-840B-523245CCE70D}" destId="{415B6970-2E6E-433E-BB4A-4AAA4D61D695}" srcOrd="0" destOrd="0" parTransId="{79EC11D9-465F-4445-964F-3C2A4D708437}" sibTransId="{ECABD04D-3EF9-46BD-880B-0DEA727E356C}"/>
    <dgm:cxn modelId="{06268A97-8586-4EF4-A6F4-A5491CBEDD71}" type="presOf" srcId="{415B6970-2E6E-433E-BB4A-4AAA4D61D695}" destId="{180E3FB3-2A2E-4FF4-9176-C466DE476908}" srcOrd="0" destOrd="0" presId="urn:microsoft.com/office/officeart/2008/layout/LinedList"/>
    <dgm:cxn modelId="{049E579A-A13C-40AD-B577-EF48DE0C6E28}" type="presOf" srcId="{D4F2CA71-970E-40B8-840B-523245CCE70D}" destId="{2D345C6D-0C6B-43AA-B587-38E7CB329B72}" srcOrd="0" destOrd="0" presId="urn:microsoft.com/office/officeart/2008/layout/LinedList"/>
    <dgm:cxn modelId="{443969B9-3F58-42E0-BC57-0E52AE97552C}" type="presOf" srcId="{28097A85-3CE0-499E-B996-F656E33489BE}" destId="{E8B1DBCB-07A2-4E0C-8BA3-162F77BABCB9}" srcOrd="0" destOrd="0" presId="urn:microsoft.com/office/officeart/2008/layout/LinedList"/>
    <dgm:cxn modelId="{8DF291C4-4C9C-42D7-9EC3-4E0A38AFF5E6}" srcId="{D4F2CA71-970E-40B8-840B-523245CCE70D}" destId="{65E0EAF7-4129-45B2-A010-FCF3D24EE530}" srcOrd="3" destOrd="0" parTransId="{66E0714B-F54C-43C6-B363-109386276009}" sibTransId="{8E02596D-3B35-4481-ADAC-86849AB4A28E}"/>
    <dgm:cxn modelId="{9B6C6ED3-6613-41BE-843B-5519626C51EC}" type="presOf" srcId="{65E0EAF7-4129-45B2-A010-FCF3D24EE530}" destId="{BF912C8F-CE22-44DD-916A-F4A6628A2108}" srcOrd="0" destOrd="0" presId="urn:microsoft.com/office/officeart/2008/layout/LinedList"/>
    <dgm:cxn modelId="{55FF4EF8-435E-4EC2-9997-47B2255E09A1}" srcId="{D4F2CA71-970E-40B8-840B-523245CCE70D}" destId="{4E7BB19B-4EB5-429A-B8EC-F092D387B12B}" srcOrd="1" destOrd="0" parTransId="{C9A4E85C-C806-49FB-AA58-6160D4E06D1F}" sibTransId="{6E45BB89-3E7D-4E89-B24D-209A1DE0FF9A}"/>
    <dgm:cxn modelId="{2E6B80F8-D8F5-41E2-A256-DB5815E2DF2E}" type="presOf" srcId="{3C9ABE7A-E9A7-4210-9C92-21744650464B}" destId="{8E873B11-D016-4974-A0C2-CEAFEA74895C}" srcOrd="0" destOrd="0" presId="urn:microsoft.com/office/officeart/2008/layout/LinedList"/>
    <dgm:cxn modelId="{C4F1D4FB-8380-4D47-9CFB-2CF030B1DA72}" type="presOf" srcId="{4E7BB19B-4EB5-429A-B8EC-F092D387B12B}" destId="{178B00C7-FD62-435D-AE5B-A1CE144C00C6}" srcOrd="0" destOrd="0" presId="urn:microsoft.com/office/officeart/2008/layout/LinedList"/>
    <dgm:cxn modelId="{7138E48B-7DBB-4A1A-89CF-3FC2C6DDC620}" type="presParOf" srcId="{2D345C6D-0C6B-43AA-B587-38E7CB329B72}" destId="{B12D8A90-96B7-4A08-A485-8DDC09BA9FD1}" srcOrd="0" destOrd="0" presId="urn:microsoft.com/office/officeart/2008/layout/LinedList"/>
    <dgm:cxn modelId="{CA6C5002-4334-4828-A107-C05D477B9D27}" type="presParOf" srcId="{2D345C6D-0C6B-43AA-B587-38E7CB329B72}" destId="{673F0CD7-91C3-4501-B5E1-70D830EAB6F5}" srcOrd="1" destOrd="0" presId="urn:microsoft.com/office/officeart/2008/layout/LinedList"/>
    <dgm:cxn modelId="{3D692486-2822-48FD-B21A-B8694B730C67}" type="presParOf" srcId="{673F0CD7-91C3-4501-B5E1-70D830EAB6F5}" destId="{180E3FB3-2A2E-4FF4-9176-C466DE476908}" srcOrd="0" destOrd="0" presId="urn:microsoft.com/office/officeart/2008/layout/LinedList"/>
    <dgm:cxn modelId="{4C66D778-3194-42B6-9E8C-C7E124C6666F}" type="presParOf" srcId="{673F0CD7-91C3-4501-B5E1-70D830EAB6F5}" destId="{D680A1EF-066D-4A0F-B755-1B530D4080B2}" srcOrd="1" destOrd="0" presId="urn:microsoft.com/office/officeart/2008/layout/LinedList"/>
    <dgm:cxn modelId="{BCF84300-F34B-45FC-998D-4B361BF5CFD6}" type="presParOf" srcId="{2D345C6D-0C6B-43AA-B587-38E7CB329B72}" destId="{43096905-6074-4FF9-9EF9-0D33FE34C196}" srcOrd="2" destOrd="0" presId="urn:microsoft.com/office/officeart/2008/layout/LinedList"/>
    <dgm:cxn modelId="{361321FB-2788-4A23-B0B6-A26D5819AF12}" type="presParOf" srcId="{2D345C6D-0C6B-43AA-B587-38E7CB329B72}" destId="{5B6F738D-9A6A-4020-BF91-1E7021556459}" srcOrd="3" destOrd="0" presId="urn:microsoft.com/office/officeart/2008/layout/LinedList"/>
    <dgm:cxn modelId="{AD3D0293-418F-49CA-B4D5-FB5B9AC66FB4}" type="presParOf" srcId="{5B6F738D-9A6A-4020-BF91-1E7021556459}" destId="{178B00C7-FD62-435D-AE5B-A1CE144C00C6}" srcOrd="0" destOrd="0" presId="urn:microsoft.com/office/officeart/2008/layout/LinedList"/>
    <dgm:cxn modelId="{BD039692-8999-475A-8C6E-4FF1355F303D}" type="presParOf" srcId="{5B6F738D-9A6A-4020-BF91-1E7021556459}" destId="{54103440-D91D-4EF2-BBA9-DCC2E95E2B88}" srcOrd="1" destOrd="0" presId="urn:microsoft.com/office/officeart/2008/layout/LinedList"/>
    <dgm:cxn modelId="{8845EAC8-D9CD-43C4-92F7-C32F535A5843}" type="presParOf" srcId="{2D345C6D-0C6B-43AA-B587-38E7CB329B72}" destId="{644B4BB2-39CA-4072-A200-2B15883666BC}" srcOrd="4" destOrd="0" presId="urn:microsoft.com/office/officeart/2008/layout/LinedList"/>
    <dgm:cxn modelId="{3EC38310-29AA-48B3-AF7A-581012021FB2}" type="presParOf" srcId="{2D345C6D-0C6B-43AA-B587-38E7CB329B72}" destId="{EBFC9E1B-BCA6-491A-B3B5-99A8CEE49123}" srcOrd="5" destOrd="0" presId="urn:microsoft.com/office/officeart/2008/layout/LinedList"/>
    <dgm:cxn modelId="{1DAE1EF2-F360-43F7-BA3E-D4111E750F27}" type="presParOf" srcId="{EBFC9E1B-BCA6-491A-B3B5-99A8CEE49123}" destId="{8E873B11-D016-4974-A0C2-CEAFEA74895C}" srcOrd="0" destOrd="0" presId="urn:microsoft.com/office/officeart/2008/layout/LinedList"/>
    <dgm:cxn modelId="{C8B71987-0FEC-451B-9636-2CAB4C20A498}" type="presParOf" srcId="{EBFC9E1B-BCA6-491A-B3B5-99A8CEE49123}" destId="{132C3184-5D47-4A86-AFBE-95527F7DBA22}" srcOrd="1" destOrd="0" presId="urn:microsoft.com/office/officeart/2008/layout/LinedList"/>
    <dgm:cxn modelId="{8049FCF4-6DA7-4D9E-B62D-212737B79891}" type="presParOf" srcId="{2D345C6D-0C6B-43AA-B587-38E7CB329B72}" destId="{FC31EBD6-A277-4E49-9D3B-BB1447965821}" srcOrd="6" destOrd="0" presId="urn:microsoft.com/office/officeart/2008/layout/LinedList"/>
    <dgm:cxn modelId="{A38664DA-ACB9-43C9-B0B2-CD6DBA4DB82A}" type="presParOf" srcId="{2D345C6D-0C6B-43AA-B587-38E7CB329B72}" destId="{DCCFF74A-3FE9-41F5-91AA-B45DD8055F1A}" srcOrd="7" destOrd="0" presId="urn:microsoft.com/office/officeart/2008/layout/LinedList"/>
    <dgm:cxn modelId="{96EF2406-1CB8-4D87-8FC4-F63A692E4A38}" type="presParOf" srcId="{DCCFF74A-3FE9-41F5-91AA-B45DD8055F1A}" destId="{BF912C8F-CE22-44DD-916A-F4A6628A2108}" srcOrd="0" destOrd="0" presId="urn:microsoft.com/office/officeart/2008/layout/LinedList"/>
    <dgm:cxn modelId="{3079484D-938F-4B2C-8B5C-D1D587971F03}" type="presParOf" srcId="{DCCFF74A-3FE9-41F5-91AA-B45DD8055F1A}" destId="{DCD02E7D-6230-4C7F-AB48-6AA092F077DF}" srcOrd="1" destOrd="0" presId="urn:microsoft.com/office/officeart/2008/layout/LinedList"/>
    <dgm:cxn modelId="{80AFF47A-E13D-4235-ADF7-4BE951274AC7}" type="presParOf" srcId="{2D345C6D-0C6B-43AA-B587-38E7CB329B72}" destId="{3882A5A6-DF8A-4994-A231-60CC3B63F981}" srcOrd="8" destOrd="0" presId="urn:microsoft.com/office/officeart/2008/layout/LinedList"/>
    <dgm:cxn modelId="{B26F68CB-C905-4E42-8D8A-13629013CBD7}" type="presParOf" srcId="{2D345C6D-0C6B-43AA-B587-38E7CB329B72}" destId="{065B2034-A86D-494E-B0D1-ED6D493B072E}" srcOrd="9" destOrd="0" presId="urn:microsoft.com/office/officeart/2008/layout/LinedList"/>
    <dgm:cxn modelId="{90739668-FABD-421C-869A-E44D13CF4C56}" type="presParOf" srcId="{065B2034-A86D-494E-B0D1-ED6D493B072E}" destId="{DA04C847-C459-42AD-8AE9-8311E9C52FB2}" srcOrd="0" destOrd="0" presId="urn:microsoft.com/office/officeart/2008/layout/LinedList"/>
    <dgm:cxn modelId="{09E2D401-4E27-4EAE-B62F-350C4DF90687}" type="presParOf" srcId="{065B2034-A86D-494E-B0D1-ED6D493B072E}" destId="{0FE7EF40-74A6-4E09-97BA-26521508F002}" srcOrd="1" destOrd="0" presId="urn:microsoft.com/office/officeart/2008/layout/LinedList"/>
    <dgm:cxn modelId="{2A05760D-97EB-4043-A399-87E6B712CEE8}" type="presParOf" srcId="{2D345C6D-0C6B-43AA-B587-38E7CB329B72}" destId="{D642F789-C202-43A8-9421-C1427D4867E1}" srcOrd="10" destOrd="0" presId="urn:microsoft.com/office/officeart/2008/layout/LinedList"/>
    <dgm:cxn modelId="{CF97523B-B612-4020-9206-C891065F479B}" type="presParOf" srcId="{2D345C6D-0C6B-43AA-B587-38E7CB329B72}" destId="{18646A50-CD49-4414-BB45-86DF19B94B90}" srcOrd="11" destOrd="0" presId="urn:microsoft.com/office/officeart/2008/layout/LinedList"/>
    <dgm:cxn modelId="{45DA7058-013C-49F8-BBD7-FE19E1C564E7}" type="presParOf" srcId="{18646A50-CD49-4414-BB45-86DF19B94B90}" destId="{E8B1DBCB-07A2-4E0C-8BA3-162F77BABCB9}" srcOrd="0" destOrd="0" presId="urn:microsoft.com/office/officeart/2008/layout/LinedList"/>
    <dgm:cxn modelId="{CB2FAD45-41E2-4798-8FBA-787DDCEEC673}" type="presParOf" srcId="{18646A50-CD49-4414-BB45-86DF19B94B90}" destId="{47E48073-0A2E-40E9-98F3-C432B3F5DF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86A7F5-FEC6-4CBE-A0E0-1FA60D61968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6858464-E8B6-44BB-9BE7-C03351374E17}">
      <dgm:prSet/>
      <dgm:spPr/>
      <dgm:t>
        <a:bodyPr/>
        <a:lstStyle/>
        <a:p>
          <a:r>
            <a:rPr lang="tr-TR"/>
            <a:t>Tıbbi Terminoloji;</a:t>
          </a:r>
          <a:endParaRPr lang="en-US"/>
        </a:p>
      </dgm:t>
    </dgm:pt>
    <dgm:pt modelId="{6D540921-1332-44FA-AB6C-1EDCBFCF514E}" type="parTrans" cxnId="{4E30274A-2995-4EA9-946C-87D9F7266ED4}">
      <dgm:prSet/>
      <dgm:spPr/>
      <dgm:t>
        <a:bodyPr/>
        <a:lstStyle/>
        <a:p>
          <a:endParaRPr lang="en-US"/>
        </a:p>
      </dgm:t>
    </dgm:pt>
    <dgm:pt modelId="{4ECC0364-2237-483C-BD91-B63A71227C7C}" type="sibTrans" cxnId="{4E30274A-2995-4EA9-946C-87D9F7266ED4}">
      <dgm:prSet/>
      <dgm:spPr/>
      <dgm:t>
        <a:bodyPr/>
        <a:lstStyle/>
        <a:p>
          <a:endParaRPr lang="en-US"/>
        </a:p>
      </dgm:t>
    </dgm:pt>
    <dgm:pt modelId="{A7B8A648-E00A-4670-8BA3-EAEC3DF67273}">
      <dgm:prSet/>
      <dgm:spPr/>
      <dgm:t>
        <a:bodyPr/>
        <a:lstStyle/>
        <a:p>
          <a:r>
            <a:rPr lang="tr-TR"/>
            <a:t>insan anatomisi ve fizyolojisini (organları,sistemleri ve işlevlerini), </a:t>
          </a:r>
          <a:endParaRPr lang="en-US"/>
        </a:p>
      </dgm:t>
    </dgm:pt>
    <dgm:pt modelId="{AB6BEF9B-E399-481D-AF08-1ADBDFE3A013}" type="parTrans" cxnId="{D3D0CB7A-09D6-4D4B-A529-D7A1C182EB19}">
      <dgm:prSet/>
      <dgm:spPr/>
      <dgm:t>
        <a:bodyPr/>
        <a:lstStyle/>
        <a:p>
          <a:endParaRPr lang="en-US"/>
        </a:p>
      </dgm:t>
    </dgm:pt>
    <dgm:pt modelId="{79CB5316-52F1-4CB5-9FBC-77BA9D02C48C}" type="sibTrans" cxnId="{D3D0CB7A-09D6-4D4B-A529-D7A1C182EB19}">
      <dgm:prSet/>
      <dgm:spPr/>
      <dgm:t>
        <a:bodyPr/>
        <a:lstStyle/>
        <a:p>
          <a:endParaRPr lang="en-US"/>
        </a:p>
      </dgm:t>
    </dgm:pt>
    <dgm:pt modelId="{59A8F644-BB62-4F8A-9EF2-29A72DC03ED2}">
      <dgm:prSet/>
      <dgm:spPr/>
      <dgm:t>
        <a:bodyPr/>
        <a:lstStyle/>
        <a:p>
          <a:r>
            <a:rPr lang="tr-TR"/>
            <a:t>vücut bölgelerini, </a:t>
          </a:r>
          <a:endParaRPr lang="en-US"/>
        </a:p>
      </dgm:t>
    </dgm:pt>
    <dgm:pt modelId="{912AEDCA-6526-4BCC-A97A-DB8319B600A5}" type="parTrans" cxnId="{B5984287-439B-4D1C-8AB0-7B434264B9E2}">
      <dgm:prSet/>
      <dgm:spPr/>
      <dgm:t>
        <a:bodyPr/>
        <a:lstStyle/>
        <a:p>
          <a:endParaRPr lang="en-US"/>
        </a:p>
      </dgm:t>
    </dgm:pt>
    <dgm:pt modelId="{860B1BC3-8BF9-427F-A9DD-5B4CE14A69E2}" type="sibTrans" cxnId="{B5984287-439B-4D1C-8AB0-7B434264B9E2}">
      <dgm:prSet/>
      <dgm:spPr/>
      <dgm:t>
        <a:bodyPr/>
        <a:lstStyle/>
        <a:p>
          <a:endParaRPr lang="en-US"/>
        </a:p>
      </dgm:t>
    </dgm:pt>
    <dgm:pt modelId="{4211221B-54DD-491E-9A60-EAC9524C23B6}">
      <dgm:prSet/>
      <dgm:spPr/>
      <dgm:t>
        <a:bodyPr/>
        <a:lstStyle/>
        <a:p>
          <a:r>
            <a:rPr lang="tr-TR"/>
            <a:t>hastalıkları, </a:t>
          </a:r>
          <a:endParaRPr lang="en-US"/>
        </a:p>
      </dgm:t>
    </dgm:pt>
    <dgm:pt modelId="{567FE17F-5251-4F0F-B9BF-3DBFA72DCD60}" type="parTrans" cxnId="{3571FA9C-885B-4507-BE5D-67332AA358B5}">
      <dgm:prSet/>
      <dgm:spPr/>
      <dgm:t>
        <a:bodyPr/>
        <a:lstStyle/>
        <a:p>
          <a:endParaRPr lang="en-US"/>
        </a:p>
      </dgm:t>
    </dgm:pt>
    <dgm:pt modelId="{82A627E1-EC2C-4F99-B16B-BECE5CA08084}" type="sibTrans" cxnId="{3571FA9C-885B-4507-BE5D-67332AA358B5}">
      <dgm:prSet/>
      <dgm:spPr/>
      <dgm:t>
        <a:bodyPr/>
        <a:lstStyle/>
        <a:p>
          <a:endParaRPr lang="en-US"/>
        </a:p>
      </dgm:t>
    </dgm:pt>
    <dgm:pt modelId="{D66CA6C6-208A-47BD-A9A5-B125F71127BB}">
      <dgm:prSet/>
      <dgm:spPr/>
      <dgm:t>
        <a:bodyPr/>
        <a:lstStyle/>
        <a:p>
          <a:r>
            <a:rPr lang="tr-TR"/>
            <a:t>klinik uygulamalar ile birlikte tanısal görüntüleme ve laboratuvar testlerini, </a:t>
          </a:r>
          <a:endParaRPr lang="en-US"/>
        </a:p>
      </dgm:t>
    </dgm:pt>
    <dgm:pt modelId="{4CFDEA0B-DC42-4C95-B4CF-349A5D3E55CD}" type="parTrans" cxnId="{DD67C125-A896-4BD7-A278-156EDFA24EF0}">
      <dgm:prSet/>
      <dgm:spPr/>
      <dgm:t>
        <a:bodyPr/>
        <a:lstStyle/>
        <a:p>
          <a:endParaRPr lang="en-US"/>
        </a:p>
      </dgm:t>
    </dgm:pt>
    <dgm:pt modelId="{07317C11-16EA-4485-8843-6AD8CDD0C997}" type="sibTrans" cxnId="{DD67C125-A896-4BD7-A278-156EDFA24EF0}">
      <dgm:prSet/>
      <dgm:spPr/>
      <dgm:t>
        <a:bodyPr/>
        <a:lstStyle/>
        <a:p>
          <a:endParaRPr lang="en-US"/>
        </a:p>
      </dgm:t>
    </dgm:pt>
    <dgm:pt modelId="{047DC828-3EE9-4F1D-A0A0-8BC52D7FDB27}">
      <dgm:prSet/>
      <dgm:spPr/>
      <dgm:t>
        <a:bodyPr/>
        <a:lstStyle/>
        <a:p>
          <a:r>
            <a:rPr lang="tr-TR"/>
            <a:t>ameliyatları ve tanıları açıklayan terimlerden oluşur.</a:t>
          </a:r>
          <a:endParaRPr lang="en-US"/>
        </a:p>
      </dgm:t>
    </dgm:pt>
    <dgm:pt modelId="{F76DFA36-B8E9-4C04-849B-FA98C391B11A}" type="parTrans" cxnId="{05CB2E47-91DE-4F79-9FF1-556E1CBF9B8F}">
      <dgm:prSet/>
      <dgm:spPr/>
      <dgm:t>
        <a:bodyPr/>
        <a:lstStyle/>
        <a:p>
          <a:endParaRPr lang="en-US"/>
        </a:p>
      </dgm:t>
    </dgm:pt>
    <dgm:pt modelId="{0473DA44-4FBE-417E-8225-1F6C06DC800C}" type="sibTrans" cxnId="{05CB2E47-91DE-4F79-9FF1-556E1CBF9B8F}">
      <dgm:prSet/>
      <dgm:spPr/>
      <dgm:t>
        <a:bodyPr/>
        <a:lstStyle/>
        <a:p>
          <a:endParaRPr lang="en-US"/>
        </a:p>
      </dgm:t>
    </dgm:pt>
    <dgm:pt modelId="{03D0ED96-5115-4E31-AD38-70FF1FAE3218}" type="pres">
      <dgm:prSet presAssocID="{3C86A7F5-FEC6-4CBE-A0E0-1FA60D619685}" presName="vert0" presStyleCnt="0">
        <dgm:presLayoutVars>
          <dgm:dir/>
          <dgm:animOne val="branch"/>
          <dgm:animLvl val="lvl"/>
        </dgm:presLayoutVars>
      </dgm:prSet>
      <dgm:spPr/>
    </dgm:pt>
    <dgm:pt modelId="{3A36F005-875A-4C53-AD0B-08C143A4792E}" type="pres">
      <dgm:prSet presAssocID="{D6858464-E8B6-44BB-9BE7-C03351374E17}" presName="thickLine" presStyleLbl="alignNode1" presStyleIdx="0" presStyleCnt="6"/>
      <dgm:spPr/>
    </dgm:pt>
    <dgm:pt modelId="{983E286D-2EA7-405F-97C9-AD7E9A5EC0FE}" type="pres">
      <dgm:prSet presAssocID="{D6858464-E8B6-44BB-9BE7-C03351374E17}" presName="horz1" presStyleCnt="0"/>
      <dgm:spPr/>
    </dgm:pt>
    <dgm:pt modelId="{75A88750-E7EF-4229-A742-8BF11FF7F6E7}" type="pres">
      <dgm:prSet presAssocID="{D6858464-E8B6-44BB-9BE7-C03351374E17}" presName="tx1" presStyleLbl="revTx" presStyleIdx="0" presStyleCnt="6"/>
      <dgm:spPr/>
    </dgm:pt>
    <dgm:pt modelId="{BD44501B-4FD2-495A-A143-742257BEB9DB}" type="pres">
      <dgm:prSet presAssocID="{D6858464-E8B6-44BB-9BE7-C03351374E17}" presName="vert1" presStyleCnt="0"/>
      <dgm:spPr/>
    </dgm:pt>
    <dgm:pt modelId="{1617C77E-F52F-4FE8-A902-4E407D9E99B7}" type="pres">
      <dgm:prSet presAssocID="{A7B8A648-E00A-4670-8BA3-EAEC3DF67273}" presName="thickLine" presStyleLbl="alignNode1" presStyleIdx="1" presStyleCnt="6"/>
      <dgm:spPr/>
    </dgm:pt>
    <dgm:pt modelId="{9A8A4223-C456-4F00-AF7F-D22312595B13}" type="pres">
      <dgm:prSet presAssocID="{A7B8A648-E00A-4670-8BA3-EAEC3DF67273}" presName="horz1" presStyleCnt="0"/>
      <dgm:spPr/>
    </dgm:pt>
    <dgm:pt modelId="{22BA76A0-6D52-49B8-9446-D818AFDD193F}" type="pres">
      <dgm:prSet presAssocID="{A7B8A648-E00A-4670-8BA3-EAEC3DF67273}" presName="tx1" presStyleLbl="revTx" presStyleIdx="1" presStyleCnt="6"/>
      <dgm:spPr/>
    </dgm:pt>
    <dgm:pt modelId="{52509F28-6490-485E-9AF1-583F1C83345B}" type="pres">
      <dgm:prSet presAssocID="{A7B8A648-E00A-4670-8BA3-EAEC3DF67273}" presName="vert1" presStyleCnt="0"/>
      <dgm:spPr/>
    </dgm:pt>
    <dgm:pt modelId="{D9E08653-65B0-4B69-95DF-DA51DE996DC7}" type="pres">
      <dgm:prSet presAssocID="{59A8F644-BB62-4F8A-9EF2-29A72DC03ED2}" presName="thickLine" presStyleLbl="alignNode1" presStyleIdx="2" presStyleCnt="6"/>
      <dgm:spPr/>
    </dgm:pt>
    <dgm:pt modelId="{46BC25E5-3B27-45F7-95AA-6C837AC02F13}" type="pres">
      <dgm:prSet presAssocID="{59A8F644-BB62-4F8A-9EF2-29A72DC03ED2}" presName="horz1" presStyleCnt="0"/>
      <dgm:spPr/>
    </dgm:pt>
    <dgm:pt modelId="{6DFE75F0-1344-4B57-9A27-7DDB65D61E8B}" type="pres">
      <dgm:prSet presAssocID="{59A8F644-BB62-4F8A-9EF2-29A72DC03ED2}" presName="tx1" presStyleLbl="revTx" presStyleIdx="2" presStyleCnt="6"/>
      <dgm:spPr/>
    </dgm:pt>
    <dgm:pt modelId="{6FE72241-F0B5-46D6-8834-0A8ECFA17EF3}" type="pres">
      <dgm:prSet presAssocID="{59A8F644-BB62-4F8A-9EF2-29A72DC03ED2}" presName="vert1" presStyleCnt="0"/>
      <dgm:spPr/>
    </dgm:pt>
    <dgm:pt modelId="{CE574782-AAF0-40E3-A7F2-260B1EA35EEF}" type="pres">
      <dgm:prSet presAssocID="{4211221B-54DD-491E-9A60-EAC9524C23B6}" presName="thickLine" presStyleLbl="alignNode1" presStyleIdx="3" presStyleCnt="6"/>
      <dgm:spPr/>
    </dgm:pt>
    <dgm:pt modelId="{BF58A2A1-7312-4FD4-A7CF-276A1C12C8AE}" type="pres">
      <dgm:prSet presAssocID="{4211221B-54DD-491E-9A60-EAC9524C23B6}" presName="horz1" presStyleCnt="0"/>
      <dgm:spPr/>
    </dgm:pt>
    <dgm:pt modelId="{E9EF15E3-47D0-4783-B019-DFDCA657320A}" type="pres">
      <dgm:prSet presAssocID="{4211221B-54DD-491E-9A60-EAC9524C23B6}" presName="tx1" presStyleLbl="revTx" presStyleIdx="3" presStyleCnt="6"/>
      <dgm:spPr/>
    </dgm:pt>
    <dgm:pt modelId="{2AA01672-2BFD-4C99-A388-CF338C0E4A30}" type="pres">
      <dgm:prSet presAssocID="{4211221B-54DD-491E-9A60-EAC9524C23B6}" presName="vert1" presStyleCnt="0"/>
      <dgm:spPr/>
    </dgm:pt>
    <dgm:pt modelId="{119CB95E-DB28-4455-83C4-2F995B9F5439}" type="pres">
      <dgm:prSet presAssocID="{D66CA6C6-208A-47BD-A9A5-B125F71127BB}" presName="thickLine" presStyleLbl="alignNode1" presStyleIdx="4" presStyleCnt="6"/>
      <dgm:spPr/>
    </dgm:pt>
    <dgm:pt modelId="{0A74225A-4E75-42AA-A51E-D28FECBD4E56}" type="pres">
      <dgm:prSet presAssocID="{D66CA6C6-208A-47BD-A9A5-B125F71127BB}" presName="horz1" presStyleCnt="0"/>
      <dgm:spPr/>
    </dgm:pt>
    <dgm:pt modelId="{5BF84647-A3DD-42B5-9114-41214584D73B}" type="pres">
      <dgm:prSet presAssocID="{D66CA6C6-208A-47BD-A9A5-B125F71127BB}" presName="tx1" presStyleLbl="revTx" presStyleIdx="4" presStyleCnt="6"/>
      <dgm:spPr/>
    </dgm:pt>
    <dgm:pt modelId="{94C04987-E9F9-484C-841B-F7A926DC061D}" type="pres">
      <dgm:prSet presAssocID="{D66CA6C6-208A-47BD-A9A5-B125F71127BB}" presName="vert1" presStyleCnt="0"/>
      <dgm:spPr/>
    </dgm:pt>
    <dgm:pt modelId="{09A5AEE9-6EE6-4BDA-9AAA-163A0EB2A102}" type="pres">
      <dgm:prSet presAssocID="{047DC828-3EE9-4F1D-A0A0-8BC52D7FDB27}" presName="thickLine" presStyleLbl="alignNode1" presStyleIdx="5" presStyleCnt="6"/>
      <dgm:spPr/>
    </dgm:pt>
    <dgm:pt modelId="{2B725A6E-9B73-487C-9B9E-373B53B2CBE6}" type="pres">
      <dgm:prSet presAssocID="{047DC828-3EE9-4F1D-A0A0-8BC52D7FDB27}" presName="horz1" presStyleCnt="0"/>
      <dgm:spPr/>
    </dgm:pt>
    <dgm:pt modelId="{4A3CE5F7-945B-4BCC-A7CD-7D052706C65E}" type="pres">
      <dgm:prSet presAssocID="{047DC828-3EE9-4F1D-A0A0-8BC52D7FDB27}" presName="tx1" presStyleLbl="revTx" presStyleIdx="5" presStyleCnt="6"/>
      <dgm:spPr/>
    </dgm:pt>
    <dgm:pt modelId="{C9DC82C5-3718-4F32-8AFB-13E961AF91C2}" type="pres">
      <dgm:prSet presAssocID="{047DC828-3EE9-4F1D-A0A0-8BC52D7FDB27}" presName="vert1" presStyleCnt="0"/>
      <dgm:spPr/>
    </dgm:pt>
  </dgm:ptLst>
  <dgm:cxnLst>
    <dgm:cxn modelId="{69E73D08-CAB6-44C5-B741-797ED7097FFC}" type="presOf" srcId="{D6858464-E8B6-44BB-9BE7-C03351374E17}" destId="{75A88750-E7EF-4229-A742-8BF11FF7F6E7}" srcOrd="0" destOrd="0" presId="urn:microsoft.com/office/officeart/2008/layout/LinedList"/>
    <dgm:cxn modelId="{DD67C125-A896-4BD7-A278-156EDFA24EF0}" srcId="{3C86A7F5-FEC6-4CBE-A0E0-1FA60D619685}" destId="{D66CA6C6-208A-47BD-A9A5-B125F71127BB}" srcOrd="4" destOrd="0" parTransId="{4CFDEA0B-DC42-4C95-B4CF-349A5D3E55CD}" sibTransId="{07317C11-16EA-4485-8843-6AD8CDD0C997}"/>
    <dgm:cxn modelId="{05CB2E47-91DE-4F79-9FF1-556E1CBF9B8F}" srcId="{3C86A7F5-FEC6-4CBE-A0E0-1FA60D619685}" destId="{047DC828-3EE9-4F1D-A0A0-8BC52D7FDB27}" srcOrd="5" destOrd="0" parTransId="{F76DFA36-B8E9-4C04-849B-FA98C391B11A}" sibTransId="{0473DA44-4FBE-417E-8225-1F6C06DC800C}"/>
    <dgm:cxn modelId="{4E30274A-2995-4EA9-946C-87D9F7266ED4}" srcId="{3C86A7F5-FEC6-4CBE-A0E0-1FA60D619685}" destId="{D6858464-E8B6-44BB-9BE7-C03351374E17}" srcOrd="0" destOrd="0" parTransId="{6D540921-1332-44FA-AB6C-1EDCBFCF514E}" sibTransId="{4ECC0364-2237-483C-BD91-B63A71227C7C}"/>
    <dgm:cxn modelId="{AAEAB972-BBB1-41B2-9F44-30827BB24B2A}" type="presOf" srcId="{4211221B-54DD-491E-9A60-EAC9524C23B6}" destId="{E9EF15E3-47D0-4783-B019-DFDCA657320A}" srcOrd="0" destOrd="0" presId="urn:microsoft.com/office/officeart/2008/layout/LinedList"/>
    <dgm:cxn modelId="{C1FFAE59-1467-4B8E-904A-5D91C6E69FD3}" type="presOf" srcId="{3C86A7F5-FEC6-4CBE-A0E0-1FA60D619685}" destId="{03D0ED96-5115-4E31-AD38-70FF1FAE3218}" srcOrd="0" destOrd="0" presId="urn:microsoft.com/office/officeart/2008/layout/LinedList"/>
    <dgm:cxn modelId="{9085A55A-60C2-4DEF-B43C-135F24E812EC}" type="presOf" srcId="{59A8F644-BB62-4F8A-9EF2-29A72DC03ED2}" destId="{6DFE75F0-1344-4B57-9A27-7DDB65D61E8B}" srcOrd="0" destOrd="0" presId="urn:microsoft.com/office/officeart/2008/layout/LinedList"/>
    <dgm:cxn modelId="{D3D0CB7A-09D6-4D4B-A529-D7A1C182EB19}" srcId="{3C86A7F5-FEC6-4CBE-A0E0-1FA60D619685}" destId="{A7B8A648-E00A-4670-8BA3-EAEC3DF67273}" srcOrd="1" destOrd="0" parTransId="{AB6BEF9B-E399-481D-AF08-1ADBDFE3A013}" sibTransId="{79CB5316-52F1-4CB5-9FBC-77BA9D02C48C}"/>
    <dgm:cxn modelId="{B5984287-439B-4D1C-8AB0-7B434264B9E2}" srcId="{3C86A7F5-FEC6-4CBE-A0E0-1FA60D619685}" destId="{59A8F644-BB62-4F8A-9EF2-29A72DC03ED2}" srcOrd="2" destOrd="0" parTransId="{912AEDCA-6526-4BCC-A97A-DB8319B600A5}" sibTransId="{860B1BC3-8BF9-427F-A9DD-5B4CE14A69E2}"/>
    <dgm:cxn modelId="{3571FA9C-885B-4507-BE5D-67332AA358B5}" srcId="{3C86A7F5-FEC6-4CBE-A0E0-1FA60D619685}" destId="{4211221B-54DD-491E-9A60-EAC9524C23B6}" srcOrd="3" destOrd="0" parTransId="{567FE17F-5251-4F0F-B9BF-3DBFA72DCD60}" sibTransId="{82A627E1-EC2C-4F99-B16B-BECE5CA08084}"/>
    <dgm:cxn modelId="{A454C7B4-FFDA-4EBA-903C-2097FA784BAE}" type="presOf" srcId="{A7B8A648-E00A-4670-8BA3-EAEC3DF67273}" destId="{22BA76A0-6D52-49B8-9446-D818AFDD193F}" srcOrd="0" destOrd="0" presId="urn:microsoft.com/office/officeart/2008/layout/LinedList"/>
    <dgm:cxn modelId="{95289FD6-C4E3-49CA-B00D-CFDDAFCCC4AC}" type="presOf" srcId="{047DC828-3EE9-4F1D-A0A0-8BC52D7FDB27}" destId="{4A3CE5F7-945B-4BCC-A7CD-7D052706C65E}" srcOrd="0" destOrd="0" presId="urn:microsoft.com/office/officeart/2008/layout/LinedList"/>
    <dgm:cxn modelId="{AF29BBE9-1D16-45E9-9517-514D9B1FA480}" type="presOf" srcId="{D66CA6C6-208A-47BD-A9A5-B125F71127BB}" destId="{5BF84647-A3DD-42B5-9114-41214584D73B}" srcOrd="0" destOrd="0" presId="urn:microsoft.com/office/officeart/2008/layout/LinedList"/>
    <dgm:cxn modelId="{2F27F811-37C6-451A-8DB7-1CA3769485BD}" type="presParOf" srcId="{03D0ED96-5115-4E31-AD38-70FF1FAE3218}" destId="{3A36F005-875A-4C53-AD0B-08C143A4792E}" srcOrd="0" destOrd="0" presId="urn:microsoft.com/office/officeart/2008/layout/LinedList"/>
    <dgm:cxn modelId="{9AEA6719-3129-4F5D-881F-AB163F344D82}" type="presParOf" srcId="{03D0ED96-5115-4E31-AD38-70FF1FAE3218}" destId="{983E286D-2EA7-405F-97C9-AD7E9A5EC0FE}" srcOrd="1" destOrd="0" presId="urn:microsoft.com/office/officeart/2008/layout/LinedList"/>
    <dgm:cxn modelId="{D294F39A-569A-4EC5-9C1B-68C0AFBE86F3}" type="presParOf" srcId="{983E286D-2EA7-405F-97C9-AD7E9A5EC0FE}" destId="{75A88750-E7EF-4229-A742-8BF11FF7F6E7}" srcOrd="0" destOrd="0" presId="urn:microsoft.com/office/officeart/2008/layout/LinedList"/>
    <dgm:cxn modelId="{87675560-B165-4A9F-8BA9-D6134508CB66}" type="presParOf" srcId="{983E286D-2EA7-405F-97C9-AD7E9A5EC0FE}" destId="{BD44501B-4FD2-495A-A143-742257BEB9DB}" srcOrd="1" destOrd="0" presId="urn:microsoft.com/office/officeart/2008/layout/LinedList"/>
    <dgm:cxn modelId="{A482CB78-416A-4021-9971-70FE00CF6986}" type="presParOf" srcId="{03D0ED96-5115-4E31-AD38-70FF1FAE3218}" destId="{1617C77E-F52F-4FE8-A902-4E407D9E99B7}" srcOrd="2" destOrd="0" presId="urn:microsoft.com/office/officeart/2008/layout/LinedList"/>
    <dgm:cxn modelId="{45BDB4E1-2F9D-4584-A0CB-FB894FC9B422}" type="presParOf" srcId="{03D0ED96-5115-4E31-AD38-70FF1FAE3218}" destId="{9A8A4223-C456-4F00-AF7F-D22312595B13}" srcOrd="3" destOrd="0" presId="urn:microsoft.com/office/officeart/2008/layout/LinedList"/>
    <dgm:cxn modelId="{59FA4E78-AF96-4921-A29A-24E28F0EFFCB}" type="presParOf" srcId="{9A8A4223-C456-4F00-AF7F-D22312595B13}" destId="{22BA76A0-6D52-49B8-9446-D818AFDD193F}" srcOrd="0" destOrd="0" presId="urn:microsoft.com/office/officeart/2008/layout/LinedList"/>
    <dgm:cxn modelId="{377D0F0B-3710-49EC-BB6C-6DC0A145E87A}" type="presParOf" srcId="{9A8A4223-C456-4F00-AF7F-D22312595B13}" destId="{52509F28-6490-485E-9AF1-583F1C83345B}" srcOrd="1" destOrd="0" presId="urn:microsoft.com/office/officeart/2008/layout/LinedList"/>
    <dgm:cxn modelId="{C73AE203-B668-4BEA-B868-F5251B729E23}" type="presParOf" srcId="{03D0ED96-5115-4E31-AD38-70FF1FAE3218}" destId="{D9E08653-65B0-4B69-95DF-DA51DE996DC7}" srcOrd="4" destOrd="0" presId="urn:microsoft.com/office/officeart/2008/layout/LinedList"/>
    <dgm:cxn modelId="{455897D8-98D1-4832-B523-E8397C8088AE}" type="presParOf" srcId="{03D0ED96-5115-4E31-AD38-70FF1FAE3218}" destId="{46BC25E5-3B27-45F7-95AA-6C837AC02F13}" srcOrd="5" destOrd="0" presId="urn:microsoft.com/office/officeart/2008/layout/LinedList"/>
    <dgm:cxn modelId="{E3DCE30C-EA44-44F0-9058-F93DA5765A82}" type="presParOf" srcId="{46BC25E5-3B27-45F7-95AA-6C837AC02F13}" destId="{6DFE75F0-1344-4B57-9A27-7DDB65D61E8B}" srcOrd="0" destOrd="0" presId="urn:microsoft.com/office/officeart/2008/layout/LinedList"/>
    <dgm:cxn modelId="{5F0C9B69-A3D4-40D4-9E94-6C389F4B3FD5}" type="presParOf" srcId="{46BC25E5-3B27-45F7-95AA-6C837AC02F13}" destId="{6FE72241-F0B5-46D6-8834-0A8ECFA17EF3}" srcOrd="1" destOrd="0" presId="urn:microsoft.com/office/officeart/2008/layout/LinedList"/>
    <dgm:cxn modelId="{2C2D301A-2D0C-4A49-8DE5-8041B1290361}" type="presParOf" srcId="{03D0ED96-5115-4E31-AD38-70FF1FAE3218}" destId="{CE574782-AAF0-40E3-A7F2-260B1EA35EEF}" srcOrd="6" destOrd="0" presId="urn:microsoft.com/office/officeart/2008/layout/LinedList"/>
    <dgm:cxn modelId="{2DAB35C8-BF25-4FB6-B463-6A9382485861}" type="presParOf" srcId="{03D0ED96-5115-4E31-AD38-70FF1FAE3218}" destId="{BF58A2A1-7312-4FD4-A7CF-276A1C12C8AE}" srcOrd="7" destOrd="0" presId="urn:microsoft.com/office/officeart/2008/layout/LinedList"/>
    <dgm:cxn modelId="{A45F6AE5-C2AB-4AED-A0FD-6E66050F6574}" type="presParOf" srcId="{BF58A2A1-7312-4FD4-A7CF-276A1C12C8AE}" destId="{E9EF15E3-47D0-4783-B019-DFDCA657320A}" srcOrd="0" destOrd="0" presId="urn:microsoft.com/office/officeart/2008/layout/LinedList"/>
    <dgm:cxn modelId="{91887104-39B1-426E-87E6-CFC5CF819CF4}" type="presParOf" srcId="{BF58A2A1-7312-4FD4-A7CF-276A1C12C8AE}" destId="{2AA01672-2BFD-4C99-A388-CF338C0E4A30}" srcOrd="1" destOrd="0" presId="urn:microsoft.com/office/officeart/2008/layout/LinedList"/>
    <dgm:cxn modelId="{829131C8-D058-4B01-8CE5-9E11B1D8A06E}" type="presParOf" srcId="{03D0ED96-5115-4E31-AD38-70FF1FAE3218}" destId="{119CB95E-DB28-4455-83C4-2F995B9F5439}" srcOrd="8" destOrd="0" presId="urn:microsoft.com/office/officeart/2008/layout/LinedList"/>
    <dgm:cxn modelId="{1B78115B-D659-44C6-BFE4-A2C6F71DE84E}" type="presParOf" srcId="{03D0ED96-5115-4E31-AD38-70FF1FAE3218}" destId="{0A74225A-4E75-42AA-A51E-D28FECBD4E56}" srcOrd="9" destOrd="0" presId="urn:microsoft.com/office/officeart/2008/layout/LinedList"/>
    <dgm:cxn modelId="{1B5DDFC1-88E5-4312-B596-72A835BB717A}" type="presParOf" srcId="{0A74225A-4E75-42AA-A51E-D28FECBD4E56}" destId="{5BF84647-A3DD-42B5-9114-41214584D73B}" srcOrd="0" destOrd="0" presId="urn:microsoft.com/office/officeart/2008/layout/LinedList"/>
    <dgm:cxn modelId="{D7272B9A-C12C-409F-9941-F380F953FC56}" type="presParOf" srcId="{0A74225A-4E75-42AA-A51E-D28FECBD4E56}" destId="{94C04987-E9F9-484C-841B-F7A926DC061D}" srcOrd="1" destOrd="0" presId="urn:microsoft.com/office/officeart/2008/layout/LinedList"/>
    <dgm:cxn modelId="{63CEBCCE-8081-40EB-9030-749035128077}" type="presParOf" srcId="{03D0ED96-5115-4E31-AD38-70FF1FAE3218}" destId="{09A5AEE9-6EE6-4BDA-9AAA-163A0EB2A102}" srcOrd="10" destOrd="0" presId="urn:microsoft.com/office/officeart/2008/layout/LinedList"/>
    <dgm:cxn modelId="{3E50BABD-C25D-45C6-B948-F14F7A582EE9}" type="presParOf" srcId="{03D0ED96-5115-4E31-AD38-70FF1FAE3218}" destId="{2B725A6E-9B73-487C-9B9E-373B53B2CBE6}" srcOrd="11" destOrd="0" presId="urn:microsoft.com/office/officeart/2008/layout/LinedList"/>
    <dgm:cxn modelId="{114B848C-261E-4A86-85FA-85799AC8A371}" type="presParOf" srcId="{2B725A6E-9B73-487C-9B9E-373B53B2CBE6}" destId="{4A3CE5F7-945B-4BCC-A7CD-7D052706C65E}" srcOrd="0" destOrd="0" presId="urn:microsoft.com/office/officeart/2008/layout/LinedList"/>
    <dgm:cxn modelId="{5D66B73B-1062-415D-9D58-4EBC3F8E0C3B}" type="presParOf" srcId="{2B725A6E-9B73-487C-9B9E-373B53B2CBE6}" destId="{C9DC82C5-3718-4F32-8AFB-13E961AF91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49054-7610-496F-96F0-4677E6A649C4}"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783A87F8-670D-4229-B5EE-DE23A8BBB77C}">
      <dgm:prSet/>
      <dgm:spPr/>
      <dgm:t>
        <a:bodyPr/>
        <a:lstStyle/>
        <a:p>
          <a:r>
            <a:rPr lang="tr-TR"/>
            <a:t>Tıp terimleri günümüze gelene kadar bir çok aşamadan geçmiş ve yavaş yavaş şekillenmiştir.</a:t>
          </a:r>
        </a:p>
      </dgm:t>
    </dgm:pt>
    <dgm:pt modelId="{5BAF0B59-83BA-4DA5-BEB6-DC8499E3950F}" type="parTrans" cxnId="{DE22AFD4-8EE0-41D5-8806-3204173C618A}">
      <dgm:prSet/>
      <dgm:spPr/>
      <dgm:t>
        <a:bodyPr/>
        <a:lstStyle/>
        <a:p>
          <a:endParaRPr lang="en-US"/>
        </a:p>
      </dgm:t>
    </dgm:pt>
    <dgm:pt modelId="{FF014EB4-EC70-4E1F-856E-335F61641283}" type="sibTrans" cxnId="{DE22AFD4-8EE0-41D5-8806-3204173C618A}">
      <dgm:prSet/>
      <dgm:spPr/>
      <dgm:t>
        <a:bodyPr/>
        <a:lstStyle/>
        <a:p>
          <a:endParaRPr lang="en-US"/>
        </a:p>
      </dgm:t>
    </dgm:pt>
    <dgm:pt modelId="{4B422FAB-98ED-4051-85F8-355FF51581F1}">
      <dgm:prSet/>
      <dgm:spPr/>
      <dgm:t>
        <a:bodyPr/>
        <a:lstStyle/>
        <a:p>
          <a:r>
            <a:rPr lang="tr-TR"/>
            <a:t>İlk ortaya çıkışı Eski Mısır dilleri ile olmuştur.</a:t>
          </a:r>
          <a:endParaRPr lang="en-US"/>
        </a:p>
      </dgm:t>
    </dgm:pt>
    <dgm:pt modelId="{FCC276E6-936E-484D-8B24-3324A131B855}" type="parTrans" cxnId="{03284859-A1A9-4B51-A43F-52C242909671}">
      <dgm:prSet/>
      <dgm:spPr/>
      <dgm:t>
        <a:bodyPr/>
        <a:lstStyle/>
        <a:p>
          <a:endParaRPr lang="en-US"/>
        </a:p>
      </dgm:t>
    </dgm:pt>
    <dgm:pt modelId="{B2AE8B17-BF32-491C-A296-77AE2AB0946B}" type="sibTrans" cxnId="{03284859-A1A9-4B51-A43F-52C242909671}">
      <dgm:prSet/>
      <dgm:spPr/>
      <dgm:t>
        <a:bodyPr/>
        <a:lstStyle/>
        <a:p>
          <a:endParaRPr lang="en-US"/>
        </a:p>
      </dgm:t>
    </dgm:pt>
    <dgm:pt modelId="{01967A89-BD18-4E65-AEE4-3FCAD358C5B6}">
      <dgm:prSet/>
      <dgm:spPr/>
      <dgm:t>
        <a:bodyPr/>
        <a:lstStyle/>
        <a:p>
          <a:r>
            <a:rPr lang="tr-TR"/>
            <a:t>Roma İmparatorluğu’nun gelişimi ile birlikte tüm terimler, Latince ’ye dönüştürülmüştür. </a:t>
          </a:r>
          <a:endParaRPr lang="en-US"/>
        </a:p>
      </dgm:t>
    </dgm:pt>
    <dgm:pt modelId="{63CD42A6-1D71-43BE-86C7-2C076BD4E9AA}" type="parTrans" cxnId="{81A237AC-BD2B-44DC-8975-8C395F324573}">
      <dgm:prSet/>
      <dgm:spPr/>
      <dgm:t>
        <a:bodyPr/>
        <a:lstStyle/>
        <a:p>
          <a:endParaRPr lang="en-US"/>
        </a:p>
      </dgm:t>
    </dgm:pt>
    <dgm:pt modelId="{3BD1C522-1AE9-48FD-BB74-44DE9783E9F3}" type="sibTrans" cxnId="{81A237AC-BD2B-44DC-8975-8C395F324573}">
      <dgm:prSet/>
      <dgm:spPr/>
      <dgm:t>
        <a:bodyPr/>
        <a:lstStyle/>
        <a:p>
          <a:endParaRPr lang="en-US"/>
        </a:p>
      </dgm:t>
    </dgm:pt>
    <dgm:pt modelId="{E1F7E8E0-7F58-409F-A559-B3EBD0443639}">
      <dgm:prSet/>
      <dgm:spPr/>
      <dgm:t>
        <a:bodyPr/>
        <a:lstStyle/>
        <a:p>
          <a:r>
            <a:rPr lang="tr-TR"/>
            <a:t>Günümüzde kullanılan bir çok terim Hippocrates zamanından kalmıştır. </a:t>
          </a:r>
          <a:endParaRPr lang="en-US"/>
        </a:p>
      </dgm:t>
    </dgm:pt>
    <dgm:pt modelId="{47AD2294-456E-4641-A5EB-78B00C07C9BB}" type="parTrans" cxnId="{0AC2BB9E-F419-4E2F-9114-95B5BFF7573D}">
      <dgm:prSet/>
      <dgm:spPr/>
      <dgm:t>
        <a:bodyPr/>
        <a:lstStyle/>
        <a:p>
          <a:endParaRPr lang="en-US"/>
        </a:p>
      </dgm:t>
    </dgm:pt>
    <dgm:pt modelId="{8F513761-5E2F-4BC4-855D-0C8B0AC3D553}" type="sibTrans" cxnId="{0AC2BB9E-F419-4E2F-9114-95B5BFF7573D}">
      <dgm:prSet/>
      <dgm:spPr/>
      <dgm:t>
        <a:bodyPr/>
        <a:lstStyle/>
        <a:p>
          <a:endParaRPr lang="en-US"/>
        </a:p>
      </dgm:t>
    </dgm:pt>
    <dgm:pt modelId="{3283D592-3569-4E90-88A9-D604B073A95B}">
      <dgm:prSet/>
      <dgm:spPr/>
      <dgm:t>
        <a:bodyPr/>
        <a:lstStyle/>
        <a:p>
          <a:r>
            <a:rPr lang="tr-TR"/>
            <a:t>Ülkemizde tıp eğitimi 31 yıl Fransızca olarak yapılmıştır.</a:t>
          </a:r>
          <a:endParaRPr lang="en-US"/>
        </a:p>
      </dgm:t>
    </dgm:pt>
    <dgm:pt modelId="{E0BD3374-0958-42E4-8729-5E3E9AD205A3}" type="parTrans" cxnId="{A5FA6C1C-B4E5-4A08-889B-5DE4473D86B0}">
      <dgm:prSet/>
      <dgm:spPr/>
      <dgm:t>
        <a:bodyPr/>
        <a:lstStyle/>
        <a:p>
          <a:endParaRPr lang="en-US"/>
        </a:p>
      </dgm:t>
    </dgm:pt>
    <dgm:pt modelId="{453F4D46-D541-4162-BA64-8705CA18CD78}" type="sibTrans" cxnId="{A5FA6C1C-B4E5-4A08-889B-5DE4473D86B0}">
      <dgm:prSet/>
      <dgm:spPr/>
      <dgm:t>
        <a:bodyPr/>
        <a:lstStyle/>
        <a:p>
          <a:endParaRPr lang="en-US"/>
        </a:p>
      </dgm:t>
    </dgm:pt>
    <dgm:pt modelId="{11021E5D-5838-477D-8458-57C383E93F75}">
      <dgm:prSet/>
      <dgm:spPr/>
      <dgm:t>
        <a:bodyPr/>
        <a:lstStyle/>
        <a:p>
          <a:r>
            <a:rPr lang="tr-TR"/>
            <a:t>Harf devriminden sonra Latin alfabesi esas alınmıştır. </a:t>
          </a:r>
          <a:endParaRPr lang="en-US"/>
        </a:p>
      </dgm:t>
    </dgm:pt>
    <dgm:pt modelId="{95F680C0-49E7-4E4E-957F-24280F1C4EBA}" type="parTrans" cxnId="{E5D57424-DEB2-4695-A1B5-C001FF82B236}">
      <dgm:prSet/>
      <dgm:spPr/>
      <dgm:t>
        <a:bodyPr/>
        <a:lstStyle/>
        <a:p>
          <a:endParaRPr lang="en-US"/>
        </a:p>
      </dgm:t>
    </dgm:pt>
    <dgm:pt modelId="{F820E0C7-E687-4389-98A0-ACA5A52F4C85}" type="sibTrans" cxnId="{E5D57424-DEB2-4695-A1B5-C001FF82B236}">
      <dgm:prSet/>
      <dgm:spPr/>
      <dgm:t>
        <a:bodyPr/>
        <a:lstStyle/>
        <a:p>
          <a:endParaRPr lang="en-US"/>
        </a:p>
      </dgm:t>
    </dgm:pt>
    <dgm:pt modelId="{0FF1AD40-1B63-4A46-B90C-F7B274E1E4A8}">
      <dgm:prSet/>
      <dgm:spPr/>
      <dgm:t>
        <a:bodyPr/>
        <a:lstStyle/>
        <a:p>
          <a:r>
            <a:rPr lang="tr-TR"/>
            <a:t>Günümüzde bilim dilinin ağırlıklı olarak İngilizce olması nedeni ile tıbbi terimler içerisinde İngilizce kullanımlar dikkat çekmektedir. </a:t>
          </a:r>
          <a:endParaRPr lang="en-US"/>
        </a:p>
      </dgm:t>
    </dgm:pt>
    <dgm:pt modelId="{D9FD8C91-F04C-48A0-8623-041E7E67CACC}" type="parTrans" cxnId="{CA2311D4-F667-454A-9235-0CFE9B3EEF92}">
      <dgm:prSet/>
      <dgm:spPr/>
      <dgm:t>
        <a:bodyPr/>
        <a:lstStyle/>
        <a:p>
          <a:endParaRPr lang="en-US"/>
        </a:p>
      </dgm:t>
    </dgm:pt>
    <dgm:pt modelId="{071A297C-840F-49C8-9799-363363A572E8}" type="sibTrans" cxnId="{CA2311D4-F667-454A-9235-0CFE9B3EEF92}">
      <dgm:prSet/>
      <dgm:spPr/>
      <dgm:t>
        <a:bodyPr/>
        <a:lstStyle/>
        <a:p>
          <a:endParaRPr lang="en-US"/>
        </a:p>
      </dgm:t>
    </dgm:pt>
    <dgm:pt modelId="{FB91AB0A-BD40-478A-93CB-FFF7D93A43FE}" type="pres">
      <dgm:prSet presAssocID="{22B49054-7610-496F-96F0-4677E6A649C4}" presName="linear" presStyleCnt="0">
        <dgm:presLayoutVars>
          <dgm:animLvl val="lvl"/>
          <dgm:resizeHandles val="exact"/>
        </dgm:presLayoutVars>
      </dgm:prSet>
      <dgm:spPr/>
    </dgm:pt>
    <dgm:pt modelId="{62DB62A0-7DA2-4CFA-9BE8-6E9F89C684AF}" type="pres">
      <dgm:prSet presAssocID="{783A87F8-670D-4229-B5EE-DE23A8BBB77C}" presName="parentText" presStyleLbl="node1" presStyleIdx="0" presStyleCnt="7">
        <dgm:presLayoutVars>
          <dgm:chMax val="0"/>
          <dgm:bulletEnabled val="1"/>
        </dgm:presLayoutVars>
      </dgm:prSet>
      <dgm:spPr/>
    </dgm:pt>
    <dgm:pt modelId="{4355D06C-5A98-4C55-BCF2-FFE5CEF58096}" type="pres">
      <dgm:prSet presAssocID="{FF014EB4-EC70-4E1F-856E-335F61641283}" presName="spacer" presStyleCnt="0"/>
      <dgm:spPr/>
    </dgm:pt>
    <dgm:pt modelId="{5347EEE2-9549-4D12-BF60-AB3C424532DB}" type="pres">
      <dgm:prSet presAssocID="{4B422FAB-98ED-4051-85F8-355FF51581F1}" presName="parentText" presStyleLbl="node1" presStyleIdx="1" presStyleCnt="7">
        <dgm:presLayoutVars>
          <dgm:chMax val="0"/>
          <dgm:bulletEnabled val="1"/>
        </dgm:presLayoutVars>
      </dgm:prSet>
      <dgm:spPr/>
    </dgm:pt>
    <dgm:pt modelId="{4D4B6F80-1018-4AEE-88B2-38C03D368741}" type="pres">
      <dgm:prSet presAssocID="{B2AE8B17-BF32-491C-A296-77AE2AB0946B}" presName="spacer" presStyleCnt="0"/>
      <dgm:spPr/>
    </dgm:pt>
    <dgm:pt modelId="{7968DD1C-2F58-4AEB-94A2-F1578EF57333}" type="pres">
      <dgm:prSet presAssocID="{01967A89-BD18-4E65-AEE4-3FCAD358C5B6}" presName="parentText" presStyleLbl="node1" presStyleIdx="2" presStyleCnt="7">
        <dgm:presLayoutVars>
          <dgm:chMax val="0"/>
          <dgm:bulletEnabled val="1"/>
        </dgm:presLayoutVars>
      </dgm:prSet>
      <dgm:spPr/>
    </dgm:pt>
    <dgm:pt modelId="{D37AA11F-4ADA-4A3E-AE3F-A3A16C8D78C9}" type="pres">
      <dgm:prSet presAssocID="{3BD1C522-1AE9-48FD-BB74-44DE9783E9F3}" presName="spacer" presStyleCnt="0"/>
      <dgm:spPr/>
    </dgm:pt>
    <dgm:pt modelId="{9B8716D7-226C-499A-B1FA-AC3878EE056B}" type="pres">
      <dgm:prSet presAssocID="{E1F7E8E0-7F58-409F-A559-B3EBD0443639}" presName="parentText" presStyleLbl="node1" presStyleIdx="3" presStyleCnt="7">
        <dgm:presLayoutVars>
          <dgm:chMax val="0"/>
          <dgm:bulletEnabled val="1"/>
        </dgm:presLayoutVars>
      </dgm:prSet>
      <dgm:spPr/>
    </dgm:pt>
    <dgm:pt modelId="{DFCE6182-91E6-4EC2-9599-7DB183EC202C}" type="pres">
      <dgm:prSet presAssocID="{8F513761-5E2F-4BC4-855D-0C8B0AC3D553}" presName="spacer" presStyleCnt="0"/>
      <dgm:spPr/>
    </dgm:pt>
    <dgm:pt modelId="{EFBE6889-499A-4BDE-8294-9D5C7EA0E67A}" type="pres">
      <dgm:prSet presAssocID="{3283D592-3569-4E90-88A9-D604B073A95B}" presName="parentText" presStyleLbl="node1" presStyleIdx="4" presStyleCnt="7">
        <dgm:presLayoutVars>
          <dgm:chMax val="0"/>
          <dgm:bulletEnabled val="1"/>
        </dgm:presLayoutVars>
      </dgm:prSet>
      <dgm:spPr/>
    </dgm:pt>
    <dgm:pt modelId="{7566A1F3-F481-4D32-ABBF-5BC7DEEEA693}" type="pres">
      <dgm:prSet presAssocID="{453F4D46-D541-4162-BA64-8705CA18CD78}" presName="spacer" presStyleCnt="0"/>
      <dgm:spPr/>
    </dgm:pt>
    <dgm:pt modelId="{F42F7D1B-8458-441F-8F3F-01DFF143BF4C}" type="pres">
      <dgm:prSet presAssocID="{11021E5D-5838-477D-8458-57C383E93F75}" presName="parentText" presStyleLbl="node1" presStyleIdx="5" presStyleCnt="7">
        <dgm:presLayoutVars>
          <dgm:chMax val="0"/>
          <dgm:bulletEnabled val="1"/>
        </dgm:presLayoutVars>
      </dgm:prSet>
      <dgm:spPr/>
    </dgm:pt>
    <dgm:pt modelId="{2773BD9B-693E-40D4-937B-4B3A0785D64E}" type="pres">
      <dgm:prSet presAssocID="{F820E0C7-E687-4389-98A0-ACA5A52F4C85}" presName="spacer" presStyleCnt="0"/>
      <dgm:spPr/>
    </dgm:pt>
    <dgm:pt modelId="{2502CBFA-43F3-495F-AD4D-3003CF70E1A2}" type="pres">
      <dgm:prSet presAssocID="{0FF1AD40-1B63-4A46-B90C-F7B274E1E4A8}" presName="parentText" presStyleLbl="node1" presStyleIdx="6" presStyleCnt="7">
        <dgm:presLayoutVars>
          <dgm:chMax val="0"/>
          <dgm:bulletEnabled val="1"/>
        </dgm:presLayoutVars>
      </dgm:prSet>
      <dgm:spPr/>
    </dgm:pt>
  </dgm:ptLst>
  <dgm:cxnLst>
    <dgm:cxn modelId="{1516EA08-671C-4B0D-8593-4789AF0961E8}" type="presOf" srcId="{0FF1AD40-1B63-4A46-B90C-F7B274E1E4A8}" destId="{2502CBFA-43F3-495F-AD4D-3003CF70E1A2}" srcOrd="0" destOrd="0" presId="urn:microsoft.com/office/officeart/2005/8/layout/vList2"/>
    <dgm:cxn modelId="{A5FA6C1C-B4E5-4A08-889B-5DE4473D86B0}" srcId="{22B49054-7610-496F-96F0-4677E6A649C4}" destId="{3283D592-3569-4E90-88A9-D604B073A95B}" srcOrd="4" destOrd="0" parTransId="{E0BD3374-0958-42E4-8729-5E3E9AD205A3}" sibTransId="{453F4D46-D541-4162-BA64-8705CA18CD78}"/>
    <dgm:cxn modelId="{E5D57424-DEB2-4695-A1B5-C001FF82B236}" srcId="{22B49054-7610-496F-96F0-4677E6A649C4}" destId="{11021E5D-5838-477D-8458-57C383E93F75}" srcOrd="5" destOrd="0" parTransId="{95F680C0-49E7-4E4E-957F-24280F1C4EBA}" sibTransId="{F820E0C7-E687-4389-98A0-ACA5A52F4C85}"/>
    <dgm:cxn modelId="{5B988636-DCFC-437F-B960-9052448E95D7}" type="presOf" srcId="{3283D592-3569-4E90-88A9-D604B073A95B}" destId="{EFBE6889-499A-4BDE-8294-9D5C7EA0E67A}" srcOrd="0" destOrd="0" presId="urn:microsoft.com/office/officeart/2005/8/layout/vList2"/>
    <dgm:cxn modelId="{03284859-A1A9-4B51-A43F-52C242909671}" srcId="{22B49054-7610-496F-96F0-4677E6A649C4}" destId="{4B422FAB-98ED-4051-85F8-355FF51581F1}" srcOrd="1" destOrd="0" parTransId="{FCC276E6-936E-484D-8B24-3324A131B855}" sibTransId="{B2AE8B17-BF32-491C-A296-77AE2AB0946B}"/>
    <dgm:cxn modelId="{0AC2BB9E-F419-4E2F-9114-95B5BFF7573D}" srcId="{22B49054-7610-496F-96F0-4677E6A649C4}" destId="{E1F7E8E0-7F58-409F-A559-B3EBD0443639}" srcOrd="3" destOrd="0" parTransId="{47AD2294-456E-4641-A5EB-78B00C07C9BB}" sibTransId="{8F513761-5E2F-4BC4-855D-0C8B0AC3D553}"/>
    <dgm:cxn modelId="{81A237AC-BD2B-44DC-8975-8C395F324573}" srcId="{22B49054-7610-496F-96F0-4677E6A649C4}" destId="{01967A89-BD18-4E65-AEE4-3FCAD358C5B6}" srcOrd="2" destOrd="0" parTransId="{63CD42A6-1D71-43BE-86C7-2C076BD4E9AA}" sibTransId="{3BD1C522-1AE9-48FD-BB74-44DE9783E9F3}"/>
    <dgm:cxn modelId="{F19838AE-D21C-44FC-9FEE-4DB03D08C805}" type="presOf" srcId="{E1F7E8E0-7F58-409F-A559-B3EBD0443639}" destId="{9B8716D7-226C-499A-B1FA-AC3878EE056B}" srcOrd="0" destOrd="0" presId="urn:microsoft.com/office/officeart/2005/8/layout/vList2"/>
    <dgm:cxn modelId="{F6E24DB9-4258-4AA1-AE88-AFDA02447F49}" type="presOf" srcId="{22B49054-7610-496F-96F0-4677E6A649C4}" destId="{FB91AB0A-BD40-478A-93CB-FFF7D93A43FE}" srcOrd="0" destOrd="0" presId="urn:microsoft.com/office/officeart/2005/8/layout/vList2"/>
    <dgm:cxn modelId="{CA2311D4-F667-454A-9235-0CFE9B3EEF92}" srcId="{22B49054-7610-496F-96F0-4677E6A649C4}" destId="{0FF1AD40-1B63-4A46-B90C-F7B274E1E4A8}" srcOrd="6" destOrd="0" parTransId="{D9FD8C91-F04C-48A0-8623-041E7E67CACC}" sibTransId="{071A297C-840F-49C8-9799-363363A572E8}"/>
    <dgm:cxn modelId="{DE22AFD4-8EE0-41D5-8806-3204173C618A}" srcId="{22B49054-7610-496F-96F0-4677E6A649C4}" destId="{783A87F8-670D-4229-B5EE-DE23A8BBB77C}" srcOrd="0" destOrd="0" parTransId="{5BAF0B59-83BA-4DA5-BEB6-DC8499E3950F}" sibTransId="{FF014EB4-EC70-4E1F-856E-335F61641283}"/>
    <dgm:cxn modelId="{348B41DA-C463-4098-B33E-EE762FE7B208}" type="presOf" srcId="{11021E5D-5838-477D-8458-57C383E93F75}" destId="{F42F7D1B-8458-441F-8F3F-01DFF143BF4C}" srcOrd="0" destOrd="0" presId="urn:microsoft.com/office/officeart/2005/8/layout/vList2"/>
    <dgm:cxn modelId="{4A582FE8-6ADD-4BDA-8C7D-CF836583E86D}" type="presOf" srcId="{4B422FAB-98ED-4051-85F8-355FF51581F1}" destId="{5347EEE2-9549-4D12-BF60-AB3C424532DB}" srcOrd="0" destOrd="0" presId="urn:microsoft.com/office/officeart/2005/8/layout/vList2"/>
    <dgm:cxn modelId="{2E443EE8-18BE-4AA0-80A4-702E7B936A4C}" type="presOf" srcId="{01967A89-BD18-4E65-AEE4-3FCAD358C5B6}" destId="{7968DD1C-2F58-4AEB-94A2-F1578EF57333}" srcOrd="0" destOrd="0" presId="urn:microsoft.com/office/officeart/2005/8/layout/vList2"/>
    <dgm:cxn modelId="{C68438E9-917C-4658-A23A-56D3C8F1617B}" type="presOf" srcId="{783A87F8-670D-4229-B5EE-DE23A8BBB77C}" destId="{62DB62A0-7DA2-4CFA-9BE8-6E9F89C684AF}" srcOrd="0" destOrd="0" presId="urn:microsoft.com/office/officeart/2005/8/layout/vList2"/>
    <dgm:cxn modelId="{9F04C27B-947C-47CA-9120-520A6D023A0A}" type="presParOf" srcId="{FB91AB0A-BD40-478A-93CB-FFF7D93A43FE}" destId="{62DB62A0-7DA2-4CFA-9BE8-6E9F89C684AF}" srcOrd="0" destOrd="0" presId="urn:microsoft.com/office/officeart/2005/8/layout/vList2"/>
    <dgm:cxn modelId="{DD81535F-067B-44AF-8915-DC67FFB73CCD}" type="presParOf" srcId="{FB91AB0A-BD40-478A-93CB-FFF7D93A43FE}" destId="{4355D06C-5A98-4C55-BCF2-FFE5CEF58096}" srcOrd="1" destOrd="0" presId="urn:microsoft.com/office/officeart/2005/8/layout/vList2"/>
    <dgm:cxn modelId="{2514E8A2-B0CD-41B4-ACB4-9B6353F8540F}" type="presParOf" srcId="{FB91AB0A-BD40-478A-93CB-FFF7D93A43FE}" destId="{5347EEE2-9549-4D12-BF60-AB3C424532DB}" srcOrd="2" destOrd="0" presId="urn:microsoft.com/office/officeart/2005/8/layout/vList2"/>
    <dgm:cxn modelId="{77257354-98D9-451F-83E0-065A4A1847F1}" type="presParOf" srcId="{FB91AB0A-BD40-478A-93CB-FFF7D93A43FE}" destId="{4D4B6F80-1018-4AEE-88B2-38C03D368741}" srcOrd="3" destOrd="0" presId="urn:microsoft.com/office/officeart/2005/8/layout/vList2"/>
    <dgm:cxn modelId="{FF58487C-86DB-4C4C-AEF1-9EECB5E1C696}" type="presParOf" srcId="{FB91AB0A-BD40-478A-93CB-FFF7D93A43FE}" destId="{7968DD1C-2F58-4AEB-94A2-F1578EF57333}" srcOrd="4" destOrd="0" presId="urn:microsoft.com/office/officeart/2005/8/layout/vList2"/>
    <dgm:cxn modelId="{96362EC8-35C6-4DDD-AF8C-F62B12937827}" type="presParOf" srcId="{FB91AB0A-BD40-478A-93CB-FFF7D93A43FE}" destId="{D37AA11F-4ADA-4A3E-AE3F-A3A16C8D78C9}" srcOrd="5" destOrd="0" presId="urn:microsoft.com/office/officeart/2005/8/layout/vList2"/>
    <dgm:cxn modelId="{C0791FF1-651E-46FA-BB73-B5BD5B1E39A0}" type="presParOf" srcId="{FB91AB0A-BD40-478A-93CB-FFF7D93A43FE}" destId="{9B8716D7-226C-499A-B1FA-AC3878EE056B}" srcOrd="6" destOrd="0" presId="urn:microsoft.com/office/officeart/2005/8/layout/vList2"/>
    <dgm:cxn modelId="{F790CCB4-8FE3-4E33-8F30-B7B88BC40FD3}" type="presParOf" srcId="{FB91AB0A-BD40-478A-93CB-FFF7D93A43FE}" destId="{DFCE6182-91E6-4EC2-9599-7DB183EC202C}" srcOrd="7" destOrd="0" presId="urn:microsoft.com/office/officeart/2005/8/layout/vList2"/>
    <dgm:cxn modelId="{435C3D57-F912-4A30-BED4-884848E2A580}" type="presParOf" srcId="{FB91AB0A-BD40-478A-93CB-FFF7D93A43FE}" destId="{EFBE6889-499A-4BDE-8294-9D5C7EA0E67A}" srcOrd="8" destOrd="0" presId="urn:microsoft.com/office/officeart/2005/8/layout/vList2"/>
    <dgm:cxn modelId="{7A248EF8-39BA-4CE5-826D-136360F54634}" type="presParOf" srcId="{FB91AB0A-BD40-478A-93CB-FFF7D93A43FE}" destId="{7566A1F3-F481-4D32-ABBF-5BC7DEEEA693}" srcOrd="9" destOrd="0" presId="urn:microsoft.com/office/officeart/2005/8/layout/vList2"/>
    <dgm:cxn modelId="{806DD740-3BF7-4483-86A4-AEC09A5CBE26}" type="presParOf" srcId="{FB91AB0A-BD40-478A-93CB-FFF7D93A43FE}" destId="{F42F7D1B-8458-441F-8F3F-01DFF143BF4C}" srcOrd="10" destOrd="0" presId="urn:microsoft.com/office/officeart/2005/8/layout/vList2"/>
    <dgm:cxn modelId="{C04DD82E-51DA-4642-AAD5-15968A74FBB8}" type="presParOf" srcId="{FB91AB0A-BD40-478A-93CB-FFF7D93A43FE}" destId="{2773BD9B-693E-40D4-937B-4B3A0785D64E}" srcOrd="11" destOrd="0" presId="urn:microsoft.com/office/officeart/2005/8/layout/vList2"/>
    <dgm:cxn modelId="{C0AB1C71-C3AC-4AE3-B271-350561CE7BD4}" type="presParOf" srcId="{FB91AB0A-BD40-478A-93CB-FFF7D93A43FE}" destId="{2502CBFA-43F3-495F-AD4D-3003CF70E1A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A039077-053B-476D-A721-DFCB611353D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1B40045-004F-4504-8B96-6D214141D91B}">
      <dgm:prSet/>
      <dgm:spPr/>
      <dgm:t>
        <a:bodyPr/>
        <a:lstStyle/>
        <a:p>
          <a:r>
            <a:rPr lang="tr-TR"/>
            <a:t>Latince 25 harften oluşan bir alfabe iken Türkçe ’de 29 harf bulunmakta ve Türkçe’ deki bazı harflerin Latincede karşılığı bulunmamaktadır.</a:t>
          </a:r>
          <a:endParaRPr lang="en-US"/>
        </a:p>
      </dgm:t>
    </dgm:pt>
    <dgm:pt modelId="{F38C719F-2E13-42F3-BE99-ACB14B1A55D3}" type="parTrans" cxnId="{E9864E4A-AD1A-4388-A9F9-DEFEF3DB3E43}">
      <dgm:prSet/>
      <dgm:spPr/>
      <dgm:t>
        <a:bodyPr/>
        <a:lstStyle/>
        <a:p>
          <a:endParaRPr lang="en-US"/>
        </a:p>
      </dgm:t>
    </dgm:pt>
    <dgm:pt modelId="{BFEFEA93-63CE-4FAB-BBF3-123C672A496A}" type="sibTrans" cxnId="{E9864E4A-AD1A-4388-A9F9-DEFEF3DB3E43}">
      <dgm:prSet/>
      <dgm:spPr/>
      <dgm:t>
        <a:bodyPr/>
        <a:lstStyle/>
        <a:p>
          <a:endParaRPr lang="en-US"/>
        </a:p>
      </dgm:t>
    </dgm:pt>
    <dgm:pt modelId="{18F08445-146E-4AAD-8AB3-BF0F6FD39A4E}">
      <dgm:prSet/>
      <dgm:spPr/>
      <dgm:t>
        <a:bodyPr/>
        <a:lstStyle/>
        <a:p>
          <a:r>
            <a:rPr lang="tr-TR"/>
            <a:t>Latince' deki sesli harfler: 6 tane olup bunlar “a,e,i,o,u,y” dir. Bunlardan “y” harfi dilimizden farklı özellik göstererek sesli harfler içinde anılmaktadır.</a:t>
          </a:r>
          <a:endParaRPr lang="en-US"/>
        </a:p>
      </dgm:t>
    </dgm:pt>
    <dgm:pt modelId="{8BE1CD67-2583-46A9-B36D-C2BC0C8D2496}" type="parTrans" cxnId="{C4267EF8-9779-4A11-A50A-A378FB5DB093}">
      <dgm:prSet/>
      <dgm:spPr/>
      <dgm:t>
        <a:bodyPr/>
        <a:lstStyle/>
        <a:p>
          <a:endParaRPr lang="en-US"/>
        </a:p>
      </dgm:t>
    </dgm:pt>
    <dgm:pt modelId="{45B10B63-945D-4519-BCB8-B2E17B65C091}" type="sibTrans" cxnId="{C4267EF8-9779-4A11-A50A-A378FB5DB093}">
      <dgm:prSet/>
      <dgm:spPr/>
      <dgm:t>
        <a:bodyPr/>
        <a:lstStyle/>
        <a:p>
          <a:endParaRPr lang="en-US"/>
        </a:p>
      </dgm:t>
    </dgm:pt>
    <dgm:pt modelId="{17820FD5-E892-48A7-A312-16C8AF13A892}">
      <dgm:prSet/>
      <dgm:spPr/>
      <dgm:t>
        <a:bodyPr/>
        <a:lstStyle/>
        <a:p>
          <a:r>
            <a:rPr lang="tr-TR"/>
            <a:t>Daha çok i sesine yakın bir şekilde telaffuz edilmektedir. </a:t>
          </a:r>
          <a:endParaRPr lang="en-US"/>
        </a:p>
      </dgm:t>
    </dgm:pt>
    <dgm:pt modelId="{4558462F-5DF7-49C1-B6CB-71DF6FC198FD}" type="parTrans" cxnId="{1B0D14EC-5D10-4354-8E31-7DE39CC37548}">
      <dgm:prSet/>
      <dgm:spPr/>
      <dgm:t>
        <a:bodyPr/>
        <a:lstStyle/>
        <a:p>
          <a:endParaRPr lang="en-US"/>
        </a:p>
      </dgm:t>
    </dgm:pt>
    <dgm:pt modelId="{19FCC0AC-BE91-4AF3-9F10-E70F441F6560}" type="sibTrans" cxnId="{1B0D14EC-5D10-4354-8E31-7DE39CC37548}">
      <dgm:prSet/>
      <dgm:spPr/>
      <dgm:t>
        <a:bodyPr/>
        <a:lstStyle/>
        <a:p>
          <a:endParaRPr lang="en-US"/>
        </a:p>
      </dgm:t>
    </dgm:pt>
    <dgm:pt modelId="{8CD1AFFA-D0D2-4161-BFAC-528B7F0D5C87}" type="pres">
      <dgm:prSet presAssocID="{5A039077-053B-476D-A721-DFCB611353D3}" presName="root" presStyleCnt="0">
        <dgm:presLayoutVars>
          <dgm:dir/>
          <dgm:resizeHandles val="exact"/>
        </dgm:presLayoutVars>
      </dgm:prSet>
      <dgm:spPr/>
    </dgm:pt>
    <dgm:pt modelId="{E5A515B8-B781-45D8-BBDC-EE610DD2DE32}" type="pres">
      <dgm:prSet presAssocID="{E1B40045-004F-4504-8B96-6D214141D91B}" presName="compNode" presStyleCnt="0"/>
      <dgm:spPr/>
    </dgm:pt>
    <dgm:pt modelId="{33B4C7AB-08E9-402B-9EE2-355E9E02E1F1}" type="pres">
      <dgm:prSet presAssocID="{E1B40045-004F-4504-8B96-6D214141D91B}" presName="bgRect" presStyleLbl="bgShp" presStyleIdx="0" presStyleCnt="3"/>
      <dgm:spPr/>
    </dgm:pt>
    <dgm:pt modelId="{FB572836-BDDA-47CD-911D-B4482CD8C8E0}" type="pres">
      <dgm:prSet presAssocID="{E1B40045-004F-4504-8B96-6D214141D9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l"/>
        </a:ext>
      </dgm:extLst>
    </dgm:pt>
    <dgm:pt modelId="{22923F4D-5D40-4128-A573-B0C301408B93}" type="pres">
      <dgm:prSet presAssocID="{E1B40045-004F-4504-8B96-6D214141D91B}" presName="spaceRect" presStyleCnt="0"/>
      <dgm:spPr/>
    </dgm:pt>
    <dgm:pt modelId="{29756A11-EB50-46F7-B8EA-3DF8FF664474}" type="pres">
      <dgm:prSet presAssocID="{E1B40045-004F-4504-8B96-6D214141D91B}" presName="parTx" presStyleLbl="revTx" presStyleIdx="0" presStyleCnt="3">
        <dgm:presLayoutVars>
          <dgm:chMax val="0"/>
          <dgm:chPref val="0"/>
        </dgm:presLayoutVars>
      </dgm:prSet>
      <dgm:spPr/>
    </dgm:pt>
    <dgm:pt modelId="{7A9AA0F6-4341-45B2-8D7A-0385E2D106EE}" type="pres">
      <dgm:prSet presAssocID="{BFEFEA93-63CE-4FAB-BBF3-123C672A496A}" presName="sibTrans" presStyleCnt="0"/>
      <dgm:spPr/>
    </dgm:pt>
    <dgm:pt modelId="{4D6F5B8D-DACE-4F95-B10D-BE38D9EB5B63}" type="pres">
      <dgm:prSet presAssocID="{18F08445-146E-4AAD-8AB3-BF0F6FD39A4E}" presName="compNode" presStyleCnt="0"/>
      <dgm:spPr/>
    </dgm:pt>
    <dgm:pt modelId="{3B29FA43-7EEC-4FE8-B25F-9FAADF9D400F}" type="pres">
      <dgm:prSet presAssocID="{18F08445-146E-4AAD-8AB3-BF0F6FD39A4E}" presName="bgRect" presStyleLbl="bgShp" presStyleIdx="1" presStyleCnt="3"/>
      <dgm:spPr/>
    </dgm:pt>
    <dgm:pt modelId="{B391971D-E57B-47C2-8264-2982BF1663D3}" type="pres">
      <dgm:prSet presAssocID="{18F08445-146E-4AAD-8AB3-BF0F6FD39A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lt Yazı"/>
        </a:ext>
      </dgm:extLst>
    </dgm:pt>
    <dgm:pt modelId="{98E02747-0AE7-42A9-BF3C-D94605468FCC}" type="pres">
      <dgm:prSet presAssocID="{18F08445-146E-4AAD-8AB3-BF0F6FD39A4E}" presName="spaceRect" presStyleCnt="0"/>
      <dgm:spPr/>
    </dgm:pt>
    <dgm:pt modelId="{FAFFD8EC-CEAB-45F2-9FB6-605A0AC5663D}" type="pres">
      <dgm:prSet presAssocID="{18F08445-146E-4AAD-8AB3-BF0F6FD39A4E}" presName="parTx" presStyleLbl="revTx" presStyleIdx="1" presStyleCnt="3">
        <dgm:presLayoutVars>
          <dgm:chMax val="0"/>
          <dgm:chPref val="0"/>
        </dgm:presLayoutVars>
      </dgm:prSet>
      <dgm:spPr/>
    </dgm:pt>
    <dgm:pt modelId="{2D8B09EC-D0F9-447B-BD24-32EFDE39CCF6}" type="pres">
      <dgm:prSet presAssocID="{45B10B63-945D-4519-BCB8-B2E17B65C091}" presName="sibTrans" presStyleCnt="0"/>
      <dgm:spPr/>
    </dgm:pt>
    <dgm:pt modelId="{74A6ACF8-E447-4393-83BE-2C60BEED4B81}" type="pres">
      <dgm:prSet presAssocID="{17820FD5-E892-48A7-A312-16C8AF13A892}" presName="compNode" presStyleCnt="0"/>
      <dgm:spPr/>
    </dgm:pt>
    <dgm:pt modelId="{B5F725F6-D5E0-4650-BFA6-96E6BEEB45A8}" type="pres">
      <dgm:prSet presAssocID="{17820FD5-E892-48A7-A312-16C8AF13A892}" presName="bgRect" presStyleLbl="bgShp" presStyleIdx="2" presStyleCnt="3"/>
      <dgm:spPr/>
    </dgm:pt>
    <dgm:pt modelId="{121A2856-929E-4965-B7AD-4A5BE5D9B273}" type="pres">
      <dgm:prSet presAssocID="{17820FD5-E892-48A7-A312-16C8AF13A8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te Speaker"/>
        </a:ext>
      </dgm:extLst>
    </dgm:pt>
    <dgm:pt modelId="{E28CCD4B-DF67-4964-8D40-C650334A8236}" type="pres">
      <dgm:prSet presAssocID="{17820FD5-E892-48A7-A312-16C8AF13A892}" presName="spaceRect" presStyleCnt="0"/>
      <dgm:spPr/>
    </dgm:pt>
    <dgm:pt modelId="{90CAF99A-32F3-41DF-9446-6C0B4629B322}" type="pres">
      <dgm:prSet presAssocID="{17820FD5-E892-48A7-A312-16C8AF13A892}" presName="parTx" presStyleLbl="revTx" presStyleIdx="2" presStyleCnt="3">
        <dgm:presLayoutVars>
          <dgm:chMax val="0"/>
          <dgm:chPref val="0"/>
        </dgm:presLayoutVars>
      </dgm:prSet>
      <dgm:spPr/>
    </dgm:pt>
  </dgm:ptLst>
  <dgm:cxnLst>
    <dgm:cxn modelId="{2DC5371B-DF3C-4719-A60E-00CD1ABE71A4}" type="presOf" srcId="{17820FD5-E892-48A7-A312-16C8AF13A892}" destId="{90CAF99A-32F3-41DF-9446-6C0B4629B322}" srcOrd="0" destOrd="0" presId="urn:microsoft.com/office/officeart/2018/2/layout/IconVerticalSolidList"/>
    <dgm:cxn modelId="{E9864E4A-AD1A-4388-A9F9-DEFEF3DB3E43}" srcId="{5A039077-053B-476D-A721-DFCB611353D3}" destId="{E1B40045-004F-4504-8B96-6D214141D91B}" srcOrd="0" destOrd="0" parTransId="{F38C719F-2E13-42F3-BE99-ACB14B1A55D3}" sibTransId="{BFEFEA93-63CE-4FAB-BBF3-123C672A496A}"/>
    <dgm:cxn modelId="{01EA7BC6-E0B1-4745-BFA9-DCA061E653DB}" type="presOf" srcId="{E1B40045-004F-4504-8B96-6D214141D91B}" destId="{29756A11-EB50-46F7-B8EA-3DF8FF664474}" srcOrd="0" destOrd="0" presId="urn:microsoft.com/office/officeart/2018/2/layout/IconVerticalSolidList"/>
    <dgm:cxn modelId="{BB9327E4-B43D-46F0-A890-453297C9D29B}" type="presOf" srcId="{18F08445-146E-4AAD-8AB3-BF0F6FD39A4E}" destId="{FAFFD8EC-CEAB-45F2-9FB6-605A0AC5663D}" srcOrd="0" destOrd="0" presId="urn:microsoft.com/office/officeart/2018/2/layout/IconVerticalSolidList"/>
    <dgm:cxn modelId="{1B0D14EC-5D10-4354-8E31-7DE39CC37548}" srcId="{5A039077-053B-476D-A721-DFCB611353D3}" destId="{17820FD5-E892-48A7-A312-16C8AF13A892}" srcOrd="2" destOrd="0" parTransId="{4558462F-5DF7-49C1-B6CB-71DF6FC198FD}" sibTransId="{19FCC0AC-BE91-4AF3-9F10-E70F441F6560}"/>
    <dgm:cxn modelId="{9899A3F2-418A-404B-A6A2-0E5DBA04E6B9}" type="presOf" srcId="{5A039077-053B-476D-A721-DFCB611353D3}" destId="{8CD1AFFA-D0D2-4161-BFAC-528B7F0D5C87}" srcOrd="0" destOrd="0" presId="urn:microsoft.com/office/officeart/2018/2/layout/IconVerticalSolidList"/>
    <dgm:cxn modelId="{C4267EF8-9779-4A11-A50A-A378FB5DB093}" srcId="{5A039077-053B-476D-A721-DFCB611353D3}" destId="{18F08445-146E-4AAD-8AB3-BF0F6FD39A4E}" srcOrd="1" destOrd="0" parTransId="{8BE1CD67-2583-46A9-B36D-C2BC0C8D2496}" sibTransId="{45B10B63-945D-4519-BCB8-B2E17B65C091}"/>
    <dgm:cxn modelId="{AE181490-C0E4-453B-99E2-5FA3DB625C87}" type="presParOf" srcId="{8CD1AFFA-D0D2-4161-BFAC-528B7F0D5C87}" destId="{E5A515B8-B781-45D8-BBDC-EE610DD2DE32}" srcOrd="0" destOrd="0" presId="urn:microsoft.com/office/officeart/2018/2/layout/IconVerticalSolidList"/>
    <dgm:cxn modelId="{73F0D9D8-D287-43D6-98AD-31D9632A6AD2}" type="presParOf" srcId="{E5A515B8-B781-45D8-BBDC-EE610DD2DE32}" destId="{33B4C7AB-08E9-402B-9EE2-355E9E02E1F1}" srcOrd="0" destOrd="0" presId="urn:microsoft.com/office/officeart/2018/2/layout/IconVerticalSolidList"/>
    <dgm:cxn modelId="{5A59A2FF-BD2C-42D8-BA2D-722F4268D79F}" type="presParOf" srcId="{E5A515B8-B781-45D8-BBDC-EE610DD2DE32}" destId="{FB572836-BDDA-47CD-911D-B4482CD8C8E0}" srcOrd="1" destOrd="0" presId="urn:microsoft.com/office/officeart/2018/2/layout/IconVerticalSolidList"/>
    <dgm:cxn modelId="{5B5976AF-E3C9-47BE-A370-64241CD3A1A1}" type="presParOf" srcId="{E5A515B8-B781-45D8-BBDC-EE610DD2DE32}" destId="{22923F4D-5D40-4128-A573-B0C301408B93}" srcOrd="2" destOrd="0" presId="urn:microsoft.com/office/officeart/2018/2/layout/IconVerticalSolidList"/>
    <dgm:cxn modelId="{7D187DD1-CAA5-42B3-9E2A-7B82218C6867}" type="presParOf" srcId="{E5A515B8-B781-45D8-BBDC-EE610DD2DE32}" destId="{29756A11-EB50-46F7-B8EA-3DF8FF664474}" srcOrd="3" destOrd="0" presId="urn:microsoft.com/office/officeart/2018/2/layout/IconVerticalSolidList"/>
    <dgm:cxn modelId="{2E93E633-0315-4E84-9E6F-CA20D7AFE812}" type="presParOf" srcId="{8CD1AFFA-D0D2-4161-BFAC-528B7F0D5C87}" destId="{7A9AA0F6-4341-45B2-8D7A-0385E2D106EE}" srcOrd="1" destOrd="0" presId="urn:microsoft.com/office/officeart/2018/2/layout/IconVerticalSolidList"/>
    <dgm:cxn modelId="{BB7A6837-49BC-41CB-8450-0205E7F147F7}" type="presParOf" srcId="{8CD1AFFA-D0D2-4161-BFAC-528B7F0D5C87}" destId="{4D6F5B8D-DACE-4F95-B10D-BE38D9EB5B63}" srcOrd="2" destOrd="0" presId="urn:microsoft.com/office/officeart/2018/2/layout/IconVerticalSolidList"/>
    <dgm:cxn modelId="{AE467AEC-EDED-49C5-B419-DCF2DE76937C}" type="presParOf" srcId="{4D6F5B8D-DACE-4F95-B10D-BE38D9EB5B63}" destId="{3B29FA43-7EEC-4FE8-B25F-9FAADF9D400F}" srcOrd="0" destOrd="0" presId="urn:microsoft.com/office/officeart/2018/2/layout/IconVerticalSolidList"/>
    <dgm:cxn modelId="{EE04DD4A-C495-4F3C-9E72-1E9B168905E8}" type="presParOf" srcId="{4D6F5B8D-DACE-4F95-B10D-BE38D9EB5B63}" destId="{B391971D-E57B-47C2-8264-2982BF1663D3}" srcOrd="1" destOrd="0" presId="urn:microsoft.com/office/officeart/2018/2/layout/IconVerticalSolidList"/>
    <dgm:cxn modelId="{D1C3A3E0-4F7F-49FC-BF99-2C7E6F8CB753}" type="presParOf" srcId="{4D6F5B8D-DACE-4F95-B10D-BE38D9EB5B63}" destId="{98E02747-0AE7-42A9-BF3C-D94605468FCC}" srcOrd="2" destOrd="0" presId="urn:microsoft.com/office/officeart/2018/2/layout/IconVerticalSolidList"/>
    <dgm:cxn modelId="{C52A00A7-8647-4BD0-B751-49CCFE5C5535}" type="presParOf" srcId="{4D6F5B8D-DACE-4F95-B10D-BE38D9EB5B63}" destId="{FAFFD8EC-CEAB-45F2-9FB6-605A0AC5663D}" srcOrd="3" destOrd="0" presId="urn:microsoft.com/office/officeart/2018/2/layout/IconVerticalSolidList"/>
    <dgm:cxn modelId="{22FD1114-10A0-4798-9259-C250B204F754}" type="presParOf" srcId="{8CD1AFFA-D0D2-4161-BFAC-528B7F0D5C87}" destId="{2D8B09EC-D0F9-447B-BD24-32EFDE39CCF6}" srcOrd="3" destOrd="0" presId="urn:microsoft.com/office/officeart/2018/2/layout/IconVerticalSolidList"/>
    <dgm:cxn modelId="{C3644411-089E-4341-8927-6D63179C849A}" type="presParOf" srcId="{8CD1AFFA-D0D2-4161-BFAC-528B7F0D5C87}" destId="{74A6ACF8-E447-4393-83BE-2C60BEED4B81}" srcOrd="4" destOrd="0" presId="urn:microsoft.com/office/officeart/2018/2/layout/IconVerticalSolidList"/>
    <dgm:cxn modelId="{C6762613-9023-4282-B08D-8F9B03072F63}" type="presParOf" srcId="{74A6ACF8-E447-4393-83BE-2C60BEED4B81}" destId="{B5F725F6-D5E0-4650-BFA6-96E6BEEB45A8}" srcOrd="0" destOrd="0" presId="urn:microsoft.com/office/officeart/2018/2/layout/IconVerticalSolidList"/>
    <dgm:cxn modelId="{12FBBC1F-C40F-4939-97DB-A2D650EC0866}" type="presParOf" srcId="{74A6ACF8-E447-4393-83BE-2C60BEED4B81}" destId="{121A2856-929E-4965-B7AD-4A5BE5D9B273}" srcOrd="1" destOrd="0" presId="urn:microsoft.com/office/officeart/2018/2/layout/IconVerticalSolidList"/>
    <dgm:cxn modelId="{283E4519-5D4D-4861-9AEE-FEFFDB70ED06}" type="presParOf" srcId="{74A6ACF8-E447-4393-83BE-2C60BEED4B81}" destId="{E28CCD4B-DF67-4964-8D40-C650334A8236}" srcOrd="2" destOrd="0" presId="urn:microsoft.com/office/officeart/2018/2/layout/IconVerticalSolidList"/>
    <dgm:cxn modelId="{05BEBBB5-F360-4CD1-AACD-F5454FBBD248}" type="presParOf" srcId="{74A6ACF8-E447-4393-83BE-2C60BEED4B81}" destId="{90CAF99A-32F3-41DF-9446-6C0B4629B3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34820-9FCB-48E0-B8FC-6326430E1E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150E3AA-4AED-456C-A50F-3C72A27C7B92}">
      <dgm:prSet/>
      <dgm:spPr/>
      <dgm:t>
        <a:bodyPr/>
        <a:lstStyle/>
        <a:p>
          <a:r>
            <a:rPr lang="tr-TR"/>
            <a:t>Tıbbi terminolojinin tanımını yapabilmek, tarihçesi hakkında fikir edinmek,</a:t>
          </a:r>
          <a:endParaRPr lang="en-US"/>
        </a:p>
      </dgm:t>
    </dgm:pt>
    <dgm:pt modelId="{022EF2E7-255A-462A-A584-24F7552922B9}" type="parTrans" cxnId="{3F0C583D-42AB-4624-9263-CD3F7746FF9A}">
      <dgm:prSet/>
      <dgm:spPr/>
      <dgm:t>
        <a:bodyPr/>
        <a:lstStyle/>
        <a:p>
          <a:endParaRPr lang="en-US"/>
        </a:p>
      </dgm:t>
    </dgm:pt>
    <dgm:pt modelId="{EB278CA6-1490-4531-B6BC-0E414CCF3436}" type="sibTrans" cxnId="{3F0C583D-42AB-4624-9263-CD3F7746FF9A}">
      <dgm:prSet/>
      <dgm:spPr/>
      <dgm:t>
        <a:bodyPr/>
        <a:lstStyle/>
        <a:p>
          <a:endParaRPr lang="en-US"/>
        </a:p>
      </dgm:t>
    </dgm:pt>
    <dgm:pt modelId="{2F01E4CF-7E0C-4BF8-AA3E-E5133E1C96D8}">
      <dgm:prSet/>
      <dgm:spPr/>
      <dgm:t>
        <a:bodyPr/>
        <a:lstStyle/>
        <a:p>
          <a:r>
            <a:rPr lang="tr-TR"/>
            <a:t>Terimlerin okunuş mekanizmalarını açıklayabilmek,</a:t>
          </a:r>
          <a:endParaRPr lang="en-US"/>
        </a:p>
      </dgm:t>
    </dgm:pt>
    <dgm:pt modelId="{EB091129-86DE-4D85-8974-EB73C6AC2E09}" type="parTrans" cxnId="{F7BA13FB-6700-4174-BDC4-1F5B51D86E00}">
      <dgm:prSet/>
      <dgm:spPr/>
      <dgm:t>
        <a:bodyPr/>
        <a:lstStyle/>
        <a:p>
          <a:endParaRPr lang="en-US"/>
        </a:p>
      </dgm:t>
    </dgm:pt>
    <dgm:pt modelId="{0DA9EC22-CABF-40B3-8581-426A25AB6234}" type="sibTrans" cxnId="{F7BA13FB-6700-4174-BDC4-1F5B51D86E00}">
      <dgm:prSet/>
      <dgm:spPr/>
      <dgm:t>
        <a:bodyPr/>
        <a:lstStyle/>
        <a:p>
          <a:endParaRPr lang="en-US"/>
        </a:p>
      </dgm:t>
    </dgm:pt>
    <dgm:pt modelId="{A8DE375C-4AF6-4E26-A81E-AC0CD210308E}">
      <dgm:prSet/>
      <dgm:spPr/>
      <dgm:t>
        <a:bodyPr/>
        <a:lstStyle/>
        <a:p>
          <a:r>
            <a:rPr lang="tr-TR"/>
            <a:t>Tıp terminolojisine ait ek, ön ek ve son ek kavramlarını tanımak</a:t>
          </a:r>
          <a:endParaRPr lang="en-US"/>
        </a:p>
      </dgm:t>
    </dgm:pt>
    <dgm:pt modelId="{78C33736-FADD-4AAB-BD45-AD5675C46AA2}" type="parTrans" cxnId="{F14FB0A3-DBE5-4296-8A07-AF3863204968}">
      <dgm:prSet/>
      <dgm:spPr/>
      <dgm:t>
        <a:bodyPr/>
        <a:lstStyle/>
        <a:p>
          <a:endParaRPr lang="en-US"/>
        </a:p>
      </dgm:t>
    </dgm:pt>
    <dgm:pt modelId="{29A9AE1F-FC71-4D49-864C-9EA027E19119}" type="sibTrans" cxnId="{F14FB0A3-DBE5-4296-8A07-AF3863204968}">
      <dgm:prSet/>
      <dgm:spPr/>
      <dgm:t>
        <a:bodyPr/>
        <a:lstStyle/>
        <a:p>
          <a:endParaRPr lang="en-US"/>
        </a:p>
      </dgm:t>
    </dgm:pt>
    <dgm:pt modelId="{2C6B1365-3F66-45DA-A008-F68E503B294C}" type="pres">
      <dgm:prSet presAssocID="{12834820-9FCB-48E0-B8FC-6326430E1E3B}" presName="linear" presStyleCnt="0">
        <dgm:presLayoutVars>
          <dgm:animLvl val="lvl"/>
          <dgm:resizeHandles val="exact"/>
        </dgm:presLayoutVars>
      </dgm:prSet>
      <dgm:spPr/>
    </dgm:pt>
    <dgm:pt modelId="{C01A52DB-2A9B-44F5-85A0-591520CBCD0D}" type="pres">
      <dgm:prSet presAssocID="{5150E3AA-4AED-456C-A50F-3C72A27C7B92}" presName="parentText" presStyleLbl="node1" presStyleIdx="0" presStyleCnt="3">
        <dgm:presLayoutVars>
          <dgm:chMax val="0"/>
          <dgm:bulletEnabled val="1"/>
        </dgm:presLayoutVars>
      </dgm:prSet>
      <dgm:spPr/>
    </dgm:pt>
    <dgm:pt modelId="{536C300F-9E75-4229-A953-3F9F7022D7A6}" type="pres">
      <dgm:prSet presAssocID="{EB278CA6-1490-4531-B6BC-0E414CCF3436}" presName="spacer" presStyleCnt="0"/>
      <dgm:spPr/>
    </dgm:pt>
    <dgm:pt modelId="{8D0EC131-D20A-4F4B-B055-9468C815ED50}" type="pres">
      <dgm:prSet presAssocID="{2F01E4CF-7E0C-4BF8-AA3E-E5133E1C96D8}" presName="parentText" presStyleLbl="node1" presStyleIdx="1" presStyleCnt="3">
        <dgm:presLayoutVars>
          <dgm:chMax val="0"/>
          <dgm:bulletEnabled val="1"/>
        </dgm:presLayoutVars>
      </dgm:prSet>
      <dgm:spPr/>
    </dgm:pt>
    <dgm:pt modelId="{1E132D94-9892-42E6-8E78-284FE213F63C}" type="pres">
      <dgm:prSet presAssocID="{0DA9EC22-CABF-40B3-8581-426A25AB6234}" presName="spacer" presStyleCnt="0"/>
      <dgm:spPr/>
    </dgm:pt>
    <dgm:pt modelId="{0D1E67AC-CE26-424A-9432-0FFCC9F4589A}" type="pres">
      <dgm:prSet presAssocID="{A8DE375C-4AF6-4E26-A81E-AC0CD210308E}" presName="parentText" presStyleLbl="node1" presStyleIdx="2" presStyleCnt="3">
        <dgm:presLayoutVars>
          <dgm:chMax val="0"/>
          <dgm:bulletEnabled val="1"/>
        </dgm:presLayoutVars>
      </dgm:prSet>
      <dgm:spPr/>
    </dgm:pt>
  </dgm:ptLst>
  <dgm:cxnLst>
    <dgm:cxn modelId="{DC7E1A11-6B8B-4AC5-A732-344E19C425CD}" type="presOf" srcId="{2F01E4CF-7E0C-4BF8-AA3E-E5133E1C96D8}" destId="{8D0EC131-D20A-4F4B-B055-9468C815ED50}" srcOrd="0" destOrd="0" presId="urn:microsoft.com/office/officeart/2005/8/layout/vList2"/>
    <dgm:cxn modelId="{01C86F1A-052C-4BF1-9CF5-AB4DBC7A495B}" type="presOf" srcId="{5150E3AA-4AED-456C-A50F-3C72A27C7B92}" destId="{C01A52DB-2A9B-44F5-85A0-591520CBCD0D}" srcOrd="0" destOrd="0" presId="urn:microsoft.com/office/officeart/2005/8/layout/vList2"/>
    <dgm:cxn modelId="{3F0C583D-42AB-4624-9263-CD3F7746FF9A}" srcId="{12834820-9FCB-48E0-B8FC-6326430E1E3B}" destId="{5150E3AA-4AED-456C-A50F-3C72A27C7B92}" srcOrd="0" destOrd="0" parTransId="{022EF2E7-255A-462A-A584-24F7552922B9}" sibTransId="{EB278CA6-1490-4531-B6BC-0E414CCF3436}"/>
    <dgm:cxn modelId="{ADFCDE62-5A7A-447B-B0A8-A9D34BD99A1C}" type="presOf" srcId="{A8DE375C-4AF6-4E26-A81E-AC0CD210308E}" destId="{0D1E67AC-CE26-424A-9432-0FFCC9F4589A}" srcOrd="0" destOrd="0" presId="urn:microsoft.com/office/officeart/2005/8/layout/vList2"/>
    <dgm:cxn modelId="{A402834E-FC48-4A42-B740-4DE5F263F9CE}" type="presOf" srcId="{12834820-9FCB-48E0-B8FC-6326430E1E3B}" destId="{2C6B1365-3F66-45DA-A008-F68E503B294C}" srcOrd="0" destOrd="0" presId="urn:microsoft.com/office/officeart/2005/8/layout/vList2"/>
    <dgm:cxn modelId="{F14FB0A3-DBE5-4296-8A07-AF3863204968}" srcId="{12834820-9FCB-48E0-B8FC-6326430E1E3B}" destId="{A8DE375C-4AF6-4E26-A81E-AC0CD210308E}" srcOrd="2" destOrd="0" parTransId="{78C33736-FADD-4AAB-BD45-AD5675C46AA2}" sibTransId="{29A9AE1F-FC71-4D49-864C-9EA027E19119}"/>
    <dgm:cxn modelId="{F7BA13FB-6700-4174-BDC4-1F5B51D86E00}" srcId="{12834820-9FCB-48E0-B8FC-6326430E1E3B}" destId="{2F01E4CF-7E0C-4BF8-AA3E-E5133E1C96D8}" srcOrd="1" destOrd="0" parTransId="{EB091129-86DE-4D85-8974-EB73C6AC2E09}" sibTransId="{0DA9EC22-CABF-40B3-8581-426A25AB6234}"/>
    <dgm:cxn modelId="{01C83D19-DD47-4EE8-B50A-DDCD733E6F58}" type="presParOf" srcId="{2C6B1365-3F66-45DA-A008-F68E503B294C}" destId="{C01A52DB-2A9B-44F5-85A0-591520CBCD0D}" srcOrd="0" destOrd="0" presId="urn:microsoft.com/office/officeart/2005/8/layout/vList2"/>
    <dgm:cxn modelId="{F79BE8B5-3003-4E46-9E20-61CAAF58C709}" type="presParOf" srcId="{2C6B1365-3F66-45DA-A008-F68E503B294C}" destId="{536C300F-9E75-4229-A953-3F9F7022D7A6}" srcOrd="1" destOrd="0" presId="urn:microsoft.com/office/officeart/2005/8/layout/vList2"/>
    <dgm:cxn modelId="{1ECA8EBD-902D-44C1-8F3A-6E8CCF3C5922}" type="presParOf" srcId="{2C6B1365-3F66-45DA-A008-F68E503B294C}" destId="{8D0EC131-D20A-4F4B-B055-9468C815ED50}" srcOrd="2" destOrd="0" presId="urn:microsoft.com/office/officeart/2005/8/layout/vList2"/>
    <dgm:cxn modelId="{B803E484-766A-4455-82CB-178F0DAFA300}" type="presParOf" srcId="{2C6B1365-3F66-45DA-A008-F68E503B294C}" destId="{1E132D94-9892-42E6-8E78-284FE213F63C}" srcOrd="3" destOrd="0" presId="urn:microsoft.com/office/officeart/2005/8/layout/vList2"/>
    <dgm:cxn modelId="{8DEF7C13-03A2-4BE2-905B-5A333EC74BFE}" type="presParOf" srcId="{2C6B1365-3F66-45DA-A008-F68E503B294C}" destId="{0D1E67AC-CE26-424A-9432-0FFCC9F458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5D18A38-CE84-42FE-9812-105B3CA9B34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38C0F13-0552-4EE5-A5AA-AE95AF8638C2}">
      <dgm:prSet/>
      <dgm:spPr/>
      <dgm:t>
        <a:bodyPr/>
        <a:lstStyle/>
        <a:p>
          <a:r>
            <a:rPr lang="tr-TR"/>
            <a:t>Batı uygarlığının gelişmesi sırasında hakim dil önce Yunancaydı, sonradan Roma İmparatorluğu’nun dünya üzerinde egemen olması Latinceyi ön plana çıkardı. </a:t>
          </a:r>
          <a:endParaRPr lang="en-US"/>
        </a:p>
      </dgm:t>
    </dgm:pt>
    <dgm:pt modelId="{C723B437-E010-4831-B4C2-42B6ABA1AB5D}" type="parTrans" cxnId="{11206B44-5AF5-4BF4-B4EC-F6EBADB4BAC6}">
      <dgm:prSet/>
      <dgm:spPr/>
      <dgm:t>
        <a:bodyPr/>
        <a:lstStyle/>
        <a:p>
          <a:endParaRPr lang="en-US"/>
        </a:p>
      </dgm:t>
    </dgm:pt>
    <dgm:pt modelId="{FCEAEB71-6213-405E-82C7-85431309D149}" type="sibTrans" cxnId="{11206B44-5AF5-4BF4-B4EC-F6EBADB4BAC6}">
      <dgm:prSet/>
      <dgm:spPr/>
      <dgm:t>
        <a:bodyPr/>
        <a:lstStyle/>
        <a:p>
          <a:endParaRPr lang="en-US"/>
        </a:p>
      </dgm:t>
    </dgm:pt>
    <dgm:pt modelId="{75DA862C-771B-4869-AD48-4CA0844D73D8}">
      <dgm:prSet/>
      <dgm:spPr/>
      <dgm:t>
        <a:bodyPr/>
        <a:lstStyle/>
        <a:p>
          <a:r>
            <a:rPr lang="tr-TR"/>
            <a:t>Bilimsel terimler bu yıllarda Latince olarak belirlendi ve bu gelenek günümüze dek geldi. </a:t>
          </a:r>
          <a:endParaRPr lang="en-US"/>
        </a:p>
      </dgm:t>
    </dgm:pt>
    <dgm:pt modelId="{41664826-402F-4AD1-B2F4-0B49C989FCC3}" type="parTrans" cxnId="{8D891F3C-1AF1-45F8-B90C-09194313DD3D}">
      <dgm:prSet/>
      <dgm:spPr/>
      <dgm:t>
        <a:bodyPr/>
        <a:lstStyle/>
        <a:p>
          <a:endParaRPr lang="en-US"/>
        </a:p>
      </dgm:t>
    </dgm:pt>
    <dgm:pt modelId="{00C2082D-ADBE-4CC0-83DB-1A54D617884F}" type="sibTrans" cxnId="{8D891F3C-1AF1-45F8-B90C-09194313DD3D}">
      <dgm:prSet/>
      <dgm:spPr/>
      <dgm:t>
        <a:bodyPr/>
        <a:lstStyle/>
        <a:p>
          <a:endParaRPr lang="en-US"/>
        </a:p>
      </dgm:t>
    </dgm:pt>
    <dgm:pt modelId="{94D33C83-1598-4AD4-9698-BFA745849415}">
      <dgm:prSet/>
      <dgm:spPr/>
      <dgm:t>
        <a:bodyPr/>
        <a:lstStyle/>
        <a:p>
          <a:r>
            <a:rPr lang="tr-TR"/>
            <a:t>Latince bazı kelimeler 2000 yıldan daha eskidir. </a:t>
          </a:r>
          <a:endParaRPr lang="en-US"/>
        </a:p>
      </dgm:t>
    </dgm:pt>
    <dgm:pt modelId="{842D1265-5FEE-4D15-94AC-57A3209FE3B4}" type="parTrans" cxnId="{9408F3EE-09FB-4920-AC70-B5C277B58A6C}">
      <dgm:prSet/>
      <dgm:spPr/>
      <dgm:t>
        <a:bodyPr/>
        <a:lstStyle/>
        <a:p>
          <a:endParaRPr lang="en-US"/>
        </a:p>
      </dgm:t>
    </dgm:pt>
    <dgm:pt modelId="{B231F107-A87C-4BD2-9B7F-C2867C9942F0}" type="sibTrans" cxnId="{9408F3EE-09FB-4920-AC70-B5C277B58A6C}">
      <dgm:prSet/>
      <dgm:spPr/>
      <dgm:t>
        <a:bodyPr/>
        <a:lstStyle/>
        <a:p>
          <a:endParaRPr lang="en-US"/>
        </a:p>
      </dgm:t>
    </dgm:pt>
    <dgm:pt modelId="{603C0E44-FFEE-4949-9A54-F9F01C2B319F}">
      <dgm:prSet/>
      <dgm:spPr/>
      <dgm:t>
        <a:bodyPr/>
        <a:lstStyle/>
        <a:p>
          <a:r>
            <a:rPr lang="tr-TR"/>
            <a:t>Latince tarih boyunca eğitimin ve eğitimli kişilerin dili olmuştur. </a:t>
          </a:r>
          <a:endParaRPr lang="en-US"/>
        </a:p>
      </dgm:t>
    </dgm:pt>
    <dgm:pt modelId="{A8D82934-B628-420F-B806-EA4F9BDAA2D0}" type="parTrans" cxnId="{B7FB76F6-6547-4BFF-8268-3E64EE476463}">
      <dgm:prSet/>
      <dgm:spPr/>
      <dgm:t>
        <a:bodyPr/>
        <a:lstStyle/>
        <a:p>
          <a:endParaRPr lang="en-US"/>
        </a:p>
      </dgm:t>
    </dgm:pt>
    <dgm:pt modelId="{8A8C1791-DA09-41BC-A5C4-934C01D97913}" type="sibTrans" cxnId="{B7FB76F6-6547-4BFF-8268-3E64EE476463}">
      <dgm:prSet/>
      <dgm:spPr/>
      <dgm:t>
        <a:bodyPr/>
        <a:lstStyle/>
        <a:p>
          <a:endParaRPr lang="en-US"/>
        </a:p>
      </dgm:t>
    </dgm:pt>
    <dgm:pt modelId="{09DC0A02-3228-48D0-8419-0C3340A2B1F0}">
      <dgm:prSet/>
      <dgm:spPr/>
      <dgm:t>
        <a:bodyPr/>
        <a:lstStyle/>
        <a:p>
          <a:r>
            <a:rPr lang="tr-TR"/>
            <a:t>Latince Avrupa dillerinin çoğunun kökenidir. </a:t>
          </a:r>
          <a:endParaRPr lang="en-US"/>
        </a:p>
      </dgm:t>
    </dgm:pt>
    <dgm:pt modelId="{474622D6-DA6F-4910-BC80-2606E2A26122}" type="parTrans" cxnId="{9B2ABF88-65A4-4C94-B5DD-6ED63F80306D}">
      <dgm:prSet/>
      <dgm:spPr/>
      <dgm:t>
        <a:bodyPr/>
        <a:lstStyle/>
        <a:p>
          <a:endParaRPr lang="en-US"/>
        </a:p>
      </dgm:t>
    </dgm:pt>
    <dgm:pt modelId="{856498EA-2D97-43A5-B096-DC9FAC794AFC}" type="sibTrans" cxnId="{9B2ABF88-65A4-4C94-B5DD-6ED63F80306D}">
      <dgm:prSet/>
      <dgm:spPr/>
      <dgm:t>
        <a:bodyPr/>
        <a:lstStyle/>
        <a:p>
          <a:endParaRPr lang="en-US"/>
        </a:p>
      </dgm:t>
    </dgm:pt>
    <dgm:pt modelId="{0FAC5BC6-2F78-4353-A092-38F0D3140D6B}">
      <dgm:prSet/>
      <dgm:spPr/>
      <dgm:t>
        <a:bodyPr/>
        <a:lstStyle/>
        <a:p>
          <a:r>
            <a:rPr lang="tr-TR"/>
            <a:t>“Ölü dil” olduğu için değişme olasılığı yoktur. </a:t>
          </a:r>
          <a:endParaRPr lang="en-US"/>
        </a:p>
      </dgm:t>
    </dgm:pt>
    <dgm:pt modelId="{521157F2-BFD3-40D3-96E2-1532266E95B9}" type="parTrans" cxnId="{A8CDB9D7-9FA8-40E6-ACF7-8A7C9AE88492}">
      <dgm:prSet/>
      <dgm:spPr/>
      <dgm:t>
        <a:bodyPr/>
        <a:lstStyle/>
        <a:p>
          <a:endParaRPr lang="en-US"/>
        </a:p>
      </dgm:t>
    </dgm:pt>
    <dgm:pt modelId="{281308AA-C067-4E0F-83B7-BAED5738F75D}" type="sibTrans" cxnId="{A8CDB9D7-9FA8-40E6-ACF7-8A7C9AE88492}">
      <dgm:prSet/>
      <dgm:spPr/>
      <dgm:t>
        <a:bodyPr/>
        <a:lstStyle/>
        <a:p>
          <a:endParaRPr lang="en-US"/>
        </a:p>
      </dgm:t>
    </dgm:pt>
    <dgm:pt modelId="{2068B355-4FF2-4BA6-A6B2-62D5F706CDFC}">
      <dgm:prSet/>
      <dgm:spPr/>
      <dgm:t>
        <a:bodyPr/>
        <a:lstStyle/>
        <a:p>
          <a:r>
            <a:rPr lang="tr-TR"/>
            <a:t>Bilim terminolojisinde önemli bir yer tutan latince'yi öğrenmek, bilimsel çalışmaların ilk şartıdır.</a:t>
          </a:r>
          <a:endParaRPr lang="en-US"/>
        </a:p>
      </dgm:t>
    </dgm:pt>
    <dgm:pt modelId="{D8DA56C3-9C0E-44A7-BB45-D20070AC6132}" type="parTrans" cxnId="{629E4BB6-5C76-46D3-A7CB-9873ED2D92D5}">
      <dgm:prSet/>
      <dgm:spPr/>
      <dgm:t>
        <a:bodyPr/>
        <a:lstStyle/>
        <a:p>
          <a:endParaRPr lang="en-US"/>
        </a:p>
      </dgm:t>
    </dgm:pt>
    <dgm:pt modelId="{FE3A2388-AAAB-4FF5-B113-9E48F52217C1}" type="sibTrans" cxnId="{629E4BB6-5C76-46D3-A7CB-9873ED2D92D5}">
      <dgm:prSet/>
      <dgm:spPr/>
      <dgm:t>
        <a:bodyPr/>
        <a:lstStyle/>
        <a:p>
          <a:endParaRPr lang="en-US"/>
        </a:p>
      </dgm:t>
    </dgm:pt>
    <dgm:pt modelId="{B45D8A4C-BE8A-48F7-A15A-BDD77A3320F7}" type="pres">
      <dgm:prSet presAssocID="{65D18A38-CE84-42FE-9812-105B3CA9B34F}" presName="vert0" presStyleCnt="0">
        <dgm:presLayoutVars>
          <dgm:dir/>
          <dgm:animOne val="branch"/>
          <dgm:animLvl val="lvl"/>
        </dgm:presLayoutVars>
      </dgm:prSet>
      <dgm:spPr/>
    </dgm:pt>
    <dgm:pt modelId="{FB5D5578-A41A-4ABB-B6D5-52100FB0D66D}" type="pres">
      <dgm:prSet presAssocID="{E38C0F13-0552-4EE5-A5AA-AE95AF8638C2}" presName="thickLine" presStyleLbl="alignNode1" presStyleIdx="0" presStyleCnt="7"/>
      <dgm:spPr/>
    </dgm:pt>
    <dgm:pt modelId="{DCD46E2F-0989-4979-9EB8-8F536D246EC9}" type="pres">
      <dgm:prSet presAssocID="{E38C0F13-0552-4EE5-A5AA-AE95AF8638C2}" presName="horz1" presStyleCnt="0"/>
      <dgm:spPr/>
    </dgm:pt>
    <dgm:pt modelId="{754DEA8B-6133-42CF-931E-215797D455FD}" type="pres">
      <dgm:prSet presAssocID="{E38C0F13-0552-4EE5-A5AA-AE95AF8638C2}" presName="tx1" presStyleLbl="revTx" presStyleIdx="0" presStyleCnt="7"/>
      <dgm:spPr/>
    </dgm:pt>
    <dgm:pt modelId="{B0D1E9DE-45B0-409F-8D76-B5C76BF9A9E8}" type="pres">
      <dgm:prSet presAssocID="{E38C0F13-0552-4EE5-A5AA-AE95AF8638C2}" presName="vert1" presStyleCnt="0"/>
      <dgm:spPr/>
    </dgm:pt>
    <dgm:pt modelId="{C69A3A36-FC82-4933-9057-99C304F7FC67}" type="pres">
      <dgm:prSet presAssocID="{75DA862C-771B-4869-AD48-4CA0844D73D8}" presName="thickLine" presStyleLbl="alignNode1" presStyleIdx="1" presStyleCnt="7"/>
      <dgm:spPr/>
    </dgm:pt>
    <dgm:pt modelId="{02143F3B-CFB8-4415-9A8F-41C4A1C8E6FB}" type="pres">
      <dgm:prSet presAssocID="{75DA862C-771B-4869-AD48-4CA0844D73D8}" presName="horz1" presStyleCnt="0"/>
      <dgm:spPr/>
    </dgm:pt>
    <dgm:pt modelId="{D4556078-CB08-495F-80F0-086E5FC2AE32}" type="pres">
      <dgm:prSet presAssocID="{75DA862C-771B-4869-AD48-4CA0844D73D8}" presName="tx1" presStyleLbl="revTx" presStyleIdx="1" presStyleCnt="7"/>
      <dgm:spPr/>
    </dgm:pt>
    <dgm:pt modelId="{7EBF41C8-7EC8-4543-9EFC-A2391EC7E7FB}" type="pres">
      <dgm:prSet presAssocID="{75DA862C-771B-4869-AD48-4CA0844D73D8}" presName="vert1" presStyleCnt="0"/>
      <dgm:spPr/>
    </dgm:pt>
    <dgm:pt modelId="{FFE27CE1-7E5F-4B3A-AF0C-A78A174B24AF}" type="pres">
      <dgm:prSet presAssocID="{94D33C83-1598-4AD4-9698-BFA745849415}" presName="thickLine" presStyleLbl="alignNode1" presStyleIdx="2" presStyleCnt="7"/>
      <dgm:spPr/>
    </dgm:pt>
    <dgm:pt modelId="{0CB34F3B-885F-4A77-A269-9D4A50CAF207}" type="pres">
      <dgm:prSet presAssocID="{94D33C83-1598-4AD4-9698-BFA745849415}" presName="horz1" presStyleCnt="0"/>
      <dgm:spPr/>
    </dgm:pt>
    <dgm:pt modelId="{31B78D92-026C-43B4-AC59-6F6F82B9FB1C}" type="pres">
      <dgm:prSet presAssocID="{94D33C83-1598-4AD4-9698-BFA745849415}" presName="tx1" presStyleLbl="revTx" presStyleIdx="2" presStyleCnt="7"/>
      <dgm:spPr/>
    </dgm:pt>
    <dgm:pt modelId="{77B0B81B-0EB6-4D90-8FE7-EFB70A3CBAC4}" type="pres">
      <dgm:prSet presAssocID="{94D33C83-1598-4AD4-9698-BFA745849415}" presName="vert1" presStyleCnt="0"/>
      <dgm:spPr/>
    </dgm:pt>
    <dgm:pt modelId="{F2AF7908-A3DF-4FE3-9000-68AB3ECB2C82}" type="pres">
      <dgm:prSet presAssocID="{603C0E44-FFEE-4949-9A54-F9F01C2B319F}" presName="thickLine" presStyleLbl="alignNode1" presStyleIdx="3" presStyleCnt="7"/>
      <dgm:spPr/>
    </dgm:pt>
    <dgm:pt modelId="{5557E044-E376-49D9-8592-6A5FDA42FB26}" type="pres">
      <dgm:prSet presAssocID="{603C0E44-FFEE-4949-9A54-F9F01C2B319F}" presName="horz1" presStyleCnt="0"/>
      <dgm:spPr/>
    </dgm:pt>
    <dgm:pt modelId="{9984C676-7345-4B51-A2E8-A3E145DDB5D2}" type="pres">
      <dgm:prSet presAssocID="{603C0E44-FFEE-4949-9A54-F9F01C2B319F}" presName="tx1" presStyleLbl="revTx" presStyleIdx="3" presStyleCnt="7"/>
      <dgm:spPr/>
    </dgm:pt>
    <dgm:pt modelId="{373B760F-52DB-401B-A9C6-161FC11D9576}" type="pres">
      <dgm:prSet presAssocID="{603C0E44-FFEE-4949-9A54-F9F01C2B319F}" presName="vert1" presStyleCnt="0"/>
      <dgm:spPr/>
    </dgm:pt>
    <dgm:pt modelId="{346BF582-47EB-4F53-BAE1-A074D4AA7164}" type="pres">
      <dgm:prSet presAssocID="{09DC0A02-3228-48D0-8419-0C3340A2B1F0}" presName="thickLine" presStyleLbl="alignNode1" presStyleIdx="4" presStyleCnt="7"/>
      <dgm:spPr/>
    </dgm:pt>
    <dgm:pt modelId="{2BDC9283-8D5B-4ADB-BE54-BB6984DE775D}" type="pres">
      <dgm:prSet presAssocID="{09DC0A02-3228-48D0-8419-0C3340A2B1F0}" presName="horz1" presStyleCnt="0"/>
      <dgm:spPr/>
    </dgm:pt>
    <dgm:pt modelId="{DE83ECC4-E60C-47D7-8300-273C12B3B461}" type="pres">
      <dgm:prSet presAssocID="{09DC0A02-3228-48D0-8419-0C3340A2B1F0}" presName="tx1" presStyleLbl="revTx" presStyleIdx="4" presStyleCnt="7"/>
      <dgm:spPr/>
    </dgm:pt>
    <dgm:pt modelId="{B79AB989-4778-4AE6-AE19-B70CED48B740}" type="pres">
      <dgm:prSet presAssocID="{09DC0A02-3228-48D0-8419-0C3340A2B1F0}" presName="vert1" presStyleCnt="0"/>
      <dgm:spPr/>
    </dgm:pt>
    <dgm:pt modelId="{7918CC5C-0842-4EE9-AA09-C157EFB11E83}" type="pres">
      <dgm:prSet presAssocID="{0FAC5BC6-2F78-4353-A092-38F0D3140D6B}" presName="thickLine" presStyleLbl="alignNode1" presStyleIdx="5" presStyleCnt="7"/>
      <dgm:spPr/>
    </dgm:pt>
    <dgm:pt modelId="{E2852EFD-92A2-4C06-A40C-A30ED5EAF0EC}" type="pres">
      <dgm:prSet presAssocID="{0FAC5BC6-2F78-4353-A092-38F0D3140D6B}" presName="horz1" presStyleCnt="0"/>
      <dgm:spPr/>
    </dgm:pt>
    <dgm:pt modelId="{E38A7ACD-1991-4D3D-9201-44223F242BA1}" type="pres">
      <dgm:prSet presAssocID="{0FAC5BC6-2F78-4353-A092-38F0D3140D6B}" presName="tx1" presStyleLbl="revTx" presStyleIdx="5" presStyleCnt="7"/>
      <dgm:spPr/>
    </dgm:pt>
    <dgm:pt modelId="{C93D099D-F9FA-4CB9-B53A-1B6689314F43}" type="pres">
      <dgm:prSet presAssocID="{0FAC5BC6-2F78-4353-A092-38F0D3140D6B}" presName="vert1" presStyleCnt="0"/>
      <dgm:spPr/>
    </dgm:pt>
    <dgm:pt modelId="{830292A4-3696-46F6-8BC1-7620D554F9FE}" type="pres">
      <dgm:prSet presAssocID="{2068B355-4FF2-4BA6-A6B2-62D5F706CDFC}" presName="thickLine" presStyleLbl="alignNode1" presStyleIdx="6" presStyleCnt="7"/>
      <dgm:spPr/>
    </dgm:pt>
    <dgm:pt modelId="{C8216D4C-4D17-4C3D-850C-AA8A6B0621C4}" type="pres">
      <dgm:prSet presAssocID="{2068B355-4FF2-4BA6-A6B2-62D5F706CDFC}" presName="horz1" presStyleCnt="0"/>
      <dgm:spPr/>
    </dgm:pt>
    <dgm:pt modelId="{555C2669-AC47-4782-9F86-5FFB6EF3A58A}" type="pres">
      <dgm:prSet presAssocID="{2068B355-4FF2-4BA6-A6B2-62D5F706CDFC}" presName="tx1" presStyleLbl="revTx" presStyleIdx="6" presStyleCnt="7"/>
      <dgm:spPr/>
    </dgm:pt>
    <dgm:pt modelId="{227FB16C-5A2B-4EC7-B67F-455B9E48137C}" type="pres">
      <dgm:prSet presAssocID="{2068B355-4FF2-4BA6-A6B2-62D5F706CDFC}" presName="vert1" presStyleCnt="0"/>
      <dgm:spPr/>
    </dgm:pt>
  </dgm:ptLst>
  <dgm:cxnLst>
    <dgm:cxn modelId="{8D891F3C-1AF1-45F8-B90C-09194313DD3D}" srcId="{65D18A38-CE84-42FE-9812-105B3CA9B34F}" destId="{75DA862C-771B-4869-AD48-4CA0844D73D8}" srcOrd="1" destOrd="0" parTransId="{41664826-402F-4AD1-B2F4-0B49C989FCC3}" sibTransId="{00C2082D-ADBE-4CC0-83DB-1A54D617884F}"/>
    <dgm:cxn modelId="{6D2F3F60-DA21-4684-8A36-4A40AE9EA46B}" type="presOf" srcId="{2068B355-4FF2-4BA6-A6B2-62D5F706CDFC}" destId="{555C2669-AC47-4782-9F86-5FFB6EF3A58A}" srcOrd="0" destOrd="0" presId="urn:microsoft.com/office/officeart/2008/layout/LinedList"/>
    <dgm:cxn modelId="{11206B44-5AF5-4BF4-B4EC-F6EBADB4BAC6}" srcId="{65D18A38-CE84-42FE-9812-105B3CA9B34F}" destId="{E38C0F13-0552-4EE5-A5AA-AE95AF8638C2}" srcOrd="0" destOrd="0" parTransId="{C723B437-E010-4831-B4C2-42B6ABA1AB5D}" sibTransId="{FCEAEB71-6213-405E-82C7-85431309D149}"/>
    <dgm:cxn modelId="{7A16964A-1677-47CA-A60A-E6D2D836FE06}" type="presOf" srcId="{0FAC5BC6-2F78-4353-A092-38F0D3140D6B}" destId="{E38A7ACD-1991-4D3D-9201-44223F242BA1}" srcOrd="0" destOrd="0" presId="urn:microsoft.com/office/officeart/2008/layout/LinedList"/>
    <dgm:cxn modelId="{50770782-FA80-4709-B3CB-F0B78F9200B1}" type="presOf" srcId="{09DC0A02-3228-48D0-8419-0C3340A2B1F0}" destId="{DE83ECC4-E60C-47D7-8300-273C12B3B461}" srcOrd="0" destOrd="0" presId="urn:microsoft.com/office/officeart/2008/layout/LinedList"/>
    <dgm:cxn modelId="{9B2ABF88-65A4-4C94-B5DD-6ED63F80306D}" srcId="{65D18A38-CE84-42FE-9812-105B3CA9B34F}" destId="{09DC0A02-3228-48D0-8419-0C3340A2B1F0}" srcOrd="4" destOrd="0" parTransId="{474622D6-DA6F-4910-BC80-2606E2A26122}" sibTransId="{856498EA-2D97-43A5-B096-DC9FAC794AFC}"/>
    <dgm:cxn modelId="{05AD42A5-824B-4391-84DF-A6B4574565FE}" type="presOf" srcId="{94D33C83-1598-4AD4-9698-BFA745849415}" destId="{31B78D92-026C-43B4-AC59-6F6F82B9FB1C}" srcOrd="0" destOrd="0" presId="urn:microsoft.com/office/officeart/2008/layout/LinedList"/>
    <dgm:cxn modelId="{E39AC0A9-580C-4BC7-8CEE-C203AF91642C}" type="presOf" srcId="{65D18A38-CE84-42FE-9812-105B3CA9B34F}" destId="{B45D8A4C-BE8A-48F7-A15A-BDD77A3320F7}" srcOrd="0" destOrd="0" presId="urn:microsoft.com/office/officeart/2008/layout/LinedList"/>
    <dgm:cxn modelId="{629E4BB6-5C76-46D3-A7CB-9873ED2D92D5}" srcId="{65D18A38-CE84-42FE-9812-105B3CA9B34F}" destId="{2068B355-4FF2-4BA6-A6B2-62D5F706CDFC}" srcOrd="6" destOrd="0" parTransId="{D8DA56C3-9C0E-44A7-BB45-D20070AC6132}" sibTransId="{FE3A2388-AAAB-4FF5-B113-9E48F52217C1}"/>
    <dgm:cxn modelId="{A8CDB9D7-9FA8-40E6-ACF7-8A7C9AE88492}" srcId="{65D18A38-CE84-42FE-9812-105B3CA9B34F}" destId="{0FAC5BC6-2F78-4353-A092-38F0D3140D6B}" srcOrd="5" destOrd="0" parTransId="{521157F2-BFD3-40D3-96E2-1532266E95B9}" sibTransId="{281308AA-C067-4E0F-83B7-BAED5738F75D}"/>
    <dgm:cxn modelId="{5E1789DD-1CDA-4B99-BB86-21D311CB2640}" type="presOf" srcId="{E38C0F13-0552-4EE5-A5AA-AE95AF8638C2}" destId="{754DEA8B-6133-42CF-931E-215797D455FD}" srcOrd="0" destOrd="0" presId="urn:microsoft.com/office/officeart/2008/layout/LinedList"/>
    <dgm:cxn modelId="{283D61E3-0D9A-425E-9233-0E2849E52C77}" type="presOf" srcId="{603C0E44-FFEE-4949-9A54-F9F01C2B319F}" destId="{9984C676-7345-4B51-A2E8-A3E145DDB5D2}" srcOrd="0" destOrd="0" presId="urn:microsoft.com/office/officeart/2008/layout/LinedList"/>
    <dgm:cxn modelId="{9408F3EE-09FB-4920-AC70-B5C277B58A6C}" srcId="{65D18A38-CE84-42FE-9812-105B3CA9B34F}" destId="{94D33C83-1598-4AD4-9698-BFA745849415}" srcOrd="2" destOrd="0" parTransId="{842D1265-5FEE-4D15-94AC-57A3209FE3B4}" sibTransId="{B231F107-A87C-4BD2-9B7F-C2867C9942F0}"/>
    <dgm:cxn modelId="{F2BBE4F5-7CD1-4CA3-8F40-961423CFCD6B}" type="presOf" srcId="{75DA862C-771B-4869-AD48-4CA0844D73D8}" destId="{D4556078-CB08-495F-80F0-086E5FC2AE32}" srcOrd="0" destOrd="0" presId="urn:microsoft.com/office/officeart/2008/layout/LinedList"/>
    <dgm:cxn modelId="{B7FB76F6-6547-4BFF-8268-3E64EE476463}" srcId="{65D18A38-CE84-42FE-9812-105B3CA9B34F}" destId="{603C0E44-FFEE-4949-9A54-F9F01C2B319F}" srcOrd="3" destOrd="0" parTransId="{A8D82934-B628-420F-B806-EA4F9BDAA2D0}" sibTransId="{8A8C1791-DA09-41BC-A5C4-934C01D97913}"/>
    <dgm:cxn modelId="{0EC73CF7-E7E9-4BF1-996F-F060E42158D0}" type="presParOf" srcId="{B45D8A4C-BE8A-48F7-A15A-BDD77A3320F7}" destId="{FB5D5578-A41A-4ABB-B6D5-52100FB0D66D}" srcOrd="0" destOrd="0" presId="urn:microsoft.com/office/officeart/2008/layout/LinedList"/>
    <dgm:cxn modelId="{BED1B866-395B-4DB1-ABA8-598D286D98F2}" type="presParOf" srcId="{B45D8A4C-BE8A-48F7-A15A-BDD77A3320F7}" destId="{DCD46E2F-0989-4979-9EB8-8F536D246EC9}" srcOrd="1" destOrd="0" presId="urn:microsoft.com/office/officeart/2008/layout/LinedList"/>
    <dgm:cxn modelId="{E6C91D7A-F053-4F9F-9B69-F0692040B5E7}" type="presParOf" srcId="{DCD46E2F-0989-4979-9EB8-8F536D246EC9}" destId="{754DEA8B-6133-42CF-931E-215797D455FD}" srcOrd="0" destOrd="0" presId="urn:microsoft.com/office/officeart/2008/layout/LinedList"/>
    <dgm:cxn modelId="{F957DA55-2F26-40BC-8845-3F8D883F6D79}" type="presParOf" srcId="{DCD46E2F-0989-4979-9EB8-8F536D246EC9}" destId="{B0D1E9DE-45B0-409F-8D76-B5C76BF9A9E8}" srcOrd="1" destOrd="0" presId="urn:microsoft.com/office/officeart/2008/layout/LinedList"/>
    <dgm:cxn modelId="{E8E3512C-0775-4470-8E9C-C468D3282E8B}" type="presParOf" srcId="{B45D8A4C-BE8A-48F7-A15A-BDD77A3320F7}" destId="{C69A3A36-FC82-4933-9057-99C304F7FC67}" srcOrd="2" destOrd="0" presId="urn:microsoft.com/office/officeart/2008/layout/LinedList"/>
    <dgm:cxn modelId="{09971D85-2D45-4665-8DFB-534C90DAE62F}" type="presParOf" srcId="{B45D8A4C-BE8A-48F7-A15A-BDD77A3320F7}" destId="{02143F3B-CFB8-4415-9A8F-41C4A1C8E6FB}" srcOrd="3" destOrd="0" presId="urn:microsoft.com/office/officeart/2008/layout/LinedList"/>
    <dgm:cxn modelId="{EE3488C3-63C1-4D25-866A-43E8B2C4A5D0}" type="presParOf" srcId="{02143F3B-CFB8-4415-9A8F-41C4A1C8E6FB}" destId="{D4556078-CB08-495F-80F0-086E5FC2AE32}" srcOrd="0" destOrd="0" presId="urn:microsoft.com/office/officeart/2008/layout/LinedList"/>
    <dgm:cxn modelId="{621D7B7E-0BFE-456F-A1A0-569D972D2FFE}" type="presParOf" srcId="{02143F3B-CFB8-4415-9A8F-41C4A1C8E6FB}" destId="{7EBF41C8-7EC8-4543-9EFC-A2391EC7E7FB}" srcOrd="1" destOrd="0" presId="urn:microsoft.com/office/officeart/2008/layout/LinedList"/>
    <dgm:cxn modelId="{990BF10E-6C9F-40D0-9E51-77A7B04B1716}" type="presParOf" srcId="{B45D8A4C-BE8A-48F7-A15A-BDD77A3320F7}" destId="{FFE27CE1-7E5F-4B3A-AF0C-A78A174B24AF}" srcOrd="4" destOrd="0" presId="urn:microsoft.com/office/officeart/2008/layout/LinedList"/>
    <dgm:cxn modelId="{A3FC7115-7F45-412D-A9A6-84676E684372}" type="presParOf" srcId="{B45D8A4C-BE8A-48F7-A15A-BDD77A3320F7}" destId="{0CB34F3B-885F-4A77-A269-9D4A50CAF207}" srcOrd="5" destOrd="0" presId="urn:microsoft.com/office/officeart/2008/layout/LinedList"/>
    <dgm:cxn modelId="{82BEE1AA-340D-4F39-AB8C-3A16DBB9041A}" type="presParOf" srcId="{0CB34F3B-885F-4A77-A269-9D4A50CAF207}" destId="{31B78D92-026C-43B4-AC59-6F6F82B9FB1C}" srcOrd="0" destOrd="0" presId="urn:microsoft.com/office/officeart/2008/layout/LinedList"/>
    <dgm:cxn modelId="{7C3A8902-0280-412B-9BE2-A4F417D9C13A}" type="presParOf" srcId="{0CB34F3B-885F-4A77-A269-9D4A50CAF207}" destId="{77B0B81B-0EB6-4D90-8FE7-EFB70A3CBAC4}" srcOrd="1" destOrd="0" presId="urn:microsoft.com/office/officeart/2008/layout/LinedList"/>
    <dgm:cxn modelId="{6149B883-FBFA-4796-9940-B1BA812AFCB2}" type="presParOf" srcId="{B45D8A4C-BE8A-48F7-A15A-BDD77A3320F7}" destId="{F2AF7908-A3DF-4FE3-9000-68AB3ECB2C82}" srcOrd="6" destOrd="0" presId="urn:microsoft.com/office/officeart/2008/layout/LinedList"/>
    <dgm:cxn modelId="{B1012338-6EC4-422A-8345-2EC3B0667683}" type="presParOf" srcId="{B45D8A4C-BE8A-48F7-A15A-BDD77A3320F7}" destId="{5557E044-E376-49D9-8592-6A5FDA42FB26}" srcOrd="7" destOrd="0" presId="urn:microsoft.com/office/officeart/2008/layout/LinedList"/>
    <dgm:cxn modelId="{A18C1C53-9FEC-46B7-A46B-302FFACB6066}" type="presParOf" srcId="{5557E044-E376-49D9-8592-6A5FDA42FB26}" destId="{9984C676-7345-4B51-A2E8-A3E145DDB5D2}" srcOrd="0" destOrd="0" presId="urn:microsoft.com/office/officeart/2008/layout/LinedList"/>
    <dgm:cxn modelId="{9AF78321-CCBB-40D6-A9A0-D136478B3B12}" type="presParOf" srcId="{5557E044-E376-49D9-8592-6A5FDA42FB26}" destId="{373B760F-52DB-401B-A9C6-161FC11D9576}" srcOrd="1" destOrd="0" presId="urn:microsoft.com/office/officeart/2008/layout/LinedList"/>
    <dgm:cxn modelId="{93EC7B0A-25C0-403B-AC93-FFB97C8F1742}" type="presParOf" srcId="{B45D8A4C-BE8A-48F7-A15A-BDD77A3320F7}" destId="{346BF582-47EB-4F53-BAE1-A074D4AA7164}" srcOrd="8" destOrd="0" presId="urn:microsoft.com/office/officeart/2008/layout/LinedList"/>
    <dgm:cxn modelId="{F1E63200-B2F2-427F-AE27-64C3CE372E6A}" type="presParOf" srcId="{B45D8A4C-BE8A-48F7-A15A-BDD77A3320F7}" destId="{2BDC9283-8D5B-4ADB-BE54-BB6984DE775D}" srcOrd="9" destOrd="0" presId="urn:microsoft.com/office/officeart/2008/layout/LinedList"/>
    <dgm:cxn modelId="{B5348897-930C-4310-9A25-FE0450AF840E}" type="presParOf" srcId="{2BDC9283-8D5B-4ADB-BE54-BB6984DE775D}" destId="{DE83ECC4-E60C-47D7-8300-273C12B3B461}" srcOrd="0" destOrd="0" presId="urn:microsoft.com/office/officeart/2008/layout/LinedList"/>
    <dgm:cxn modelId="{D58DAA33-478F-470A-9F67-68ACF48FE77B}" type="presParOf" srcId="{2BDC9283-8D5B-4ADB-BE54-BB6984DE775D}" destId="{B79AB989-4778-4AE6-AE19-B70CED48B740}" srcOrd="1" destOrd="0" presId="urn:microsoft.com/office/officeart/2008/layout/LinedList"/>
    <dgm:cxn modelId="{C7F90E7B-EAFE-49ED-B1C0-D8035FCEC3FF}" type="presParOf" srcId="{B45D8A4C-BE8A-48F7-A15A-BDD77A3320F7}" destId="{7918CC5C-0842-4EE9-AA09-C157EFB11E83}" srcOrd="10" destOrd="0" presId="urn:microsoft.com/office/officeart/2008/layout/LinedList"/>
    <dgm:cxn modelId="{2741F435-832A-4B24-B072-6C939D96BDB2}" type="presParOf" srcId="{B45D8A4C-BE8A-48F7-A15A-BDD77A3320F7}" destId="{E2852EFD-92A2-4C06-A40C-A30ED5EAF0EC}" srcOrd="11" destOrd="0" presId="urn:microsoft.com/office/officeart/2008/layout/LinedList"/>
    <dgm:cxn modelId="{49175B11-9AEC-4840-99C8-74F8B7BA2391}" type="presParOf" srcId="{E2852EFD-92A2-4C06-A40C-A30ED5EAF0EC}" destId="{E38A7ACD-1991-4D3D-9201-44223F242BA1}" srcOrd="0" destOrd="0" presId="urn:microsoft.com/office/officeart/2008/layout/LinedList"/>
    <dgm:cxn modelId="{4087EFDB-65E7-43A8-B4FB-6D012F0FCEE2}" type="presParOf" srcId="{E2852EFD-92A2-4C06-A40C-A30ED5EAF0EC}" destId="{C93D099D-F9FA-4CB9-B53A-1B6689314F43}" srcOrd="1" destOrd="0" presId="urn:microsoft.com/office/officeart/2008/layout/LinedList"/>
    <dgm:cxn modelId="{50CC8422-D4C9-4F9F-AC49-074FC1B12F5C}" type="presParOf" srcId="{B45D8A4C-BE8A-48F7-A15A-BDD77A3320F7}" destId="{830292A4-3696-46F6-8BC1-7620D554F9FE}" srcOrd="12" destOrd="0" presId="urn:microsoft.com/office/officeart/2008/layout/LinedList"/>
    <dgm:cxn modelId="{E6096E3E-C234-4C30-98FE-415FC039B94F}" type="presParOf" srcId="{B45D8A4C-BE8A-48F7-A15A-BDD77A3320F7}" destId="{C8216D4C-4D17-4C3D-850C-AA8A6B0621C4}" srcOrd="13" destOrd="0" presId="urn:microsoft.com/office/officeart/2008/layout/LinedList"/>
    <dgm:cxn modelId="{540C2C53-F837-4084-8C17-2A84F662303B}" type="presParOf" srcId="{C8216D4C-4D17-4C3D-850C-AA8A6B0621C4}" destId="{555C2669-AC47-4782-9F86-5FFB6EF3A58A}" srcOrd="0" destOrd="0" presId="urn:microsoft.com/office/officeart/2008/layout/LinedList"/>
    <dgm:cxn modelId="{E9E6568B-46CD-4008-B967-C2A8DBD7F799}" type="presParOf" srcId="{C8216D4C-4D17-4C3D-850C-AA8A6B0621C4}" destId="{227FB16C-5A2B-4EC7-B67F-455B9E4813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ED15E77-E8C7-4CA7-A3DC-9FA59001C18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3ACAC8C4-B2A2-4D92-A817-5F6095010145}">
      <dgm:prSet/>
      <dgm:spPr/>
      <dgm:t>
        <a:bodyPr/>
        <a:lstStyle/>
        <a:p>
          <a:r>
            <a:rPr lang="tr-TR" u="sng"/>
            <a:t>Harf   Harfin adı</a:t>
          </a:r>
          <a:endParaRPr lang="en-US"/>
        </a:p>
      </dgm:t>
    </dgm:pt>
    <dgm:pt modelId="{639998D3-8FA0-49DE-B5F0-7B8A2516B4D1}" type="parTrans" cxnId="{2367ADC0-9D76-4AEF-A926-AE4A9951E546}">
      <dgm:prSet/>
      <dgm:spPr/>
      <dgm:t>
        <a:bodyPr/>
        <a:lstStyle/>
        <a:p>
          <a:endParaRPr lang="en-US"/>
        </a:p>
      </dgm:t>
    </dgm:pt>
    <dgm:pt modelId="{BFBA3387-8854-4F96-882B-7A9A3E63036B}" type="sibTrans" cxnId="{2367ADC0-9D76-4AEF-A926-AE4A9951E546}">
      <dgm:prSet/>
      <dgm:spPr/>
      <dgm:t>
        <a:bodyPr/>
        <a:lstStyle/>
        <a:p>
          <a:endParaRPr lang="en-US"/>
        </a:p>
      </dgm:t>
    </dgm:pt>
    <dgm:pt modelId="{FB17E1E0-C7E6-4539-AEC4-359B52BF65AE}">
      <dgm:prSet/>
      <dgm:spPr/>
      <dgm:t>
        <a:bodyPr/>
        <a:lstStyle/>
        <a:p>
          <a:r>
            <a:rPr lang="el-GR"/>
            <a:t>α </a:t>
          </a:r>
          <a:r>
            <a:rPr lang="tr-TR"/>
            <a:t>  :  Alfa</a:t>
          </a:r>
          <a:endParaRPr lang="en-US"/>
        </a:p>
      </dgm:t>
    </dgm:pt>
    <dgm:pt modelId="{AA60D70A-9674-4BF3-A12B-D36C33FFE68D}" type="parTrans" cxnId="{D63C4A86-A400-4E22-B78E-9BE96BDC3A1D}">
      <dgm:prSet/>
      <dgm:spPr/>
      <dgm:t>
        <a:bodyPr/>
        <a:lstStyle/>
        <a:p>
          <a:endParaRPr lang="en-US"/>
        </a:p>
      </dgm:t>
    </dgm:pt>
    <dgm:pt modelId="{24987BA9-0F45-4B2D-B261-A0A9B3187AAD}" type="sibTrans" cxnId="{D63C4A86-A400-4E22-B78E-9BE96BDC3A1D}">
      <dgm:prSet/>
      <dgm:spPr/>
      <dgm:t>
        <a:bodyPr/>
        <a:lstStyle/>
        <a:p>
          <a:endParaRPr lang="en-US"/>
        </a:p>
      </dgm:t>
    </dgm:pt>
    <dgm:pt modelId="{C6EA531D-96ED-4FC5-A8D2-BBC8FCE828EA}">
      <dgm:prSet/>
      <dgm:spPr/>
      <dgm:t>
        <a:bodyPr/>
        <a:lstStyle/>
        <a:p>
          <a:r>
            <a:rPr lang="el-GR"/>
            <a:t>Β</a:t>
          </a:r>
          <a:r>
            <a:rPr lang="tr-TR"/>
            <a:t>   : </a:t>
          </a:r>
          <a:r>
            <a:rPr lang="el-GR"/>
            <a:t> </a:t>
          </a:r>
          <a:r>
            <a:rPr lang="tr-TR"/>
            <a:t>Beta</a:t>
          </a:r>
          <a:endParaRPr lang="en-US"/>
        </a:p>
      </dgm:t>
    </dgm:pt>
    <dgm:pt modelId="{AED5CA0A-AEDB-49C0-9F91-50AF921484C7}" type="parTrans" cxnId="{F7CF07A8-E790-4246-9FE2-480D092E8703}">
      <dgm:prSet/>
      <dgm:spPr/>
      <dgm:t>
        <a:bodyPr/>
        <a:lstStyle/>
        <a:p>
          <a:endParaRPr lang="en-US"/>
        </a:p>
      </dgm:t>
    </dgm:pt>
    <dgm:pt modelId="{39E4C17E-602D-4E82-A790-5C0D07D06AEE}" type="sibTrans" cxnId="{F7CF07A8-E790-4246-9FE2-480D092E8703}">
      <dgm:prSet/>
      <dgm:spPr/>
      <dgm:t>
        <a:bodyPr/>
        <a:lstStyle/>
        <a:p>
          <a:endParaRPr lang="en-US"/>
        </a:p>
      </dgm:t>
    </dgm:pt>
    <dgm:pt modelId="{B07C2988-0E56-4514-A3A6-C086BA5B6D2F}">
      <dgm:prSet/>
      <dgm:spPr/>
      <dgm:t>
        <a:bodyPr/>
        <a:lstStyle/>
        <a:p>
          <a:r>
            <a:rPr lang="el-GR"/>
            <a:t>ε </a:t>
          </a:r>
          <a:r>
            <a:rPr lang="tr-TR"/>
            <a:t>  :  Epsilon</a:t>
          </a:r>
          <a:endParaRPr lang="en-US"/>
        </a:p>
      </dgm:t>
    </dgm:pt>
    <dgm:pt modelId="{BFBA5CF8-A69F-4A5C-BCD8-CDE99245D2DC}" type="parTrans" cxnId="{C9F5C311-195A-46C4-8288-817E8F68FEE3}">
      <dgm:prSet/>
      <dgm:spPr/>
      <dgm:t>
        <a:bodyPr/>
        <a:lstStyle/>
        <a:p>
          <a:endParaRPr lang="en-US"/>
        </a:p>
      </dgm:t>
    </dgm:pt>
    <dgm:pt modelId="{779D1C51-8D53-40D9-AE82-9B14C13BBCA3}" type="sibTrans" cxnId="{C9F5C311-195A-46C4-8288-817E8F68FEE3}">
      <dgm:prSet/>
      <dgm:spPr/>
      <dgm:t>
        <a:bodyPr/>
        <a:lstStyle/>
        <a:p>
          <a:endParaRPr lang="en-US"/>
        </a:p>
      </dgm:t>
    </dgm:pt>
    <dgm:pt modelId="{F282602E-0ED9-4FDC-A081-42E2A40C1187}">
      <dgm:prSet/>
      <dgm:spPr/>
      <dgm:t>
        <a:bodyPr/>
        <a:lstStyle/>
        <a:p>
          <a:r>
            <a:rPr lang="el-GR"/>
            <a:t>μ </a:t>
          </a:r>
          <a:r>
            <a:rPr lang="tr-TR"/>
            <a:t>  :  Mikro</a:t>
          </a:r>
          <a:endParaRPr lang="en-US"/>
        </a:p>
      </dgm:t>
    </dgm:pt>
    <dgm:pt modelId="{A8E0DFA1-C4A0-49E6-B1F5-E64B944F3F2B}" type="parTrans" cxnId="{4F0EC51E-982A-4D5A-9150-79A1A79505E2}">
      <dgm:prSet/>
      <dgm:spPr/>
      <dgm:t>
        <a:bodyPr/>
        <a:lstStyle/>
        <a:p>
          <a:endParaRPr lang="en-US"/>
        </a:p>
      </dgm:t>
    </dgm:pt>
    <dgm:pt modelId="{3ED9B15E-458A-4852-BAD0-29863B71A11A}" type="sibTrans" cxnId="{4F0EC51E-982A-4D5A-9150-79A1A79505E2}">
      <dgm:prSet/>
      <dgm:spPr/>
      <dgm:t>
        <a:bodyPr/>
        <a:lstStyle/>
        <a:p>
          <a:endParaRPr lang="en-US"/>
        </a:p>
      </dgm:t>
    </dgm:pt>
    <dgm:pt modelId="{775F7800-EEB4-41DC-9895-1DCF8A891F8E}">
      <dgm:prSet/>
      <dgm:spPr/>
      <dgm:t>
        <a:bodyPr/>
        <a:lstStyle/>
        <a:p>
          <a:r>
            <a:rPr lang="el-GR"/>
            <a:t>χ </a:t>
          </a:r>
          <a:r>
            <a:rPr lang="tr-TR"/>
            <a:t>  :  Kapa</a:t>
          </a:r>
          <a:endParaRPr lang="en-US"/>
        </a:p>
      </dgm:t>
    </dgm:pt>
    <dgm:pt modelId="{411A2BF5-B5F1-41ED-AD0F-58CE63C78E76}" type="parTrans" cxnId="{409D6091-8CBC-4F26-A530-0BA8A844F5E1}">
      <dgm:prSet/>
      <dgm:spPr/>
      <dgm:t>
        <a:bodyPr/>
        <a:lstStyle/>
        <a:p>
          <a:endParaRPr lang="en-US"/>
        </a:p>
      </dgm:t>
    </dgm:pt>
    <dgm:pt modelId="{ED760DB9-1114-466D-BD27-32151BEDE37D}" type="sibTrans" cxnId="{409D6091-8CBC-4F26-A530-0BA8A844F5E1}">
      <dgm:prSet/>
      <dgm:spPr/>
      <dgm:t>
        <a:bodyPr/>
        <a:lstStyle/>
        <a:p>
          <a:endParaRPr lang="en-US"/>
        </a:p>
      </dgm:t>
    </dgm:pt>
    <dgm:pt modelId="{76A469E5-5784-4CEF-9B12-1B5C8549DFDD}">
      <dgm:prSet/>
      <dgm:spPr/>
      <dgm:t>
        <a:bodyPr/>
        <a:lstStyle/>
        <a:p>
          <a:r>
            <a:rPr lang="el-GR"/>
            <a:t>δ </a:t>
          </a:r>
          <a:r>
            <a:rPr lang="tr-TR"/>
            <a:t>  :  Delta</a:t>
          </a:r>
          <a:endParaRPr lang="en-US"/>
        </a:p>
      </dgm:t>
    </dgm:pt>
    <dgm:pt modelId="{74122CB9-C717-4032-BAE6-D143B7807A71}" type="parTrans" cxnId="{FA256A03-DC09-4913-AEFB-BD7F9CEEAD60}">
      <dgm:prSet/>
      <dgm:spPr/>
      <dgm:t>
        <a:bodyPr/>
        <a:lstStyle/>
        <a:p>
          <a:endParaRPr lang="en-US"/>
        </a:p>
      </dgm:t>
    </dgm:pt>
    <dgm:pt modelId="{52A359F2-69EB-4F3C-B3FD-78720AC51B6F}" type="sibTrans" cxnId="{FA256A03-DC09-4913-AEFB-BD7F9CEEAD60}">
      <dgm:prSet/>
      <dgm:spPr/>
      <dgm:t>
        <a:bodyPr/>
        <a:lstStyle/>
        <a:p>
          <a:endParaRPr lang="en-US"/>
        </a:p>
      </dgm:t>
    </dgm:pt>
    <dgm:pt modelId="{7711E897-CC2D-4A7A-B17A-EE23F632E0FE}">
      <dgm:prSet/>
      <dgm:spPr/>
      <dgm:t>
        <a:bodyPr/>
        <a:lstStyle/>
        <a:p>
          <a:r>
            <a:rPr lang="el-GR"/>
            <a:t>Θ</a:t>
          </a:r>
          <a:r>
            <a:rPr lang="tr-TR"/>
            <a:t>  : </a:t>
          </a:r>
          <a:r>
            <a:rPr lang="el-GR"/>
            <a:t> </a:t>
          </a:r>
          <a:r>
            <a:rPr lang="tr-TR"/>
            <a:t>Teta</a:t>
          </a:r>
          <a:endParaRPr lang="en-US"/>
        </a:p>
      </dgm:t>
    </dgm:pt>
    <dgm:pt modelId="{750375D5-74FD-4CB3-AAED-66724F43E412}" type="parTrans" cxnId="{F5D74E95-95BA-4A05-8F33-2063ABB44E9D}">
      <dgm:prSet/>
      <dgm:spPr/>
      <dgm:t>
        <a:bodyPr/>
        <a:lstStyle/>
        <a:p>
          <a:endParaRPr lang="en-US"/>
        </a:p>
      </dgm:t>
    </dgm:pt>
    <dgm:pt modelId="{B77DE4DA-DF03-4BC4-898E-D06CFE94D6CB}" type="sibTrans" cxnId="{F5D74E95-95BA-4A05-8F33-2063ABB44E9D}">
      <dgm:prSet/>
      <dgm:spPr/>
      <dgm:t>
        <a:bodyPr/>
        <a:lstStyle/>
        <a:p>
          <a:endParaRPr lang="en-US"/>
        </a:p>
      </dgm:t>
    </dgm:pt>
    <dgm:pt modelId="{E410FE91-A2E9-4563-9B24-08CE77D5A8B1}">
      <dgm:prSet/>
      <dgm:spPr/>
      <dgm:t>
        <a:bodyPr/>
        <a:lstStyle/>
        <a:p>
          <a:r>
            <a:rPr lang="el-GR"/>
            <a:t>σ </a:t>
          </a:r>
          <a:r>
            <a:rPr lang="tr-TR"/>
            <a:t>  : Sigma</a:t>
          </a:r>
          <a:endParaRPr lang="en-US"/>
        </a:p>
      </dgm:t>
    </dgm:pt>
    <dgm:pt modelId="{63BA4F8A-74B8-4BEA-952A-F3C90DE7F9D0}" type="parTrans" cxnId="{151BA3CE-4AC6-40D8-BF41-BBC3430589B3}">
      <dgm:prSet/>
      <dgm:spPr/>
      <dgm:t>
        <a:bodyPr/>
        <a:lstStyle/>
        <a:p>
          <a:endParaRPr lang="en-US"/>
        </a:p>
      </dgm:t>
    </dgm:pt>
    <dgm:pt modelId="{8844C4F5-B4F1-49DE-8DAA-AAC08059A180}" type="sibTrans" cxnId="{151BA3CE-4AC6-40D8-BF41-BBC3430589B3}">
      <dgm:prSet/>
      <dgm:spPr/>
      <dgm:t>
        <a:bodyPr/>
        <a:lstStyle/>
        <a:p>
          <a:endParaRPr lang="en-US"/>
        </a:p>
      </dgm:t>
    </dgm:pt>
    <dgm:pt modelId="{6F34F4A5-D54B-4842-B34E-A0D7BFD082A8}">
      <dgm:prSet/>
      <dgm:spPr/>
      <dgm:t>
        <a:bodyPr/>
        <a:lstStyle/>
        <a:p>
          <a:r>
            <a:rPr lang="el-GR"/>
            <a:t>Λ</a:t>
          </a:r>
          <a:r>
            <a:rPr lang="tr-TR"/>
            <a:t>   :</a:t>
          </a:r>
          <a:r>
            <a:rPr lang="el-GR"/>
            <a:t> </a:t>
          </a:r>
          <a:r>
            <a:rPr lang="tr-TR"/>
            <a:t>Lambda</a:t>
          </a:r>
          <a:endParaRPr lang="en-US"/>
        </a:p>
      </dgm:t>
    </dgm:pt>
    <dgm:pt modelId="{868B7A91-77D3-47BD-9E49-0B155048E217}" type="parTrans" cxnId="{EA3D7153-BA7E-48E7-9608-0D725FB6F2E0}">
      <dgm:prSet/>
      <dgm:spPr/>
      <dgm:t>
        <a:bodyPr/>
        <a:lstStyle/>
        <a:p>
          <a:endParaRPr lang="en-US"/>
        </a:p>
      </dgm:t>
    </dgm:pt>
    <dgm:pt modelId="{BEE664FA-DA8F-49C7-92AE-1AF61C22FE32}" type="sibTrans" cxnId="{EA3D7153-BA7E-48E7-9608-0D725FB6F2E0}">
      <dgm:prSet/>
      <dgm:spPr/>
      <dgm:t>
        <a:bodyPr/>
        <a:lstStyle/>
        <a:p>
          <a:endParaRPr lang="en-US"/>
        </a:p>
      </dgm:t>
    </dgm:pt>
    <dgm:pt modelId="{F3B48F18-E6C2-4C6F-A69E-CD79B67E97FE}">
      <dgm:prSet/>
      <dgm:spPr/>
      <dgm:t>
        <a:bodyPr/>
        <a:lstStyle/>
        <a:p>
          <a:r>
            <a:rPr lang="el-GR"/>
            <a:t>ϒ </a:t>
          </a:r>
          <a:r>
            <a:rPr lang="tr-TR"/>
            <a:t>  : Gama</a:t>
          </a:r>
          <a:endParaRPr lang="en-US"/>
        </a:p>
      </dgm:t>
    </dgm:pt>
    <dgm:pt modelId="{9D69394B-6FB8-4DC2-B580-ADEA5E90EEB9}" type="parTrans" cxnId="{72C6C831-64FB-4C64-B16A-C4C6C017061A}">
      <dgm:prSet/>
      <dgm:spPr/>
      <dgm:t>
        <a:bodyPr/>
        <a:lstStyle/>
        <a:p>
          <a:endParaRPr lang="en-US"/>
        </a:p>
      </dgm:t>
    </dgm:pt>
    <dgm:pt modelId="{7B3F6FD8-AEA9-412E-8622-628B3C20E2C5}" type="sibTrans" cxnId="{72C6C831-64FB-4C64-B16A-C4C6C017061A}">
      <dgm:prSet/>
      <dgm:spPr/>
      <dgm:t>
        <a:bodyPr/>
        <a:lstStyle/>
        <a:p>
          <a:endParaRPr lang="en-US"/>
        </a:p>
      </dgm:t>
    </dgm:pt>
    <dgm:pt modelId="{CBAA0EB5-EB84-40A7-954E-EDFA9F7DEDD0}" type="pres">
      <dgm:prSet presAssocID="{5ED15E77-E8C7-4CA7-A3DC-9FA59001C18D}" presName="vert0" presStyleCnt="0">
        <dgm:presLayoutVars>
          <dgm:dir/>
          <dgm:animOne val="branch"/>
          <dgm:animLvl val="lvl"/>
        </dgm:presLayoutVars>
      </dgm:prSet>
      <dgm:spPr/>
    </dgm:pt>
    <dgm:pt modelId="{BB2DCAA1-2C4F-4D56-ADA9-F5C184E66D2E}" type="pres">
      <dgm:prSet presAssocID="{3ACAC8C4-B2A2-4D92-A817-5F6095010145}" presName="thickLine" presStyleLbl="alignNode1" presStyleIdx="0" presStyleCnt="1"/>
      <dgm:spPr/>
    </dgm:pt>
    <dgm:pt modelId="{04303D32-6848-4A76-8D62-79CA4DFDCA2E}" type="pres">
      <dgm:prSet presAssocID="{3ACAC8C4-B2A2-4D92-A817-5F6095010145}" presName="horz1" presStyleCnt="0"/>
      <dgm:spPr/>
    </dgm:pt>
    <dgm:pt modelId="{F7003CD8-07FF-4B04-9206-4D489A19CCB1}" type="pres">
      <dgm:prSet presAssocID="{3ACAC8C4-B2A2-4D92-A817-5F6095010145}" presName="tx1" presStyleLbl="revTx" presStyleIdx="0" presStyleCnt="11"/>
      <dgm:spPr/>
    </dgm:pt>
    <dgm:pt modelId="{4032BCF8-5F4A-4595-B7EA-0D463D791B75}" type="pres">
      <dgm:prSet presAssocID="{3ACAC8C4-B2A2-4D92-A817-5F6095010145}" presName="vert1" presStyleCnt="0"/>
      <dgm:spPr/>
    </dgm:pt>
    <dgm:pt modelId="{7A60F48C-CCA0-494B-A561-1C8116E3A942}" type="pres">
      <dgm:prSet presAssocID="{FB17E1E0-C7E6-4539-AEC4-359B52BF65AE}" presName="vertSpace2a" presStyleCnt="0"/>
      <dgm:spPr/>
    </dgm:pt>
    <dgm:pt modelId="{05F8DA14-3AA4-4709-838B-35CD8617D509}" type="pres">
      <dgm:prSet presAssocID="{FB17E1E0-C7E6-4539-AEC4-359B52BF65AE}" presName="horz2" presStyleCnt="0"/>
      <dgm:spPr/>
    </dgm:pt>
    <dgm:pt modelId="{4BA4362B-7EA3-48F7-905C-D6FC7E66F8C3}" type="pres">
      <dgm:prSet presAssocID="{FB17E1E0-C7E6-4539-AEC4-359B52BF65AE}" presName="horzSpace2" presStyleCnt="0"/>
      <dgm:spPr/>
    </dgm:pt>
    <dgm:pt modelId="{90054C25-73F4-4BEF-A9FD-719C8FB86115}" type="pres">
      <dgm:prSet presAssocID="{FB17E1E0-C7E6-4539-AEC4-359B52BF65AE}" presName="tx2" presStyleLbl="revTx" presStyleIdx="1" presStyleCnt="11"/>
      <dgm:spPr/>
    </dgm:pt>
    <dgm:pt modelId="{15D8F1F2-5377-408B-A927-97B65D305675}" type="pres">
      <dgm:prSet presAssocID="{FB17E1E0-C7E6-4539-AEC4-359B52BF65AE}" presName="vert2" presStyleCnt="0"/>
      <dgm:spPr/>
    </dgm:pt>
    <dgm:pt modelId="{62492F27-5893-47BB-9BF7-20ABAD64FBC5}" type="pres">
      <dgm:prSet presAssocID="{FB17E1E0-C7E6-4539-AEC4-359B52BF65AE}" presName="thinLine2b" presStyleLbl="callout" presStyleIdx="0" presStyleCnt="10"/>
      <dgm:spPr/>
    </dgm:pt>
    <dgm:pt modelId="{114BCA63-9791-40D5-9085-8548E33E2081}" type="pres">
      <dgm:prSet presAssocID="{FB17E1E0-C7E6-4539-AEC4-359B52BF65AE}" presName="vertSpace2b" presStyleCnt="0"/>
      <dgm:spPr/>
    </dgm:pt>
    <dgm:pt modelId="{F5953C1E-D3A0-43B9-991B-0DA65B6FA4C2}" type="pres">
      <dgm:prSet presAssocID="{C6EA531D-96ED-4FC5-A8D2-BBC8FCE828EA}" presName="horz2" presStyleCnt="0"/>
      <dgm:spPr/>
    </dgm:pt>
    <dgm:pt modelId="{3138090D-444F-455D-A411-FDCA851002C9}" type="pres">
      <dgm:prSet presAssocID="{C6EA531D-96ED-4FC5-A8D2-BBC8FCE828EA}" presName="horzSpace2" presStyleCnt="0"/>
      <dgm:spPr/>
    </dgm:pt>
    <dgm:pt modelId="{09083F6D-A6BD-4236-88FC-7878C4D074DF}" type="pres">
      <dgm:prSet presAssocID="{C6EA531D-96ED-4FC5-A8D2-BBC8FCE828EA}" presName="tx2" presStyleLbl="revTx" presStyleIdx="2" presStyleCnt="11"/>
      <dgm:spPr/>
    </dgm:pt>
    <dgm:pt modelId="{B2268210-2EC0-4031-8A19-53E90BB33CF9}" type="pres">
      <dgm:prSet presAssocID="{C6EA531D-96ED-4FC5-A8D2-BBC8FCE828EA}" presName="vert2" presStyleCnt="0"/>
      <dgm:spPr/>
    </dgm:pt>
    <dgm:pt modelId="{433563B1-E4D6-4102-9E42-E72869EDA079}" type="pres">
      <dgm:prSet presAssocID="{C6EA531D-96ED-4FC5-A8D2-BBC8FCE828EA}" presName="thinLine2b" presStyleLbl="callout" presStyleIdx="1" presStyleCnt="10"/>
      <dgm:spPr/>
    </dgm:pt>
    <dgm:pt modelId="{43911F2F-67B9-410D-9918-AC03E59390CD}" type="pres">
      <dgm:prSet presAssocID="{C6EA531D-96ED-4FC5-A8D2-BBC8FCE828EA}" presName="vertSpace2b" presStyleCnt="0"/>
      <dgm:spPr/>
    </dgm:pt>
    <dgm:pt modelId="{0F04D5BD-CAF4-4137-995F-E0CD0C3902CE}" type="pres">
      <dgm:prSet presAssocID="{B07C2988-0E56-4514-A3A6-C086BA5B6D2F}" presName="horz2" presStyleCnt="0"/>
      <dgm:spPr/>
    </dgm:pt>
    <dgm:pt modelId="{04AD393D-C499-42BD-B190-77DB218B336D}" type="pres">
      <dgm:prSet presAssocID="{B07C2988-0E56-4514-A3A6-C086BA5B6D2F}" presName="horzSpace2" presStyleCnt="0"/>
      <dgm:spPr/>
    </dgm:pt>
    <dgm:pt modelId="{C8CB308B-9ED1-45E7-AF03-5737CE34F8E6}" type="pres">
      <dgm:prSet presAssocID="{B07C2988-0E56-4514-A3A6-C086BA5B6D2F}" presName="tx2" presStyleLbl="revTx" presStyleIdx="3" presStyleCnt="11"/>
      <dgm:spPr/>
    </dgm:pt>
    <dgm:pt modelId="{2D5AA084-8B28-4A07-84B8-7547AA81D5D5}" type="pres">
      <dgm:prSet presAssocID="{B07C2988-0E56-4514-A3A6-C086BA5B6D2F}" presName="vert2" presStyleCnt="0"/>
      <dgm:spPr/>
    </dgm:pt>
    <dgm:pt modelId="{3F022A6C-FE49-479E-82FF-8DA8D97C5B62}" type="pres">
      <dgm:prSet presAssocID="{B07C2988-0E56-4514-A3A6-C086BA5B6D2F}" presName="thinLine2b" presStyleLbl="callout" presStyleIdx="2" presStyleCnt="10"/>
      <dgm:spPr/>
    </dgm:pt>
    <dgm:pt modelId="{30A7F57F-DBA2-4D3A-984A-B8AE80979A3F}" type="pres">
      <dgm:prSet presAssocID="{B07C2988-0E56-4514-A3A6-C086BA5B6D2F}" presName="vertSpace2b" presStyleCnt="0"/>
      <dgm:spPr/>
    </dgm:pt>
    <dgm:pt modelId="{B16FE4FB-1664-46C2-A64C-FA45FA3DFF7B}" type="pres">
      <dgm:prSet presAssocID="{F282602E-0ED9-4FDC-A081-42E2A40C1187}" presName="horz2" presStyleCnt="0"/>
      <dgm:spPr/>
    </dgm:pt>
    <dgm:pt modelId="{F42A3358-890E-4297-B926-C390C42017A5}" type="pres">
      <dgm:prSet presAssocID="{F282602E-0ED9-4FDC-A081-42E2A40C1187}" presName="horzSpace2" presStyleCnt="0"/>
      <dgm:spPr/>
    </dgm:pt>
    <dgm:pt modelId="{59FC64E9-6EDC-4F5A-B975-C073B31CE38B}" type="pres">
      <dgm:prSet presAssocID="{F282602E-0ED9-4FDC-A081-42E2A40C1187}" presName="tx2" presStyleLbl="revTx" presStyleIdx="4" presStyleCnt="11"/>
      <dgm:spPr/>
    </dgm:pt>
    <dgm:pt modelId="{4FF127CE-463C-4719-9019-EA8DB56E95BB}" type="pres">
      <dgm:prSet presAssocID="{F282602E-0ED9-4FDC-A081-42E2A40C1187}" presName="vert2" presStyleCnt="0"/>
      <dgm:spPr/>
    </dgm:pt>
    <dgm:pt modelId="{6298AA0D-8702-47BE-AEF8-8AEB0F455C56}" type="pres">
      <dgm:prSet presAssocID="{F282602E-0ED9-4FDC-A081-42E2A40C1187}" presName="thinLine2b" presStyleLbl="callout" presStyleIdx="3" presStyleCnt="10"/>
      <dgm:spPr/>
    </dgm:pt>
    <dgm:pt modelId="{0884B62E-FA9F-4B01-985C-EC080387D1D5}" type="pres">
      <dgm:prSet presAssocID="{F282602E-0ED9-4FDC-A081-42E2A40C1187}" presName="vertSpace2b" presStyleCnt="0"/>
      <dgm:spPr/>
    </dgm:pt>
    <dgm:pt modelId="{0CDC05ED-3576-4B98-B8D0-164FD1CFFC1B}" type="pres">
      <dgm:prSet presAssocID="{775F7800-EEB4-41DC-9895-1DCF8A891F8E}" presName="horz2" presStyleCnt="0"/>
      <dgm:spPr/>
    </dgm:pt>
    <dgm:pt modelId="{221C7429-B35D-4B45-A771-4CE7EB84E3A2}" type="pres">
      <dgm:prSet presAssocID="{775F7800-EEB4-41DC-9895-1DCF8A891F8E}" presName="horzSpace2" presStyleCnt="0"/>
      <dgm:spPr/>
    </dgm:pt>
    <dgm:pt modelId="{DB6A8FF3-EE7E-46EF-9231-870CD32360AD}" type="pres">
      <dgm:prSet presAssocID="{775F7800-EEB4-41DC-9895-1DCF8A891F8E}" presName="tx2" presStyleLbl="revTx" presStyleIdx="5" presStyleCnt="11"/>
      <dgm:spPr/>
    </dgm:pt>
    <dgm:pt modelId="{C2531AFF-63ED-4FF8-8FBF-810DFFD5F635}" type="pres">
      <dgm:prSet presAssocID="{775F7800-EEB4-41DC-9895-1DCF8A891F8E}" presName="vert2" presStyleCnt="0"/>
      <dgm:spPr/>
    </dgm:pt>
    <dgm:pt modelId="{2C8F1E31-F0A4-4699-B73D-A3B1760D6A31}" type="pres">
      <dgm:prSet presAssocID="{775F7800-EEB4-41DC-9895-1DCF8A891F8E}" presName="thinLine2b" presStyleLbl="callout" presStyleIdx="4" presStyleCnt="10"/>
      <dgm:spPr/>
    </dgm:pt>
    <dgm:pt modelId="{D2E1B70B-2622-423B-B8CE-EC4665277078}" type="pres">
      <dgm:prSet presAssocID="{775F7800-EEB4-41DC-9895-1DCF8A891F8E}" presName="vertSpace2b" presStyleCnt="0"/>
      <dgm:spPr/>
    </dgm:pt>
    <dgm:pt modelId="{D88D31AA-05D7-47F2-AAC8-64D9BE019796}" type="pres">
      <dgm:prSet presAssocID="{76A469E5-5784-4CEF-9B12-1B5C8549DFDD}" presName="horz2" presStyleCnt="0"/>
      <dgm:spPr/>
    </dgm:pt>
    <dgm:pt modelId="{F54668DB-367E-4CDD-B62B-57AF0A051453}" type="pres">
      <dgm:prSet presAssocID="{76A469E5-5784-4CEF-9B12-1B5C8549DFDD}" presName="horzSpace2" presStyleCnt="0"/>
      <dgm:spPr/>
    </dgm:pt>
    <dgm:pt modelId="{FB780D50-8E7A-4B3A-8114-E8A0AF2EDEEC}" type="pres">
      <dgm:prSet presAssocID="{76A469E5-5784-4CEF-9B12-1B5C8549DFDD}" presName="tx2" presStyleLbl="revTx" presStyleIdx="6" presStyleCnt="11"/>
      <dgm:spPr/>
    </dgm:pt>
    <dgm:pt modelId="{B29DB622-B375-4D8A-AC75-5D8C64B937CE}" type="pres">
      <dgm:prSet presAssocID="{76A469E5-5784-4CEF-9B12-1B5C8549DFDD}" presName="vert2" presStyleCnt="0"/>
      <dgm:spPr/>
    </dgm:pt>
    <dgm:pt modelId="{C681C6B2-897E-4D4B-98C6-58A6E720C574}" type="pres">
      <dgm:prSet presAssocID="{76A469E5-5784-4CEF-9B12-1B5C8549DFDD}" presName="thinLine2b" presStyleLbl="callout" presStyleIdx="5" presStyleCnt="10"/>
      <dgm:spPr/>
    </dgm:pt>
    <dgm:pt modelId="{437B4FE0-4F9F-4BBC-A494-FDC11A710B52}" type="pres">
      <dgm:prSet presAssocID="{76A469E5-5784-4CEF-9B12-1B5C8549DFDD}" presName="vertSpace2b" presStyleCnt="0"/>
      <dgm:spPr/>
    </dgm:pt>
    <dgm:pt modelId="{39146BBF-5F4C-4A79-81D1-F1CDDA3B801B}" type="pres">
      <dgm:prSet presAssocID="{7711E897-CC2D-4A7A-B17A-EE23F632E0FE}" presName="horz2" presStyleCnt="0"/>
      <dgm:spPr/>
    </dgm:pt>
    <dgm:pt modelId="{1E9A3611-38BA-4915-8BA7-D95AF836B339}" type="pres">
      <dgm:prSet presAssocID="{7711E897-CC2D-4A7A-B17A-EE23F632E0FE}" presName="horzSpace2" presStyleCnt="0"/>
      <dgm:spPr/>
    </dgm:pt>
    <dgm:pt modelId="{5D720AB6-67C3-4697-96ED-ADCCC6D99C8D}" type="pres">
      <dgm:prSet presAssocID="{7711E897-CC2D-4A7A-B17A-EE23F632E0FE}" presName="tx2" presStyleLbl="revTx" presStyleIdx="7" presStyleCnt="11"/>
      <dgm:spPr/>
    </dgm:pt>
    <dgm:pt modelId="{3E876BBF-023F-4B8F-BAB3-3CE53080F0F7}" type="pres">
      <dgm:prSet presAssocID="{7711E897-CC2D-4A7A-B17A-EE23F632E0FE}" presName="vert2" presStyleCnt="0"/>
      <dgm:spPr/>
    </dgm:pt>
    <dgm:pt modelId="{4C433D92-E5A6-4089-A886-1B1833787403}" type="pres">
      <dgm:prSet presAssocID="{7711E897-CC2D-4A7A-B17A-EE23F632E0FE}" presName="thinLine2b" presStyleLbl="callout" presStyleIdx="6" presStyleCnt="10"/>
      <dgm:spPr/>
    </dgm:pt>
    <dgm:pt modelId="{93F9C268-5E29-4417-8AC8-3D5DAD2A07D9}" type="pres">
      <dgm:prSet presAssocID="{7711E897-CC2D-4A7A-B17A-EE23F632E0FE}" presName="vertSpace2b" presStyleCnt="0"/>
      <dgm:spPr/>
    </dgm:pt>
    <dgm:pt modelId="{CEB9CDD9-AE0C-4117-9A7A-0C7AA3E03A7F}" type="pres">
      <dgm:prSet presAssocID="{E410FE91-A2E9-4563-9B24-08CE77D5A8B1}" presName="horz2" presStyleCnt="0"/>
      <dgm:spPr/>
    </dgm:pt>
    <dgm:pt modelId="{01F54901-9BCA-4362-AB5D-2E4E70D30691}" type="pres">
      <dgm:prSet presAssocID="{E410FE91-A2E9-4563-9B24-08CE77D5A8B1}" presName="horzSpace2" presStyleCnt="0"/>
      <dgm:spPr/>
    </dgm:pt>
    <dgm:pt modelId="{475C5ABA-DB64-49BA-94DA-FED931A6B081}" type="pres">
      <dgm:prSet presAssocID="{E410FE91-A2E9-4563-9B24-08CE77D5A8B1}" presName="tx2" presStyleLbl="revTx" presStyleIdx="8" presStyleCnt="11"/>
      <dgm:spPr/>
    </dgm:pt>
    <dgm:pt modelId="{A2ACCA26-C72B-440D-91DA-12B575DA73D6}" type="pres">
      <dgm:prSet presAssocID="{E410FE91-A2E9-4563-9B24-08CE77D5A8B1}" presName="vert2" presStyleCnt="0"/>
      <dgm:spPr/>
    </dgm:pt>
    <dgm:pt modelId="{CB947C1F-7B52-46FA-B5F5-AF775F5F2DB1}" type="pres">
      <dgm:prSet presAssocID="{E410FE91-A2E9-4563-9B24-08CE77D5A8B1}" presName="thinLine2b" presStyleLbl="callout" presStyleIdx="7" presStyleCnt="10"/>
      <dgm:spPr/>
    </dgm:pt>
    <dgm:pt modelId="{0BDC3AC9-FE3C-47F4-9A54-05424EB575E3}" type="pres">
      <dgm:prSet presAssocID="{E410FE91-A2E9-4563-9B24-08CE77D5A8B1}" presName="vertSpace2b" presStyleCnt="0"/>
      <dgm:spPr/>
    </dgm:pt>
    <dgm:pt modelId="{C12E9903-6A4A-4D59-8973-1724ECA43E02}" type="pres">
      <dgm:prSet presAssocID="{6F34F4A5-D54B-4842-B34E-A0D7BFD082A8}" presName="horz2" presStyleCnt="0"/>
      <dgm:spPr/>
    </dgm:pt>
    <dgm:pt modelId="{74469718-D007-4F9E-974D-11227FD15D24}" type="pres">
      <dgm:prSet presAssocID="{6F34F4A5-D54B-4842-B34E-A0D7BFD082A8}" presName="horzSpace2" presStyleCnt="0"/>
      <dgm:spPr/>
    </dgm:pt>
    <dgm:pt modelId="{5447BA43-4B4D-46E0-B5E9-DB8FF3BD1358}" type="pres">
      <dgm:prSet presAssocID="{6F34F4A5-D54B-4842-B34E-A0D7BFD082A8}" presName="tx2" presStyleLbl="revTx" presStyleIdx="9" presStyleCnt="11"/>
      <dgm:spPr/>
    </dgm:pt>
    <dgm:pt modelId="{ABE37B7F-D399-49C2-B6EA-B3D723A61F49}" type="pres">
      <dgm:prSet presAssocID="{6F34F4A5-D54B-4842-B34E-A0D7BFD082A8}" presName="vert2" presStyleCnt="0"/>
      <dgm:spPr/>
    </dgm:pt>
    <dgm:pt modelId="{0D9E2E2C-6985-4179-BBF9-CF14C1571493}" type="pres">
      <dgm:prSet presAssocID="{6F34F4A5-D54B-4842-B34E-A0D7BFD082A8}" presName="thinLine2b" presStyleLbl="callout" presStyleIdx="8" presStyleCnt="10"/>
      <dgm:spPr/>
    </dgm:pt>
    <dgm:pt modelId="{F304E3E6-31C7-4FE8-A0A0-643C88BA2288}" type="pres">
      <dgm:prSet presAssocID="{6F34F4A5-D54B-4842-B34E-A0D7BFD082A8}" presName="vertSpace2b" presStyleCnt="0"/>
      <dgm:spPr/>
    </dgm:pt>
    <dgm:pt modelId="{D5C48BCD-2EC7-4DB1-A89D-C489908051D7}" type="pres">
      <dgm:prSet presAssocID="{F3B48F18-E6C2-4C6F-A69E-CD79B67E97FE}" presName="horz2" presStyleCnt="0"/>
      <dgm:spPr/>
    </dgm:pt>
    <dgm:pt modelId="{29600F6E-F84B-4E89-9E8F-419146FE3430}" type="pres">
      <dgm:prSet presAssocID="{F3B48F18-E6C2-4C6F-A69E-CD79B67E97FE}" presName="horzSpace2" presStyleCnt="0"/>
      <dgm:spPr/>
    </dgm:pt>
    <dgm:pt modelId="{797D0D16-10A7-4415-8A0D-9B5C1CA3C058}" type="pres">
      <dgm:prSet presAssocID="{F3B48F18-E6C2-4C6F-A69E-CD79B67E97FE}" presName="tx2" presStyleLbl="revTx" presStyleIdx="10" presStyleCnt="11"/>
      <dgm:spPr/>
    </dgm:pt>
    <dgm:pt modelId="{31CF3096-FB26-4220-9073-8589A7332F46}" type="pres">
      <dgm:prSet presAssocID="{F3B48F18-E6C2-4C6F-A69E-CD79B67E97FE}" presName="vert2" presStyleCnt="0"/>
      <dgm:spPr/>
    </dgm:pt>
    <dgm:pt modelId="{1802CAAC-5C80-47B8-A2D9-5910E5F8154E}" type="pres">
      <dgm:prSet presAssocID="{F3B48F18-E6C2-4C6F-A69E-CD79B67E97FE}" presName="thinLine2b" presStyleLbl="callout" presStyleIdx="9" presStyleCnt="10"/>
      <dgm:spPr/>
    </dgm:pt>
    <dgm:pt modelId="{69928A82-A46B-4F1F-8B18-86D69A93578A}" type="pres">
      <dgm:prSet presAssocID="{F3B48F18-E6C2-4C6F-A69E-CD79B67E97FE}" presName="vertSpace2b" presStyleCnt="0"/>
      <dgm:spPr/>
    </dgm:pt>
  </dgm:ptLst>
  <dgm:cxnLst>
    <dgm:cxn modelId="{A7E51B01-3453-4C3C-B721-78A07EF223E9}" type="presOf" srcId="{3ACAC8C4-B2A2-4D92-A817-5F6095010145}" destId="{F7003CD8-07FF-4B04-9206-4D489A19CCB1}" srcOrd="0" destOrd="0" presId="urn:microsoft.com/office/officeart/2008/layout/LinedList"/>
    <dgm:cxn modelId="{FA256A03-DC09-4913-AEFB-BD7F9CEEAD60}" srcId="{3ACAC8C4-B2A2-4D92-A817-5F6095010145}" destId="{76A469E5-5784-4CEF-9B12-1B5C8549DFDD}" srcOrd="5" destOrd="0" parTransId="{74122CB9-C717-4032-BAE6-D143B7807A71}" sibTransId="{52A359F2-69EB-4F3C-B3FD-78720AC51B6F}"/>
    <dgm:cxn modelId="{C9F5C311-195A-46C4-8288-817E8F68FEE3}" srcId="{3ACAC8C4-B2A2-4D92-A817-5F6095010145}" destId="{B07C2988-0E56-4514-A3A6-C086BA5B6D2F}" srcOrd="2" destOrd="0" parTransId="{BFBA5CF8-A69F-4A5C-BCD8-CDE99245D2DC}" sibTransId="{779D1C51-8D53-40D9-AE82-9B14C13BBCA3}"/>
    <dgm:cxn modelId="{1F681917-3C3E-4DB3-88EC-57E470C51FEB}" type="presOf" srcId="{F3B48F18-E6C2-4C6F-A69E-CD79B67E97FE}" destId="{797D0D16-10A7-4415-8A0D-9B5C1CA3C058}" srcOrd="0" destOrd="0" presId="urn:microsoft.com/office/officeart/2008/layout/LinedList"/>
    <dgm:cxn modelId="{4F0EC51E-982A-4D5A-9150-79A1A79505E2}" srcId="{3ACAC8C4-B2A2-4D92-A817-5F6095010145}" destId="{F282602E-0ED9-4FDC-A081-42E2A40C1187}" srcOrd="3" destOrd="0" parTransId="{A8E0DFA1-C4A0-49E6-B1F5-E64B944F3F2B}" sibTransId="{3ED9B15E-458A-4852-BAD0-29863B71A11A}"/>
    <dgm:cxn modelId="{1EE83729-3CAC-41E9-9BBB-0389421907E7}" type="presOf" srcId="{7711E897-CC2D-4A7A-B17A-EE23F632E0FE}" destId="{5D720AB6-67C3-4697-96ED-ADCCC6D99C8D}" srcOrd="0" destOrd="0" presId="urn:microsoft.com/office/officeart/2008/layout/LinedList"/>
    <dgm:cxn modelId="{72C6C831-64FB-4C64-B16A-C4C6C017061A}" srcId="{3ACAC8C4-B2A2-4D92-A817-5F6095010145}" destId="{F3B48F18-E6C2-4C6F-A69E-CD79B67E97FE}" srcOrd="9" destOrd="0" parTransId="{9D69394B-6FB8-4DC2-B580-ADEA5E90EEB9}" sibTransId="{7B3F6FD8-AEA9-412E-8622-628B3C20E2C5}"/>
    <dgm:cxn modelId="{B90CF461-635C-487D-9B1A-FC418B3F1A86}" type="presOf" srcId="{775F7800-EEB4-41DC-9895-1DCF8A891F8E}" destId="{DB6A8FF3-EE7E-46EF-9231-870CD32360AD}" srcOrd="0" destOrd="0" presId="urn:microsoft.com/office/officeart/2008/layout/LinedList"/>
    <dgm:cxn modelId="{F9921F4C-E8DD-432B-A974-B53A5D52E60F}" type="presOf" srcId="{5ED15E77-E8C7-4CA7-A3DC-9FA59001C18D}" destId="{CBAA0EB5-EB84-40A7-954E-EDFA9F7DEDD0}" srcOrd="0" destOrd="0" presId="urn:microsoft.com/office/officeart/2008/layout/LinedList"/>
    <dgm:cxn modelId="{EA3D7153-BA7E-48E7-9608-0D725FB6F2E0}" srcId="{3ACAC8C4-B2A2-4D92-A817-5F6095010145}" destId="{6F34F4A5-D54B-4842-B34E-A0D7BFD082A8}" srcOrd="8" destOrd="0" parTransId="{868B7A91-77D3-47BD-9E49-0B155048E217}" sibTransId="{BEE664FA-DA8F-49C7-92AE-1AF61C22FE32}"/>
    <dgm:cxn modelId="{92E9F37C-25AE-41EA-A777-2A62FDC02469}" type="presOf" srcId="{B07C2988-0E56-4514-A3A6-C086BA5B6D2F}" destId="{C8CB308B-9ED1-45E7-AF03-5737CE34F8E6}" srcOrd="0" destOrd="0" presId="urn:microsoft.com/office/officeart/2008/layout/LinedList"/>
    <dgm:cxn modelId="{4B31617E-76E7-4EB7-8E2B-5AFCD3089F9B}" type="presOf" srcId="{6F34F4A5-D54B-4842-B34E-A0D7BFD082A8}" destId="{5447BA43-4B4D-46E0-B5E9-DB8FF3BD1358}" srcOrd="0" destOrd="0" presId="urn:microsoft.com/office/officeart/2008/layout/LinedList"/>
    <dgm:cxn modelId="{23386D7F-FC39-4C93-823C-FCA1FC8AFFBF}" type="presOf" srcId="{F282602E-0ED9-4FDC-A081-42E2A40C1187}" destId="{59FC64E9-6EDC-4F5A-B975-C073B31CE38B}" srcOrd="0" destOrd="0" presId="urn:microsoft.com/office/officeart/2008/layout/LinedList"/>
    <dgm:cxn modelId="{D63C4A86-A400-4E22-B78E-9BE96BDC3A1D}" srcId="{3ACAC8C4-B2A2-4D92-A817-5F6095010145}" destId="{FB17E1E0-C7E6-4539-AEC4-359B52BF65AE}" srcOrd="0" destOrd="0" parTransId="{AA60D70A-9674-4BF3-A12B-D36C33FFE68D}" sibTransId="{24987BA9-0F45-4B2D-B261-A0A9B3187AAD}"/>
    <dgm:cxn modelId="{D278A48F-4BB5-4B31-8684-A42F035AF40D}" type="presOf" srcId="{C6EA531D-96ED-4FC5-A8D2-BBC8FCE828EA}" destId="{09083F6D-A6BD-4236-88FC-7878C4D074DF}" srcOrd="0" destOrd="0" presId="urn:microsoft.com/office/officeart/2008/layout/LinedList"/>
    <dgm:cxn modelId="{409D6091-8CBC-4F26-A530-0BA8A844F5E1}" srcId="{3ACAC8C4-B2A2-4D92-A817-5F6095010145}" destId="{775F7800-EEB4-41DC-9895-1DCF8A891F8E}" srcOrd="4" destOrd="0" parTransId="{411A2BF5-B5F1-41ED-AD0F-58CE63C78E76}" sibTransId="{ED760DB9-1114-466D-BD27-32151BEDE37D}"/>
    <dgm:cxn modelId="{F5D74E95-95BA-4A05-8F33-2063ABB44E9D}" srcId="{3ACAC8C4-B2A2-4D92-A817-5F6095010145}" destId="{7711E897-CC2D-4A7A-B17A-EE23F632E0FE}" srcOrd="6" destOrd="0" parTransId="{750375D5-74FD-4CB3-AAED-66724F43E412}" sibTransId="{B77DE4DA-DF03-4BC4-898E-D06CFE94D6CB}"/>
    <dgm:cxn modelId="{F7CF07A8-E790-4246-9FE2-480D092E8703}" srcId="{3ACAC8C4-B2A2-4D92-A817-5F6095010145}" destId="{C6EA531D-96ED-4FC5-A8D2-BBC8FCE828EA}" srcOrd="1" destOrd="0" parTransId="{AED5CA0A-AEDB-49C0-9F91-50AF921484C7}" sibTransId="{39E4C17E-602D-4E82-A790-5C0D07D06AEE}"/>
    <dgm:cxn modelId="{2367ADC0-9D76-4AEF-A926-AE4A9951E546}" srcId="{5ED15E77-E8C7-4CA7-A3DC-9FA59001C18D}" destId="{3ACAC8C4-B2A2-4D92-A817-5F6095010145}" srcOrd="0" destOrd="0" parTransId="{639998D3-8FA0-49DE-B5F0-7B8A2516B4D1}" sibTransId="{BFBA3387-8854-4F96-882B-7A9A3E63036B}"/>
    <dgm:cxn modelId="{CB3907C1-0F30-44F4-8B79-34280A0F99E8}" type="presOf" srcId="{76A469E5-5784-4CEF-9B12-1B5C8549DFDD}" destId="{FB780D50-8E7A-4B3A-8114-E8A0AF2EDEEC}" srcOrd="0" destOrd="0" presId="urn:microsoft.com/office/officeart/2008/layout/LinedList"/>
    <dgm:cxn modelId="{935A43C2-5077-49FC-B979-D79B265E3392}" type="presOf" srcId="{E410FE91-A2E9-4563-9B24-08CE77D5A8B1}" destId="{475C5ABA-DB64-49BA-94DA-FED931A6B081}" srcOrd="0" destOrd="0" presId="urn:microsoft.com/office/officeart/2008/layout/LinedList"/>
    <dgm:cxn modelId="{151BA3CE-4AC6-40D8-BF41-BBC3430589B3}" srcId="{3ACAC8C4-B2A2-4D92-A817-5F6095010145}" destId="{E410FE91-A2E9-4563-9B24-08CE77D5A8B1}" srcOrd="7" destOrd="0" parTransId="{63BA4F8A-74B8-4BEA-952A-F3C90DE7F9D0}" sibTransId="{8844C4F5-B4F1-49DE-8DAA-AAC08059A180}"/>
    <dgm:cxn modelId="{55D21DFC-9C9F-485C-BE2E-476DA35A112A}" type="presOf" srcId="{FB17E1E0-C7E6-4539-AEC4-359B52BF65AE}" destId="{90054C25-73F4-4BEF-A9FD-719C8FB86115}" srcOrd="0" destOrd="0" presId="urn:microsoft.com/office/officeart/2008/layout/LinedList"/>
    <dgm:cxn modelId="{43DF15F6-22B0-46D8-A7F3-01DBE30321A3}" type="presParOf" srcId="{CBAA0EB5-EB84-40A7-954E-EDFA9F7DEDD0}" destId="{BB2DCAA1-2C4F-4D56-ADA9-F5C184E66D2E}" srcOrd="0" destOrd="0" presId="urn:microsoft.com/office/officeart/2008/layout/LinedList"/>
    <dgm:cxn modelId="{AFFCEFCC-A4B7-431B-9C2D-290797DE72F4}" type="presParOf" srcId="{CBAA0EB5-EB84-40A7-954E-EDFA9F7DEDD0}" destId="{04303D32-6848-4A76-8D62-79CA4DFDCA2E}" srcOrd="1" destOrd="0" presId="urn:microsoft.com/office/officeart/2008/layout/LinedList"/>
    <dgm:cxn modelId="{AE4E79A6-5555-4B13-B9EB-D8AF5643B102}" type="presParOf" srcId="{04303D32-6848-4A76-8D62-79CA4DFDCA2E}" destId="{F7003CD8-07FF-4B04-9206-4D489A19CCB1}" srcOrd="0" destOrd="0" presId="urn:microsoft.com/office/officeart/2008/layout/LinedList"/>
    <dgm:cxn modelId="{3385F9A1-95BD-450A-8F3B-4BD7B0798AB0}" type="presParOf" srcId="{04303D32-6848-4A76-8D62-79CA4DFDCA2E}" destId="{4032BCF8-5F4A-4595-B7EA-0D463D791B75}" srcOrd="1" destOrd="0" presId="urn:microsoft.com/office/officeart/2008/layout/LinedList"/>
    <dgm:cxn modelId="{0A75EF5C-BBA5-4CFD-B087-168D3F06C09A}" type="presParOf" srcId="{4032BCF8-5F4A-4595-B7EA-0D463D791B75}" destId="{7A60F48C-CCA0-494B-A561-1C8116E3A942}" srcOrd="0" destOrd="0" presId="urn:microsoft.com/office/officeart/2008/layout/LinedList"/>
    <dgm:cxn modelId="{6C296F70-CBB4-44A1-9C6E-F62608FF8D61}" type="presParOf" srcId="{4032BCF8-5F4A-4595-B7EA-0D463D791B75}" destId="{05F8DA14-3AA4-4709-838B-35CD8617D509}" srcOrd="1" destOrd="0" presId="urn:microsoft.com/office/officeart/2008/layout/LinedList"/>
    <dgm:cxn modelId="{2C062AB9-9A71-4FDA-9BA2-E56C8FEB0361}" type="presParOf" srcId="{05F8DA14-3AA4-4709-838B-35CD8617D509}" destId="{4BA4362B-7EA3-48F7-905C-D6FC7E66F8C3}" srcOrd="0" destOrd="0" presId="urn:microsoft.com/office/officeart/2008/layout/LinedList"/>
    <dgm:cxn modelId="{00AAB728-34C0-431B-B952-B6A754136961}" type="presParOf" srcId="{05F8DA14-3AA4-4709-838B-35CD8617D509}" destId="{90054C25-73F4-4BEF-A9FD-719C8FB86115}" srcOrd="1" destOrd="0" presId="urn:microsoft.com/office/officeart/2008/layout/LinedList"/>
    <dgm:cxn modelId="{94ACDF74-C054-4B05-9818-92A34071E3A6}" type="presParOf" srcId="{05F8DA14-3AA4-4709-838B-35CD8617D509}" destId="{15D8F1F2-5377-408B-A927-97B65D305675}" srcOrd="2" destOrd="0" presId="urn:microsoft.com/office/officeart/2008/layout/LinedList"/>
    <dgm:cxn modelId="{6C8DB991-505F-47D5-87C1-C69B9788C6C8}" type="presParOf" srcId="{4032BCF8-5F4A-4595-B7EA-0D463D791B75}" destId="{62492F27-5893-47BB-9BF7-20ABAD64FBC5}" srcOrd="2" destOrd="0" presId="urn:microsoft.com/office/officeart/2008/layout/LinedList"/>
    <dgm:cxn modelId="{B069EAAE-3AA6-43F4-AEF4-9290D59259D7}" type="presParOf" srcId="{4032BCF8-5F4A-4595-B7EA-0D463D791B75}" destId="{114BCA63-9791-40D5-9085-8548E33E2081}" srcOrd="3" destOrd="0" presId="urn:microsoft.com/office/officeart/2008/layout/LinedList"/>
    <dgm:cxn modelId="{E6F4460F-CD13-463D-843E-659774CA2505}" type="presParOf" srcId="{4032BCF8-5F4A-4595-B7EA-0D463D791B75}" destId="{F5953C1E-D3A0-43B9-991B-0DA65B6FA4C2}" srcOrd="4" destOrd="0" presId="urn:microsoft.com/office/officeart/2008/layout/LinedList"/>
    <dgm:cxn modelId="{0CE88A1B-D3F8-4700-8D63-BDD826C4E305}" type="presParOf" srcId="{F5953C1E-D3A0-43B9-991B-0DA65B6FA4C2}" destId="{3138090D-444F-455D-A411-FDCA851002C9}" srcOrd="0" destOrd="0" presId="urn:microsoft.com/office/officeart/2008/layout/LinedList"/>
    <dgm:cxn modelId="{9D33A5D8-33BC-4934-AB15-440BDE986B68}" type="presParOf" srcId="{F5953C1E-D3A0-43B9-991B-0DA65B6FA4C2}" destId="{09083F6D-A6BD-4236-88FC-7878C4D074DF}" srcOrd="1" destOrd="0" presId="urn:microsoft.com/office/officeart/2008/layout/LinedList"/>
    <dgm:cxn modelId="{288C7222-027A-4535-BE78-1FCC79565538}" type="presParOf" srcId="{F5953C1E-D3A0-43B9-991B-0DA65B6FA4C2}" destId="{B2268210-2EC0-4031-8A19-53E90BB33CF9}" srcOrd="2" destOrd="0" presId="urn:microsoft.com/office/officeart/2008/layout/LinedList"/>
    <dgm:cxn modelId="{C553BE1A-6CA9-4C32-8E1B-3C789D97F0AC}" type="presParOf" srcId="{4032BCF8-5F4A-4595-B7EA-0D463D791B75}" destId="{433563B1-E4D6-4102-9E42-E72869EDA079}" srcOrd="5" destOrd="0" presId="urn:microsoft.com/office/officeart/2008/layout/LinedList"/>
    <dgm:cxn modelId="{FDA80AC1-5E3C-46BB-B1B5-B7066C0E3F18}" type="presParOf" srcId="{4032BCF8-5F4A-4595-B7EA-0D463D791B75}" destId="{43911F2F-67B9-410D-9918-AC03E59390CD}" srcOrd="6" destOrd="0" presId="urn:microsoft.com/office/officeart/2008/layout/LinedList"/>
    <dgm:cxn modelId="{D5A80557-78F8-4B6A-88A6-ED072C60AAE6}" type="presParOf" srcId="{4032BCF8-5F4A-4595-B7EA-0D463D791B75}" destId="{0F04D5BD-CAF4-4137-995F-E0CD0C3902CE}" srcOrd="7" destOrd="0" presId="urn:microsoft.com/office/officeart/2008/layout/LinedList"/>
    <dgm:cxn modelId="{36540B9A-5124-46A0-9899-9E5D38EB3630}" type="presParOf" srcId="{0F04D5BD-CAF4-4137-995F-E0CD0C3902CE}" destId="{04AD393D-C499-42BD-B190-77DB218B336D}" srcOrd="0" destOrd="0" presId="urn:microsoft.com/office/officeart/2008/layout/LinedList"/>
    <dgm:cxn modelId="{9170F02A-E6E0-4E65-9E9C-5C11D95FDDBE}" type="presParOf" srcId="{0F04D5BD-CAF4-4137-995F-E0CD0C3902CE}" destId="{C8CB308B-9ED1-45E7-AF03-5737CE34F8E6}" srcOrd="1" destOrd="0" presId="urn:microsoft.com/office/officeart/2008/layout/LinedList"/>
    <dgm:cxn modelId="{B57C38AE-FDE4-4FF6-A31F-7AD5E09976CC}" type="presParOf" srcId="{0F04D5BD-CAF4-4137-995F-E0CD0C3902CE}" destId="{2D5AA084-8B28-4A07-84B8-7547AA81D5D5}" srcOrd="2" destOrd="0" presId="urn:microsoft.com/office/officeart/2008/layout/LinedList"/>
    <dgm:cxn modelId="{9E127228-3A32-4DDD-AB13-B79056209026}" type="presParOf" srcId="{4032BCF8-5F4A-4595-B7EA-0D463D791B75}" destId="{3F022A6C-FE49-479E-82FF-8DA8D97C5B62}" srcOrd="8" destOrd="0" presId="urn:microsoft.com/office/officeart/2008/layout/LinedList"/>
    <dgm:cxn modelId="{76BEF86D-2232-4AD9-BEAC-702C1C019B2B}" type="presParOf" srcId="{4032BCF8-5F4A-4595-B7EA-0D463D791B75}" destId="{30A7F57F-DBA2-4D3A-984A-B8AE80979A3F}" srcOrd="9" destOrd="0" presId="urn:microsoft.com/office/officeart/2008/layout/LinedList"/>
    <dgm:cxn modelId="{EE706619-2BD7-4C41-B382-22A0844057DE}" type="presParOf" srcId="{4032BCF8-5F4A-4595-B7EA-0D463D791B75}" destId="{B16FE4FB-1664-46C2-A64C-FA45FA3DFF7B}" srcOrd="10" destOrd="0" presId="urn:microsoft.com/office/officeart/2008/layout/LinedList"/>
    <dgm:cxn modelId="{4E59C5FB-5958-4F8A-9E4E-DBB78D1CFE23}" type="presParOf" srcId="{B16FE4FB-1664-46C2-A64C-FA45FA3DFF7B}" destId="{F42A3358-890E-4297-B926-C390C42017A5}" srcOrd="0" destOrd="0" presId="urn:microsoft.com/office/officeart/2008/layout/LinedList"/>
    <dgm:cxn modelId="{C997E8BD-4E7B-49C9-BC01-A0BD2272F5A1}" type="presParOf" srcId="{B16FE4FB-1664-46C2-A64C-FA45FA3DFF7B}" destId="{59FC64E9-6EDC-4F5A-B975-C073B31CE38B}" srcOrd="1" destOrd="0" presId="urn:microsoft.com/office/officeart/2008/layout/LinedList"/>
    <dgm:cxn modelId="{E8DF71EB-A6CB-49F8-B755-39E16FB1D932}" type="presParOf" srcId="{B16FE4FB-1664-46C2-A64C-FA45FA3DFF7B}" destId="{4FF127CE-463C-4719-9019-EA8DB56E95BB}" srcOrd="2" destOrd="0" presId="urn:microsoft.com/office/officeart/2008/layout/LinedList"/>
    <dgm:cxn modelId="{1A66D459-1A4C-4E42-86C7-09A333B076AD}" type="presParOf" srcId="{4032BCF8-5F4A-4595-B7EA-0D463D791B75}" destId="{6298AA0D-8702-47BE-AEF8-8AEB0F455C56}" srcOrd="11" destOrd="0" presId="urn:microsoft.com/office/officeart/2008/layout/LinedList"/>
    <dgm:cxn modelId="{D6AB644A-BB35-44DF-B926-B622099D6B0B}" type="presParOf" srcId="{4032BCF8-5F4A-4595-B7EA-0D463D791B75}" destId="{0884B62E-FA9F-4B01-985C-EC080387D1D5}" srcOrd="12" destOrd="0" presId="urn:microsoft.com/office/officeart/2008/layout/LinedList"/>
    <dgm:cxn modelId="{0D9FD7F3-91CB-4C79-8AD9-FF0026593DB7}" type="presParOf" srcId="{4032BCF8-5F4A-4595-B7EA-0D463D791B75}" destId="{0CDC05ED-3576-4B98-B8D0-164FD1CFFC1B}" srcOrd="13" destOrd="0" presId="urn:microsoft.com/office/officeart/2008/layout/LinedList"/>
    <dgm:cxn modelId="{E2A37244-ED07-4805-BB8E-E8DE3C7D731D}" type="presParOf" srcId="{0CDC05ED-3576-4B98-B8D0-164FD1CFFC1B}" destId="{221C7429-B35D-4B45-A771-4CE7EB84E3A2}" srcOrd="0" destOrd="0" presId="urn:microsoft.com/office/officeart/2008/layout/LinedList"/>
    <dgm:cxn modelId="{52BA272F-EFF8-4ACC-8082-071D056341C1}" type="presParOf" srcId="{0CDC05ED-3576-4B98-B8D0-164FD1CFFC1B}" destId="{DB6A8FF3-EE7E-46EF-9231-870CD32360AD}" srcOrd="1" destOrd="0" presId="urn:microsoft.com/office/officeart/2008/layout/LinedList"/>
    <dgm:cxn modelId="{01E82181-4CCC-426A-965B-40DCF9182C1F}" type="presParOf" srcId="{0CDC05ED-3576-4B98-B8D0-164FD1CFFC1B}" destId="{C2531AFF-63ED-4FF8-8FBF-810DFFD5F635}" srcOrd="2" destOrd="0" presId="urn:microsoft.com/office/officeart/2008/layout/LinedList"/>
    <dgm:cxn modelId="{FAD801A7-83A2-4424-AB94-CB6010C42A78}" type="presParOf" srcId="{4032BCF8-5F4A-4595-B7EA-0D463D791B75}" destId="{2C8F1E31-F0A4-4699-B73D-A3B1760D6A31}" srcOrd="14" destOrd="0" presId="urn:microsoft.com/office/officeart/2008/layout/LinedList"/>
    <dgm:cxn modelId="{ACEDB652-4A49-4884-BF39-FA106AE890D5}" type="presParOf" srcId="{4032BCF8-5F4A-4595-B7EA-0D463D791B75}" destId="{D2E1B70B-2622-423B-B8CE-EC4665277078}" srcOrd="15" destOrd="0" presId="urn:microsoft.com/office/officeart/2008/layout/LinedList"/>
    <dgm:cxn modelId="{B2AFACA0-84FF-4EE7-965F-F85BF9E4FC6A}" type="presParOf" srcId="{4032BCF8-5F4A-4595-B7EA-0D463D791B75}" destId="{D88D31AA-05D7-47F2-AAC8-64D9BE019796}" srcOrd="16" destOrd="0" presId="urn:microsoft.com/office/officeart/2008/layout/LinedList"/>
    <dgm:cxn modelId="{5D888766-4A03-4688-BA64-3783F24A88D9}" type="presParOf" srcId="{D88D31AA-05D7-47F2-AAC8-64D9BE019796}" destId="{F54668DB-367E-4CDD-B62B-57AF0A051453}" srcOrd="0" destOrd="0" presId="urn:microsoft.com/office/officeart/2008/layout/LinedList"/>
    <dgm:cxn modelId="{44B49291-F86F-400B-B522-5D9FC8175571}" type="presParOf" srcId="{D88D31AA-05D7-47F2-AAC8-64D9BE019796}" destId="{FB780D50-8E7A-4B3A-8114-E8A0AF2EDEEC}" srcOrd="1" destOrd="0" presId="urn:microsoft.com/office/officeart/2008/layout/LinedList"/>
    <dgm:cxn modelId="{52CE3F6C-C5AE-484A-A9A9-30DD3A4A3B64}" type="presParOf" srcId="{D88D31AA-05D7-47F2-AAC8-64D9BE019796}" destId="{B29DB622-B375-4D8A-AC75-5D8C64B937CE}" srcOrd="2" destOrd="0" presId="urn:microsoft.com/office/officeart/2008/layout/LinedList"/>
    <dgm:cxn modelId="{574F3338-EFDD-49BB-9214-099E5CCE28BD}" type="presParOf" srcId="{4032BCF8-5F4A-4595-B7EA-0D463D791B75}" destId="{C681C6B2-897E-4D4B-98C6-58A6E720C574}" srcOrd="17" destOrd="0" presId="urn:microsoft.com/office/officeart/2008/layout/LinedList"/>
    <dgm:cxn modelId="{9006F6F9-CC0F-41A9-AF6C-D9AF4D345A60}" type="presParOf" srcId="{4032BCF8-5F4A-4595-B7EA-0D463D791B75}" destId="{437B4FE0-4F9F-4BBC-A494-FDC11A710B52}" srcOrd="18" destOrd="0" presId="urn:microsoft.com/office/officeart/2008/layout/LinedList"/>
    <dgm:cxn modelId="{343340ED-4F6F-4352-BF49-9057D6FE7084}" type="presParOf" srcId="{4032BCF8-5F4A-4595-B7EA-0D463D791B75}" destId="{39146BBF-5F4C-4A79-81D1-F1CDDA3B801B}" srcOrd="19" destOrd="0" presId="urn:microsoft.com/office/officeart/2008/layout/LinedList"/>
    <dgm:cxn modelId="{DC116146-DF8E-4666-AC4E-5F19B00BCB5D}" type="presParOf" srcId="{39146BBF-5F4C-4A79-81D1-F1CDDA3B801B}" destId="{1E9A3611-38BA-4915-8BA7-D95AF836B339}" srcOrd="0" destOrd="0" presId="urn:microsoft.com/office/officeart/2008/layout/LinedList"/>
    <dgm:cxn modelId="{D453DD77-6212-47B4-A2A6-7726C977F94C}" type="presParOf" srcId="{39146BBF-5F4C-4A79-81D1-F1CDDA3B801B}" destId="{5D720AB6-67C3-4697-96ED-ADCCC6D99C8D}" srcOrd="1" destOrd="0" presId="urn:microsoft.com/office/officeart/2008/layout/LinedList"/>
    <dgm:cxn modelId="{68DF1057-E32B-4EEB-AF50-98BE0B69509C}" type="presParOf" srcId="{39146BBF-5F4C-4A79-81D1-F1CDDA3B801B}" destId="{3E876BBF-023F-4B8F-BAB3-3CE53080F0F7}" srcOrd="2" destOrd="0" presId="urn:microsoft.com/office/officeart/2008/layout/LinedList"/>
    <dgm:cxn modelId="{B04E70F9-5AFE-4B02-B32A-46893757E387}" type="presParOf" srcId="{4032BCF8-5F4A-4595-B7EA-0D463D791B75}" destId="{4C433D92-E5A6-4089-A886-1B1833787403}" srcOrd="20" destOrd="0" presId="urn:microsoft.com/office/officeart/2008/layout/LinedList"/>
    <dgm:cxn modelId="{87F4FB2F-0388-47CB-8DB2-6A1B1892E239}" type="presParOf" srcId="{4032BCF8-5F4A-4595-B7EA-0D463D791B75}" destId="{93F9C268-5E29-4417-8AC8-3D5DAD2A07D9}" srcOrd="21" destOrd="0" presId="urn:microsoft.com/office/officeart/2008/layout/LinedList"/>
    <dgm:cxn modelId="{C4FDE682-18D4-4829-95B4-85B174C03490}" type="presParOf" srcId="{4032BCF8-5F4A-4595-B7EA-0D463D791B75}" destId="{CEB9CDD9-AE0C-4117-9A7A-0C7AA3E03A7F}" srcOrd="22" destOrd="0" presId="urn:microsoft.com/office/officeart/2008/layout/LinedList"/>
    <dgm:cxn modelId="{14BB8C50-1C16-4894-8057-F2690B45BA3D}" type="presParOf" srcId="{CEB9CDD9-AE0C-4117-9A7A-0C7AA3E03A7F}" destId="{01F54901-9BCA-4362-AB5D-2E4E70D30691}" srcOrd="0" destOrd="0" presId="urn:microsoft.com/office/officeart/2008/layout/LinedList"/>
    <dgm:cxn modelId="{5821CADA-EFCA-4BD3-AF63-6A6005F32132}" type="presParOf" srcId="{CEB9CDD9-AE0C-4117-9A7A-0C7AA3E03A7F}" destId="{475C5ABA-DB64-49BA-94DA-FED931A6B081}" srcOrd="1" destOrd="0" presId="urn:microsoft.com/office/officeart/2008/layout/LinedList"/>
    <dgm:cxn modelId="{4662A614-814F-43EE-805D-8868BEBB59A7}" type="presParOf" srcId="{CEB9CDD9-AE0C-4117-9A7A-0C7AA3E03A7F}" destId="{A2ACCA26-C72B-440D-91DA-12B575DA73D6}" srcOrd="2" destOrd="0" presId="urn:microsoft.com/office/officeart/2008/layout/LinedList"/>
    <dgm:cxn modelId="{40E33FDA-BC96-43C7-B3D6-D49DF5B7E69F}" type="presParOf" srcId="{4032BCF8-5F4A-4595-B7EA-0D463D791B75}" destId="{CB947C1F-7B52-46FA-B5F5-AF775F5F2DB1}" srcOrd="23" destOrd="0" presId="urn:microsoft.com/office/officeart/2008/layout/LinedList"/>
    <dgm:cxn modelId="{6A6CDA7D-3FEC-45F0-BD61-4F5578CAA32D}" type="presParOf" srcId="{4032BCF8-5F4A-4595-B7EA-0D463D791B75}" destId="{0BDC3AC9-FE3C-47F4-9A54-05424EB575E3}" srcOrd="24" destOrd="0" presId="urn:microsoft.com/office/officeart/2008/layout/LinedList"/>
    <dgm:cxn modelId="{BF324239-011D-445C-BD8F-09E6F717F8DB}" type="presParOf" srcId="{4032BCF8-5F4A-4595-B7EA-0D463D791B75}" destId="{C12E9903-6A4A-4D59-8973-1724ECA43E02}" srcOrd="25" destOrd="0" presId="urn:microsoft.com/office/officeart/2008/layout/LinedList"/>
    <dgm:cxn modelId="{8D926E5F-3525-455D-8015-2CAF51297CA8}" type="presParOf" srcId="{C12E9903-6A4A-4D59-8973-1724ECA43E02}" destId="{74469718-D007-4F9E-974D-11227FD15D24}" srcOrd="0" destOrd="0" presId="urn:microsoft.com/office/officeart/2008/layout/LinedList"/>
    <dgm:cxn modelId="{E9772F81-13CA-4DED-B5DA-83EB6240AF15}" type="presParOf" srcId="{C12E9903-6A4A-4D59-8973-1724ECA43E02}" destId="{5447BA43-4B4D-46E0-B5E9-DB8FF3BD1358}" srcOrd="1" destOrd="0" presId="urn:microsoft.com/office/officeart/2008/layout/LinedList"/>
    <dgm:cxn modelId="{7F06D993-8250-49C0-BDB4-877C6383C4DC}" type="presParOf" srcId="{C12E9903-6A4A-4D59-8973-1724ECA43E02}" destId="{ABE37B7F-D399-49C2-B6EA-B3D723A61F49}" srcOrd="2" destOrd="0" presId="urn:microsoft.com/office/officeart/2008/layout/LinedList"/>
    <dgm:cxn modelId="{FA03811B-8068-4C41-A9C4-819AF2AEF21D}" type="presParOf" srcId="{4032BCF8-5F4A-4595-B7EA-0D463D791B75}" destId="{0D9E2E2C-6985-4179-BBF9-CF14C1571493}" srcOrd="26" destOrd="0" presId="urn:microsoft.com/office/officeart/2008/layout/LinedList"/>
    <dgm:cxn modelId="{83FC5300-1D2B-4899-ACAD-BD5F0CB1BA72}" type="presParOf" srcId="{4032BCF8-5F4A-4595-B7EA-0D463D791B75}" destId="{F304E3E6-31C7-4FE8-A0A0-643C88BA2288}" srcOrd="27" destOrd="0" presId="urn:microsoft.com/office/officeart/2008/layout/LinedList"/>
    <dgm:cxn modelId="{1059F2BA-DBA4-42F9-A8BE-3D2FBC633A48}" type="presParOf" srcId="{4032BCF8-5F4A-4595-B7EA-0D463D791B75}" destId="{D5C48BCD-2EC7-4DB1-A89D-C489908051D7}" srcOrd="28" destOrd="0" presId="urn:microsoft.com/office/officeart/2008/layout/LinedList"/>
    <dgm:cxn modelId="{1C2108A7-21CD-4BEC-A298-D92603696ECD}" type="presParOf" srcId="{D5C48BCD-2EC7-4DB1-A89D-C489908051D7}" destId="{29600F6E-F84B-4E89-9E8F-419146FE3430}" srcOrd="0" destOrd="0" presId="urn:microsoft.com/office/officeart/2008/layout/LinedList"/>
    <dgm:cxn modelId="{8738F5D7-8DB8-423C-9F2B-19C1E66A9E23}" type="presParOf" srcId="{D5C48BCD-2EC7-4DB1-A89D-C489908051D7}" destId="{797D0D16-10A7-4415-8A0D-9B5C1CA3C058}" srcOrd="1" destOrd="0" presId="urn:microsoft.com/office/officeart/2008/layout/LinedList"/>
    <dgm:cxn modelId="{45C442BF-5025-479B-B48C-DE13FEEB23F1}" type="presParOf" srcId="{D5C48BCD-2EC7-4DB1-A89D-C489908051D7}" destId="{31CF3096-FB26-4220-9073-8589A7332F46}" srcOrd="2" destOrd="0" presId="urn:microsoft.com/office/officeart/2008/layout/LinedList"/>
    <dgm:cxn modelId="{51AFE6D6-A696-421E-8395-D1A6387B495B}" type="presParOf" srcId="{4032BCF8-5F4A-4595-B7EA-0D463D791B75}" destId="{1802CAAC-5C80-47B8-A2D9-5910E5F8154E}" srcOrd="29" destOrd="0" presId="urn:microsoft.com/office/officeart/2008/layout/LinedList"/>
    <dgm:cxn modelId="{F4AE5679-52CE-4815-91C1-754E08BD8E5B}" type="presParOf" srcId="{4032BCF8-5F4A-4595-B7EA-0D463D791B75}" destId="{69928A82-A46B-4F1F-8B18-86D69A93578A}"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F12FA5-B00E-4D7D-AED9-15EE40AA2439}"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037E6A9B-C3B0-459B-A6D1-760D64DF97FF}">
      <dgm:prSet/>
      <dgm:spPr/>
      <dgm:t>
        <a:bodyPr/>
        <a:lstStyle/>
        <a:p>
          <a:r>
            <a:rPr lang="tr-TR" b="1"/>
            <a:t>Anamnez alma</a:t>
          </a:r>
          <a:r>
            <a:rPr lang="tr-TR"/>
            <a:t>: hastanın yakınmasını tespit etme çabası</a:t>
          </a:r>
          <a:endParaRPr lang="en-US"/>
        </a:p>
      </dgm:t>
    </dgm:pt>
    <dgm:pt modelId="{2E2B6BA2-FCC4-449A-9B0F-0B841A351EC0}" type="parTrans" cxnId="{535C9C79-FEE3-4E4A-BFF1-7730BE72119A}">
      <dgm:prSet/>
      <dgm:spPr/>
      <dgm:t>
        <a:bodyPr/>
        <a:lstStyle/>
        <a:p>
          <a:endParaRPr lang="en-US"/>
        </a:p>
      </dgm:t>
    </dgm:pt>
    <dgm:pt modelId="{BD84A0D6-2723-4C3E-BCD6-6CB76E269FFF}" type="sibTrans" cxnId="{535C9C79-FEE3-4E4A-BFF1-7730BE72119A}">
      <dgm:prSet/>
      <dgm:spPr/>
      <dgm:t>
        <a:bodyPr/>
        <a:lstStyle/>
        <a:p>
          <a:endParaRPr lang="en-US"/>
        </a:p>
      </dgm:t>
    </dgm:pt>
    <dgm:pt modelId="{D07ECC8A-5F5B-41BE-AAAB-347470C217F1}">
      <dgm:prSet/>
      <dgm:spPr/>
      <dgm:t>
        <a:bodyPr/>
        <a:lstStyle/>
        <a:p>
          <a:r>
            <a:rPr lang="tr-TR" b="1"/>
            <a:t>Semptom</a:t>
          </a:r>
          <a:r>
            <a:rPr lang="tr-TR"/>
            <a:t>: belirti/bulgu</a:t>
          </a:r>
          <a:endParaRPr lang="en-US"/>
        </a:p>
      </dgm:t>
    </dgm:pt>
    <dgm:pt modelId="{82D627E0-3D01-4120-825A-E2FA9BEE7EC2}" type="parTrans" cxnId="{40227922-948F-4350-9CDF-FDCBDCAC3579}">
      <dgm:prSet/>
      <dgm:spPr/>
      <dgm:t>
        <a:bodyPr/>
        <a:lstStyle/>
        <a:p>
          <a:endParaRPr lang="en-US"/>
        </a:p>
      </dgm:t>
    </dgm:pt>
    <dgm:pt modelId="{870E2A08-313C-4F0E-B41D-AC91C4801985}" type="sibTrans" cxnId="{40227922-948F-4350-9CDF-FDCBDCAC3579}">
      <dgm:prSet/>
      <dgm:spPr/>
      <dgm:t>
        <a:bodyPr/>
        <a:lstStyle/>
        <a:p>
          <a:endParaRPr lang="en-US"/>
        </a:p>
      </dgm:t>
    </dgm:pt>
    <dgm:pt modelId="{33E8CFCD-A522-4BE4-9DDC-78558CF835D3}">
      <dgm:prSet/>
      <dgm:spPr/>
      <dgm:t>
        <a:bodyPr/>
        <a:lstStyle/>
        <a:p>
          <a:r>
            <a:rPr lang="tr-TR" b="1"/>
            <a:t>Diagnose</a:t>
          </a:r>
          <a:r>
            <a:rPr lang="tr-TR"/>
            <a:t>: teşhis koymak</a:t>
          </a:r>
          <a:endParaRPr lang="en-US"/>
        </a:p>
      </dgm:t>
    </dgm:pt>
    <dgm:pt modelId="{8A9F5488-050F-4057-9E5B-B6ABECCF4924}" type="parTrans" cxnId="{73A002E3-C0C7-442D-8327-BAFD3BC63877}">
      <dgm:prSet/>
      <dgm:spPr/>
      <dgm:t>
        <a:bodyPr/>
        <a:lstStyle/>
        <a:p>
          <a:endParaRPr lang="en-US"/>
        </a:p>
      </dgm:t>
    </dgm:pt>
    <dgm:pt modelId="{867ECABB-37D8-460A-AFDE-FF97FEA52A88}" type="sibTrans" cxnId="{73A002E3-C0C7-442D-8327-BAFD3BC63877}">
      <dgm:prSet/>
      <dgm:spPr/>
      <dgm:t>
        <a:bodyPr/>
        <a:lstStyle/>
        <a:p>
          <a:endParaRPr lang="en-US"/>
        </a:p>
      </dgm:t>
    </dgm:pt>
    <dgm:pt modelId="{FA0711BF-BC72-4B76-8F0B-B5CD6795ADFE}">
      <dgm:prSet/>
      <dgm:spPr/>
      <dgm:t>
        <a:bodyPr/>
        <a:lstStyle/>
        <a:p>
          <a:r>
            <a:rPr lang="tr-TR" b="1"/>
            <a:t>Etyoloji</a:t>
          </a:r>
          <a:r>
            <a:rPr lang="tr-TR"/>
            <a:t>: nedensellik, bir hastalığın ardında yer alan sebep</a:t>
          </a:r>
          <a:endParaRPr lang="en-US"/>
        </a:p>
      </dgm:t>
    </dgm:pt>
    <dgm:pt modelId="{BAD65970-3FA7-4CDF-B25B-F52183F30044}" type="parTrans" cxnId="{858D10D9-FD31-4F0F-8D46-774768646031}">
      <dgm:prSet/>
      <dgm:spPr/>
      <dgm:t>
        <a:bodyPr/>
        <a:lstStyle/>
        <a:p>
          <a:endParaRPr lang="en-US"/>
        </a:p>
      </dgm:t>
    </dgm:pt>
    <dgm:pt modelId="{8A2E860C-DA88-4AC9-A848-1A0D440616F1}" type="sibTrans" cxnId="{858D10D9-FD31-4F0F-8D46-774768646031}">
      <dgm:prSet/>
      <dgm:spPr/>
      <dgm:t>
        <a:bodyPr/>
        <a:lstStyle/>
        <a:p>
          <a:endParaRPr lang="en-US"/>
        </a:p>
      </dgm:t>
    </dgm:pt>
    <dgm:pt modelId="{A30BE240-3BAE-42E0-9D30-DE817D0E7BCD}">
      <dgm:prSet/>
      <dgm:spPr/>
      <dgm:t>
        <a:bodyPr/>
        <a:lstStyle/>
        <a:p>
          <a:r>
            <a:rPr lang="tr-TR" b="1"/>
            <a:t>Prognoz</a:t>
          </a:r>
          <a:r>
            <a:rPr lang="tr-TR"/>
            <a:t>: hastalıkların seyri hakkında tahminde bulunma, iyileşme olasığını araştırma</a:t>
          </a:r>
          <a:endParaRPr lang="en-US"/>
        </a:p>
      </dgm:t>
    </dgm:pt>
    <dgm:pt modelId="{9373EB71-EFC4-4171-9C46-2FE34A1E30E9}" type="parTrans" cxnId="{8D896617-6AAA-4F7D-B599-81BC5882F4C1}">
      <dgm:prSet/>
      <dgm:spPr/>
      <dgm:t>
        <a:bodyPr/>
        <a:lstStyle/>
        <a:p>
          <a:endParaRPr lang="en-US"/>
        </a:p>
      </dgm:t>
    </dgm:pt>
    <dgm:pt modelId="{149B8AA2-BB76-4342-ACFE-D3F51CE762D6}" type="sibTrans" cxnId="{8D896617-6AAA-4F7D-B599-81BC5882F4C1}">
      <dgm:prSet/>
      <dgm:spPr/>
      <dgm:t>
        <a:bodyPr/>
        <a:lstStyle/>
        <a:p>
          <a:endParaRPr lang="en-US"/>
        </a:p>
      </dgm:t>
    </dgm:pt>
    <dgm:pt modelId="{A6AB3AEA-8D3B-47C9-8440-BE4AE43D7DB5}">
      <dgm:prSet/>
      <dgm:spPr/>
      <dgm:t>
        <a:bodyPr/>
        <a:lstStyle/>
        <a:p>
          <a:r>
            <a:rPr lang="tr-TR" b="1"/>
            <a:t>Epikriz:</a:t>
          </a:r>
          <a:r>
            <a:rPr lang="tr-TR"/>
            <a:t> hastanın çıkış özeti (yakınması, seyri, tedavisi, yapılan işlemler vb. bilgileri içerir.</a:t>
          </a:r>
          <a:endParaRPr lang="en-US"/>
        </a:p>
      </dgm:t>
    </dgm:pt>
    <dgm:pt modelId="{71615DB5-71F6-4684-9533-48631AAB2BB8}" type="parTrans" cxnId="{860B3603-8765-4738-9009-622486A31F51}">
      <dgm:prSet/>
      <dgm:spPr/>
      <dgm:t>
        <a:bodyPr/>
        <a:lstStyle/>
        <a:p>
          <a:endParaRPr lang="en-US"/>
        </a:p>
      </dgm:t>
    </dgm:pt>
    <dgm:pt modelId="{5AB2FEB2-4213-4EB7-B9C6-AF230A6884D0}" type="sibTrans" cxnId="{860B3603-8765-4738-9009-622486A31F51}">
      <dgm:prSet/>
      <dgm:spPr/>
      <dgm:t>
        <a:bodyPr/>
        <a:lstStyle/>
        <a:p>
          <a:endParaRPr lang="en-US"/>
        </a:p>
      </dgm:t>
    </dgm:pt>
    <dgm:pt modelId="{C7C9E9D7-7DD6-45DE-8C9D-83752E049A9F}" type="pres">
      <dgm:prSet presAssocID="{FFF12FA5-B00E-4D7D-AED9-15EE40AA2439}" presName="vert0" presStyleCnt="0">
        <dgm:presLayoutVars>
          <dgm:dir/>
          <dgm:animOne val="branch"/>
          <dgm:animLvl val="lvl"/>
        </dgm:presLayoutVars>
      </dgm:prSet>
      <dgm:spPr/>
    </dgm:pt>
    <dgm:pt modelId="{47854470-58A8-4F7B-966C-0F7E57A89476}" type="pres">
      <dgm:prSet presAssocID="{037E6A9B-C3B0-459B-A6D1-760D64DF97FF}" presName="thickLine" presStyleLbl="alignNode1" presStyleIdx="0" presStyleCnt="6"/>
      <dgm:spPr/>
    </dgm:pt>
    <dgm:pt modelId="{8A37EC8B-5004-49E8-8288-5933FC1AAB7F}" type="pres">
      <dgm:prSet presAssocID="{037E6A9B-C3B0-459B-A6D1-760D64DF97FF}" presName="horz1" presStyleCnt="0"/>
      <dgm:spPr/>
    </dgm:pt>
    <dgm:pt modelId="{62E01DA4-BB5D-4C30-A23D-A781F25AD02C}" type="pres">
      <dgm:prSet presAssocID="{037E6A9B-C3B0-459B-A6D1-760D64DF97FF}" presName="tx1" presStyleLbl="revTx" presStyleIdx="0" presStyleCnt="6"/>
      <dgm:spPr/>
    </dgm:pt>
    <dgm:pt modelId="{1BAD625B-8379-49EF-BCF4-CB73207FE641}" type="pres">
      <dgm:prSet presAssocID="{037E6A9B-C3B0-459B-A6D1-760D64DF97FF}" presName="vert1" presStyleCnt="0"/>
      <dgm:spPr/>
    </dgm:pt>
    <dgm:pt modelId="{1CA0AA5B-68F9-4A03-9865-B6BEAC2C9B63}" type="pres">
      <dgm:prSet presAssocID="{D07ECC8A-5F5B-41BE-AAAB-347470C217F1}" presName="thickLine" presStyleLbl="alignNode1" presStyleIdx="1" presStyleCnt="6"/>
      <dgm:spPr/>
    </dgm:pt>
    <dgm:pt modelId="{93796425-268E-4232-90A0-37D37C718417}" type="pres">
      <dgm:prSet presAssocID="{D07ECC8A-5F5B-41BE-AAAB-347470C217F1}" presName="horz1" presStyleCnt="0"/>
      <dgm:spPr/>
    </dgm:pt>
    <dgm:pt modelId="{42706270-2208-4057-A307-7814957E5113}" type="pres">
      <dgm:prSet presAssocID="{D07ECC8A-5F5B-41BE-AAAB-347470C217F1}" presName="tx1" presStyleLbl="revTx" presStyleIdx="1" presStyleCnt="6"/>
      <dgm:spPr/>
    </dgm:pt>
    <dgm:pt modelId="{73A8C8EC-F95D-443E-BACA-6B570E50D5E5}" type="pres">
      <dgm:prSet presAssocID="{D07ECC8A-5F5B-41BE-AAAB-347470C217F1}" presName="vert1" presStyleCnt="0"/>
      <dgm:spPr/>
    </dgm:pt>
    <dgm:pt modelId="{7EF9B783-BD13-4154-9661-7CB156DD780F}" type="pres">
      <dgm:prSet presAssocID="{33E8CFCD-A522-4BE4-9DDC-78558CF835D3}" presName="thickLine" presStyleLbl="alignNode1" presStyleIdx="2" presStyleCnt="6"/>
      <dgm:spPr/>
    </dgm:pt>
    <dgm:pt modelId="{7C47B5D6-2738-40C6-9DDF-A67544A6977A}" type="pres">
      <dgm:prSet presAssocID="{33E8CFCD-A522-4BE4-9DDC-78558CF835D3}" presName="horz1" presStyleCnt="0"/>
      <dgm:spPr/>
    </dgm:pt>
    <dgm:pt modelId="{CFC52A29-DE16-44C8-A643-97DB7E0DE3CD}" type="pres">
      <dgm:prSet presAssocID="{33E8CFCD-A522-4BE4-9DDC-78558CF835D3}" presName="tx1" presStyleLbl="revTx" presStyleIdx="2" presStyleCnt="6"/>
      <dgm:spPr/>
    </dgm:pt>
    <dgm:pt modelId="{5C0B1DC9-E7EA-4526-B46A-6DCF63112A8A}" type="pres">
      <dgm:prSet presAssocID="{33E8CFCD-A522-4BE4-9DDC-78558CF835D3}" presName="vert1" presStyleCnt="0"/>
      <dgm:spPr/>
    </dgm:pt>
    <dgm:pt modelId="{C1FD0F38-048F-4221-8E41-42B1FB0BAED8}" type="pres">
      <dgm:prSet presAssocID="{FA0711BF-BC72-4B76-8F0B-B5CD6795ADFE}" presName="thickLine" presStyleLbl="alignNode1" presStyleIdx="3" presStyleCnt="6"/>
      <dgm:spPr/>
    </dgm:pt>
    <dgm:pt modelId="{204DCB01-E5F2-4F07-B22E-35DEB786D5D0}" type="pres">
      <dgm:prSet presAssocID="{FA0711BF-BC72-4B76-8F0B-B5CD6795ADFE}" presName="horz1" presStyleCnt="0"/>
      <dgm:spPr/>
    </dgm:pt>
    <dgm:pt modelId="{37E50956-27F0-4F05-8B91-38BEAA3912A8}" type="pres">
      <dgm:prSet presAssocID="{FA0711BF-BC72-4B76-8F0B-B5CD6795ADFE}" presName="tx1" presStyleLbl="revTx" presStyleIdx="3" presStyleCnt="6"/>
      <dgm:spPr/>
    </dgm:pt>
    <dgm:pt modelId="{64AAF111-40BA-42A3-B2F5-DF294862A29C}" type="pres">
      <dgm:prSet presAssocID="{FA0711BF-BC72-4B76-8F0B-B5CD6795ADFE}" presName="vert1" presStyleCnt="0"/>
      <dgm:spPr/>
    </dgm:pt>
    <dgm:pt modelId="{7B4F6EA8-2254-41E2-BFC3-E974F7D4C089}" type="pres">
      <dgm:prSet presAssocID="{A30BE240-3BAE-42E0-9D30-DE817D0E7BCD}" presName="thickLine" presStyleLbl="alignNode1" presStyleIdx="4" presStyleCnt="6"/>
      <dgm:spPr/>
    </dgm:pt>
    <dgm:pt modelId="{8A8D0755-83CD-4B00-9B09-D72071CBBEEA}" type="pres">
      <dgm:prSet presAssocID="{A30BE240-3BAE-42E0-9D30-DE817D0E7BCD}" presName="horz1" presStyleCnt="0"/>
      <dgm:spPr/>
    </dgm:pt>
    <dgm:pt modelId="{47457D8D-6CA6-4D06-AA6D-2403AA899D1C}" type="pres">
      <dgm:prSet presAssocID="{A30BE240-3BAE-42E0-9D30-DE817D0E7BCD}" presName="tx1" presStyleLbl="revTx" presStyleIdx="4" presStyleCnt="6"/>
      <dgm:spPr/>
    </dgm:pt>
    <dgm:pt modelId="{73EA7C14-3AB5-41C0-9073-C3E65EA3A793}" type="pres">
      <dgm:prSet presAssocID="{A30BE240-3BAE-42E0-9D30-DE817D0E7BCD}" presName="vert1" presStyleCnt="0"/>
      <dgm:spPr/>
    </dgm:pt>
    <dgm:pt modelId="{AB609C26-7586-4148-95CA-532743FE952C}" type="pres">
      <dgm:prSet presAssocID="{A6AB3AEA-8D3B-47C9-8440-BE4AE43D7DB5}" presName="thickLine" presStyleLbl="alignNode1" presStyleIdx="5" presStyleCnt="6"/>
      <dgm:spPr/>
    </dgm:pt>
    <dgm:pt modelId="{81BE7B88-2FBE-4DF4-BE99-7C91A418B364}" type="pres">
      <dgm:prSet presAssocID="{A6AB3AEA-8D3B-47C9-8440-BE4AE43D7DB5}" presName="horz1" presStyleCnt="0"/>
      <dgm:spPr/>
    </dgm:pt>
    <dgm:pt modelId="{5F5800A9-9E62-4AC1-8397-1CFCA02F2E37}" type="pres">
      <dgm:prSet presAssocID="{A6AB3AEA-8D3B-47C9-8440-BE4AE43D7DB5}" presName="tx1" presStyleLbl="revTx" presStyleIdx="5" presStyleCnt="6"/>
      <dgm:spPr/>
    </dgm:pt>
    <dgm:pt modelId="{5399C8BC-F2EC-4E6C-92F2-50999900D0BE}" type="pres">
      <dgm:prSet presAssocID="{A6AB3AEA-8D3B-47C9-8440-BE4AE43D7DB5}" presName="vert1" presStyleCnt="0"/>
      <dgm:spPr/>
    </dgm:pt>
  </dgm:ptLst>
  <dgm:cxnLst>
    <dgm:cxn modelId="{860B3603-8765-4738-9009-622486A31F51}" srcId="{FFF12FA5-B00E-4D7D-AED9-15EE40AA2439}" destId="{A6AB3AEA-8D3B-47C9-8440-BE4AE43D7DB5}" srcOrd="5" destOrd="0" parTransId="{71615DB5-71F6-4684-9533-48631AAB2BB8}" sibTransId="{5AB2FEB2-4213-4EB7-B9C6-AF230A6884D0}"/>
    <dgm:cxn modelId="{8D896617-6AAA-4F7D-B599-81BC5882F4C1}" srcId="{FFF12FA5-B00E-4D7D-AED9-15EE40AA2439}" destId="{A30BE240-3BAE-42E0-9D30-DE817D0E7BCD}" srcOrd="4" destOrd="0" parTransId="{9373EB71-EFC4-4171-9C46-2FE34A1E30E9}" sibTransId="{149B8AA2-BB76-4342-ACFE-D3F51CE762D6}"/>
    <dgm:cxn modelId="{40227922-948F-4350-9CDF-FDCBDCAC3579}" srcId="{FFF12FA5-B00E-4D7D-AED9-15EE40AA2439}" destId="{D07ECC8A-5F5B-41BE-AAAB-347470C217F1}" srcOrd="1" destOrd="0" parTransId="{82D627E0-3D01-4120-825A-E2FA9BEE7EC2}" sibTransId="{870E2A08-313C-4F0E-B41D-AC91C4801985}"/>
    <dgm:cxn modelId="{D311AD26-AFC9-4F21-AAAC-1DACE1A3DD56}" type="presOf" srcId="{037E6A9B-C3B0-459B-A6D1-760D64DF97FF}" destId="{62E01DA4-BB5D-4C30-A23D-A781F25AD02C}" srcOrd="0" destOrd="0" presId="urn:microsoft.com/office/officeart/2008/layout/LinedList"/>
    <dgm:cxn modelId="{BFA6215C-97A5-418D-AA2B-8B5C4F9AAA09}" type="presOf" srcId="{33E8CFCD-A522-4BE4-9DDC-78558CF835D3}" destId="{CFC52A29-DE16-44C8-A643-97DB7E0DE3CD}" srcOrd="0" destOrd="0" presId="urn:microsoft.com/office/officeart/2008/layout/LinedList"/>
    <dgm:cxn modelId="{A365FE42-CC2A-478F-B8F7-F0B2DF3EF48A}" type="presOf" srcId="{D07ECC8A-5F5B-41BE-AAAB-347470C217F1}" destId="{42706270-2208-4057-A307-7814957E5113}" srcOrd="0" destOrd="0" presId="urn:microsoft.com/office/officeart/2008/layout/LinedList"/>
    <dgm:cxn modelId="{642EE678-280D-4BC5-9797-1F133CC30A61}" type="presOf" srcId="{FFF12FA5-B00E-4D7D-AED9-15EE40AA2439}" destId="{C7C9E9D7-7DD6-45DE-8C9D-83752E049A9F}" srcOrd="0" destOrd="0" presId="urn:microsoft.com/office/officeart/2008/layout/LinedList"/>
    <dgm:cxn modelId="{535C9C79-FEE3-4E4A-BFF1-7730BE72119A}" srcId="{FFF12FA5-B00E-4D7D-AED9-15EE40AA2439}" destId="{037E6A9B-C3B0-459B-A6D1-760D64DF97FF}" srcOrd="0" destOrd="0" parTransId="{2E2B6BA2-FCC4-449A-9B0F-0B841A351EC0}" sibTransId="{BD84A0D6-2723-4C3E-BCD6-6CB76E269FFF}"/>
    <dgm:cxn modelId="{154DA397-6813-4642-8909-D9C827211B95}" type="presOf" srcId="{A30BE240-3BAE-42E0-9D30-DE817D0E7BCD}" destId="{47457D8D-6CA6-4D06-AA6D-2403AA899D1C}" srcOrd="0" destOrd="0" presId="urn:microsoft.com/office/officeart/2008/layout/LinedList"/>
    <dgm:cxn modelId="{1BD6D79C-655F-4702-9087-3F7E5E4B419E}" type="presOf" srcId="{A6AB3AEA-8D3B-47C9-8440-BE4AE43D7DB5}" destId="{5F5800A9-9E62-4AC1-8397-1CFCA02F2E37}" srcOrd="0" destOrd="0" presId="urn:microsoft.com/office/officeart/2008/layout/LinedList"/>
    <dgm:cxn modelId="{57D9BAD7-6D06-4D4A-96B6-E683ACB65FC7}" type="presOf" srcId="{FA0711BF-BC72-4B76-8F0B-B5CD6795ADFE}" destId="{37E50956-27F0-4F05-8B91-38BEAA3912A8}" srcOrd="0" destOrd="0" presId="urn:microsoft.com/office/officeart/2008/layout/LinedList"/>
    <dgm:cxn modelId="{858D10D9-FD31-4F0F-8D46-774768646031}" srcId="{FFF12FA5-B00E-4D7D-AED9-15EE40AA2439}" destId="{FA0711BF-BC72-4B76-8F0B-B5CD6795ADFE}" srcOrd="3" destOrd="0" parTransId="{BAD65970-3FA7-4CDF-B25B-F52183F30044}" sibTransId="{8A2E860C-DA88-4AC9-A848-1A0D440616F1}"/>
    <dgm:cxn modelId="{73A002E3-C0C7-442D-8327-BAFD3BC63877}" srcId="{FFF12FA5-B00E-4D7D-AED9-15EE40AA2439}" destId="{33E8CFCD-A522-4BE4-9DDC-78558CF835D3}" srcOrd="2" destOrd="0" parTransId="{8A9F5488-050F-4057-9E5B-B6ABECCF4924}" sibTransId="{867ECABB-37D8-460A-AFDE-FF97FEA52A88}"/>
    <dgm:cxn modelId="{DAB36338-004A-4273-BD2E-33C661808986}" type="presParOf" srcId="{C7C9E9D7-7DD6-45DE-8C9D-83752E049A9F}" destId="{47854470-58A8-4F7B-966C-0F7E57A89476}" srcOrd="0" destOrd="0" presId="urn:microsoft.com/office/officeart/2008/layout/LinedList"/>
    <dgm:cxn modelId="{8227212F-3E61-4B66-9EA0-C37BCB2AC1B2}" type="presParOf" srcId="{C7C9E9D7-7DD6-45DE-8C9D-83752E049A9F}" destId="{8A37EC8B-5004-49E8-8288-5933FC1AAB7F}" srcOrd="1" destOrd="0" presId="urn:microsoft.com/office/officeart/2008/layout/LinedList"/>
    <dgm:cxn modelId="{0E4583E8-11F8-49F1-BE2B-EBB3E912020C}" type="presParOf" srcId="{8A37EC8B-5004-49E8-8288-5933FC1AAB7F}" destId="{62E01DA4-BB5D-4C30-A23D-A781F25AD02C}" srcOrd="0" destOrd="0" presId="urn:microsoft.com/office/officeart/2008/layout/LinedList"/>
    <dgm:cxn modelId="{76B8857B-06F9-4058-AD41-AB24DE748FC8}" type="presParOf" srcId="{8A37EC8B-5004-49E8-8288-5933FC1AAB7F}" destId="{1BAD625B-8379-49EF-BCF4-CB73207FE641}" srcOrd="1" destOrd="0" presId="urn:microsoft.com/office/officeart/2008/layout/LinedList"/>
    <dgm:cxn modelId="{4804CA13-2435-47B0-A2C8-9918397DFAB7}" type="presParOf" srcId="{C7C9E9D7-7DD6-45DE-8C9D-83752E049A9F}" destId="{1CA0AA5B-68F9-4A03-9865-B6BEAC2C9B63}" srcOrd="2" destOrd="0" presId="urn:microsoft.com/office/officeart/2008/layout/LinedList"/>
    <dgm:cxn modelId="{A7D0F072-F0C4-45F1-B3A7-A9D5DBECFDD5}" type="presParOf" srcId="{C7C9E9D7-7DD6-45DE-8C9D-83752E049A9F}" destId="{93796425-268E-4232-90A0-37D37C718417}" srcOrd="3" destOrd="0" presId="urn:microsoft.com/office/officeart/2008/layout/LinedList"/>
    <dgm:cxn modelId="{CFD0B0A5-850C-4611-8865-CB6DEE1550C7}" type="presParOf" srcId="{93796425-268E-4232-90A0-37D37C718417}" destId="{42706270-2208-4057-A307-7814957E5113}" srcOrd="0" destOrd="0" presId="urn:microsoft.com/office/officeart/2008/layout/LinedList"/>
    <dgm:cxn modelId="{82B43CE9-C09C-4E28-B2E2-291613384DFD}" type="presParOf" srcId="{93796425-268E-4232-90A0-37D37C718417}" destId="{73A8C8EC-F95D-443E-BACA-6B570E50D5E5}" srcOrd="1" destOrd="0" presId="urn:microsoft.com/office/officeart/2008/layout/LinedList"/>
    <dgm:cxn modelId="{C2BC8AC1-355A-453E-B140-D2EA085BEFCF}" type="presParOf" srcId="{C7C9E9D7-7DD6-45DE-8C9D-83752E049A9F}" destId="{7EF9B783-BD13-4154-9661-7CB156DD780F}" srcOrd="4" destOrd="0" presId="urn:microsoft.com/office/officeart/2008/layout/LinedList"/>
    <dgm:cxn modelId="{7597040E-B12C-4224-80E5-2C90BB3222C2}" type="presParOf" srcId="{C7C9E9D7-7DD6-45DE-8C9D-83752E049A9F}" destId="{7C47B5D6-2738-40C6-9DDF-A67544A6977A}" srcOrd="5" destOrd="0" presId="urn:microsoft.com/office/officeart/2008/layout/LinedList"/>
    <dgm:cxn modelId="{5F1E882F-BADC-43C0-9655-7C6A2BAF28EA}" type="presParOf" srcId="{7C47B5D6-2738-40C6-9DDF-A67544A6977A}" destId="{CFC52A29-DE16-44C8-A643-97DB7E0DE3CD}" srcOrd="0" destOrd="0" presId="urn:microsoft.com/office/officeart/2008/layout/LinedList"/>
    <dgm:cxn modelId="{FAEB251D-8A0F-49D0-BFDC-4AD5D9D10248}" type="presParOf" srcId="{7C47B5D6-2738-40C6-9DDF-A67544A6977A}" destId="{5C0B1DC9-E7EA-4526-B46A-6DCF63112A8A}" srcOrd="1" destOrd="0" presId="urn:microsoft.com/office/officeart/2008/layout/LinedList"/>
    <dgm:cxn modelId="{C7E3F47C-6F07-43A2-BD54-E560BEDAE6FF}" type="presParOf" srcId="{C7C9E9D7-7DD6-45DE-8C9D-83752E049A9F}" destId="{C1FD0F38-048F-4221-8E41-42B1FB0BAED8}" srcOrd="6" destOrd="0" presId="urn:microsoft.com/office/officeart/2008/layout/LinedList"/>
    <dgm:cxn modelId="{F295F81D-B5D1-4D6C-8C58-48E05C55C29B}" type="presParOf" srcId="{C7C9E9D7-7DD6-45DE-8C9D-83752E049A9F}" destId="{204DCB01-E5F2-4F07-B22E-35DEB786D5D0}" srcOrd="7" destOrd="0" presId="urn:microsoft.com/office/officeart/2008/layout/LinedList"/>
    <dgm:cxn modelId="{B77044E5-1A6E-4206-B502-5A07AB018E45}" type="presParOf" srcId="{204DCB01-E5F2-4F07-B22E-35DEB786D5D0}" destId="{37E50956-27F0-4F05-8B91-38BEAA3912A8}" srcOrd="0" destOrd="0" presId="urn:microsoft.com/office/officeart/2008/layout/LinedList"/>
    <dgm:cxn modelId="{CC3FDAE3-F1A0-4351-B9DC-CC235BF62628}" type="presParOf" srcId="{204DCB01-E5F2-4F07-B22E-35DEB786D5D0}" destId="{64AAF111-40BA-42A3-B2F5-DF294862A29C}" srcOrd="1" destOrd="0" presId="urn:microsoft.com/office/officeart/2008/layout/LinedList"/>
    <dgm:cxn modelId="{39A42823-4C07-41D4-85B4-20BAE0F10460}" type="presParOf" srcId="{C7C9E9D7-7DD6-45DE-8C9D-83752E049A9F}" destId="{7B4F6EA8-2254-41E2-BFC3-E974F7D4C089}" srcOrd="8" destOrd="0" presId="urn:microsoft.com/office/officeart/2008/layout/LinedList"/>
    <dgm:cxn modelId="{FE21F426-C174-4A6C-9059-96AB91293045}" type="presParOf" srcId="{C7C9E9D7-7DD6-45DE-8C9D-83752E049A9F}" destId="{8A8D0755-83CD-4B00-9B09-D72071CBBEEA}" srcOrd="9" destOrd="0" presId="urn:microsoft.com/office/officeart/2008/layout/LinedList"/>
    <dgm:cxn modelId="{77A15DF5-207A-4468-A354-ADA83894A8FE}" type="presParOf" srcId="{8A8D0755-83CD-4B00-9B09-D72071CBBEEA}" destId="{47457D8D-6CA6-4D06-AA6D-2403AA899D1C}" srcOrd="0" destOrd="0" presId="urn:microsoft.com/office/officeart/2008/layout/LinedList"/>
    <dgm:cxn modelId="{46BED764-1802-49C1-80DE-3252CE7F31DD}" type="presParOf" srcId="{8A8D0755-83CD-4B00-9B09-D72071CBBEEA}" destId="{73EA7C14-3AB5-41C0-9073-C3E65EA3A793}" srcOrd="1" destOrd="0" presId="urn:microsoft.com/office/officeart/2008/layout/LinedList"/>
    <dgm:cxn modelId="{79CC87B3-3814-42FD-AB4A-80D757820DBC}" type="presParOf" srcId="{C7C9E9D7-7DD6-45DE-8C9D-83752E049A9F}" destId="{AB609C26-7586-4148-95CA-532743FE952C}" srcOrd="10" destOrd="0" presId="urn:microsoft.com/office/officeart/2008/layout/LinedList"/>
    <dgm:cxn modelId="{4756CE8E-4263-4191-BC8A-5359269B1F58}" type="presParOf" srcId="{C7C9E9D7-7DD6-45DE-8C9D-83752E049A9F}" destId="{81BE7B88-2FBE-4DF4-BE99-7C91A418B364}" srcOrd="11" destOrd="0" presId="urn:microsoft.com/office/officeart/2008/layout/LinedList"/>
    <dgm:cxn modelId="{9D93750F-F371-42B9-93B7-E0CA5197323B}" type="presParOf" srcId="{81BE7B88-2FBE-4DF4-BE99-7C91A418B364}" destId="{5F5800A9-9E62-4AC1-8397-1CFCA02F2E37}" srcOrd="0" destOrd="0" presId="urn:microsoft.com/office/officeart/2008/layout/LinedList"/>
    <dgm:cxn modelId="{4F813B7B-5EC2-47DE-9F5A-DC0E4D21979E}" type="presParOf" srcId="{81BE7B88-2FBE-4DF4-BE99-7C91A418B364}" destId="{5399C8BC-F2EC-4E6C-92F2-50999900D0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974D9F-F15D-4777-B9BD-4B6278D8382E}"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330DD60-1497-4D56-910C-FB086CA31E53}">
      <dgm:prSet/>
      <dgm:spPr/>
      <dgm:t>
        <a:bodyPr/>
        <a:lstStyle/>
        <a:p>
          <a:r>
            <a:rPr lang="tr-TR" b="1"/>
            <a:t>Cerrahi:</a:t>
          </a:r>
          <a:r>
            <a:rPr lang="tr-TR"/>
            <a:t> operasyon, kesi, alma.</a:t>
          </a:r>
          <a:endParaRPr lang="en-US"/>
        </a:p>
      </dgm:t>
    </dgm:pt>
    <dgm:pt modelId="{B71F6BE9-23A3-449D-9EE7-AE6B9A06C2F7}" type="parTrans" cxnId="{EACCF20D-C615-4DEC-8A0F-AB4AA19FAE43}">
      <dgm:prSet/>
      <dgm:spPr/>
      <dgm:t>
        <a:bodyPr/>
        <a:lstStyle/>
        <a:p>
          <a:endParaRPr lang="en-US"/>
        </a:p>
      </dgm:t>
    </dgm:pt>
    <dgm:pt modelId="{9678F29F-6A45-4D99-AF29-2DDE7E72BABA}" type="sibTrans" cxnId="{EACCF20D-C615-4DEC-8A0F-AB4AA19FAE43}">
      <dgm:prSet/>
      <dgm:spPr/>
      <dgm:t>
        <a:bodyPr/>
        <a:lstStyle/>
        <a:p>
          <a:endParaRPr lang="en-US"/>
        </a:p>
      </dgm:t>
    </dgm:pt>
    <dgm:pt modelId="{4DD13208-0615-4919-92C7-1A817AFAFBF8}">
      <dgm:prSet/>
      <dgm:spPr/>
      <dgm:t>
        <a:bodyPr/>
        <a:lstStyle/>
        <a:p>
          <a:r>
            <a:rPr lang="tr-TR" b="1"/>
            <a:t>Poliklinik</a:t>
          </a:r>
          <a:r>
            <a:rPr lang="tr-TR"/>
            <a:t>: ayakta tedavinin(sağaltım) yapıldığı birimler</a:t>
          </a:r>
          <a:endParaRPr lang="en-US"/>
        </a:p>
      </dgm:t>
    </dgm:pt>
    <dgm:pt modelId="{E3F40F97-E573-4A9A-9AE7-73EC56568599}" type="parTrans" cxnId="{2B1844B5-8141-414C-8715-700482EA8AA2}">
      <dgm:prSet/>
      <dgm:spPr/>
      <dgm:t>
        <a:bodyPr/>
        <a:lstStyle/>
        <a:p>
          <a:endParaRPr lang="en-US"/>
        </a:p>
      </dgm:t>
    </dgm:pt>
    <dgm:pt modelId="{4BC44EFE-941E-4161-B4B0-476A7AE70B46}" type="sibTrans" cxnId="{2B1844B5-8141-414C-8715-700482EA8AA2}">
      <dgm:prSet/>
      <dgm:spPr/>
      <dgm:t>
        <a:bodyPr/>
        <a:lstStyle/>
        <a:p>
          <a:endParaRPr lang="en-US"/>
        </a:p>
      </dgm:t>
    </dgm:pt>
    <dgm:pt modelId="{E1C4179A-379E-4DFE-BB97-5878557EB8D4}">
      <dgm:prSet/>
      <dgm:spPr/>
      <dgm:t>
        <a:bodyPr/>
        <a:lstStyle/>
        <a:p>
          <a:r>
            <a:rPr lang="tr-TR" b="1"/>
            <a:t>Klinik:</a:t>
          </a:r>
          <a:r>
            <a:rPr lang="tr-TR"/>
            <a:t> yatarak tedavinin yapıldığı birimler (servisler)</a:t>
          </a:r>
          <a:endParaRPr lang="en-US"/>
        </a:p>
      </dgm:t>
    </dgm:pt>
    <dgm:pt modelId="{920E8259-E0A3-4336-BFDC-85BFB518F9CE}" type="parTrans" cxnId="{493BC085-098C-4AB5-9BCE-8F327262D54D}">
      <dgm:prSet/>
      <dgm:spPr/>
      <dgm:t>
        <a:bodyPr/>
        <a:lstStyle/>
        <a:p>
          <a:endParaRPr lang="en-US"/>
        </a:p>
      </dgm:t>
    </dgm:pt>
    <dgm:pt modelId="{CC19F7A8-D9CD-4900-945F-46DA64634028}" type="sibTrans" cxnId="{493BC085-098C-4AB5-9BCE-8F327262D54D}">
      <dgm:prSet/>
      <dgm:spPr/>
      <dgm:t>
        <a:bodyPr/>
        <a:lstStyle/>
        <a:p>
          <a:endParaRPr lang="en-US"/>
        </a:p>
      </dgm:t>
    </dgm:pt>
    <dgm:pt modelId="{AC0DA9D5-AFAF-4C51-9C9D-80FBC8FB0438}">
      <dgm:prSet/>
      <dgm:spPr/>
      <dgm:t>
        <a:bodyPr/>
        <a:lstStyle/>
        <a:p>
          <a:r>
            <a:rPr lang="tr-TR" b="1"/>
            <a:t>Yoğun bakım</a:t>
          </a:r>
          <a:r>
            <a:rPr lang="tr-TR"/>
            <a:t>: sürekli gözetim altında tutma, her an tıbbi bakım sunulabilecek ve müdahale edilebilecek yataklı birimler</a:t>
          </a:r>
          <a:endParaRPr lang="en-US"/>
        </a:p>
      </dgm:t>
    </dgm:pt>
    <dgm:pt modelId="{303F7EDE-BCA1-4A00-A89A-97BC0B4EB24C}" type="parTrans" cxnId="{33F5D537-DF72-4577-81F6-560466CA204C}">
      <dgm:prSet/>
      <dgm:spPr/>
      <dgm:t>
        <a:bodyPr/>
        <a:lstStyle/>
        <a:p>
          <a:endParaRPr lang="en-US"/>
        </a:p>
      </dgm:t>
    </dgm:pt>
    <dgm:pt modelId="{829343DE-0407-48BD-ABD2-C29B227FFB6A}" type="sibTrans" cxnId="{33F5D537-DF72-4577-81F6-560466CA204C}">
      <dgm:prSet/>
      <dgm:spPr/>
      <dgm:t>
        <a:bodyPr/>
        <a:lstStyle/>
        <a:p>
          <a:endParaRPr lang="en-US"/>
        </a:p>
      </dgm:t>
    </dgm:pt>
    <dgm:pt modelId="{E7B1FBC5-D33D-484F-A3E6-C1C7BE1D0B00}" type="pres">
      <dgm:prSet presAssocID="{3C974D9F-F15D-4777-B9BD-4B6278D8382E}" presName="linear" presStyleCnt="0">
        <dgm:presLayoutVars>
          <dgm:animLvl val="lvl"/>
          <dgm:resizeHandles val="exact"/>
        </dgm:presLayoutVars>
      </dgm:prSet>
      <dgm:spPr/>
    </dgm:pt>
    <dgm:pt modelId="{9847CF19-9A8B-4AA2-A3CC-1A1AF6801D14}" type="pres">
      <dgm:prSet presAssocID="{8330DD60-1497-4D56-910C-FB086CA31E53}" presName="parentText" presStyleLbl="node1" presStyleIdx="0" presStyleCnt="4">
        <dgm:presLayoutVars>
          <dgm:chMax val="0"/>
          <dgm:bulletEnabled val="1"/>
        </dgm:presLayoutVars>
      </dgm:prSet>
      <dgm:spPr/>
    </dgm:pt>
    <dgm:pt modelId="{E357B871-8246-4ACD-A7B6-F2A7CCAF7FC8}" type="pres">
      <dgm:prSet presAssocID="{9678F29F-6A45-4D99-AF29-2DDE7E72BABA}" presName="spacer" presStyleCnt="0"/>
      <dgm:spPr/>
    </dgm:pt>
    <dgm:pt modelId="{81019F94-DF40-43BA-B62A-3EF7FB6CD30B}" type="pres">
      <dgm:prSet presAssocID="{4DD13208-0615-4919-92C7-1A817AFAFBF8}" presName="parentText" presStyleLbl="node1" presStyleIdx="1" presStyleCnt="4">
        <dgm:presLayoutVars>
          <dgm:chMax val="0"/>
          <dgm:bulletEnabled val="1"/>
        </dgm:presLayoutVars>
      </dgm:prSet>
      <dgm:spPr/>
    </dgm:pt>
    <dgm:pt modelId="{D42E5A56-0832-4C41-B12C-4F2A0DB74987}" type="pres">
      <dgm:prSet presAssocID="{4BC44EFE-941E-4161-B4B0-476A7AE70B46}" presName="spacer" presStyleCnt="0"/>
      <dgm:spPr/>
    </dgm:pt>
    <dgm:pt modelId="{AD8C0E17-F393-4512-88CD-BE4F92188BB3}" type="pres">
      <dgm:prSet presAssocID="{E1C4179A-379E-4DFE-BB97-5878557EB8D4}" presName="parentText" presStyleLbl="node1" presStyleIdx="2" presStyleCnt="4">
        <dgm:presLayoutVars>
          <dgm:chMax val="0"/>
          <dgm:bulletEnabled val="1"/>
        </dgm:presLayoutVars>
      </dgm:prSet>
      <dgm:spPr/>
    </dgm:pt>
    <dgm:pt modelId="{C4CB5A1B-1786-46B9-8185-476586A0AD4F}" type="pres">
      <dgm:prSet presAssocID="{CC19F7A8-D9CD-4900-945F-46DA64634028}" presName="spacer" presStyleCnt="0"/>
      <dgm:spPr/>
    </dgm:pt>
    <dgm:pt modelId="{82D9A8BA-BD27-4355-9772-011D4A34D84E}" type="pres">
      <dgm:prSet presAssocID="{AC0DA9D5-AFAF-4C51-9C9D-80FBC8FB0438}" presName="parentText" presStyleLbl="node1" presStyleIdx="3" presStyleCnt="4">
        <dgm:presLayoutVars>
          <dgm:chMax val="0"/>
          <dgm:bulletEnabled val="1"/>
        </dgm:presLayoutVars>
      </dgm:prSet>
      <dgm:spPr/>
    </dgm:pt>
  </dgm:ptLst>
  <dgm:cxnLst>
    <dgm:cxn modelId="{EACCF20D-C615-4DEC-8A0F-AB4AA19FAE43}" srcId="{3C974D9F-F15D-4777-B9BD-4B6278D8382E}" destId="{8330DD60-1497-4D56-910C-FB086CA31E53}" srcOrd="0" destOrd="0" parTransId="{B71F6BE9-23A3-449D-9EE7-AE6B9A06C2F7}" sibTransId="{9678F29F-6A45-4D99-AF29-2DDE7E72BABA}"/>
    <dgm:cxn modelId="{C18C182C-FEAC-485D-99B4-68D8A9147CD9}" type="presOf" srcId="{8330DD60-1497-4D56-910C-FB086CA31E53}" destId="{9847CF19-9A8B-4AA2-A3CC-1A1AF6801D14}" srcOrd="0" destOrd="0" presId="urn:microsoft.com/office/officeart/2005/8/layout/vList2"/>
    <dgm:cxn modelId="{33F5D537-DF72-4577-81F6-560466CA204C}" srcId="{3C974D9F-F15D-4777-B9BD-4B6278D8382E}" destId="{AC0DA9D5-AFAF-4C51-9C9D-80FBC8FB0438}" srcOrd="3" destOrd="0" parTransId="{303F7EDE-BCA1-4A00-A89A-97BC0B4EB24C}" sibTransId="{829343DE-0407-48BD-ABD2-C29B227FFB6A}"/>
    <dgm:cxn modelId="{C11EA85B-D196-48DC-A853-C7477D8E8AB1}" type="presOf" srcId="{E1C4179A-379E-4DFE-BB97-5878557EB8D4}" destId="{AD8C0E17-F393-4512-88CD-BE4F92188BB3}" srcOrd="0" destOrd="0" presId="urn:microsoft.com/office/officeart/2005/8/layout/vList2"/>
    <dgm:cxn modelId="{CCE02B47-9C50-44F7-8FC0-C23B8F7ACC06}" type="presOf" srcId="{3C974D9F-F15D-4777-B9BD-4B6278D8382E}" destId="{E7B1FBC5-D33D-484F-A3E6-C1C7BE1D0B00}" srcOrd="0" destOrd="0" presId="urn:microsoft.com/office/officeart/2005/8/layout/vList2"/>
    <dgm:cxn modelId="{493BC085-098C-4AB5-9BCE-8F327262D54D}" srcId="{3C974D9F-F15D-4777-B9BD-4B6278D8382E}" destId="{E1C4179A-379E-4DFE-BB97-5878557EB8D4}" srcOrd="2" destOrd="0" parTransId="{920E8259-E0A3-4336-BFDC-85BFB518F9CE}" sibTransId="{CC19F7A8-D9CD-4900-945F-46DA64634028}"/>
    <dgm:cxn modelId="{EA6A919B-9EE3-4A06-B09F-FC8450C6E6F7}" type="presOf" srcId="{4DD13208-0615-4919-92C7-1A817AFAFBF8}" destId="{81019F94-DF40-43BA-B62A-3EF7FB6CD30B}" srcOrd="0" destOrd="0" presId="urn:microsoft.com/office/officeart/2005/8/layout/vList2"/>
    <dgm:cxn modelId="{2B1844B5-8141-414C-8715-700482EA8AA2}" srcId="{3C974D9F-F15D-4777-B9BD-4B6278D8382E}" destId="{4DD13208-0615-4919-92C7-1A817AFAFBF8}" srcOrd="1" destOrd="0" parTransId="{E3F40F97-E573-4A9A-9AE7-73EC56568599}" sibTransId="{4BC44EFE-941E-4161-B4B0-476A7AE70B46}"/>
    <dgm:cxn modelId="{9D067BC9-4071-46EC-8FF8-2F874E401F3E}" type="presOf" srcId="{AC0DA9D5-AFAF-4C51-9C9D-80FBC8FB0438}" destId="{82D9A8BA-BD27-4355-9772-011D4A34D84E}" srcOrd="0" destOrd="0" presId="urn:microsoft.com/office/officeart/2005/8/layout/vList2"/>
    <dgm:cxn modelId="{33F182F2-D65C-4717-9589-4EBE7B4DE11B}" type="presParOf" srcId="{E7B1FBC5-D33D-484F-A3E6-C1C7BE1D0B00}" destId="{9847CF19-9A8B-4AA2-A3CC-1A1AF6801D14}" srcOrd="0" destOrd="0" presId="urn:microsoft.com/office/officeart/2005/8/layout/vList2"/>
    <dgm:cxn modelId="{DEA52708-13E5-4F81-8F00-8BA18B73DF50}" type="presParOf" srcId="{E7B1FBC5-D33D-484F-A3E6-C1C7BE1D0B00}" destId="{E357B871-8246-4ACD-A7B6-F2A7CCAF7FC8}" srcOrd="1" destOrd="0" presId="urn:microsoft.com/office/officeart/2005/8/layout/vList2"/>
    <dgm:cxn modelId="{A4C425F8-3C21-4C19-8575-11A425595351}" type="presParOf" srcId="{E7B1FBC5-D33D-484F-A3E6-C1C7BE1D0B00}" destId="{81019F94-DF40-43BA-B62A-3EF7FB6CD30B}" srcOrd="2" destOrd="0" presId="urn:microsoft.com/office/officeart/2005/8/layout/vList2"/>
    <dgm:cxn modelId="{E8F0C798-C813-4352-95FF-A2BA33F4FC35}" type="presParOf" srcId="{E7B1FBC5-D33D-484F-A3E6-C1C7BE1D0B00}" destId="{D42E5A56-0832-4C41-B12C-4F2A0DB74987}" srcOrd="3" destOrd="0" presId="urn:microsoft.com/office/officeart/2005/8/layout/vList2"/>
    <dgm:cxn modelId="{C988858E-0D53-4A8E-BD29-CAA9683A5C35}" type="presParOf" srcId="{E7B1FBC5-D33D-484F-A3E6-C1C7BE1D0B00}" destId="{AD8C0E17-F393-4512-88CD-BE4F92188BB3}" srcOrd="4" destOrd="0" presId="urn:microsoft.com/office/officeart/2005/8/layout/vList2"/>
    <dgm:cxn modelId="{281A77F9-3351-419F-BD0B-6BAA01C7F912}" type="presParOf" srcId="{E7B1FBC5-D33D-484F-A3E6-C1C7BE1D0B00}" destId="{C4CB5A1B-1786-46B9-8185-476586A0AD4F}" srcOrd="5" destOrd="0" presId="urn:microsoft.com/office/officeart/2005/8/layout/vList2"/>
    <dgm:cxn modelId="{8EFF3A88-EFE9-411D-AC55-0F6290D1D4CB}" type="presParOf" srcId="{E7B1FBC5-D33D-484F-A3E6-C1C7BE1D0B00}" destId="{82D9A8BA-BD27-4355-9772-011D4A34D84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39F79-D0E2-4726-A420-E2DA84AA5A1B}"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684A49DB-F3F5-4CFA-8B0E-C364FB7209CE}">
      <dgm:prSet/>
      <dgm:spPr/>
      <dgm:t>
        <a:bodyPr/>
        <a:lstStyle/>
        <a:p>
          <a:r>
            <a:rPr lang="tr-TR" b="1" dirty="0"/>
            <a:t>Tarihsel Süreçte Sağlık Anlayışları:</a:t>
          </a:r>
          <a:endParaRPr lang="en-US" dirty="0"/>
        </a:p>
      </dgm:t>
    </dgm:pt>
    <dgm:pt modelId="{004EFF18-E41F-4EBA-8728-0D34CD5E5632}" type="parTrans" cxnId="{3F6434E5-5F06-446A-A734-D1F1B89DA42A}">
      <dgm:prSet/>
      <dgm:spPr/>
      <dgm:t>
        <a:bodyPr/>
        <a:lstStyle/>
        <a:p>
          <a:endParaRPr lang="en-US"/>
        </a:p>
      </dgm:t>
    </dgm:pt>
    <dgm:pt modelId="{EAB8DA90-81A8-42ED-9CAC-CEBD75A9C948}" type="sibTrans" cxnId="{3F6434E5-5F06-446A-A734-D1F1B89DA42A}">
      <dgm:prSet/>
      <dgm:spPr/>
      <dgm:t>
        <a:bodyPr/>
        <a:lstStyle/>
        <a:p>
          <a:endParaRPr lang="en-US"/>
        </a:p>
      </dgm:t>
    </dgm:pt>
    <dgm:pt modelId="{170ABFA5-308A-47D3-BCC2-79CE31CA849F}">
      <dgm:prSet/>
      <dgm:spPr/>
      <dgm:t>
        <a:bodyPr/>
        <a:lstStyle/>
        <a:p>
          <a:r>
            <a:rPr lang="tr-TR" b="1" dirty="0"/>
            <a:t>Antik dönem:</a:t>
          </a:r>
          <a:r>
            <a:rPr lang="tr-TR" dirty="0"/>
            <a:t> Sağlık = </a:t>
          </a:r>
          <a:r>
            <a:rPr lang="tr-TR" dirty="0" err="1"/>
            <a:t>hastalıksızlık</a:t>
          </a:r>
          <a:r>
            <a:rPr lang="tr-TR" dirty="0"/>
            <a:t>, tanrısal güçlerle ilişkilendirilmiş.</a:t>
          </a:r>
          <a:endParaRPr lang="en-US" dirty="0"/>
        </a:p>
      </dgm:t>
    </dgm:pt>
    <dgm:pt modelId="{41A505E7-EDE3-4929-9C55-378F9C99A5D1}" type="parTrans" cxnId="{7B608DEA-23A0-4B6C-8131-3F65EE764039}">
      <dgm:prSet/>
      <dgm:spPr/>
      <dgm:t>
        <a:bodyPr/>
        <a:lstStyle/>
        <a:p>
          <a:endParaRPr lang="en-US"/>
        </a:p>
      </dgm:t>
    </dgm:pt>
    <dgm:pt modelId="{D964B479-1992-41BC-9900-4162C2ABBD5C}" type="sibTrans" cxnId="{7B608DEA-23A0-4B6C-8131-3F65EE764039}">
      <dgm:prSet/>
      <dgm:spPr/>
      <dgm:t>
        <a:bodyPr/>
        <a:lstStyle/>
        <a:p>
          <a:endParaRPr lang="en-US"/>
        </a:p>
      </dgm:t>
    </dgm:pt>
    <dgm:pt modelId="{4EB4F591-7E35-4B29-BE26-544194F53E46}">
      <dgm:prSet/>
      <dgm:spPr/>
      <dgm:t>
        <a:bodyPr/>
        <a:lstStyle/>
        <a:p>
          <a:r>
            <a:rPr lang="tr-TR" b="1"/>
            <a:t>Ortaçağ:</a:t>
          </a:r>
          <a:r>
            <a:rPr lang="tr-TR"/>
            <a:t> Dini inançlar ve kader anlayışı ön planda.</a:t>
          </a:r>
          <a:endParaRPr lang="en-US"/>
        </a:p>
      </dgm:t>
    </dgm:pt>
    <dgm:pt modelId="{1DA90F15-554C-4FF1-A3BA-03D44458F473}" type="parTrans" cxnId="{C3AA4E51-4B86-4BBE-B80D-444AD250CB17}">
      <dgm:prSet/>
      <dgm:spPr/>
      <dgm:t>
        <a:bodyPr/>
        <a:lstStyle/>
        <a:p>
          <a:endParaRPr lang="en-US"/>
        </a:p>
      </dgm:t>
    </dgm:pt>
    <dgm:pt modelId="{9425E093-5EBE-4B43-9AE9-54C1ACFAC8A7}" type="sibTrans" cxnId="{C3AA4E51-4B86-4BBE-B80D-444AD250CB17}">
      <dgm:prSet/>
      <dgm:spPr/>
      <dgm:t>
        <a:bodyPr/>
        <a:lstStyle/>
        <a:p>
          <a:endParaRPr lang="en-US"/>
        </a:p>
      </dgm:t>
    </dgm:pt>
    <dgm:pt modelId="{40221DBE-AEAB-4E34-8103-0F158D528519}">
      <dgm:prSet/>
      <dgm:spPr/>
      <dgm:t>
        <a:bodyPr/>
        <a:lstStyle/>
        <a:p>
          <a:r>
            <a:rPr lang="tr-TR" b="1"/>
            <a:t>19. yüzyıl:</a:t>
          </a:r>
          <a:r>
            <a:rPr lang="tr-TR"/>
            <a:t> Biyomedikal model → sağlık, hastalıkların teşhisi ve tedavisi olarak görülüyor.</a:t>
          </a:r>
          <a:endParaRPr lang="en-US"/>
        </a:p>
      </dgm:t>
    </dgm:pt>
    <dgm:pt modelId="{4C11BAB9-01C3-4D38-8D37-2746FCCF476C}" type="parTrans" cxnId="{2BFC310E-72C8-4D70-BF95-E34436F886C5}">
      <dgm:prSet/>
      <dgm:spPr/>
      <dgm:t>
        <a:bodyPr/>
        <a:lstStyle/>
        <a:p>
          <a:endParaRPr lang="en-US"/>
        </a:p>
      </dgm:t>
    </dgm:pt>
    <dgm:pt modelId="{E0113A30-2C85-4B3F-BB97-686FB3F139CB}" type="sibTrans" cxnId="{2BFC310E-72C8-4D70-BF95-E34436F886C5}">
      <dgm:prSet/>
      <dgm:spPr/>
      <dgm:t>
        <a:bodyPr/>
        <a:lstStyle/>
        <a:p>
          <a:endParaRPr lang="en-US"/>
        </a:p>
      </dgm:t>
    </dgm:pt>
    <dgm:pt modelId="{7B1C9007-EBDB-4F63-B87A-C2ACD1794BF7}">
      <dgm:prSet/>
      <dgm:spPr/>
      <dgm:t>
        <a:bodyPr/>
        <a:lstStyle/>
        <a:p>
          <a:r>
            <a:rPr lang="tr-TR" b="1"/>
            <a:t>20. yüzyıl:</a:t>
          </a:r>
          <a:r>
            <a:rPr lang="tr-TR"/>
            <a:t> Sosyal tıp yaklaşımı → çevre, toplum, yaşam koşulları da sağlık üzerinde etkili.</a:t>
          </a:r>
          <a:endParaRPr lang="en-US"/>
        </a:p>
      </dgm:t>
    </dgm:pt>
    <dgm:pt modelId="{BEA9AF7C-C6F0-4DDD-9D94-F9DF7AF80A49}" type="parTrans" cxnId="{8F67CCD1-3F28-48CF-A2F0-B3715B7184F6}">
      <dgm:prSet/>
      <dgm:spPr/>
      <dgm:t>
        <a:bodyPr/>
        <a:lstStyle/>
        <a:p>
          <a:endParaRPr lang="en-US"/>
        </a:p>
      </dgm:t>
    </dgm:pt>
    <dgm:pt modelId="{CBCDC8B2-1B90-44BF-8592-0350BF643ED4}" type="sibTrans" cxnId="{8F67CCD1-3F28-48CF-A2F0-B3715B7184F6}">
      <dgm:prSet/>
      <dgm:spPr/>
      <dgm:t>
        <a:bodyPr/>
        <a:lstStyle/>
        <a:p>
          <a:endParaRPr lang="en-US"/>
        </a:p>
      </dgm:t>
    </dgm:pt>
    <dgm:pt modelId="{8585A254-F38A-47E8-A243-74951D2704EA}">
      <dgm:prSet/>
      <dgm:spPr/>
      <dgm:t>
        <a:bodyPr/>
        <a:lstStyle/>
        <a:p>
          <a:r>
            <a:rPr lang="tr-TR" b="1"/>
            <a:t>21. yüzyıl:</a:t>
          </a:r>
          <a:r>
            <a:rPr lang="tr-TR"/>
            <a:t> Holistik yaklaşım → sağlık, bireysel, sosyal, kültürel ve çevresel faktörlerin bir bütünü.</a:t>
          </a:r>
          <a:endParaRPr lang="en-US"/>
        </a:p>
      </dgm:t>
    </dgm:pt>
    <dgm:pt modelId="{28E4269C-4715-4ACD-AC03-F88C973D6495}" type="parTrans" cxnId="{C0D05959-776C-4D04-B50D-9FC8B2AEA58B}">
      <dgm:prSet/>
      <dgm:spPr/>
      <dgm:t>
        <a:bodyPr/>
        <a:lstStyle/>
        <a:p>
          <a:endParaRPr lang="en-US"/>
        </a:p>
      </dgm:t>
    </dgm:pt>
    <dgm:pt modelId="{7C781613-2142-4539-95EA-A2D3A0DFF7C1}" type="sibTrans" cxnId="{C0D05959-776C-4D04-B50D-9FC8B2AEA58B}">
      <dgm:prSet/>
      <dgm:spPr/>
      <dgm:t>
        <a:bodyPr/>
        <a:lstStyle/>
        <a:p>
          <a:endParaRPr lang="en-US"/>
        </a:p>
      </dgm:t>
    </dgm:pt>
    <dgm:pt modelId="{3B5BC4C2-6F76-4876-B2DD-78380966660F}" type="pres">
      <dgm:prSet presAssocID="{8EA39F79-D0E2-4726-A420-E2DA84AA5A1B}" presName="Name0" presStyleCnt="0">
        <dgm:presLayoutVars>
          <dgm:dir/>
          <dgm:resizeHandles val="exact"/>
        </dgm:presLayoutVars>
      </dgm:prSet>
      <dgm:spPr/>
    </dgm:pt>
    <dgm:pt modelId="{D626603D-0315-4CED-8EEC-2E60EF3526FB}" type="pres">
      <dgm:prSet presAssocID="{684A49DB-F3F5-4CFA-8B0E-C364FB7209CE}" presName="node" presStyleLbl="node1" presStyleIdx="0" presStyleCnt="6">
        <dgm:presLayoutVars>
          <dgm:bulletEnabled val="1"/>
        </dgm:presLayoutVars>
      </dgm:prSet>
      <dgm:spPr/>
    </dgm:pt>
    <dgm:pt modelId="{457192D0-9B8A-48A3-9229-AB1F6FCDADD3}" type="pres">
      <dgm:prSet presAssocID="{EAB8DA90-81A8-42ED-9CAC-CEBD75A9C948}" presName="sibTrans" presStyleLbl="sibTrans1D1" presStyleIdx="0" presStyleCnt="5"/>
      <dgm:spPr/>
    </dgm:pt>
    <dgm:pt modelId="{BA6DE30D-71D8-4CD2-B5ED-095BACC4D226}" type="pres">
      <dgm:prSet presAssocID="{EAB8DA90-81A8-42ED-9CAC-CEBD75A9C948}" presName="connectorText" presStyleLbl="sibTrans1D1" presStyleIdx="0" presStyleCnt="5"/>
      <dgm:spPr/>
    </dgm:pt>
    <dgm:pt modelId="{8030EB34-4528-4892-8D73-70C8752A9C38}" type="pres">
      <dgm:prSet presAssocID="{170ABFA5-308A-47D3-BCC2-79CE31CA849F}" presName="node" presStyleLbl="node1" presStyleIdx="1" presStyleCnt="6">
        <dgm:presLayoutVars>
          <dgm:bulletEnabled val="1"/>
        </dgm:presLayoutVars>
      </dgm:prSet>
      <dgm:spPr/>
    </dgm:pt>
    <dgm:pt modelId="{87A51667-DE38-4860-9083-1DC1418BC0A7}" type="pres">
      <dgm:prSet presAssocID="{D964B479-1992-41BC-9900-4162C2ABBD5C}" presName="sibTrans" presStyleLbl="sibTrans1D1" presStyleIdx="1" presStyleCnt="5"/>
      <dgm:spPr/>
    </dgm:pt>
    <dgm:pt modelId="{DEB450E6-9C3A-4F49-ACFB-C39BFD5EAEB2}" type="pres">
      <dgm:prSet presAssocID="{D964B479-1992-41BC-9900-4162C2ABBD5C}" presName="connectorText" presStyleLbl="sibTrans1D1" presStyleIdx="1" presStyleCnt="5"/>
      <dgm:spPr/>
    </dgm:pt>
    <dgm:pt modelId="{BD21F0D3-96A4-4F99-99F6-8EEFA6C3102A}" type="pres">
      <dgm:prSet presAssocID="{4EB4F591-7E35-4B29-BE26-544194F53E46}" presName="node" presStyleLbl="node1" presStyleIdx="2" presStyleCnt="6">
        <dgm:presLayoutVars>
          <dgm:bulletEnabled val="1"/>
        </dgm:presLayoutVars>
      </dgm:prSet>
      <dgm:spPr/>
    </dgm:pt>
    <dgm:pt modelId="{D52079E7-DB20-4CCD-A361-BB4812F32247}" type="pres">
      <dgm:prSet presAssocID="{9425E093-5EBE-4B43-9AE9-54C1ACFAC8A7}" presName="sibTrans" presStyleLbl="sibTrans1D1" presStyleIdx="2" presStyleCnt="5"/>
      <dgm:spPr/>
    </dgm:pt>
    <dgm:pt modelId="{238D4CB6-8E08-4D7E-949D-0C682A18000C}" type="pres">
      <dgm:prSet presAssocID="{9425E093-5EBE-4B43-9AE9-54C1ACFAC8A7}" presName="connectorText" presStyleLbl="sibTrans1D1" presStyleIdx="2" presStyleCnt="5"/>
      <dgm:spPr/>
    </dgm:pt>
    <dgm:pt modelId="{FD28B87A-243F-481A-9528-6087A2986AF6}" type="pres">
      <dgm:prSet presAssocID="{40221DBE-AEAB-4E34-8103-0F158D528519}" presName="node" presStyleLbl="node1" presStyleIdx="3" presStyleCnt="6">
        <dgm:presLayoutVars>
          <dgm:bulletEnabled val="1"/>
        </dgm:presLayoutVars>
      </dgm:prSet>
      <dgm:spPr/>
    </dgm:pt>
    <dgm:pt modelId="{99012D7D-AA21-42AF-B3D3-E3BDAF2DA0C5}" type="pres">
      <dgm:prSet presAssocID="{E0113A30-2C85-4B3F-BB97-686FB3F139CB}" presName="sibTrans" presStyleLbl="sibTrans1D1" presStyleIdx="3" presStyleCnt="5"/>
      <dgm:spPr/>
    </dgm:pt>
    <dgm:pt modelId="{7E6CD3B0-1ED0-40CD-A287-3BB3BD4B0002}" type="pres">
      <dgm:prSet presAssocID="{E0113A30-2C85-4B3F-BB97-686FB3F139CB}" presName="connectorText" presStyleLbl="sibTrans1D1" presStyleIdx="3" presStyleCnt="5"/>
      <dgm:spPr/>
    </dgm:pt>
    <dgm:pt modelId="{3DF75E56-09FC-4907-8026-5612B4012B83}" type="pres">
      <dgm:prSet presAssocID="{7B1C9007-EBDB-4F63-B87A-C2ACD1794BF7}" presName="node" presStyleLbl="node1" presStyleIdx="4" presStyleCnt="6">
        <dgm:presLayoutVars>
          <dgm:bulletEnabled val="1"/>
        </dgm:presLayoutVars>
      </dgm:prSet>
      <dgm:spPr/>
    </dgm:pt>
    <dgm:pt modelId="{030DE96E-C4C6-40CB-BCC7-207D264AEA74}" type="pres">
      <dgm:prSet presAssocID="{CBCDC8B2-1B90-44BF-8592-0350BF643ED4}" presName="sibTrans" presStyleLbl="sibTrans1D1" presStyleIdx="4" presStyleCnt="5"/>
      <dgm:spPr/>
    </dgm:pt>
    <dgm:pt modelId="{9B5A6F64-5E0B-4114-9B81-E1DE85254505}" type="pres">
      <dgm:prSet presAssocID="{CBCDC8B2-1B90-44BF-8592-0350BF643ED4}" presName="connectorText" presStyleLbl="sibTrans1D1" presStyleIdx="4" presStyleCnt="5"/>
      <dgm:spPr/>
    </dgm:pt>
    <dgm:pt modelId="{3160D314-CDA5-4214-AC7A-2C5898D88D0C}" type="pres">
      <dgm:prSet presAssocID="{8585A254-F38A-47E8-A243-74951D2704EA}" presName="node" presStyleLbl="node1" presStyleIdx="5" presStyleCnt="6">
        <dgm:presLayoutVars>
          <dgm:bulletEnabled val="1"/>
        </dgm:presLayoutVars>
      </dgm:prSet>
      <dgm:spPr/>
    </dgm:pt>
  </dgm:ptLst>
  <dgm:cxnLst>
    <dgm:cxn modelId="{F858C402-F8E3-4023-9F50-565380FDD104}" type="presOf" srcId="{8EA39F79-D0E2-4726-A420-E2DA84AA5A1B}" destId="{3B5BC4C2-6F76-4876-B2DD-78380966660F}" srcOrd="0" destOrd="0" presId="urn:microsoft.com/office/officeart/2016/7/layout/RepeatingBendingProcessNew"/>
    <dgm:cxn modelId="{2BFC310E-72C8-4D70-BF95-E34436F886C5}" srcId="{8EA39F79-D0E2-4726-A420-E2DA84AA5A1B}" destId="{40221DBE-AEAB-4E34-8103-0F158D528519}" srcOrd="3" destOrd="0" parTransId="{4C11BAB9-01C3-4D38-8D37-2746FCCF476C}" sibTransId="{E0113A30-2C85-4B3F-BB97-686FB3F139CB}"/>
    <dgm:cxn modelId="{8D885711-44C8-48AE-ACE0-ECFB669FE724}" type="presOf" srcId="{CBCDC8B2-1B90-44BF-8592-0350BF643ED4}" destId="{030DE96E-C4C6-40CB-BCC7-207D264AEA74}" srcOrd="0" destOrd="0" presId="urn:microsoft.com/office/officeart/2016/7/layout/RepeatingBendingProcessNew"/>
    <dgm:cxn modelId="{E2357121-B34C-4D09-A965-FB27BD0897CC}" type="presOf" srcId="{D964B479-1992-41BC-9900-4162C2ABBD5C}" destId="{DEB450E6-9C3A-4F49-ACFB-C39BFD5EAEB2}" srcOrd="1" destOrd="0" presId="urn:microsoft.com/office/officeart/2016/7/layout/RepeatingBendingProcessNew"/>
    <dgm:cxn modelId="{3F444527-4668-4979-9766-63C670BA4BDD}" type="presOf" srcId="{E0113A30-2C85-4B3F-BB97-686FB3F139CB}" destId="{7E6CD3B0-1ED0-40CD-A287-3BB3BD4B0002}" srcOrd="1" destOrd="0" presId="urn:microsoft.com/office/officeart/2016/7/layout/RepeatingBendingProcessNew"/>
    <dgm:cxn modelId="{94F5AE2A-9DF4-44FB-B131-24D4F45A8545}" type="presOf" srcId="{7B1C9007-EBDB-4F63-B87A-C2ACD1794BF7}" destId="{3DF75E56-09FC-4907-8026-5612B4012B83}" srcOrd="0" destOrd="0" presId="urn:microsoft.com/office/officeart/2016/7/layout/RepeatingBendingProcessNew"/>
    <dgm:cxn modelId="{F91F2735-E818-419D-938F-1E8A55CB14E5}" type="presOf" srcId="{4EB4F591-7E35-4B29-BE26-544194F53E46}" destId="{BD21F0D3-96A4-4F99-99F6-8EEFA6C3102A}" srcOrd="0" destOrd="0" presId="urn:microsoft.com/office/officeart/2016/7/layout/RepeatingBendingProcessNew"/>
    <dgm:cxn modelId="{573E5D70-CB86-4223-BAD3-DCE02D81D8F6}" type="presOf" srcId="{E0113A30-2C85-4B3F-BB97-686FB3F139CB}" destId="{99012D7D-AA21-42AF-B3D3-E3BDAF2DA0C5}" srcOrd="0" destOrd="0" presId="urn:microsoft.com/office/officeart/2016/7/layout/RepeatingBendingProcessNew"/>
    <dgm:cxn modelId="{C3AA4E51-4B86-4BBE-B80D-444AD250CB17}" srcId="{8EA39F79-D0E2-4726-A420-E2DA84AA5A1B}" destId="{4EB4F591-7E35-4B29-BE26-544194F53E46}" srcOrd="2" destOrd="0" parTransId="{1DA90F15-554C-4FF1-A3BA-03D44458F473}" sibTransId="{9425E093-5EBE-4B43-9AE9-54C1ACFAC8A7}"/>
    <dgm:cxn modelId="{D0A25255-DE06-47B2-B70D-BF94446172F7}" type="presOf" srcId="{9425E093-5EBE-4B43-9AE9-54C1ACFAC8A7}" destId="{D52079E7-DB20-4CCD-A361-BB4812F32247}" srcOrd="0" destOrd="0" presId="urn:microsoft.com/office/officeart/2016/7/layout/RepeatingBendingProcessNew"/>
    <dgm:cxn modelId="{05C08B55-0C29-446D-8D5D-5D08FD2576BC}" type="presOf" srcId="{EAB8DA90-81A8-42ED-9CAC-CEBD75A9C948}" destId="{457192D0-9B8A-48A3-9229-AB1F6FCDADD3}" srcOrd="0" destOrd="0" presId="urn:microsoft.com/office/officeart/2016/7/layout/RepeatingBendingProcessNew"/>
    <dgm:cxn modelId="{0F1F0A77-1D5B-4683-BDD0-31AD55CE6D48}" type="presOf" srcId="{CBCDC8B2-1B90-44BF-8592-0350BF643ED4}" destId="{9B5A6F64-5E0B-4114-9B81-E1DE85254505}" srcOrd="1" destOrd="0" presId="urn:microsoft.com/office/officeart/2016/7/layout/RepeatingBendingProcessNew"/>
    <dgm:cxn modelId="{C0D05959-776C-4D04-B50D-9FC8B2AEA58B}" srcId="{8EA39F79-D0E2-4726-A420-E2DA84AA5A1B}" destId="{8585A254-F38A-47E8-A243-74951D2704EA}" srcOrd="5" destOrd="0" parTransId="{28E4269C-4715-4ACD-AC03-F88C973D6495}" sibTransId="{7C781613-2142-4539-95EA-A2D3A0DFF7C1}"/>
    <dgm:cxn modelId="{132997BA-E9A8-4DBA-AC68-8699C168562D}" type="presOf" srcId="{40221DBE-AEAB-4E34-8103-0F158D528519}" destId="{FD28B87A-243F-481A-9528-6087A2986AF6}" srcOrd="0" destOrd="0" presId="urn:microsoft.com/office/officeart/2016/7/layout/RepeatingBendingProcessNew"/>
    <dgm:cxn modelId="{2FCFC9BA-4801-46B1-BD70-2414E7956DAC}" type="presOf" srcId="{8585A254-F38A-47E8-A243-74951D2704EA}" destId="{3160D314-CDA5-4214-AC7A-2C5898D88D0C}" srcOrd="0" destOrd="0" presId="urn:microsoft.com/office/officeart/2016/7/layout/RepeatingBendingProcessNew"/>
    <dgm:cxn modelId="{FD72BDC5-C525-45D6-894E-B150F479BB36}" type="presOf" srcId="{9425E093-5EBE-4B43-9AE9-54C1ACFAC8A7}" destId="{238D4CB6-8E08-4D7E-949D-0C682A18000C}" srcOrd="1" destOrd="0" presId="urn:microsoft.com/office/officeart/2016/7/layout/RepeatingBendingProcessNew"/>
    <dgm:cxn modelId="{8F67CCD1-3F28-48CF-A2F0-B3715B7184F6}" srcId="{8EA39F79-D0E2-4726-A420-E2DA84AA5A1B}" destId="{7B1C9007-EBDB-4F63-B87A-C2ACD1794BF7}" srcOrd="4" destOrd="0" parTransId="{BEA9AF7C-C6F0-4DDD-9D94-F9DF7AF80A49}" sibTransId="{CBCDC8B2-1B90-44BF-8592-0350BF643ED4}"/>
    <dgm:cxn modelId="{FC0A84E1-039C-4AC8-A50E-07CFFAB29761}" type="presOf" srcId="{EAB8DA90-81A8-42ED-9CAC-CEBD75A9C948}" destId="{BA6DE30D-71D8-4CD2-B5ED-095BACC4D226}" srcOrd="1" destOrd="0" presId="urn:microsoft.com/office/officeart/2016/7/layout/RepeatingBendingProcessNew"/>
    <dgm:cxn modelId="{C1EF87E1-8499-4DA9-88D0-A934EB6E2182}" type="presOf" srcId="{684A49DB-F3F5-4CFA-8B0E-C364FB7209CE}" destId="{D626603D-0315-4CED-8EEC-2E60EF3526FB}" srcOrd="0" destOrd="0" presId="urn:microsoft.com/office/officeart/2016/7/layout/RepeatingBendingProcessNew"/>
    <dgm:cxn modelId="{3F6434E5-5F06-446A-A734-D1F1B89DA42A}" srcId="{8EA39F79-D0E2-4726-A420-E2DA84AA5A1B}" destId="{684A49DB-F3F5-4CFA-8B0E-C364FB7209CE}" srcOrd="0" destOrd="0" parTransId="{004EFF18-E41F-4EBA-8728-0D34CD5E5632}" sibTransId="{EAB8DA90-81A8-42ED-9CAC-CEBD75A9C948}"/>
    <dgm:cxn modelId="{7B608DEA-23A0-4B6C-8131-3F65EE764039}" srcId="{8EA39F79-D0E2-4726-A420-E2DA84AA5A1B}" destId="{170ABFA5-308A-47D3-BCC2-79CE31CA849F}" srcOrd="1" destOrd="0" parTransId="{41A505E7-EDE3-4929-9C55-378F9C99A5D1}" sibTransId="{D964B479-1992-41BC-9900-4162C2ABBD5C}"/>
    <dgm:cxn modelId="{E02B6DFD-DC70-4519-B71B-77220D00C55A}" type="presOf" srcId="{170ABFA5-308A-47D3-BCC2-79CE31CA849F}" destId="{8030EB34-4528-4892-8D73-70C8752A9C38}" srcOrd="0" destOrd="0" presId="urn:microsoft.com/office/officeart/2016/7/layout/RepeatingBendingProcessNew"/>
    <dgm:cxn modelId="{04AF38FF-83B3-4278-8B7D-86A1065238E0}" type="presOf" srcId="{D964B479-1992-41BC-9900-4162C2ABBD5C}" destId="{87A51667-DE38-4860-9083-1DC1418BC0A7}" srcOrd="0" destOrd="0" presId="urn:microsoft.com/office/officeart/2016/7/layout/RepeatingBendingProcessNew"/>
    <dgm:cxn modelId="{87DDDC3B-E575-4123-AF99-7FCFF7F1CFFB}" type="presParOf" srcId="{3B5BC4C2-6F76-4876-B2DD-78380966660F}" destId="{D626603D-0315-4CED-8EEC-2E60EF3526FB}" srcOrd="0" destOrd="0" presId="urn:microsoft.com/office/officeart/2016/7/layout/RepeatingBendingProcessNew"/>
    <dgm:cxn modelId="{FCC33F89-3915-45C4-A325-B6BB37A83636}" type="presParOf" srcId="{3B5BC4C2-6F76-4876-B2DD-78380966660F}" destId="{457192D0-9B8A-48A3-9229-AB1F6FCDADD3}" srcOrd="1" destOrd="0" presId="urn:microsoft.com/office/officeart/2016/7/layout/RepeatingBendingProcessNew"/>
    <dgm:cxn modelId="{A1112E74-4344-4AD9-93CF-1D8C4375FE51}" type="presParOf" srcId="{457192D0-9B8A-48A3-9229-AB1F6FCDADD3}" destId="{BA6DE30D-71D8-4CD2-B5ED-095BACC4D226}" srcOrd="0" destOrd="0" presId="urn:microsoft.com/office/officeart/2016/7/layout/RepeatingBendingProcessNew"/>
    <dgm:cxn modelId="{049251F0-C200-412D-B3DD-6C5831515518}" type="presParOf" srcId="{3B5BC4C2-6F76-4876-B2DD-78380966660F}" destId="{8030EB34-4528-4892-8D73-70C8752A9C38}" srcOrd="2" destOrd="0" presId="urn:microsoft.com/office/officeart/2016/7/layout/RepeatingBendingProcessNew"/>
    <dgm:cxn modelId="{15D0DDFD-8319-4A03-BBFA-A9781A7B13F1}" type="presParOf" srcId="{3B5BC4C2-6F76-4876-B2DD-78380966660F}" destId="{87A51667-DE38-4860-9083-1DC1418BC0A7}" srcOrd="3" destOrd="0" presId="urn:microsoft.com/office/officeart/2016/7/layout/RepeatingBendingProcessNew"/>
    <dgm:cxn modelId="{F0C139B5-FC11-4B20-9EDA-9441E92E30D0}" type="presParOf" srcId="{87A51667-DE38-4860-9083-1DC1418BC0A7}" destId="{DEB450E6-9C3A-4F49-ACFB-C39BFD5EAEB2}" srcOrd="0" destOrd="0" presId="urn:microsoft.com/office/officeart/2016/7/layout/RepeatingBendingProcessNew"/>
    <dgm:cxn modelId="{886A54FD-9701-4B81-9FCA-5BA9A5D6FB24}" type="presParOf" srcId="{3B5BC4C2-6F76-4876-B2DD-78380966660F}" destId="{BD21F0D3-96A4-4F99-99F6-8EEFA6C3102A}" srcOrd="4" destOrd="0" presId="urn:microsoft.com/office/officeart/2016/7/layout/RepeatingBendingProcessNew"/>
    <dgm:cxn modelId="{AF405742-5F86-42BE-A198-053EEB5B691D}" type="presParOf" srcId="{3B5BC4C2-6F76-4876-B2DD-78380966660F}" destId="{D52079E7-DB20-4CCD-A361-BB4812F32247}" srcOrd="5" destOrd="0" presId="urn:microsoft.com/office/officeart/2016/7/layout/RepeatingBendingProcessNew"/>
    <dgm:cxn modelId="{5D15F1F2-8106-4312-A97B-568F0EAF2B2A}" type="presParOf" srcId="{D52079E7-DB20-4CCD-A361-BB4812F32247}" destId="{238D4CB6-8E08-4D7E-949D-0C682A18000C}" srcOrd="0" destOrd="0" presId="urn:microsoft.com/office/officeart/2016/7/layout/RepeatingBendingProcessNew"/>
    <dgm:cxn modelId="{764E842A-226C-4D6C-91C2-9B92EB05C5DF}" type="presParOf" srcId="{3B5BC4C2-6F76-4876-B2DD-78380966660F}" destId="{FD28B87A-243F-481A-9528-6087A2986AF6}" srcOrd="6" destOrd="0" presId="urn:microsoft.com/office/officeart/2016/7/layout/RepeatingBendingProcessNew"/>
    <dgm:cxn modelId="{74D0E9B9-AD01-4075-B3FD-E9AB31B5A90B}" type="presParOf" srcId="{3B5BC4C2-6F76-4876-B2DD-78380966660F}" destId="{99012D7D-AA21-42AF-B3D3-E3BDAF2DA0C5}" srcOrd="7" destOrd="0" presId="urn:microsoft.com/office/officeart/2016/7/layout/RepeatingBendingProcessNew"/>
    <dgm:cxn modelId="{31C6620C-9667-4CA3-9A4E-3D87D44F267A}" type="presParOf" srcId="{99012D7D-AA21-42AF-B3D3-E3BDAF2DA0C5}" destId="{7E6CD3B0-1ED0-40CD-A287-3BB3BD4B0002}" srcOrd="0" destOrd="0" presId="urn:microsoft.com/office/officeart/2016/7/layout/RepeatingBendingProcessNew"/>
    <dgm:cxn modelId="{2E67508E-5D6D-477A-A124-63F1E9EA1499}" type="presParOf" srcId="{3B5BC4C2-6F76-4876-B2DD-78380966660F}" destId="{3DF75E56-09FC-4907-8026-5612B4012B83}" srcOrd="8" destOrd="0" presId="urn:microsoft.com/office/officeart/2016/7/layout/RepeatingBendingProcessNew"/>
    <dgm:cxn modelId="{9E01871E-1117-4128-B3E3-7FACB52AB159}" type="presParOf" srcId="{3B5BC4C2-6F76-4876-B2DD-78380966660F}" destId="{030DE96E-C4C6-40CB-BCC7-207D264AEA74}" srcOrd="9" destOrd="0" presId="urn:microsoft.com/office/officeart/2016/7/layout/RepeatingBendingProcessNew"/>
    <dgm:cxn modelId="{7CAAE8B3-E87C-49D5-8C38-185FD7684D78}" type="presParOf" srcId="{030DE96E-C4C6-40CB-BCC7-207D264AEA74}" destId="{9B5A6F64-5E0B-4114-9B81-E1DE85254505}" srcOrd="0" destOrd="0" presId="urn:microsoft.com/office/officeart/2016/7/layout/RepeatingBendingProcessNew"/>
    <dgm:cxn modelId="{02564249-7329-4090-A27C-4B95C9D38ED2}" type="presParOf" srcId="{3B5BC4C2-6F76-4876-B2DD-78380966660F}" destId="{3160D314-CDA5-4214-AC7A-2C5898D88D0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E93B3-6BEB-4C3B-A950-224C7EB4D82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8B4A515-2162-453D-8679-F8137729256A}">
      <dgm:prSet/>
      <dgm:spPr/>
      <dgm:t>
        <a:bodyPr/>
        <a:lstStyle/>
        <a:p>
          <a:r>
            <a:rPr lang="tr-TR" b="1"/>
            <a:t>Sağlığın Boyutları</a:t>
          </a:r>
          <a:endParaRPr lang="en-US"/>
        </a:p>
      </dgm:t>
    </dgm:pt>
    <dgm:pt modelId="{EDC9039B-D06C-4480-BBF4-300B3BAF7123}" type="parTrans" cxnId="{AD16B9A6-DA0A-49A5-8C88-7DFE75F57E89}">
      <dgm:prSet/>
      <dgm:spPr/>
      <dgm:t>
        <a:bodyPr/>
        <a:lstStyle/>
        <a:p>
          <a:endParaRPr lang="en-US"/>
        </a:p>
      </dgm:t>
    </dgm:pt>
    <dgm:pt modelId="{8AF279B9-41D1-41DA-BF90-4ADD2B624D33}" type="sibTrans" cxnId="{AD16B9A6-DA0A-49A5-8C88-7DFE75F57E89}">
      <dgm:prSet/>
      <dgm:spPr/>
      <dgm:t>
        <a:bodyPr/>
        <a:lstStyle/>
        <a:p>
          <a:endParaRPr lang="en-US"/>
        </a:p>
      </dgm:t>
    </dgm:pt>
    <dgm:pt modelId="{35E65741-CA22-4DAC-8CC2-33AA1DF0162F}">
      <dgm:prSet/>
      <dgm:spPr/>
      <dgm:t>
        <a:bodyPr/>
        <a:lstStyle/>
        <a:p>
          <a:r>
            <a:rPr lang="tr-TR" b="1" dirty="0"/>
            <a:t>Fiziksel sağlık:</a:t>
          </a:r>
          <a:r>
            <a:rPr lang="tr-TR" dirty="0"/>
            <a:t> Vücudun işlevlerini yerine getirebilmesi, organların normal çalışması.</a:t>
          </a:r>
          <a:br>
            <a:rPr lang="tr-TR" dirty="0"/>
          </a:br>
          <a:r>
            <a:rPr lang="tr-TR" dirty="0"/>
            <a:t>→ </a:t>
          </a:r>
          <a:r>
            <a:rPr lang="tr-TR" dirty="0" err="1"/>
            <a:t>Örn</a:t>
          </a:r>
          <a:r>
            <a:rPr lang="tr-TR" dirty="0"/>
            <a:t>: Yeterli beslenme, düzenli egzersiz, hastalık olmaması.</a:t>
          </a:r>
          <a:endParaRPr lang="en-US" dirty="0"/>
        </a:p>
      </dgm:t>
    </dgm:pt>
    <dgm:pt modelId="{5DA17B09-BB66-44CA-9507-5994A2320F9F}" type="parTrans" cxnId="{5D1BD1A2-F965-4D1E-9B39-43C7208E2011}">
      <dgm:prSet/>
      <dgm:spPr/>
      <dgm:t>
        <a:bodyPr/>
        <a:lstStyle/>
        <a:p>
          <a:endParaRPr lang="en-US"/>
        </a:p>
      </dgm:t>
    </dgm:pt>
    <dgm:pt modelId="{96B987E4-6D5F-4E55-B7DA-2DA3F11F4B9B}" type="sibTrans" cxnId="{5D1BD1A2-F965-4D1E-9B39-43C7208E2011}">
      <dgm:prSet/>
      <dgm:spPr/>
      <dgm:t>
        <a:bodyPr/>
        <a:lstStyle/>
        <a:p>
          <a:endParaRPr lang="en-US"/>
        </a:p>
      </dgm:t>
    </dgm:pt>
    <dgm:pt modelId="{EB07C9DF-9711-4DD4-9A81-DFB092A2DD70}">
      <dgm:prSet/>
      <dgm:spPr/>
      <dgm:t>
        <a:bodyPr/>
        <a:lstStyle/>
        <a:p>
          <a:r>
            <a:rPr lang="tr-TR" b="1"/>
            <a:t>Ruhsal (psikolojik) sağlık:</a:t>
          </a:r>
          <a:r>
            <a:rPr lang="tr-TR"/>
            <a:t> Bireyin duygusal dengesi, stresle başa çıkabilme, zihinsel iyilik hali.</a:t>
          </a:r>
          <a:br>
            <a:rPr lang="tr-TR"/>
          </a:br>
          <a:r>
            <a:rPr lang="tr-TR"/>
            <a:t>→ Örn: Depresyonun olmaması, özsaygı, mutluluk.</a:t>
          </a:r>
          <a:endParaRPr lang="en-US"/>
        </a:p>
      </dgm:t>
    </dgm:pt>
    <dgm:pt modelId="{4FC11BA4-5299-4D2D-B3ED-3A7B553CAF6C}" type="parTrans" cxnId="{810DE8D1-1434-4856-9CDE-152ED02C36A9}">
      <dgm:prSet/>
      <dgm:spPr/>
      <dgm:t>
        <a:bodyPr/>
        <a:lstStyle/>
        <a:p>
          <a:endParaRPr lang="en-US"/>
        </a:p>
      </dgm:t>
    </dgm:pt>
    <dgm:pt modelId="{84529F86-7F53-4F17-ABCB-A4FCB1AE9F77}" type="sibTrans" cxnId="{810DE8D1-1434-4856-9CDE-152ED02C36A9}">
      <dgm:prSet/>
      <dgm:spPr/>
      <dgm:t>
        <a:bodyPr/>
        <a:lstStyle/>
        <a:p>
          <a:endParaRPr lang="en-US"/>
        </a:p>
      </dgm:t>
    </dgm:pt>
    <dgm:pt modelId="{00C609D7-8E8E-4D04-92C4-A60180F8A20B}">
      <dgm:prSet/>
      <dgm:spPr/>
      <dgm:t>
        <a:bodyPr/>
        <a:lstStyle/>
        <a:p>
          <a:r>
            <a:rPr lang="tr-TR" b="1" dirty="0"/>
            <a:t>Sosyal sağlık:</a:t>
          </a:r>
          <a:r>
            <a:rPr lang="tr-TR" dirty="0"/>
            <a:t> Bireyin toplum içinde sağlıklı ilişkiler kurabilmesi, sosyal rollerini yerine getirebilmesi.</a:t>
          </a:r>
          <a:br>
            <a:rPr lang="tr-TR" dirty="0"/>
          </a:br>
          <a:r>
            <a:rPr lang="tr-TR" dirty="0"/>
            <a:t>→ </a:t>
          </a:r>
          <a:r>
            <a:rPr lang="tr-TR" dirty="0" err="1"/>
            <a:t>Örn</a:t>
          </a:r>
          <a:r>
            <a:rPr lang="tr-TR" dirty="0"/>
            <a:t>: Arkadaşlık ilişkileri, toplumsal katılım, destekleyici çevre.</a:t>
          </a:r>
          <a:endParaRPr lang="en-US" dirty="0"/>
        </a:p>
      </dgm:t>
    </dgm:pt>
    <dgm:pt modelId="{2A5B6F51-9477-4096-A514-C647321F715C}" type="parTrans" cxnId="{2BC94035-5E0F-485D-A61C-1D9456932069}">
      <dgm:prSet/>
      <dgm:spPr/>
      <dgm:t>
        <a:bodyPr/>
        <a:lstStyle/>
        <a:p>
          <a:endParaRPr lang="en-US"/>
        </a:p>
      </dgm:t>
    </dgm:pt>
    <dgm:pt modelId="{E0FF2533-5405-4975-A7D2-2F7574AE0E59}" type="sibTrans" cxnId="{2BC94035-5E0F-485D-A61C-1D9456932069}">
      <dgm:prSet/>
      <dgm:spPr/>
      <dgm:t>
        <a:bodyPr/>
        <a:lstStyle/>
        <a:p>
          <a:endParaRPr lang="en-US"/>
        </a:p>
      </dgm:t>
    </dgm:pt>
    <dgm:pt modelId="{84FB6A5A-A4E9-4C29-AF5A-82C060EAC948}">
      <dgm:prSet/>
      <dgm:spPr/>
      <dgm:t>
        <a:bodyPr/>
        <a:lstStyle/>
        <a:p>
          <a:r>
            <a:rPr lang="tr-TR" b="1" dirty="0"/>
            <a:t>Çevresel sağlık:</a:t>
          </a:r>
          <a:r>
            <a:rPr lang="tr-TR" dirty="0"/>
            <a:t> Bireyin yaşadığı fiziksel ve sosyal çevrenin sağlığı desteklemesi.</a:t>
          </a:r>
          <a:br>
            <a:rPr lang="tr-TR" dirty="0"/>
          </a:br>
          <a:r>
            <a:rPr lang="tr-TR" dirty="0"/>
            <a:t>→ </a:t>
          </a:r>
          <a:r>
            <a:rPr lang="tr-TR" dirty="0" err="1"/>
            <a:t>Örn</a:t>
          </a:r>
          <a:r>
            <a:rPr lang="tr-TR" dirty="0"/>
            <a:t>: Temiz suya erişim, güvenli barınma, hava kalitesi.</a:t>
          </a:r>
          <a:endParaRPr lang="en-US" dirty="0"/>
        </a:p>
      </dgm:t>
    </dgm:pt>
    <dgm:pt modelId="{959C76ED-5461-4991-A0DB-015896838C18}" type="parTrans" cxnId="{7A9D4029-F2CF-438A-8026-7452C13BE905}">
      <dgm:prSet/>
      <dgm:spPr/>
      <dgm:t>
        <a:bodyPr/>
        <a:lstStyle/>
        <a:p>
          <a:endParaRPr lang="en-US"/>
        </a:p>
      </dgm:t>
    </dgm:pt>
    <dgm:pt modelId="{C0AB99B3-D523-4DBD-910E-E4064DDDC5B1}" type="sibTrans" cxnId="{7A9D4029-F2CF-438A-8026-7452C13BE905}">
      <dgm:prSet/>
      <dgm:spPr/>
      <dgm:t>
        <a:bodyPr/>
        <a:lstStyle/>
        <a:p>
          <a:endParaRPr lang="en-US"/>
        </a:p>
      </dgm:t>
    </dgm:pt>
    <dgm:pt modelId="{4A36F13E-9C4B-4A52-961D-9CDE3BE6FC33}" type="pres">
      <dgm:prSet presAssocID="{D2BE93B3-6BEB-4C3B-A950-224C7EB4D82F}" presName="diagram" presStyleCnt="0">
        <dgm:presLayoutVars>
          <dgm:dir/>
          <dgm:resizeHandles val="exact"/>
        </dgm:presLayoutVars>
      </dgm:prSet>
      <dgm:spPr/>
    </dgm:pt>
    <dgm:pt modelId="{8461E0AA-CA33-452A-9B04-2B2E35C93789}" type="pres">
      <dgm:prSet presAssocID="{D8B4A515-2162-453D-8679-F8137729256A}" presName="arrow" presStyleLbl="node1" presStyleIdx="0" presStyleCnt="5" custScaleY="86721">
        <dgm:presLayoutVars>
          <dgm:bulletEnabled val="1"/>
        </dgm:presLayoutVars>
      </dgm:prSet>
      <dgm:spPr/>
    </dgm:pt>
    <dgm:pt modelId="{4F416BC8-71ED-4364-A793-985F5CB42ADA}" type="pres">
      <dgm:prSet presAssocID="{35E65741-CA22-4DAC-8CC2-33AA1DF0162F}" presName="arrow" presStyleLbl="node1" presStyleIdx="1" presStyleCnt="5" custScaleY="179653" custRadScaleRad="135452" custRadScaleInc="-6027">
        <dgm:presLayoutVars>
          <dgm:bulletEnabled val="1"/>
        </dgm:presLayoutVars>
      </dgm:prSet>
      <dgm:spPr/>
    </dgm:pt>
    <dgm:pt modelId="{2BE9EA3F-7BC9-4B83-BFE6-3F9DE2836951}" type="pres">
      <dgm:prSet presAssocID="{EB07C9DF-9711-4DD4-9A81-DFB092A2DD70}" presName="arrow" presStyleLbl="node1" presStyleIdx="2" presStyleCnt="5" custScaleY="146618" custRadScaleRad="109323" custRadScaleInc="-4356">
        <dgm:presLayoutVars>
          <dgm:bulletEnabled val="1"/>
        </dgm:presLayoutVars>
      </dgm:prSet>
      <dgm:spPr/>
    </dgm:pt>
    <dgm:pt modelId="{45A1E3BC-4C21-4A08-BA63-980BF37BAD6C}" type="pres">
      <dgm:prSet presAssocID="{00C609D7-8E8E-4D04-92C4-A60180F8A20B}" presName="arrow" presStyleLbl="node1" presStyleIdx="3" presStyleCnt="5" custScaleY="139317" custRadScaleRad="101871" custRadScaleInc="3217">
        <dgm:presLayoutVars>
          <dgm:bulletEnabled val="1"/>
        </dgm:presLayoutVars>
      </dgm:prSet>
      <dgm:spPr/>
    </dgm:pt>
    <dgm:pt modelId="{46495AFB-09DA-4AC3-97CF-89FB72885575}" type="pres">
      <dgm:prSet presAssocID="{84FB6A5A-A4E9-4C29-AF5A-82C060EAC948}" presName="arrow" presStyleLbl="node1" presStyleIdx="4" presStyleCnt="5" custScaleY="166732" custRadScaleRad="130014" custRadScaleInc="7307">
        <dgm:presLayoutVars>
          <dgm:bulletEnabled val="1"/>
        </dgm:presLayoutVars>
      </dgm:prSet>
      <dgm:spPr/>
    </dgm:pt>
  </dgm:ptLst>
  <dgm:cxnLst>
    <dgm:cxn modelId="{FB64270A-FB80-4E75-B040-58879E0FB212}" type="presOf" srcId="{35E65741-CA22-4DAC-8CC2-33AA1DF0162F}" destId="{4F416BC8-71ED-4364-A793-985F5CB42ADA}" srcOrd="0" destOrd="0" presId="urn:microsoft.com/office/officeart/2005/8/layout/arrow5"/>
    <dgm:cxn modelId="{7A9D4029-F2CF-438A-8026-7452C13BE905}" srcId="{D2BE93B3-6BEB-4C3B-A950-224C7EB4D82F}" destId="{84FB6A5A-A4E9-4C29-AF5A-82C060EAC948}" srcOrd="4" destOrd="0" parTransId="{959C76ED-5461-4991-A0DB-015896838C18}" sibTransId="{C0AB99B3-D523-4DBD-910E-E4064DDDC5B1}"/>
    <dgm:cxn modelId="{2BC94035-5E0F-485D-A61C-1D9456932069}" srcId="{D2BE93B3-6BEB-4C3B-A950-224C7EB4D82F}" destId="{00C609D7-8E8E-4D04-92C4-A60180F8A20B}" srcOrd="3" destOrd="0" parTransId="{2A5B6F51-9477-4096-A514-C647321F715C}" sibTransId="{E0FF2533-5405-4975-A7D2-2F7574AE0E59}"/>
    <dgm:cxn modelId="{D490D338-BD70-4A1B-9F04-3B036C95AEEC}" type="presOf" srcId="{D8B4A515-2162-453D-8679-F8137729256A}" destId="{8461E0AA-CA33-452A-9B04-2B2E35C93789}" srcOrd="0" destOrd="0" presId="urn:microsoft.com/office/officeart/2005/8/layout/arrow5"/>
    <dgm:cxn modelId="{D02E5949-F2EF-40D4-8B55-A62AD984CDDE}" type="presOf" srcId="{D2BE93B3-6BEB-4C3B-A950-224C7EB4D82F}" destId="{4A36F13E-9C4B-4A52-961D-9CDE3BE6FC33}" srcOrd="0" destOrd="0" presId="urn:microsoft.com/office/officeart/2005/8/layout/arrow5"/>
    <dgm:cxn modelId="{83B3FD6B-7BBE-4A81-B1E2-94F6045E7E00}" type="presOf" srcId="{EB07C9DF-9711-4DD4-9A81-DFB092A2DD70}" destId="{2BE9EA3F-7BC9-4B83-BFE6-3F9DE2836951}" srcOrd="0" destOrd="0" presId="urn:microsoft.com/office/officeart/2005/8/layout/arrow5"/>
    <dgm:cxn modelId="{CFFC9181-8600-4BA3-B4B2-305682761E2D}" type="presOf" srcId="{84FB6A5A-A4E9-4C29-AF5A-82C060EAC948}" destId="{46495AFB-09DA-4AC3-97CF-89FB72885575}" srcOrd="0" destOrd="0" presId="urn:microsoft.com/office/officeart/2005/8/layout/arrow5"/>
    <dgm:cxn modelId="{5D1BD1A2-F965-4D1E-9B39-43C7208E2011}" srcId="{D2BE93B3-6BEB-4C3B-A950-224C7EB4D82F}" destId="{35E65741-CA22-4DAC-8CC2-33AA1DF0162F}" srcOrd="1" destOrd="0" parTransId="{5DA17B09-BB66-44CA-9507-5994A2320F9F}" sibTransId="{96B987E4-6D5F-4E55-B7DA-2DA3F11F4B9B}"/>
    <dgm:cxn modelId="{AD16B9A6-DA0A-49A5-8C88-7DFE75F57E89}" srcId="{D2BE93B3-6BEB-4C3B-A950-224C7EB4D82F}" destId="{D8B4A515-2162-453D-8679-F8137729256A}" srcOrd="0" destOrd="0" parTransId="{EDC9039B-D06C-4480-BBF4-300B3BAF7123}" sibTransId="{8AF279B9-41D1-41DA-BF90-4ADD2B624D33}"/>
    <dgm:cxn modelId="{810DE8D1-1434-4856-9CDE-152ED02C36A9}" srcId="{D2BE93B3-6BEB-4C3B-A950-224C7EB4D82F}" destId="{EB07C9DF-9711-4DD4-9A81-DFB092A2DD70}" srcOrd="2" destOrd="0" parTransId="{4FC11BA4-5299-4D2D-B3ED-3A7B553CAF6C}" sibTransId="{84529F86-7F53-4F17-ABCB-A4FCB1AE9F77}"/>
    <dgm:cxn modelId="{860A6EF5-D630-406E-924D-C0FC43D1ECD1}" type="presOf" srcId="{00C609D7-8E8E-4D04-92C4-A60180F8A20B}" destId="{45A1E3BC-4C21-4A08-BA63-980BF37BAD6C}" srcOrd="0" destOrd="0" presId="urn:microsoft.com/office/officeart/2005/8/layout/arrow5"/>
    <dgm:cxn modelId="{EAB83316-9DE1-4E4A-A8E2-5B7B501F2D2A}" type="presParOf" srcId="{4A36F13E-9C4B-4A52-961D-9CDE3BE6FC33}" destId="{8461E0AA-CA33-452A-9B04-2B2E35C93789}" srcOrd="0" destOrd="0" presId="urn:microsoft.com/office/officeart/2005/8/layout/arrow5"/>
    <dgm:cxn modelId="{72D941C5-9FA1-444A-9738-7869F9FDD10A}" type="presParOf" srcId="{4A36F13E-9C4B-4A52-961D-9CDE3BE6FC33}" destId="{4F416BC8-71ED-4364-A793-985F5CB42ADA}" srcOrd="1" destOrd="0" presId="urn:microsoft.com/office/officeart/2005/8/layout/arrow5"/>
    <dgm:cxn modelId="{A6FC2775-42A5-404E-A6AC-D5AF4634E9C2}" type="presParOf" srcId="{4A36F13E-9C4B-4A52-961D-9CDE3BE6FC33}" destId="{2BE9EA3F-7BC9-4B83-BFE6-3F9DE2836951}" srcOrd="2" destOrd="0" presId="urn:microsoft.com/office/officeart/2005/8/layout/arrow5"/>
    <dgm:cxn modelId="{207D4151-2D40-4BB7-A942-3A526025F2E0}" type="presParOf" srcId="{4A36F13E-9C4B-4A52-961D-9CDE3BE6FC33}" destId="{45A1E3BC-4C21-4A08-BA63-980BF37BAD6C}" srcOrd="3" destOrd="0" presId="urn:microsoft.com/office/officeart/2005/8/layout/arrow5"/>
    <dgm:cxn modelId="{1F34C073-2090-4578-B156-9C176A96A568}" type="presParOf" srcId="{4A36F13E-9C4B-4A52-961D-9CDE3BE6FC33}" destId="{46495AFB-09DA-4AC3-97CF-89FB72885575}"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591963-B368-441C-8087-60F776A025F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611D7F-BB39-410D-959B-7E02FFEBC342}">
      <dgm:prSet/>
      <dgm:spPr/>
      <dgm:t>
        <a:bodyPr/>
        <a:lstStyle/>
        <a:p>
          <a:pPr>
            <a:defRPr cap="all"/>
          </a:pPr>
          <a:r>
            <a:rPr lang="tr-TR" b="1"/>
            <a:t>Sağlığın Belirleyicileri (Sağlığın Sosyal Belirleyicileri)</a:t>
          </a:r>
          <a:endParaRPr lang="en-US"/>
        </a:p>
      </dgm:t>
    </dgm:pt>
    <dgm:pt modelId="{614829B5-5123-49B3-B610-DB92FB0D9973}" type="parTrans" cxnId="{34C89C70-47D3-4E09-A17D-FFB3AC3E8A23}">
      <dgm:prSet/>
      <dgm:spPr/>
      <dgm:t>
        <a:bodyPr/>
        <a:lstStyle/>
        <a:p>
          <a:endParaRPr lang="en-US"/>
        </a:p>
      </dgm:t>
    </dgm:pt>
    <dgm:pt modelId="{FEC3ACA5-FBFB-4FFA-AE89-552A2CD12E60}" type="sibTrans" cxnId="{34C89C70-47D3-4E09-A17D-FFB3AC3E8A23}">
      <dgm:prSet/>
      <dgm:spPr/>
      <dgm:t>
        <a:bodyPr/>
        <a:lstStyle/>
        <a:p>
          <a:endParaRPr lang="en-US"/>
        </a:p>
      </dgm:t>
    </dgm:pt>
    <dgm:pt modelId="{64A7E36E-9660-419F-9343-A28E09FCA6CD}">
      <dgm:prSet/>
      <dgm:spPr/>
      <dgm:t>
        <a:bodyPr/>
        <a:lstStyle/>
        <a:p>
          <a:pPr>
            <a:defRPr cap="all"/>
          </a:pPr>
          <a:r>
            <a:rPr lang="tr-TR" b="1"/>
            <a:t>Gelir ve sosyal durum:</a:t>
          </a:r>
          <a:r>
            <a:rPr lang="tr-TR"/>
            <a:t> Yoksulluk → kötü beslenme, barınma ve sağlık hizmetine erişim zorluğu.</a:t>
          </a:r>
          <a:endParaRPr lang="en-US"/>
        </a:p>
      </dgm:t>
    </dgm:pt>
    <dgm:pt modelId="{7A6D2713-2B7A-4AE4-A980-EE6917A31A48}" type="parTrans" cxnId="{CB11E547-985A-4446-A82F-6CB05E6E4368}">
      <dgm:prSet/>
      <dgm:spPr/>
      <dgm:t>
        <a:bodyPr/>
        <a:lstStyle/>
        <a:p>
          <a:endParaRPr lang="en-US"/>
        </a:p>
      </dgm:t>
    </dgm:pt>
    <dgm:pt modelId="{BD9C76D3-572F-4175-9E96-9551690EC30D}" type="sibTrans" cxnId="{CB11E547-985A-4446-A82F-6CB05E6E4368}">
      <dgm:prSet/>
      <dgm:spPr/>
      <dgm:t>
        <a:bodyPr/>
        <a:lstStyle/>
        <a:p>
          <a:endParaRPr lang="en-US"/>
        </a:p>
      </dgm:t>
    </dgm:pt>
    <dgm:pt modelId="{E380004C-BAE1-4650-8A86-13DF9DFD4C5A}">
      <dgm:prSet/>
      <dgm:spPr/>
      <dgm:t>
        <a:bodyPr/>
        <a:lstStyle/>
        <a:p>
          <a:pPr>
            <a:defRPr cap="all"/>
          </a:pPr>
          <a:r>
            <a:rPr lang="tr-TR" b="1"/>
            <a:t>Eğitim:</a:t>
          </a:r>
          <a:r>
            <a:rPr lang="tr-TR"/>
            <a:t> Daha yüksek eğitim → daha iyi sağlık bilgisi, daha sağlıklı yaşam tarzı.</a:t>
          </a:r>
          <a:endParaRPr lang="en-US"/>
        </a:p>
      </dgm:t>
    </dgm:pt>
    <dgm:pt modelId="{37491CD9-1DBA-42CB-BD10-4F09E3E7B9CA}" type="parTrans" cxnId="{3497DAC8-1723-4F33-B8AB-C3E7400877CE}">
      <dgm:prSet/>
      <dgm:spPr/>
      <dgm:t>
        <a:bodyPr/>
        <a:lstStyle/>
        <a:p>
          <a:endParaRPr lang="en-US"/>
        </a:p>
      </dgm:t>
    </dgm:pt>
    <dgm:pt modelId="{4EDD98E4-A3AC-4318-A572-3B6570C55860}" type="sibTrans" cxnId="{3497DAC8-1723-4F33-B8AB-C3E7400877CE}">
      <dgm:prSet/>
      <dgm:spPr/>
      <dgm:t>
        <a:bodyPr/>
        <a:lstStyle/>
        <a:p>
          <a:endParaRPr lang="en-US"/>
        </a:p>
      </dgm:t>
    </dgm:pt>
    <dgm:pt modelId="{87046008-9412-4ACC-94E8-2A3CB39144F4}">
      <dgm:prSet/>
      <dgm:spPr/>
      <dgm:t>
        <a:bodyPr/>
        <a:lstStyle/>
        <a:p>
          <a:pPr>
            <a:defRPr cap="all"/>
          </a:pPr>
          <a:r>
            <a:rPr lang="tr-TR" b="1"/>
            <a:t>Yaşam tarzı:</a:t>
          </a:r>
          <a:r>
            <a:rPr lang="tr-TR"/>
            <a:t> Beslenme, fiziksel aktivite, sigara-alkol kullanımı.</a:t>
          </a:r>
          <a:endParaRPr lang="en-US"/>
        </a:p>
      </dgm:t>
    </dgm:pt>
    <dgm:pt modelId="{BFC4E04D-397A-4AB7-9C86-4DC78F7A191C}" type="parTrans" cxnId="{66EFD58B-48FF-4761-BD76-8E0F134E689D}">
      <dgm:prSet/>
      <dgm:spPr/>
      <dgm:t>
        <a:bodyPr/>
        <a:lstStyle/>
        <a:p>
          <a:endParaRPr lang="en-US"/>
        </a:p>
      </dgm:t>
    </dgm:pt>
    <dgm:pt modelId="{92E2DF31-ECF4-4BFE-939C-67F687B8EF6D}" type="sibTrans" cxnId="{66EFD58B-48FF-4761-BD76-8E0F134E689D}">
      <dgm:prSet/>
      <dgm:spPr/>
      <dgm:t>
        <a:bodyPr/>
        <a:lstStyle/>
        <a:p>
          <a:endParaRPr lang="en-US"/>
        </a:p>
      </dgm:t>
    </dgm:pt>
    <dgm:pt modelId="{1005A462-B1AD-4841-952A-D73B76369413}">
      <dgm:prSet/>
      <dgm:spPr/>
      <dgm:t>
        <a:bodyPr/>
        <a:lstStyle/>
        <a:p>
          <a:pPr>
            <a:defRPr cap="all"/>
          </a:pPr>
          <a:r>
            <a:rPr lang="tr-TR" b="1"/>
            <a:t>Sağlık hizmetlerine erişim:</a:t>
          </a:r>
          <a:r>
            <a:rPr lang="tr-TR"/>
            <a:t> Aile hekimliği, hastane, ilaç erişimi.</a:t>
          </a:r>
          <a:endParaRPr lang="en-US"/>
        </a:p>
      </dgm:t>
    </dgm:pt>
    <dgm:pt modelId="{495FEDB5-93F6-4929-959E-6BD297417040}" type="parTrans" cxnId="{13C4F826-BB7F-45DB-9333-6B5519C0A7F0}">
      <dgm:prSet/>
      <dgm:spPr/>
      <dgm:t>
        <a:bodyPr/>
        <a:lstStyle/>
        <a:p>
          <a:endParaRPr lang="en-US"/>
        </a:p>
      </dgm:t>
    </dgm:pt>
    <dgm:pt modelId="{DBD45038-DEF3-4C9D-AC83-52C71C5808B2}" type="sibTrans" cxnId="{13C4F826-BB7F-45DB-9333-6B5519C0A7F0}">
      <dgm:prSet/>
      <dgm:spPr/>
      <dgm:t>
        <a:bodyPr/>
        <a:lstStyle/>
        <a:p>
          <a:endParaRPr lang="en-US"/>
        </a:p>
      </dgm:t>
    </dgm:pt>
    <dgm:pt modelId="{34D473F7-9A54-4921-BC87-DDEC798B3317}">
      <dgm:prSet/>
      <dgm:spPr/>
      <dgm:t>
        <a:bodyPr/>
        <a:lstStyle/>
        <a:p>
          <a:pPr>
            <a:defRPr cap="all"/>
          </a:pPr>
          <a:r>
            <a:rPr lang="tr-TR" b="1"/>
            <a:t>Çevresel faktörler:</a:t>
          </a:r>
          <a:r>
            <a:rPr lang="tr-TR"/>
            <a:t> Su, hava, barınma koşulları, iş sağlığı.</a:t>
          </a:r>
          <a:endParaRPr lang="en-US"/>
        </a:p>
      </dgm:t>
    </dgm:pt>
    <dgm:pt modelId="{C9F8F9DB-E54D-42E6-83A0-59B75764B8E5}" type="parTrans" cxnId="{982A8A93-94A0-4EAA-82AE-DB6C315A1C7D}">
      <dgm:prSet/>
      <dgm:spPr/>
      <dgm:t>
        <a:bodyPr/>
        <a:lstStyle/>
        <a:p>
          <a:endParaRPr lang="en-US"/>
        </a:p>
      </dgm:t>
    </dgm:pt>
    <dgm:pt modelId="{BC3E5B2D-6401-4BFF-AC1F-8AE7AB46015A}" type="sibTrans" cxnId="{982A8A93-94A0-4EAA-82AE-DB6C315A1C7D}">
      <dgm:prSet/>
      <dgm:spPr/>
      <dgm:t>
        <a:bodyPr/>
        <a:lstStyle/>
        <a:p>
          <a:endParaRPr lang="en-US"/>
        </a:p>
      </dgm:t>
    </dgm:pt>
    <dgm:pt modelId="{D1938BBE-A69C-41F6-BFE0-9C16EDEC2343}">
      <dgm:prSet/>
      <dgm:spPr/>
      <dgm:t>
        <a:bodyPr/>
        <a:lstStyle/>
        <a:p>
          <a:pPr>
            <a:defRPr cap="all"/>
          </a:pPr>
          <a:r>
            <a:rPr lang="tr-TR" b="1"/>
            <a:t>Genetik faktörler:</a:t>
          </a:r>
          <a:r>
            <a:rPr lang="tr-TR"/>
            <a:t> Kalıtsal hastalıklara yatkınlık.</a:t>
          </a:r>
          <a:endParaRPr lang="en-US"/>
        </a:p>
      </dgm:t>
    </dgm:pt>
    <dgm:pt modelId="{638C8406-3CBE-479A-BDA0-4234EC80DD0E}" type="parTrans" cxnId="{E0F5D6A2-034C-4189-B9B6-4AE837E71F8E}">
      <dgm:prSet/>
      <dgm:spPr/>
      <dgm:t>
        <a:bodyPr/>
        <a:lstStyle/>
        <a:p>
          <a:endParaRPr lang="en-US"/>
        </a:p>
      </dgm:t>
    </dgm:pt>
    <dgm:pt modelId="{A01EF83E-CE4D-45BD-9086-1BADF9CA47F7}" type="sibTrans" cxnId="{E0F5D6A2-034C-4189-B9B6-4AE837E71F8E}">
      <dgm:prSet/>
      <dgm:spPr/>
      <dgm:t>
        <a:bodyPr/>
        <a:lstStyle/>
        <a:p>
          <a:endParaRPr lang="en-US"/>
        </a:p>
      </dgm:t>
    </dgm:pt>
    <dgm:pt modelId="{F43F8D7C-1230-414C-8FA7-D9C11C9875DE}">
      <dgm:prSet/>
      <dgm:spPr/>
      <dgm:t>
        <a:bodyPr/>
        <a:lstStyle/>
        <a:p>
          <a:pPr>
            <a:defRPr cap="all"/>
          </a:pPr>
          <a:r>
            <a:rPr lang="tr-TR" b="1"/>
            <a:t>Kültürel faktörler:</a:t>
          </a:r>
          <a:r>
            <a:rPr lang="tr-TR"/>
            <a:t> Sağlık algısı, geleneksel tedavi yöntemlerine bakış.</a:t>
          </a:r>
          <a:endParaRPr lang="en-US"/>
        </a:p>
      </dgm:t>
    </dgm:pt>
    <dgm:pt modelId="{B4B8DBEF-10DD-4141-BB61-6419EDD67EBA}" type="parTrans" cxnId="{F3832B6D-940A-40AA-8019-C02B789F96A2}">
      <dgm:prSet/>
      <dgm:spPr/>
      <dgm:t>
        <a:bodyPr/>
        <a:lstStyle/>
        <a:p>
          <a:endParaRPr lang="en-US"/>
        </a:p>
      </dgm:t>
    </dgm:pt>
    <dgm:pt modelId="{B476C487-09CF-423F-ADBE-4FE0ACD436B4}" type="sibTrans" cxnId="{F3832B6D-940A-40AA-8019-C02B789F96A2}">
      <dgm:prSet/>
      <dgm:spPr/>
      <dgm:t>
        <a:bodyPr/>
        <a:lstStyle/>
        <a:p>
          <a:endParaRPr lang="en-US"/>
        </a:p>
      </dgm:t>
    </dgm:pt>
    <dgm:pt modelId="{FEE1D84C-538C-4012-8A5A-89CC713393F5}" type="pres">
      <dgm:prSet presAssocID="{87591963-B368-441C-8087-60F776A025F2}" presName="root" presStyleCnt="0">
        <dgm:presLayoutVars>
          <dgm:dir/>
          <dgm:resizeHandles val="exact"/>
        </dgm:presLayoutVars>
      </dgm:prSet>
      <dgm:spPr/>
    </dgm:pt>
    <dgm:pt modelId="{908F38E1-31D8-447F-83D7-9F6A2A2A9C5A}" type="pres">
      <dgm:prSet presAssocID="{39611D7F-BB39-410D-959B-7E02FFEBC342}" presName="compNode" presStyleCnt="0"/>
      <dgm:spPr/>
    </dgm:pt>
    <dgm:pt modelId="{D5C0B456-015B-414C-BBD6-7EC0772F784A}" type="pres">
      <dgm:prSet presAssocID="{39611D7F-BB39-410D-959B-7E02FFEBC342}" presName="iconBgRect" presStyleLbl="bgShp" presStyleIdx="0" presStyleCnt="8"/>
      <dgm:spPr/>
    </dgm:pt>
    <dgm:pt modelId="{57F59151-6F08-4BF8-A0F1-575D1DB7ABBD}" type="pres">
      <dgm:prSet presAssocID="{39611D7F-BB39-410D-959B-7E02FFEBC34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0F5EFCC7-3CFC-4A65-BEAA-96A21B51B296}" type="pres">
      <dgm:prSet presAssocID="{39611D7F-BB39-410D-959B-7E02FFEBC342}" presName="spaceRect" presStyleCnt="0"/>
      <dgm:spPr/>
    </dgm:pt>
    <dgm:pt modelId="{D5EBEE89-9EEF-48B7-9D76-3815C26BEFED}" type="pres">
      <dgm:prSet presAssocID="{39611D7F-BB39-410D-959B-7E02FFEBC342}" presName="textRect" presStyleLbl="revTx" presStyleIdx="0" presStyleCnt="8">
        <dgm:presLayoutVars>
          <dgm:chMax val="1"/>
          <dgm:chPref val="1"/>
        </dgm:presLayoutVars>
      </dgm:prSet>
      <dgm:spPr/>
    </dgm:pt>
    <dgm:pt modelId="{534E4BE1-5A06-4634-A40C-88AC63240DE0}" type="pres">
      <dgm:prSet presAssocID="{FEC3ACA5-FBFB-4FFA-AE89-552A2CD12E60}" presName="sibTrans" presStyleCnt="0"/>
      <dgm:spPr/>
    </dgm:pt>
    <dgm:pt modelId="{5F63B961-1B1A-4C65-AF2F-5A6D684F661D}" type="pres">
      <dgm:prSet presAssocID="{64A7E36E-9660-419F-9343-A28E09FCA6CD}" presName="compNode" presStyleCnt="0"/>
      <dgm:spPr/>
    </dgm:pt>
    <dgm:pt modelId="{A8AFCF6A-1451-4D3E-8D36-4E9CC0C36536}" type="pres">
      <dgm:prSet presAssocID="{64A7E36E-9660-419F-9343-A28E09FCA6CD}" presName="iconBgRect" presStyleLbl="bgShp" presStyleIdx="1" presStyleCnt="8"/>
      <dgm:spPr/>
    </dgm:pt>
    <dgm:pt modelId="{2D3C23EA-3D28-4C9D-9C94-520C07549723}" type="pres">
      <dgm:prSet presAssocID="{64A7E36E-9660-419F-9343-A28E09FCA6C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6D3FDE73-FC22-4828-80D9-033D97A50D0E}" type="pres">
      <dgm:prSet presAssocID="{64A7E36E-9660-419F-9343-A28E09FCA6CD}" presName="spaceRect" presStyleCnt="0"/>
      <dgm:spPr/>
    </dgm:pt>
    <dgm:pt modelId="{FFA3ACE9-CDBF-4324-91BD-B5F7FC1C836A}" type="pres">
      <dgm:prSet presAssocID="{64A7E36E-9660-419F-9343-A28E09FCA6CD}" presName="textRect" presStyleLbl="revTx" presStyleIdx="1" presStyleCnt="8">
        <dgm:presLayoutVars>
          <dgm:chMax val="1"/>
          <dgm:chPref val="1"/>
        </dgm:presLayoutVars>
      </dgm:prSet>
      <dgm:spPr/>
    </dgm:pt>
    <dgm:pt modelId="{2DAD5FB1-AAE7-459A-82AF-081965933AC0}" type="pres">
      <dgm:prSet presAssocID="{BD9C76D3-572F-4175-9E96-9551690EC30D}" presName="sibTrans" presStyleCnt="0"/>
      <dgm:spPr/>
    </dgm:pt>
    <dgm:pt modelId="{64F6DA42-0D9C-4704-8D78-E0BF9B634F97}" type="pres">
      <dgm:prSet presAssocID="{E380004C-BAE1-4650-8A86-13DF9DFD4C5A}" presName="compNode" presStyleCnt="0"/>
      <dgm:spPr/>
    </dgm:pt>
    <dgm:pt modelId="{E7537A86-F1E0-4B64-B484-0A7BAF3BA314}" type="pres">
      <dgm:prSet presAssocID="{E380004C-BAE1-4650-8A86-13DF9DFD4C5A}" presName="iconBgRect" presStyleLbl="bgShp" presStyleIdx="2" presStyleCnt="8"/>
      <dgm:spPr/>
    </dgm:pt>
    <dgm:pt modelId="{A62776BC-65EF-486B-A838-16DB19CC984C}" type="pres">
      <dgm:prSet presAssocID="{E380004C-BAE1-4650-8A86-13DF9DFD4C5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02EE5271-99E3-4CB2-B485-6FFBE01E6852}" type="pres">
      <dgm:prSet presAssocID="{E380004C-BAE1-4650-8A86-13DF9DFD4C5A}" presName="spaceRect" presStyleCnt="0"/>
      <dgm:spPr/>
    </dgm:pt>
    <dgm:pt modelId="{A58B146E-1D0F-48C6-BB0B-E2D5D055B893}" type="pres">
      <dgm:prSet presAssocID="{E380004C-BAE1-4650-8A86-13DF9DFD4C5A}" presName="textRect" presStyleLbl="revTx" presStyleIdx="2" presStyleCnt="8">
        <dgm:presLayoutVars>
          <dgm:chMax val="1"/>
          <dgm:chPref val="1"/>
        </dgm:presLayoutVars>
      </dgm:prSet>
      <dgm:spPr/>
    </dgm:pt>
    <dgm:pt modelId="{C69DFA24-60DA-4DE4-B7A7-ABF866F29DAA}" type="pres">
      <dgm:prSet presAssocID="{4EDD98E4-A3AC-4318-A572-3B6570C55860}" presName="sibTrans" presStyleCnt="0"/>
      <dgm:spPr/>
    </dgm:pt>
    <dgm:pt modelId="{007D6A5C-2D3D-4337-9E33-369F96192762}" type="pres">
      <dgm:prSet presAssocID="{87046008-9412-4ACC-94E8-2A3CB39144F4}" presName="compNode" presStyleCnt="0"/>
      <dgm:spPr/>
    </dgm:pt>
    <dgm:pt modelId="{47E8C125-FAD9-415F-A41C-4B031A24B5C9}" type="pres">
      <dgm:prSet presAssocID="{87046008-9412-4ACC-94E8-2A3CB39144F4}" presName="iconBgRect" presStyleLbl="bgShp" presStyleIdx="3" presStyleCnt="8"/>
      <dgm:spPr/>
    </dgm:pt>
    <dgm:pt modelId="{40F5DFF1-E2BC-4DFD-BB5D-FABAFFD6ABCA}" type="pres">
      <dgm:prSet presAssocID="{87046008-9412-4ACC-94E8-2A3CB39144F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ara İçilebilir"/>
        </a:ext>
      </dgm:extLst>
    </dgm:pt>
    <dgm:pt modelId="{A0A78339-1276-4D88-80B4-E3A1C6CC932D}" type="pres">
      <dgm:prSet presAssocID="{87046008-9412-4ACC-94E8-2A3CB39144F4}" presName="spaceRect" presStyleCnt="0"/>
      <dgm:spPr/>
    </dgm:pt>
    <dgm:pt modelId="{859C4300-BEF1-4E11-9BD3-D33C5790E786}" type="pres">
      <dgm:prSet presAssocID="{87046008-9412-4ACC-94E8-2A3CB39144F4}" presName="textRect" presStyleLbl="revTx" presStyleIdx="3" presStyleCnt="8">
        <dgm:presLayoutVars>
          <dgm:chMax val="1"/>
          <dgm:chPref val="1"/>
        </dgm:presLayoutVars>
      </dgm:prSet>
      <dgm:spPr/>
    </dgm:pt>
    <dgm:pt modelId="{DEE2F851-D810-4124-8CBA-51771F3A2A83}" type="pres">
      <dgm:prSet presAssocID="{92E2DF31-ECF4-4BFE-939C-67F687B8EF6D}" presName="sibTrans" presStyleCnt="0"/>
      <dgm:spPr/>
    </dgm:pt>
    <dgm:pt modelId="{BE22D506-1F09-480C-A409-7C86E79976EA}" type="pres">
      <dgm:prSet presAssocID="{1005A462-B1AD-4841-952A-D73B76369413}" presName="compNode" presStyleCnt="0"/>
      <dgm:spPr/>
    </dgm:pt>
    <dgm:pt modelId="{5AC733B9-652B-4B12-8D75-2D1073F96626}" type="pres">
      <dgm:prSet presAssocID="{1005A462-B1AD-4841-952A-D73B76369413}" presName="iconBgRect" presStyleLbl="bgShp" presStyleIdx="4" presStyleCnt="8"/>
      <dgm:spPr/>
    </dgm:pt>
    <dgm:pt modelId="{6B7B414F-5126-4216-887D-0665B1EB9AEA}" type="pres">
      <dgm:prSet presAssocID="{1005A462-B1AD-4841-952A-D73B763694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ıp"/>
        </a:ext>
      </dgm:extLst>
    </dgm:pt>
    <dgm:pt modelId="{55EBE13A-C74F-4B21-9711-910D6F58BCB1}" type="pres">
      <dgm:prSet presAssocID="{1005A462-B1AD-4841-952A-D73B76369413}" presName="spaceRect" presStyleCnt="0"/>
      <dgm:spPr/>
    </dgm:pt>
    <dgm:pt modelId="{552BB221-E954-4946-B818-EC23F002AD64}" type="pres">
      <dgm:prSet presAssocID="{1005A462-B1AD-4841-952A-D73B76369413}" presName="textRect" presStyleLbl="revTx" presStyleIdx="4" presStyleCnt="8">
        <dgm:presLayoutVars>
          <dgm:chMax val="1"/>
          <dgm:chPref val="1"/>
        </dgm:presLayoutVars>
      </dgm:prSet>
      <dgm:spPr/>
    </dgm:pt>
    <dgm:pt modelId="{95A3008E-0035-4886-B53B-DE658D3D339C}" type="pres">
      <dgm:prSet presAssocID="{DBD45038-DEF3-4C9D-AC83-52C71C5808B2}" presName="sibTrans" presStyleCnt="0"/>
      <dgm:spPr/>
    </dgm:pt>
    <dgm:pt modelId="{FF096B05-31FE-4CD7-AB04-4CDFE6479D6D}" type="pres">
      <dgm:prSet presAssocID="{34D473F7-9A54-4921-BC87-DDEC798B3317}" presName="compNode" presStyleCnt="0"/>
      <dgm:spPr/>
    </dgm:pt>
    <dgm:pt modelId="{C4BAD312-6469-425A-AC9A-F67DC11B9C0B}" type="pres">
      <dgm:prSet presAssocID="{34D473F7-9A54-4921-BC87-DDEC798B3317}" presName="iconBgRect" presStyleLbl="bgShp" presStyleIdx="5" presStyleCnt="8"/>
      <dgm:spPr/>
    </dgm:pt>
    <dgm:pt modelId="{A6364E33-D59F-454D-8E8B-6F66D67EF91F}" type="pres">
      <dgm:prSet presAssocID="{34D473F7-9A54-4921-BC87-DDEC798B331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ffice Worker"/>
        </a:ext>
      </dgm:extLst>
    </dgm:pt>
    <dgm:pt modelId="{9E518011-A71C-4D83-A123-322261C793C2}" type="pres">
      <dgm:prSet presAssocID="{34D473F7-9A54-4921-BC87-DDEC798B3317}" presName="spaceRect" presStyleCnt="0"/>
      <dgm:spPr/>
    </dgm:pt>
    <dgm:pt modelId="{0458B82E-AEDB-4141-B638-2C0AC67C9754}" type="pres">
      <dgm:prSet presAssocID="{34D473F7-9A54-4921-BC87-DDEC798B3317}" presName="textRect" presStyleLbl="revTx" presStyleIdx="5" presStyleCnt="8">
        <dgm:presLayoutVars>
          <dgm:chMax val="1"/>
          <dgm:chPref val="1"/>
        </dgm:presLayoutVars>
      </dgm:prSet>
      <dgm:spPr/>
    </dgm:pt>
    <dgm:pt modelId="{EF6102CC-6967-4EC6-AEFE-22DACE60C5FA}" type="pres">
      <dgm:prSet presAssocID="{BC3E5B2D-6401-4BFF-AC1F-8AE7AB46015A}" presName="sibTrans" presStyleCnt="0"/>
      <dgm:spPr/>
    </dgm:pt>
    <dgm:pt modelId="{8D786210-B77E-4A7D-B07B-1276C3D03C1F}" type="pres">
      <dgm:prSet presAssocID="{D1938BBE-A69C-41F6-BFE0-9C16EDEC2343}" presName="compNode" presStyleCnt="0"/>
      <dgm:spPr/>
    </dgm:pt>
    <dgm:pt modelId="{034DA1C0-3B0A-4C8F-9D93-E7B932C96BBE}" type="pres">
      <dgm:prSet presAssocID="{D1938BBE-A69C-41F6-BFE0-9C16EDEC2343}" presName="iconBgRect" presStyleLbl="bgShp" presStyleIdx="6" presStyleCnt="8"/>
      <dgm:spPr/>
    </dgm:pt>
    <dgm:pt modelId="{8ACAD268-FD40-492B-B3A3-47CE44A54594}" type="pres">
      <dgm:prSet presAssocID="{D1938BBE-A69C-41F6-BFE0-9C16EDEC234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NA"/>
        </a:ext>
      </dgm:extLst>
    </dgm:pt>
    <dgm:pt modelId="{37388B88-D639-4971-8BE6-C92EC84D69D5}" type="pres">
      <dgm:prSet presAssocID="{D1938BBE-A69C-41F6-BFE0-9C16EDEC2343}" presName="spaceRect" presStyleCnt="0"/>
      <dgm:spPr/>
    </dgm:pt>
    <dgm:pt modelId="{434C0565-0A49-4B88-90FB-952B176EA2E0}" type="pres">
      <dgm:prSet presAssocID="{D1938BBE-A69C-41F6-BFE0-9C16EDEC2343}" presName="textRect" presStyleLbl="revTx" presStyleIdx="6" presStyleCnt="8">
        <dgm:presLayoutVars>
          <dgm:chMax val="1"/>
          <dgm:chPref val="1"/>
        </dgm:presLayoutVars>
      </dgm:prSet>
      <dgm:spPr/>
    </dgm:pt>
    <dgm:pt modelId="{B16A1179-1F81-43F0-8689-5476F58515E2}" type="pres">
      <dgm:prSet presAssocID="{A01EF83E-CE4D-45BD-9086-1BADF9CA47F7}" presName="sibTrans" presStyleCnt="0"/>
      <dgm:spPr/>
    </dgm:pt>
    <dgm:pt modelId="{FD8228CB-FA4D-4020-B6AD-572FAE4F563D}" type="pres">
      <dgm:prSet presAssocID="{F43F8D7C-1230-414C-8FA7-D9C11C9875DE}" presName="compNode" presStyleCnt="0"/>
      <dgm:spPr/>
    </dgm:pt>
    <dgm:pt modelId="{2A05537E-E694-4EF6-8E38-39F864024878}" type="pres">
      <dgm:prSet presAssocID="{F43F8D7C-1230-414C-8FA7-D9C11C9875DE}" presName="iconBgRect" presStyleLbl="bgShp" presStyleIdx="7" presStyleCnt="8"/>
      <dgm:spPr/>
    </dgm:pt>
    <dgm:pt modelId="{67D4BEE0-6DB5-4B98-B7A1-2FAB8448EAC8}" type="pres">
      <dgm:prSet presAssocID="{F43F8D7C-1230-414C-8FA7-D9C11C9875D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etoskop"/>
        </a:ext>
      </dgm:extLst>
    </dgm:pt>
    <dgm:pt modelId="{90ED876B-DF7B-4C95-9C65-A7C5CED2090D}" type="pres">
      <dgm:prSet presAssocID="{F43F8D7C-1230-414C-8FA7-D9C11C9875DE}" presName="spaceRect" presStyleCnt="0"/>
      <dgm:spPr/>
    </dgm:pt>
    <dgm:pt modelId="{65CAD77A-1A68-435A-9B0D-DEBB104E3F77}" type="pres">
      <dgm:prSet presAssocID="{F43F8D7C-1230-414C-8FA7-D9C11C9875DE}" presName="textRect" presStyleLbl="revTx" presStyleIdx="7" presStyleCnt="8">
        <dgm:presLayoutVars>
          <dgm:chMax val="1"/>
          <dgm:chPref val="1"/>
        </dgm:presLayoutVars>
      </dgm:prSet>
      <dgm:spPr/>
    </dgm:pt>
  </dgm:ptLst>
  <dgm:cxnLst>
    <dgm:cxn modelId="{13C4F826-BB7F-45DB-9333-6B5519C0A7F0}" srcId="{87591963-B368-441C-8087-60F776A025F2}" destId="{1005A462-B1AD-4841-952A-D73B76369413}" srcOrd="4" destOrd="0" parTransId="{495FEDB5-93F6-4929-959E-6BD297417040}" sibTransId="{DBD45038-DEF3-4C9D-AC83-52C71C5808B2}"/>
    <dgm:cxn modelId="{3D639A2B-8765-4EB6-BF06-89B48FBB6CB6}" type="presOf" srcId="{64A7E36E-9660-419F-9343-A28E09FCA6CD}" destId="{FFA3ACE9-CDBF-4324-91BD-B5F7FC1C836A}" srcOrd="0" destOrd="0" presId="urn:microsoft.com/office/officeart/2018/5/layout/IconCircleLabelList"/>
    <dgm:cxn modelId="{60CE1C34-0F27-4D0B-8C6E-0E83F2125F22}" type="presOf" srcId="{39611D7F-BB39-410D-959B-7E02FFEBC342}" destId="{D5EBEE89-9EEF-48B7-9D76-3815C26BEFED}" srcOrd="0" destOrd="0" presId="urn:microsoft.com/office/officeart/2018/5/layout/IconCircleLabelList"/>
    <dgm:cxn modelId="{F71F9B3B-7CAF-488F-87B0-5333C11C47D3}" type="presOf" srcId="{E380004C-BAE1-4650-8A86-13DF9DFD4C5A}" destId="{A58B146E-1D0F-48C6-BB0B-E2D5D055B893}" srcOrd="0" destOrd="0" presId="urn:microsoft.com/office/officeart/2018/5/layout/IconCircleLabelList"/>
    <dgm:cxn modelId="{EC02563C-CFB9-4FD7-B274-726C125B4949}" type="presOf" srcId="{1005A462-B1AD-4841-952A-D73B76369413}" destId="{552BB221-E954-4946-B818-EC23F002AD64}" srcOrd="0" destOrd="0" presId="urn:microsoft.com/office/officeart/2018/5/layout/IconCircleLabelList"/>
    <dgm:cxn modelId="{C3022F40-2A0F-40FE-A73D-60731722B32C}" type="presOf" srcId="{87591963-B368-441C-8087-60F776A025F2}" destId="{FEE1D84C-538C-4012-8A5A-89CC713393F5}" srcOrd="0" destOrd="0" presId="urn:microsoft.com/office/officeart/2018/5/layout/IconCircleLabelList"/>
    <dgm:cxn modelId="{270B5662-8189-48FF-8972-7DE207612921}" type="presOf" srcId="{D1938BBE-A69C-41F6-BFE0-9C16EDEC2343}" destId="{434C0565-0A49-4B88-90FB-952B176EA2E0}" srcOrd="0" destOrd="0" presId="urn:microsoft.com/office/officeart/2018/5/layout/IconCircleLabelList"/>
    <dgm:cxn modelId="{CB11E547-985A-4446-A82F-6CB05E6E4368}" srcId="{87591963-B368-441C-8087-60F776A025F2}" destId="{64A7E36E-9660-419F-9343-A28E09FCA6CD}" srcOrd="1" destOrd="0" parTransId="{7A6D2713-2B7A-4AE4-A980-EE6917A31A48}" sibTransId="{BD9C76D3-572F-4175-9E96-9551690EC30D}"/>
    <dgm:cxn modelId="{F3832B6D-940A-40AA-8019-C02B789F96A2}" srcId="{87591963-B368-441C-8087-60F776A025F2}" destId="{F43F8D7C-1230-414C-8FA7-D9C11C9875DE}" srcOrd="7" destOrd="0" parTransId="{B4B8DBEF-10DD-4141-BB61-6419EDD67EBA}" sibTransId="{B476C487-09CF-423F-ADBE-4FE0ACD436B4}"/>
    <dgm:cxn modelId="{34C89C70-47D3-4E09-A17D-FFB3AC3E8A23}" srcId="{87591963-B368-441C-8087-60F776A025F2}" destId="{39611D7F-BB39-410D-959B-7E02FFEBC342}" srcOrd="0" destOrd="0" parTransId="{614829B5-5123-49B3-B610-DB92FB0D9973}" sibTransId="{FEC3ACA5-FBFB-4FFA-AE89-552A2CD12E60}"/>
    <dgm:cxn modelId="{7A140257-6738-4BB2-99DE-BBCEF928C420}" type="presOf" srcId="{F43F8D7C-1230-414C-8FA7-D9C11C9875DE}" destId="{65CAD77A-1A68-435A-9B0D-DEBB104E3F77}" srcOrd="0" destOrd="0" presId="urn:microsoft.com/office/officeart/2018/5/layout/IconCircleLabelList"/>
    <dgm:cxn modelId="{72C6F37A-11C9-4AD7-B6BE-CB871F3CA27F}" type="presOf" srcId="{34D473F7-9A54-4921-BC87-DDEC798B3317}" destId="{0458B82E-AEDB-4141-B638-2C0AC67C9754}" srcOrd="0" destOrd="0" presId="urn:microsoft.com/office/officeart/2018/5/layout/IconCircleLabelList"/>
    <dgm:cxn modelId="{66EFD58B-48FF-4761-BD76-8E0F134E689D}" srcId="{87591963-B368-441C-8087-60F776A025F2}" destId="{87046008-9412-4ACC-94E8-2A3CB39144F4}" srcOrd="3" destOrd="0" parTransId="{BFC4E04D-397A-4AB7-9C86-4DC78F7A191C}" sibTransId="{92E2DF31-ECF4-4BFE-939C-67F687B8EF6D}"/>
    <dgm:cxn modelId="{982A8A93-94A0-4EAA-82AE-DB6C315A1C7D}" srcId="{87591963-B368-441C-8087-60F776A025F2}" destId="{34D473F7-9A54-4921-BC87-DDEC798B3317}" srcOrd="5" destOrd="0" parTransId="{C9F8F9DB-E54D-42E6-83A0-59B75764B8E5}" sibTransId="{BC3E5B2D-6401-4BFF-AC1F-8AE7AB46015A}"/>
    <dgm:cxn modelId="{E0F5D6A2-034C-4189-B9B6-4AE837E71F8E}" srcId="{87591963-B368-441C-8087-60F776A025F2}" destId="{D1938BBE-A69C-41F6-BFE0-9C16EDEC2343}" srcOrd="6" destOrd="0" parTransId="{638C8406-3CBE-479A-BDA0-4234EC80DD0E}" sibTransId="{A01EF83E-CE4D-45BD-9086-1BADF9CA47F7}"/>
    <dgm:cxn modelId="{3497DAC8-1723-4F33-B8AB-C3E7400877CE}" srcId="{87591963-B368-441C-8087-60F776A025F2}" destId="{E380004C-BAE1-4650-8A86-13DF9DFD4C5A}" srcOrd="2" destOrd="0" parTransId="{37491CD9-1DBA-42CB-BD10-4F09E3E7B9CA}" sibTransId="{4EDD98E4-A3AC-4318-A572-3B6570C55860}"/>
    <dgm:cxn modelId="{07DE26E4-6524-4703-BBE7-D689A28D2E9E}" type="presOf" srcId="{87046008-9412-4ACC-94E8-2A3CB39144F4}" destId="{859C4300-BEF1-4E11-9BD3-D33C5790E786}" srcOrd="0" destOrd="0" presId="urn:microsoft.com/office/officeart/2018/5/layout/IconCircleLabelList"/>
    <dgm:cxn modelId="{1102ABDF-9262-49B5-8517-91CB695696BC}" type="presParOf" srcId="{FEE1D84C-538C-4012-8A5A-89CC713393F5}" destId="{908F38E1-31D8-447F-83D7-9F6A2A2A9C5A}" srcOrd="0" destOrd="0" presId="urn:microsoft.com/office/officeart/2018/5/layout/IconCircleLabelList"/>
    <dgm:cxn modelId="{0F613A8F-B7D4-4B10-A23F-2D04D2C1C4D7}" type="presParOf" srcId="{908F38E1-31D8-447F-83D7-9F6A2A2A9C5A}" destId="{D5C0B456-015B-414C-BBD6-7EC0772F784A}" srcOrd="0" destOrd="0" presId="urn:microsoft.com/office/officeart/2018/5/layout/IconCircleLabelList"/>
    <dgm:cxn modelId="{24F3AEC1-1D5B-4554-9F84-BEAC9785F509}" type="presParOf" srcId="{908F38E1-31D8-447F-83D7-9F6A2A2A9C5A}" destId="{57F59151-6F08-4BF8-A0F1-575D1DB7ABBD}" srcOrd="1" destOrd="0" presId="urn:microsoft.com/office/officeart/2018/5/layout/IconCircleLabelList"/>
    <dgm:cxn modelId="{A44A5027-C779-4E8D-9806-8B1AF2137E14}" type="presParOf" srcId="{908F38E1-31D8-447F-83D7-9F6A2A2A9C5A}" destId="{0F5EFCC7-3CFC-4A65-BEAA-96A21B51B296}" srcOrd="2" destOrd="0" presId="urn:microsoft.com/office/officeart/2018/5/layout/IconCircleLabelList"/>
    <dgm:cxn modelId="{152CE90D-C27C-4BC5-859F-850A1610EF3F}" type="presParOf" srcId="{908F38E1-31D8-447F-83D7-9F6A2A2A9C5A}" destId="{D5EBEE89-9EEF-48B7-9D76-3815C26BEFED}" srcOrd="3" destOrd="0" presId="urn:microsoft.com/office/officeart/2018/5/layout/IconCircleLabelList"/>
    <dgm:cxn modelId="{25E02AD0-1ECC-4F2E-8537-F1A17C2C63D8}" type="presParOf" srcId="{FEE1D84C-538C-4012-8A5A-89CC713393F5}" destId="{534E4BE1-5A06-4634-A40C-88AC63240DE0}" srcOrd="1" destOrd="0" presId="urn:microsoft.com/office/officeart/2018/5/layout/IconCircleLabelList"/>
    <dgm:cxn modelId="{5875A386-2D03-416F-AF98-965301231590}" type="presParOf" srcId="{FEE1D84C-538C-4012-8A5A-89CC713393F5}" destId="{5F63B961-1B1A-4C65-AF2F-5A6D684F661D}" srcOrd="2" destOrd="0" presId="urn:microsoft.com/office/officeart/2018/5/layout/IconCircleLabelList"/>
    <dgm:cxn modelId="{61AE03DC-B156-4C20-B2F6-5A0D8C435F34}" type="presParOf" srcId="{5F63B961-1B1A-4C65-AF2F-5A6D684F661D}" destId="{A8AFCF6A-1451-4D3E-8D36-4E9CC0C36536}" srcOrd="0" destOrd="0" presId="urn:microsoft.com/office/officeart/2018/5/layout/IconCircleLabelList"/>
    <dgm:cxn modelId="{F82ABF92-139C-4744-B74B-DF2549958D36}" type="presParOf" srcId="{5F63B961-1B1A-4C65-AF2F-5A6D684F661D}" destId="{2D3C23EA-3D28-4C9D-9C94-520C07549723}" srcOrd="1" destOrd="0" presId="urn:microsoft.com/office/officeart/2018/5/layout/IconCircleLabelList"/>
    <dgm:cxn modelId="{09A6460D-AA40-43BF-8FBD-BB40CC3B49E7}" type="presParOf" srcId="{5F63B961-1B1A-4C65-AF2F-5A6D684F661D}" destId="{6D3FDE73-FC22-4828-80D9-033D97A50D0E}" srcOrd="2" destOrd="0" presId="urn:microsoft.com/office/officeart/2018/5/layout/IconCircleLabelList"/>
    <dgm:cxn modelId="{15F29CD8-DBD4-4A06-A23F-041DAD16C188}" type="presParOf" srcId="{5F63B961-1B1A-4C65-AF2F-5A6D684F661D}" destId="{FFA3ACE9-CDBF-4324-91BD-B5F7FC1C836A}" srcOrd="3" destOrd="0" presId="urn:microsoft.com/office/officeart/2018/5/layout/IconCircleLabelList"/>
    <dgm:cxn modelId="{53D37EB3-596D-437B-9B21-8F6C128B9BD0}" type="presParOf" srcId="{FEE1D84C-538C-4012-8A5A-89CC713393F5}" destId="{2DAD5FB1-AAE7-459A-82AF-081965933AC0}" srcOrd="3" destOrd="0" presId="urn:microsoft.com/office/officeart/2018/5/layout/IconCircleLabelList"/>
    <dgm:cxn modelId="{2EB59BFC-E14C-4399-8993-697B61FD5AB8}" type="presParOf" srcId="{FEE1D84C-538C-4012-8A5A-89CC713393F5}" destId="{64F6DA42-0D9C-4704-8D78-E0BF9B634F97}" srcOrd="4" destOrd="0" presId="urn:microsoft.com/office/officeart/2018/5/layout/IconCircleLabelList"/>
    <dgm:cxn modelId="{FB8433F9-7B48-48B3-873B-76E3D72BE53D}" type="presParOf" srcId="{64F6DA42-0D9C-4704-8D78-E0BF9B634F97}" destId="{E7537A86-F1E0-4B64-B484-0A7BAF3BA314}" srcOrd="0" destOrd="0" presId="urn:microsoft.com/office/officeart/2018/5/layout/IconCircleLabelList"/>
    <dgm:cxn modelId="{15F2B795-CBE6-4944-A634-A29927F24D33}" type="presParOf" srcId="{64F6DA42-0D9C-4704-8D78-E0BF9B634F97}" destId="{A62776BC-65EF-486B-A838-16DB19CC984C}" srcOrd="1" destOrd="0" presId="urn:microsoft.com/office/officeart/2018/5/layout/IconCircleLabelList"/>
    <dgm:cxn modelId="{006703A1-8BE6-4F86-9B03-9EC2A90ED0E8}" type="presParOf" srcId="{64F6DA42-0D9C-4704-8D78-E0BF9B634F97}" destId="{02EE5271-99E3-4CB2-B485-6FFBE01E6852}" srcOrd="2" destOrd="0" presId="urn:microsoft.com/office/officeart/2018/5/layout/IconCircleLabelList"/>
    <dgm:cxn modelId="{71F56936-3005-444B-BD65-19FE6DFDB90E}" type="presParOf" srcId="{64F6DA42-0D9C-4704-8D78-E0BF9B634F97}" destId="{A58B146E-1D0F-48C6-BB0B-E2D5D055B893}" srcOrd="3" destOrd="0" presId="urn:microsoft.com/office/officeart/2018/5/layout/IconCircleLabelList"/>
    <dgm:cxn modelId="{74AFFB24-F285-4B0E-AF26-DDBC3E6F71A4}" type="presParOf" srcId="{FEE1D84C-538C-4012-8A5A-89CC713393F5}" destId="{C69DFA24-60DA-4DE4-B7A7-ABF866F29DAA}" srcOrd="5" destOrd="0" presId="urn:microsoft.com/office/officeart/2018/5/layout/IconCircleLabelList"/>
    <dgm:cxn modelId="{AEBE4F43-6F3E-416D-95C0-4894DB7DBCB7}" type="presParOf" srcId="{FEE1D84C-538C-4012-8A5A-89CC713393F5}" destId="{007D6A5C-2D3D-4337-9E33-369F96192762}" srcOrd="6" destOrd="0" presId="urn:microsoft.com/office/officeart/2018/5/layout/IconCircleLabelList"/>
    <dgm:cxn modelId="{F8CEC308-22A5-48C0-80D0-51770FAE8A74}" type="presParOf" srcId="{007D6A5C-2D3D-4337-9E33-369F96192762}" destId="{47E8C125-FAD9-415F-A41C-4B031A24B5C9}" srcOrd="0" destOrd="0" presId="urn:microsoft.com/office/officeart/2018/5/layout/IconCircleLabelList"/>
    <dgm:cxn modelId="{11ABDC67-0D16-453E-B21D-CACC1F842F0E}" type="presParOf" srcId="{007D6A5C-2D3D-4337-9E33-369F96192762}" destId="{40F5DFF1-E2BC-4DFD-BB5D-FABAFFD6ABCA}" srcOrd="1" destOrd="0" presId="urn:microsoft.com/office/officeart/2018/5/layout/IconCircleLabelList"/>
    <dgm:cxn modelId="{B4D5387C-F86E-4888-A8AB-53A9DBDC506B}" type="presParOf" srcId="{007D6A5C-2D3D-4337-9E33-369F96192762}" destId="{A0A78339-1276-4D88-80B4-E3A1C6CC932D}" srcOrd="2" destOrd="0" presId="urn:microsoft.com/office/officeart/2018/5/layout/IconCircleLabelList"/>
    <dgm:cxn modelId="{2C689FE5-499D-43ED-8CF0-DEC8C81F5EF0}" type="presParOf" srcId="{007D6A5C-2D3D-4337-9E33-369F96192762}" destId="{859C4300-BEF1-4E11-9BD3-D33C5790E786}" srcOrd="3" destOrd="0" presId="urn:microsoft.com/office/officeart/2018/5/layout/IconCircleLabelList"/>
    <dgm:cxn modelId="{C6CB4B17-37B4-4849-9E23-F179CBA615F3}" type="presParOf" srcId="{FEE1D84C-538C-4012-8A5A-89CC713393F5}" destId="{DEE2F851-D810-4124-8CBA-51771F3A2A83}" srcOrd="7" destOrd="0" presId="urn:microsoft.com/office/officeart/2018/5/layout/IconCircleLabelList"/>
    <dgm:cxn modelId="{DDD2C715-202C-4C90-8AD0-69B1785C1CA1}" type="presParOf" srcId="{FEE1D84C-538C-4012-8A5A-89CC713393F5}" destId="{BE22D506-1F09-480C-A409-7C86E79976EA}" srcOrd="8" destOrd="0" presId="urn:microsoft.com/office/officeart/2018/5/layout/IconCircleLabelList"/>
    <dgm:cxn modelId="{B6476CC9-27B4-4BAE-8835-2DE5568FBAAA}" type="presParOf" srcId="{BE22D506-1F09-480C-A409-7C86E79976EA}" destId="{5AC733B9-652B-4B12-8D75-2D1073F96626}" srcOrd="0" destOrd="0" presId="urn:microsoft.com/office/officeart/2018/5/layout/IconCircleLabelList"/>
    <dgm:cxn modelId="{02F0F183-2A60-40D3-9623-4A42399FEC36}" type="presParOf" srcId="{BE22D506-1F09-480C-A409-7C86E79976EA}" destId="{6B7B414F-5126-4216-887D-0665B1EB9AEA}" srcOrd="1" destOrd="0" presId="urn:microsoft.com/office/officeart/2018/5/layout/IconCircleLabelList"/>
    <dgm:cxn modelId="{3CB47AD0-5069-4AC5-AC32-B0451E07E8CA}" type="presParOf" srcId="{BE22D506-1F09-480C-A409-7C86E79976EA}" destId="{55EBE13A-C74F-4B21-9711-910D6F58BCB1}" srcOrd="2" destOrd="0" presId="urn:microsoft.com/office/officeart/2018/5/layout/IconCircleLabelList"/>
    <dgm:cxn modelId="{5CD47FEA-D57B-4205-8AA1-AA362B6E30B7}" type="presParOf" srcId="{BE22D506-1F09-480C-A409-7C86E79976EA}" destId="{552BB221-E954-4946-B818-EC23F002AD64}" srcOrd="3" destOrd="0" presId="urn:microsoft.com/office/officeart/2018/5/layout/IconCircleLabelList"/>
    <dgm:cxn modelId="{7F2E83B3-2313-4127-A1EE-A08DCED048E5}" type="presParOf" srcId="{FEE1D84C-538C-4012-8A5A-89CC713393F5}" destId="{95A3008E-0035-4886-B53B-DE658D3D339C}" srcOrd="9" destOrd="0" presId="urn:microsoft.com/office/officeart/2018/5/layout/IconCircleLabelList"/>
    <dgm:cxn modelId="{2B00E8F4-0604-44AC-8F5B-ABE237EDE948}" type="presParOf" srcId="{FEE1D84C-538C-4012-8A5A-89CC713393F5}" destId="{FF096B05-31FE-4CD7-AB04-4CDFE6479D6D}" srcOrd="10" destOrd="0" presId="urn:microsoft.com/office/officeart/2018/5/layout/IconCircleLabelList"/>
    <dgm:cxn modelId="{A5A5D525-65B3-4180-99BA-D7A480064CE7}" type="presParOf" srcId="{FF096B05-31FE-4CD7-AB04-4CDFE6479D6D}" destId="{C4BAD312-6469-425A-AC9A-F67DC11B9C0B}" srcOrd="0" destOrd="0" presId="urn:microsoft.com/office/officeart/2018/5/layout/IconCircleLabelList"/>
    <dgm:cxn modelId="{3ADA2F2B-457D-4DEF-852E-5656A7380003}" type="presParOf" srcId="{FF096B05-31FE-4CD7-AB04-4CDFE6479D6D}" destId="{A6364E33-D59F-454D-8E8B-6F66D67EF91F}" srcOrd="1" destOrd="0" presId="urn:microsoft.com/office/officeart/2018/5/layout/IconCircleLabelList"/>
    <dgm:cxn modelId="{8855800A-2F94-4C9A-AA0F-5211321F099F}" type="presParOf" srcId="{FF096B05-31FE-4CD7-AB04-4CDFE6479D6D}" destId="{9E518011-A71C-4D83-A123-322261C793C2}" srcOrd="2" destOrd="0" presId="urn:microsoft.com/office/officeart/2018/5/layout/IconCircleLabelList"/>
    <dgm:cxn modelId="{6FBCB4C3-62D7-4B36-8643-B06B21DBBACD}" type="presParOf" srcId="{FF096B05-31FE-4CD7-AB04-4CDFE6479D6D}" destId="{0458B82E-AEDB-4141-B638-2C0AC67C9754}" srcOrd="3" destOrd="0" presId="urn:microsoft.com/office/officeart/2018/5/layout/IconCircleLabelList"/>
    <dgm:cxn modelId="{5DF618EF-3555-48F4-8435-C128C98372EA}" type="presParOf" srcId="{FEE1D84C-538C-4012-8A5A-89CC713393F5}" destId="{EF6102CC-6967-4EC6-AEFE-22DACE60C5FA}" srcOrd="11" destOrd="0" presId="urn:microsoft.com/office/officeart/2018/5/layout/IconCircleLabelList"/>
    <dgm:cxn modelId="{ADA59AA1-D266-443C-831B-50E99A74078D}" type="presParOf" srcId="{FEE1D84C-538C-4012-8A5A-89CC713393F5}" destId="{8D786210-B77E-4A7D-B07B-1276C3D03C1F}" srcOrd="12" destOrd="0" presId="urn:microsoft.com/office/officeart/2018/5/layout/IconCircleLabelList"/>
    <dgm:cxn modelId="{6B76FD25-9EF7-45B4-A0D2-A44CED651369}" type="presParOf" srcId="{8D786210-B77E-4A7D-B07B-1276C3D03C1F}" destId="{034DA1C0-3B0A-4C8F-9D93-E7B932C96BBE}" srcOrd="0" destOrd="0" presId="urn:microsoft.com/office/officeart/2018/5/layout/IconCircleLabelList"/>
    <dgm:cxn modelId="{45F7ED27-5A00-48F8-B804-9A1EFC6E211B}" type="presParOf" srcId="{8D786210-B77E-4A7D-B07B-1276C3D03C1F}" destId="{8ACAD268-FD40-492B-B3A3-47CE44A54594}" srcOrd="1" destOrd="0" presId="urn:microsoft.com/office/officeart/2018/5/layout/IconCircleLabelList"/>
    <dgm:cxn modelId="{45269D14-BF3D-47A6-8AAB-412637263D06}" type="presParOf" srcId="{8D786210-B77E-4A7D-B07B-1276C3D03C1F}" destId="{37388B88-D639-4971-8BE6-C92EC84D69D5}" srcOrd="2" destOrd="0" presId="urn:microsoft.com/office/officeart/2018/5/layout/IconCircleLabelList"/>
    <dgm:cxn modelId="{773F56BC-A322-4A20-A913-0E8DF8EA5BED}" type="presParOf" srcId="{8D786210-B77E-4A7D-B07B-1276C3D03C1F}" destId="{434C0565-0A49-4B88-90FB-952B176EA2E0}" srcOrd="3" destOrd="0" presId="urn:microsoft.com/office/officeart/2018/5/layout/IconCircleLabelList"/>
    <dgm:cxn modelId="{A6A0125D-BB46-4B91-BBA0-A184CFB99446}" type="presParOf" srcId="{FEE1D84C-538C-4012-8A5A-89CC713393F5}" destId="{B16A1179-1F81-43F0-8689-5476F58515E2}" srcOrd="13" destOrd="0" presId="urn:microsoft.com/office/officeart/2018/5/layout/IconCircleLabelList"/>
    <dgm:cxn modelId="{208B9AA4-AFF0-43B1-8C71-A7E5CDBE213B}" type="presParOf" srcId="{FEE1D84C-538C-4012-8A5A-89CC713393F5}" destId="{FD8228CB-FA4D-4020-B6AD-572FAE4F563D}" srcOrd="14" destOrd="0" presId="urn:microsoft.com/office/officeart/2018/5/layout/IconCircleLabelList"/>
    <dgm:cxn modelId="{449EB971-4814-40BF-B2EC-31A228E5E0E3}" type="presParOf" srcId="{FD8228CB-FA4D-4020-B6AD-572FAE4F563D}" destId="{2A05537E-E694-4EF6-8E38-39F864024878}" srcOrd="0" destOrd="0" presId="urn:microsoft.com/office/officeart/2018/5/layout/IconCircleLabelList"/>
    <dgm:cxn modelId="{72383E6D-CFBA-4B36-AF89-EDA74E6CBFD2}" type="presParOf" srcId="{FD8228CB-FA4D-4020-B6AD-572FAE4F563D}" destId="{67D4BEE0-6DB5-4B98-B7A1-2FAB8448EAC8}" srcOrd="1" destOrd="0" presId="urn:microsoft.com/office/officeart/2018/5/layout/IconCircleLabelList"/>
    <dgm:cxn modelId="{140BF4D6-EA1B-457B-90C6-70D3189F7EB6}" type="presParOf" srcId="{FD8228CB-FA4D-4020-B6AD-572FAE4F563D}" destId="{90ED876B-DF7B-4C95-9C65-A7C5CED2090D}" srcOrd="2" destOrd="0" presId="urn:microsoft.com/office/officeart/2018/5/layout/IconCircleLabelList"/>
    <dgm:cxn modelId="{6BC287B9-9F93-421F-AEB6-E7910B55FF84}" type="presParOf" srcId="{FD8228CB-FA4D-4020-B6AD-572FAE4F563D}" destId="{65CAD77A-1A68-435A-9B0D-DEBB104E3F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3105C-11D1-4CF5-9FC7-BBE582334DE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CABDF78-C025-458D-889E-17BAB20FDFE8}">
      <dgm:prSet/>
      <dgm:spPr/>
      <dgm:t>
        <a:bodyPr/>
        <a:lstStyle/>
        <a:p>
          <a:r>
            <a:rPr lang="tr-TR"/>
            <a:t>Koruyucu Sağlık Hizmetleri</a:t>
          </a:r>
          <a:endParaRPr lang="en-US"/>
        </a:p>
      </dgm:t>
    </dgm:pt>
    <dgm:pt modelId="{F545E782-48D1-48FE-A21D-8FDE0DB43416}" type="parTrans" cxnId="{1923495F-6BDE-4F3A-B214-200B08E577DB}">
      <dgm:prSet/>
      <dgm:spPr/>
      <dgm:t>
        <a:bodyPr/>
        <a:lstStyle/>
        <a:p>
          <a:endParaRPr lang="en-US"/>
        </a:p>
      </dgm:t>
    </dgm:pt>
    <dgm:pt modelId="{87332A86-9E3B-4E5D-8C1C-CD9CCD85820D}" type="sibTrans" cxnId="{1923495F-6BDE-4F3A-B214-200B08E577DB}">
      <dgm:prSet/>
      <dgm:spPr/>
      <dgm:t>
        <a:bodyPr/>
        <a:lstStyle/>
        <a:p>
          <a:endParaRPr lang="en-US"/>
        </a:p>
      </dgm:t>
    </dgm:pt>
    <dgm:pt modelId="{236CFD56-D0DD-427A-891B-919A8162BF93}">
      <dgm:prSet/>
      <dgm:spPr/>
      <dgm:t>
        <a:bodyPr/>
        <a:lstStyle/>
        <a:p>
          <a:r>
            <a:rPr lang="tr-TR"/>
            <a:t>Tedavi Edici Sağlık Hizmetleri</a:t>
          </a:r>
          <a:endParaRPr lang="en-US"/>
        </a:p>
      </dgm:t>
    </dgm:pt>
    <dgm:pt modelId="{DD5961EC-E356-44A4-AE31-5EF896915D58}" type="parTrans" cxnId="{F4C57388-56BF-4F3A-AAE8-57B3B002916D}">
      <dgm:prSet/>
      <dgm:spPr/>
      <dgm:t>
        <a:bodyPr/>
        <a:lstStyle/>
        <a:p>
          <a:endParaRPr lang="en-US"/>
        </a:p>
      </dgm:t>
    </dgm:pt>
    <dgm:pt modelId="{77264DE6-4435-4D86-A8FA-A75600D027A5}" type="sibTrans" cxnId="{F4C57388-56BF-4F3A-AAE8-57B3B002916D}">
      <dgm:prSet/>
      <dgm:spPr/>
      <dgm:t>
        <a:bodyPr/>
        <a:lstStyle/>
        <a:p>
          <a:endParaRPr lang="en-US"/>
        </a:p>
      </dgm:t>
    </dgm:pt>
    <dgm:pt modelId="{ED76798D-DEB1-4429-BA51-B93AFBD3C78F}">
      <dgm:prSet/>
      <dgm:spPr/>
      <dgm:t>
        <a:bodyPr/>
        <a:lstStyle/>
        <a:p>
          <a:r>
            <a:rPr lang="tr-TR"/>
            <a:t>Rehabilite Edici Sağlık Hizmetleri</a:t>
          </a:r>
          <a:endParaRPr lang="en-US"/>
        </a:p>
      </dgm:t>
    </dgm:pt>
    <dgm:pt modelId="{AF698028-3B73-44F4-A65A-DBC67DE21248}" type="parTrans" cxnId="{BF4E9C2C-66B0-4F1B-A1A3-C9E8B9AD0731}">
      <dgm:prSet/>
      <dgm:spPr/>
      <dgm:t>
        <a:bodyPr/>
        <a:lstStyle/>
        <a:p>
          <a:endParaRPr lang="en-US"/>
        </a:p>
      </dgm:t>
    </dgm:pt>
    <dgm:pt modelId="{3267EB64-53A8-4E66-971C-A6F80C6435D3}" type="sibTrans" cxnId="{BF4E9C2C-66B0-4F1B-A1A3-C9E8B9AD0731}">
      <dgm:prSet/>
      <dgm:spPr/>
      <dgm:t>
        <a:bodyPr/>
        <a:lstStyle/>
        <a:p>
          <a:endParaRPr lang="en-US"/>
        </a:p>
      </dgm:t>
    </dgm:pt>
    <dgm:pt modelId="{670A5D69-E431-4AEE-8891-8D82E88E9DC3}">
      <dgm:prSet/>
      <dgm:spPr/>
      <dgm:t>
        <a:bodyPr/>
        <a:lstStyle/>
        <a:p>
          <a:r>
            <a:rPr lang="tr-TR"/>
            <a:t>Sağlığın Geliştirilmesi Hizmetleri</a:t>
          </a:r>
          <a:endParaRPr lang="en-US"/>
        </a:p>
      </dgm:t>
    </dgm:pt>
    <dgm:pt modelId="{6956FF4B-0639-41A5-99BF-B7917411BF6A}" type="parTrans" cxnId="{28467036-3E08-4EB2-9E3E-1721769159F4}">
      <dgm:prSet/>
      <dgm:spPr/>
      <dgm:t>
        <a:bodyPr/>
        <a:lstStyle/>
        <a:p>
          <a:endParaRPr lang="en-US"/>
        </a:p>
      </dgm:t>
    </dgm:pt>
    <dgm:pt modelId="{0672E5B4-ECB2-41BC-923A-286587170C91}" type="sibTrans" cxnId="{28467036-3E08-4EB2-9E3E-1721769159F4}">
      <dgm:prSet/>
      <dgm:spPr/>
      <dgm:t>
        <a:bodyPr/>
        <a:lstStyle/>
        <a:p>
          <a:endParaRPr lang="en-US"/>
        </a:p>
      </dgm:t>
    </dgm:pt>
    <dgm:pt modelId="{C3DCD70E-013E-4BA0-841B-5EC2D3D489D0}" type="pres">
      <dgm:prSet presAssocID="{7E33105C-11D1-4CF5-9FC7-BBE582334DEF}" presName="hierChild1" presStyleCnt="0">
        <dgm:presLayoutVars>
          <dgm:chPref val="1"/>
          <dgm:dir/>
          <dgm:animOne val="branch"/>
          <dgm:animLvl val="lvl"/>
          <dgm:resizeHandles/>
        </dgm:presLayoutVars>
      </dgm:prSet>
      <dgm:spPr/>
    </dgm:pt>
    <dgm:pt modelId="{8BEFF31B-18A8-420E-AD55-E9742C484CD7}" type="pres">
      <dgm:prSet presAssocID="{3CABDF78-C025-458D-889E-17BAB20FDFE8}" presName="hierRoot1" presStyleCnt="0"/>
      <dgm:spPr/>
    </dgm:pt>
    <dgm:pt modelId="{AAE3EADC-072F-42A9-9D4B-843CE53CF23C}" type="pres">
      <dgm:prSet presAssocID="{3CABDF78-C025-458D-889E-17BAB20FDFE8}" presName="composite" presStyleCnt="0"/>
      <dgm:spPr/>
    </dgm:pt>
    <dgm:pt modelId="{A32AD6F7-5F78-4597-B2E5-0C11CBC01689}" type="pres">
      <dgm:prSet presAssocID="{3CABDF78-C025-458D-889E-17BAB20FDFE8}" presName="background" presStyleLbl="node0" presStyleIdx="0" presStyleCnt="4"/>
      <dgm:spPr/>
    </dgm:pt>
    <dgm:pt modelId="{7EF912C9-EF77-4A9D-8CBE-63D53C3C84F4}" type="pres">
      <dgm:prSet presAssocID="{3CABDF78-C025-458D-889E-17BAB20FDFE8}" presName="text" presStyleLbl="fgAcc0" presStyleIdx="0" presStyleCnt="4">
        <dgm:presLayoutVars>
          <dgm:chPref val="3"/>
        </dgm:presLayoutVars>
      </dgm:prSet>
      <dgm:spPr/>
    </dgm:pt>
    <dgm:pt modelId="{2B4EE5FD-81E8-424F-B052-23DFA74E67DC}" type="pres">
      <dgm:prSet presAssocID="{3CABDF78-C025-458D-889E-17BAB20FDFE8}" presName="hierChild2" presStyleCnt="0"/>
      <dgm:spPr/>
    </dgm:pt>
    <dgm:pt modelId="{517590DB-A448-4AE9-BED0-C8D0A37C2F23}" type="pres">
      <dgm:prSet presAssocID="{236CFD56-D0DD-427A-891B-919A8162BF93}" presName="hierRoot1" presStyleCnt="0"/>
      <dgm:spPr/>
    </dgm:pt>
    <dgm:pt modelId="{971B7881-FB18-4E16-AC5F-CCED56E9A218}" type="pres">
      <dgm:prSet presAssocID="{236CFD56-D0DD-427A-891B-919A8162BF93}" presName="composite" presStyleCnt="0"/>
      <dgm:spPr/>
    </dgm:pt>
    <dgm:pt modelId="{4D970B93-D7E8-4712-9978-0380EFB31DA2}" type="pres">
      <dgm:prSet presAssocID="{236CFD56-D0DD-427A-891B-919A8162BF93}" presName="background" presStyleLbl="node0" presStyleIdx="1" presStyleCnt="4"/>
      <dgm:spPr/>
    </dgm:pt>
    <dgm:pt modelId="{5AC72628-7593-47E8-BA4C-E47B33EDEB3A}" type="pres">
      <dgm:prSet presAssocID="{236CFD56-D0DD-427A-891B-919A8162BF93}" presName="text" presStyleLbl="fgAcc0" presStyleIdx="1" presStyleCnt="4">
        <dgm:presLayoutVars>
          <dgm:chPref val="3"/>
        </dgm:presLayoutVars>
      </dgm:prSet>
      <dgm:spPr/>
    </dgm:pt>
    <dgm:pt modelId="{F09AFD0D-FAAF-4548-A950-5B9D1B7D5BF2}" type="pres">
      <dgm:prSet presAssocID="{236CFD56-D0DD-427A-891B-919A8162BF93}" presName="hierChild2" presStyleCnt="0"/>
      <dgm:spPr/>
    </dgm:pt>
    <dgm:pt modelId="{864A149B-8E0D-40A8-9AE0-AB6EA5BE9642}" type="pres">
      <dgm:prSet presAssocID="{ED76798D-DEB1-4429-BA51-B93AFBD3C78F}" presName="hierRoot1" presStyleCnt="0"/>
      <dgm:spPr/>
    </dgm:pt>
    <dgm:pt modelId="{3A68D8FD-86F6-4619-ADE9-4803A577985C}" type="pres">
      <dgm:prSet presAssocID="{ED76798D-DEB1-4429-BA51-B93AFBD3C78F}" presName="composite" presStyleCnt="0"/>
      <dgm:spPr/>
    </dgm:pt>
    <dgm:pt modelId="{70F849D1-033E-4A9C-B1AC-59041DFEF784}" type="pres">
      <dgm:prSet presAssocID="{ED76798D-DEB1-4429-BA51-B93AFBD3C78F}" presName="background" presStyleLbl="node0" presStyleIdx="2" presStyleCnt="4"/>
      <dgm:spPr/>
    </dgm:pt>
    <dgm:pt modelId="{557E600A-D398-4023-886C-809C48CFB03B}" type="pres">
      <dgm:prSet presAssocID="{ED76798D-DEB1-4429-BA51-B93AFBD3C78F}" presName="text" presStyleLbl="fgAcc0" presStyleIdx="2" presStyleCnt="4">
        <dgm:presLayoutVars>
          <dgm:chPref val="3"/>
        </dgm:presLayoutVars>
      </dgm:prSet>
      <dgm:spPr/>
    </dgm:pt>
    <dgm:pt modelId="{018F3EAD-08A0-4359-9836-F513AD07538B}" type="pres">
      <dgm:prSet presAssocID="{ED76798D-DEB1-4429-BA51-B93AFBD3C78F}" presName="hierChild2" presStyleCnt="0"/>
      <dgm:spPr/>
    </dgm:pt>
    <dgm:pt modelId="{7F422B69-29FD-4D2A-971D-4E6E37BCE6EF}" type="pres">
      <dgm:prSet presAssocID="{670A5D69-E431-4AEE-8891-8D82E88E9DC3}" presName="hierRoot1" presStyleCnt="0"/>
      <dgm:spPr/>
    </dgm:pt>
    <dgm:pt modelId="{C228AB98-D2CF-4FF6-8D11-F6B26D19E11D}" type="pres">
      <dgm:prSet presAssocID="{670A5D69-E431-4AEE-8891-8D82E88E9DC3}" presName="composite" presStyleCnt="0"/>
      <dgm:spPr/>
    </dgm:pt>
    <dgm:pt modelId="{C70E9299-AE2C-4706-A5ED-B3055CED90C1}" type="pres">
      <dgm:prSet presAssocID="{670A5D69-E431-4AEE-8891-8D82E88E9DC3}" presName="background" presStyleLbl="node0" presStyleIdx="3" presStyleCnt="4"/>
      <dgm:spPr/>
    </dgm:pt>
    <dgm:pt modelId="{34AE824D-8E5E-46DC-BCBE-A1B4CB090426}" type="pres">
      <dgm:prSet presAssocID="{670A5D69-E431-4AEE-8891-8D82E88E9DC3}" presName="text" presStyleLbl="fgAcc0" presStyleIdx="3" presStyleCnt="4">
        <dgm:presLayoutVars>
          <dgm:chPref val="3"/>
        </dgm:presLayoutVars>
      </dgm:prSet>
      <dgm:spPr/>
    </dgm:pt>
    <dgm:pt modelId="{F7B1057B-0C69-4C00-8F1D-AD1A8F160BA5}" type="pres">
      <dgm:prSet presAssocID="{670A5D69-E431-4AEE-8891-8D82E88E9DC3}" presName="hierChild2" presStyleCnt="0"/>
      <dgm:spPr/>
    </dgm:pt>
  </dgm:ptLst>
  <dgm:cxnLst>
    <dgm:cxn modelId="{BF4E9C2C-66B0-4F1B-A1A3-C9E8B9AD0731}" srcId="{7E33105C-11D1-4CF5-9FC7-BBE582334DEF}" destId="{ED76798D-DEB1-4429-BA51-B93AFBD3C78F}" srcOrd="2" destOrd="0" parTransId="{AF698028-3B73-44F4-A65A-DBC67DE21248}" sibTransId="{3267EB64-53A8-4E66-971C-A6F80C6435D3}"/>
    <dgm:cxn modelId="{28467036-3E08-4EB2-9E3E-1721769159F4}" srcId="{7E33105C-11D1-4CF5-9FC7-BBE582334DEF}" destId="{670A5D69-E431-4AEE-8891-8D82E88E9DC3}" srcOrd="3" destOrd="0" parTransId="{6956FF4B-0639-41A5-99BF-B7917411BF6A}" sibTransId="{0672E5B4-ECB2-41BC-923A-286587170C91}"/>
    <dgm:cxn modelId="{1923495F-6BDE-4F3A-B214-200B08E577DB}" srcId="{7E33105C-11D1-4CF5-9FC7-BBE582334DEF}" destId="{3CABDF78-C025-458D-889E-17BAB20FDFE8}" srcOrd="0" destOrd="0" parTransId="{F545E782-48D1-48FE-A21D-8FDE0DB43416}" sibTransId="{87332A86-9E3B-4E5D-8C1C-CD9CCD85820D}"/>
    <dgm:cxn modelId="{2FCA884D-01BF-44FE-8A82-4465ED196978}" type="presOf" srcId="{670A5D69-E431-4AEE-8891-8D82E88E9DC3}" destId="{34AE824D-8E5E-46DC-BCBE-A1B4CB090426}" srcOrd="0" destOrd="0" presId="urn:microsoft.com/office/officeart/2005/8/layout/hierarchy1"/>
    <dgm:cxn modelId="{79A49D85-D804-4CD4-A4EE-113519E6C7F8}" type="presOf" srcId="{236CFD56-D0DD-427A-891B-919A8162BF93}" destId="{5AC72628-7593-47E8-BA4C-E47B33EDEB3A}" srcOrd="0" destOrd="0" presId="urn:microsoft.com/office/officeart/2005/8/layout/hierarchy1"/>
    <dgm:cxn modelId="{F4C57388-56BF-4F3A-AAE8-57B3B002916D}" srcId="{7E33105C-11D1-4CF5-9FC7-BBE582334DEF}" destId="{236CFD56-D0DD-427A-891B-919A8162BF93}" srcOrd="1" destOrd="0" parTransId="{DD5961EC-E356-44A4-AE31-5EF896915D58}" sibTransId="{77264DE6-4435-4D86-A8FA-A75600D027A5}"/>
    <dgm:cxn modelId="{E373118D-229B-4939-97FF-6717A2D774FF}" type="presOf" srcId="{3CABDF78-C025-458D-889E-17BAB20FDFE8}" destId="{7EF912C9-EF77-4A9D-8CBE-63D53C3C84F4}" srcOrd="0" destOrd="0" presId="urn:microsoft.com/office/officeart/2005/8/layout/hierarchy1"/>
    <dgm:cxn modelId="{2069C2A5-205F-4735-9204-9B6568A9FA39}" type="presOf" srcId="{7E33105C-11D1-4CF5-9FC7-BBE582334DEF}" destId="{C3DCD70E-013E-4BA0-841B-5EC2D3D489D0}" srcOrd="0" destOrd="0" presId="urn:microsoft.com/office/officeart/2005/8/layout/hierarchy1"/>
    <dgm:cxn modelId="{FA5417F3-376F-46E8-950E-B3E7708C127E}" type="presOf" srcId="{ED76798D-DEB1-4429-BA51-B93AFBD3C78F}" destId="{557E600A-D398-4023-886C-809C48CFB03B}" srcOrd="0" destOrd="0" presId="urn:microsoft.com/office/officeart/2005/8/layout/hierarchy1"/>
    <dgm:cxn modelId="{80A45B23-011C-42DC-A530-5F4987F9ADA8}" type="presParOf" srcId="{C3DCD70E-013E-4BA0-841B-5EC2D3D489D0}" destId="{8BEFF31B-18A8-420E-AD55-E9742C484CD7}" srcOrd="0" destOrd="0" presId="urn:microsoft.com/office/officeart/2005/8/layout/hierarchy1"/>
    <dgm:cxn modelId="{2C20DE98-3015-4557-8073-82446DF78CA5}" type="presParOf" srcId="{8BEFF31B-18A8-420E-AD55-E9742C484CD7}" destId="{AAE3EADC-072F-42A9-9D4B-843CE53CF23C}" srcOrd="0" destOrd="0" presId="urn:microsoft.com/office/officeart/2005/8/layout/hierarchy1"/>
    <dgm:cxn modelId="{4F59A5F3-9F1E-4332-A721-B7C803A6FF65}" type="presParOf" srcId="{AAE3EADC-072F-42A9-9D4B-843CE53CF23C}" destId="{A32AD6F7-5F78-4597-B2E5-0C11CBC01689}" srcOrd="0" destOrd="0" presId="urn:microsoft.com/office/officeart/2005/8/layout/hierarchy1"/>
    <dgm:cxn modelId="{EEF9B981-0EB9-4A32-A731-B0DDFDF2AD0C}" type="presParOf" srcId="{AAE3EADC-072F-42A9-9D4B-843CE53CF23C}" destId="{7EF912C9-EF77-4A9D-8CBE-63D53C3C84F4}" srcOrd="1" destOrd="0" presId="urn:microsoft.com/office/officeart/2005/8/layout/hierarchy1"/>
    <dgm:cxn modelId="{34770F78-8E1A-43DA-A201-B22B8A73C059}" type="presParOf" srcId="{8BEFF31B-18A8-420E-AD55-E9742C484CD7}" destId="{2B4EE5FD-81E8-424F-B052-23DFA74E67DC}" srcOrd="1" destOrd="0" presId="urn:microsoft.com/office/officeart/2005/8/layout/hierarchy1"/>
    <dgm:cxn modelId="{7CFD4DFE-6D17-4122-9042-15FAF348A8A2}" type="presParOf" srcId="{C3DCD70E-013E-4BA0-841B-5EC2D3D489D0}" destId="{517590DB-A448-4AE9-BED0-C8D0A37C2F23}" srcOrd="1" destOrd="0" presId="urn:microsoft.com/office/officeart/2005/8/layout/hierarchy1"/>
    <dgm:cxn modelId="{CF17EC12-DB34-492E-BBDF-64DE76A0B37A}" type="presParOf" srcId="{517590DB-A448-4AE9-BED0-C8D0A37C2F23}" destId="{971B7881-FB18-4E16-AC5F-CCED56E9A218}" srcOrd="0" destOrd="0" presId="urn:microsoft.com/office/officeart/2005/8/layout/hierarchy1"/>
    <dgm:cxn modelId="{89F54C66-2878-47A8-8578-97FD6536EA3D}" type="presParOf" srcId="{971B7881-FB18-4E16-AC5F-CCED56E9A218}" destId="{4D970B93-D7E8-4712-9978-0380EFB31DA2}" srcOrd="0" destOrd="0" presId="urn:microsoft.com/office/officeart/2005/8/layout/hierarchy1"/>
    <dgm:cxn modelId="{831981FF-17AE-4646-AA36-5460562AC0E7}" type="presParOf" srcId="{971B7881-FB18-4E16-AC5F-CCED56E9A218}" destId="{5AC72628-7593-47E8-BA4C-E47B33EDEB3A}" srcOrd="1" destOrd="0" presId="urn:microsoft.com/office/officeart/2005/8/layout/hierarchy1"/>
    <dgm:cxn modelId="{B68EEBB2-1148-4E3D-8F77-520AC14C3A74}" type="presParOf" srcId="{517590DB-A448-4AE9-BED0-C8D0A37C2F23}" destId="{F09AFD0D-FAAF-4548-A950-5B9D1B7D5BF2}" srcOrd="1" destOrd="0" presId="urn:microsoft.com/office/officeart/2005/8/layout/hierarchy1"/>
    <dgm:cxn modelId="{04AB106A-C75E-4C36-AC16-5A3BF6D44989}" type="presParOf" srcId="{C3DCD70E-013E-4BA0-841B-5EC2D3D489D0}" destId="{864A149B-8E0D-40A8-9AE0-AB6EA5BE9642}" srcOrd="2" destOrd="0" presId="urn:microsoft.com/office/officeart/2005/8/layout/hierarchy1"/>
    <dgm:cxn modelId="{E3534677-B5C9-4BD2-9911-8337D4A39E82}" type="presParOf" srcId="{864A149B-8E0D-40A8-9AE0-AB6EA5BE9642}" destId="{3A68D8FD-86F6-4619-ADE9-4803A577985C}" srcOrd="0" destOrd="0" presId="urn:microsoft.com/office/officeart/2005/8/layout/hierarchy1"/>
    <dgm:cxn modelId="{6EEBD9F0-B65B-4D3F-97FC-1B33EB33362B}" type="presParOf" srcId="{3A68D8FD-86F6-4619-ADE9-4803A577985C}" destId="{70F849D1-033E-4A9C-B1AC-59041DFEF784}" srcOrd="0" destOrd="0" presId="urn:microsoft.com/office/officeart/2005/8/layout/hierarchy1"/>
    <dgm:cxn modelId="{F1BE3259-91A5-49E1-BDFD-30707043D09B}" type="presParOf" srcId="{3A68D8FD-86F6-4619-ADE9-4803A577985C}" destId="{557E600A-D398-4023-886C-809C48CFB03B}" srcOrd="1" destOrd="0" presId="urn:microsoft.com/office/officeart/2005/8/layout/hierarchy1"/>
    <dgm:cxn modelId="{CC55981A-2FDB-4605-8E65-0B86C62F6006}" type="presParOf" srcId="{864A149B-8E0D-40A8-9AE0-AB6EA5BE9642}" destId="{018F3EAD-08A0-4359-9836-F513AD07538B}" srcOrd="1" destOrd="0" presId="urn:microsoft.com/office/officeart/2005/8/layout/hierarchy1"/>
    <dgm:cxn modelId="{D63766BF-C34F-41BF-9B76-A8E5E42775F2}" type="presParOf" srcId="{C3DCD70E-013E-4BA0-841B-5EC2D3D489D0}" destId="{7F422B69-29FD-4D2A-971D-4E6E37BCE6EF}" srcOrd="3" destOrd="0" presId="urn:microsoft.com/office/officeart/2005/8/layout/hierarchy1"/>
    <dgm:cxn modelId="{45078C67-A14C-44F7-BF75-3BF211576C3D}" type="presParOf" srcId="{7F422B69-29FD-4D2A-971D-4E6E37BCE6EF}" destId="{C228AB98-D2CF-4FF6-8D11-F6B26D19E11D}" srcOrd="0" destOrd="0" presId="urn:microsoft.com/office/officeart/2005/8/layout/hierarchy1"/>
    <dgm:cxn modelId="{A1788B0A-3B6A-4041-AD0A-0DC53BF3E2B9}" type="presParOf" srcId="{C228AB98-D2CF-4FF6-8D11-F6B26D19E11D}" destId="{C70E9299-AE2C-4706-A5ED-B3055CED90C1}" srcOrd="0" destOrd="0" presId="urn:microsoft.com/office/officeart/2005/8/layout/hierarchy1"/>
    <dgm:cxn modelId="{DE7AAF96-9FA9-4E16-9A5F-810700D8BD64}" type="presParOf" srcId="{C228AB98-D2CF-4FF6-8D11-F6B26D19E11D}" destId="{34AE824D-8E5E-46DC-BCBE-A1B4CB090426}" srcOrd="1" destOrd="0" presId="urn:microsoft.com/office/officeart/2005/8/layout/hierarchy1"/>
    <dgm:cxn modelId="{3BA94A22-AEDE-4656-A05A-4BCE02B6EB29}" type="presParOf" srcId="{7F422B69-29FD-4D2A-971D-4E6E37BCE6EF}" destId="{F7B1057B-0C69-4C00-8F1D-AD1A8F160B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5F7510-1FB4-4C10-A41D-E7331CAD876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0794BC0-D84D-484F-BA52-53A4DB7676E6}">
      <dgm:prSet/>
      <dgm:spPr/>
      <dgm:t>
        <a:bodyPr/>
        <a:lstStyle/>
        <a:p>
          <a:pPr>
            <a:defRPr cap="all"/>
          </a:pPr>
          <a:r>
            <a:rPr lang="tr-TR"/>
            <a:t>Birinci basamak(Günübirlik tedavi)</a:t>
          </a:r>
          <a:endParaRPr lang="en-US"/>
        </a:p>
      </dgm:t>
    </dgm:pt>
    <dgm:pt modelId="{755D5DD7-A405-477B-9CEE-590C6D1E9178}" type="parTrans" cxnId="{F78E5A6D-38E8-4071-A188-1499D52D62D1}">
      <dgm:prSet/>
      <dgm:spPr/>
      <dgm:t>
        <a:bodyPr/>
        <a:lstStyle/>
        <a:p>
          <a:endParaRPr lang="en-US"/>
        </a:p>
      </dgm:t>
    </dgm:pt>
    <dgm:pt modelId="{D3004E53-67FC-4A60-9047-80FFCF7E231E}" type="sibTrans" cxnId="{F78E5A6D-38E8-4071-A188-1499D52D62D1}">
      <dgm:prSet/>
      <dgm:spPr/>
      <dgm:t>
        <a:bodyPr/>
        <a:lstStyle/>
        <a:p>
          <a:endParaRPr lang="en-US"/>
        </a:p>
      </dgm:t>
    </dgm:pt>
    <dgm:pt modelId="{C7308EEC-F2DE-42F2-A467-4AD73BC83B30}">
      <dgm:prSet/>
      <dgm:spPr/>
      <dgm:t>
        <a:bodyPr/>
        <a:lstStyle/>
        <a:p>
          <a:pPr>
            <a:defRPr cap="all"/>
          </a:pPr>
          <a:r>
            <a:rPr lang="tr-TR"/>
            <a:t>İkinci basamak(Yataklı tedavi)</a:t>
          </a:r>
          <a:endParaRPr lang="en-US"/>
        </a:p>
      </dgm:t>
    </dgm:pt>
    <dgm:pt modelId="{20E196EC-8751-424B-8AAC-FDE0E8288A92}" type="parTrans" cxnId="{71C8060D-18AC-4192-9E1B-215A02DA57B0}">
      <dgm:prSet/>
      <dgm:spPr/>
      <dgm:t>
        <a:bodyPr/>
        <a:lstStyle/>
        <a:p>
          <a:endParaRPr lang="en-US"/>
        </a:p>
      </dgm:t>
    </dgm:pt>
    <dgm:pt modelId="{70B0C395-A0AB-4BA0-8A3F-F9752F48ED0A}" type="sibTrans" cxnId="{71C8060D-18AC-4192-9E1B-215A02DA57B0}">
      <dgm:prSet/>
      <dgm:spPr/>
      <dgm:t>
        <a:bodyPr/>
        <a:lstStyle/>
        <a:p>
          <a:endParaRPr lang="en-US"/>
        </a:p>
      </dgm:t>
    </dgm:pt>
    <dgm:pt modelId="{973ECC86-9B5C-4117-8BEC-29E740EE2339}">
      <dgm:prSet/>
      <dgm:spPr/>
      <dgm:t>
        <a:bodyPr/>
        <a:lstStyle/>
        <a:p>
          <a:pPr>
            <a:defRPr cap="all"/>
          </a:pPr>
          <a:r>
            <a:rPr lang="tr-TR"/>
            <a:t>Üçüncü basamak(Yataklı tedavi)</a:t>
          </a:r>
          <a:endParaRPr lang="en-US"/>
        </a:p>
      </dgm:t>
    </dgm:pt>
    <dgm:pt modelId="{28D7CBD3-35EA-438A-8474-6C0D984E888F}" type="parTrans" cxnId="{92170A30-5D92-4D9C-909B-316B33E7F9C2}">
      <dgm:prSet/>
      <dgm:spPr/>
      <dgm:t>
        <a:bodyPr/>
        <a:lstStyle/>
        <a:p>
          <a:endParaRPr lang="en-US"/>
        </a:p>
      </dgm:t>
    </dgm:pt>
    <dgm:pt modelId="{2B15B9BA-05C6-4491-98E7-026EE491AF05}" type="sibTrans" cxnId="{92170A30-5D92-4D9C-909B-316B33E7F9C2}">
      <dgm:prSet/>
      <dgm:spPr/>
      <dgm:t>
        <a:bodyPr/>
        <a:lstStyle/>
        <a:p>
          <a:endParaRPr lang="en-US"/>
        </a:p>
      </dgm:t>
    </dgm:pt>
    <dgm:pt modelId="{DCD76037-0BB4-4756-BACB-7041F972365C}" type="pres">
      <dgm:prSet presAssocID="{DB5F7510-1FB4-4C10-A41D-E7331CAD8768}" presName="root" presStyleCnt="0">
        <dgm:presLayoutVars>
          <dgm:dir/>
          <dgm:resizeHandles val="exact"/>
        </dgm:presLayoutVars>
      </dgm:prSet>
      <dgm:spPr/>
    </dgm:pt>
    <dgm:pt modelId="{E3FD531A-A127-4E7D-AED1-EFF61767B300}" type="pres">
      <dgm:prSet presAssocID="{C0794BC0-D84D-484F-BA52-53A4DB7676E6}" presName="compNode" presStyleCnt="0"/>
      <dgm:spPr/>
    </dgm:pt>
    <dgm:pt modelId="{1C841980-2F6F-435C-BC79-C2E26C0D5C7E}" type="pres">
      <dgm:prSet presAssocID="{C0794BC0-D84D-484F-BA52-53A4DB7676E6}" presName="iconBgRect" presStyleLbl="bgShp" presStyleIdx="0" presStyleCnt="3"/>
      <dgm:spPr>
        <a:prstGeom prst="round2DiagRect">
          <a:avLst>
            <a:gd name="adj1" fmla="val 29727"/>
            <a:gd name="adj2" fmla="val 0"/>
          </a:avLst>
        </a:prstGeom>
      </dgm:spPr>
    </dgm:pt>
    <dgm:pt modelId="{E4AB2BE6-6FCD-4903-8995-BA5282B0022C}" type="pres">
      <dgm:prSet presAssocID="{C0794BC0-D84D-484F-BA52-53A4DB7676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ıp"/>
        </a:ext>
      </dgm:extLst>
    </dgm:pt>
    <dgm:pt modelId="{5B45A8C5-4D36-4D8B-AE3C-B524C799FB78}" type="pres">
      <dgm:prSet presAssocID="{C0794BC0-D84D-484F-BA52-53A4DB7676E6}" presName="spaceRect" presStyleCnt="0"/>
      <dgm:spPr/>
    </dgm:pt>
    <dgm:pt modelId="{8F82C2D6-5A7A-40DD-B640-D8FE51E18A37}" type="pres">
      <dgm:prSet presAssocID="{C0794BC0-D84D-484F-BA52-53A4DB7676E6}" presName="textRect" presStyleLbl="revTx" presStyleIdx="0" presStyleCnt="3">
        <dgm:presLayoutVars>
          <dgm:chMax val="1"/>
          <dgm:chPref val="1"/>
        </dgm:presLayoutVars>
      </dgm:prSet>
      <dgm:spPr/>
    </dgm:pt>
    <dgm:pt modelId="{E45D4C3E-0F2C-4993-AAC1-596D5F0B7DE3}" type="pres">
      <dgm:prSet presAssocID="{D3004E53-67FC-4A60-9047-80FFCF7E231E}" presName="sibTrans" presStyleCnt="0"/>
      <dgm:spPr/>
    </dgm:pt>
    <dgm:pt modelId="{8D7EC533-3918-40D4-B247-EB97D353D6F6}" type="pres">
      <dgm:prSet presAssocID="{C7308EEC-F2DE-42F2-A467-4AD73BC83B30}" presName="compNode" presStyleCnt="0"/>
      <dgm:spPr/>
    </dgm:pt>
    <dgm:pt modelId="{D165BED1-43F4-4946-B6AB-61DE0AD60B77}" type="pres">
      <dgm:prSet presAssocID="{C7308EEC-F2DE-42F2-A467-4AD73BC83B30}" presName="iconBgRect" presStyleLbl="bgShp" presStyleIdx="1" presStyleCnt="3"/>
      <dgm:spPr>
        <a:prstGeom prst="round2DiagRect">
          <a:avLst>
            <a:gd name="adj1" fmla="val 29727"/>
            <a:gd name="adj2" fmla="val 0"/>
          </a:avLst>
        </a:prstGeom>
      </dgm:spPr>
    </dgm:pt>
    <dgm:pt modelId="{4DEE743B-A4C8-4AF6-81FA-83E34303B9CA}" type="pres">
      <dgm:prSet presAssocID="{C7308EEC-F2DE-42F2-A467-4AD73BC83B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ktor"/>
        </a:ext>
      </dgm:extLst>
    </dgm:pt>
    <dgm:pt modelId="{355F5105-478F-45B8-A279-BD64150E99D7}" type="pres">
      <dgm:prSet presAssocID="{C7308EEC-F2DE-42F2-A467-4AD73BC83B30}" presName="spaceRect" presStyleCnt="0"/>
      <dgm:spPr/>
    </dgm:pt>
    <dgm:pt modelId="{E54FC7A9-2978-48E7-B9C2-81F8B054A078}" type="pres">
      <dgm:prSet presAssocID="{C7308EEC-F2DE-42F2-A467-4AD73BC83B30}" presName="textRect" presStyleLbl="revTx" presStyleIdx="1" presStyleCnt="3">
        <dgm:presLayoutVars>
          <dgm:chMax val="1"/>
          <dgm:chPref val="1"/>
        </dgm:presLayoutVars>
      </dgm:prSet>
      <dgm:spPr/>
    </dgm:pt>
    <dgm:pt modelId="{A465C6BB-3AAA-43EB-909A-25FD97C0710E}" type="pres">
      <dgm:prSet presAssocID="{70B0C395-A0AB-4BA0-8A3F-F9752F48ED0A}" presName="sibTrans" presStyleCnt="0"/>
      <dgm:spPr/>
    </dgm:pt>
    <dgm:pt modelId="{E0709DE3-91D5-4A82-8C87-179C6A59829C}" type="pres">
      <dgm:prSet presAssocID="{973ECC86-9B5C-4117-8BEC-29E740EE2339}" presName="compNode" presStyleCnt="0"/>
      <dgm:spPr/>
    </dgm:pt>
    <dgm:pt modelId="{1EF6E8ED-68BA-4D8D-882F-80F581E97273}" type="pres">
      <dgm:prSet presAssocID="{973ECC86-9B5C-4117-8BEC-29E740EE2339}" presName="iconBgRect" presStyleLbl="bgShp" presStyleIdx="2" presStyleCnt="3"/>
      <dgm:spPr>
        <a:prstGeom prst="round2DiagRect">
          <a:avLst>
            <a:gd name="adj1" fmla="val 29727"/>
            <a:gd name="adj2" fmla="val 0"/>
          </a:avLst>
        </a:prstGeom>
      </dgm:spPr>
    </dgm:pt>
    <dgm:pt modelId="{B3687854-A413-4214-BCBC-858BA8B489A7}" type="pres">
      <dgm:prSet presAssocID="{973ECC86-9B5C-4117-8BEC-29E740EE23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ğne"/>
        </a:ext>
      </dgm:extLst>
    </dgm:pt>
    <dgm:pt modelId="{849741E1-982C-4BB4-83EA-0260A656B7E3}" type="pres">
      <dgm:prSet presAssocID="{973ECC86-9B5C-4117-8BEC-29E740EE2339}" presName="spaceRect" presStyleCnt="0"/>
      <dgm:spPr/>
    </dgm:pt>
    <dgm:pt modelId="{5F121414-85E2-4C06-AB08-3E341C983AB6}" type="pres">
      <dgm:prSet presAssocID="{973ECC86-9B5C-4117-8BEC-29E740EE2339}" presName="textRect" presStyleLbl="revTx" presStyleIdx="2" presStyleCnt="3">
        <dgm:presLayoutVars>
          <dgm:chMax val="1"/>
          <dgm:chPref val="1"/>
        </dgm:presLayoutVars>
      </dgm:prSet>
      <dgm:spPr/>
    </dgm:pt>
  </dgm:ptLst>
  <dgm:cxnLst>
    <dgm:cxn modelId="{71C8060D-18AC-4192-9E1B-215A02DA57B0}" srcId="{DB5F7510-1FB4-4C10-A41D-E7331CAD8768}" destId="{C7308EEC-F2DE-42F2-A467-4AD73BC83B30}" srcOrd="1" destOrd="0" parTransId="{20E196EC-8751-424B-8AAC-FDE0E8288A92}" sibTransId="{70B0C395-A0AB-4BA0-8A3F-F9752F48ED0A}"/>
    <dgm:cxn modelId="{2BAD0B20-96CE-446F-BA69-C49167804579}" type="presOf" srcId="{973ECC86-9B5C-4117-8BEC-29E740EE2339}" destId="{5F121414-85E2-4C06-AB08-3E341C983AB6}" srcOrd="0" destOrd="0" presId="urn:microsoft.com/office/officeart/2018/5/layout/IconLeafLabelList"/>
    <dgm:cxn modelId="{92170A30-5D92-4D9C-909B-316B33E7F9C2}" srcId="{DB5F7510-1FB4-4C10-A41D-E7331CAD8768}" destId="{973ECC86-9B5C-4117-8BEC-29E740EE2339}" srcOrd="2" destOrd="0" parTransId="{28D7CBD3-35EA-438A-8474-6C0D984E888F}" sibTransId="{2B15B9BA-05C6-4491-98E7-026EE491AF05}"/>
    <dgm:cxn modelId="{F78E5A6D-38E8-4071-A188-1499D52D62D1}" srcId="{DB5F7510-1FB4-4C10-A41D-E7331CAD8768}" destId="{C0794BC0-D84D-484F-BA52-53A4DB7676E6}" srcOrd="0" destOrd="0" parTransId="{755D5DD7-A405-477B-9CEE-590C6D1E9178}" sibTransId="{D3004E53-67FC-4A60-9047-80FFCF7E231E}"/>
    <dgm:cxn modelId="{D8F1C8E5-0AF6-4D9B-ABF4-08EB7EFBF002}" type="presOf" srcId="{C7308EEC-F2DE-42F2-A467-4AD73BC83B30}" destId="{E54FC7A9-2978-48E7-B9C2-81F8B054A078}" srcOrd="0" destOrd="0" presId="urn:microsoft.com/office/officeart/2018/5/layout/IconLeafLabelList"/>
    <dgm:cxn modelId="{1BE85FF5-92A6-4035-85DA-8C6CCC97A25A}" type="presOf" srcId="{C0794BC0-D84D-484F-BA52-53A4DB7676E6}" destId="{8F82C2D6-5A7A-40DD-B640-D8FE51E18A37}" srcOrd="0" destOrd="0" presId="urn:microsoft.com/office/officeart/2018/5/layout/IconLeafLabelList"/>
    <dgm:cxn modelId="{D78E92F7-6B8F-4471-BD07-145D4762C71F}" type="presOf" srcId="{DB5F7510-1FB4-4C10-A41D-E7331CAD8768}" destId="{DCD76037-0BB4-4756-BACB-7041F972365C}" srcOrd="0" destOrd="0" presId="urn:microsoft.com/office/officeart/2018/5/layout/IconLeafLabelList"/>
    <dgm:cxn modelId="{8F4EDA81-5C17-4CAA-A743-E82628F98D63}" type="presParOf" srcId="{DCD76037-0BB4-4756-BACB-7041F972365C}" destId="{E3FD531A-A127-4E7D-AED1-EFF61767B300}" srcOrd="0" destOrd="0" presId="urn:microsoft.com/office/officeart/2018/5/layout/IconLeafLabelList"/>
    <dgm:cxn modelId="{1FE6D979-1C34-4458-954E-9A53A4DA3291}" type="presParOf" srcId="{E3FD531A-A127-4E7D-AED1-EFF61767B300}" destId="{1C841980-2F6F-435C-BC79-C2E26C0D5C7E}" srcOrd="0" destOrd="0" presId="urn:microsoft.com/office/officeart/2018/5/layout/IconLeafLabelList"/>
    <dgm:cxn modelId="{8201A888-996F-4056-90D1-CC25E7906E23}" type="presParOf" srcId="{E3FD531A-A127-4E7D-AED1-EFF61767B300}" destId="{E4AB2BE6-6FCD-4903-8995-BA5282B0022C}" srcOrd="1" destOrd="0" presId="urn:microsoft.com/office/officeart/2018/5/layout/IconLeafLabelList"/>
    <dgm:cxn modelId="{0636670B-96FC-4656-BAD1-53A0D32FE5BC}" type="presParOf" srcId="{E3FD531A-A127-4E7D-AED1-EFF61767B300}" destId="{5B45A8C5-4D36-4D8B-AE3C-B524C799FB78}" srcOrd="2" destOrd="0" presId="urn:microsoft.com/office/officeart/2018/5/layout/IconLeafLabelList"/>
    <dgm:cxn modelId="{7BE8B9BD-C656-417B-94A4-637FDCA8099F}" type="presParOf" srcId="{E3FD531A-A127-4E7D-AED1-EFF61767B300}" destId="{8F82C2D6-5A7A-40DD-B640-D8FE51E18A37}" srcOrd="3" destOrd="0" presId="urn:microsoft.com/office/officeart/2018/5/layout/IconLeafLabelList"/>
    <dgm:cxn modelId="{5332CE70-AE1E-402A-AF69-B8AA30E1615D}" type="presParOf" srcId="{DCD76037-0BB4-4756-BACB-7041F972365C}" destId="{E45D4C3E-0F2C-4993-AAC1-596D5F0B7DE3}" srcOrd="1" destOrd="0" presId="urn:microsoft.com/office/officeart/2018/5/layout/IconLeafLabelList"/>
    <dgm:cxn modelId="{6FE2CBBE-32D5-45AA-BDCC-EE5AF19CB315}" type="presParOf" srcId="{DCD76037-0BB4-4756-BACB-7041F972365C}" destId="{8D7EC533-3918-40D4-B247-EB97D353D6F6}" srcOrd="2" destOrd="0" presId="urn:microsoft.com/office/officeart/2018/5/layout/IconLeafLabelList"/>
    <dgm:cxn modelId="{8A554E67-CB8B-40B1-ABC2-F839745EB693}" type="presParOf" srcId="{8D7EC533-3918-40D4-B247-EB97D353D6F6}" destId="{D165BED1-43F4-4946-B6AB-61DE0AD60B77}" srcOrd="0" destOrd="0" presId="urn:microsoft.com/office/officeart/2018/5/layout/IconLeafLabelList"/>
    <dgm:cxn modelId="{FE6D8F81-6593-48C2-AB4E-24563D6F2F17}" type="presParOf" srcId="{8D7EC533-3918-40D4-B247-EB97D353D6F6}" destId="{4DEE743B-A4C8-4AF6-81FA-83E34303B9CA}" srcOrd="1" destOrd="0" presId="urn:microsoft.com/office/officeart/2018/5/layout/IconLeafLabelList"/>
    <dgm:cxn modelId="{8F8E8E4A-9970-41A3-9BE6-630FBA4423F7}" type="presParOf" srcId="{8D7EC533-3918-40D4-B247-EB97D353D6F6}" destId="{355F5105-478F-45B8-A279-BD64150E99D7}" srcOrd="2" destOrd="0" presId="urn:microsoft.com/office/officeart/2018/5/layout/IconLeafLabelList"/>
    <dgm:cxn modelId="{E35F8BC8-FDA8-482B-AFE0-BD693B241209}" type="presParOf" srcId="{8D7EC533-3918-40D4-B247-EB97D353D6F6}" destId="{E54FC7A9-2978-48E7-B9C2-81F8B054A078}" srcOrd="3" destOrd="0" presId="urn:microsoft.com/office/officeart/2018/5/layout/IconLeafLabelList"/>
    <dgm:cxn modelId="{358B128D-3950-433D-8D3D-D5060FE63A29}" type="presParOf" srcId="{DCD76037-0BB4-4756-BACB-7041F972365C}" destId="{A465C6BB-3AAA-43EB-909A-25FD97C0710E}" srcOrd="3" destOrd="0" presId="urn:microsoft.com/office/officeart/2018/5/layout/IconLeafLabelList"/>
    <dgm:cxn modelId="{203A365B-8D29-4672-B2AC-56D38006C555}" type="presParOf" srcId="{DCD76037-0BB4-4756-BACB-7041F972365C}" destId="{E0709DE3-91D5-4A82-8C87-179C6A59829C}" srcOrd="4" destOrd="0" presId="urn:microsoft.com/office/officeart/2018/5/layout/IconLeafLabelList"/>
    <dgm:cxn modelId="{012E7671-4E13-4E25-9011-09E8EF46243D}" type="presParOf" srcId="{E0709DE3-91D5-4A82-8C87-179C6A59829C}" destId="{1EF6E8ED-68BA-4D8D-882F-80F581E97273}" srcOrd="0" destOrd="0" presId="urn:microsoft.com/office/officeart/2018/5/layout/IconLeafLabelList"/>
    <dgm:cxn modelId="{B45138B3-42A8-4635-9AC1-049B5035A71E}" type="presParOf" srcId="{E0709DE3-91D5-4A82-8C87-179C6A59829C}" destId="{B3687854-A413-4214-BCBC-858BA8B489A7}" srcOrd="1" destOrd="0" presId="urn:microsoft.com/office/officeart/2018/5/layout/IconLeafLabelList"/>
    <dgm:cxn modelId="{03E98241-5CD4-4BBE-B1E3-FE88FFC3F5BB}" type="presParOf" srcId="{E0709DE3-91D5-4A82-8C87-179C6A59829C}" destId="{849741E1-982C-4BB4-83EA-0260A656B7E3}" srcOrd="2" destOrd="0" presId="urn:microsoft.com/office/officeart/2018/5/layout/IconLeafLabelList"/>
    <dgm:cxn modelId="{332F600C-00C5-4693-B05C-590DB0DE4C70}" type="presParOf" srcId="{E0709DE3-91D5-4A82-8C87-179C6A59829C}" destId="{5F121414-85E2-4C06-AB08-3E341C983AB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72E120-14E1-4490-B7F1-5F13968A16B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3F9D96C-B9B3-40C8-AEA8-21697BDD7603}">
      <dgm:prSet/>
      <dgm:spPr/>
      <dgm:t>
        <a:bodyPr/>
        <a:lstStyle/>
        <a:p>
          <a:pPr>
            <a:defRPr cap="all"/>
          </a:pPr>
          <a:r>
            <a:rPr lang="tr-TR"/>
            <a:t>Genel sağlık düzeyinin yükseltilmesi hizmetlerdir. </a:t>
          </a:r>
          <a:endParaRPr lang="en-US"/>
        </a:p>
      </dgm:t>
    </dgm:pt>
    <dgm:pt modelId="{6E1CC7C5-9483-411F-B417-BB54FB253C04}" type="parTrans" cxnId="{7C674232-A22C-48D1-AF0B-8DB829FDE3F0}">
      <dgm:prSet/>
      <dgm:spPr/>
      <dgm:t>
        <a:bodyPr/>
        <a:lstStyle/>
        <a:p>
          <a:endParaRPr lang="en-US"/>
        </a:p>
      </dgm:t>
    </dgm:pt>
    <dgm:pt modelId="{67A26349-78D1-46AF-BCDA-B78652B9D919}" type="sibTrans" cxnId="{7C674232-A22C-48D1-AF0B-8DB829FDE3F0}">
      <dgm:prSet/>
      <dgm:spPr/>
      <dgm:t>
        <a:bodyPr/>
        <a:lstStyle/>
        <a:p>
          <a:endParaRPr lang="en-US"/>
        </a:p>
      </dgm:t>
    </dgm:pt>
    <dgm:pt modelId="{A0F2F70F-FF09-4E3D-B5B8-BD22221B9237}">
      <dgm:prSet/>
      <dgm:spPr/>
      <dgm:t>
        <a:bodyPr/>
        <a:lstStyle/>
        <a:p>
          <a:pPr>
            <a:defRPr cap="all"/>
          </a:pPr>
          <a:r>
            <a:rPr lang="tr-TR"/>
            <a:t>Koruyucu ve tedavi edici hizmetleri ile, sağlık eğitimi, sosyal, ekonomik ve çevre koşullarının iyileştirilmesi çalışmalarını da kapsar.</a:t>
          </a:r>
          <a:endParaRPr lang="en-US"/>
        </a:p>
      </dgm:t>
    </dgm:pt>
    <dgm:pt modelId="{1BCD066D-8CFB-42FB-B71A-8F83CD50A57B}" type="parTrans" cxnId="{5CBC34FC-843A-4AC7-B525-11C6843465CA}">
      <dgm:prSet/>
      <dgm:spPr/>
      <dgm:t>
        <a:bodyPr/>
        <a:lstStyle/>
        <a:p>
          <a:endParaRPr lang="en-US"/>
        </a:p>
      </dgm:t>
    </dgm:pt>
    <dgm:pt modelId="{A5AD75EF-0F19-4393-A798-89FF5D0AA529}" type="sibTrans" cxnId="{5CBC34FC-843A-4AC7-B525-11C6843465CA}">
      <dgm:prSet/>
      <dgm:spPr/>
      <dgm:t>
        <a:bodyPr/>
        <a:lstStyle/>
        <a:p>
          <a:endParaRPr lang="en-US"/>
        </a:p>
      </dgm:t>
    </dgm:pt>
    <dgm:pt modelId="{E554B771-C316-4CD5-A62D-974E4D071FB2}">
      <dgm:prSet/>
      <dgm:spPr/>
      <dgm:t>
        <a:bodyPr/>
        <a:lstStyle/>
        <a:p>
          <a:pPr>
            <a:defRPr cap="all"/>
          </a:pPr>
          <a:r>
            <a:rPr lang="tr-TR"/>
            <a:t>Sorumluluk bireye aittir</a:t>
          </a:r>
          <a:endParaRPr lang="en-US"/>
        </a:p>
      </dgm:t>
    </dgm:pt>
    <dgm:pt modelId="{673B0E8D-E3EA-422F-A497-1D2D5813AAF3}" type="parTrans" cxnId="{0A501FA7-FC0C-4675-959C-EF6A80E32B33}">
      <dgm:prSet/>
      <dgm:spPr/>
      <dgm:t>
        <a:bodyPr/>
        <a:lstStyle/>
        <a:p>
          <a:endParaRPr lang="en-US"/>
        </a:p>
      </dgm:t>
    </dgm:pt>
    <dgm:pt modelId="{0DE53BB6-D880-4F3D-A288-337E7C9C7BF6}" type="sibTrans" cxnId="{0A501FA7-FC0C-4675-959C-EF6A80E32B33}">
      <dgm:prSet/>
      <dgm:spPr/>
      <dgm:t>
        <a:bodyPr/>
        <a:lstStyle/>
        <a:p>
          <a:endParaRPr lang="en-US"/>
        </a:p>
      </dgm:t>
    </dgm:pt>
    <dgm:pt modelId="{4099B1D7-D5BA-4DDC-BF62-B535464B13A2}" type="pres">
      <dgm:prSet presAssocID="{3172E120-14E1-4490-B7F1-5F13968A16BD}" presName="root" presStyleCnt="0">
        <dgm:presLayoutVars>
          <dgm:dir/>
          <dgm:resizeHandles val="exact"/>
        </dgm:presLayoutVars>
      </dgm:prSet>
      <dgm:spPr/>
    </dgm:pt>
    <dgm:pt modelId="{D42E7B9F-4503-44AF-B296-1D89E28D7520}" type="pres">
      <dgm:prSet presAssocID="{33F9D96C-B9B3-40C8-AEA8-21697BDD7603}" presName="compNode" presStyleCnt="0"/>
      <dgm:spPr/>
    </dgm:pt>
    <dgm:pt modelId="{FA8B5C26-BBF7-4691-8602-FC5DD835D4A2}" type="pres">
      <dgm:prSet presAssocID="{33F9D96C-B9B3-40C8-AEA8-21697BDD7603}" presName="iconBgRect" presStyleLbl="bgShp" presStyleIdx="0" presStyleCnt="3"/>
      <dgm:spPr/>
    </dgm:pt>
    <dgm:pt modelId="{87AFE4B9-E8B9-4A7F-B2A6-F420980EBAEC}" type="pres">
      <dgm:prSet presAssocID="{33F9D96C-B9B3-40C8-AEA8-21697BDD76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E366CA2C-CAD8-4264-B338-AD97020D846E}" type="pres">
      <dgm:prSet presAssocID="{33F9D96C-B9B3-40C8-AEA8-21697BDD7603}" presName="spaceRect" presStyleCnt="0"/>
      <dgm:spPr/>
    </dgm:pt>
    <dgm:pt modelId="{07AEB554-33B7-429D-BBA7-65D686B9AD34}" type="pres">
      <dgm:prSet presAssocID="{33F9D96C-B9B3-40C8-AEA8-21697BDD7603}" presName="textRect" presStyleLbl="revTx" presStyleIdx="0" presStyleCnt="3">
        <dgm:presLayoutVars>
          <dgm:chMax val="1"/>
          <dgm:chPref val="1"/>
        </dgm:presLayoutVars>
      </dgm:prSet>
      <dgm:spPr/>
    </dgm:pt>
    <dgm:pt modelId="{0F6100FD-806F-4F0B-9334-0FF9D7FB90A9}" type="pres">
      <dgm:prSet presAssocID="{67A26349-78D1-46AF-BCDA-B78652B9D919}" presName="sibTrans" presStyleCnt="0"/>
      <dgm:spPr/>
    </dgm:pt>
    <dgm:pt modelId="{FEC9F764-831B-4BAE-932B-D41B0AF519A7}" type="pres">
      <dgm:prSet presAssocID="{A0F2F70F-FF09-4E3D-B5B8-BD22221B9237}" presName="compNode" presStyleCnt="0"/>
      <dgm:spPr/>
    </dgm:pt>
    <dgm:pt modelId="{71B13E97-25D6-45A0-B6DC-7E17DE19D4C2}" type="pres">
      <dgm:prSet presAssocID="{A0F2F70F-FF09-4E3D-B5B8-BD22221B9237}" presName="iconBgRect" presStyleLbl="bgShp" presStyleIdx="1" presStyleCnt="3"/>
      <dgm:spPr/>
    </dgm:pt>
    <dgm:pt modelId="{BAF497FC-1567-464D-969D-C6C1C3BA5E5A}" type="pres">
      <dgm:prSet presAssocID="{A0F2F70F-FF09-4E3D-B5B8-BD22221B92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kal"/>
        </a:ext>
      </dgm:extLst>
    </dgm:pt>
    <dgm:pt modelId="{CD8A53D9-5322-4792-841E-694C12975805}" type="pres">
      <dgm:prSet presAssocID="{A0F2F70F-FF09-4E3D-B5B8-BD22221B9237}" presName="spaceRect" presStyleCnt="0"/>
      <dgm:spPr/>
    </dgm:pt>
    <dgm:pt modelId="{23422285-4999-449E-822F-1D1BFA69ACE1}" type="pres">
      <dgm:prSet presAssocID="{A0F2F70F-FF09-4E3D-B5B8-BD22221B9237}" presName="textRect" presStyleLbl="revTx" presStyleIdx="1" presStyleCnt="3">
        <dgm:presLayoutVars>
          <dgm:chMax val="1"/>
          <dgm:chPref val="1"/>
        </dgm:presLayoutVars>
      </dgm:prSet>
      <dgm:spPr/>
    </dgm:pt>
    <dgm:pt modelId="{D8F4C863-97B1-4B8A-9986-52EBA66C2F36}" type="pres">
      <dgm:prSet presAssocID="{A5AD75EF-0F19-4393-A798-89FF5D0AA529}" presName="sibTrans" presStyleCnt="0"/>
      <dgm:spPr/>
    </dgm:pt>
    <dgm:pt modelId="{E1D67FD9-7555-47A7-9064-8302DB63416E}" type="pres">
      <dgm:prSet presAssocID="{E554B771-C316-4CD5-A62D-974E4D071FB2}" presName="compNode" presStyleCnt="0"/>
      <dgm:spPr/>
    </dgm:pt>
    <dgm:pt modelId="{6932CED8-C547-4B9A-8268-560473352BC8}" type="pres">
      <dgm:prSet presAssocID="{E554B771-C316-4CD5-A62D-974E4D071FB2}" presName="iconBgRect" presStyleLbl="bgShp" presStyleIdx="2" presStyleCnt="3"/>
      <dgm:spPr/>
    </dgm:pt>
    <dgm:pt modelId="{4120B4A9-5625-4469-9BB6-FE01A75BE7BA}" type="pres">
      <dgm:prSet presAssocID="{E554B771-C316-4CD5-A62D-974E4D071F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4C4426D3-4BDD-4EC2-8BB6-EC315BDFA4D5}" type="pres">
      <dgm:prSet presAssocID="{E554B771-C316-4CD5-A62D-974E4D071FB2}" presName="spaceRect" presStyleCnt="0"/>
      <dgm:spPr/>
    </dgm:pt>
    <dgm:pt modelId="{B66AB90E-EA76-47CB-AC80-B5F362853B00}" type="pres">
      <dgm:prSet presAssocID="{E554B771-C316-4CD5-A62D-974E4D071FB2}" presName="textRect" presStyleLbl="revTx" presStyleIdx="2" presStyleCnt="3">
        <dgm:presLayoutVars>
          <dgm:chMax val="1"/>
          <dgm:chPref val="1"/>
        </dgm:presLayoutVars>
      </dgm:prSet>
      <dgm:spPr/>
    </dgm:pt>
  </dgm:ptLst>
  <dgm:cxnLst>
    <dgm:cxn modelId="{7C674232-A22C-48D1-AF0B-8DB829FDE3F0}" srcId="{3172E120-14E1-4490-B7F1-5F13968A16BD}" destId="{33F9D96C-B9B3-40C8-AEA8-21697BDD7603}" srcOrd="0" destOrd="0" parTransId="{6E1CC7C5-9483-411F-B417-BB54FB253C04}" sibTransId="{67A26349-78D1-46AF-BCDA-B78652B9D919}"/>
    <dgm:cxn modelId="{06164792-87D6-43D3-A5C8-4CF3FCBD532F}" type="presOf" srcId="{33F9D96C-B9B3-40C8-AEA8-21697BDD7603}" destId="{07AEB554-33B7-429D-BBA7-65D686B9AD34}" srcOrd="0" destOrd="0" presId="urn:microsoft.com/office/officeart/2018/5/layout/IconCircleLabelList"/>
    <dgm:cxn modelId="{0A501FA7-FC0C-4675-959C-EF6A80E32B33}" srcId="{3172E120-14E1-4490-B7F1-5F13968A16BD}" destId="{E554B771-C316-4CD5-A62D-974E4D071FB2}" srcOrd="2" destOrd="0" parTransId="{673B0E8D-E3EA-422F-A497-1D2D5813AAF3}" sibTransId="{0DE53BB6-D880-4F3D-A288-337E7C9C7BF6}"/>
    <dgm:cxn modelId="{298EF8C4-4007-4167-8D2F-A913096C2D61}" type="presOf" srcId="{3172E120-14E1-4490-B7F1-5F13968A16BD}" destId="{4099B1D7-D5BA-4DDC-BF62-B535464B13A2}" srcOrd="0" destOrd="0" presId="urn:microsoft.com/office/officeart/2018/5/layout/IconCircleLabelList"/>
    <dgm:cxn modelId="{F82A8FDB-6F2B-4ABD-8863-8B3E44EEBB75}" type="presOf" srcId="{E554B771-C316-4CD5-A62D-974E4D071FB2}" destId="{B66AB90E-EA76-47CB-AC80-B5F362853B00}" srcOrd="0" destOrd="0" presId="urn:microsoft.com/office/officeart/2018/5/layout/IconCircleLabelList"/>
    <dgm:cxn modelId="{5CBC34FC-843A-4AC7-B525-11C6843465CA}" srcId="{3172E120-14E1-4490-B7F1-5F13968A16BD}" destId="{A0F2F70F-FF09-4E3D-B5B8-BD22221B9237}" srcOrd="1" destOrd="0" parTransId="{1BCD066D-8CFB-42FB-B71A-8F83CD50A57B}" sibTransId="{A5AD75EF-0F19-4393-A798-89FF5D0AA529}"/>
    <dgm:cxn modelId="{91FF46FC-7AE2-48FC-A53B-1FAD6342F1F1}" type="presOf" srcId="{A0F2F70F-FF09-4E3D-B5B8-BD22221B9237}" destId="{23422285-4999-449E-822F-1D1BFA69ACE1}" srcOrd="0" destOrd="0" presId="urn:microsoft.com/office/officeart/2018/5/layout/IconCircleLabelList"/>
    <dgm:cxn modelId="{C035279F-9059-4D93-B8C0-6EF2929B99AE}" type="presParOf" srcId="{4099B1D7-D5BA-4DDC-BF62-B535464B13A2}" destId="{D42E7B9F-4503-44AF-B296-1D89E28D7520}" srcOrd="0" destOrd="0" presId="urn:microsoft.com/office/officeart/2018/5/layout/IconCircleLabelList"/>
    <dgm:cxn modelId="{BA6F6B30-566A-4501-B90D-3C9C7E44D198}" type="presParOf" srcId="{D42E7B9F-4503-44AF-B296-1D89E28D7520}" destId="{FA8B5C26-BBF7-4691-8602-FC5DD835D4A2}" srcOrd="0" destOrd="0" presId="urn:microsoft.com/office/officeart/2018/5/layout/IconCircleLabelList"/>
    <dgm:cxn modelId="{4DF05C56-9978-4175-929C-3231C5085DB5}" type="presParOf" srcId="{D42E7B9F-4503-44AF-B296-1D89E28D7520}" destId="{87AFE4B9-E8B9-4A7F-B2A6-F420980EBAEC}" srcOrd="1" destOrd="0" presId="urn:microsoft.com/office/officeart/2018/5/layout/IconCircleLabelList"/>
    <dgm:cxn modelId="{78F81CC6-6C58-4BBB-8EF0-1271A1F351F9}" type="presParOf" srcId="{D42E7B9F-4503-44AF-B296-1D89E28D7520}" destId="{E366CA2C-CAD8-4264-B338-AD97020D846E}" srcOrd="2" destOrd="0" presId="urn:microsoft.com/office/officeart/2018/5/layout/IconCircleLabelList"/>
    <dgm:cxn modelId="{152FCB6C-D9B3-469D-AA9D-C61B475928AA}" type="presParOf" srcId="{D42E7B9F-4503-44AF-B296-1D89E28D7520}" destId="{07AEB554-33B7-429D-BBA7-65D686B9AD34}" srcOrd="3" destOrd="0" presId="urn:microsoft.com/office/officeart/2018/5/layout/IconCircleLabelList"/>
    <dgm:cxn modelId="{F89249A1-1A8D-4E75-8B57-354AB5C09576}" type="presParOf" srcId="{4099B1D7-D5BA-4DDC-BF62-B535464B13A2}" destId="{0F6100FD-806F-4F0B-9334-0FF9D7FB90A9}" srcOrd="1" destOrd="0" presId="urn:microsoft.com/office/officeart/2018/5/layout/IconCircleLabelList"/>
    <dgm:cxn modelId="{303D4C78-2DFC-4AFF-B660-7F630FB67645}" type="presParOf" srcId="{4099B1D7-D5BA-4DDC-BF62-B535464B13A2}" destId="{FEC9F764-831B-4BAE-932B-D41B0AF519A7}" srcOrd="2" destOrd="0" presId="urn:microsoft.com/office/officeart/2018/5/layout/IconCircleLabelList"/>
    <dgm:cxn modelId="{FF65C7AE-9938-4C75-9E5F-EB52EADECB49}" type="presParOf" srcId="{FEC9F764-831B-4BAE-932B-D41B0AF519A7}" destId="{71B13E97-25D6-45A0-B6DC-7E17DE19D4C2}" srcOrd="0" destOrd="0" presId="urn:microsoft.com/office/officeart/2018/5/layout/IconCircleLabelList"/>
    <dgm:cxn modelId="{923C46DE-A019-4BC3-86B6-CAF422420ED6}" type="presParOf" srcId="{FEC9F764-831B-4BAE-932B-D41B0AF519A7}" destId="{BAF497FC-1567-464D-969D-C6C1C3BA5E5A}" srcOrd="1" destOrd="0" presId="urn:microsoft.com/office/officeart/2018/5/layout/IconCircleLabelList"/>
    <dgm:cxn modelId="{7989CFAB-B358-4CB0-9D64-C299C372143A}" type="presParOf" srcId="{FEC9F764-831B-4BAE-932B-D41B0AF519A7}" destId="{CD8A53D9-5322-4792-841E-694C12975805}" srcOrd="2" destOrd="0" presId="urn:microsoft.com/office/officeart/2018/5/layout/IconCircleLabelList"/>
    <dgm:cxn modelId="{E0EE6C23-84FE-48CD-8B61-90161E5FC900}" type="presParOf" srcId="{FEC9F764-831B-4BAE-932B-D41B0AF519A7}" destId="{23422285-4999-449E-822F-1D1BFA69ACE1}" srcOrd="3" destOrd="0" presId="urn:microsoft.com/office/officeart/2018/5/layout/IconCircleLabelList"/>
    <dgm:cxn modelId="{337AE994-ECFD-4A76-AA03-043546BA6FC2}" type="presParOf" srcId="{4099B1D7-D5BA-4DDC-BF62-B535464B13A2}" destId="{D8F4C863-97B1-4B8A-9986-52EBA66C2F36}" srcOrd="3" destOrd="0" presId="urn:microsoft.com/office/officeart/2018/5/layout/IconCircleLabelList"/>
    <dgm:cxn modelId="{683E8FB1-4149-4F1C-8066-08EB695FA2EA}" type="presParOf" srcId="{4099B1D7-D5BA-4DDC-BF62-B535464B13A2}" destId="{E1D67FD9-7555-47A7-9064-8302DB63416E}" srcOrd="4" destOrd="0" presId="urn:microsoft.com/office/officeart/2018/5/layout/IconCircleLabelList"/>
    <dgm:cxn modelId="{7698B59A-CA53-44AB-93DC-6131ADB1BBEA}" type="presParOf" srcId="{E1D67FD9-7555-47A7-9064-8302DB63416E}" destId="{6932CED8-C547-4B9A-8268-560473352BC8}" srcOrd="0" destOrd="0" presId="urn:microsoft.com/office/officeart/2018/5/layout/IconCircleLabelList"/>
    <dgm:cxn modelId="{987145F5-2513-4BB8-AE65-813CE077E793}" type="presParOf" srcId="{E1D67FD9-7555-47A7-9064-8302DB63416E}" destId="{4120B4A9-5625-4469-9BB6-FE01A75BE7BA}" srcOrd="1" destOrd="0" presId="urn:microsoft.com/office/officeart/2018/5/layout/IconCircleLabelList"/>
    <dgm:cxn modelId="{4B7BADA6-B778-4BEB-91C2-2FC6B7D5FC21}" type="presParOf" srcId="{E1D67FD9-7555-47A7-9064-8302DB63416E}" destId="{4C4426D3-4BDD-4EC2-8BB6-EC315BDFA4D5}" srcOrd="2" destOrd="0" presId="urn:microsoft.com/office/officeart/2018/5/layout/IconCircleLabelList"/>
    <dgm:cxn modelId="{9A217DAA-57EC-450E-A3D7-5617906CD882}" type="presParOf" srcId="{E1D67FD9-7555-47A7-9064-8302DB63416E}" destId="{B66AB90E-EA76-47CB-AC80-B5F362853B0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12DA5F-467D-4941-81F9-BA3E7029D9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4C2B12-F156-4DB0-A312-FCDAB9E7CB29}">
      <dgm:prSet/>
      <dgm:spPr/>
      <dgm:t>
        <a:bodyPr/>
        <a:lstStyle/>
        <a:p>
          <a:r>
            <a:rPr lang="tr-TR"/>
            <a:t>Tıp Merkezleri</a:t>
          </a:r>
          <a:endParaRPr lang="en-US"/>
        </a:p>
      </dgm:t>
    </dgm:pt>
    <dgm:pt modelId="{ACF4E6BA-568C-4572-84BD-D46118455C0B}" type="parTrans" cxnId="{D3450BB3-1ABD-44F5-80B8-CF701595CD25}">
      <dgm:prSet/>
      <dgm:spPr/>
      <dgm:t>
        <a:bodyPr/>
        <a:lstStyle/>
        <a:p>
          <a:endParaRPr lang="en-US"/>
        </a:p>
      </dgm:t>
    </dgm:pt>
    <dgm:pt modelId="{E8CBB19E-8AE7-4164-8600-FEFE7D6DBB2D}" type="sibTrans" cxnId="{D3450BB3-1ABD-44F5-80B8-CF701595CD25}">
      <dgm:prSet/>
      <dgm:spPr/>
      <dgm:t>
        <a:bodyPr/>
        <a:lstStyle/>
        <a:p>
          <a:endParaRPr lang="en-US"/>
        </a:p>
      </dgm:t>
    </dgm:pt>
    <dgm:pt modelId="{724198D1-F622-4FC4-85C5-59FD376DDB0B}">
      <dgm:prSet/>
      <dgm:spPr/>
      <dgm:t>
        <a:bodyPr/>
        <a:lstStyle/>
        <a:p>
          <a:r>
            <a:rPr lang="tr-TR"/>
            <a:t>Poliklinikler</a:t>
          </a:r>
          <a:endParaRPr lang="en-US"/>
        </a:p>
      </dgm:t>
    </dgm:pt>
    <dgm:pt modelId="{927F922A-D449-42A7-B33A-D3BF7952FDEC}" type="parTrans" cxnId="{7D397943-3F65-4F3A-925F-D68E6E383C92}">
      <dgm:prSet/>
      <dgm:spPr/>
      <dgm:t>
        <a:bodyPr/>
        <a:lstStyle/>
        <a:p>
          <a:endParaRPr lang="en-US"/>
        </a:p>
      </dgm:t>
    </dgm:pt>
    <dgm:pt modelId="{9A21C30A-B819-486B-AD28-5945F2FCFAF1}" type="sibTrans" cxnId="{7D397943-3F65-4F3A-925F-D68E6E383C92}">
      <dgm:prSet/>
      <dgm:spPr/>
      <dgm:t>
        <a:bodyPr/>
        <a:lstStyle/>
        <a:p>
          <a:endParaRPr lang="en-US"/>
        </a:p>
      </dgm:t>
    </dgm:pt>
    <dgm:pt modelId="{8E631F64-6136-4F22-A759-0216CD5BB705}">
      <dgm:prSet/>
      <dgm:spPr/>
      <dgm:t>
        <a:bodyPr/>
        <a:lstStyle/>
        <a:p>
          <a:r>
            <a:rPr lang="tr-TR"/>
            <a:t>Muayenehaneler</a:t>
          </a:r>
          <a:endParaRPr lang="en-US"/>
        </a:p>
      </dgm:t>
    </dgm:pt>
    <dgm:pt modelId="{206D61CA-4905-453F-AA9E-D8D2B97B9CC8}" type="parTrans" cxnId="{B6A15486-9E23-4BEF-A11B-1C06CD454E1E}">
      <dgm:prSet/>
      <dgm:spPr/>
      <dgm:t>
        <a:bodyPr/>
        <a:lstStyle/>
        <a:p>
          <a:endParaRPr lang="en-US"/>
        </a:p>
      </dgm:t>
    </dgm:pt>
    <dgm:pt modelId="{54D4D69E-D20C-44A8-9FCC-1D6C9329BD74}" type="sibTrans" cxnId="{B6A15486-9E23-4BEF-A11B-1C06CD454E1E}">
      <dgm:prSet/>
      <dgm:spPr/>
      <dgm:t>
        <a:bodyPr/>
        <a:lstStyle/>
        <a:p>
          <a:endParaRPr lang="en-US"/>
        </a:p>
      </dgm:t>
    </dgm:pt>
    <dgm:pt modelId="{1A468EF4-8B85-45AA-A346-C8221AEE0FDC}">
      <dgm:prSet/>
      <dgm:spPr/>
      <dgm:t>
        <a:bodyPr/>
        <a:lstStyle/>
        <a:p>
          <a:r>
            <a:rPr lang="tr-TR"/>
            <a:t>Ağız ve Diş Sağlığı Birimleri</a:t>
          </a:r>
          <a:endParaRPr lang="en-US"/>
        </a:p>
      </dgm:t>
    </dgm:pt>
    <dgm:pt modelId="{0540F4B0-3644-4B1E-9D6F-0416C4A5D7DE}" type="parTrans" cxnId="{B24E19A3-CA7D-419A-8133-F63DEB596DED}">
      <dgm:prSet/>
      <dgm:spPr/>
      <dgm:t>
        <a:bodyPr/>
        <a:lstStyle/>
        <a:p>
          <a:endParaRPr lang="en-US"/>
        </a:p>
      </dgm:t>
    </dgm:pt>
    <dgm:pt modelId="{FADEF236-E5F4-4383-810C-9A07C4D59AED}" type="sibTrans" cxnId="{B24E19A3-CA7D-419A-8133-F63DEB596DED}">
      <dgm:prSet/>
      <dgm:spPr/>
      <dgm:t>
        <a:bodyPr/>
        <a:lstStyle/>
        <a:p>
          <a:endParaRPr lang="en-US"/>
        </a:p>
      </dgm:t>
    </dgm:pt>
    <dgm:pt modelId="{03042483-3536-4CEB-9752-6BA9B7098300}" type="pres">
      <dgm:prSet presAssocID="{5112DA5F-467D-4941-81F9-BA3E7029D9D8}" presName="linear" presStyleCnt="0">
        <dgm:presLayoutVars>
          <dgm:animLvl val="lvl"/>
          <dgm:resizeHandles val="exact"/>
        </dgm:presLayoutVars>
      </dgm:prSet>
      <dgm:spPr/>
    </dgm:pt>
    <dgm:pt modelId="{264F619A-C02D-4BF3-992E-F7233F13B813}" type="pres">
      <dgm:prSet presAssocID="{9A4C2B12-F156-4DB0-A312-FCDAB9E7CB29}" presName="parentText" presStyleLbl="node1" presStyleIdx="0" presStyleCnt="4">
        <dgm:presLayoutVars>
          <dgm:chMax val="0"/>
          <dgm:bulletEnabled val="1"/>
        </dgm:presLayoutVars>
      </dgm:prSet>
      <dgm:spPr/>
    </dgm:pt>
    <dgm:pt modelId="{5B1DE27E-A4E8-456A-9313-17677B65D1B9}" type="pres">
      <dgm:prSet presAssocID="{E8CBB19E-8AE7-4164-8600-FEFE7D6DBB2D}" presName="spacer" presStyleCnt="0"/>
      <dgm:spPr/>
    </dgm:pt>
    <dgm:pt modelId="{5E0F7920-FFA6-45A1-93C1-7589145CCE89}" type="pres">
      <dgm:prSet presAssocID="{724198D1-F622-4FC4-85C5-59FD376DDB0B}" presName="parentText" presStyleLbl="node1" presStyleIdx="1" presStyleCnt="4">
        <dgm:presLayoutVars>
          <dgm:chMax val="0"/>
          <dgm:bulletEnabled val="1"/>
        </dgm:presLayoutVars>
      </dgm:prSet>
      <dgm:spPr/>
    </dgm:pt>
    <dgm:pt modelId="{8954303B-6F5A-4531-A1DB-DF0803FB9E36}" type="pres">
      <dgm:prSet presAssocID="{9A21C30A-B819-486B-AD28-5945F2FCFAF1}" presName="spacer" presStyleCnt="0"/>
      <dgm:spPr/>
    </dgm:pt>
    <dgm:pt modelId="{16BBE155-FC61-46AB-9499-10183461DE0F}" type="pres">
      <dgm:prSet presAssocID="{8E631F64-6136-4F22-A759-0216CD5BB705}" presName="parentText" presStyleLbl="node1" presStyleIdx="2" presStyleCnt="4">
        <dgm:presLayoutVars>
          <dgm:chMax val="0"/>
          <dgm:bulletEnabled val="1"/>
        </dgm:presLayoutVars>
      </dgm:prSet>
      <dgm:spPr/>
    </dgm:pt>
    <dgm:pt modelId="{8B1FC510-2A67-4197-B2FF-B0F832C4C1A9}" type="pres">
      <dgm:prSet presAssocID="{54D4D69E-D20C-44A8-9FCC-1D6C9329BD74}" presName="spacer" presStyleCnt="0"/>
      <dgm:spPr/>
    </dgm:pt>
    <dgm:pt modelId="{16579F5C-5FA4-470B-A693-9145E75A5172}" type="pres">
      <dgm:prSet presAssocID="{1A468EF4-8B85-45AA-A346-C8221AEE0FDC}" presName="parentText" presStyleLbl="node1" presStyleIdx="3" presStyleCnt="4">
        <dgm:presLayoutVars>
          <dgm:chMax val="0"/>
          <dgm:bulletEnabled val="1"/>
        </dgm:presLayoutVars>
      </dgm:prSet>
      <dgm:spPr/>
    </dgm:pt>
  </dgm:ptLst>
  <dgm:cxnLst>
    <dgm:cxn modelId="{100FD43A-643E-47A8-8C33-7F232C29B246}" type="presOf" srcId="{9A4C2B12-F156-4DB0-A312-FCDAB9E7CB29}" destId="{264F619A-C02D-4BF3-992E-F7233F13B813}" srcOrd="0" destOrd="0" presId="urn:microsoft.com/office/officeart/2005/8/layout/vList2"/>
    <dgm:cxn modelId="{7D397943-3F65-4F3A-925F-D68E6E383C92}" srcId="{5112DA5F-467D-4941-81F9-BA3E7029D9D8}" destId="{724198D1-F622-4FC4-85C5-59FD376DDB0B}" srcOrd="1" destOrd="0" parTransId="{927F922A-D449-42A7-B33A-D3BF7952FDEC}" sibTransId="{9A21C30A-B819-486B-AD28-5945F2FCFAF1}"/>
    <dgm:cxn modelId="{B6A15486-9E23-4BEF-A11B-1C06CD454E1E}" srcId="{5112DA5F-467D-4941-81F9-BA3E7029D9D8}" destId="{8E631F64-6136-4F22-A759-0216CD5BB705}" srcOrd="2" destOrd="0" parTransId="{206D61CA-4905-453F-AA9E-D8D2B97B9CC8}" sibTransId="{54D4D69E-D20C-44A8-9FCC-1D6C9329BD74}"/>
    <dgm:cxn modelId="{A1330793-FA0C-43B8-9E4C-2E8510DAFD64}" type="presOf" srcId="{8E631F64-6136-4F22-A759-0216CD5BB705}" destId="{16BBE155-FC61-46AB-9499-10183461DE0F}" srcOrd="0" destOrd="0" presId="urn:microsoft.com/office/officeart/2005/8/layout/vList2"/>
    <dgm:cxn modelId="{B24E19A3-CA7D-419A-8133-F63DEB596DED}" srcId="{5112DA5F-467D-4941-81F9-BA3E7029D9D8}" destId="{1A468EF4-8B85-45AA-A346-C8221AEE0FDC}" srcOrd="3" destOrd="0" parTransId="{0540F4B0-3644-4B1E-9D6F-0416C4A5D7DE}" sibTransId="{FADEF236-E5F4-4383-810C-9A07C4D59AED}"/>
    <dgm:cxn modelId="{D3450BB3-1ABD-44F5-80B8-CF701595CD25}" srcId="{5112DA5F-467D-4941-81F9-BA3E7029D9D8}" destId="{9A4C2B12-F156-4DB0-A312-FCDAB9E7CB29}" srcOrd="0" destOrd="0" parTransId="{ACF4E6BA-568C-4572-84BD-D46118455C0B}" sibTransId="{E8CBB19E-8AE7-4164-8600-FEFE7D6DBB2D}"/>
    <dgm:cxn modelId="{8F945CC7-4F23-4CA4-90DB-A73887C5EFF6}" type="presOf" srcId="{724198D1-F622-4FC4-85C5-59FD376DDB0B}" destId="{5E0F7920-FFA6-45A1-93C1-7589145CCE89}" srcOrd="0" destOrd="0" presId="urn:microsoft.com/office/officeart/2005/8/layout/vList2"/>
    <dgm:cxn modelId="{5E5140D8-A921-4992-8F2B-40EAD3908AA9}" type="presOf" srcId="{5112DA5F-467D-4941-81F9-BA3E7029D9D8}" destId="{03042483-3536-4CEB-9752-6BA9B7098300}" srcOrd="0" destOrd="0" presId="urn:microsoft.com/office/officeart/2005/8/layout/vList2"/>
    <dgm:cxn modelId="{373EABFD-25B9-4C5C-AC29-B4503B68104F}" type="presOf" srcId="{1A468EF4-8B85-45AA-A346-C8221AEE0FDC}" destId="{16579F5C-5FA4-470B-A693-9145E75A5172}" srcOrd="0" destOrd="0" presId="urn:microsoft.com/office/officeart/2005/8/layout/vList2"/>
    <dgm:cxn modelId="{D01DA702-BE83-460A-84AA-86FEC420EB58}" type="presParOf" srcId="{03042483-3536-4CEB-9752-6BA9B7098300}" destId="{264F619A-C02D-4BF3-992E-F7233F13B813}" srcOrd="0" destOrd="0" presId="urn:microsoft.com/office/officeart/2005/8/layout/vList2"/>
    <dgm:cxn modelId="{69244F99-4999-4F03-8396-968DCE1FC2AE}" type="presParOf" srcId="{03042483-3536-4CEB-9752-6BA9B7098300}" destId="{5B1DE27E-A4E8-456A-9313-17677B65D1B9}" srcOrd="1" destOrd="0" presId="urn:microsoft.com/office/officeart/2005/8/layout/vList2"/>
    <dgm:cxn modelId="{D7BA5E20-D094-431D-BFDB-98E88590D14D}" type="presParOf" srcId="{03042483-3536-4CEB-9752-6BA9B7098300}" destId="{5E0F7920-FFA6-45A1-93C1-7589145CCE89}" srcOrd="2" destOrd="0" presId="urn:microsoft.com/office/officeart/2005/8/layout/vList2"/>
    <dgm:cxn modelId="{23A3E45D-C468-44D2-BD0E-CC19B4042BA3}" type="presParOf" srcId="{03042483-3536-4CEB-9752-6BA9B7098300}" destId="{8954303B-6F5A-4531-A1DB-DF0803FB9E36}" srcOrd="3" destOrd="0" presId="urn:microsoft.com/office/officeart/2005/8/layout/vList2"/>
    <dgm:cxn modelId="{E3DEB9B5-8304-4761-8FD4-92ADDF6D64ED}" type="presParOf" srcId="{03042483-3536-4CEB-9752-6BA9B7098300}" destId="{16BBE155-FC61-46AB-9499-10183461DE0F}" srcOrd="4" destOrd="0" presId="urn:microsoft.com/office/officeart/2005/8/layout/vList2"/>
    <dgm:cxn modelId="{720EF5A1-7274-42A8-9D12-35233753B97A}" type="presParOf" srcId="{03042483-3536-4CEB-9752-6BA9B7098300}" destId="{8B1FC510-2A67-4197-B2FF-B0F832C4C1A9}" srcOrd="5" destOrd="0" presId="urn:microsoft.com/office/officeart/2005/8/layout/vList2"/>
    <dgm:cxn modelId="{D205AC56-9C48-48B0-837F-5D230B9105E1}" type="presParOf" srcId="{03042483-3536-4CEB-9752-6BA9B7098300}" destId="{16579F5C-5FA4-470B-A693-9145E75A517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0B260-4D12-4144-BC38-64A2143F8458}">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96610-6B62-4B44-8675-1E45E8A7352A}">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7637D-96E8-4344-93B9-729E9F93D8D8}">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tr-TR" sz="1900" kern="1200"/>
            <a:t>Tıbbi Terminoloji Anadolu Üniversitesi Açık Öğretim Fakültesi Yayınları</a:t>
          </a:r>
          <a:endParaRPr lang="en-US" sz="1900" kern="1200"/>
        </a:p>
      </dsp:txBody>
      <dsp:txXfrm>
        <a:off x="1337023" y="2284"/>
        <a:ext cx="4524066" cy="1157596"/>
      </dsp:txXfrm>
    </dsp:sp>
    <dsp:sp modelId="{CD392AAF-C59A-4A5E-9C93-8CC37A6E0584}">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810AE-DE0A-42FA-8734-77E1F7F0DC18}">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7B6A6E-E865-4632-AEBA-ADF7897E09F1}">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tr-TR" sz="1900" kern="1200"/>
            <a:t>Sağlık Hizmetlerinde Tıbbi Terminoloji – Prof. Dr. Elif Dikmetaş Yardan</a:t>
          </a:r>
          <a:endParaRPr lang="en-US" sz="1900" kern="1200"/>
        </a:p>
      </dsp:txBody>
      <dsp:txXfrm>
        <a:off x="1337023" y="1449279"/>
        <a:ext cx="4524066" cy="1157596"/>
      </dsp:txXfrm>
    </dsp:sp>
    <dsp:sp modelId="{EFD820A1-6D12-474C-BF21-179B34C10DFA}">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0D168-90A2-44C2-B39F-DFD2416D28DB}">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6D3FED-6D0E-4865-856C-8AD7678A45BC}">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tr-TR" sz="1900" kern="1200"/>
            <a:t>Cengiz, A. (2019). </a:t>
          </a:r>
          <a:r>
            <a:rPr lang="tr-TR" sz="1900" i="1" kern="1200"/>
            <a:t>Sağlık Alanında Terminoloji</a:t>
          </a:r>
          <a:r>
            <a:rPr lang="tr-TR" sz="1900" kern="1200"/>
            <a:t>.</a:t>
          </a:r>
          <a:endParaRPr lang="en-US" sz="1900" kern="1200"/>
        </a:p>
      </dsp:txBody>
      <dsp:txXfrm>
        <a:off x="1337023" y="2896274"/>
        <a:ext cx="4524066" cy="1157596"/>
      </dsp:txXfrm>
    </dsp:sp>
    <dsp:sp modelId="{EF38A793-1C11-49CB-8F12-332BE565B783}">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D9C50-5748-4328-B838-5D89675F47F1}">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E2CF6-5275-4952-8D41-27CDA456538F}">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tr-TR" sz="1900" kern="1200"/>
            <a:t>Çavdar, İ. ve ark. (2021). </a:t>
          </a:r>
          <a:r>
            <a:rPr lang="tr-TR" sz="1900" i="1" kern="1200"/>
            <a:t>Tıbbi Terminoloji</a:t>
          </a:r>
          <a:r>
            <a:rPr lang="tr-TR" sz="1900" kern="1200"/>
            <a:t>. Ankara: Nobel Akademik Yayıncılık</a:t>
          </a:r>
          <a:endParaRPr lang="en-US" sz="1900" kern="1200"/>
        </a:p>
      </dsp:txBody>
      <dsp:txXfrm>
        <a:off x="1337023" y="4343269"/>
        <a:ext cx="4524066" cy="11575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7F44-B2F9-4D61-8574-AA2235F4C93D}">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Rastlantısal ve masraflar belirsizdir. </a:t>
          </a:r>
          <a:endParaRPr lang="en-US" sz="1600" kern="1200"/>
        </a:p>
      </dsp:txBody>
      <dsp:txXfrm>
        <a:off x="582645" y="1178"/>
        <a:ext cx="2174490" cy="1304694"/>
      </dsp:txXfrm>
    </dsp:sp>
    <dsp:sp modelId="{9350FA16-C4F9-48EF-9306-98583529B12C}">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Bilgi yok ve pazarlık şansı yoktur.</a:t>
          </a:r>
          <a:endParaRPr lang="en-US" sz="1600" kern="1200"/>
        </a:p>
      </dsp:txBody>
      <dsp:txXfrm>
        <a:off x="2974584" y="1178"/>
        <a:ext cx="2174490" cy="1304694"/>
      </dsp:txXfrm>
    </dsp:sp>
    <dsp:sp modelId="{C3EA2172-2F7F-44A6-BB8B-2DA3044A931C}">
      <dsp:nvSpPr>
        <dsp:cNvPr id="0" name=""/>
        <dsp:cNvSpPr/>
      </dsp:nvSpPr>
      <dsp:spPr>
        <a:xfrm>
          <a:off x="5366524" y="1178"/>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Karmaşık ve değişkendir.</a:t>
          </a:r>
          <a:endParaRPr lang="en-US" sz="1600" kern="1200"/>
        </a:p>
      </dsp:txBody>
      <dsp:txXfrm>
        <a:off x="5366524" y="1178"/>
        <a:ext cx="2174490" cy="1304694"/>
      </dsp:txXfrm>
    </dsp:sp>
    <dsp:sp modelId="{356FC42C-024A-4A41-A044-DA1CC5E6903C}">
      <dsp:nvSpPr>
        <dsp:cNvPr id="0" name=""/>
        <dsp:cNvSpPr/>
      </dsp:nvSpPr>
      <dsp:spPr>
        <a:xfrm>
          <a:off x="7758464" y="1178"/>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İkame edilemez.</a:t>
          </a:r>
          <a:endParaRPr lang="en-US" sz="1600" kern="1200"/>
        </a:p>
      </dsp:txBody>
      <dsp:txXfrm>
        <a:off x="7758464" y="1178"/>
        <a:ext cx="2174490" cy="1304694"/>
      </dsp:txXfrm>
    </dsp:sp>
    <dsp:sp modelId="{F2186B03-BA6B-46D2-A4F1-9A04B4C3CB38}">
      <dsp:nvSpPr>
        <dsp:cNvPr id="0" name=""/>
        <dsp:cNvSpPr/>
      </dsp:nvSpPr>
      <dsp:spPr>
        <a:xfrm>
          <a:off x="582645" y="1523321"/>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 depolanamaz.</a:t>
          </a:r>
          <a:endParaRPr lang="en-US" sz="1600" kern="1200"/>
        </a:p>
      </dsp:txBody>
      <dsp:txXfrm>
        <a:off x="582645" y="1523321"/>
        <a:ext cx="2174490" cy="1304694"/>
      </dsp:txXfrm>
    </dsp:sp>
    <dsp:sp modelId="{18D3C8C1-1D63-4B10-9538-97ACF1AF445F}">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Bireye özgü hizmetlerdir.</a:t>
          </a:r>
          <a:endParaRPr lang="en-US" sz="1600" kern="1200"/>
        </a:p>
      </dsp:txBody>
      <dsp:txXfrm>
        <a:off x="2974584" y="1523321"/>
        <a:ext cx="2174490" cy="1304694"/>
      </dsp:txXfrm>
    </dsp:sp>
    <dsp:sp modelId="{96EB63CE-1D17-4913-ABA4-36E0B92B9192}">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Acil, ertelenemez özellik taşır.</a:t>
          </a:r>
          <a:endParaRPr lang="en-US" sz="1600" kern="1200"/>
        </a:p>
      </dsp:txBody>
      <dsp:txXfrm>
        <a:off x="5366524" y="1523321"/>
        <a:ext cx="2174490" cy="1304694"/>
      </dsp:txXfrm>
    </dsp:sp>
    <dsp:sp modelId="{A5DF0595-6B9E-4B7E-9105-BDF805E954AF}">
      <dsp:nvSpPr>
        <dsp:cNvPr id="0" name=""/>
        <dsp:cNvSpPr/>
      </dsp:nvSpPr>
      <dsp:spPr>
        <a:xfrm>
          <a:off x="7758464" y="1523321"/>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Hata ve belirsizliklere karşı oldukça duyarlı.</a:t>
          </a:r>
          <a:endParaRPr lang="en-US" sz="1600" kern="1200"/>
        </a:p>
      </dsp:txBody>
      <dsp:txXfrm>
        <a:off x="7758464" y="1523321"/>
        <a:ext cx="2174490" cy="1304694"/>
      </dsp:txXfrm>
    </dsp:sp>
    <dsp:sp modelId="{652225C2-AE41-4B0A-8C0F-690CA18140D0}">
      <dsp:nvSpPr>
        <dsp:cNvPr id="0" name=""/>
        <dsp:cNvSpPr/>
      </dsp:nvSpPr>
      <dsp:spPr>
        <a:xfrm>
          <a:off x="1778615" y="3045465"/>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Hizmetin boyutu ve kapsamı hizmetten yararlananlar tarafından belirlenemez.</a:t>
          </a:r>
          <a:endParaRPr lang="en-US" sz="1600" kern="1200"/>
        </a:p>
      </dsp:txBody>
      <dsp:txXfrm>
        <a:off x="1778615" y="3045465"/>
        <a:ext cx="2174490" cy="1304694"/>
      </dsp:txXfrm>
    </dsp:sp>
    <dsp:sp modelId="{E66ACA79-3048-4F76-A02E-17CD142658FB}">
      <dsp:nvSpPr>
        <dsp:cNvPr id="0" name=""/>
        <dsp:cNvSpPr/>
      </dsp:nvSpPr>
      <dsp:spPr>
        <a:xfrm>
          <a:off x="4170554" y="3045465"/>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Hizmetlerinin bir bölümü toplumsal ve kamusal bir nitelik taşır. </a:t>
          </a:r>
          <a:endParaRPr lang="en-US" sz="1600" kern="1200"/>
        </a:p>
      </dsp:txBody>
      <dsp:txXfrm>
        <a:off x="4170554" y="3045465"/>
        <a:ext cx="2174490" cy="1304694"/>
      </dsp:txXfrm>
    </dsp:sp>
    <dsp:sp modelId="{5318EDA2-EC31-4108-9597-B12B42D66DF2}">
      <dsp:nvSpPr>
        <dsp:cNvPr id="0" name=""/>
        <dsp:cNvSpPr/>
      </dsp:nvSpPr>
      <dsp:spPr>
        <a:xfrm>
          <a:off x="656249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t>Hizmetler paraya çevrilemez </a:t>
          </a:r>
          <a:endParaRPr lang="en-US" sz="1600" kern="1200"/>
        </a:p>
      </dsp:txBody>
      <dsp:txXfrm>
        <a:off x="6562494" y="3045465"/>
        <a:ext cx="2174490" cy="1304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1498B-8A79-43AB-A323-844BB599A729}">
      <dsp:nvSpPr>
        <dsp:cNvPr id="0" name=""/>
        <dsp:cNvSpPr/>
      </dsp:nvSpPr>
      <dsp:spPr>
        <a:xfrm>
          <a:off x="0" y="534254"/>
          <a:ext cx="5811128" cy="14847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Bazı bireylerin, diğerlerine kıyasla daha fazla hizmet kullanma eğilimi vardır. </a:t>
          </a:r>
          <a:endParaRPr lang="en-US" sz="2700" kern="1200"/>
        </a:p>
      </dsp:txBody>
      <dsp:txXfrm>
        <a:off x="72479" y="606733"/>
        <a:ext cx="5666170" cy="1339772"/>
      </dsp:txXfrm>
    </dsp:sp>
    <dsp:sp modelId="{F2863091-A3FB-4FD7-810F-C2C206A01F7B}">
      <dsp:nvSpPr>
        <dsp:cNvPr id="0" name=""/>
        <dsp:cNvSpPr/>
      </dsp:nvSpPr>
      <dsp:spPr>
        <a:xfrm>
          <a:off x="0" y="2096744"/>
          <a:ext cx="5811128" cy="148473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Bu eğilim belirli bir hastalığın ortaya çıkışından önce var olan bireysel özellikler tarafından belirlenir. </a:t>
          </a:r>
          <a:endParaRPr lang="en-US" sz="2700" kern="1200"/>
        </a:p>
      </dsp:txBody>
      <dsp:txXfrm>
        <a:off x="72479" y="2169223"/>
        <a:ext cx="5666170" cy="1339772"/>
      </dsp:txXfrm>
    </dsp:sp>
    <dsp:sp modelId="{96618724-1F28-4889-B174-F4E9E8CB3E12}">
      <dsp:nvSpPr>
        <dsp:cNvPr id="0" name=""/>
        <dsp:cNvSpPr/>
      </dsp:nvSpPr>
      <dsp:spPr>
        <a:xfrm>
          <a:off x="0" y="3659234"/>
          <a:ext cx="5811128" cy="148473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Hazırlayıcı faktörler, bireyin toplumsal, ekonomik ve kişilik – davranış özelliklerini kapsamaktadır.</a:t>
          </a:r>
          <a:endParaRPr lang="en-US" sz="2700" kern="1200"/>
        </a:p>
      </dsp:txBody>
      <dsp:txXfrm>
        <a:off x="72479" y="3731713"/>
        <a:ext cx="5666170" cy="13397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F1E36-8568-45A0-9F0F-2A8F312A4211}">
      <dsp:nvSpPr>
        <dsp:cNvPr id="0" name=""/>
        <dsp:cNvSpPr/>
      </dsp:nvSpPr>
      <dsp:spPr>
        <a:xfrm>
          <a:off x="679050" y="47691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4B836-FB3A-476B-8CFA-1D749A8C2D11}">
      <dsp:nvSpPr>
        <dsp:cNvPr id="0" name=""/>
        <dsp:cNvSpPr/>
      </dsp:nvSpPr>
      <dsp:spPr>
        <a:xfrm>
          <a:off x="1081237" y="87910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AECE0-AD2A-4648-937F-5B462851CF4E}">
      <dsp:nvSpPr>
        <dsp:cNvPr id="0" name=""/>
        <dsp:cNvSpPr/>
      </dsp:nvSpPr>
      <dsp:spPr>
        <a:xfrm>
          <a:off x="75768"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Bireyler sağlık hizmeti kullanmaya ne kadar sağlıklı olsalar da hizmetten yararlanmaları için bazı araç ve imkânların olması gerekir. </a:t>
          </a:r>
          <a:endParaRPr lang="en-US" sz="1100" kern="1200"/>
        </a:p>
      </dsp:txBody>
      <dsp:txXfrm>
        <a:off x="75768" y="2951919"/>
        <a:ext cx="3093750" cy="922500"/>
      </dsp:txXfrm>
    </dsp:sp>
    <dsp:sp modelId="{3DEB33C1-9C10-49F4-8A5D-E3500B298D9F}">
      <dsp:nvSpPr>
        <dsp:cNvPr id="0" name=""/>
        <dsp:cNvSpPr/>
      </dsp:nvSpPr>
      <dsp:spPr>
        <a:xfrm>
          <a:off x="4314206" y="47691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8CC91-E672-4AA1-837A-244CB99ADF00}">
      <dsp:nvSpPr>
        <dsp:cNvPr id="0" name=""/>
        <dsp:cNvSpPr/>
      </dsp:nvSpPr>
      <dsp:spPr>
        <a:xfrm>
          <a:off x="4716393" y="87910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610C0-E5AB-4A9E-8DC1-88719D69AA6D}">
      <dsp:nvSpPr>
        <dsp:cNvPr id="0" name=""/>
        <dsp:cNvSpPr/>
      </dsp:nvSpPr>
      <dsp:spPr>
        <a:xfrm>
          <a:off x="3710925"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Bireyin hizmet kullanımı ve bundan doyum sağlamasına olanak tanıyan araçlara “Kolaylaştırıcı Faktörler” denir.  </a:t>
          </a:r>
          <a:endParaRPr lang="en-US" sz="1100" kern="1200"/>
        </a:p>
      </dsp:txBody>
      <dsp:txXfrm>
        <a:off x="3710925" y="2951919"/>
        <a:ext cx="3093750" cy="922500"/>
      </dsp:txXfrm>
    </dsp:sp>
    <dsp:sp modelId="{0E385B52-6950-43E0-B2A1-6C79023B14DB}">
      <dsp:nvSpPr>
        <dsp:cNvPr id="0" name=""/>
        <dsp:cNvSpPr/>
      </dsp:nvSpPr>
      <dsp:spPr>
        <a:xfrm>
          <a:off x="7949362" y="47691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560D0-92BA-45FC-88C8-2634B725DD4C}">
      <dsp:nvSpPr>
        <dsp:cNvPr id="0" name=""/>
        <dsp:cNvSpPr/>
      </dsp:nvSpPr>
      <dsp:spPr>
        <a:xfrm>
          <a:off x="8351550" y="87910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072EE-A6DB-4A0A-9D02-5A3ADB303B4D}">
      <dsp:nvSpPr>
        <dsp:cNvPr id="0" name=""/>
        <dsp:cNvSpPr/>
      </dsp:nvSpPr>
      <dsp:spPr>
        <a:xfrm>
          <a:off x="7346081" y="2951919"/>
          <a:ext cx="3093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Hazırlayıcı faktörlerin mevcut olması, bireylerin sağlık hizmetlerinden yararlanacağı anlamına gelmemektedir. Bireylerin sağlık hizmetini kullanması için kolaylaştırıcı faktörlerin de mevcut olması gerekmektedir.</a:t>
          </a:r>
          <a:endParaRPr lang="en-US" sz="1100" kern="1200"/>
        </a:p>
      </dsp:txBody>
      <dsp:txXfrm>
        <a:off x="7346081" y="2951919"/>
        <a:ext cx="3093750" cy="922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81D43-1C41-4670-8FCD-10B5EA3287D5}">
      <dsp:nvSpPr>
        <dsp:cNvPr id="0" name=""/>
        <dsp:cNvSpPr/>
      </dsp:nvSpPr>
      <dsp:spPr>
        <a:xfrm>
          <a:off x="622800" y="115644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5A4A4-150A-498F-AB8C-0C6603E5DEF9}">
      <dsp:nvSpPr>
        <dsp:cNvPr id="0" name=""/>
        <dsp:cNvSpPr/>
      </dsp:nvSpPr>
      <dsp:spPr>
        <a:xfrm>
          <a:off x="127800" y="22723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Sağlık hizmeti kullanımına yol açan temel uyaran: birey ya da ailesi tarafından hastalığın yani sağlık hizmeti gereksiniminin algılanmasıdır. </a:t>
          </a:r>
          <a:endParaRPr lang="en-US" sz="1100" kern="1200"/>
        </a:p>
      </dsp:txBody>
      <dsp:txXfrm>
        <a:off x="127800" y="2272395"/>
        <a:ext cx="1800000" cy="922500"/>
      </dsp:txXfrm>
    </dsp:sp>
    <dsp:sp modelId="{4B5B2791-C538-4080-B9C2-6C017010EBC7}">
      <dsp:nvSpPr>
        <dsp:cNvPr id="0" name=""/>
        <dsp:cNvSpPr/>
      </dsp:nvSpPr>
      <dsp:spPr>
        <a:xfrm>
          <a:off x="2737800" y="115644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183BF-A697-4D98-9D08-C11C16AD2A64}">
      <dsp:nvSpPr>
        <dsp:cNvPr id="0" name=""/>
        <dsp:cNvSpPr/>
      </dsp:nvSpPr>
      <dsp:spPr>
        <a:xfrm>
          <a:off x="2242800" y="22723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Klinik değerlendirme de bu sürecin bir parçasıdır. </a:t>
          </a:r>
          <a:endParaRPr lang="en-US" sz="1100" kern="1200"/>
        </a:p>
      </dsp:txBody>
      <dsp:txXfrm>
        <a:off x="2242800" y="2272395"/>
        <a:ext cx="1800000" cy="922500"/>
      </dsp:txXfrm>
    </dsp:sp>
    <dsp:sp modelId="{4B0DEF0F-4201-4D68-91AD-FA8346231E4D}">
      <dsp:nvSpPr>
        <dsp:cNvPr id="0" name=""/>
        <dsp:cNvSpPr/>
      </dsp:nvSpPr>
      <dsp:spPr>
        <a:xfrm>
          <a:off x="4852800" y="115644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A6A665-C6DE-4C12-82E7-30ECCCD42107}">
      <dsp:nvSpPr>
        <dsp:cNvPr id="0" name=""/>
        <dsp:cNvSpPr/>
      </dsp:nvSpPr>
      <dsp:spPr>
        <a:xfrm>
          <a:off x="4357800" y="22723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Birey hastalık durumunu algıladıktan sonra hizmet arayışı ile sağlık hizmeti sunucularına yönelir. Bu bir isteğin ürünüdür.  </a:t>
          </a:r>
          <a:endParaRPr lang="en-US" sz="1100" kern="1200"/>
        </a:p>
      </dsp:txBody>
      <dsp:txXfrm>
        <a:off x="4357800" y="2272395"/>
        <a:ext cx="1800000" cy="922500"/>
      </dsp:txXfrm>
    </dsp:sp>
    <dsp:sp modelId="{DF6747A6-1148-4DC5-9FB7-D138F15A20B8}">
      <dsp:nvSpPr>
        <dsp:cNvPr id="0" name=""/>
        <dsp:cNvSpPr/>
      </dsp:nvSpPr>
      <dsp:spPr>
        <a:xfrm>
          <a:off x="6967800" y="115644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E56F79-9692-490D-B4FC-0F4AA12B2990}">
      <dsp:nvSpPr>
        <dsp:cNvPr id="0" name=""/>
        <dsp:cNvSpPr/>
      </dsp:nvSpPr>
      <dsp:spPr>
        <a:xfrm>
          <a:off x="6472800" y="22723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Bireyin sağlık kuruluşuna başvurması ile talep ortaya çıkmaktadır.</a:t>
          </a:r>
          <a:endParaRPr lang="en-US" sz="1100" kern="1200"/>
        </a:p>
      </dsp:txBody>
      <dsp:txXfrm>
        <a:off x="6472800" y="2272395"/>
        <a:ext cx="1800000" cy="922500"/>
      </dsp:txXfrm>
    </dsp:sp>
    <dsp:sp modelId="{26EAC739-235D-4F7E-B719-4961360E3294}">
      <dsp:nvSpPr>
        <dsp:cNvPr id="0" name=""/>
        <dsp:cNvSpPr/>
      </dsp:nvSpPr>
      <dsp:spPr>
        <a:xfrm>
          <a:off x="9082800" y="115644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F30DF-9199-4320-A6B4-52DBDE27D05E}">
      <dsp:nvSpPr>
        <dsp:cNvPr id="0" name=""/>
        <dsp:cNvSpPr/>
      </dsp:nvSpPr>
      <dsp:spPr>
        <a:xfrm>
          <a:off x="8587800" y="22723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Bireyin sağlık hizmeti talebi büyük ölçüde hekimler tarafından şekillendirilir</a:t>
          </a:r>
          <a:endParaRPr lang="en-US" sz="1100" kern="1200"/>
        </a:p>
      </dsp:txBody>
      <dsp:txXfrm>
        <a:off x="8587800" y="2272395"/>
        <a:ext cx="1800000" cy="922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61BA-1D43-45AC-AE7A-7C5362ACA949}">
      <dsp:nvSpPr>
        <dsp:cNvPr id="0" name=""/>
        <dsp:cNvSpPr/>
      </dsp:nvSpPr>
      <dsp:spPr>
        <a:xfrm>
          <a:off x="3143681" y="900263"/>
          <a:ext cx="690944" cy="91440"/>
        </a:xfrm>
        <a:custGeom>
          <a:avLst/>
          <a:gdLst/>
          <a:ahLst/>
          <a:cxnLst/>
          <a:rect l="0" t="0" r="0" b="0"/>
          <a:pathLst>
            <a:path>
              <a:moveTo>
                <a:pt x="0" y="45720"/>
              </a:moveTo>
              <a:lnTo>
                <a:pt x="690944" y="45720"/>
              </a:lnTo>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115" y="942375"/>
        <a:ext cx="36077" cy="7215"/>
      </dsp:txXfrm>
    </dsp:sp>
    <dsp:sp modelId="{2CA413D4-AD82-461B-82CB-78867866D09B}">
      <dsp:nvSpPr>
        <dsp:cNvPr id="0" name=""/>
        <dsp:cNvSpPr/>
      </dsp:nvSpPr>
      <dsp:spPr>
        <a:xfrm>
          <a:off x="8333" y="4839"/>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Bilim, sanat, meslek ve işkolu gibi özel alanlarda belirli bir anlama ve kavrama sahip olan sözcüklere “terim” denir. </a:t>
          </a:r>
          <a:endParaRPr lang="en-US" sz="2100" kern="1200"/>
        </a:p>
      </dsp:txBody>
      <dsp:txXfrm>
        <a:off x="8333" y="4839"/>
        <a:ext cx="3137148" cy="1882288"/>
      </dsp:txXfrm>
    </dsp:sp>
    <dsp:sp modelId="{000244B3-F714-489E-94A0-F7666130AF3D}">
      <dsp:nvSpPr>
        <dsp:cNvPr id="0" name=""/>
        <dsp:cNvSpPr/>
      </dsp:nvSpPr>
      <dsp:spPr>
        <a:xfrm>
          <a:off x="7002374" y="900263"/>
          <a:ext cx="690944" cy="91440"/>
        </a:xfrm>
        <a:custGeom>
          <a:avLst/>
          <a:gdLst/>
          <a:ahLst/>
          <a:cxnLst/>
          <a:rect l="0" t="0" r="0" b="0"/>
          <a:pathLst>
            <a:path>
              <a:moveTo>
                <a:pt x="0" y="45720"/>
              </a:moveTo>
              <a:lnTo>
                <a:pt x="690944" y="45720"/>
              </a:lnTo>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29807" y="942375"/>
        <a:ext cx="36077" cy="7215"/>
      </dsp:txXfrm>
    </dsp:sp>
    <dsp:sp modelId="{4429A9C6-7237-480A-87E3-A5A148B38C28}">
      <dsp:nvSpPr>
        <dsp:cNvPr id="0" name=""/>
        <dsp:cNvSpPr/>
      </dsp:nvSpPr>
      <dsp:spPr>
        <a:xfrm>
          <a:off x="3867025" y="4839"/>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Bu terimler ulusal ya da uluslar arası düzeyde; bilim, sanat, meslek ve işkolu çalışanları tarafından kullanılırlar. </a:t>
          </a:r>
          <a:endParaRPr lang="en-US" sz="2100" kern="1200"/>
        </a:p>
      </dsp:txBody>
      <dsp:txXfrm>
        <a:off x="3867025" y="4839"/>
        <a:ext cx="3137148" cy="1882288"/>
      </dsp:txXfrm>
    </dsp:sp>
    <dsp:sp modelId="{5577F487-EF3D-4075-9C03-AFE2263B046E}">
      <dsp:nvSpPr>
        <dsp:cNvPr id="0" name=""/>
        <dsp:cNvSpPr/>
      </dsp:nvSpPr>
      <dsp:spPr>
        <a:xfrm>
          <a:off x="1576907" y="1885327"/>
          <a:ext cx="7717384" cy="690944"/>
        </a:xfrm>
        <a:custGeom>
          <a:avLst/>
          <a:gdLst/>
          <a:ahLst/>
          <a:cxnLst/>
          <a:rect l="0" t="0" r="0" b="0"/>
          <a:pathLst>
            <a:path>
              <a:moveTo>
                <a:pt x="7717384" y="0"/>
              </a:moveTo>
              <a:lnTo>
                <a:pt x="7717384" y="362572"/>
              </a:lnTo>
              <a:lnTo>
                <a:pt x="0" y="362572"/>
              </a:lnTo>
              <a:lnTo>
                <a:pt x="0" y="690944"/>
              </a:lnTo>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1823" y="2227192"/>
        <a:ext cx="387552" cy="7215"/>
      </dsp:txXfrm>
    </dsp:sp>
    <dsp:sp modelId="{3DD5FB8D-7444-417F-A052-25D2C9E03F52}">
      <dsp:nvSpPr>
        <dsp:cNvPr id="0" name=""/>
        <dsp:cNvSpPr/>
      </dsp:nvSpPr>
      <dsp:spPr>
        <a:xfrm>
          <a:off x="7725718" y="4839"/>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Zaman içinde bilim ve teknolojideki değişimlere paralel olarak terim sayısı da artmaktadır. </a:t>
          </a:r>
          <a:endParaRPr lang="en-US" sz="2100" kern="1200"/>
        </a:p>
      </dsp:txBody>
      <dsp:txXfrm>
        <a:off x="7725718" y="4839"/>
        <a:ext cx="3137148" cy="1882288"/>
      </dsp:txXfrm>
    </dsp:sp>
    <dsp:sp modelId="{72C9FBED-CF76-4706-A983-17B9734E5A4E}">
      <dsp:nvSpPr>
        <dsp:cNvPr id="0" name=""/>
        <dsp:cNvSpPr/>
      </dsp:nvSpPr>
      <dsp:spPr>
        <a:xfrm>
          <a:off x="3143681" y="3504096"/>
          <a:ext cx="690944" cy="91440"/>
        </a:xfrm>
        <a:custGeom>
          <a:avLst/>
          <a:gdLst/>
          <a:ahLst/>
          <a:cxnLst/>
          <a:rect l="0" t="0" r="0" b="0"/>
          <a:pathLst>
            <a:path>
              <a:moveTo>
                <a:pt x="0" y="45720"/>
              </a:moveTo>
              <a:lnTo>
                <a:pt x="690944" y="45720"/>
              </a:lnTo>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115" y="3546208"/>
        <a:ext cx="36077" cy="7215"/>
      </dsp:txXfrm>
    </dsp:sp>
    <dsp:sp modelId="{6D781668-7FA6-4C57-B8B7-29D6FFC3A71E}">
      <dsp:nvSpPr>
        <dsp:cNvPr id="0" name=""/>
        <dsp:cNvSpPr/>
      </dsp:nvSpPr>
      <dsp:spPr>
        <a:xfrm>
          <a:off x="8333" y="2608672"/>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Terimleşen sözcük, tek anlamlıdır; anlamları kişiden kişiye değişmez. </a:t>
          </a:r>
          <a:endParaRPr lang="en-US" sz="2100" kern="1200"/>
        </a:p>
      </dsp:txBody>
      <dsp:txXfrm>
        <a:off x="8333" y="2608672"/>
        <a:ext cx="3137148" cy="1882288"/>
      </dsp:txXfrm>
    </dsp:sp>
    <dsp:sp modelId="{944D3276-F930-42AD-A83C-521525EF7E05}">
      <dsp:nvSpPr>
        <dsp:cNvPr id="0" name=""/>
        <dsp:cNvSpPr/>
      </dsp:nvSpPr>
      <dsp:spPr>
        <a:xfrm>
          <a:off x="7002374" y="3504096"/>
          <a:ext cx="690944" cy="91440"/>
        </a:xfrm>
        <a:custGeom>
          <a:avLst/>
          <a:gdLst/>
          <a:ahLst/>
          <a:cxnLst/>
          <a:rect l="0" t="0" r="0" b="0"/>
          <a:pathLst>
            <a:path>
              <a:moveTo>
                <a:pt x="0" y="45720"/>
              </a:moveTo>
              <a:lnTo>
                <a:pt x="690944" y="45720"/>
              </a:lnTo>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29807" y="3546208"/>
        <a:ext cx="36077" cy="7215"/>
      </dsp:txXfrm>
    </dsp:sp>
    <dsp:sp modelId="{CDE9095E-89D7-436D-A060-93ABF12FE6F9}">
      <dsp:nvSpPr>
        <dsp:cNvPr id="0" name=""/>
        <dsp:cNvSpPr/>
      </dsp:nvSpPr>
      <dsp:spPr>
        <a:xfrm>
          <a:off x="3867025" y="2608672"/>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Terim ile karşıladığı kavramın sınırları çizilmiştir. </a:t>
          </a:r>
          <a:endParaRPr lang="en-US" sz="2100" kern="1200"/>
        </a:p>
      </dsp:txBody>
      <dsp:txXfrm>
        <a:off x="3867025" y="2608672"/>
        <a:ext cx="3137148" cy="1882288"/>
      </dsp:txXfrm>
    </dsp:sp>
    <dsp:sp modelId="{90074927-F19E-418D-9773-97A2586C2F5E}">
      <dsp:nvSpPr>
        <dsp:cNvPr id="0" name=""/>
        <dsp:cNvSpPr/>
      </dsp:nvSpPr>
      <dsp:spPr>
        <a:xfrm>
          <a:off x="7725718" y="2608672"/>
          <a:ext cx="3137148" cy="1882288"/>
        </a:xfrm>
        <a:prstGeom prst="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3723" tIns="161359" rIns="153723" bIns="161359" numCol="1" spcCol="1270" anchor="ctr" anchorCtr="0">
          <a:noAutofit/>
        </a:bodyPr>
        <a:lstStyle/>
        <a:p>
          <a:pPr marL="0" lvl="0" indent="0" algn="ctr" defTabSz="933450">
            <a:lnSpc>
              <a:spcPct val="90000"/>
            </a:lnSpc>
            <a:spcBef>
              <a:spcPct val="0"/>
            </a:spcBef>
            <a:spcAft>
              <a:spcPct val="35000"/>
            </a:spcAft>
            <a:buNone/>
          </a:pPr>
          <a:r>
            <a:rPr lang="tr-TR" sz="2100" kern="1200"/>
            <a:t>Terimlerle uğraşan bilim dalına Terminoloji bilim dalı denir.</a:t>
          </a:r>
          <a:endParaRPr lang="en-US" sz="2100" kern="1200"/>
        </a:p>
      </dsp:txBody>
      <dsp:txXfrm>
        <a:off x="7725718" y="2608672"/>
        <a:ext cx="3137148" cy="18822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40941-D549-4664-B497-DEEA4ACB885B}">
      <dsp:nvSpPr>
        <dsp:cNvPr id="0" name=""/>
        <dsp:cNvSpPr/>
      </dsp:nvSpPr>
      <dsp:spPr>
        <a:xfrm>
          <a:off x="0" y="384"/>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F17E9-B6A3-4EC0-9415-6755FAF645F5}">
      <dsp:nvSpPr>
        <dsp:cNvPr id="0" name=""/>
        <dsp:cNvSpPr/>
      </dsp:nvSpPr>
      <dsp:spPr>
        <a:xfrm>
          <a:off x="159970" y="119370"/>
          <a:ext cx="290854" cy="290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1D8708-658F-428C-8B85-2A5330F17A91}">
      <dsp:nvSpPr>
        <dsp:cNvPr id="0" name=""/>
        <dsp:cNvSpPr/>
      </dsp:nvSpPr>
      <dsp:spPr>
        <a:xfrm>
          <a:off x="610795" y="384"/>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kern="1200"/>
            <a:t>Terimleri inceleyen bilim dalıdır.</a:t>
          </a:r>
          <a:endParaRPr lang="en-US" sz="1600" kern="1200"/>
        </a:p>
      </dsp:txBody>
      <dsp:txXfrm>
        <a:off x="610795" y="384"/>
        <a:ext cx="10260404" cy="528827"/>
      </dsp:txXfrm>
    </dsp:sp>
    <dsp:sp modelId="{D3FE3398-5444-4B6E-A014-D7F0D7C957AC}">
      <dsp:nvSpPr>
        <dsp:cNvPr id="0" name=""/>
        <dsp:cNvSpPr/>
      </dsp:nvSpPr>
      <dsp:spPr>
        <a:xfrm>
          <a:off x="0" y="661418"/>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E230D-C521-4A29-903D-55C7EC12875F}">
      <dsp:nvSpPr>
        <dsp:cNvPr id="0" name=""/>
        <dsp:cNvSpPr/>
      </dsp:nvSpPr>
      <dsp:spPr>
        <a:xfrm>
          <a:off x="159970" y="780404"/>
          <a:ext cx="290854" cy="290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F1D22E-222C-46E9-B39D-5EB35D9DB8BB}">
      <dsp:nvSpPr>
        <dsp:cNvPr id="0" name=""/>
        <dsp:cNvSpPr/>
      </dsp:nvSpPr>
      <dsp:spPr>
        <a:xfrm>
          <a:off x="610795" y="661418"/>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kern="1200"/>
            <a:t>Terminoloji kelimesi Grek kökenlidir.</a:t>
          </a:r>
          <a:endParaRPr lang="en-US" sz="1600" kern="1200"/>
        </a:p>
      </dsp:txBody>
      <dsp:txXfrm>
        <a:off x="610795" y="661418"/>
        <a:ext cx="10260404" cy="528827"/>
      </dsp:txXfrm>
    </dsp:sp>
    <dsp:sp modelId="{B4133CCF-7BA2-4F85-A218-51F56C4166E5}">
      <dsp:nvSpPr>
        <dsp:cNvPr id="0" name=""/>
        <dsp:cNvSpPr/>
      </dsp:nvSpPr>
      <dsp:spPr>
        <a:xfrm>
          <a:off x="0" y="1322452"/>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DCFFB-A869-4453-8DF9-500DEA3CE93E}">
      <dsp:nvSpPr>
        <dsp:cNvPr id="0" name=""/>
        <dsp:cNvSpPr/>
      </dsp:nvSpPr>
      <dsp:spPr>
        <a:xfrm>
          <a:off x="159970" y="1441438"/>
          <a:ext cx="290854" cy="290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C8F823-E6C6-4430-8F19-24241C0C7E65}">
      <dsp:nvSpPr>
        <dsp:cNvPr id="0" name=""/>
        <dsp:cNvSpPr/>
      </dsp:nvSpPr>
      <dsp:spPr>
        <a:xfrm>
          <a:off x="610795" y="1322452"/>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b="1" kern="1200"/>
            <a:t>Terminus + Logos (LOJİ)</a:t>
          </a:r>
          <a:endParaRPr lang="en-US" sz="1600" kern="1200"/>
        </a:p>
      </dsp:txBody>
      <dsp:txXfrm>
        <a:off x="610795" y="1322452"/>
        <a:ext cx="10260404" cy="528827"/>
      </dsp:txXfrm>
    </dsp:sp>
    <dsp:sp modelId="{BA9962BD-7906-444B-800A-212583F3405E}">
      <dsp:nvSpPr>
        <dsp:cNvPr id="0" name=""/>
        <dsp:cNvSpPr/>
      </dsp:nvSpPr>
      <dsp:spPr>
        <a:xfrm>
          <a:off x="0" y="1983486"/>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E22DC-4257-453D-AF31-F3C8EAC46D0D}">
      <dsp:nvSpPr>
        <dsp:cNvPr id="0" name=""/>
        <dsp:cNvSpPr/>
      </dsp:nvSpPr>
      <dsp:spPr>
        <a:xfrm>
          <a:off x="159970" y="2102472"/>
          <a:ext cx="290854" cy="2908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FE8114-D698-4414-ABF9-C06907A62F37}">
      <dsp:nvSpPr>
        <dsp:cNvPr id="0" name=""/>
        <dsp:cNvSpPr/>
      </dsp:nvSpPr>
      <dsp:spPr>
        <a:xfrm>
          <a:off x="610795" y="1983486"/>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b="1" kern="1200"/>
            <a:t>Terim + Bilim</a:t>
          </a:r>
          <a:endParaRPr lang="en-US" sz="1600" kern="1200"/>
        </a:p>
      </dsp:txBody>
      <dsp:txXfrm>
        <a:off x="610795" y="1983486"/>
        <a:ext cx="10260404" cy="528827"/>
      </dsp:txXfrm>
    </dsp:sp>
    <dsp:sp modelId="{AC56966E-2A3B-4D47-9958-F3F15EC8A838}">
      <dsp:nvSpPr>
        <dsp:cNvPr id="0" name=""/>
        <dsp:cNvSpPr/>
      </dsp:nvSpPr>
      <dsp:spPr>
        <a:xfrm>
          <a:off x="0" y="2644520"/>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A880E-DAA5-40CE-BCF9-9DA8D50A4552}">
      <dsp:nvSpPr>
        <dsp:cNvPr id="0" name=""/>
        <dsp:cNvSpPr/>
      </dsp:nvSpPr>
      <dsp:spPr>
        <a:xfrm>
          <a:off x="159970" y="2763506"/>
          <a:ext cx="290854" cy="2908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18428-4CFE-46C6-BE41-ED8585C91AF2}">
      <dsp:nvSpPr>
        <dsp:cNvPr id="0" name=""/>
        <dsp:cNvSpPr/>
      </dsp:nvSpPr>
      <dsp:spPr>
        <a:xfrm>
          <a:off x="610795" y="2644520"/>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kern="1200"/>
            <a:t>Tıbbi terimler, Antik Yunan bilim ve fikir adamlarının uğraşıları dolayısıyla, Grekçe ve Latince kökenlidirler.</a:t>
          </a:r>
          <a:endParaRPr lang="en-US" sz="1600" kern="1200"/>
        </a:p>
      </dsp:txBody>
      <dsp:txXfrm>
        <a:off x="610795" y="2644520"/>
        <a:ext cx="10260404" cy="528827"/>
      </dsp:txXfrm>
    </dsp:sp>
    <dsp:sp modelId="{E16EB817-BE1D-4C7A-A2A5-C5B1F5A32C11}">
      <dsp:nvSpPr>
        <dsp:cNvPr id="0" name=""/>
        <dsp:cNvSpPr/>
      </dsp:nvSpPr>
      <dsp:spPr>
        <a:xfrm>
          <a:off x="0" y="3305554"/>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9DB22-CAF6-4AD3-BA0E-2B641F7AA310}">
      <dsp:nvSpPr>
        <dsp:cNvPr id="0" name=""/>
        <dsp:cNvSpPr/>
      </dsp:nvSpPr>
      <dsp:spPr>
        <a:xfrm>
          <a:off x="159970" y="3424540"/>
          <a:ext cx="290854" cy="2908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5F9E38-9F55-4FB1-83E5-94D94B8E3B33}">
      <dsp:nvSpPr>
        <dsp:cNvPr id="0" name=""/>
        <dsp:cNvSpPr/>
      </dsp:nvSpPr>
      <dsp:spPr>
        <a:xfrm>
          <a:off x="610795" y="3305554"/>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kern="1200"/>
            <a:t>Hippokrat, Aristo ve Vessalius’un etkileri büyüktür. </a:t>
          </a:r>
          <a:endParaRPr lang="en-US" sz="1600" kern="1200"/>
        </a:p>
      </dsp:txBody>
      <dsp:txXfrm>
        <a:off x="610795" y="3305554"/>
        <a:ext cx="10260404" cy="528827"/>
      </dsp:txXfrm>
    </dsp:sp>
    <dsp:sp modelId="{D9B06D7B-6968-484C-A3FA-E3E0C2794366}">
      <dsp:nvSpPr>
        <dsp:cNvPr id="0" name=""/>
        <dsp:cNvSpPr/>
      </dsp:nvSpPr>
      <dsp:spPr>
        <a:xfrm>
          <a:off x="0" y="3966588"/>
          <a:ext cx="10871200" cy="5288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C3F43-5783-45E8-8E47-F02C5AA4784E}">
      <dsp:nvSpPr>
        <dsp:cNvPr id="0" name=""/>
        <dsp:cNvSpPr/>
      </dsp:nvSpPr>
      <dsp:spPr>
        <a:xfrm>
          <a:off x="159970" y="4085574"/>
          <a:ext cx="290854" cy="2908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6F8C8F-369E-4D6F-AA43-60F64A847873}">
      <dsp:nvSpPr>
        <dsp:cNvPr id="0" name=""/>
        <dsp:cNvSpPr/>
      </dsp:nvSpPr>
      <dsp:spPr>
        <a:xfrm>
          <a:off x="610795" y="3966588"/>
          <a:ext cx="10260404" cy="52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68" tIns="55968" rIns="55968" bIns="55968" numCol="1" spcCol="1270" anchor="ctr" anchorCtr="0">
          <a:noAutofit/>
        </a:bodyPr>
        <a:lstStyle/>
        <a:p>
          <a:pPr marL="0" lvl="0" indent="0" algn="l" defTabSz="711200">
            <a:lnSpc>
              <a:spcPct val="90000"/>
            </a:lnSpc>
            <a:spcBef>
              <a:spcPct val="0"/>
            </a:spcBef>
            <a:spcAft>
              <a:spcPct val="35000"/>
            </a:spcAft>
            <a:buNone/>
          </a:pPr>
          <a:r>
            <a:rPr lang="tr-TR" sz="1600" kern="1200"/>
            <a:t>Günümüzde İngilizce kelimeler de sıklıkla kullanılmaktadır.</a:t>
          </a:r>
          <a:endParaRPr lang="en-US" sz="1600" kern="1200"/>
        </a:p>
      </dsp:txBody>
      <dsp:txXfrm>
        <a:off x="610795" y="3966588"/>
        <a:ext cx="10260404" cy="5288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D8A90-96B7-4A08-A485-8DDC09BA9FD1}">
      <dsp:nvSpPr>
        <dsp:cNvPr id="0" name=""/>
        <dsp:cNvSpPr/>
      </dsp:nvSpPr>
      <dsp:spPr>
        <a:xfrm>
          <a:off x="0" y="2232"/>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E3FB3-2A2E-4FF4-9176-C466DE476908}">
      <dsp:nvSpPr>
        <dsp:cNvPr id="0" name=""/>
        <dsp:cNvSpPr/>
      </dsp:nvSpPr>
      <dsp:spPr>
        <a:xfrm>
          <a:off x="0" y="2232"/>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Tıp terimlerini kendisine konu alan bilim dalıdır.</a:t>
          </a:r>
          <a:endParaRPr lang="en-US" sz="2000" kern="1200"/>
        </a:p>
      </dsp:txBody>
      <dsp:txXfrm>
        <a:off x="0" y="2232"/>
        <a:ext cx="5181600" cy="761255"/>
      </dsp:txXfrm>
    </dsp:sp>
    <dsp:sp modelId="{43096905-6074-4FF9-9EF9-0D33FE34C196}">
      <dsp:nvSpPr>
        <dsp:cNvPr id="0" name=""/>
        <dsp:cNvSpPr/>
      </dsp:nvSpPr>
      <dsp:spPr>
        <a:xfrm>
          <a:off x="0" y="763488"/>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B00C7-FD62-435D-AE5B-A1CE144C00C6}">
      <dsp:nvSpPr>
        <dsp:cNvPr id="0" name=""/>
        <dsp:cNvSpPr/>
      </dsp:nvSpPr>
      <dsp:spPr>
        <a:xfrm>
          <a:off x="0" y="763488"/>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Sağlık ile ilgili, tanı, teşhis, tedavi, vücut sistemleri ve yapılarına ait terimlerin bütünüdür.</a:t>
          </a:r>
          <a:endParaRPr lang="en-US" sz="2000" kern="1200"/>
        </a:p>
      </dsp:txBody>
      <dsp:txXfrm>
        <a:off x="0" y="763488"/>
        <a:ext cx="5181600" cy="761255"/>
      </dsp:txXfrm>
    </dsp:sp>
    <dsp:sp modelId="{644B4BB2-39CA-4072-A200-2B15883666BC}">
      <dsp:nvSpPr>
        <dsp:cNvPr id="0" name=""/>
        <dsp:cNvSpPr/>
      </dsp:nvSpPr>
      <dsp:spPr>
        <a:xfrm>
          <a:off x="0" y="1524744"/>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73B11-D016-4974-A0C2-CEAFEA74895C}">
      <dsp:nvSpPr>
        <dsp:cNvPr id="0" name=""/>
        <dsp:cNvSpPr/>
      </dsp:nvSpPr>
      <dsp:spPr>
        <a:xfrm>
          <a:off x="0" y="1524744"/>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Sağlık ile ilgili tüm taraflar için dil birliği sağlar.</a:t>
          </a:r>
          <a:endParaRPr lang="en-US" sz="2000" kern="1200"/>
        </a:p>
      </dsp:txBody>
      <dsp:txXfrm>
        <a:off x="0" y="1524744"/>
        <a:ext cx="5181600" cy="761255"/>
      </dsp:txXfrm>
    </dsp:sp>
    <dsp:sp modelId="{FC31EBD6-A277-4E49-9D3B-BB1447965821}">
      <dsp:nvSpPr>
        <dsp:cNvPr id="0" name=""/>
        <dsp:cNvSpPr/>
      </dsp:nvSpPr>
      <dsp:spPr>
        <a:xfrm>
          <a:off x="0" y="2286000"/>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2C8F-CE22-44DD-916A-F4A6628A2108}">
      <dsp:nvSpPr>
        <dsp:cNvPr id="0" name=""/>
        <dsp:cNvSpPr/>
      </dsp:nvSpPr>
      <dsp:spPr>
        <a:xfrm>
          <a:off x="0" y="2286000"/>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Bilimsel ilerleme için gereken ortak zemini sağlar.</a:t>
          </a:r>
          <a:endParaRPr lang="en-US" sz="2000" kern="1200"/>
        </a:p>
      </dsp:txBody>
      <dsp:txXfrm>
        <a:off x="0" y="2286000"/>
        <a:ext cx="5181600" cy="761255"/>
      </dsp:txXfrm>
    </dsp:sp>
    <dsp:sp modelId="{3882A5A6-DF8A-4994-A231-60CC3B63F981}">
      <dsp:nvSpPr>
        <dsp:cNvPr id="0" name=""/>
        <dsp:cNvSpPr/>
      </dsp:nvSpPr>
      <dsp:spPr>
        <a:xfrm>
          <a:off x="0" y="3047255"/>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4C847-C459-42AD-8AE9-8311E9C52FB2}">
      <dsp:nvSpPr>
        <dsp:cNvPr id="0" name=""/>
        <dsp:cNvSpPr/>
      </dsp:nvSpPr>
      <dsp:spPr>
        <a:xfrm>
          <a:off x="0" y="3047255"/>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Konuların daha anlaşılabilir olmasına katkı sunar.</a:t>
          </a:r>
          <a:endParaRPr lang="en-US" sz="2000" kern="1200"/>
        </a:p>
      </dsp:txBody>
      <dsp:txXfrm>
        <a:off x="0" y="3047255"/>
        <a:ext cx="5181600" cy="761255"/>
      </dsp:txXfrm>
    </dsp:sp>
    <dsp:sp modelId="{D642F789-C202-43A8-9421-C1427D4867E1}">
      <dsp:nvSpPr>
        <dsp:cNvPr id="0" name=""/>
        <dsp:cNvSpPr/>
      </dsp:nvSpPr>
      <dsp:spPr>
        <a:xfrm>
          <a:off x="0" y="3808511"/>
          <a:ext cx="5181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1DBCB-07A2-4E0C-8BA3-162F77BABCB9}">
      <dsp:nvSpPr>
        <dsp:cNvPr id="0" name=""/>
        <dsp:cNvSpPr/>
      </dsp:nvSpPr>
      <dsp:spPr>
        <a:xfrm>
          <a:off x="0" y="3808511"/>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Farklı kültürlere ve dillere sahip araştırmacıların birlikte çalışmalarını mümkün kılar. </a:t>
          </a:r>
          <a:endParaRPr lang="en-US" sz="2000" kern="1200"/>
        </a:p>
      </dsp:txBody>
      <dsp:txXfrm>
        <a:off x="0" y="3808511"/>
        <a:ext cx="5181600" cy="7612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6F005-875A-4C53-AD0B-08C143A4792E}">
      <dsp:nvSpPr>
        <dsp:cNvPr id="0" name=""/>
        <dsp:cNvSpPr/>
      </dsp:nvSpPr>
      <dsp:spPr>
        <a:xfrm>
          <a:off x="0" y="2232"/>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88750-E7EF-4229-A742-8BF11FF7F6E7}">
      <dsp:nvSpPr>
        <dsp:cNvPr id="0" name=""/>
        <dsp:cNvSpPr/>
      </dsp:nvSpPr>
      <dsp:spPr>
        <a:xfrm>
          <a:off x="0" y="2232"/>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Tıbbi Terminoloji;</a:t>
          </a:r>
          <a:endParaRPr lang="en-US" sz="2300" kern="1200"/>
        </a:p>
      </dsp:txBody>
      <dsp:txXfrm>
        <a:off x="0" y="2232"/>
        <a:ext cx="5181600" cy="761255"/>
      </dsp:txXfrm>
    </dsp:sp>
    <dsp:sp modelId="{1617C77E-F52F-4FE8-A902-4E407D9E99B7}">
      <dsp:nvSpPr>
        <dsp:cNvPr id="0" name=""/>
        <dsp:cNvSpPr/>
      </dsp:nvSpPr>
      <dsp:spPr>
        <a:xfrm>
          <a:off x="0" y="763488"/>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A76A0-6D52-49B8-9446-D818AFDD193F}">
      <dsp:nvSpPr>
        <dsp:cNvPr id="0" name=""/>
        <dsp:cNvSpPr/>
      </dsp:nvSpPr>
      <dsp:spPr>
        <a:xfrm>
          <a:off x="0" y="763488"/>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insan anatomisi ve fizyolojisini (organları,sistemleri ve işlevlerini), </a:t>
          </a:r>
          <a:endParaRPr lang="en-US" sz="2300" kern="1200"/>
        </a:p>
      </dsp:txBody>
      <dsp:txXfrm>
        <a:off x="0" y="763488"/>
        <a:ext cx="5181600" cy="761255"/>
      </dsp:txXfrm>
    </dsp:sp>
    <dsp:sp modelId="{D9E08653-65B0-4B69-95DF-DA51DE996DC7}">
      <dsp:nvSpPr>
        <dsp:cNvPr id="0" name=""/>
        <dsp:cNvSpPr/>
      </dsp:nvSpPr>
      <dsp:spPr>
        <a:xfrm>
          <a:off x="0" y="1524744"/>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75F0-1344-4B57-9A27-7DDB65D61E8B}">
      <dsp:nvSpPr>
        <dsp:cNvPr id="0" name=""/>
        <dsp:cNvSpPr/>
      </dsp:nvSpPr>
      <dsp:spPr>
        <a:xfrm>
          <a:off x="0" y="1524744"/>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vücut bölgelerini, </a:t>
          </a:r>
          <a:endParaRPr lang="en-US" sz="2300" kern="1200"/>
        </a:p>
      </dsp:txBody>
      <dsp:txXfrm>
        <a:off x="0" y="1524744"/>
        <a:ext cx="5181600" cy="761255"/>
      </dsp:txXfrm>
    </dsp:sp>
    <dsp:sp modelId="{CE574782-AAF0-40E3-A7F2-260B1EA35EEF}">
      <dsp:nvSpPr>
        <dsp:cNvPr id="0" name=""/>
        <dsp:cNvSpPr/>
      </dsp:nvSpPr>
      <dsp:spPr>
        <a:xfrm>
          <a:off x="0" y="2286000"/>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F15E3-47D0-4783-B019-DFDCA657320A}">
      <dsp:nvSpPr>
        <dsp:cNvPr id="0" name=""/>
        <dsp:cNvSpPr/>
      </dsp:nvSpPr>
      <dsp:spPr>
        <a:xfrm>
          <a:off x="0" y="2286000"/>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hastalıkları, </a:t>
          </a:r>
          <a:endParaRPr lang="en-US" sz="2300" kern="1200"/>
        </a:p>
      </dsp:txBody>
      <dsp:txXfrm>
        <a:off x="0" y="2286000"/>
        <a:ext cx="5181600" cy="761255"/>
      </dsp:txXfrm>
    </dsp:sp>
    <dsp:sp modelId="{119CB95E-DB28-4455-83C4-2F995B9F5439}">
      <dsp:nvSpPr>
        <dsp:cNvPr id="0" name=""/>
        <dsp:cNvSpPr/>
      </dsp:nvSpPr>
      <dsp:spPr>
        <a:xfrm>
          <a:off x="0" y="3047255"/>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84647-A3DD-42B5-9114-41214584D73B}">
      <dsp:nvSpPr>
        <dsp:cNvPr id="0" name=""/>
        <dsp:cNvSpPr/>
      </dsp:nvSpPr>
      <dsp:spPr>
        <a:xfrm>
          <a:off x="0" y="3047255"/>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klinik uygulamalar ile birlikte tanısal görüntüleme ve laboratuvar testlerini, </a:t>
          </a:r>
          <a:endParaRPr lang="en-US" sz="2300" kern="1200"/>
        </a:p>
      </dsp:txBody>
      <dsp:txXfrm>
        <a:off x="0" y="3047255"/>
        <a:ext cx="5181600" cy="761255"/>
      </dsp:txXfrm>
    </dsp:sp>
    <dsp:sp modelId="{09A5AEE9-6EE6-4BDA-9AAA-163A0EB2A102}">
      <dsp:nvSpPr>
        <dsp:cNvPr id="0" name=""/>
        <dsp:cNvSpPr/>
      </dsp:nvSpPr>
      <dsp:spPr>
        <a:xfrm>
          <a:off x="0" y="3808511"/>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CE5F7-945B-4BCC-A7CD-7D052706C65E}">
      <dsp:nvSpPr>
        <dsp:cNvPr id="0" name=""/>
        <dsp:cNvSpPr/>
      </dsp:nvSpPr>
      <dsp:spPr>
        <a:xfrm>
          <a:off x="0" y="3808511"/>
          <a:ext cx="5181600"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ameliyatları ve tanıları açıklayan terimlerden oluşur.</a:t>
          </a:r>
          <a:endParaRPr lang="en-US" sz="2300" kern="1200"/>
        </a:p>
      </dsp:txBody>
      <dsp:txXfrm>
        <a:off x="0" y="3808511"/>
        <a:ext cx="5181600" cy="7612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B62A0-7DA2-4CFA-9BE8-6E9F89C684AF}">
      <dsp:nvSpPr>
        <dsp:cNvPr id="0" name=""/>
        <dsp:cNvSpPr/>
      </dsp:nvSpPr>
      <dsp:spPr>
        <a:xfrm>
          <a:off x="0" y="91685"/>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Tıp terimleri günümüze gelene kadar bir çok aşamadan geçmiş ve yavaş yavaş şekillenmiştir.</a:t>
          </a:r>
        </a:p>
      </dsp:txBody>
      <dsp:txXfrm>
        <a:off x="27735" y="119420"/>
        <a:ext cx="8478930" cy="512676"/>
      </dsp:txXfrm>
    </dsp:sp>
    <dsp:sp modelId="{5347EEE2-9549-4D12-BF60-AB3C424532DB}">
      <dsp:nvSpPr>
        <dsp:cNvPr id="0" name=""/>
        <dsp:cNvSpPr/>
      </dsp:nvSpPr>
      <dsp:spPr>
        <a:xfrm>
          <a:off x="0" y="703032"/>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İlk ortaya çıkışı Eski Mısır dilleri ile olmuştur.</a:t>
          </a:r>
          <a:endParaRPr lang="en-US" sz="1500" kern="1200"/>
        </a:p>
      </dsp:txBody>
      <dsp:txXfrm>
        <a:off x="27735" y="730767"/>
        <a:ext cx="8478930" cy="512676"/>
      </dsp:txXfrm>
    </dsp:sp>
    <dsp:sp modelId="{7968DD1C-2F58-4AEB-94A2-F1578EF57333}">
      <dsp:nvSpPr>
        <dsp:cNvPr id="0" name=""/>
        <dsp:cNvSpPr/>
      </dsp:nvSpPr>
      <dsp:spPr>
        <a:xfrm>
          <a:off x="0" y="1314379"/>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Roma İmparatorluğu’nun gelişimi ile birlikte tüm terimler, Latince ’ye dönüştürülmüştür. </a:t>
          </a:r>
          <a:endParaRPr lang="en-US" sz="1500" kern="1200"/>
        </a:p>
      </dsp:txBody>
      <dsp:txXfrm>
        <a:off x="27735" y="1342114"/>
        <a:ext cx="8478930" cy="512676"/>
      </dsp:txXfrm>
    </dsp:sp>
    <dsp:sp modelId="{9B8716D7-226C-499A-B1FA-AC3878EE056B}">
      <dsp:nvSpPr>
        <dsp:cNvPr id="0" name=""/>
        <dsp:cNvSpPr/>
      </dsp:nvSpPr>
      <dsp:spPr>
        <a:xfrm>
          <a:off x="0" y="1925726"/>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Günümüzde kullanılan bir çok terim Hippocrates zamanından kalmıştır. </a:t>
          </a:r>
          <a:endParaRPr lang="en-US" sz="1500" kern="1200"/>
        </a:p>
      </dsp:txBody>
      <dsp:txXfrm>
        <a:off x="27735" y="1953461"/>
        <a:ext cx="8478930" cy="512676"/>
      </dsp:txXfrm>
    </dsp:sp>
    <dsp:sp modelId="{EFBE6889-499A-4BDE-8294-9D5C7EA0E67A}">
      <dsp:nvSpPr>
        <dsp:cNvPr id="0" name=""/>
        <dsp:cNvSpPr/>
      </dsp:nvSpPr>
      <dsp:spPr>
        <a:xfrm>
          <a:off x="0" y="2537073"/>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Ülkemizde tıp eğitimi 31 yıl Fransızca olarak yapılmıştır.</a:t>
          </a:r>
          <a:endParaRPr lang="en-US" sz="1500" kern="1200"/>
        </a:p>
      </dsp:txBody>
      <dsp:txXfrm>
        <a:off x="27735" y="2564808"/>
        <a:ext cx="8478930" cy="512676"/>
      </dsp:txXfrm>
    </dsp:sp>
    <dsp:sp modelId="{F42F7D1B-8458-441F-8F3F-01DFF143BF4C}">
      <dsp:nvSpPr>
        <dsp:cNvPr id="0" name=""/>
        <dsp:cNvSpPr/>
      </dsp:nvSpPr>
      <dsp:spPr>
        <a:xfrm>
          <a:off x="0" y="3148420"/>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Harf devriminden sonra Latin alfabesi esas alınmıştır. </a:t>
          </a:r>
          <a:endParaRPr lang="en-US" sz="1500" kern="1200"/>
        </a:p>
      </dsp:txBody>
      <dsp:txXfrm>
        <a:off x="27735" y="3176155"/>
        <a:ext cx="8478930" cy="512676"/>
      </dsp:txXfrm>
    </dsp:sp>
    <dsp:sp modelId="{2502CBFA-43F3-495F-AD4D-3003CF70E1A2}">
      <dsp:nvSpPr>
        <dsp:cNvPr id="0" name=""/>
        <dsp:cNvSpPr/>
      </dsp:nvSpPr>
      <dsp:spPr>
        <a:xfrm>
          <a:off x="0" y="3759767"/>
          <a:ext cx="8534400" cy="56814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Günümüzde bilim dilinin ağırlıklı olarak İngilizce olması nedeni ile tıbbi terimler içerisinde İngilizce kullanımlar dikkat çekmektedir. </a:t>
          </a:r>
          <a:endParaRPr lang="en-US" sz="1500" kern="1200"/>
        </a:p>
      </dsp:txBody>
      <dsp:txXfrm>
        <a:off x="27735" y="3787502"/>
        <a:ext cx="8478930" cy="5126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4C7AB-08E9-402B-9EE2-355E9E02E1F1}">
      <dsp:nvSpPr>
        <dsp:cNvPr id="0" name=""/>
        <dsp:cNvSpPr/>
      </dsp:nvSpPr>
      <dsp:spPr>
        <a:xfrm>
          <a:off x="0" y="539"/>
          <a:ext cx="8534400"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572836-BDDA-47CD-911D-B4482CD8C8E0}">
      <dsp:nvSpPr>
        <dsp:cNvPr id="0" name=""/>
        <dsp:cNvSpPr/>
      </dsp:nvSpPr>
      <dsp:spPr>
        <a:xfrm>
          <a:off x="381886" y="284587"/>
          <a:ext cx="694339" cy="6943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756A11-EB50-46F7-B8EA-3DF8FF664474}">
      <dsp:nvSpPr>
        <dsp:cNvPr id="0" name=""/>
        <dsp:cNvSpPr/>
      </dsp:nvSpPr>
      <dsp:spPr>
        <a:xfrm>
          <a:off x="1458111" y="539"/>
          <a:ext cx="707628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tr-TR" sz="2500" kern="1200"/>
            <a:t>Latince 25 harften oluşan bir alfabe iken Türkçe ’de 29 harf bulunmakta ve Türkçe’ deki bazı harflerin Latincede karşılığı bulunmamaktadır.</a:t>
          </a:r>
          <a:endParaRPr lang="en-US" sz="2500" kern="1200"/>
        </a:p>
      </dsp:txBody>
      <dsp:txXfrm>
        <a:off x="1458111" y="539"/>
        <a:ext cx="7076288" cy="1262434"/>
      </dsp:txXfrm>
    </dsp:sp>
    <dsp:sp modelId="{3B29FA43-7EEC-4FE8-B25F-9FAADF9D400F}">
      <dsp:nvSpPr>
        <dsp:cNvPr id="0" name=""/>
        <dsp:cNvSpPr/>
      </dsp:nvSpPr>
      <dsp:spPr>
        <a:xfrm>
          <a:off x="0" y="1578582"/>
          <a:ext cx="8534400"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1971D-E57B-47C2-8264-2982BF1663D3}">
      <dsp:nvSpPr>
        <dsp:cNvPr id="0" name=""/>
        <dsp:cNvSpPr/>
      </dsp:nvSpPr>
      <dsp:spPr>
        <a:xfrm>
          <a:off x="381886" y="1862630"/>
          <a:ext cx="694339" cy="6943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FFD8EC-CEAB-45F2-9FB6-605A0AC5663D}">
      <dsp:nvSpPr>
        <dsp:cNvPr id="0" name=""/>
        <dsp:cNvSpPr/>
      </dsp:nvSpPr>
      <dsp:spPr>
        <a:xfrm>
          <a:off x="1458111" y="1578582"/>
          <a:ext cx="707628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tr-TR" sz="2500" kern="1200"/>
            <a:t>Latince' deki sesli harfler: 6 tane olup bunlar “a,e,i,o,u,y” dir. Bunlardan “y” harfi dilimizden farklı özellik göstererek sesli harfler içinde anılmaktadır.</a:t>
          </a:r>
          <a:endParaRPr lang="en-US" sz="2500" kern="1200"/>
        </a:p>
      </dsp:txBody>
      <dsp:txXfrm>
        <a:off x="1458111" y="1578582"/>
        <a:ext cx="7076288" cy="1262434"/>
      </dsp:txXfrm>
    </dsp:sp>
    <dsp:sp modelId="{B5F725F6-D5E0-4650-BFA6-96E6BEEB45A8}">
      <dsp:nvSpPr>
        <dsp:cNvPr id="0" name=""/>
        <dsp:cNvSpPr/>
      </dsp:nvSpPr>
      <dsp:spPr>
        <a:xfrm>
          <a:off x="0" y="3156625"/>
          <a:ext cx="8534400"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A2856-929E-4965-B7AD-4A5BE5D9B273}">
      <dsp:nvSpPr>
        <dsp:cNvPr id="0" name=""/>
        <dsp:cNvSpPr/>
      </dsp:nvSpPr>
      <dsp:spPr>
        <a:xfrm>
          <a:off x="381886" y="3440673"/>
          <a:ext cx="694339" cy="6943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AF99A-32F3-41DF-9446-6C0B4629B322}">
      <dsp:nvSpPr>
        <dsp:cNvPr id="0" name=""/>
        <dsp:cNvSpPr/>
      </dsp:nvSpPr>
      <dsp:spPr>
        <a:xfrm>
          <a:off x="1458111" y="3156625"/>
          <a:ext cx="707628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tr-TR" sz="2500" kern="1200"/>
            <a:t>Daha çok i sesine yakın bir şekilde telaffuz edilmektedir. </a:t>
          </a:r>
          <a:endParaRPr lang="en-US" sz="2500" kern="1200"/>
        </a:p>
      </dsp:txBody>
      <dsp:txXfrm>
        <a:off x="1458111" y="3156625"/>
        <a:ext cx="7076288" cy="1262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52DB-2A9B-44F5-85A0-591520CBCD0D}">
      <dsp:nvSpPr>
        <dsp:cNvPr id="0" name=""/>
        <dsp:cNvSpPr/>
      </dsp:nvSpPr>
      <dsp:spPr>
        <a:xfrm>
          <a:off x="0" y="549369"/>
          <a:ext cx="6300537"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Tıbbi terminolojinin tanımını yapabilmek, tarihçesi hakkında fikir edinmek,</a:t>
          </a:r>
          <a:endParaRPr lang="en-US" sz="2600" kern="1200"/>
        </a:p>
      </dsp:txBody>
      <dsp:txXfrm>
        <a:off x="50489" y="599858"/>
        <a:ext cx="6199559" cy="933302"/>
      </dsp:txXfrm>
    </dsp:sp>
    <dsp:sp modelId="{8D0EC131-D20A-4F4B-B055-9468C815ED50}">
      <dsp:nvSpPr>
        <dsp:cNvPr id="0" name=""/>
        <dsp:cNvSpPr/>
      </dsp:nvSpPr>
      <dsp:spPr>
        <a:xfrm>
          <a:off x="0" y="1658529"/>
          <a:ext cx="6300537"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Terimlerin okunuş mekanizmalarını açıklayabilmek,</a:t>
          </a:r>
          <a:endParaRPr lang="en-US" sz="2600" kern="1200"/>
        </a:p>
      </dsp:txBody>
      <dsp:txXfrm>
        <a:off x="50489" y="1709018"/>
        <a:ext cx="6199559" cy="933302"/>
      </dsp:txXfrm>
    </dsp:sp>
    <dsp:sp modelId="{0D1E67AC-CE26-424A-9432-0FFCC9F4589A}">
      <dsp:nvSpPr>
        <dsp:cNvPr id="0" name=""/>
        <dsp:cNvSpPr/>
      </dsp:nvSpPr>
      <dsp:spPr>
        <a:xfrm>
          <a:off x="0" y="2767689"/>
          <a:ext cx="6300537"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Tıp terminolojisine ait ek, ön ek ve son ek kavramlarını tanımak</a:t>
          </a:r>
          <a:endParaRPr lang="en-US" sz="2600" kern="1200"/>
        </a:p>
      </dsp:txBody>
      <dsp:txXfrm>
        <a:off x="50489" y="2818178"/>
        <a:ext cx="6199559" cy="9333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D5578-A41A-4ABB-B6D5-52100FB0D66D}">
      <dsp:nvSpPr>
        <dsp:cNvPr id="0" name=""/>
        <dsp:cNvSpPr/>
      </dsp:nvSpPr>
      <dsp:spPr>
        <a:xfrm>
          <a:off x="0" y="539"/>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DEA8B-6133-42CF-931E-215797D455FD}">
      <dsp:nvSpPr>
        <dsp:cNvPr id="0" name=""/>
        <dsp:cNvSpPr/>
      </dsp:nvSpPr>
      <dsp:spPr>
        <a:xfrm>
          <a:off x="0" y="539"/>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Batı uygarlığının gelişmesi sırasında hakim dil önce Yunancaydı, sonradan Roma İmparatorluğu’nun dünya üzerinde egemen olması Latinceyi ön plana çıkardı. </a:t>
          </a:r>
          <a:endParaRPr lang="en-US" sz="1700" kern="1200"/>
        </a:p>
      </dsp:txBody>
      <dsp:txXfrm>
        <a:off x="0" y="539"/>
        <a:ext cx="8534400" cy="631217"/>
      </dsp:txXfrm>
    </dsp:sp>
    <dsp:sp modelId="{C69A3A36-FC82-4933-9057-99C304F7FC67}">
      <dsp:nvSpPr>
        <dsp:cNvPr id="0" name=""/>
        <dsp:cNvSpPr/>
      </dsp:nvSpPr>
      <dsp:spPr>
        <a:xfrm>
          <a:off x="0" y="631756"/>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56078-CB08-495F-80F0-086E5FC2AE32}">
      <dsp:nvSpPr>
        <dsp:cNvPr id="0" name=""/>
        <dsp:cNvSpPr/>
      </dsp:nvSpPr>
      <dsp:spPr>
        <a:xfrm>
          <a:off x="0" y="631756"/>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Bilimsel terimler bu yıllarda Latince olarak belirlendi ve bu gelenek günümüze dek geldi. </a:t>
          </a:r>
          <a:endParaRPr lang="en-US" sz="1700" kern="1200"/>
        </a:p>
      </dsp:txBody>
      <dsp:txXfrm>
        <a:off x="0" y="631756"/>
        <a:ext cx="8534400" cy="631217"/>
      </dsp:txXfrm>
    </dsp:sp>
    <dsp:sp modelId="{FFE27CE1-7E5F-4B3A-AF0C-A78A174B24AF}">
      <dsp:nvSpPr>
        <dsp:cNvPr id="0" name=""/>
        <dsp:cNvSpPr/>
      </dsp:nvSpPr>
      <dsp:spPr>
        <a:xfrm>
          <a:off x="0" y="1262974"/>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78D92-026C-43B4-AC59-6F6F82B9FB1C}">
      <dsp:nvSpPr>
        <dsp:cNvPr id="0" name=""/>
        <dsp:cNvSpPr/>
      </dsp:nvSpPr>
      <dsp:spPr>
        <a:xfrm>
          <a:off x="0" y="1262974"/>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Latince bazı kelimeler 2000 yıldan daha eskidir. </a:t>
          </a:r>
          <a:endParaRPr lang="en-US" sz="1700" kern="1200"/>
        </a:p>
      </dsp:txBody>
      <dsp:txXfrm>
        <a:off x="0" y="1262974"/>
        <a:ext cx="8534400" cy="631217"/>
      </dsp:txXfrm>
    </dsp:sp>
    <dsp:sp modelId="{F2AF7908-A3DF-4FE3-9000-68AB3ECB2C82}">
      <dsp:nvSpPr>
        <dsp:cNvPr id="0" name=""/>
        <dsp:cNvSpPr/>
      </dsp:nvSpPr>
      <dsp:spPr>
        <a:xfrm>
          <a:off x="0" y="1894191"/>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4C676-7345-4B51-A2E8-A3E145DDB5D2}">
      <dsp:nvSpPr>
        <dsp:cNvPr id="0" name=""/>
        <dsp:cNvSpPr/>
      </dsp:nvSpPr>
      <dsp:spPr>
        <a:xfrm>
          <a:off x="0" y="1894191"/>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Latince tarih boyunca eğitimin ve eğitimli kişilerin dili olmuştur. </a:t>
          </a:r>
          <a:endParaRPr lang="en-US" sz="1700" kern="1200"/>
        </a:p>
      </dsp:txBody>
      <dsp:txXfrm>
        <a:off x="0" y="1894191"/>
        <a:ext cx="8534400" cy="631217"/>
      </dsp:txXfrm>
    </dsp:sp>
    <dsp:sp modelId="{346BF582-47EB-4F53-BAE1-A074D4AA7164}">
      <dsp:nvSpPr>
        <dsp:cNvPr id="0" name=""/>
        <dsp:cNvSpPr/>
      </dsp:nvSpPr>
      <dsp:spPr>
        <a:xfrm>
          <a:off x="0" y="2525408"/>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3ECC4-E60C-47D7-8300-273C12B3B461}">
      <dsp:nvSpPr>
        <dsp:cNvPr id="0" name=""/>
        <dsp:cNvSpPr/>
      </dsp:nvSpPr>
      <dsp:spPr>
        <a:xfrm>
          <a:off x="0" y="2525408"/>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Latince Avrupa dillerinin çoğunun kökenidir. </a:t>
          </a:r>
          <a:endParaRPr lang="en-US" sz="1700" kern="1200"/>
        </a:p>
      </dsp:txBody>
      <dsp:txXfrm>
        <a:off x="0" y="2525408"/>
        <a:ext cx="8534400" cy="631217"/>
      </dsp:txXfrm>
    </dsp:sp>
    <dsp:sp modelId="{7918CC5C-0842-4EE9-AA09-C157EFB11E83}">
      <dsp:nvSpPr>
        <dsp:cNvPr id="0" name=""/>
        <dsp:cNvSpPr/>
      </dsp:nvSpPr>
      <dsp:spPr>
        <a:xfrm>
          <a:off x="0" y="3156625"/>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A7ACD-1991-4D3D-9201-44223F242BA1}">
      <dsp:nvSpPr>
        <dsp:cNvPr id="0" name=""/>
        <dsp:cNvSpPr/>
      </dsp:nvSpPr>
      <dsp:spPr>
        <a:xfrm>
          <a:off x="0" y="3156625"/>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“Ölü dil” olduğu için değişme olasılığı yoktur. </a:t>
          </a:r>
          <a:endParaRPr lang="en-US" sz="1700" kern="1200"/>
        </a:p>
      </dsp:txBody>
      <dsp:txXfrm>
        <a:off x="0" y="3156625"/>
        <a:ext cx="8534400" cy="631217"/>
      </dsp:txXfrm>
    </dsp:sp>
    <dsp:sp modelId="{830292A4-3696-46F6-8BC1-7620D554F9FE}">
      <dsp:nvSpPr>
        <dsp:cNvPr id="0" name=""/>
        <dsp:cNvSpPr/>
      </dsp:nvSpPr>
      <dsp:spPr>
        <a:xfrm>
          <a:off x="0" y="3787843"/>
          <a:ext cx="8534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C2669-AC47-4782-9F86-5FFB6EF3A58A}">
      <dsp:nvSpPr>
        <dsp:cNvPr id="0" name=""/>
        <dsp:cNvSpPr/>
      </dsp:nvSpPr>
      <dsp:spPr>
        <a:xfrm>
          <a:off x="0" y="3787843"/>
          <a:ext cx="8534400"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kern="1200"/>
            <a:t>Bilim terminolojisinde önemli bir yer tutan latince'yi öğrenmek, bilimsel çalışmaların ilk şartıdır.</a:t>
          </a:r>
          <a:endParaRPr lang="en-US" sz="1700" kern="1200"/>
        </a:p>
      </dsp:txBody>
      <dsp:txXfrm>
        <a:off x="0" y="3787843"/>
        <a:ext cx="8534400" cy="6312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DCAA1-2C4F-4D56-ADA9-F5C184E66D2E}">
      <dsp:nvSpPr>
        <dsp:cNvPr id="0" name=""/>
        <dsp:cNvSpPr/>
      </dsp:nvSpPr>
      <dsp:spPr>
        <a:xfrm>
          <a:off x="0" y="0"/>
          <a:ext cx="5181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03CD8-07FF-4B04-9206-4D489A19CCB1}">
      <dsp:nvSpPr>
        <dsp:cNvPr id="0" name=""/>
        <dsp:cNvSpPr/>
      </dsp:nvSpPr>
      <dsp:spPr>
        <a:xfrm>
          <a:off x="0" y="0"/>
          <a:ext cx="1036320" cy="45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u="sng" kern="1200"/>
            <a:t>Harf   Harfin adı</a:t>
          </a:r>
          <a:endParaRPr lang="en-US" sz="2600" kern="1200"/>
        </a:p>
      </dsp:txBody>
      <dsp:txXfrm>
        <a:off x="0" y="0"/>
        <a:ext cx="1036320" cy="4572000"/>
      </dsp:txXfrm>
    </dsp:sp>
    <dsp:sp modelId="{90054C25-73F4-4BEF-A9FD-719C8FB86115}">
      <dsp:nvSpPr>
        <dsp:cNvPr id="0" name=""/>
        <dsp:cNvSpPr/>
      </dsp:nvSpPr>
      <dsp:spPr>
        <a:xfrm>
          <a:off x="1114044" y="21654"/>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α </a:t>
          </a:r>
          <a:r>
            <a:rPr lang="tr-TR" sz="2000" kern="1200"/>
            <a:t>  :  Alfa</a:t>
          </a:r>
          <a:endParaRPr lang="en-US" sz="2000" kern="1200"/>
        </a:p>
      </dsp:txBody>
      <dsp:txXfrm>
        <a:off x="1114044" y="21654"/>
        <a:ext cx="4067556" cy="433089"/>
      </dsp:txXfrm>
    </dsp:sp>
    <dsp:sp modelId="{62492F27-5893-47BB-9BF7-20ABAD64FBC5}">
      <dsp:nvSpPr>
        <dsp:cNvPr id="0" name=""/>
        <dsp:cNvSpPr/>
      </dsp:nvSpPr>
      <dsp:spPr>
        <a:xfrm>
          <a:off x="1036320" y="454744"/>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83F6D-A6BD-4236-88FC-7878C4D074DF}">
      <dsp:nvSpPr>
        <dsp:cNvPr id="0" name=""/>
        <dsp:cNvSpPr/>
      </dsp:nvSpPr>
      <dsp:spPr>
        <a:xfrm>
          <a:off x="1114044" y="476398"/>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Β</a:t>
          </a:r>
          <a:r>
            <a:rPr lang="tr-TR" sz="2000" kern="1200"/>
            <a:t>   : </a:t>
          </a:r>
          <a:r>
            <a:rPr lang="el-GR" sz="2000" kern="1200"/>
            <a:t> </a:t>
          </a:r>
          <a:r>
            <a:rPr lang="tr-TR" sz="2000" kern="1200"/>
            <a:t>Beta</a:t>
          </a:r>
          <a:endParaRPr lang="en-US" sz="2000" kern="1200"/>
        </a:p>
      </dsp:txBody>
      <dsp:txXfrm>
        <a:off x="1114044" y="476398"/>
        <a:ext cx="4067556" cy="433089"/>
      </dsp:txXfrm>
    </dsp:sp>
    <dsp:sp modelId="{433563B1-E4D6-4102-9E42-E72869EDA079}">
      <dsp:nvSpPr>
        <dsp:cNvPr id="0" name=""/>
        <dsp:cNvSpPr/>
      </dsp:nvSpPr>
      <dsp:spPr>
        <a:xfrm>
          <a:off x="1036320" y="909488"/>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B308B-9ED1-45E7-AF03-5737CE34F8E6}">
      <dsp:nvSpPr>
        <dsp:cNvPr id="0" name=""/>
        <dsp:cNvSpPr/>
      </dsp:nvSpPr>
      <dsp:spPr>
        <a:xfrm>
          <a:off x="1114044" y="931143"/>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ε </a:t>
          </a:r>
          <a:r>
            <a:rPr lang="tr-TR" sz="2000" kern="1200"/>
            <a:t>  :  Epsilon</a:t>
          </a:r>
          <a:endParaRPr lang="en-US" sz="2000" kern="1200"/>
        </a:p>
      </dsp:txBody>
      <dsp:txXfrm>
        <a:off x="1114044" y="931143"/>
        <a:ext cx="4067556" cy="433089"/>
      </dsp:txXfrm>
    </dsp:sp>
    <dsp:sp modelId="{3F022A6C-FE49-479E-82FF-8DA8D97C5B62}">
      <dsp:nvSpPr>
        <dsp:cNvPr id="0" name=""/>
        <dsp:cNvSpPr/>
      </dsp:nvSpPr>
      <dsp:spPr>
        <a:xfrm>
          <a:off x="1036320" y="1364233"/>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C64E9-6EDC-4F5A-B975-C073B31CE38B}">
      <dsp:nvSpPr>
        <dsp:cNvPr id="0" name=""/>
        <dsp:cNvSpPr/>
      </dsp:nvSpPr>
      <dsp:spPr>
        <a:xfrm>
          <a:off x="1114044" y="1385887"/>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μ </a:t>
          </a:r>
          <a:r>
            <a:rPr lang="tr-TR" sz="2000" kern="1200"/>
            <a:t>  :  Mikro</a:t>
          </a:r>
          <a:endParaRPr lang="en-US" sz="2000" kern="1200"/>
        </a:p>
      </dsp:txBody>
      <dsp:txXfrm>
        <a:off x="1114044" y="1385887"/>
        <a:ext cx="4067556" cy="433089"/>
      </dsp:txXfrm>
    </dsp:sp>
    <dsp:sp modelId="{6298AA0D-8702-47BE-AEF8-8AEB0F455C56}">
      <dsp:nvSpPr>
        <dsp:cNvPr id="0" name=""/>
        <dsp:cNvSpPr/>
      </dsp:nvSpPr>
      <dsp:spPr>
        <a:xfrm>
          <a:off x="1036320" y="1818977"/>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A8FF3-EE7E-46EF-9231-870CD32360AD}">
      <dsp:nvSpPr>
        <dsp:cNvPr id="0" name=""/>
        <dsp:cNvSpPr/>
      </dsp:nvSpPr>
      <dsp:spPr>
        <a:xfrm>
          <a:off x="1114044" y="1840631"/>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χ </a:t>
          </a:r>
          <a:r>
            <a:rPr lang="tr-TR" sz="2000" kern="1200"/>
            <a:t>  :  Kapa</a:t>
          </a:r>
          <a:endParaRPr lang="en-US" sz="2000" kern="1200"/>
        </a:p>
      </dsp:txBody>
      <dsp:txXfrm>
        <a:off x="1114044" y="1840631"/>
        <a:ext cx="4067556" cy="433089"/>
      </dsp:txXfrm>
    </dsp:sp>
    <dsp:sp modelId="{2C8F1E31-F0A4-4699-B73D-A3B1760D6A31}">
      <dsp:nvSpPr>
        <dsp:cNvPr id="0" name=""/>
        <dsp:cNvSpPr/>
      </dsp:nvSpPr>
      <dsp:spPr>
        <a:xfrm>
          <a:off x="1036320" y="2273721"/>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80D50-8E7A-4B3A-8114-E8A0AF2EDEEC}">
      <dsp:nvSpPr>
        <dsp:cNvPr id="0" name=""/>
        <dsp:cNvSpPr/>
      </dsp:nvSpPr>
      <dsp:spPr>
        <a:xfrm>
          <a:off x="1114044" y="2295376"/>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δ </a:t>
          </a:r>
          <a:r>
            <a:rPr lang="tr-TR" sz="2000" kern="1200"/>
            <a:t>  :  Delta</a:t>
          </a:r>
          <a:endParaRPr lang="en-US" sz="2000" kern="1200"/>
        </a:p>
      </dsp:txBody>
      <dsp:txXfrm>
        <a:off x="1114044" y="2295376"/>
        <a:ext cx="4067556" cy="433089"/>
      </dsp:txXfrm>
    </dsp:sp>
    <dsp:sp modelId="{C681C6B2-897E-4D4B-98C6-58A6E720C574}">
      <dsp:nvSpPr>
        <dsp:cNvPr id="0" name=""/>
        <dsp:cNvSpPr/>
      </dsp:nvSpPr>
      <dsp:spPr>
        <a:xfrm>
          <a:off x="1036320" y="2728466"/>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20AB6-67C3-4697-96ED-ADCCC6D99C8D}">
      <dsp:nvSpPr>
        <dsp:cNvPr id="0" name=""/>
        <dsp:cNvSpPr/>
      </dsp:nvSpPr>
      <dsp:spPr>
        <a:xfrm>
          <a:off x="1114044" y="2750120"/>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Θ</a:t>
          </a:r>
          <a:r>
            <a:rPr lang="tr-TR" sz="2000" kern="1200"/>
            <a:t>  : </a:t>
          </a:r>
          <a:r>
            <a:rPr lang="el-GR" sz="2000" kern="1200"/>
            <a:t> </a:t>
          </a:r>
          <a:r>
            <a:rPr lang="tr-TR" sz="2000" kern="1200"/>
            <a:t>Teta</a:t>
          </a:r>
          <a:endParaRPr lang="en-US" sz="2000" kern="1200"/>
        </a:p>
      </dsp:txBody>
      <dsp:txXfrm>
        <a:off x="1114044" y="2750120"/>
        <a:ext cx="4067556" cy="433089"/>
      </dsp:txXfrm>
    </dsp:sp>
    <dsp:sp modelId="{4C433D92-E5A6-4089-A886-1B1833787403}">
      <dsp:nvSpPr>
        <dsp:cNvPr id="0" name=""/>
        <dsp:cNvSpPr/>
      </dsp:nvSpPr>
      <dsp:spPr>
        <a:xfrm>
          <a:off x="1036320" y="3183210"/>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5C5ABA-DB64-49BA-94DA-FED931A6B081}">
      <dsp:nvSpPr>
        <dsp:cNvPr id="0" name=""/>
        <dsp:cNvSpPr/>
      </dsp:nvSpPr>
      <dsp:spPr>
        <a:xfrm>
          <a:off x="1114044" y="3204864"/>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σ </a:t>
          </a:r>
          <a:r>
            <a:rPr lang="tr-TR" sz="2000" kern="1200"/>
            <a:t>  : Sigma</a:t>
          </a:r>
          <a:endParaRPr lang="en-US" sz="2000" kern="1200"/>
        </a:p>
      </dsp:txBody>
      <dsp:txXfrm>
        <a:off x="1114044" y="3204864"/>
        <a:ext cx="4067556" cy="433089"/>
      </dsp:txXfrm>
    </dsp:sp>
    <dsp:sp modelId="{CB947C1F-7B52-46FA-B5F5-AF775F5F2DB1}">
      <dsp:nvSpPr>
        <dsp:cNvPr id="0" name=""/>
        <dsp:cNvSpPr/>
      </dsp:nvSpPr>
      <dsp:spPr>
        <a:xfrm>
          <a:off x="1036320" y="3637954"/>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7BA43-4B4D-46E0-B5E9-DB8FF3BD1358}">
      <dsp:nvSpPr>
        <dsp:cNvPr id="0" name=""/>
        <dsp:cNvSpPr/>
      </dsp:nvSpPr>
      <dsp:spPr>
        <a:xfrm>
          <a:off x="1114044" y="3659609"/>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Λ</a:t>
          </a:r>
          <a:r>
            <a:rPr lang="tr-TR" sz="2000" kern="1200"/>
            <a:t>   :</a:t>
          </a:r>
          <a:r>
            <a:rPr lang="el-GR" sz="2000" kern="1200"/>
            <a:t> </a:t>
          </a:r>
          <a:r>
            <a:rPr lang="tr-TR" sz="2000" kern="1200"/>
            <a:t>Lambda</a:t>
          </a:r>
          <a:endParaRPr lang="en-US" sz="2000" kern="1200"/>
        </a:p>
      </dsp:txBody>
      <dsp:txXfrm>
        <a:off x="1114044" y="3659609"/>
        <a:ext cx="4067556" cy="433089"/>
      </dsp:txXfrm>
    </dsp:sp>
    <dsp:sp modelId="{0D9E2E2C-6985-4179-BBF9-CF14C1571493}">
      <dsp:nvSpPr>
        <dsp:cNvPr id="0" name=""/>
        <dsp:cNvSpPr/>
      </dsp:nvSpPr>
      <dsp:spPr>
        <a:xfrm>
          <a:off x="1036320" y="4092699"/>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7D0D16-10A7-4415-8A0D-9B5C1CA3C058}">
      <dsp:nvSpPr>
        <dsp:cNvPr id="0" name=""/>
        <dsp:cNvSpPr/>
      </dsp:nvSpPr>
      <dsp:spPr>
        <a:xfrm>
          <a:off x="1114044" y="4114353"/>
          <a:ext cx="4067556" cy="43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a:t>ϒ </a:t>
          </a:r>
          <a:r>
            <a:rPr lang="tr-TR" sz="2000" kern="1200"/>
            <a:t>  : Gama</a:t>
          </a:r>
          <a:endParaRPr lang="en-US" sz="2000" kern="1200"/>
        </a:p>
      </dsp:txBody>
      <dsp:txXfrm>
        <a:off x="1114044" y="4114353"/>
        <a:ext cx="4067556" cy="433089"/>
      </dsp:txXfrm>
    </dsp:sp>
    <dsp:sp modelId="{1802CAAC-5C80-47B8-A2D9-5910E5F8154E}">
      <dsp:nvSpPr>
        <dsp:cNvPr id="0" name=""/>
        <dsp:cNvSpPr/>
      </dsp:nvSpPr>
      <dsp:spPr>
        <a:xfrm>
          <a:off x="1036320" y="4547443"/>
          <a:ext cx="41452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54470-58A8-4F7B-966C-0F7E57A89476}">
      <dsp:nvSpPr>
        <dsp:cNvPr id="0" name=""/>
        <dsp:cNvSpPr/>
      </dsp:nvSpPr>
      <dsp:spPr>
        <a:xfrm>
          <a:off x="0" y="2158"/>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01DA4-BB5D-4C30-A23D-A781F25AD02C}">
      <dsp:nvSpPr>
        <dsp:cNvPr id="0" name=""/>
        <dsp:cNvSpPr/>
      </dsp:nvSpPr>
      <dsp:spPr>
        <a:xfrm>
          <a:off x="0" y="2158"/>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Anamnez alma</a:t>
          </a:r>
          <a:r>
            <a:rPr lang="tr-TR" sz="2100" kern="1200"/>
            <a:t>: hastanın yakınmasını tespit etme çabası</a:t>
          </a:r>
          <a:endParaRPr lang="en-US" sz="2100" kern="1200"/>
        </a:p>
      </dsp:txBody>
      <dsp:txXfrm>
        <a:off x="0" y="2158"/>
        <a:ext cx="8534400" cy="735880"/>
      </dsp:txXfrm>
    </dsp:sp>
    <dsp:sp modelId="{1CA0AA5B-68F9-4A03-9865-B6BEAC2C9B63}">
      <dsp:nvSpPr>
        <dsp:cNvPr id="0" name=""/>
        <dsp:cNvSpPr/>
      </dsp:nvSpPr>
      <dsp:spPr>
        <a:xfrm>
          <a:off x="0" y="738038"/>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06270-2208-4057-A307-7814957E5113}">
      <dsp:nvSpPr>
        <dsp:cNvPr id="0" name=""/>
        <dsp:cNvSpPr/>
      </dsp:nvSpPr>
      <dsp:spPr>
        <a:xfrm>
          <a:off x="0" y="738038"/>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Semptom</a:t>
          </a:r>
          <a:r>
            <a:rPr lang="tr-TR" sz="2100" kern="1200"/>
            <a:t>: belirti/bulgu</a:t>
          </a:r>
          <a:endParaRPr lang="en-US" sz="2100" kern="1200"/>
        </a:p>
      </dsp:txBody>
      <dsp:txXfrm>
        <a:off x="0" y="738038"/>
        <a:ext cx="8534400" cy="735880"/>
      </dsp:txXfrm>
    </dsp:sp>
    <dsp:sp modelId="{7EF9B783-BD13-4154-9661-7CB156DD780F}">
      <dsp:nvSpPr>
        <dsp:cNvPr id="0" name=""/>
        <dsp:cNvSpPr/>
      </dsp:nvSpPr>
      <dsp:spPr>
        <a:xfrm>
          <a:off x="0" y="1473919"/>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52A29-DE16-44C8-A643-97DB7E0DE3CD}">
      <dsp:nvSpPr>
        <dsp:cNvPr id="0" name=""/>
        <dsp:cNvSpPr/>
      </dsp:nvSpPr>
      <dsp:spPr>
        <a:xfrm>
          <a:off x="0" y="1473919"/>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Diagnose</a:t>
          </a:r>
          <a:r>
            <a:rPr lang="tr-TR" sz="2100" kern="1200"/>
            <a:t>: teşhis koymak</a:t>
          </a:r>
          <a:endParaRPr lang="en-US" sz="2100" kern="1200"/>
        </a:p>
      </dsp:txBody>
      <dsp:txXfrm>
        <a:off x="0" y="1473919"/>
        <a:ext cx="8534400" cy="735880"/>
      </dsp:txXfrm>
    </dsp:sp>
    <dsp:sp modelId="{C1FD0F38-048F-4221-8E41-42B1FB0BAED8}">
      <dsp:nvSpPr>
        <dsp:cNvPr id="0" name=""/>
        <dsp:cNvSpPr/>
      </dsp:nvSpPr>
      <dsp:spPr>
        <a:xfrm>
          <a:off x="0" y="2209800"/>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50956-27F0-4F05-8B91-38BEAA3912A8}">
      <dsp:nvSpPr>
        <dsp:cNvPr id="0" name=""/>
        <dsp:cNvSpPr/>
      </dsp:nvSpPr>
      <dsp:spPr>
        <a:xfrm>
          <a:off x="0" y="2209799"/>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Etyoloji</a:t>
          </a:r>
          <a:r>
            <a:rPr lang="tr-TR" sz="2100" kern="1200"/>
            <a:t>: nedensellik, bir hastalığın ardında yer alan sebep</a:t>
          </a:r>
          <a:endParaRPr lang="en-US" sz="2100" kern="1200"/>
        </a:p>
      </dsp:txBody>
      <dsp:txXfrm>
        <a:off x="0" y="2209799"/>
        <a:ext cx="8534400" cy="735880"/>
      </dsp:txXfrm>
    </dsp:sp>
    <dsp:sp modelId="{7B4F6EA8-2254-41E2-BFC3-E974F7D4C089}">
      <dsp:nvSpPr>
        <dsp:cNvPr id="0" name=""/>
        <dsp:cNvSpPr/>
      </dsp:nvSpPr>
      <dsp:spPr>
        <a:xfrm>
          <a:off x="0" y="2945680"/>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57D8D-6CA6-4D06-AA6D-2403AA899D1C}">
      <dsp:nvSpPr>
        <dsp:cNvPr id="0" name=""/>
        <dsp:cNvSpPr/>
      </dsp:nvSpPr>
      <dsp:spPr>
        <a:xfrm>
          <a:off x="0" y="2945680"/>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Prognoz</a:t>
          </a:r>
          <a:r>
            <a:rPr lang="tr-TR" sz="2100" kern="1200"/>
            <a:t>: hastalıkların seyri hakkında tahminde bulunma, iyileşme olasığını araştırma</a:t>
          </a:r>
          <a:endParaRPr lang="en-US" sz="2100" kern="1200"/>
        </a:p>
      </dsp:txBody>
      <dsp:txXfrm>
        <a:off x="0" y="2945680"/>
        <a:ext cx="8534400" cy="735880"/>
      </dsp:txXfrm>
    </dsp:sp>
    <dsp:sp modelId="{AB609C26-7586-4148-95CA-532743FE952C}">
      <dsp:nvSpPr>
        <dsp:cNvPr id="0" name=""/>
        <dsp:cNvSpPr/>
      </dsp:nvSpPr>
      <dsp:spPr>
        <a:xfrm>
          <a:off x="0" y="3681561"/>
          <a:ext cx="8534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800A9-9E62-4AC1-8397-1CFCA02F2E37}">
      <dsp:nvSpPr>
        <dsp:cNvPr id="0" name=""/>
        <dsp:cNvSpPr/>
      </dsp:nvSpPr>
      <dsp:spPr>
        <a:xfrm>
          <a:off x="0" y="3681561"/>
          <a:ext cx="8534400" cy="73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b="1" kern="1200"/>
            <a:t>Epikriz:</a:t>
          </a:r>
          <a:r>
            <a:rPr lang="tr-TR" sz="2100" kern="1200"/>
            <a:t> hastanın çıkış özeti (yakınması, seyri, tedavisi, yapılan işlemler vb. bilgileri içerir.</a:t>
          </a:r>
          <a:endParaRPr lang="en-US" sz="2100" kern="1200"/>
        </a:p>
      </dsp:txBody>
      <dsp:txXfrm>
        <a:off x="0" y="3681561"/>
        <a:ext cx="8534400" cy="7358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7CF19-9A8B-4AA2-A3CC-1A1AF6801D14}">
      <dsp:nvSpPr>
        <dsp:cNvPr id="0" name=""/>
        <dsp:cNvSpPr/>
      </dsp:nvSpPr>
      <dsp:spPr>
        <a:xfrm>
          <a:off x="0" y="127903"/>
          <a:ext cx="8534400" cy="98478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Cerrahi:</a:t>
          </a:r>
          <a:r>
            <a:rPr lang="tr-TR" sz="2600" kern="1200"/>
            <a:t> operasyon, kesi, alma.</a:t>
          </a:r>
          <a:endParaRPr lang="en-US" sz="2600" kern="1200"/>
        </a:p>
      </dsp:txBody>
      <dsp:txXfrm>
        <a:off x="48073" y="175976"/>
        <a:ext cx="8438254" cy="888642"/>
      </dsp:txXfrm>
    </dsp:sp>
    <dsp:sp modelId="{81019F94-DF40-43BA-B62A-3EF7FB6CD30B}">
      <dsp:nvSpPr>
        <dsp:cNvPr id="0" name=""/>
        <dsp:cNvSpPr/>
      </dsp:nvSpPr>
      <dsp:spPr>
        <a:xfrm>
          <a:off x="0" y="1187571"/>
          <a:ext cx="8534400" cy="98478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Poliklinik</a:t>
          </a:r>
          <a:r>
            <a:rPr lang="tr-TR" sz="2600" kern="1200"/>
            <a:t>: ayakta tedavinin(sağaltım) yapıldığı birimler</a:t>
          </a:r>
          <a:endParaRPr lang="en-US" sz="2600" kern="1200"/>
        </a:p>
      </dsp:txBody>
      <dsp:txXfrm>
        <a:off x="48073" y="1235644"/>
        <a:ext cx="8438254" cy="888642"/>
      </dsp:txXfrm>
    </dsp:sp>
    <dsp:sp modelId="{AD8C0E17-F393-4512-88CD-BE4F92188BB3}">
      <dsp:nvSpPr>
        <dsp:cNvPr id="0" name=""/>
        <dsp:cNvSpPr/>
      </dsp:nvSpPr>
      <dsp:spPr>
        <a:xfrm>
          <a:off x="0" y="2247240"/>
          <a:ext cx="8534400" cy="98478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Klinik:</a:t>
          </a:r>
          <a:r>
            <a:rPr lang="tr-TR" sz="2600" kern="1200"/>
            <a:t> yatarak tedavinin yapıldığı birimler (servisler)</a:t>
          </a:r>
          <a:endParaRPr lang="en-US" sz="2600" kern="1200"/>
        </a:p>
      </dsp:txBody>
      <dsp:txXfrm>
        <a:off x="48073" y="2295313"/>
        <a:ext cx="8438254" cy="888642"/>
      </dsp:txXfrm>
    </dsp:sp>
    <dsp:sp modelId="{82D9A8BA-BD27-4355-9772-011D4A34D84E}">
      <dsp:nvSpPr>
        <dsp:cNvPr id="0" name=""/>
        <dsp:cNvSpPr/>
      </dsp:nvSpPr>
      <dsp:spPr>
        <a:xfrm>
          <a:off x="0" y="3306908"/>
          <a:ext cx="8534400" cy="98478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Yoğun bakım</a:t>
          </a:r>
          <a:r>
            <a:rPr lang="tr-TR" sz="2600" kern="1200"/>
            <a:t>: sürekli gözetim altında tutma, her an tıbbi bakım sunulabilecek ve müdahale edilebilecek yataklı birimler</a:t>
          </a:r>
          <a:endParaRPr lang="en-US" sz="2600" kern="1200"/>
        </a:p>
      </dsp:txBody>
      <dsp:txXfrm>
        <a:off x="48073" y="3354981"/>
        <a:ext cx="8438254" cy="888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192D0-9B8A-48A3-9229-AB1F6FCDADD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626603D-0315-4CED-8EEC-2E60EF3526FB}">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dirty="0"/>
            <a:t>Tarihsel Süreçte Sağlık Anlayışları:</a:t>
          </a:r>
          <a:endParaRPr lang="en-US" sz="2100" kern="1200" dirty="0"/>
        </a:p>
      </dsp:txBody>
      <dsp:txXfrm>
        <a:off x="8061" y="5979"/>
        <a:ext cx="3034531" cy="1820718"/>
      </dsp:txXfrm>
    </dsp:sp>
    <dsp:sp modelId="{87A51667-DE38-4860-9083-1DC1418BC0A7}">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030EB34-4528-4892-8D73-70C8752A9C38}">
      <dsp:nvSpPr>
        <dsp:cNvPr id="0" name=""/>
        <dsp:cNvSpPr/>
      </dsp:nvSpPr>
      <dsp:spPr>
        <a:xfrm>
          <a:off x="3740534" y="5979"/>
          <a:ext cx="3034531" cy="1820718"/>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dirty="0"/>
            <a:t>Antik dönem:</a:t>
          </a:r>
          <a:r>
            <a:rPr lang="tr-TR" sz="2100" kern="1200" dirty="0"/>
            <a:t> Sağlık = </a:t>
          </a:r>
          <a:r>
            <a:rPr lang="tr-TR" sz="2100" kern="1200" dirty="0" err="1"/>
            <a:t>hastalıksızlık</a:t>
          </a:r>
          <a:r>
            <a:rPr lang="tr-TR" sz="2100" kern="1200" dirty="0"/>
            <a:t>, tanrısal güçlerle ilişkilendirilmiş.</a:t>
          </a:r>
          <a:endParaRPr lang="en-US" sz="2100" kern="1200" dirty="0"/>
        </a:p>
      </dsp:txBody>
      <dsp:txXfrm>
        <a:off x="3740534" y="5979"/>
        <a:ext cx="3034531" cy="1820718"/>
      </dsp:txXfrm>
    </dsp:sp>
    <dsp:sp modelId="{D52079E7-DB20-4CCD-A361-BB4812F3224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BD21F0D3-96A4-4F99-99F6-8EEFA6C3102A}">
      <dsp:nvSpPr>
        <dsp:cNvPr id="0" name=""/>
        <dsp:cNvSpPr/>
      </dsp:nvSpPr>
      <dsp:spPr>
        <a:xfrm>
          <a:off x="7473007" y="5979"/>
          <a:ext cx="3034531" cy="1820718"/>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Ortaçağ:</a:t>
          </a:r>
          <a:r>
            <a:rPr lang="tr-TR" sz="2100" kern="1200"/>
            <a:t> Dini inançlar ve kader anlayışı ön planda.</a:t>
          </a:r>
          <a:endParaRPr lang="en-US" sz="2100" kern="1200"/>
        </a:p>
      </dsp:txBody>
      <dsp:txXfrm>
        <a:off x="7473007" y="5979"/>
        <a:ext cx="3034531" cy="1820718"/>
      </dsp:txXfrm>
    </dsp:sp>
    <dsp:sp modelId="{99012D7D-AA21-42AF-B3D3-E3BDAF2DA0C5}">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D28B87A-243F-481A-9528-6087A2986AF6}">
      <dsp:nvSpPr>
        <dsp:cNvPr id="0" name=""/>
        <dsp:cNvSpPr/>
      </dsp:nvSpPr>
      <dsp:spPr>
        <a:xfrm>
          <a:off x="8061" y="2524640"/>
          <a:ext cx="3034531" cy="1820718"/>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19. yüzyıl:</a:t>
          </a:r>
          <a:r>
            <a:rPr lang="tr-TR" sz="2100" kern="1200"/>
            <a:t> Biyomedikal model → sağlık, hastalıkların teşhisi ve tedavisi olarak görülüyor.</a:t>
          </a:r>
          <a:endParaRPr lang="en-US" sz="2100" kern="1200"/>
        </a:p>
      </dsp:txBody>
      <dsp:txXfrm>
        <a:off x="8061" y="2524640"/>
        <a:ext cx="3034531" cy="1820718"/>
      </dsp:txXfrm>
    </dsp:sp>
    <dsp:sp modelId="{030DE96E-C4C6-40CB-BCC7-207D264AEA74}">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DF75E56-09FC-4907-8026-5612B4012B83}">
      <dsp:nvSpPr>
        <dsp:cNvPr id="0" name=""/>
        <dsp:cNvSpPr/>
      </dsp:nvSpPr>
      <dsp:spPr>
        <a:xfrm>
          <a:off x="3740534" y="2524640"/>
          <a:ext cx="3034531" cy="1820718"/>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20. yüzyıl:</a:t>
          </a:r>
          <a:r>
            <a:rPr lang="tr-TR" sz="2100" kern="1200"/>
            <a:t> Sosyal tıp yaklaşımı → çevre, toplum, yaşam koşulları da sağlık üzerinde etkili.</a:t>
          </a:r>
          <a:endParaRPr lang="en-US" sz="2100" kern="1200"/>
        </a:p>
      </dsp:txBody>
      <dsp:txXfrm>
        <a:off x="3740534" y="2524640"/>
        <a:ext cx="3034531" cy="1820718"/>
      </dsp:txXfrm>
    </dsp:sp>
    <dsp:sp modelId="{3160D314-CDA5-4214-AC7A-2C5898D88D0C}">
      <dsp:nvSpPr>
        <dsp:cNvPr id="0" name=""/>
        <dsp:cNvSpPr/>
      </dsp:nvSpPr>
      <dsp:spPr>
        <a:xfrm>
          <a:off x="7473007" y="2524640"/>
          <a:ext cx="3034531" cy="1820718"/>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21. yüzyıl:</a:t>
          </a:r>
          <a:r>
            <a:rPr lang="tr-TR" sz="2100" kern="1200"/>
            <a:t> Holistik yaklaşım → sağlık, bireysel, sosyal, kültürel ve çevresel faktörlerin bir bütünü.</a:t>
          </a:r>
          <a:endParaRPr lang="en-US" sz="2100" kern="1200"/>
        </a:p>
      </dsp:txBody>
      <dsp:txXfrm>
        <a:off x="7473007"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1E0AA-CA33-452A-9B04-2B2E35C93789}">
      <dsp:nvSpPr>
        <dsp:cNvPr id="0" name=""/>
        <dsp:cNvSpPr/>
      </dsp:nvSpPr>
      <dsp:spPr>
        <a:xfrm>
          <a:off x="4270374" y="-189824"/>
          <a:ext cx="2289872" cy="198580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t>Sağlığın Boyutları</a:t>
          </a:r>
          <a:endParaRPr lang="en-US" sz="1200" kern="1200"/>
        </a:p>
      </dsp:txBody>
      <dsp:txXfrm>
        <a:off x="4842842" y="-189824"/>
        <a:ext cx="1144936" cy="1638285"/>
      </dsp:txXfrm>
    </dsp:sp>
    <dsp:sp modelId="{4F416BC8-71ED-4364-A793-985F5CB42ADA}">
      <dsp:nvSpPr>
        <dsp:cNvPr id="0" name=""/>
        <dsp:cNvSpPr/>
      </dsp:nvSpPr>
      <dsp:spPr>
        <a:xfrm rot="4320000">
          <a:off x="6801021" y="-273871"/>
          <a:ext cx="2289872" cy="4113824"/>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t>Fiziksel sağlık:</a:t>
          </a:r>
          <a:r>
            <a:rPr lang="tr-TR" sz="1200" kern="1200" dirty="0"/>
            <a:t> Vücudun işlevlerini yerine getirebilmesi, organların normal çalışması.</a:t>
          </a:r>
          <a:br>
            <a:rPr lang="tr-TR" sz="1200" kern="1200" dirty="0"/>
          </a:br>
          <a:r>
            <a:rPr lang="tr-TR" sz="1200" kern="1200" dirty="0"/>
            <a:t>→ </a:t>
          </a:r>
          <a:r>
            <a:rPr lang="tr-TR" sz="1200" kern="1200" dirty="0" err="1"/>
            <a:t>Örn</a:t>
          </a:r>
          <a:r>
            <a:rPr lang="tr-TR" sz="1200" kern="1200" dirty="0"/>
            <a:t>: Yeterli beslenme, düzenli egzersiz, hastalık olmaması.</a:t>
          </a:r>
          <a:endParaRPr lang="en-US" sz="1200" kern="1200" dirty="0"/>
        </a:p>
      </dsp:txBody>
      <dsp:txXfrm rot="-5400000">
        <a:off x="6279966" y="1148657"/>
        <a:ext cx="3713096" cy="1144936"/>
      </dsp:txXfrm>
    </dsp:sp>
    <dsp:sp modelId="{2BE9EA3F-7BC9-4B83-BFE6-3F9DE2836951}">
      <dsp:nvSpPr>
        <dsp:cNvPr id="0" name=""/>
        <dsp:cNvSpPr/>
      </dsp:nvSpPr>
      <dsp:spPr>
        <a:xfrm rot="8640000">
          <a:off x="5664124" y="2857077"/>
          <a:ext cx="2289872" cy="335736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t>Ruhsal (psikolojik) sağlık:</a:t>
          </a:r>
          <a:r>
            <a:rPr lang="tr-TR" sz="1200" kern="1200"/>
            <a:t> Bireyin duygusal dengesi, stresle başa çıkabilme, zihinsel iyilik hali.</a:t>
          </a:r>
          <a:br>
            <a:rPr lang="tr-TR" sz="1200" kern="1200"/>
          </a:br>
          <a:r>
            <a:rPr lang="tr-TR" sz="1200" kern="1200"/>
            <a:t>→ Örn: Depresyonun olmaması, özsaygı, mutluluk.</a:t>
          </a:r>
          <a:endParaRPr lang="en-US" sz="1200" kern="1200"/>
        </a:p>
      </dsp:txBody>
      <dsp:txXfrm rot="10800000">
        <a:off x="6354363" y="3219539"/>
        <a:ext cx="1144936" cy="2956637"/>
      </dsp:txXfrm>
    </dsp:sp>
    <dsp:sp modelId="{45A1E3BC-4C21-4A08-BA63-980BF37BAD6C}">
      <dsp:nvSpPr>
        <dsp:cNvPr id="0" name=""/>
        <dsp:cNvSpPr/>
      </dsp:nvSpPr>
      <dsp:spPr>
        <a:xfrm rot="12960000">
          <a:off x="2994605" y="2842341"/>
          <a:ext cx="2289872" cy="3190181"/>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t>Sosyal sağlık:</a:t>
          </a:r>
          <a:r>
            <a:rPr lang="tr-TR" sz="1200" kern="1200" dirty="0"/>
            <a:t> Bireyin toplum içinde sağlıklı ilişkiler kurabilmesi, sosyal rollerini yerine getirebilmesi.</a:t>
          </a:r>
          <a:br>
            <a:rPr lang="tr-TR" sz="1200" kern="1200" dirty="0"/>
          </a:br>
          <a:r>
            <a:rPr lang="tr-TR" sz="1200" kern="1200" dirty="0"/>
            <a:t>→ </a:t>
          </a:r>
          <a:r>
            <a:rPr lang="tr-TR" sz="1200" kern="1200" dirty="0" err="1"/>
            <a:t>Örn</a:t>
          </a:r>
          <a:r>
            <a:rPr lang="tr-TR" sz="1200" kern="1200" dirty="0"/>
            <a:t>: Arkadaşlık ilişkileri, toplumsal katılım, destekleyici çevre.</a:t>
          </a:r>
          <a:endParaRPr lang="en-US" sz="1200" kern="1200" dirty="0"/>
        </a:p>
      </dsp:txBody>
      <dsp:txXfrm rot="10800000">
        <a:off x="3449302" y="3204803"/>
        <a:ext cx="1144936" cy="2789453"/>
      </dsp:txXfrm>
    </dsp:sp>
    <dsp:sp modelId="{46495AFB-09DA-4AC3-97CF-89FB72885575}">
      <dsp:nvSpPr>
        <dsp:cNvPr id="0" name=""/>
        <dsp:cNvSpPr/>
      </dsp:nvSpPr>
      <dsp:spPr>
        <a:xfrm rot="17280000">
          <a:off x="1857694" y="-123124"/>
          <a:ext cx="2289872" cy="381795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t>Çevresel sağlık:</a:t>
          </a:r>
          <a:r>
            <a:rPr lang="tr-TR" sz="1200" kern="1200" dirty="0"/>
            <a:t> Bireyin yaşadığı fiziksel ve sosyal çevrenin sağlığı desteklemesi.</a:t>
          </a:r>
          <a:br>
            <a:rPr lang="tr-TR" sz="1200" kern="1200" dirty="0"/>
          </a:br>
          <a:r>
            <a:rPr lang="tr-TR" sz="1200" kern="1200" dirty="0"/>
            <a:t>→ </a:t>
          </a:r>
          <a:r>
            <a:rPr lang="tr-TR" sz="1200" kern="1200" dirty="0" err="1"/>
            <a:t>Örn</a:t>
          </a:r>
          <a:r>
            <a:rPr lang="tr-TR" sz="1200" kern="1200" dirty="0"/>
            <a:t>: Temiz suya erişim, güvenli barınma, hava kalitesi.</a:t>
          </a:r>
          <a:endParaRPr lang="en-US" sz="1200" kern="1200" dirty="0"/>
        </a:p>
      </dsp:txBody>
      <dsp:txXfrm rot="5400000">
        <a:off x="1103462" y="1151467"/>
        <a:ext cx="3417222" cy="1144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B456-015B-414C-BBD6-7EC0772F784A}">
      <dsp:nvSpPr>
        <dsp:cNvPr id="0" name=""/>
        <dsp:cNvSpPr/>
      </dsp:nvSpPr>
      <dsp:spPr>
        <a:xfrm>
          <a:off x="562927" y="28595"/>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59151-6F08-4BF8-A0F1-575D1DB7ABBD}">
      <dsp:nvSpPr>
        <dsp:cNvPr id="0" name=""/>
        <dsp:cNvSpPr/>
      </dsp:nvSpPr>
      <dsp:spPr>
        <a:xfrm>
          <a:off x="871091" y="336759"/>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EBEE89-9EEF-48B7-9D76-3815C26BEFED}">
      <dsp:nvSpPr>
        <dsp:cNvPr id="0" name=""/>
        <dsp:cNvSpPr/>
      </dsp:nvSpPr>
      <dsp:spPr>
        <a:xfrm>
          <a:off x="100682"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Sağlığın Belirleyicileri (Sağlığın Sosyal Belirleyicileri)</a:t>
          </a:r>
          <a:endParaRPr lang="en-US" sz="1200" kern="1200"/>
        </a:p>
      </dsp:txBody>
      <dsp:txXfrm>
        <a:off x="100682" y="1924987"/>
        <a:ext cx="2370489" cy="720000"/>
      </dsp:txXfrm>
    </dsp:sp>
    <dsp:sp modelId="{A8AFCF6A-1451-4D3E-8D36-4E9CC0C36536}">
      <dsp:nvSpPr>
        <dsp:cNvPr id="0" name=""/>
        <dsp:cNvSpPr/>
      </dsp:nvSpPr>
      <dsp:spPr>
        <a:xfrm>
          <a:off x="3348252" y="28595"/>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C23EA-3D28-4C9D-9C94-520C07549723}">
      <dsp:nvSpPr>
        <dsp:cNvPr id="0" name=""/>
        <dsp:cNvSpPr/>
      </dsp:nvSpPr>
      <dsp:spPr>
        <a:xfrm>
          <a:off x="3656416" y="336759"/>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3ACE9-CDBF-4324-91BD-B5F7FC1C836A}">
      <dsp:nvSpPr>
        <dsp:cNvPr id="0" name=""/>
        <dsp:cNvSpPr/>
      </dsp:nvSpPr>
      <dsp:spPr>
        <a:xfrm>
          <a:off x="2886007"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Gelir ve sosyal durum:</a:t>
          </a:r>
          <a:r>
            <a:rPr lang="tr-TR" sz="1200" kern="1200"/>
            <a:t> Yoksulluk → kötü beslenme, barınma ve sağlık hizmetine erişim zorluğu.</a:t>
          </a:r>
          <a:endParaRPr lang="en-US" sz="1200" kern="1200"/>
        </a:p>
      </dsp:txBody>
      <dsp:txXfrm>
        <a:off x="2886007" y="1924987"/>
        <a:ext cx="2370489" cy="720000"/>
      </dsp:txXfrm>
    </dsp:sp>
    <dsp:sp modelId="{E7537A86-F1E0-4B64-B484-0A7BAF3BA314}">
      <dsp:nvSpPr>
        <dsp:cNvPr id="0" name=""/>
        <dsp:cNvSpPr/>
      </dsp:nvSpPr>
      <dsp:spPr>
        <a:xfrm>
          <a:off x="6133577" y="28595"/>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776BC-65EF-486B-A838-16DB19CC984C}">
      <dsp:nvSpPr>
        <dsp:cNvPr id="0" name=""/>
        <dsp:cNvSpPr/>
      </dsp:nvSpPr>
      <dsp:spPr>
        <a:xfrm>
          <a:off x="6441741" y="336759"/>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B146E-1D0F-48C6-BB0B-E2D5D055B893}">
      <dsp:nvSpPr>
        <dsp:cNvPr id="0" name=""/>
        <dsp:cNvSpPr/>
      </dsp:nvSpPr>
      <dsp:spPr>
        <a:xfrm>
          <a:off x="5671332"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Eğitim:</a:t>
          </a:r>
          <a:r>
            <a:rPr lang="tr-TR" sz="1200" kern="1200"/>
            <a:t> Daha yüksek eğitim → daha iyi sağlık bilgisi, daha sağlıklı yaşam tarzı.</a:t>
          </a:r>
          <a:endParaRPr lang="en-US" sz="1200" kern="1200"/>
        </a:p>
      </dsp:txBody>
      <dsp:txXfrm>
        <a:off x="5671332" y="1924987"/>
        <a:ext cx="2370489" cy="720000"/>
      </dsp:txXfrm>
    </dsp:sp>
    <dsp:sp modelId="{47E8C125-FAD9-415F-A41C-4B031A24B5C9}">
      <dsp:nvSpPr>
        <dsp:cNvPr id="0" name=""/>
        <dsp:cNvSpPr/>
      </dsp:nvSpPr>
      <dsp:spPr>
        <a:xfrm>
          <a:off x="8918902" y="28595"/>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5DFF1-E2BC-4DFD-BB5D-FABAFFD6ABCA}">
      <dsp:nvSpPr>
        <dsp:cNvPr id="0" name=""/>
        <dsp:cNvSpPr/>
      </dsp:nvSpPr>
      <dsp:spPr>
        <a:xfrm>
          <a:off x="9227066" y="336759"/>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9C4300-BEF1-4E11-9BD3-D33C5790E786}">
      <dsp:nvSpPr>
        <dsp:cNvPr id="0" name=""/>
        <dsp:cNvSpPr/>
      </dsp:nvSpPr>
      <dsp:spPr>
        <a:xfrm>
          <a:off x="8456657" y="1924987"/>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Yaşam tarzı:</a:t>
          </a:r>
          <a:r>
            <a:rPr lang="tr-TR" sz="1200" kern="1200"/>
            <a:t> Beslenme, fiziksel aktivite, sigara-alkol kullanımı.</a:t>
          </a:r>
          <a:endParaRPr lang="en-US" sz="1200" kern="1200"/>
        </a:p>
      </dsp:txBody>
      <dsp:txXfrm>
        <a:off x="8456657" y="1924987"/>
        <a:ext cx="2370489" cy="720000"/>
      </dsp:txXfrm>
    </dsp:sp>
    <dsp:sp modelId="{5AC733B9-652B-4B12-8D75-2D1073F96626}">
      <dsp:nvSpPr>
        <dsp:cNvPr id="0" name=""/>
        <dsp:cNvSpPr/>
      </dsp:nvSpPr>
      <dsp:spPr>
        <a:xfrm>
          <a:off x="562927" y="3237609"/>
          <a:ext cx="1445998" cy="144599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B414F-5126-4216-887D-0665B1EB9AEA}">
      <dsp:nvSpPr>
        <dsp:cNvPr id="0" name=""/>
        <dsp:cNvSpPr/>
      </dsp:nvSpPr>
      <dsp:spPr>
        <a:xfrm>
          <a:off x="871091" y="3545773"/>
          <a:ext cx="829671" cy="829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B221-E954-4946-B818-EC23F002AD64}">
      <dsp:nvSpPr>
        <dsp:cNvPr id="0" name=""/>
        <dsp:cNvSpPr/>
      </dsp:nvSpPr>
      <dsp:spPr>
        <a:xfrm>
          <a:off x="100682"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Sağlık hizmetlerine erişim:</a:t>
          </a:r>
          <a:r>
            <a:rPr lang="tr-TR" sz="1200" kern="1200"/>
            <a:t> Aile hekimliği, hastane, ilaç erişimi.</a:t>
          </a:r>
          <a:endParaRPr lang="en-US" sz="1200" kern="1200"/>
        </a:p>
      </dsp:txBody>
      <dsp:txXfrm>
        <a:off x="100682" y="5134001"/>
        <a:ext cx="2370489" cy="720000"/>
      </dsp:txXfrm>
    </dsp:sp>
    <dsp:sp modelId="{C4BAD312-6469-425A-AC9A-F67DC11B9C0B}">
      <dsp:nvSpPr>
        <dsp:cNvPr id="0" name=""/>
        <dsp:cNvSpPr/>
      </dsp:nvSpPr>
      <dsp:spPr>
        <a:xfrm>
          <a:off x="3348252" y="3237609"/>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4E33-D59F-454D-8E8B-6F66D67EF91F}">
      <dsp:nvSpPr>
        <dsp:cNvPr id="0" name=""/>
        <dsp:cNvSpPr/>
      </dsp:nvSpPr>
      <dsp:spPr>
        <a:xfrm>
          <a:off x="3656416" y="3545773"/>
          <a:ext cx="829671" cy="829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8B82E-AEDB-4141-B638-2C0AC67C9754}">
      <dsp:nvSpPr>
        <dsp:cNvPr id="0" name=""/>
        <dsp:cNvSpPr/>
      </dsp:nvSpPr>
      <dsp:spPr>
        <a:xfrm>
          <a:off x="2886007"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Çevresel faktörler:</a:t>
          </a:r>
          <a:r>
            <a:rPr lang="tr-TR" sz="1200" kern="1200"/>
            <a:t> Su, hava, barınma koşulları, iş sağlığı.</a:t>
          </a:r>
          <a:endParaRPr lang="en-US" sz="1200" kern="1200"/>
        </a:p>
      </dsp:txBody>
      <dsp:txXfrm>
        <a:off x="2886007" y="5134001"/>
        <a:ext cx="2370489" cy="720000"/>
      </dsp:txXfrm>
    </dsp:sp>
    <dsp:sp modelId="{034DA1C0-3B0A-4C8F-9D93-E7B932C96BBE}">
      <dsp:nvSpPr>
        <dsp:cNvPr id="0" name=""/>
        <dsp:cNvSpPr/>
      </dsp:nvSpPr>
      <dsp:spPr>
        <a:xfrm>
          <a:off x="6133577" y="3237609"/>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AD268-FD40-492B-B3A3-47CE44A54594}">
      <dsp:nvSpPr>
        <dsp:cNvPr id="0" name=""/>
        <dsp:cNvSpPr/>
      </dsp:nvSpPr>
      <dsp:spPr>
        <a:xfrm>
          <a:off x="6441741" y="3545773"/>
          <a:ext cx="829671" cy="8296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C0565-0A49-4B88-90FB-952B176EA2E0}">
      <dsp:nvSpPr>
        <dsp:cNvPr id="0" name=""/>
        <dsp:cNvSpPr/>
      </dsp:nvSpPr>
      <dsp:spPr>
        <a:xfrm>
          <a:off x="5671332"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Genetik faktörler:</a:t>
          </a:r>
          <a:r>
            <a:rPr lang="tr-TR" sz="1200" kern="1200"/>
            <a:t> Kalıtsal hastalıklara yatkınlık.</a:t>
          </a:r>
          <a:endParaRPr lang="en-US" sz="1200" kern="1200"/>
        </a:p>
      </dsp:txBody>
      <dsp:txXfrm>
        <a:off x="5671332" y="5134001"/>
        <a:ext cx="2370489" cy="720000"/>
      </dsp:txXfrm>
    </dsp:sp>
    <dsp:sp modelId="{2A05537E-E694-4EF6-8E38-39F864024878}">
      <dsp:nvSpPr>
        <dsp:cNvPr id="0" name=""/>
        <dsp:cNvSpPr/>
      </dsp:nvSpPr>
      <dsp:spPr>
        <a:xfrm>
          <a:off x="8918902" y="3237609"/>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4BEE0-6DB5-4B98-B7A1-2FAB8448EAC8}">
      <dsp:nvSpPr>
        <dsp:cNvPr id="0" name=""/>
        <dsp:cNvSpPr/>
      </dsp:nvSpPr>
      <dsp:spPr>
        <a:xfrm>
          <a:off x="9227066" y="3545773"/>
          <a:ext cx="829671" cy="82967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D77A-1A68-435A-9B0D-DEBB104E3F77}">
      <dsp:nvSpPr>
        <dsp:cNvPr id="0" name=""/>
        <dsp:cNvSpPr/>
      </dsp:nvSpPr>
      <dsp:spPr>
        <a:xfrm>
          <a:off x="8456657" y="5134001"/>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b="1" kern="1200"/>
            <a:t>Kültürel faktörler:</a:t>
          </a:r>
          <a:r>
            <a:rPr lang="tr-TR" sz="1200" kern="1200"/>
            <a:t> Sağlık algısı, geleneksel tedavi yöntemlerine bakış.</a:t>
          </a:r>
          <a:endParaRPr lang="en-US" sz="1200" kern="1200"/>
        </a:p>
      </dsp:txBody>
      <dsp:txXfrm>
        <a:off x="8456657" y="5134001"/>
        <a:ext cx="2370489"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D6F7-5F78-4597-B2E5-0C11CBC01689}">
      <dsp:nvSpPr>
        <dsp:cNvPr id="0" name=""/>
        <dsp:cNvSpPr/>
      </dsp:nvSpPr>
      <dsp:spPr>
        <a:xfrm>
          <a:off x="3201"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912C9-EF77-4A9D-8CBE-63D53C3C84F4}">
      <dsp:nvSpPr>
        <dsp:cNvPr id="0" name=""/>
        <dsp:cNvSpPr/>
      </dsp:nvSpPr>
      <dsp:spPr>
        <a:xfrm>
          <a:off x="257188"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Koruyucu Sağlık Hizmetleri</a:t>
          </a:r>
          <a:endParaRPr lang="en-US" sz="2700" kern="1200"/>
        </a:p>
      </dsp:txBody>
      <dsp:txXfrm>
        <a:off x="299702" y="1282093"/>
        <a:ext cx="2200851" cy="1366505"/>
      </dsp:txXfrm>
    </dsp:sp>
    <dsp:sp modelId="{4D970B93-D7E8-4712-9978-0380EFB31DA2}">
      <dsp:nvSpPr>
        <dsp:cNvPr id="0" name=""/>
        <dsp:cNvSpPr/>
      </dsp:nvSpPr>
      <dsp:spPr>
        <a:xfrm>
          <a:off x="2797054"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72628-7593-47E8-BA4C-E47B33EDEB3A}">
      <dsp:nvSpPr>
        <dsp:cNvPr id="0" name=""/>
        <dsp:cNvSpPr/>
      </dsp:nvSpPr>
      <dsp:spPr>
        <a:xfrm>
          <a:off x="3051041"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Tedavi Edici Sağlık Hizmetleri</a:t>
          </a:r>
          <a:endParaRPr lang="en-US" sz="2700" kern="1200"/>
        </a:p>
      </dsp:txBody>
      <dsp:txXfrm>
        <a:off x="3093555" y="1282093"/>
        <a:ext cx="2200851" cy="1366505"/>
      </dsp:txXfrm>
    </dsp:sp>
    <dsp:sp modelId="{70F849D1-033E-4A9C-B1AC-59041DFEF784}">
      <dsp:nvSpPr>
        <dsp:cNvPr id="0" name=""/>
        <dsp:cNvSpPr/>
      </dsp:nvSpPr>
      <dsp:spPr>
        <a:xfrm>
          <a:off x="5590907"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E600A-D398-4023-886C-809C48CFB03B}">
      <dsp:nvSpPr>
        <dsp:cNvPr id="0" name=""/>
        <dsp:cNvSpPr/>
      </dsp:nvSpPr>
      <dsp:spPr>
        <a:xfrm>
          <a:off x="5844894"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Rehabilite Edici Sağlık Hizmetleri</a:t>
          </a:r>
          <a:endParaRPr lang="en-US" sz="2700" kern="1200"/>
        </a:p>
      </dsp:txBody>
      <dsp:txXfrm>
        <a:off x="5887408" y="1282093"/>
        <a:ext cx="2200851" cy="1366505"/>
      </dsp:txXfrm>
    </dsp:sp>
    <dsp:sp modelId="{C70E9299-AE2C-4706-A5ED-B3055CED90C1}">
      <dsp:nvSpPr>
        <dsp:cNvPr id="0" name=""/>
        <dsp:cNvSpPr/>
      </dsp:nvSpPr>
      <dsp:spPr>
        <a:xfrm>
          <a:off x="8384760"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E824D-8E5E-46DC-BCBE-A1B4CB090426}">
      <dsp:nvSpPr>
        <dsp:cNvPr id="0" name=""/>
        <dsp:cNvSpPr/>
      </dsp:nvSpPr>
      <dsp:spPr>
        <a:xfrm>
          <a:off x="8638747"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a:t>Sağlığın Geliştirilmesi Hizmetleri</a:t>
          </a:r>
          <a:endParaRPr lang="en-US" sz="2700" kern="1200"/>
        </a:p>
      </dsp:txBody>
      <dsp:txXfrm>
        <a:off x="8681261" y="1282093"/>
        <a:ext cx="2200851" cy="1366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41980-2F6F-435C-BC79-C2E26C0D5C7E}">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B2BE6-6FCD-4903-8995-BA5282B0022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2C2D6-5A7A-40DD-B640-D8FE51E18A3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tr-TR" sz="1700" kern="1200"/>
            <a:t>Birinci basamak(Günübirlik tedavi)</a:t>
          </a:r>
          <a:endParaRPr lang="en-US" sz="1700" kern="1200"/>
        </a:p>
      </dsp:txBody>
      <dsp:txXfrm>
        <a:off x="75768" y="3053169"/>
        <a:ext cx="3093750" cy="720000"/>
      </dsp:txXfrm>
    </dsp:sp>
    <dsp:sp modelId="{D165BED1-43F4-4946-B6AB-61DE0AD60B77}">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E743B-A4C8-4AF6-81FA-83E34303B9C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FC7A9-2978-48E7-B9C2-81F8B054A078}">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tr-TR" sz="1700" kern="1200"/>
            <a:t>İkinci basamak(Yataklı tedavi)</a:t>
          </a:r>
          <a:endParaRPr lang="en-US" sz="1700" kern="1200"/>
        </a:p>
      </dsp:txBody>
      <dsp:txXfrm>
        <a:off x="3710925" y="3053169"/>
        <a:ext cx="3093750" cy="720000"/>
      </dsp:txXfrm>
    </dsp:sp>
    <dsp:sp modelId="{1EF6E8ED-68BA-4D8D-882F-80F581E97273}">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87854-A413-4214-BCBC-858BA8B489A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21414-85E2-4C06-AB08-3E341C983AB6}">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tr-TR" sz="1700" kern="1200"/>
            <a:t>Üçüncü basamak(Yataklı tedavi)</a:t>
          </a:r>
          <a:endParaRPr lang="en-US" sz="1700" kern="1200"/>
        </a:p>
      </dsp:txBody>
      <dsp:txXfrm>
        <a:off x="7346081" y="3053169"/>
        <a:ext cx="3093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5C26-BBF7-4691-8602-FC5DD835D4A2}">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FE4B9-E8B9-4A7F-B2A6-F420980EBAE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EB554-33B7-429D-BBA7-65D686B9AD34}">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Genel sağlık düzeyinin yükseltilmesi hizmetlerdir. </a:t>
          </a:r>
          <a:endParaRPr lang="en-US" sz="1200" kern="1200"/>
        </a:p>
      </dsp:txBody>
      <dsp:txXfrm>
        <a:off x="75768" y="3053169"/>
        <a:ext cx="3093750" cy="720000"/>
      </dsp:txXfrm>
    </dsp:sp>
    <dsp:sp modelId="{71B13E97-25D6-45A0-B6DC-7E17DE19D4C2}">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497FC-1567-464D-969D-C6C1C3BA5E5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422285-4999-449E-822F-1D1BFA69ACE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Koruyucu ve tedavi edici hizmetleri ile, sağlık eğitimi, sosyal, ekonomik ve çevre koşullarının iyileştirilmesi çalışmalarını da kapsar.</a:t>
          </a:r>
          <a:endParaRPr lang="en-US" sz="1200" kern="1200"/>
        </a:p>
      </dsp:txBody>
      <dsp:txXfrm>
        <a:off x="3710925" y="3053169"/>
        <a:ext cx="3093750" cy="720000"/>
      </dsp:txXfrm>
    </dsp:sp>
    <dsp:sp modelId="{6932CED8-C547-4B9A-8268-560473352BC8}">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0B4A9-5625-4469-9BB6-FE01A75BE7BA}">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6AB90E-EA76-47CB-AC80-B5F362853B0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Sorumluluk bireye aittir</a:t>
          </a:r>
          <a:endParaRPr lang="en-US" sz="1200" kern="1200"/>
        </a:p>
      </dsp:txBody>
      <dsp:txXfrm>
        <a:off x="7346081" y="3053169"/>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619A-C02D-4BF3-992E-F7233F13B813}">
      <dsp:nvSpPr>
        <dsp:cNvPr id="0" name=""/>
        <dsp:cNvSpPr/>
      </dsp:nvSpPr>
      <dsp:spPr>
        <a:xfrm>
          <a:off x="0" y="46876"/>
          <a:ext cx="6002110" cy="8353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Tıp Merkezleri</a:t>
          </a:r>
          <a:endParaRPr lang="en-US" sz="3400" kern="1200"/>
        </a:p>
      </dsp:txBody>
      <dsp:txXfrm>
        <a:off x="40780" y="87656"/>
        <a:ext cx="5920550" cy="753820"/>
      </dsp:txXfrm>
    </dsp:sp>
    <dsp:sp modelId="{5E0F7920-FFA6-45A1-93C1-7589145CCE89}">
      <dsp:nvSpPr>
        <dsp:cNvPr id="0" name=""/>
        <dsp:cNvSpPr/>
      </dsp:nvSpPr>
      <dsp:spPr>
        <a:xfrm>
          <a:off x="0" y="980177"/>
          <a:ext cx="6002110" cy="83538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Poliklinikler</a:t>
          </a:r>
          <a:endParaRPr lang="en-US" sz="3400" kern="1200"/>
        </a:p>
      </dsp:txBody>
      <dsp:txXfrm>
        <a:off x="40780" y="1020957"/>
        <a:ext cx="5920550" cy="753820"/>
      </dsp:txXfrm>
    </dsp:sp>
    <dsp:sp modelId="{16BBE155-FC61-46AB-9499-10183461DE0F}">
      <dsp:nvSpPr>
        <dsp:cNvPr id="0" name=""/>
        <dsp:cNvSpPr/>
      </dsp:nvSpPr>
      <dsp:spPr>
        <a:xfrm>
          <a:off x="0" y="1913477"/>
          <a:ext cx="6002110" cy="83538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Muayenehaneler</a:t>
          </a:r>
          <a:endParaRPr lang="en-US" sz="3400" kern="1200"/>
        </a:p>
      </dsp:txBody>
      <dsp:txXfrm>
        <a:off x="40780" y="1954257"/>
        <a:ext cx="5920550" cy="753820"/>
      </dsp:txXfrm>
    </dsp:sp>
    <dsp:sp modelId="{16579F5C-5FA4-470B-A693-9145E75A5172}">
      <dsp:nvSpPr>
        <dsp:cNvPr id="0" name=""/>
        <dsp:cNvSpPr/>
      </dsp:nvSpPr>
      <dsp:spPr>
        <a:xfrm>
          <a:off x="0" y="2846777"/>
          <a:ext cx="6002110" cy="83538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tr-TR" sz="3400" kern="1200"/>
            <a:t>Ağız ve Diş Sağlığı Birimleri</a:t>
          </a:r>
          <a:endParaRPr lang="en-US" sz="3400" kern="1200"/>
        </a:p>
      </dsp:txBody>
      <dsp:txXfrm>
        <a:off x="40780" y="2887557"/>
        <a:ext cx="5920550" cy="7538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A12F7-4A60-41D6-876E-9E3523E09AD5}" type="datetimeFigureOut">
              <a:rPr lang="tr-TR" smtClean="0"/>
              <a:t>29.09.2025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65D-735D-471B-A7F6-FBB81710CE56}" type="slidenum">
              <a:rPr lang="tr-TR" smtClean="0"/>
              <a:t>‹#›</a:t>
            </a:fld>
            <a:endParaRPr lang="tr-TR"/>
          </a:p>
        </p:txBody>
      </p:sp>
    </p:spTree>
    <p:extLst>
      <p:ext uri="{BB962C8B-B14F-4D97-AF65-F5344CB8AC3E}">
        <p14:creationId xmlns:p14="http://schemas.microsoft.com/office/powerpoint/2010/main" val="389317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336BFB-84EE-4ADC-B265-81BF20D74ED2}"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1475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673080-7F71-D684-7FD7-B0442200D7F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D682A2D-6DBC-A9DD-612D-ADDB98C62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A0FE97-8A72-ECA7-B554-3670B76C4B09}"/>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9A5483FA-424D-6BA4-0D65-56F18FC46B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5001D-BA61-BD75-158E-93C537E51C17}"/>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241254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6177DE-A106-AC4A-AB5C-4B9FDA82F46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4C59189-2A1F-DD0E-A9DF-224FF7D1C41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D2B22F-F9B9-9B5B-5324-930AD6CDEA41}"/>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42480A2B-18B9-D2D0-C06F-EAABE306FC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E4DD23-083F-D788-50CE-C39224D1BBDF}"/>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269077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3638442-0A66-F586-4CE1-18723D54FDB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2405CD0-25DD-5191-0210-F000F6AF69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160073-ADE2-50BD-4487-4225ECCB0A8D}"/>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35A1B8B9-45EA-DDB4-6810-9CA7C6EED0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5B3487-7FC1-5CCA-4D75-7F0E48ABEF2B}"/>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13543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3149600" y="4038600"/>
            <a:ext cx="8636000" cy="1828800"/>
          </a:xfrm>
        </p:spPr>
        <p:txBody>
          <a:bodyPr anchor="b"/>
          <a:lstStyle>
            <a:lvl1pPr>
              <a:defRPr cap="all" baseline="0"/>
            </a:lvl1pPr>
          </a:lstStyle>
          <a:p>
            <a:r>
              <a:rPr kumimoji="0" lang="tr-TR"/>
              <a:t>Asıl başlık stili için tıklatın</a:t>
            </a:r>
            <a:endParaRPr kumimoji="0" lang="en-US"/>
          </a:p>
        </p:txBody>
      </p:sp>
      <p:sp>
        <p:nvSpPr>
          <p:cNvPr id="9" name="Alt Başlık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A23720DD-5B6D-40BF-8493-A6B52D484E6B}" type="datetimeFigureOut">
              <a:rPr lang="tr-TR" smtClean="0"/>
              <a:pPr/>
              <a:t>28.09.2025</a:t>
            </a:fld>
            <a:endParaRPr lang="tr-TR"/>
          </a:p>
        </p:txBody>
      </p:sp>
      <p:sp>
        <p:nvSpPr>
          <p:cNvPr id="17" name="Altbilgi Yer Tutucusu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599394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6864" y="228600"/>
            <a:ext cx="10871200" cy="990600"/>
          </a:xfrm>
        </p:spPr>
        <p:txBody>
          <a:body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816864" y="1600200"/>
            <a:ext cx="10871200" cy="44958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147448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7" name="Dikdörtgen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13" name="Slayt Numarası Yer Tutucus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p:txBody>
          <a:bodyPr/>
          <a:lstStyle/>
          <a:p>
            <a:endParaRPr lang="tr-TR"/>
          </a:p>
        </p:txBody>
      </p:sp>
    </p:spTree>
    <p:extLst>
      <p:ext uri="{BB962C8B-B14F-4D97-AF65-F5344CB8AC3E}">
        <p14:creationId xmlns:p14="http://schemas.microsoft.com/office/powerpoint/2010/main" val="16253053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9" name="İçerik Yer Tutucusu 8"/>
          <p:cNvSpPr>
            <a:spLocks noGrp="1"/>
          </p:cNvSpPr>
          <p:nvPr>
            <p:ph sz="quarter" idx="1"/>
          </p:nvPr>
        </p:nvSpPr>
        <p:spPr>
          <a:xfrm>
            <a:off x="812800" y="1589567"/>
            <a:ext cx="5181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6459868" y="1589567"/>
            <a:ext cx="5181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8" name="Veri Yer Tutucusu 7"/>
          <p:cNvSpPr>
            <a:spLocks noGrp="1"/>
          </p:cNvSpPr>
          <p:nvPr>
            <p:ph type="dt" sz="half" idx="15"/>
          </p:nvPr>
        </p:nvSpPr>
        <p:spPr/>
        <p:txBody>
          <a:bodyPr rtlCol="0"/>
          <a:lstStyle/>
          <a:p>
            <a:fld id="{A23720DD-5B6D-40BF-8493-A6B52D484E6B}" type="datetimeFigureOut">
              <a:rPr lang="tr-TR" smtClean="0"/>
              <a:pPr/>
              <a:t>28.09.2025</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Altbilgi Yer Tutucusu 11"/>
          <p:cNvSpPr>
            <a:spLocks noGrp="1"/>
          </p:cNvSpPr>
          <p:nvPr>
            <p:ph type="ftr" sz="quarter" idx="17"/>
          </p:nvPr>
        </p:nvSpPr>
        <p:spPr/>
        <p:txBody>
          <a:bodyPr rtlCol="0"/>
          <a:lstStyle/>
          <a:p>
            <a:endParaRPr lang="tr-TR"/>
          </a:p>
        </p:txBody>
      </p:sp>
    </p:spTree>
    <p:extLst>
      <p:ext uri="{BB962C8B-B14F-4D97-AF65-F5344CB8AC3E}">
        <p14:creationId xmlns:p14="http://schemas.microsoft.com/office/powerpoint/2010/main" val="195771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11200" y="273050"/>
            <a:ext cx="10871200" cy="869950"/>
          </a:xfrm>
        </p:spPr>
        <p:txBody>
          <a:bodyPr anchor="ctr"/>
          <a:lstStyle>
            <a:lvl1pPr>
              <a:defRPr/>
            </a:lvl1pPr>
          </a:lstStyle>
          <a:p>
            <a:r>
              <a:rPr kumimoji="0" lang="tr-TR"/>
              <a:t>Asıl başlık stili için tıklatın</a:t>
            </a:r>
            <a:endParaRPr kumimoji="0" lang="en-US"/>
          </a:p>
        </p:txBody>
      </p:sp>
      <p:sp>
        <p:nvSpPr>
          <p:cNvPr id="11" name="İçerik Yer Tutucusu 10"/>
          <p:cNvSpPr>
            <a:spLocks noGrp="1"/>
          </p:cNvSpPr>
          <p:nvPr>
            <p:ph sz="quarter" idx="2"/>
          </p:nvPr>
        </p:nvSpPr>
        <p:spPr>
          <a:xfrm>
            <a:off x="812800" y="2438400"/>
            <a:ext cx="51816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6400800" y="2438400"/>
            <a:ext cx="51816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Veri Yer Tutucusu 9"/>
          <p:cNvSpPr>
            <a:spLocks noGrp="1"/>
          </p:cNvSpPr>
          <p:nvPr>
            <p:ph type="dt" sz="half" idx="15"/>
          </p:nvPr>
        </p:nvSpPr>
        <p:spPr/>
        <p:txBody>
          <a:bodyPr rtlCol="0"/>
          <a:lstStyle/>
          <a:p>
            <a:fld id="{A23720DD-5B6D-40BF-8493-A6B52D484E6B}" type="datetimeFigureOut">
              <a:rPr lang="tr-TR" smtClean="0"/>
              <a:pPr/>
              <a:t>28.09.2025</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5" name="Metin Yer Tutucusu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14743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65805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711200" cy="381000"/>
          </a:xfrm>
        </p:spPr>
        <p:txBody>
          <a:bodyPr/>
          <a:lstStyle>
            <a:lvl1pPr>
              <a:defRPr>
                <a:solidFill>
                  <a:schemeClr val="tx2"/>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39446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lstStyle>
            <a:lvl1pPr algn="l">
              <a:buNone/>
              <a:defRPr sz="4400" b="0"/>
            </a:lvl1p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6" name="Altbilgi Yer Tutucusu 5"/>
          <p:cNvSpPr>
            <a:spLocks noGrp="1"/>
          </p:cNvSpPr>
          <p:nvPr>
            <p:ph type="ftr" sz="quarter" idx="11"/>
          </p:nvPr>
        </p:nvSpPr>
        <p:spPr/>
        <p:txBody>
          <a:bodyPr/>
          <a:lstStyle/>
          <a:p>
            <a:endParaRPr lang="tr-TR">
              <a:solidFill>
                <a:srgbClr val="637052"/>
              </a:solidFill>
            </a:endParaRP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solidFill>
                  <a:srgbClr val="637052"/>
                </a:solidFill>
              </a:rPr>
              <a:pPr/>
              <a:t>‹#›</a:t>
            </a:fld>
            <a:endParaRPr lang="tr-TR">
              <a:solidFill>
                <a:srgbClr val="637052"/>
              </a:solidFill>
            </a:endParaRPr>
          </a:p>
        </p:txBody>
      </p:sp>
      <p:sp>
        <p:nvSpPr>
          <p:cNvPr id="3" name="Metin Yer Tutucusu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9" name="İçerik Yer Tutucusu 8"/>
          <p:cNvSpPr>
            <a:spLocks noGrp="1"/>
          </p:cNvSpPr>
          <p:nvPr>
            <p:ph sz="quarter" idx="1"/>
          </p:nvPr>
        </p:nvSpPr>
        <p:spPr>
          <a:xfrm>
            <a:off x="3149600" y="1752600"/>
            <a:ext cx="8534400" cy="4419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149780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8268B-A0AC-46F0-8D08-9DC4E135B30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EC8931-67F7-CD77-B86F-C46E35FF33D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E4BE09-49AE-711B-998F-55BDCE33FD44}"/>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55E1A28B-DECC-F2F1-9F6E-5773927146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9ABE96-CCF7-4DB1-96B3-2F165662DEC8}"/>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1156551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8" name="Dikdörtgen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a:t>Asıl başlık stili için tıklatın</a:t>
            </a:r>
            <a:endParaRPr kumimoji="0" lang="en-US"/>
          </a:p>
        </p:txBody>
      </p:sp>
      <p:sp>
        <p:nvSpPr>
          <p:cNvPr id="11" name="Dikdörtgen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8331200" y="6248401"/>
            <a:ext cx="3556000" cy="365125"/>
          </a:xfrm>
        </p:spPr>
        <p:txBody>
          <a:bodyPr rtlCol="0"/>
          <a:lstStyle/>
          <a:p>
            <a:fld id="{A23720DD-5B6D-40BF-8493-A6B52D484E6B}" type="datetimeFigureOut">
              <a:rPr lang="tr-TR" smtClean="0"/>
              <a:pPr/>
              <a:t>28.09.2025</a:t>
            </a:fld>
            <a:endParaRPr lang="tr-TR"/>
          </a:p>
        </p:txBody>
      </p:sp>
      <p:sp>
        <p:nvSpPr>
          <p:cNvPr id="13" name="Slayt Numarası Yer Tutucusu 12"/>
          <p:cNvSpPr>
            <a:spLocks noGrp="1"/>
          </p:cNvSpPr>
          <p:nvPr>
            <p:ph type="sldNum" sz="quarter" idx="11"/>
          </p:nvPr>
        </p:nvSpPr>
        <p:spPr>
          <a:xfrm>
            <a:off x="0" y="4667249"/>
            <a:ext cx="1930400" cy="663578"/>
          </a:xfrm>
        </p:spPr>
        <p:txBody>
          <a:bodyPr rtlCol="0"/>
          <a:lstStyle>
            <a:lvl1pPr>
              <a:defRPr sz="2800"/>
            </a:lvl1pPr>
          </a:lstStyle>
          <a:p>
            <a:fld id="{F302176B-0E47-46AC-8F43-DAB4B8A37D06}" type="slidenum">
              <a:rPr lang="tr-TR" smtClean="0"/>
              <a:pPr/>
              <a:t>‹#›</a:t>
            </a:fld>
            <a:endParaRPr lang="tr-TR"/>
          </a:p>
        </p:txBody>
      </p:sp>
      <p:sp>
        <p:nvSpPr>
          <p:cNvPr id="14" name="Altbilgi Yer Tutucusu 13"/>
          <p:cNvSpPr>
            <a:spLocks noGrp="1"/>
          </p:cNvSpPr>
          <p:nvPr>
            <p:ph type="ftr" sz="quarter" idx="12"/>
          </p:nvPr>
        </p:nvSpPr>
        <p:spPr>
          <a:xfrm>
            <a:off x="2133600" y="6248207"/>
            <a:ext cx="6096000" cy="365125"/>
          </a:xfrm>
        </p:spPr>
        <p:txBody>
          <a:bodyPr rtlCol="0"/>
          <a:lstStyle/>
          <a:p>
            <a:endParaRPr lang="tr-TR"/>
          </a:p>
        </p:txBody>
      </p:sp>
      <p:sp>
        <p:nvSpPr>
          <p:cNvPr id="3" name="Resim Yer Tutucusu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a:t>Resim eklemek için simgeyi tıklatın</a:t>
            </a:r>
            <a:endParaRPr kumimoji="0" lang="en-US" dirty="0"/>
          </a:p>
        </p:txBody>
      </p:sp>
    </p:spTree>
    <p:extLst>
      <p:ext uri="{BB962C8B-B14F-4D97-AF65-F5344CB8AC3E}">
        <p14:creationId xmlns:p14="http://schemas.microsoft.com/office/powerpoint/2010/main" val="32584437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4973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609601"/>
            <a:ext cx="2743200" cy="5516563"/>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609600"/>
            <a:ext cx="7416800" cy="55165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a:xfrm>
            <a:off x="8737600" y="6248403"/>
            <a:ext cx="2946400" cy="365125"/>
          </a:xfrm>
        </p:spPr>
        <p:txBody>
          <a:bodyPr/>
          <a:lstStyle/>
          <a:p>
            <a:fld id="{A23720DD-5B6D-40BF-8493-A6B52D484E6B}" type="datetimeFigureOut">
              <a:rPr lang="tr-TR" smtClean="0"/>
              <a:pPr/>
              <a:t>28.09.2025</a:t>
            </a:fld>
            <a:endParaRPr lang="tr-TR"/>
          </a:p>
        </p:txBody>
      </p:sp>
      <p:sp>
        <p:nvSpPr>
          <p:cNvPr id="5" name="Altbilgi Yer Tutucusu 4"/>
          <p:cNvSpPr>
            <a:spLocks noGrp="1"/>
          </p:cNvSpPr>
          <p:nvPr>
            <p:ph type="ftr" sz="quarter" idx="11"/>
          </p:nvPr>
        </p:nvSpPr>
        <p:spPr>
          <a:xfrm>
            <a:off x="609602" y="6248208"/>
            <a:ext cx="7431311" cy="365125"/>
          </a:xfrm>
        </p:spPr>
        <p:txBody>
          <a:bodyPr/>
          <a:lstStyle/>
          <a:p>
            <a:endParaRPr lang="tr-TR"/>
          </a:p>
        </p:txBody>
      </p:sp>
      <p:sp>
        <p:nvSpPr>
          <p:cNvPr id="7" name="Dikdörtgen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8075084" y="103716"/>
            <a:ext cx="533400" cy="325968"/>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864123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4AF7C3-D9C2-C043-E8B8-27BA2306CB0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3F1C539-A9A8-5266-D73A-206876194A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8539513-1DDF-4D8F-CCBB-7EC4C5232B1B}"/>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4904D3F8-5265-F671-8B2F-BC9BC502B5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FC13A8-6F2F-7391-EF05-0C0174CF2E1A}"/>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85456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F821AA-FDF7-B925-9306-684C455AB5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B4FA542-CF22-293F-E7B9-A57E81ED5BB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6767277-DA98-1145-BE1D-61C09E2814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DDF74D-9DF8-0CFD-28D6-1956635855E0}"/>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6" name="Alt Bilgi Yer Tutucusu 5">
            <a:extLst>
              <a:ext uri="{FF2B5EF4-FFF2-40B4-BE49-F238E27FC236}">
                <a16:creationId xmlns:a16="http://schemas.microsoft.com/office/drawing/2014/main" id="{355960CE-02B0-AEED-8A3A-B26CA3C953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564744-94ED-B5DC-2B39-8A8453B39B52}"/>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422952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B99A94-13B1-DEBE-6430-5CB6882AEFA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5B7F81-46CF-4647-17D9-A6A60D5AD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CCB2EEB-6D91-66FB-C5FD-732AB492815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F38AC8C-79C7-ACBE-78F0-3DFABD3C7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C195BC-B2FB-D660-36A2-9FC6881476E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D7D7CA9-966A-D54F-043C-B549A85754A2}"/>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8" name="Alt Bilgi Yer Tutucusu 7">
            <a:extLst>
              <a:ext uri="{FF2B5EF4-FFF2-40B4-BE49-F238E27FC236}">
                <a16:creationId xmlns:a16="http://schemas.microsoft.com/office/drawing/2014/main" id="{890806B6-59B9-E0FE-C5D2-46AFF497E4A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646B2FB-7D64-0B74-1ACC-24F6733D23CE}"/>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48362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F64737-00B3-977E-D000-2A087BF52AB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47C1840-5043-A939-DEDD-CCE300BD5BE3}"/>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4" name="Alt Bilgi Yer Tutucusu 3">
            <a:extLst>
              <a:ext uri="{FF2B5EF4-FFF2-40B4-BE49-F238E27FC236}">
                <a16:creationId xmlns:a16="http://schemas.microsoft.com/office/drawing/2014/main" id="{EE9EAAD3-ED15-493A-C66E-BA761F9CC2F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1833C38-085A-2503-90ED-56C944FCC58F}"/>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9854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DE3516-4C04-FD41-1EBB-011DD5C6B0FF}"/>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3" name="Alt Bilgi Yer Tutucusu 2">
            <a:extLst>
              <a:ext uri="{FF2B5EF4-FFF2-40B4-BE49-F238E27FC236}">
                <a16:creationId xmlns:a16="http://schemas.microsoft.com/office/drawing/2014/main" id="{A6D0E29A-D85C-DDF2-6736-42D0E2C6EC9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64A4E3-25D1-3151-B912-219869E80799}"/>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3290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27C91-CCB0-3DA0-649C-EC694D572B2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86B5157-05BF-EB52-416C-AA3ED9FC5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4FACC30-6C38-1F95-660D-1F78DB935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2507AD-0412-8F77-0ED4-DD19FCF00CAA}"/>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6" name="Alt Bilgi Yer Tutucusu 5">
            <a:extLst>
              <a:ext uri="{FF2B5EF4-FFF2-40B4-BE49-F238E27FC236}">
                <a16:creationId xmlns:a16="http://schemas.microsoft.com/office/drawing/2014/main" id="{32E4BAA8-E427-03CA-4150-A3D9724CC5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639F729-90BB-A77A-8E43-DAB694F78415}"/>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41259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F9446A-1151-3088-3B9D-4CB25FC1864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0E161A1-41AA-2032-7E5A-03140770E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3DD7714-827E-B23B-AFB8-44223591E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656A0A4-83FD-813C-B120-5949E8CE692F}"/>
              </a:ext>
            </a:extLst>
          </p:cNvPr>
          <p:cNvSpPr>
            <a:spLocks noGrp="1"/>
          </p:cNvSpPr>
          <p:nvPr>
            <p:ph type="dt" sz="half" idx="10"/>
          </p:nvPr>
        </p:nvSpPr>
        <p:spPr/>
        <p:txBody>
          <a:bodyPr/>
          <a:lstStyle/>
          <a:p>
            <a:fld id="{4756E1A6-C46D-4631-AD61-0683C494E4C2}" type="datetimeFigureOut">
              <a:rPr lang="tr-TR" smtClean="0"/>
              <a:t>28.09.2025</a:t>
            </a:fld>
            <a:endParaRPr lang="tr-TR"/>
          </a:p>
        </p:txBody>
      </p:sp>
      <p:sp>
        <p:nvSpPr>
          <p:cNvPr id="6" name="Alt Bilgi Yer Tutucusu 5">
            <a:extLst>
              <a:ext uri="{FF2B5EF4-FFF2-40B4-BE49-F238E27FC236}">
                <a16:creationId xmlns:a16="http://schemas.microsoft.com/office/drawing/2014/main" id="{EFB9D326-C051-AF93-2389-C16EB96B5B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886D18-CE7F-763E-1F30-191BA817B367}"/>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137898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E01E3BA-47D4-6FED-21A3-9039E7EDE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1E738F-EEA8-AF65-5ABD-AF3FDB5C0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5D9648-1B68-0F4D-8627-818B1BEB4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56E1A6-C46D-4631-AD61-0683C494E4C2}" type="datetimeFigureOut">
              <a:rPr lang="tr-TR" smtClean="0"/>
              <a:t>28.09.2025</a:t>
            </a:fld>
            <a:endParaRPr lang="tr-TR"/>
          </a:p>
        </p:txBody>
      </p:sp>
      <p:sp>
        <p:nvSpPr>
          <p:cNvPr id="5" name="Alt Bilgi Yer Tutucusu 4">
            <a:extLst>
              <a:ext uri="{FF2B5EF4-FFF2-40B4-BE49-F238E27FC236}">
                <a16:creationId xmlns:a16="http://schemas.microsoft.com/office/drawing/2014/main" id="{011675EC-C21D-6698-B982-19C9315E4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4B7F09CE-E25C-643D-9623-F7F3611A8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A1BC60-3218-4159-9635-0CC0821F59C9}" type="slidenum">
              <a:rPr lang="tr-TR" smtClean="0"/>
              <a:t>‹#›</a:t>
            </a:fld>
            <a:endParaRPr lang="tr-TR"/>
          </a:p>
        </p:txBody>
      </p:sp>
    </p:spTree>
    <p:extLst>
      <p:ext uri="{BB962C8B-B14F-4D97-AF65-F5344CB8AC3E}">
        <p14:creationId xmlns:p14="http://schemas.microsoft.com/office/powerpoint/2010/main" val="134990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812800" y="228600"/>
            <a:ext cx="10871200" cy="990600"/>
          </a:xfrm>
          <a:prstGeom prst="rect">
            <a:avLst/>
          </a:prstGeom>
        </p:spPr>
        <p:txBody>
          <a:bodyPr vert="horz" anchor="ctr">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A23720DD-5B6D-40BF-8493-A6B52D484E6B}" type="datetimeFigureOut">
              <a:rPr lang="tr-TR" smtClean="0"/>
              <a:pPr/>
              <a:t>28.09.2025</a:t>
            </a:fld>
            <a:endParaRPr lang="tr-TR"/>
          </a:p>
        </p:txBody>
      </p:sp>
      <p:sp>
        <p:nvSpPr>
          <p:cNvPr id="3" name="Altbilgi Yer Tutucusu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151416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nayasa.gen.tr/1982ay.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azı tahtası üzerinde yazılan formüller">
            <a:extLst>
              <a:ext uri="{FF2B5EF4-FFF2-40B4-BE49-F238E27FC236}">
                <a16:creationId xmlns:a16="http://schemas.microsoft.com/office/drawing/2014/main" id="{8FEEB950-787F-03AA-82C5-168DCD8E2243}"/>
              </a:ext>
            </a:extLst>
          </p:cNvPr>
          <p:cNvPicPr>
            <a:picLocks noChangeAspect="1"/>
          </p:cNvPicPr>
          <p:nvPr/>
        </p:nvPicPr>
        <p:blipFill>
          <a:blip r:embed="rId2"/>
          <a:srcRect r="5882" b="-1"/>
          <a:stretch>
            <a:fillRect/>
          </a:stretch>
        </p:blipFill>
        <p:spPr>
          <a:xfrm>
            <a:off x="2522356" y="10"/>
            <a:ext cx="9669642"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E2BC743-DBDB-5FA0-F0A9-ADD9503B9C7F}"/>
              </a:ext>
            </a:extLst>
          </p:cNvPr>
          <p:cNvSpPr>
            <a:spLocks noGrp="1"/>
          </p:cNvSpPr>
          <p:nvPr>
            <p:ph type="title"/>
          </p:nvPr>
        </p:nvSpPr>
        <p:spPr>
          <a:xfrm>
            <a:off x="838200" y="365125"/>
            <a:ext cx="3822189" cy="1899912"/>
          </a:xfrm>
        </p:spPr>
        <p:txBody>
          <a:bodyPr>
            <a:normAutofit/>
          </a:bodyPr>
          <a:lstStyle/>
          <a:p>
            <a:r>
              <a:rPr lang="tr-TR" sz="4000"/>
              <a:t>Tıbbi Terminoloji</a:t>
            </a:r>
          </a:p>
        </p:txBody>
      </p:sp>
      <p:sp>
        <p:nvSpPr>
          <p:cNvPr id="3" name="İçerik Yer Tutucusu 2">
            <a:extLst>
              <a:ext uri="{FF2B5EF4-FFF2-40B4-BE49-F238E27FC236}">
                <a16:creationId xmlns:a16="http://schemas.microsoft.com/office/drawing/2014/main" id="{7FD207B0-5876-AAEC-E1A8-9BD502EB8971}"/>
              </a:ext>
            </a:extLst>
          </p:cNvPr>
          <p:cNvSpPr>
            <a:spLocks noGrp="1"/>
          </p:cNvSpPr>
          <p:nvPr>
            <p:ph idx="1"/>
          </p:nvPr>
        </p:nvSpPr>
        <p:spPr>
          <a:xfrm>
            <a:off x="838200" y="2434201"/>
            <a:ext cx="3822189" cy="3742762"/>
          </a:xfrm>
        </p:spPr>
        <p:txBody>
          <a:bodyPr>
            <a:normAutofit/>
          </a:bodyPr>
          <a:lstStyle/>
          <a:p>
            <a:pPr marL="0" indent="0">
              <a:buNone/>
            </a:pPr>
            <a:r>
              <a:rPr lang="tr-TR" sz="2000"/>
              <a:t>DERS KODU : SAG 103</a:t>
            </a:r>
          </a:p>
          <a:p>
            <a:endParaRPr lang="tr-TR" sz="2000"/>
          </a:p>
          <a:p>
            <a:pPr marL="0" indent="0">
              <a:buNone/>
            </a:pPr>
            <a:r>
              <a:rPr lang="tr-TR" sz="2000"/>
              <a:t>Öğr. Gör. Adem Bilgin</a:t>
            </a:r>
          </a:p>
        </p:txBody>
      </p:sp>
    </p:spTree>
    <p:extLst>
      <p:ext uri="{BB962C8B-B14F-4D97-AF65-F5344CB8AC3E}">
        <p14:creationId xmlns:p14="http://schemas.microsoft.com/office/powerpoint/2010/main" val="427015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8B1F9CF-552D-472E-A656-B8CF961271C9}"/>
              </a:ext>
            </a:extLst>
          </p:cNvPr>
          <p:cNvSpPr>
            <a:spLocks noGrp="1"/>
          </p:cNvSpPr>
          <p:nvPr>
            <p:ph idx="1"/>
          </p:nvPr>
        </p:nvSpPr>
        <p:spPr>
          <a:xfrm>
            <a:off x="4447308" y="591344"/>
            <a:ext cx="6906491" cy="5585619"/>
          </a:xfrm>
        </p:spPr>
        <p:txBody>
          <a:bodyPr anchor="ctr">
            <a:normAutofit/>
          </a:bodyPr>
          <a:lstStyle/>
          <a:p>
            <a:pPr marL="0" indent="0">
              <a:buNone/>
            </a:pPr>
            <a:r>
              <a:rPr lang="tr-TR" dirty="0"/>
              <a:t>Dünya Sağlık Örgütü-WHO</a:t>
            </a:r>
          </a:p>
          <a:p>
            <a:pPr marL="0" indent="0">
              <a:buNone/>
            </a:pPr>
            <a:br>
              <a:rPr lang="tr-TR" dirty="0"/>
            </a:br>
            <a:r>
              <a:rPr lang="tr-TR" dirty="0"/>
              <a:t>“Sağlık, yalnızca hastalık veya sakatlığın olmaması değil, bedensel, ruhsal ve sosyal yönden tam bir iyilik halidir.”</a:t>
            </a:r>
          </a:p>
          <a:p>
            <a:endParaRPr lang="tr-TR" dirty="0"/>
          </a:p>
        </p:txBody>
      </p:sp>
    </p:spTree>
    <p:extLst>
      <p:ext uri="{BB962C8B-B14F-4D97-AF65-F5344CB8AC3E}">
        <p14:creationId xmlns:p14="http://schemas.microsoft.com/office/powerpoint/2010/main" val="349022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1BC10-E809-A066-8E0B-E68B580F3798}"/>
              </a:ext>
            </a:extLst>
          </p:cNvPr>
          <p:cNvPicPr>
            <a:picLocks noChangeAspect="1"/>
          </p:cNvPicPr>
          <p:nvPr/>
        </p:nvPicPr>
        <p:blipFill>
          <a:blip r:embed="rId2">
            <a:duotone>
              <a:schemeClr val="bg2">
                <a:shade val="45000"/>
                <a:satMod val="135000"/>
              </a:schemeClr>
              <a:prstClr val="white"/>
            </a:duotone>
          </a:blip>
          <a:srcRect b="6250"/>
          <a:stretch>
            <a:fillRect/>
          </a:stretch>
        </p:blipFill>
        <p:spPr>
          <a:xfrm>
            <a:off x="20" y="10"/>
            <a:ext cx="12191980" cy="6857990"/>
          </a:xfrm>
          <a:prstGeom prst="rect">
            <a:avLst/>
          </a:prstGeom>
        </p:spPr>
      </p:pic>
      <p:graphicFrame>
        <p:nvGraphicFramePr>
          <p:cNvPr id="5" name="İçerik Yer Tutucusu 2">
            <a:extLst>
              <a:ext uri="{FF2B5EF4-FFF2-40B4-BE49-F238E27FC236}">
                <a16:creationId xmlns:a16="http://schemas.microsoft.com/office/drawing/2014/main" id="{334FDE9B-043F-0C6F-AB5A-D876C85BD78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69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BEA2E3E-9D7F-B770-82A4-8BCB6BED5C6F}"/>
              </a:ext>
            </a:extLst>
          </p:cNvPr>
          <p:cNvSpPr>
            <a:spLocks noGrp="1"/>
          </p:cNvSpPr>
          <p:nvPr>
            <p:ph type="title"/>
          </p:nvPr>
        </p:nvSpPr>
        <p:spPr>
          <a:xfrm>
            <a:off x="838200" y="365125"/>
            <a:ext cx="10515600" cy="1325563"/>
          </a:xfrm>
        </p:spPr>
        <p:txBody>
          <a:bodyPr>
            <a:normAutofit/>
          </a:bodyPr>
          <a:lstStyle/>
          <a:p>
            <a:pPr algn="ctr"/>
            <a:r>
              <a:rPr lang="tr-TR"/>
              <a:t>Biyomedikal Sağlık Anlayışı vs. Bütüncül (Holistik) Sağlık Anlayışı</a:t>
            </a:r>
          </a:p>
        </p:txBody>
      </p:sp>
      <p:graphicFrame>
        <p:nvGraphicFramePr>
          <p:cNvPr id="4" name="İçerik Yer Tutucusu 3">
            <a:extLst>
              <a:ext uri="{FF2B5EF4-FFF2-40B4-BE49-F238E27FC236}">
                <a16:creationId xmlns:a16="http://schemas.microsoft.com/office/drawing/2014/main" id="{2D4DE70A-685C-F131-7168-BDC4C10D3AEC}"/>
              </a:ext>
            </a:extLst>
          </p:cNvPr>
          <p:cNvGraphicFramePr>
            <a:graphicFrameLocks noGrp="1"/>
          </p:cNvGraphicFramePr>
          <p:nvPr>
            <p:ph idx="1"/>
            <p:extLst>
              <p:ext uri="{D42A27DB-BD31-4B8C-83A1-F6EECF244321}">
                <p14:modId xmlns:p14="http://schemas.microsoft.com/office/powerpoint/2010/main" val="4069314878"/>
              </p:ext>
            </p:extLst>
          </p:nvPr>
        </p:nvGraphicFramePr>
        <p:xfrm>
          <a:off x="838200" y="1935250"/>
          <a:ext cx="10515601" cy="4132091"/>
        </p:xfrm>
        <a:graphic>
          <a:graphicData uri="http://schemas.openxmlformats.org/drawingml/2006/table">
            <a:tbl>
              <a:tblPr/>
              <a:tblGrid>
                <a:gridCol w="2903436">
                  <a:extLst>
                    <a:ext uri="{9D8B030D-6E8A-4147-A177-3AD203B41FA5}">
                      <a16:colId xmlns:a16="http://schemas.microsoft.com/office/drawing/2014/main" val="2189417163"/>
                    </a:ext>
                  </a:extLst>
                </a:gridCol>
                <a:gridCol w="3805973">
                  <a:extLst>
                    <a:ext uri="{9D8B030D-6E8A-4147-A177-3AD203B41FA5}">
                      <a16:colId xmlns:a16="http://schemas.microsoft.com/office/drawing/2014/main" val="3195519108"/>
                    </a:ext>
                  </a:extLst>
                </a:gridCol>
                <a:gridCol w="3806192">
                  <a:extLst>
                    <a:ext uri="{9D8B030D-6E8A-4147-A177-3AD203B41FA5}">
                      <a16:colId xmlns:a16="http://schemas.microsoft.com/office/drawing/2014/main" val="370123061"/>
                    </a:ext>
                  </a:extLst>
                </a:gridCol>
              </a:tblGrid>
              <a:tr h="439916">
                <a:tc>
                  <a:txBody>
                    <a:bodyPr/>
                    <a:lstStyle/>
                    <a:p>
                      <a:pPr>
                        <a:buNone/>
                      </a:pPr>
                      <a:r>
                        <a:rPr lang="tr-TR" sz="2000"/>
                        <a:t>Özellik</a:t>
                      </a:r>
                    </a:p>
                  </a:txBody>
                  <a:tcPr marL="99252" marR="99252" marT="49626" marB="49626" anchor="ctr">
                    <a:lnL>
                      <a:noFill/>
                    </a:lnL>
                    <a:lnR>
                      <a:noFill/>
                    </a:lnR>
                    <a:lnT>
                      <a:noFill/>
                    </a:lnT>
                    <a:lnB>
                      <a:noFill/>
                    </a:lnB>
                    <a:noFill/>
                  </a:tcPr>
                </a:tc>
                <a:tc>
                  <a:txBody>
                    <a:bodyPr/>
                    <a:lstStyle/>
                    <a:p>
                      <a:pPr>
                        <a:buNone/>
                      </a:pPr>
                      <a:r>
                        <a:rPr lang="tr-TR" sz="2000" b="1"/>
                        <a:t>Biyomedikal Anlayış</a:t>
                      </a:r>
                      <a:endParaRPr lang="tr-TR" sz="2000"/>
                    </a:p>
                  </a:txBody>
                  <a:tcPr marL="99252" marR="99252" marT="49626" marB="49626" anchor="ctr">
                    <a:lnL>
                      <a:noFill/>
                    </a:lnL>
                    <a:lnR>
                      <a:noFill/>
                    </a:lnR>
                    <a:lnT>
                      <a:noFill/>
                    </a:lnT>
                    <a:lnB>
                      <a:noFill/>
                    </a:lnB>
                    <a:noFill/>
                  </a:tcPr>
                </a:tc>
                <a:tc>
                  <a:txBody>
                    <a:bodyPr/>
                    <a:lstStyle/>
                    <a:p>
                      <a:pPr>
                        <a:buNone/>
                      </a:pPr>
                      <a:r>
                        <a:rPr lang="tr-TR" sz="2000" b="1"/>
                        <a:t>Bütüncül (Holistik) Anlayış</a:t>
                      </a:r>
                      <a:endParaRPr lang="tr-TR" sz="2000"/>
                    </a:p>
                  </a:txBody>
                  <a:tcPr marL="99252" marR="99252" marT="49626" marB="49626" anchor="ctr">
                    <a:lnL>
                      <a:noFill/>
                    </a:lnL>
                    <a:lnR>
                      <a:noFill/>
                    </a:lnR>
                    <a:lnT>
                      <a:noFill/>
                    </a:lnT>
                    <a:lnB>
                      <a:noFill/>
                    </a:lnB>
                    <a:noFill/>
                  </a:tcPr>
                </a:tc>
                <a:extLst>
                  <a:ext uri="{0D108BD9-81ED-4DB2-BD59-A6C34878D82A}">
                    <a16:rowId xmlns:a16="http://schemas.microsoft.com/office/drawing/2014/main" val="534477584"/>
                  </a:ext>
                </a:extLst>
              </a:tr>
              <a:tr h="738435">
                <a:tc>
                  <a:txBody>
                    <a:bodyPr/>
                    <a:lstStyle/>
                    <a:p>
                      <a:pPr>
                        <a:buNone/>
                      </a:pPr>
                      <a:r>
                        <a:rPr lang="tr-TR" sz="2000"/>
                        <a:t>Odak noktası</a:t>
                      </a:r>
                    </a:p>
                  </a:txBody>
                  <a:tcPr marL="99252" marR="99252" marT="49626" marB="49626" anchor="ctr">
                    <a:lnL>
                      <a:noFill/>
                    </a:lnL>
                    <a:lnR>
                      <a:noFill/>
                    </a:lnR>
                    <a:lnT>
                      <a:noFill/>
                    </a:lnT>
                    <a:lnB>
                      <a:noFill/>
                    </a:lnB>
                    <a:noFill/>
                  </a:tcPr>
                </a:tc>
                <a:tc>
                  <a:txBody>
                    <a:bodyPr/>
                    <a:lstStyle/>
                    <a:p>
                      <a:pPr>
                        <a:buNone/>
                      </a:pPr>
                      <a:r>
                        <a:rPr lang="tr-TR" sz="2000"/>
                        <a:t>Hastalık ve patoloji</a:t>
                      </a:r>
                    </a:p>
                  </a:txBody>
                  <a:tcPr marL="99252" marR="99252" marT="49626" marB="49626" anchor="ctr">
                    <a:lnL>
                      <a:noFill/>
                    </a:lnL>
                    <a:lnR>
                      <a:noFill/>
                    </a:lnR>
                    <a:lnT>
                      <a:noFill/>
                    </a:lnT>
                    <a:lnB>
                      <a:noFill/>
                    </a:lnB>
                    <a:noFill/>
                  </a:tcPr>
                </a:tc>
                <a:tc>
                  <a:txBody>
                    <a:bodyPr/>
                    <a:lstStyle/>
                    <a:p>
                      <a:pPr>
                        <a:buNone/>
                      </a:pPr>
                      <a:r>
                        <a:rPr lang="tr-TR" sz="2000"/>
                        <a:t>Bireyin tüm yönleri (beden, ruh, sosyal çevre)</a:t>
                      </a:r>
                    </a:p>
                  </a:txBody>
                  <a:tcPr marL="99252" marR="99252" marT="49626" marB="49626" anchor="ctr">
                    <a:lnL>
                      <a:noFill/>
                    </a:lnL>
                    <a:lnR>
                      <a:noFill/>
                    </a:lnR>
                    <a:lnT>
                      <a:noFill/>
                    </a:lnT>
                    <a:lnB>
                      <a:noFill/>
                    </a:lnB>
                    <a:noFill/>
                  </a:tcPr>
                </a:tc>
                <a:extLst>
                  <a:ext uri="{0D108BD9-81ED-4DB2-BD59-A6C34878D82A}">
                    <a16:rowId xmlns:a16="http://schemas.microsoft.com/office/drawing/2014/main" val="1021442156"/>
                  </a:ext>
                </a:extLst>
              </a:tr>
              <a:tr h="439916">
                <a:tc>
                  <a:txBody>
                    <a:bodyPr/>
                    <a:lstStyle/>
                    <a:p>
                      <a:pPr>
                        <a:buNone/>
                      </a:pPr>
                      <a:r>
                        <a:rPr lang="tr-TR" sz="2000"/>
                        <a:t>Yaklaşım</a:t>
                      </a:r>
                    </a:p>
                  </a:txBody>
                  <a:tcPr marL="99252" marR="99252" marT="49626" marB="49626" anchor="ctr">
                    <a:lnL>
                      <a:noFill/>
                    </a:lnL>
                    <a:lnR>
                      <a:noFill/>
                    </a:lnR>
                    <a:lnT>
                      <a:noFill/>
                    </a:lnT>
                    <a:lnB>
                      <a:noFill/>
                    </a:lnB>
                    <a:noFill/>
                  </a:tcPr>
                </a:tc>
                <a:tc>
                  <a:txBody>
                    <a:bodyPr/>
                    <a:lstStyle/>
                    <a:p>
                      <a:pPr>
                        <a:buNone/>
                      </a:pPr>
                      <a:r>
                        <a:rPr lang="tr-TR" sz="2000"/>
                        <a:t>Tedavi odaklı</a:t>
                      </a:r>
                    </a:p>
                  </a:txBody>
                  <a:tcPr marL="99252" marR="99252" marT="49626" marB="49626" anchor="ctr">
                    <a:lnL>
                      <a:noFill/>
                    </a:lnL>
                    <a:lnR>
                      <a:noFill/>
                    </a:lnR>
                    <a:lnT>
                      <a:noFill/>
                    </a:lnT>
                    <a:lnB>
                      <a:noFill/>
                    </a:lnB>
                    <a:noFill/>
                  </a:tcPr>
                </a:tc>
                <a:tc>
                  <a:txBody>
                    <a:bodyPr/>
                    <a:lstStyle/>
                    <a:p>
                      <a:pPr>
                        <a:buNone/>
                      </a:pPr>
                      <a:r>
                        <a:rPr lang="tr-TR" sz="2000"/>
                        <a:t>Koruyucu + geliştirici sağlık</a:t>
                      </a:r>
                    </a:p>
                  </a:txBody>
                  <a:tcPr marL="99252" marR="99252" marT="49626" marB="49626" anchor="ctr">
                    <a:lnL>
                      <a:noFill/>
                    </a:lnL>
                    <a:lnR>
                      <a:noFill/>
                    </a:lnR>
                    <a:lnT>
                      <a:noFill/>
                    </a:lnT>
                    <a:lnB>
                      <a:noFill/>
                    </a:lnB>
                    <a:noFill/>
                  </a:tcPr>
                </a:tc>
                <a:extLst>
                  <a:ext uri="{0D108BD9-81ED-4DB2-BD59-A6C34878D82A}">
                    <a16:rowId xmlns:a16="http://schemas.microsoft.com/office/drawing/2014/main" val="3379007671"/>
                  </a:ext>
                </a:extLst>
              </a:tr>
              <a:tr h="738435">
                <a:tc>
                  <a:txBody>
                    <a:bodyPr/>
                    <a:lstStyle/>
                    <a:p>
                      <a:pPr>
                        <a:buNone/>
                      </a:pPr>
                      <a:r>
                        <a:rPr lang="tr-TR" sz="2000"/>
                        <a:t>Sağlık ölçütü</a:t>
                      </a:r>
                    </a:p>
                  </a:txBody>
                  <a:tcPr marL="99252" marR="99252" marT="49626" marB="49626" anchor="ctr">
                    <a:lnL>
                      <a:noFill/>
                    </a:lnL>
                    <a:lnR>
                      <a:noFill/>
                    </a:lnR>
                    <a:lnT>
                      <a:noFill/>
                    </a:lnT>
                    <a:lnB>
                      <a:noFill/>
                    </a:lnB>
                    <a:noFill/>
                  </a:tcPr>
                </a:tc>
                <a:tc>
                  <a:txBody>
                    <a:bodyPr/>
                    <a:lstStyle/>
                    <a:p>
                      <a:pPr>
                        <a:buNone/>
                      </a:pPr>
                      <a:r>
                        <a:rPr lang="tr-TR" sz="2000"/>
                        <a:t>Hastalık yokluğu</a:t>
                      </a:r>
                    </a:p>
                  </a:txBody>
                  <a:tcPr marL="99252" marR="99252" marT="49626" marB="49626" anchor="ctr">
                    <a:lnL>
                      <a:noFill/>
                    </a:lnL>
                    <a:lnR>
                      <a:noFill/>
                    </a:lnR>
                    <a:lnT>
                      <a:noFill/>
                    </a:lnT>
                    <a:lnB>
                      <a:noFill/>
                    </a:lnB>
                    <a:noFill/>
                  </a:tcPr>
                </a:tc>
                <a:tc>
                  <a:txBody>
                    <a:bodyPr/>
                    <a:lstStyle/>
                    <a:p>
                      <a:pPr>
                        <a:buNone/>
                      </a:pPr>
                      <a:r>
                        <a:rPr lang="da-DK" sz="2000"/>
                        <a:t>Fiziksel, ruhsal, sosyal, çevresel denge</a:t>
                      </a:r>
                    </a:p>
                  </a:txBody>
                  <a:tcPr marL="99252" marR="99252" marT="49626" marB="49626" anchor="ctr">
                    <a:lnL>
                      <a:noFill/>
                    </a:lnL>
                    <a:lnR>
                      <a:noFill/>
                    </a:lnR>
                    <a:lnT>
                      <a:noFill/>
                    </a:lnT>
                    <a:lnB>
                      <a:noFill/>
                    </a:lnB>
                    <a:noFill/>
                  </a:tcPr>
                </a:tc>
                <a:extLst>
                  <a:ext uri="{0D108BD9-81ED-4DB2-BD59-A6C34878D82A}">
                    <a16:rowId xmlns:a16="http://schemas.microsoft.com/office/drawing/2014/main" val="2574275546"/>
                  </a:ext>
                </a:extLst>
              </a:tr>
              <a:tr h="738435">
                <a:tc>
                  <a:txBody>
                    <a:bodyPr/>
                    <a:lstStyle/>
                    <a:p>
                      <a:pPr>
                        <a:buNone/>
                      </a:pPr>
                      <a:r>
                        <a:rPr lang="tr-TR" sz="2000"/>
                        <a:t>Sağlık hizmeti</a:t>
                      </a:r>
                    </a:p>
                  </a:txBody>
                  <a:tcPr marL="99252" marR="99252" marT="49626" marB="49626" anchor="ctr">
                    <a:lnL>
                      <a:noFill/>
                    </a:lnL>
                    <a:lnR>
                      <a:noFill/>
                    </a:lnR>
                    <a:lnT>
                      <a:noFill/>
                    </a:lnT>
                    <a:lnB>
                      <a:noFill/>
                    </a:lnB>
                    <a:noFill/>
                  </a:tcPr>
                </a:tc>
                <a:tc>
                  <a:txBody>
                    <a:bodyPr/>
                    <a:lstStyle/>
                    <a:p>
                      <a:pPr>
                        <a:buNone/>
                      </a:pPr>
                      <a:r>
                        <a:rPr lang="tr-TR" sz="2000"/>
                        <a:t>Doktor ve hastane merkezli</a:t>
                      </a:r>
                    </a:p>
                  </a:txBody>
                  <a:tcPr marL="99252" marR="99252" marT="49626" marB="49626" anchor="ctr">
                    <a:lnL>
                      <a:noFill/>
                    </a:lnL>
                    <a:lnR>
                      <a:noFill/>
                    </a:lnR>
                    <a:lnT>
                      <a:noFill/>
                    </a:lnT>
                    <a:lnB>
                      <a:noFill/>
                    </a:lnB>
                    <a:noFill/>
                  </a:tcPr>
                </a:tc>
                <a:tc>
                  <a:txBody>
                    <a:bodyPr/>
                    <a:lstStyle/>
                    <a:p>
                      <a:pPr>
                        <a:buNone/>
                      </a:pPr>
                      <a:r>
                        <a:rPr lang="tr-TR" sz="2000"/>
                        <a:t>Multidisipliner (doktor, hemşire, psikolog, sosyal hizmet vb.)</a:t>
                      </a:r>
                    </a:p>
                  </a:txBody>
                  <a:tcPr marL="99252" marR="99252" marT="49626" marB="49626" anchor="ctr">
                    <a:lnL>
                      <a:noFill/>
                    </a:lnL>
                    <a:lnR>
                      <a:noFill/>
                    </a:lnR>
                    <a:lnT>
                      <a:noFill/>
                    </a:lnT>
                    <a:lnB>
                      <a:noFill/>
                    </a:lnB>
                    <a:noFill/>
                  </a:tcPr>
                </a:tc>
                <a:extLst>
                  <a:ext uri="{0D108BD9-81ED-4DB2-BD59-A6C34878D82A}">
                    <a16:rowId xmlns:a16="http://schemas.microsoft.com/office/drawing/2014/main" val="4152558583"/>
                  </a:ext>
                </a:extLst>
              </a:tr>
              <a:tr h="1036954">
                <a:tc>
                  <a:txBody>
                    <a:bodyPr/>
                    <a:lstStyle/>
                    <a:p>
                      <a:pPr>
                        <a:buNone/>
                      </a:pPr>
                      <a:r>
                        <a:rPr lang="tr-TR" sz="2000"/>
                        <a:t>Örnek</a:t>
                      </a:r>
                    </a:p>
                  </a:txBody>
                  <a:tcPr marL="99252" marR="99252" marT="49626" marB="49626" anchor="ctr">
                    <a:lnL>
                      <a:noFill/>
                    </a:lnL>
                    <a:lnR>
                      <a:noFill/>
                    </a:lnR>
                    <a:lnT>
                      <a:noFill/>
                    </a:lnT>
                    <a:lnB>
                      <a:noFill/>
                    </a:lnB>
                    <a:noFill/>
                  </a:tcPr>
                </a:tc>
                <a:tc>
                  <a:txBody>
                    <a:bodyPr/>
                    <a:lstStyle/>
                    <a:p>
                      <a:pPr>
                        <a:buNone/>
                      </a:pPr>
                      <a:r>
                        <a:rPr lang="tr-TR" sz="2000"/>
                        <a:t>Antibiyotik ile enfeksiyonu tedavi etmek</a:t>
                      </a:r>
                    </a:p>
                  </a:txBody>
                  <a:tcPr marL="99252" marR="99252" marT="49626" marB="49626" anchor="ctr">
                    <a:lnL>
                      <a:noFill/>
                    </a:lnL>
                    <a:lnR>
                      <a:noFill/>
                    </a:lnR>
                    <a:lnT>
                      <a:noFill/>
                    </a:lnT>
                    <a:lnB>
                      <a:noFill/>
                    </a:lnB>
                    <a:noFill/>
                  </a:tcPr>
                </a:tc>
                <a:tc>
                  <a:txBody>
                    <a:bodyPr/>
                    <a:lstStyle/>
                    <a:p>
                      <a:pPr>
                        <a:buNone/>
                      </a:pPr>
                      <a:r>
                        <a:rPr lang="tr-TR" sz="2000"/>
                        <a:t>Sağlık eğitimleri, yaşam tarzı değişiklikleri, psikososyal destek ile bütüncül iyileşme sağlamak</a:t>
                      </a:r>
                    </a:p>
                  </a:txBody>
                  <a:tcPr marL="99252" marR="99252" marT="49626" marB="49626" anchor="ctr">
                    <a:lnL>
                      <a:noFill/>
                    </a:lnL>
                    <a:lnR>
                      <a:noFill/>
                    </a:lnR>
                    <a:lnT>
                      <a:noFill/>
                    </a:lnT>
                    <a:lnB>
                      <a:noFill/>
                    </a:lnB>
                    <a:noFill/>
                  </a:tcPr>
                </a:tc>
                <a:extLst>
                  <a:ext uri="{0D108BD9-81ED-4DB2-BD59-A6C34878D82A}">
                    <a16:rowId xmlns:a16="http://schemas.microsoft.com/office/drawing/2014/main" val="2951652025"/>
                  </a:ext>
                </a:extLst>
              </a:tr>
            </a:tbl>
          </a:graphicData>
        </a:graphic>
      </p:graphicFrame>
    </p:spTree>
    <p:extLst>
      <p:ext uri="{BB962C8B-B14F-4D97-AF65-F5344CB8AC3E}">
        <p14:creationId xmlns:p14="http://schemas.microsoft.com/office/powerpoint/2010/main" val="361189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C5EC6627-E51D-6267-906B-C8937465916B}"/>
              </a:ext>
            </a:extLst>
          </p:cNvPr>
          <p:cNvGraphicFramePr>
            <a:graphicFrameLocks noGrp="1"/>
          </p:cNvGraphicFramePr>
          <p:nvPr>
            <p:ph idx="1"/>
            <p:extLst>
              <p:ext uri="{D42A27DB-BD31-4B8C-83A1-F6EECF244321}">
                <p14:modId xmlns:p14="http://schemas.microsoft.com/office/powerpoint/2010/main" val="1015390770"/>
              </p:ext>
            </p:extLst>
          </p:nvPr>
        </p:nvGraphicFramePr>
        <p:xfrm>
          <a:off x="314632" y="365125"/>
          <a:ext cx="10830621" cy="594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24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B1886-E5C9-E350-66B5-9975D27AB5BD}"/>
              </a:ext>
            </a:extLst>
          </p:cNvPr>
          <p:cNvSpPr>
            <a:spLocks noGrp="1"/>
          </p:cNvSpPr>
          <p:nvPr>
            <p:ph type="title"/>
          </p:nvPr>
        </p:nvSpPr>
        <p:spPr>
          <a:xfrm>
            <a:off x="1371597" y="348865"/>
            <a:ext cx="10044023" cy="877729"/>
          </a:xfrm>
        </p:spPr>
        <p:txBody>
          <a:bodyPr anchor="ctr">
            <a:normAutofit/>
          </a:bodyPr>
          <a:lstStyle/>
          <a:p>
            <a:endParaRPr lang="tr-TR" sz="4000">
              <a:solidFill>
                <a:srgbClr val="FFFFFF"/>
              </a:solidFill>
            </a:endParaRPr>
          </a:p>
        </p:txBody>
      </p:sp>
      <p:graphicFrame>
        <p:nvGraphicFramePr>
          <p:cNvPr id="5" name="İçerik Yer Tutucusu 2">
            <a:extLst>
              <a:ext uri="{FF2B5EF4-FFF2-40B4-BE49-F238E27FC236}">
                <a16:creationId xmlns:a16="http://schemas.microsoft.com/office/drawing/2014/main" id="{B68DF909-B647-993C-EC7C-39F23BAFDBD8}"/>
              </a:ext>
            </a:extLst>
          </p:cNvPr>
          <p:cNvGraphicFramePr>
            <a:graphicFrameLocks noGrp="1"/>
          </p:cNvGraphicFramePr>
          <p:nvPr>
            <p:ph idx="1"/>
            <p:extLst>
              <p:ext uri="{D42A27DB-BD31-4B8C-83A1-F6EECF244321}">
                <p14:modId xmlns:p14="http://schemas.microsoft.com/office/powerpoint/2010/main" val="32206130"/>
              </p:ext>
            </p:extLst>
          </p:nvPr>
        </p:nvGraphicFramePr>
        <p:xfrm>
          <a:off x="632085" y="626538"/>
          <a:ext cx="10927829" cy="5882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47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D92505-F1A1-0360-0A45-C0AE32F504FE}"/>
              </a:ext>
            </a:extLst>
          </p:cNvPr>
          <p:cNvSpPr>
            <a:spLocks noGrp="1"/>
          </p:cNvSpPr>
          <p:nvPr>
            <p:ph type="title"/>
          </p:nvPr>
        </p:nvSpPr>
        <p:spPr>
          <a:xfrm>
            <a:off x="686834" y="1153572"/>
            <a:ext cx="3200400" cy="4461163"/>
          </a:xfrm>
        </p:spPr>
        <p:txBody>
          <a:bodyPr>
            <a:normAutofit/>
          </a:bodyPr>
          <a:lstStyle/>
          <a:p>
            <a:r>
              <a:rPr lang="tr-TR" b="1">
                <a:solidFill>
                  <a:srgbClr val="FFFFFF"/>
                </a:solidFill>
              </a:rPr>
              <a:t>Sağlık Hizmetleri</a:t>
            </a:r>
            <a:br>
              <a:rPr lang="tr-TR">
                <a:solidFill>
                  <a:srgbClr val="FFFFFF"/>
                </a:solidFill>
              </a:rPr>
            </a:b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86065EEC-B7E3-BD87-C5FC-A5D6C3CFAE59}"/>
              </a:ext>
            </a:extLst>
          </p:cNvPr>
          <p:cNvSpPr>
            <a:spLocks noGrp="1"/>
          </p:cNvSpPr>
          <p:nvPr>
            <p:ph idx="1"/>
          </p:nvPr>
        </p:nvSpPr>
        <p:spPr>
          <a:xfrm>
            <a:off x="4447308" y="591344"/>
            <a:ext cx="6906491" cy="5585619"/>
          </a:xfrm>
        </p:spPr>
        <p:txBody>
          <a:bodyPr anchor="ctr">
            <a:normAutofit/>
          </a:bodyPr>
          <a:lstStyle/>
          <a:p>
            <a:pPr marL="0" indent="0">
              <a:buNone/>
            </a:pPr>
            <a:r>
              <a:rPr lang="tr-TR" dirty="0"/>
              <a:t>Kişilerin ve toplumların sağlığını korumak, hastalandıklarında tedavilerini yapmak, sakat kalanların başkalarına bağımlı olmadan yaşayabilmelerini sağlamak ve toplumların sağlık düzeyini yükseltmek için yapılan planlı çalışmaların tümüne, sağlık hizmetleri denir.</a:t>
            </a:r>
          </a:p>
          <a:p>
            <a:pPr marL="0" indent="0">
              <a:buNone/>
            </a:pPr>
            <a:endParaRPr lang="tr-TR" dirty="0"/>
          </a:p>
          <a:p>
            <a:pPr marL="0" indent="0">
              <a:buNone/>
            </a:pPr>
            <a:r>
              <a:rPr lang="tr-TR" dirty="0"/>
              <a:t>Sağlığın korunması, yükseltilmesi ve hastalıkların tedavisi için YAPILAN ÇALIŞMALARIN TÜMÜDÜR.</a:t>
            </a:r>
          </a:p>
          <a:p>
            <a:pPr marL="0" indent="0">
              <a:buNone/>
            </a:pPr>
            <a:endParaRPr lang="tr-TR" dirty="0"/>
          </a:p>
        </p:txBody>
      </p:sp>
    </p:spTree>
    <p:extLst>
      <p:ext uri="{BB962C8B-B14F-4D97-AF65-F5344CB8AC3E}">
        <p14:creationId xmlns:p14="http://schemas.microsoft.com/office/powerpoint/2010/main" val="333461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EE0BE74-9DC5-310E-30FF-AD7A0312D290}"/>
              </a:ext>
            </a:extLst>
          </p:cNvPr>
          <p:cNvSpPr>
            <a:spLocks noGrp="1"/>
          </p:cNvSpPr>
          <p:nvPr>
            <p:ph idx="1"/>
          </p:nvPr>
        </p:nvSpPr>
        <p:spPr>
          <a:xfrm>
            <a:off x="4447308" y="591344"/>
            <a:ext cx="6906491" cy="5585619"/>
          </a:xfrm>
        </p:spPr>
        <p:txBody>
          <a:bodyPr anchor="ctr">
            <a:normAutofit/>
          </a:bodyPr>
          <a:lstStyle/>
          <a:p>
            <a:r>
              <a:rPr lang="tr-TR" sz="1800"/>
              <a:t>1961 ve1982 Anayasalarında sağlık hizmetleri ile ilgili hükümler vardır. </a:t>
            </a:r>
            <a:r>
              <a:rPr lang="tr-TR" sz="1800">
                <a:highlight>
                  <a:srgbClr val="FFFF00"/>
                </a:highlight>
              </a:rPr>
              <a:t>1961 Anayasası’nın 48. maddesine göre </a:t>
            </a:r>
            <a:r>
              <a:rPr lang="tr-TR" sz="1800"/>
              <a:t>herkes, sosyal güvenlik hakkına sahiptir. Bu hakkı sağlamak için sosyal sigortalar ve sosyal yardım teşkilatı kurmak ve kurdurmak devletin görevidir.</a:t>
            </a:r>
            <a:br>
              <a:rPr lang="tr-TR" sz="1800"/>
            </a:br>
            <a:r>
              <a:rPr lang="tr-TR" sz="1800">
                <a:highlight>
                  <a:srgbClr val="FFFF00"/>
                </a:highlight>
                <a:hlinkClick r:id="rId2"/>
              </a:rPr>
              <a:t>1982 Anayasası’nın 41. maddesi</a:t>
            </a:r>
            <a:r>
              <a:rPr lang="tr-TR" sz="1800">
                <a:highlight>
                  <a:srgbClr val="FFFF00"/>
                </a:highlight>
              </a:rPr>
              <a:t>ne göre</a:t>
            </a:r>
            <a:r>
              <a:rPr lang="tr-TR" sz="1800"/>
              <a:t>; Aile, Türk toplumunun temelidir ve eşler arasında eşitliğe dayanır. Devlet, ailenin huzur ve refahı ile özellikle ananın ve çocukların korunması ve aile planlamasının öğretimi ile uygulanmasını sağlamak için gerekli tedbirleri alır, teşkilatı kurar. Devlet, her türlü istismara ve şiddete karşı çocukları koruyucu tedbirleri alır. </a:t>
            </a:r>
            <a:r>
              <a:rPr lang="tr-TR" sz="1800">
                <a:highlight>
                  <a:srgbClr val="FFFF00"/>
                </a:highlight>
                <a:hlinkClick r:id="rId2"/>
              </a:rPr>
              <a:t>1982 Anayasası’nın 56. maddesi</a:t>
            </a:r>
            <a:r>
              <a:rPr lang="tr-TR" sz="1800">
                <a:highlight>
                  <a:srgbClr val="FFFF00"/>
                </a:highlight>
              </a:rPr>
              <a:t>ne göre</a:t>
            </a:r>
            <a:r>
              <a:rPr lang="tr-TR" sz="1800"/>
              <a:t> de herkes, sağlıklı ve dengeli bir çevrede</a:t>
            </a:r>
            <a:br>
              <a:rPr lang="tr-TR" sz="1800"/>
            </a:br>
            <a:r>
              <a:rPr lang="tr-TR" sz="1800"/>
              <a:t>yaşama hakkına sahiptir. Çevreyi geliştirmek, çevre sağlığını korumak ve çevre kirlenmesini önlemek devletin ve vatandaşların ödevidir.</a:t>
            </a:r>
            <a:br>
              <a:rPr lang="tr-TR" sz="1800"/>
            </a:br>
            <a:r>
              <a:rPr lang="tr-TR" sz="1800"/>
              <a:t>Devlet, herkesin hayatını, beden ve ruh sağlığı içinde sürdürmesini sağlamak, insan ve madde gücünde tasarruf ve verimi artırarak iş birliğini gerçekleştirmek amacıyla sağlık kuruluşlarını tek elden planlayıp hizmet vermesini düzenler.</a:t>
            </a:r>
            <a:br>
              <a:rPr lang="tr-TR" sz="1800"/>
            </a:br>
            <a:r>
              <a:rPr lang="tr-TR" sz="1800"/>
              <a:t>Devlet, bu görevini kamu ve özel kesimlerdeki sağlık ve sosyal kurumlarından yararlanarak onları denetleyerek yerine getirir.</a:t>
            </a:r>
          </a:p>
        </p:txBody>
      </p:sp>
    </p:spTree>
    <p:extLst>
      <p:ext uri="{BB962C8B-B14F-4D97-AF65-F5344CB8AC3E}">
        <p14:creationId xmlns:p14="http://schemas.microsoft.com/office/powerpoint/2010/main" val="109747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4E65F23-789E-4CB9-B34F-46A85E25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1CA207F7-3B67-4EA2-8EC5-1260B55A0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D4CC450-51C3-4A41-B2B1-68A15D57C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62506D-F8E8-4C55-B160-D4FE89850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6004793-0083-43B9-81A2-20F71D2C7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3D192AA-AFCB-470F-B66A-18815C35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79B0CF-0B4C-42A9-9769-3AC0A34FA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C6F523D4-C9A7-C255-2F86-176AAD33E33F}"/>
              </a:ext>
            </a:extLst>
          </p:cNvPr>
          <p:cNvSpPr>
            <a:spLocks noGrp="1"/>
          </p:cNvSpPr>
          <p:nvPr>
            <p:ph type="title"/>
          </p:nvPr>
        </p:nvSpPr>
        <p:spPr>
          <a:xfrm>
            <a:off x="630936" y="630936"/>
            <a:ext cx="5260992" cy="2096756"/>
          </a:xfrm>
          <a:noFill/>
        </p:spPr>
        <p:txBody>
          <a:bodyPr anchor="t">
            <a:normAutofit/>
          </a:bodyPr>
          <a:lstStyle/>
          <a:p>
            <a:endParaRPr lang="tr-TR" sz="4800">
              <a:solidFill>
                <a:schemeClr val="bg1"/>
              </a:solidFill>
            </a:endParaRPr>
          </a:p>
        </p:txBody>
      </p:sp>
      <p:sp>
        <p:nvSpPr>
          <p:cNvPr id="8" name="Content Placeholder 7">
            <a:extLst>
              <a:ext uri="{FF2B5EF4-FFF2-40B4-BE49-F238E27FC236}">
                <a16:creationId xmlns:a16="http://schemas.microsoft.com/office/drawing/2014/main" id="{8DDB2EC0-C83B-AAD4-AB14-5329ACF29885}"/>
              </a:ext>
            </a:extLst>
          </p:cNvPr>
          <p:cNvSpPr>
            <a:spLocks noGrp="1"/>
          </p:cNvSpPr>
          <p:nvPr>
            <p:ph idx="1"/>
          </p:nvPr>
        </p:nvSpPr>
        <p:spPr>
          <a:xfrm>
            <a:off x="6095996" y="630936"/>
            <a:ext cx="5064191" cy="2096769"/>
          </a:xfrm>
          <a:noFill/>
        </p:spPr>
        <p:txBody>
          <a:bodyPr anchor="t">
            <a:normAutofit/>
          </a:bodyPr>
          <a:lstStyle/>
          <a:p>
            <a:endParaRPr lang="en-US" sz="1800">
              <a:solidFill>
                <a:schemeClr val="bg1"/>
              </a:solidFill>
            </a:endParaRPr>
          </a:p>
        </p:txBody>
      </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1" descr="guncel_saglik_hizmetleri_renkli.png">
            <a:extLst>
              <a:ext uri="{FF2B5EF4-FFF2-40B4-BE49-F238E27FC236}">
                <a16:creationId xmlns:a16="http://schemas.microsoft.com/office/drawing/2014/main" id="{CA126A10-3BA4-E165-DF1B-75E90D914518}"/>
              </a:ext>
            </a:extLst>
          </p:cNvPr>
          <p:cNvPicPr>
            <a:picLocks noChangeAspect="1"/>
          </p:cNvPicPr>
          <p:nvPr/>
        </p:nvPicPr>
        <p:blipFill>
          <a:blip r:embed="rId2"/>
          <a:stretch>
            <a:fillRect/>
          </a:stretch>
        </p:blipFill>
        <p:spPr>
          <a:xfrm>
            <a:off x="0" y="1555641"/>
            <a:ext cx="12100560" cy="4005008"/>
          </a:xfrm>
          <a:prstGeom prst="rect">
            <a:avLst/>
          </a:prstGeom>
        </p:spPr>
      </p:pic>
      <p:grpSp>
        <p:nvGrpSpPr>
          <p:cNvPr id="39" name="Group 38">
            <a:extLst>
              <a:ext uri="{FF2B5EF4-FFF2-40B4-BE49-F238E27FC236}">
                <a16:creationId xmlns:a16="http://schemas.microsoft.com/office/drawing/2014/main" id="{4043ADFC-DC2E-40D2-954D-4A13B908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40" name="Straight Connector 39">
              <a:extLst>
                <a:ext uri="{FF2B5EF4-FFF2-40B4-BE49-F238E27FC236}">
                  <a16:creationId xmlns:a16="http://schemas.microsoft.com/office/drawing/2014/main" id="{C975E7D3-10F5-4E53-902F-9E79C98C2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C51AAB-5A3B-4730-B8AC-46C96AC0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A6F2D9-1476-4E35-988D-D4CCB15C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17F678-D5C6-49BF-933D-1E65F69B32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649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6C69916-A11B-4750-E8A7-40F6625462AE}"/>
              </a:ext>
            </a:extLst>
          </p:cNvPr>
          <p:cNvSpPr>
            <a:spLocks noGrp="1"/>
          </p:cNvSpPr>
          <p:nvPr>
            <p:ph type="title"/>
          </p:nvPr>
        </p:nvSpPr>
        <p:spPr>
          <a:xfrm>
            <a:off x="1383564" y="348865"/>
            <a:ext cx="9718111" cy="1576446"/>
          </a:xfrm>
        </p:spPr>
        <p:txBody>
          <a:bodyPr anchor="ctr">
            <a:normAutofit/>
          </a:bodyPr>
          <a:lstStyle/>
          <a:p>
            <a:r>
              <a:rPr lang="tr-TR" sz="3400" b="1">
                <a:solidFill>
                  <a:srgbClr val="FFFFFF"/>
                </a:solidFill>
              </a:rPr>
              <a:t>Sağlık Hizmetleri Sınıflandırması</a:t>
            </a:r>
            <a:br>
              <a:rPr lang="tr-TR" sz="3400">
                <a:solidFill>
                  <a:srgbClr val="FFFFFF"/>
                </a:solidFill>
              </a:rPr>
            </a:br>
            <a:br>
              <a:rPr lang="tr-TR" sz="3400">
                <a:solidFill>
                  <a:srgbClr val="FFFFFF"/>
                </a:solidFill>
              </a:rPr>
            </a:br>
            <a:endParaRPr lang="tr-TR" sz="3400">
              <a:solidFill>
                <a:srgbClr val="FFFFFF"/>
              </a:solidFill>
            </a:endParaRPr>
          </a:p>
        </p:txBody>
      </p:sp>
      <p:graphicFrame>
        <p:nvGraphicFramePr>
          <p:cNvPr id="5" name="İçerik Yer Tutucusu 2">
            <a:extLst>
              <a:ext uri="{FF2B5EF4-FFF2-40B4-BE49-F238E27FC236}">
                <a16:creationId xmlns:a16="http://schemas.microsoft.com/office/drawing/2014/main" id="{C76AE239-D2E6-C5B8-83A9-461052AD5DF3}"/>
              </a:ext>
            </a:extLst>
          </p:cNvPr>
          <p:cNvGraphicFramePr>
            <a:graphicFrameLocks noGrp="1"/>
          </p:cNvGraphicFramePr>
          <p:nvPr>
            <p:ph idx="1"/>
            <p:extLst>
              <p:ext uri="{D42A27DB-BD31-4B8C-83A1-F6EECF244321}">
                <p14:modId xmlns:p14="http://schemas.microsoft.com/office/powerpoint/2010/main" val="281956860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56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B3D1153-7AAC-9155-0EB2-1CF56A1DADFC}"/>
              </a:ext>
            </a:extLst>
          </p:cNvPr>
          <p:cNvSpPr>
            <a:spLocks noGrp="1"/>
          </p:cNvSpPr>
          <p:nvPr>
            <p:ph type="title"/>
          </p:nvPr>
        </p:nvSpPr>
        <p:spPr>
          <a:xfrm>
            <a:off x="826396" y="586855"/>
            <a:ext cx="4230100" cy="3387497"/>
          </a:xfrm>
        </p:spPr>
        <p:txBody>
          <a:bodyPr anchor="b">
            <a:normAutofit/>
          </a:bodyPr>
          <a:lstStyle/>
          <a:p>
            <a:pPr algn="r"/>
            <a:r>
              <a:rPr lang="tr-TR" sz="4000" b="1" i="1">
                <a:solidFill>
                  <a:srgbClr val="FFFFFF"/>
                </a:solidFill>
              </a:rPr>
              <a:t>Koruyucu Sağlık Hizmetleri</a:t>
            </a:r>
            <a:br>
              <a:rPr lang="tr-TR" sz="4000">
                <a:solidFill>
                  <a:srgbClr val="FFFFFF"/>
                </a:solidFill>
              </a:rPr>
            </a:br>
            <a:endParaRPr lang="tr-TR" sz="4000">
              <a:solidFill>
                <a:srgbClr val="FFFFFF"/>
              </a:solidFill>
            </a:endParaRPr>
          </a:p>
        </p:txBody>
      </p:sp>
      <p:sp>
        <p:nvSpPr>
          <p:cNvPr id="3" name="İçerik Yer Tutucusu 2">
            <a:extLst>
              <a:ext uri="{FF2B5EF4-FFF2-40B4-BE49-F238E27FC236}">
                <a16:creationId xmlns:a16="http://schemas.microsoft.com/office/drawing/2014/main" id="{D6C3C782-7EEE-200E-22B5-F33E66A8F83F}"/>
              </a:ext>
            </a:extLst>
          </p:cNvPr>
          <p:cNvSpPr>
            <a:spLocks noGrp="1"/>
          </p:cNvSpPr>
          <p:nvPr>
            <p:ph idx="1"/>
          </p:nvPr>
        </p:nvSpPr>
        <p:spPr>
          <a:xfrm>
            <a:off x="6503158" y="649480"/>
            <a:ext cx="4862447" cy="5546047"/>
          </a:xfrm>
        </p:spPr>
        <p:txBody>
          <a:bodyPr anchor="ctr">
            <a:normAutofit/>
          </a:bodyPr>
          <a:lstStyle/>
          <a:p>
            <a:pPr marL="0" indent="0">
              <a:buNone/>
            </a:pPr>
            <a:r>
              <a:rPr lang="tr-TR" sz="2000"/>
              <a:t>Kişileri hastalanmak, yaralanmak, sakat kalmak ve erken ölümden korumak amacıyla verilen sağlık hizmetleridir (Bağışıklama, ilaçla ve serumla koruma, erken tanı, aile planlaması, sağlık eğitimi vb…) </a:t>
            </a:r>
          </a:p>
          <a:p>
            <a:pPr marL="0" indent="0">
              <a:buNone/>
            </a:pPr>
            <a:endParaRPr lang="tr-TR" sz="2000"/>
          </a:p>
        </p:txBody>
      </p:sp>
    </p:spTree>
    <p:extLst>
      <p:ext uri="{BB962C8B-B14F-4D97-AF65-F5344CB8AC3E}">
        <p14:creationId xmlns:p14="http://schemas.microsoft.com/office/powerpoint/2010/main" val="344762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2FE63912-D1AC-43D2-5933-4AE751C821C8}"/>
              </a:ext>
            </a:extLst>
          </p:cNvPr>
          <p:cNvGraphicFramePr>
            <a:graphicFrameLocks noGrp="1"/>
          </p:cNvGraphicFramePr>
          <p:nvPr>
            <p:ph idx="1"/>
            <p:extLst>
              <p:ext uri="{D42A27DB-BD31-4B8C-83A1-F6EECF244321}">
                <p14:modId xmlns:p14="http://schemas.microsoft.com/office/powerpoint/2010/main" val="1325963504"/>
              </p:ext>
            </p:extLst>
          </p:nvPr>
        </p:nvGraphicFramePr>
        <p:xfrm>
          <a:off x="643467" y="964692"/>
          <a:ext cx="10905066" cy="4928616"/>
        </p:xfrm>
        <a:graphic>
          <a:graphicData uri="http://schemas.openxmlformats.org/drawingml/2006/table">
            <a:tbl>
              <a:tblPr firstRow="1" firstCol="1" lastRow="1" lastCol="1" bandRow="1" bandCol="1">
                <a:noFill/>
                <a:tableStyleId>{284E427A-3D55-4303-BF80-6455036E1DE7}</a:tableStyleId>
              </a:tblPr>
              <a:tblGrid>
                <a:gridCol w="10490743">
                  <a:extLst>
                    <a:ext uri="{9D8B030D-6E8A-4147-A177-3AD203B41FA5}">
                      <a16:colId xmlns:a16="http://schemas.microsoft.com/office/drawing/2014/main" val="3405616270"/>
                    </a:ext>
                  </a:extLst>
                </a:gridCol>
                <a:gridCol w="414323">
                  <a:extLst>
                    <a:ext uri="{9D8B030D-6E8A-4147-A177-3AD203B41FA5}">
                      <a16:colId xmlns:a16="http://schemas.microsoft.com/office/drawing/2014/main" val="2576623212"/>
                    </a:ext>
                  </a:extLst>
                </a:gridCol>
              </a:tblGrid>
              <a:tr h="554736">
                <a:tc gridSpan="2">
                  <a:txBody>
                    <a:bodyPr/>
                    <a:lstStyle/>
                    <a:p>
                      <a:pPr algn="l">
                        <a:buNone/>
                      </a:pPr>
                      <a:r>
                        <a:rPr lang="tr-TR" sz="3400" b="1" cap="none" spc="30" dirty="0">
                          <a:solidFill>
                            <a:schemeClr val="tx1"/>
                          </a:solidFill>
                          <a:effectLst/>
                        </a:rPr>
                        <a:t>Bu dersi başarıyla tamamlamanız halinde ;</a:t>
                      </a:r>
                      <a:endParaRPr lang="tr-TR" sz="3400" b="1" cap="none" spc="30" dirty="0">
                        <a:solidFill>
                          <a:schemeClr val="tx1"/>
                        </a:solidFill>
                        <a:effectLst/>
                        <a:latin typeface="Times New Roman" panose="02020603050405020304" pitchFamily="18" charset="0"/>
                        <a:ea typeface="Times New Roman" panose="02020603050405020304" pitchFamily="18" charset="0"/>
                      </a:endParaRPr>
                    </a:p>
                  </a:txBody>
                  <a:tcPr marL="0" marR="19402" marT="0" marB="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tr-TR"/>
                    </a:p>
                  </a:txBody>
                  <a:tcPr/>
                </a:tc>
                <a:extLst>
                  <a:ext uri="{0D108BD9-81ED-4DB2-BD59-A6C34878D82A}">
                    <a16:rowId xmlns:a16="http://schemas.microsoft.com/office/drawing/2014/main" val="2599973384"/>
                  </a:ext>
                </a:extLst>
              </a:tr>
              <a:tr h="798576">
                <a:tc>
                  <a:txBody>
                    <a:bodyPr/>
                    <a:lstStyle/>
                    <a:p>
                      <a:pPr>
                        <a:buNone/>
                      </a:pPr>
                      <a:r>
                        <a:rPr lang="tr-TR" sz="2500" b="1" cap="none" spc="0" dirty="0">
                          <a:solidFill>
                            <a:schemeClr val="tx1"/>
                          </a:solidFill>
                          <a:effectLst/>
                        </a:rPr>
                        <a:t>Terminoloji ve tıbbi terminoloji kavramlarını tanımlayabilir ve ayırt edebilirsiniz.</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0" marR="145518"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l">
                        <a:buNone/>
                      </a:pPr>
                      <a:r>
                        <a:rPr lang="tr-TR" sz="2500" b="1" cap="none" spc="0">
                          <a:solidFill>
                            <a:schemeClr val="tx1"/>
                          </a:solidFill>
                          <a:effectLst/>
                        </a:rPr>
                        <a:t> </a:t>
                      </a:r>
                      <a:endParaRPr lang="tr-TR" sz="2500" b="1" cap="none" spc="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095917532"/>
                  </a:ext>
                </a:extLst>
              </a:tr>
              <a:tr h="1179576">
                <a:tc>
                  <a:txBody>
                    <a:bodyPr/>
                    <a:lstStyle/>
                    <a:p>
                      <a:pPr>
                        <a:buNone/>
                      </a:pPr>
                      <a:r>
                        <a:rPr lang="tr-TR" sz="2500" b="1" cap="none" spc="0" dirty="0">
                          <a:solidFill>
                            <a:schemeClr val="tx1"/>
                          </a:solidFill>
                          <a:effectLst/>
                        </a:rPr>
                        <a:t>İnsan vücudu sistemlerine ait anatomik yapılar, semptomlar, laboratuvar testleri, tanı ve cerrahi işlemlerle ilgili tıbbi terimleri açıklayabilecek ve örneklerle ifade edebileceksiniz.</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97012" marR="145518"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l">
                        <a:buNone/>
                      </a:pPr>
                      <a:r>
                        <a:rPr lang="tr-TR" sz="2500" b="1" cap="none" spc="0">
                          <a:solidFill>
                            <a:schemeClr val="tx1"/>
                          </a:solidFill>
                          <a:effectLst/>
                        </a:rPr>
                        <a:t> </a:t>
                      </a:r>
                      <a:endParaRPr lang="tr-TR" sz="2500" b="1" cap="none" spc="0">
                        <a:solidFill>
                          <a:schemeClr val="tx1"/>
                        </a:solidFill>
                        <a:effectLst/>
                        <a:latin typeface="Times New Roman" panose="02020603050405020304" pitchFamily="18" charset="0"/>
                        <a:ea typeface="Times New Roman" panose="02020603050405020304" pitchFamily="18" charset="0"/>
                      </a:endParaRPr>
                    </a:p>
                  </a:txBody>
                  <a:tcPr marL="97012" marR="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187699708"/>
                  </a:ext>
                </a:extLst>
              </a:tr>
              <a:tr h="798576">
                <a:tc>
                  <a:txBody>
                    <a:bodyPr/>
                    <a:lstStyle/>
                    <a:p>
                      <a:pPr>
                        <a:buNone/>
                      </a:pPr>
                      <a:r>
                        <a:rPr lang="tr-TR" sz="2500" b="1" cap="none" spc="0" dirty="0">
                          <a:solidFill>
                            <a:schemeClr val="tx1"/>
                          </a:solidFill>
                          <a:effectLst/>
                        </a:rPr>
                        <a:t>Tıbbi terimler ile hastalıklar arasında kavramsal ilişki kurabilecek ve bu ilişkileri vaka örnekleri üzerinden analiz edebileceksiniz.</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0" marR="145518"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l">
                        <a:buNone/>
                      </a:pPr>
                      <a:r>
                        <a:rPr lang="tr-TR" sz="2500" b="1" cap="none" spc="0">
                          <a:solidFill>
                            <a:schemeClr val="tx1"/>
                          </a:solidFill>
                          <a:effectLst/>
                        </a:rPr>
                        <a:t> </a:t>
                      </a:r>
                      <a:endParaRPr lang="tr-TR" sz="2500" b="1" cap="none" spc="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500747650"/>
                  </a:ext>
                </a:extLst>
              </a:tr>
              <a:tr h="798576">
                <a:tc>
                  <a:txBody>
                    <a:bodyPr/>
                    <a:lstStyle/>
                    <a:p>
                      <a:pPr>
                        <a:buNone/>
                      </a:pPr>
                      <a:r>
                        <a:rPr lang="tr-TR" sz="2500" b="1" cap="none" spc="0" dirty="0">
                          <a:solidFill>
                            <a:schemeClr val="tx1"/>
                          </a:solidFill>
                          <a:effectLst/>
                        </a:rPr>
                        <a:t>Halk sağlığı çerçevesinde hastalık sınıflamalarını açıklayabilecek ve ülke bazında önemli sağlık göstergelerini sıralayabileceksiniz.</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97012" marR="145518" marT="0" marB="0" anchor="ctr">
                    <a:lnL w="12700" cmpd="sng">
                      <a:noFill/>
                      <a:prstDash val="solid"/>
                    </a:lnL>
                    <a:lnR w="12700" cmpd="sng">
                      <a:noFill/>
                      <a:prstDash val="solid"/>
                    </a:lnR>
                    <a:lnT w="9525" cap="flat" cmpd="sng" algn="ctr">
                      <a:solidFill>
                        <a:schemeClr val="accent1"/>
                      </a:solidFill>
                      <a:prstDash val="solid"/>
                    </a:lnT>
                    <a:lnB w="19050" cap="flat" cmpd="sng" algn="ctr">
                      <a:solidFill>
                        <a:schemeClr val="accent1"/>
                      </a:solidFill>
                      <a:prstDash val="solid"/>
                    </a:lnB>
                    <a:solidFill>
                      <a:schemeClr val="accent1">
                        <a:lumMod val="20000"/>
                        <a:lumOff val="80000"/>
                      </a:schemeClr>
                    </a:solidFill>
                  </a:tcPr>
                </a:tc>
                <a:tc>
                  <a:txBody>
                    <a:bodyPr/>
                    <a:lstStyle/>
                    <a:p>
                      <a:pPr algn="l">
                        <a:buNone/>
                      </a:pPr>
                      <a:r>
                        <a:rPr lang="tr-TR" sz="2500" b="1" cap="none" spc="0">
                          <a:solidFill>
                            <a:schemeClr val="tx1"/>
                          </a:solidFill>
                          <a:effectLst/>
                        </a:rPr>
                        <a:t> </a:t>
                      </a:r>
                      <a:endParaRPr lang="tr-TR" sz="2500" b="1" cap="none" spc="0">
                        <a:solidFill>
                          <a:schemeClr val="tx1"/>
                        </a:solidFill>
                        <a:effectLst/>
                        <a:latin typeface="Times New Roman" panose="02020603050405020304" pitchFamily="18" charset="0"/>
                        <a:ea typeface="Times New Roman" panose="02020603050405020304" pitchFamily="18" charset="0"/>
                      </a:endParaRPr>
                    </a:p>
                  </a:txBody>
                  <a:tcPr marL="97012" marR="0" marT="0" marB="0" anchor="ctr">
                    <a:lnL w="12700" cmpd="sng">
                      <a:noFill/>
                      <a:prstDash val="solid"/>
                    </a:lnL>
                    <a:lnR w="12700" cmpd="sng">
                      <a:noFill/>
                      <a:prstDash val="solid"/>
                    </a:lnR>
                    <a:lnT w="9525" cap="flat" cmpd="sng" algn="ctr">
                      <a:solidFill>
                        <a:schemeClr val="accent1"/>
                      </a:solidFill>
                      <a:prstDash val="solid"/>
                    </a:lnT>
                    <a:lnB w="19050" cap="flat" cmpd="sng" algn="ctr">
                      <a:solidFill>
                        <a:schemeClr val="accent1"/>
                      </a:solidFill>
                      <a:prstDash val="solid"/>
                    </a:lnB>
                    <a:solidFill>
                      <a:schemeClr val="accent1">
                        <a:lumMod val="20000"/>
                        <a:lumOff val="80000"/>
                      </a:schemeClr>
                    </a:solidFill>
                  </a:tcPr>
                </a:tc>
                <a:extLst>
                  <a:ext uri="{0D108BD9-81ED-4DB2-BD59-A6C34878D82A}">
                    <a16:rowId xmlns:a16="http://schemas.microsoft.com/office/drawing/2014/main" val="1621438952"/>
                  </a:ext>
                </a:extLst>
              </a:tr>
              <a:tr h="798576">
                <a:tc>
                  <a:txBody>
                    <a:bodyPr/>
                    <a:lstStyle/>
                    <a:p>
                      <a:pPr>
                        <a:buNone/>
                      </a:pPr>
                      <a:r>
                        <a:rPr lang="tr-TR" sz="2500" b="1" cap="none" spc="0" dirty="0">
                          <a:solidFill>
                            <a:schemeClr val="tx1"/>
                          </a:solidFill>
                          <a:effectLst/>
                        </a:rPr>
                        <a:t>Edindiği tıbbi terminoloji bilgisini kullanarak hastaların doğru birimlere yönlendirilmesine yönelik kararlar verebileceksiniz.</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0" marR="145518" marT="0" marB="0"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tc>
                  <a:txBody>
                    <a:bodyPr/>
                    <a:lstStyle/>
                    <a:p>
                      <a:pPr algn="l">
                        <a:buNone/>
                      </a:pPr>
                      <a:r>
                        <a:rPr lang="tr-TR" sz="2500" b="1" cap="none" spc="0" dirty="0">
                          <a:solidFill>
                            <a:schemeClr val="tx1"/>
                          </a:solidFill>
                          <a:effectLst/>
                        </a:rPr>
                        <a:t> </a:t>
                      </a:r>
                      <a:endParaRPr lang="tr-TR" sz="2500" b="1" cap="none" spc="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extLst>
                  <a:ext uri="{0D108BD9-81ED-4DB2-BD59-A6C34878D82A}">
                    <a16:rowId xmlns:a16="http://schemas.microsoft.com/office/drawing/2014/main" val="1918900490"/>
                  </a:ext>
                </a:extLst>
              </a:tr>
            </a:tbl>
          </a:graphicData>
        </a:graphic>
      </p:graphicFrame>
    </p:spTree>
    <p:extLst>
      <p:ext uri="{BB962C8B-B14F-4D97-AF65-F5344CB8AC3E}">
        <p14:creationId xmlns:p14="http://schemas.microsoft.com/office/powerpoint/2010/main" val="404673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A3E90D-E26A-3C5B-F99D-06D736456B00}"/>
              </a:ext>
            </a:extLst>
          </p:cNvPr>
          <p:cNvSpPr>
            <a:spLocks noGrp="1"/>
          </p:cNvSpPr>
          <p:nvPr>
            <p:ph type="title"/>
          </p:nvPr>
        </p:nvSpPr>
        <p:spPr>
          <a:xfrm>
            <a:off x="6513788" y="365125"/>
            <a:ext cx="4840010" cy="1807305"/>
          </a:xfrm>
        </p:spPr>
        <p:txBody>
          <a:bodyPr>
            <a:normAutofit/>
          </a:bodyPr>
          <a:lstStyle/>
          <a:p>
            <a:r>
              <a:rPr lang="tr-TR" sz="4100" i="1" u="sng"/>
              <a:t>Koruyucu sağlık hizmetlerinin özellikleri</a:t>
            </a:r>
            <a:endParaRPr lang="tr-TR" sz="4100"/>
          </a:p>
        </p:txBody>
      </p:sp>
      <p:pic>
        <p:nvPicPr>
          <p:cNvPr id="5" name="Picture 4">
            <a:extLst>
              <a:ext uri="{FF2B5EF4-FFF2-40B4-BE49-F238E27FC236}">
                <a16:creationId xmlns:a16="http://schemas.microsoft.com/office/drawing/2014/main" id="{E22673D2-90BB-E96E-432B-CF36FDE04563}"/>
              </a:ext>
            </a:extLst>
          </p:cNvPr>
          <p:cNvPicPr>
            <a:picLocks noChangeAspect="1"/>
          </p:cNvPicPr>
          <p:nvPr/>
        </p:nvPicPr>
        <p:blipFill>
          <a:blip r:embed="rId2"/>
          <a:srcRect l="7711" r="4212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AC299EC6-07CC-FE60-E7EC-2B7D60B99067}"/>
              </a:ext>
            </a:extLst>
          </p:cNvPr>
          <p:cNvSpPr>
            <a:spLocks noGrp="1"/>
          </p:cNvSpPr>
          <p:nvPr>
            <p:ph idx="1"/>
          </p:nvPr>
        </p:nvSpPr>
        <p:spPr>
          <a:xfrm>
            <a:off x="6513788" y="2333297"/>
            <a:ext cx="4840010" cy="3843666"/>
          </a:xfrm>
        </p:spPr>
        <p:txBody>
          <a:bodyPr>
            <a:normAutofit/>
          </a:bodyPr>
          <a:lstStyle/>
          <a:p>
            <a:pPr marL="0" indent="0">
              <a:buNone/>
            </a:pPr>
            <a:r>
              <a:rPr lang="tr-TR" sz="2000"/>
              <a:t>Tedavi edici sağlık hizmetlerine göre daha ucuzdur, </a:t>
            </a:r>
          </a:p>
          <a:p>
            <a:r>
              <a:rPr lang="tr-TR" sz="2000"/>
              <a:t>Daha etkindir ve önceliklidir,</a:t>
            </a:r>
          </a:p>
          <a:p>
            <a:r>
              <a:rPr lang="tr-TR" sz="2000"/>
              <a:t>Büyük yatırımlara, araç ve gerece gerek yoktur, </a:t>
            </a:r>
          </a:p>
          <a:p>
            <a:r>
              <a:rPr lang="tr-TR" sz="2000"/>
              <a:t>Tedavi edici sağlık hizmetlerinin yükünü azaltır, </a:t>
            </a:r>
          </a:p>
          <a:p>
            <a:r>
              <a:rPr lang="tr-TR" sz="2000"/>
              <a:t>Birey ve topluma sağlıklı olma bilincini kazandırır, </a:t>
            </a:r>
          </a:p>
          <a:p>
            <a:r>
              <a:rPr lang="tr-TR" sz="2000"/>
              <a:t>Sunumu ve uygulanması daha kolaydır</a:t>
            </a:r>
          </a:p>
          <a:p>
            <a:endParaRPr lang="tr-TR" sz="2000"/>
          </a:p>
        </p:txBody>
      </p:sp>
    </p:spTree>
    <p:extLst>
      <p:ext uri="{BB962C8B-B14F-4D97-AF65-F5344CB8AC3E}">
        <p14:creationId xmlns:p14="http://schemas.microsoft.com/office/powerpoint/2010/main" val="72922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İçerik Yer Tutucusu 2">
            <a:extLst>
              <a:ext uri="{FF2B5EF4-FFF2-40B4-BE49-F238E27FC236}">
                <a16:creationId xmlns:a16="http://schemas.microsoft.com/office/drawing/2014/main" id="{25B66BFD-0BFB-A85F-9ED4-7A637A70571A}"/>
              </a:ext>
            </a:extLst>
          </p:cNvPr>
          <p:cNvSpPr>
            <a:spLocks noGrp="1"/>
          </p:cNvSpPr>
          <p:nvPr>
            <p:ph idx="1"/>
          </p:nvPr>
        </p:nvSpPr>
        <p:spPr>
          <a:xfrm>
            <a:off x="6477270" y="1130846"/>
            <a:ext cx="4974771" cy="4351338"/>
          </a:xfrm>
        </p:spPr>
        <p:txBody>
          <a:bodyPr>
            <a:normAutofit/>
          </a:bodyPr>
          <a:lstStyle/>
          <a:p>
            <a:pPr marL="0" indent="0">
              <a:buNone/>
            </a:pPr>
            <a:r>
              <a:rPr lang="tr-TR" sz="1500">
                <a:solidFill>
                  <a:schemeClr val="bg1"/>
                </a:solidFill>
              </a:rPr>
              <a:t>Çevreye Yönelik Koruyucu Hizmetler </a:t>
            </a:r>
          </a:p>
          <a:p>
            <a:pPr marL="0" indent="0">
              <a:buNone/>
            </a:pPr>
            <a:endParaRPr lang="tr-TR" sz="1500">
              <a:solidFill>
                <a:schemeClr val="bg1"/>
              </a:solidFill>
            </a:endParaRPr>
          </a:p>
          <a:p>
            <a:pPr marL="0" indent="0">
              <a:buNone/>
            </a:pPr>
            <a:r>
              <a:rPr lang="tr-TR" sz="1500">
                <a:solidFill>
                  <a:schemeClr val="bg1"/>
                </a:solidFill>
              </a:rPr>
              <a:t>Çevremizdeki zararlı fiziksel ve kimyasal etkenleri yok ederek düzelterek ya da insanları etkilemeleri önlenerek, kişilerin sağlığını koruyabilmektir.</a:t>
            </a:r>
            <a:br>
              <a:rPr lang="tr-TR" sz="1500">
                <a:solidFill>
                  <a:schemeClr val="bg1"/>
                </a:solidFill>
              </a:rPr>
            </a:br>
            <a:r>
              <a:rPr lang="tr-TR" sz="1500">
                <a:solidFill>
                  <a:schemeClr val="bg1"/>
                </a:solidFill>
              </a:rPr>
              <a:t>Atıkların zararsız hâle getirilmesi, vektörlerin kontrolü, yeterli ve temiz içme suyu sağlanması, çevre kirliliğinin önlenmesi, gıda kontrolü gibi hizmetler ise çevreye yönelik koruyucu sağlık hizmetleri kapsamındadır.</a:t>
            </a:r>
          </a:p>
          <a:p>
            <a:pPr marL="0" indent="0">
              <a:buNone/>
            </a:pPr>
            <a:endParaRPr lang="tr-TR" sz="1500">
              <a:solidFill>
                <a:schemeClr val="bg1"/>
              </a:solidFill>
            </a:endParaRPr>
          </a:p>
          <a:p>
            <a:pPr marL="0" indent="0">
              <a:buNone/>
            </a:pPr>
            <a:r>
              <a:rPr lang="tr-TR" sz="1500">
                <a:solidFill>
                  <a:schemeClr val="bg1"/>
                </a:solidFill>
              </a:rPr>
              <a:t>Kişiye Yönelik Koruyucu Hizmetler </a:t>
            </a:r>
          </a:p>
          <a:p>
            <a:pPr marL="0" indent="0">
              <a:buNone/>
            </a:pPr>
            <a:r>
              <a:rPr lang="tr-TR" sz="1500">
                <a:solidFill>
                  <a:schemeClr val="bg1"/>
                </a:solidFill>
              </a:rPr>
              <a:t>Doğrudan bireylere yöneliktir. Bağışıklama, ilaçla koruma, iyi beslenme, aile planlaması, sağlık eğitimi, ilk yardım, erken tanı kişiye yönelik koruyucu sağlık hizmetleridir.</a:t>
            </a:r>
          </a:p>
          <a:p>
            <a:endParaRPr lang="tr-TR" sz="1500">
              <a:solidFill>
                <a:schemeClr val="bg1"/>
              </a:solidFill>
            </a:endParaRPr>
          </a:p>
        </p:txBody>
      </p:sp>
    </p:spTree>
    <p:extLst>
      <p:ext uri="{BB962C8B-B14F-4D97-AF65-F5344CB8AC3E}">
        <p14:creationId xmlns:p14="http://schemas.microsoft.com/office/powerpoint/2010/main" val="146516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5DB976-47B6-22FA-6C59-54C45F87FDD6}"/>
              </a:ext>
            </a:extLst>
          </p:cNvPr>
          <p:cNvSpPr>
            <a:spLocks noGrp="1"/>
          </p:cNvSpPr>
          <p:nvPr>
            <p:ph type="title"/>
          </p:nvPr>
        </p:nvSpPr>
        <p:spPr>
          <a:xfrm>
            <a:off x="838200" y="459863"/>
            <a:ext cx="10515600" cy="1004594"/>
          </a:xfrm>
        </p:spPr>
        <p:txBody>
          <a:bodyPr>
            <a:normAutofit/>
          </a:bodyPr>
          <a:lstStyle/>
          <a:p>
            <a:pPr algn="ctr"/>
            <a:r>
              <a:rPr lang="tr-TR" sz="3100">
                <a:solidFill>
                  <a:srgbClr val="FFFFFF"/>
                </a:solidFill>
              </a:rPr>
              <a:t>Tedavi Edici Sağlık Hizmetleri</a:t>
            </a:r>
            <a:br>
              <a:rPr lang="tr-TR" sz="3100">
                <a:solidFill>
                  <a:srgbClr val="FFFFFF"/>
                </a:solidFill>
              </a:rPr>
            </a:br>
            <a:endParaRPr lang="tr-TR" sz="310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FF2A6E34-875C-3479-5976-BB98BA851B73}"/>
              </a:ext>
            </a:extLst>
          </p:cNvPr>
          <p:cNvGraphicFramePr>
            <a:graphicFrameLocks noGrp="1"/>
          </p:cNvGraphicFramePr>
          <p:nvPr>
            <p:ph idx="1"/>
            <p:extLst>
              <p:ext uri="{D42A27DB-BD31-4B8C-83A1-F6EECF244321}">
                <p14:modId xmlns:p14="http://schemas.microsoft.com/office/powerpoint/2010/main" val="23996047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13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748CDAC-302A-EA52-71BB-5DB34DAD9CAD}"/>
              </a:ext>
            </a:extLst>
          </p:cNvPr>
          <p:cNvSpPr>
            <a:spLocks noGrp="1"/>
          </p:cNvSpPr>
          <p:nvPr>
            <p:ph type="title"/>
          </p:nvPr>
        </p:nvSpPr>
        <p:spPr>
          <a:xfrm>
            <a:off x="838201" y="365125"/>
            <a:ext cx="5251316" cy="1807305"/>
          </a:xfrm>
        </p:spPr>
        <p:txBody>
          <a:bodyPr>
            <a:normAutofit/>
          </a:bodyPr>
          <a:lstStyle/>
          <a:p>
            <a:r>
              <a:rPr lang="tr-TR" i="1" dirty="0"/>
              <a:t>Birinci basamak tedavi hizmetleri</a:t>
            </a:r>
            <a:endParaRPr lang="tr-TR" dirty="0"/>
          </a:p>
        </p:txBody>
      </p:sp>
      <p:sp>
        <p:nvSpPr>
          <p:cNvPr id="3" name="İçerik Yer Tutucusu 2">
            <a:extLst>
              <a:ext uri="{FF2B5EF4-FFF2-40B4-BE49-F238E27FC236}">
                <a16:creationId xmlns:a16="http://schemas.microsoft.com/office/drawing/2014/main" id="{0E633911-44C0-254D-14F8-C64A08372A8A}"/>
              </a:ext>
            </a:extLst>
          </p:cNvPr>
          <p:cNvSpPr>
            <a:spLocks noGrp="1"/>
          </p:cNvSpPr>
          <p:nvPr>
            <p:ph idx="1"/>
          </p:nvPr>
        </p:nvSpPr>
        <p:spPr>
          <a:xfrm>
            <a:off x="838200" y="2333297"/>
            <a:ext cx="4619621" cy="3843666"/>
          </a:xfrm>
        </p:spPr>
        <p:txBody>
          <a:bodyPr>
            <a:normAutofit/>
          </a:bodyPr>
          <a:lstStyle/>
          <a:p>
            <a:pPr marL="0" indent="0">
              <a:buNone/>
            </a:pPr>
            <a:r>
              <a:rPr lang="tr-TR" sz="2000"/>
              <a:t>Tedavi hizmetlerinden daha çok koruyucu sağlık hizmetlerini içerir.</a:t>
            </a:r>
          </a:p>
          <a:p>
            <a:pPr marL="0" indent="0">
              <a:buNone/>
            </a:pPr>
            <a:r>
              <a:rPr lang="tr-TR" sz="2000"/>
              <a:t>Toplumun sağlık sistemiyle ilk temas noktasıdır.</a:t>
            </a:r>
          </a:p>
          <a:p>
            <a:pPr marL="0" indent="0">
              <a:buNone/>
            </a:pPr>
            <a:r>
              <a:rPr lang="tr-TR" sz="2000"/>
              <a:t>Temel amacı koruyucu sağlık hizmetlerinin sunulması olsa da, sınırlı düzeyde tedavi hizmeti de verilmektedir.</a:t>
            </a:r>
          </a:p>
          <a:p>
            <a:pPr marL="0" indent="0">
              <a:buNone/>
            </a:pPr>
            <a:r>
              <a:rPr lang="tr-TR" sz="2000"/>
              <a:t>Bu kuruluşlar genelde yataksızdır. Sağlık ocakları, TBC Dispanserleri, AÇSAPM (Ana Çocuk Sağlığı ve Aile Planlaması Merkezleri) birinci basamak tedavi edici sağlık kuruluşlarına örnektir.</a:t>
            </a:r>
          </a:p>
          <a:p>
            <a:endParaRPr lang="tr-TR" sz="2000"/>
          </a:p>
        </p:txBody>
      </p:sp>
      <p:pic>
        <p:nvPicPr>
          <p:cNvPr id="5" name="Picture 4">
            <a:extLst>
              <a:ext uri="{FF2B5EF4-FFF2-40B4-BE49-F238E27FC236}">
                <a16:creationId xmlns:a16="http://schemas.microsoft.com/office/drawing/2014/main" id="{094D5D4B-9022-9416-70AD-13BF4FAA2273}"/>
              </a:ext>
            </a:extLst>
          </p:cNvPr>
          <p:cNvPicPr>
            <a:picLocks noChangeAspect="1"/>
          </p:cNvPicPr>
          <p:nvPr/>
        </p:nvPicPr>
        <p:blipFill>
          <a:blip r:embed="rId2"/>
          <a:srcRect l="18563" r="32529"/>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9850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EDE5C5-F15F-51A9-B873-0E336B93DACA}"/>
              </a:ext>
            </a:extLst>
          </p:cNvPr>
          <p:cNvSpPr>
            <a:spLocks noGrp="1"/>
          </p:cNvSpPr>
          <p:nvPr>
            <p:ph type="title"/>
          </p:nvPr>
        </p:nvSpPr>
        <p:spPr>
          <a:xfrm>
            <a:off x="686834" y="1153572"/>
            <a:ext cx="3200400" cy="4461163"/>
          </a:xfrm>
        </p:spPr>
        <p:txBody>
          <a:bodyPr>
            <a:normAutofit/>
          </a:bodyPr>
          <a:lstStyle/>
          <a:p>
            <a:r>
              <a:rPr lang="tr-TR" i="1">
                <a:solidFill>
                  <a:srgbClr val="FFFFFF"/>
                </a:solidFill>
              </a:rPr>
              <a:t>İkinci basamak tedavi hizmetleri</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1903C4D-025E-C7CE-86DD-C31DCF29D722}"/>
              </a:ext>
            </a:extLst>
          </p:cNvPr>
          <p:cNvSpPr>
            <a:spLocks noGrp="1"/>
          </p:cNvSpPr>
          <p:nvPr>
            <p:ph idx="1"/>
          </p:nvPr>
        </p:nvSpPr>
        <p:spPr>
          <a:xfrm>
            <a:off x="4447308" y="591344"/>
            <a:ext cx="6906491" cy="5585619"/>
          </a:xfrm>
        </p:spPr>
        <p:txBody>
          <a:bodyPr anchor="ctr">
            <a:normAutofit/>
          </a:bodyPr>
          <a:lstStyle/>
          <a:p>
            <a:endParaRPr lang="tr-TR" sz="2200"/>
          </a:p>
          <a:p>
            <a:pPr marL="0" indent="0">
              <a:buNone/>
            </a:pPr>
            <a:r>
              <a:rPr lang="tr-TR" sz="2200"/>
              <a:t>Hastaların yataklı sağlık kurumlarına yatırılarak tedavileridir.</a:t>
            </a:r>
          </a:p>
          <a:p>
            <a:pPr marL="0" indent="0">
              <a:buNone/>
            </a:pPr>
            <a:endParaRPr lang="tr-TR" sz="2200"/>
          </a:p>
          <a:p>
            <a:pPr marL="0" indent="0">
              <a:buNone/>
            </a:pPr>
            <a:r>
              <a:rPr lang="tr-TR" sz="2200"/>
              <a:t>Temel amacı tedavi hizmeti sunmaktır.</a:t>
            </a:r>
          </a:p>
          <a:p>
            <a:pPr marL="0" indent="0">
              <a:buNone/>
            </a:pPr>
            <a:endParaRPr lang="tr-TR" sz="2200"/>
          </a:p>
          <a:p>
            <a:pPr marL="0" indent="0">
              <a:buNone/>
            </a:pPr>
            <a:r>
              <a:rPr lang="tr-TR" sz="2200"/>
              <a:t>Birinci basamakta tedavisi yapılamayan hastaların tedavisi hedeflenir.</a:t>
            </a:r>
          </a:p>
          <a:p>
            <a:pPr marL="0" indent="0">
              <a:buNone/>
            </a:pPr>
            <a:endParaRPr lang="tr-TR" sz="2200"/>
          </a:p>
          <a:p>
            <a:pPr marL="0" indent="0">
              <a:buNone/>
            </a:pPr>
            <a:r>
              <a:rPr lang="tr-TR" sz="2200"/>
              <a:t>Hastaların yatırılarak teşhis ve tedavi hizmetlerinin verildiği genel hastanelerdir. Bunlar, 50–100 yataklı ve 3–4 uzman hekimin çalıştığı hastaneler olabileceği gibi tam teşekküllü hastaneler de olabilir.</a:t>
            </a:r>
          </a:p>
          <a:p>
            <a:endParaRPr lang="tr-TR" sz="2200"/>
          </a:p>
        </p:txBody>
      </p:sp>
    </p:spTree>
    <p:extLst>
      <p:ext uri="{BB962C8B-B14F-4D97-AF65-F5344CB8AC3E}">
        <p14:creationId xmlns:p14="http://schemas.microsoft.com/office/powerpoint/2010/main" val="83726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434C3E9-2B49-57E6-F93F-87EDE5D529FD}"/>
              </a:ext>
            </a:extLst>
          </p:cNvPr>
          <p:cNvSpPr>
            <a:spLocks noGrp="1"/>
          </p:cNvSpPr>
          <p:nvPr>
            <p:ph type="title"/>
          </p:nvPr>
        </p:nvSpPr>
        <p:spPr>
          <a:xfrm>
            <a:off x="686834" y="1153572"/>
            <a:ext cx="3200400" cy="4461163"/>
          </a:xfrm>
        </p:spPr>
        <p:txBody>
          <a:bodyPr>
            <a:normAutofit/>
          </a:bodyPr>
          <a:lstStyle/>
          <a:p>
            <a:r>
              <a:rPr lang="tr-TR" i="1">
                <a:solidFill>
                  <a:srgbClr val="FFFFFF"/>
                </a:solidFill>
              </a:rPr>
              <a:t>Üçüncü basamak tedavi hizmetleri</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37F179F-7A79-56CF-C431-1DA7DFAD6850}"/>
              </a:ext>
            </a:extLst>
          </p:cNvPr>
          <p:cNvSpPr>
            <a:spLocks noGrp="1"/>
          </p:cNvSpPr>
          <p:nvPr>
            <p:ph idx="1"/>
          </p:nvPr>
        </p:nvSpPr>
        <p:spPr>
          <a:xfrm>
            <a:off x="4447308" y="591344"/>
            <a:ext cx="6906491" cy="5585619"/>
          </a:xfrm>
        </p:spPr>
        <p:txBody>
          <a:bodyPr anchor="ctr">
            <a:normAutofit/>
          </a:bodyPr>
          <a:lstStyle/>
          <a:p>
            <a:pPr marL="0" indent="0">
              <a:buNone/>
            </a:pPr>
            <a:r>
              <a:rPr lang="tr-TR" sz="2400"/>
              <a:t>Tedavi amacı ön plandadır. </a:t>
            </a:r>
          </a:p>
          <a:p>
            <a:pPr marL="0" indent="0">
              <a:buNone/>
            </a:pPr>
            <a:endParaRPr lang="tr-TR" sz="2400"/>
          </a:p>
          <a:p>
            <a:pPr marL="0" indent="0">
              <a:buNone/>
            </a:pPr>
            <a:r>
              <a:rPr lang="tr-TR" sz="2400"/>
              <a:t>Birinci ve ikinci basamakta tedavi edilemeyen, yoğun bilgi ve teknolojik olanaklar gerektiren, karmaşık, ağır vakalara yönelik hizmetler sunulur.</a:t>
            </a:r>
          </a:p>
          <a:p>
            <a:pPr marL="0" indent="0">
              <a:buNone/>
            </a:pPr>
            <a:endParaRPr lang="tr-TR" sz="2400"/>
          </a:p>
          <a:p>
            <a:pPr marL="0" indent="0">
              <a:buNone/>
            </a:pPr>
            <a:r>
              <a:rPr lang="tr-TR" sz="2400"/>
              <a:t>Özel bir yaş grubuna, cinsiyete ya da belli bir hastalığı olan kişilere, o konuda en geniş imkanlara sahip yataklı tedavi kurumlarında verilen hizmettir.</a:t>
            </a:r>
          </a:p>
          <a:p>
            <a:pPr marL="0" indent="0">
              <a:buNone/>
            </a:pPr>
            <a:endParaRPr lang="tr-TR" sz="2400"/>
          </a:p>
          <a:p>
            <a:pPr marL="0" indent="0">
              <a:buNone/>
            </a:pPr>
            <a:r>
              <a:rPr lang="tr-TR" sz="2400"/>
              <a:t>Özel dal hastaneleridir. Kanser hastaneleri, sanatoryumlar, ruh sağlığı hastaneleri ve üniversite hastaneleri gibi.</a:t>
            </a:r>
          </a:p>
        </p:txBody>
      </p:sp>
    </p:spTree>
    <p:extLst>
      <p:ext uri="{BB962C8B-B14F-4D97-AF65-F5344CB8AC3E}">
        <p14:creationId xmlns:p14="http://schemas.microsoft.com/office/powerpoint/2010/main" val="106658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23BA51-0158-B7A5-5C03-591FF5838BC3}"/>
              </a:ext>
            </a:extLst>
          </p:cNvPr>
          <p:cNvSpPr>
            <a:spLocks noGrp="1"/>
          </p:cNvSpPr>
          <p:nvPr>
            <p:ph type="title"/>
          </p:nvPr>
        </p:nvSpPr>
        <p:spPr>
          <a:xfrm>
            <a:off x="6513788" y="365125"/>
            <a:ext cx="4840010" cy="1807305"/>
          </a:xfrm>
        </p:spPr>
        <p:txBody>
          <a:bodyPr>
            <a:normAutofit/>
          </a:bodyPr>
          <a:lstStyle/>
          <a:p>
            <a:r>
              <a:rPr lang="tr-TR" dirty="0"/>
              <a:t>Rehabilitasyon Hizmetleri</a:t>
            </a:r>
          </a:p>
        </p:txBody>
      </p:sp>
      <p:pic>
        <p:nvPicPr>
          <p:cNvPr id="5" name="Picture 4" descr="Birbirlerinin ellerini tutan iki kişi">
            <a:extLst>
              <a:ext uri="{FF2B5EF4-FFF2-40B4-BE49-F238E27FC236}">
                <a16:creationId xmlns:a16="http://schemas.microsoft.com/office/drawing/2014/main" id="{24AFE4E3-4DC7-8C78-EF36-CDB9CBD0BC59}"/>
              </a:ext>
            </a:extLst>
          </p:cNvPr>
          <p:cNvPicPr>
            <a:picLocks noChangeAspect="1"/>
          </p:cNvPicPr>
          <p:nvPr/>
        </p:nvPicPr>
        <p:blipFill>
          <a:blip r:embed="rId2"/>
          <a:srcRect l="17179" r="23286"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6CC7031A-917B-14DB-D10B-D80B71A73BFF}"/>
              </a:ext>
            </a:extLst>
          </p:cNvPr>
          <p:cNvSpPr>
            <a:spLocks noGrp="1"/>
          </p:cNvSpPr>
          <p:nvPr>
            <p:ph idx="1"/>
          </p:nvPr>
        </p:nvSpPr>
        <p:spPr>
          <a:xfrm>
            <a:off x="6513788" y="2333297"/>
            <a:ext cx="4840010" cy="3843666"/>
          </a:xfrm>
        </p:spPr>
        <p:txBody>
          <a:bodyPr>
            <a:normAutofit/>
          </a:bodyPr>
          <a:lstStyle/>
          <a:p>
            <a:pPr marL="0" indent="0">
              <a:buNone/>
            </a:pPr>
            <a:r>
              <a:rPr lang="tr-TR" sz="1700"/>
              <a:t>Hastalık ve kaza sonucunda kişilerin kaybettikleri bedensel ve zihinsel becerilerinin tekrar kazandırılmasına yönelik hizmetlerdir.</a:t>
            </a:r>
          </a:p>
          <a:p>
            <a:r>
              <a:rPr lang="tr-TR" sz="1700" b="1" i="1"/>
              <a:t>Tıbbi rehabilitasyon: </a:t>
            </a:r>
            <a:r>
              <a:rPr lang="tr-TR" sz="1700"/>
              <a:t>Bedensel kalıcı bozukluk ve sakatlıkların düzeltilmesi, yaşam kalitesinin artırılması amacıyla verilen hizmetlerdir.</a:t>
            </a:r>
          </a:p>
          <a:p>
            <a:r>
              <a:rPr lang="tr-TR" sz="1700" b="1" i="1"/>
              <a:t>Sosyal rehabilitasyon: </a:t>
            </a:r>
            <a:r>
              <a:rPr lang="tr-TR" sz="1700"/>
              <a:t>Sakat veya özürlü olan kişilerin günlük hayata aktif olarak katılması, başkalarına bağımlı olmadan yaşayabilmesi amacıyla yapılan, işe uyum sağlama, yeni iş bulma ya da öğretme türünden çalışmaları kapsar.</a:t>
            </a:r>
          </a:p>
          <a:p>
            <a:endParaRPr lang="tr-TR" sz="1700"/>
          </a:p>
        </p:txBody>
      </p:sp>
    </p:spTree>
    <p:extLst>
      <p:ext uri="{BB962C8B-B14F-4D97-AF65-F5344CB8AC3E}">
        <p14:creationId xmlns:p14="http://schemas.microsoft.com/office/powerpoint/2010/main" val="85211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E66143E-5660-5777-C2D5-ED1EEE55779C}"/>
              </a:ext>
            </a:extLst>
          </p:cNvPr>
          <p:cNvSpPr>
            <a:spLocks noGrp="1"/>
          </p:cNvSpPr>
          <p:nvPr>
            <p:ph type="title"/>
          </p:nvPr>
        </p:nvSpPr>
        <p:spPr>
          <a:xfrm>
            <a:off x="838200" y="459863"/>
            <a:ext cx="10515600" cy="1004594"/>
          </a:xfrm>
        </p:spPr>
        <p:txBody>
          <a:bodyPr>
            <a:normAutofit/>
          </a:bodyPr>
          <a:lstStyle/>
          <a:p>
            <a:pPr algn="ctr"/>
            <a:r>
              <a:rPr lang="tr-TR" i="1">
                <a:solidFill>
                  <a:srgbClr val="FFFFFF"/>
                </a:solidFill>
              </a:rPr>
              <a:t>Sağlığın Geliştirilmesi</a:t>
            </a:r>
            <a:endParaRPr lang="tr-TR">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E03466B2-EAC6-2F98-3EE1-7E3C8AEF5C70}"/>
              </a:ext>
            </a:extLst>
          </p:cNvPr>
          <p:cNvGraphicFramePr>
            <a:graphicFrameLocks noGrp="1"/>
          </p:cNvGraphicFramePr>
          <p:nvPr>
            <p:ph idx="1"/>
            <p:extLst>
              <p:ext uri="{D42A27DB-BD31-4B8C-83A1-F6EECF244321}">
                <p14:modId xmlns:p14="http://schemas.microsoft.com/office/powerpoint/2010/main" val="313413371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5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E0B650C-B3E8-BCB5-700B-CB262237E24E}"/>
              </a:ext>
            </a:extLst>
          </p:cNvPr>
          <p:cNvPicPr>
            <a:picLocks noGrp="1" noChangeAspect="1"/>
          </p:cNvPicPr>
          <p:nvPr>
            <p:ph idx="1"/>
          </p:nvPr>
        </p:nvPicPr>
        <p:blipFill>
          <a:blip r:embed="rId2"/>
          <a:stretch>
            <a:fillRect/>
          </a:stretch>
        </p:blipFill>
        <p:spPr>
          <a:xfrm>
            <a:off x="1892968" y="0"/>
            <a:ext cx="7507705" cy="6791356"/>
          </a:xfrm>
          <a:prstGeom prst="rect">
            <a:avLst/>
          </a:prstGeom>
        </p:spPr>
      </p:pic>
    </p:spTree>
    <p:extLst>
      <p:ext uri="{BB962C8B-B14F-4D97-AF65-F5344CB8AC3E}">
        <p14:creationId xmlns:p14="http://schemas.microsoft.com/office/powerpoint/2010/main" val="69548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1D6613C-93F8-DF42-0C0B-D6B121D92CA6}"/>
              </a:ext>
            </a:extLst>
          </p:cNvPr>
          <p:cNvSpPr>
            <a:spLocks noGrp="1"/>
          </p:cNvSpPr>
          <p:nvPr>
            <p:ph type="title"/>
          </p:nvPr>
        </p:nvSpPr>
        <p:spPr>
          <a:xfrm>
            <a:off x="6513788" y="365125"/>
            <a:ext cx="4840010" cy="1807305"/>
          </a:xfrm>
        </p:spPr>
        <p:txBody>
          <a:bodyPr>
            <a:normAutofit/>
          </a:bodyPr>
          <a:lstStyle/>
          <a:p>
            <a:r>
              <a:rPr lang="tr-TR" dirty="0"/>
              <a:t>Sağlık Kurumları</a:t>
            </a:r>
          </a:p>
        </p:txBody>
      </p:sp>
      <p:pic>
        <p:nvPicPr>
          <p:cNvPr id="5" name="Picture 4" descr="Koyu tahta 'da acil durum tıbbi setin üst görünümü">
            <a:extLst>
              <a:ext uri="{FF2B5EF4-FFF2-40B4-BE49-F238E27FC236}">
                <a16:creationId xmlns:a16="http://schemas.microsoft.com/office/drawing/2014/main" id="{8DF2CF1D-6171-378A-B69C-4888658247CC}"/>
              </a:ext>
            </a:extLst>
          </p:cNvPr>
          <p:cNvPicPr>
            <a:picLocks noChangeAspect="1"/>
          </p:cNvPicPr>
          <p:nvPr/>
        </p:nvPicPr>
        <p:blipFill>
          <a:blip r:embed="rId2"/>
          <a:srcRect l="40463" r="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CF434A50-2080-811E-EC11-3FB44F809D2B}"/>
              </a:ext>
            </a:extLst>
          </p:cNvPr>
          <p:cNvSpPr>
            <a:spLocks noGrp="1"/>
          </p:cNvSpPr>
          <p:nvPr>
            <p:ph idx="1"/>
          </p:nvPr>
        </p:nvSpPr>
        <p:spPr>
          <a:xfrm>
            <a:off x="6513788" y="2333297"/>
            <a:ext cx="4840010" cy="3843666"/>
          </a:xfrm>
        </p:spPr>
        <p:txBody>
          <a:bodyPr>
            <a:normAutofit/>
          </a:bodyPr>
          <a:lstStyle/>
          <a:p>
            <a:pPr marL="0" indent="0">
              <a:buNone/>
            </a:pPr>
            <a:r>
              <a:rPr lang="tr-TR" sz="2000"/>
              <a:t>Koruyucu Sağlık Hizmeti Veren Kurumlar </a:t>
            </a:r>
          </a:p>
          <a:p>
            <a:endParaRPr lang="tr-TR" sz="2000"/>
          </a:p>
          <a:p>
            <a:r>
              <a:rPr lang="tr-TR" sz="2000"/>
              <a:t>İşyeri Hekimlikleri </a:t>
            </a:r>
          </a:p>
          <a:p>
            <a:endParaRPr lang="tr-TR" sz="2000"/>
          </a:p>
          <a:p>
            <a:r>
              <a:rPr lang="tr-TR" sz="2000"/>
              <a:t>Toplum Sağlığı Merkezleri</a:t>
            </a:r>
          </a:p>
        </p:txBody>
      </p:sp>
    </p:spTree>
    <p:extLst>
      <p:ext uri="{BB962C8B-B14F-4D97-AF65-F5344CB8AC3E}">
        <p14:creationId xmlns:p14="http://schemas.microsoft.com/office/powerpoint/2010/main" val="273218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Üzerinde doktorların kullandığı gereçler bulunan pembe bir masa">
            <a:extLst>
              <a:ext uri="{FF2B5EF4-FFF2-40B4-BE49-F238E27FC236}">
                <a16:creationId xmlns:a16="http://schemas.microsoft.com/office/drawing/2014/main" id="{8E44FEDC-F2A6-8CD6-7D03-23BBCB547FE7}"/>
              </a:ext>
            </a:extLst>
          </p:cNvPr>
          <p:cNvPicPr>
            <a:picLocks noChangeAspect="1"/>
          </p:cNvPicPr>
          <p:nvPr/>
        </p:nvPicPr>
        <p:blipFill>
          <a:blip r:embed="rId2"/>
          <a:srcRect l="40467" r="-1"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D3FF8037-2927-D384-B195-7853051EB020}"/>
              </a:ext>
            </a:extLst>
          </p:cNvPr>
          <p:cNvSpPr>
            <a:spLocks noGrp="1"/>
          </p:cNvSpPr>
          <p:nvPr>
            <p:ph idx="1"/>
          </p:nvPr>
        </p:nvSpPr>
        <p:spPr>
          <a:xfrm>
            <a:off x="6513788" y="396240"/>
            <a:ext cx="4840010" cy="5780723"/>
          </a:xfrm>
        </p:spPr>
        <p:txBody>
          <a:bodyPr>
            <a:normAutofit/>
          </a:bodyPr>
          <a:lstStyle/>
          <a:p>
            <a:pPr marL="0" indent="0">
              <a:buNone/>
            </a:pPr>
            <a:r>
              <a:rPr lang="tr-TR" sz="1400" dirty="0"/>
              <a:t>Bu ders kapsamında, </a:t>
            </a:r>
          </a:p>
          <a:p>
            <a:pPr marL="0" indent="0">
              <a:buNone/>
            </a:pPr>
            <a:endParaRPr lang="tr-TR" sz="1400" dirty="0"/>
          </a:p>
          <a:p>
            <a:r>
              <a:rPr lang="tr-TR" sz="1800" dirty="0"/>
              <a:t>Tıbbi terminolojiyi bilişsel düzeyde kavrayarak sağlık alanında doğru ve etkin şekilde kullanmanız  hedeflenmektedir. </a:t>
            </a:r>
          </a:p>
          <a:p>
            <a:r>
              <a:rPr lang="tr-TR" sz="1800" dirty="0"/>
              <a:t>Derste; tıbbi terminolojinin tanımı, tarihçesi, yazım ve okunuş kuralları, terimleri oluşturan yapı taşları (kökler, önekler, sonekler, birleştirme formları) ile birlikte vücut sistemlerine özgü tıbbi terimler ele alınacaktır.</a:t>
            </a:r>
          </a:p>
          <a:p>
            <a:r>
              <a:rPr lang="tr-TR" sz="1800" dirty="0"/>
              <a:t> Öğrenciler, öğrendikleri tıbbi terimleri tanımlama, analiz etme, telaffuz etme ve ilgili klinik bağlamlarda uygulama becerisi kazanacaklardır. </a:t>
            </a:r>
          </a:p>
          <a:p>
            <a:r>
              <a:rPr lang="tr-TR" sz="1800" dirty="0"/>
              <a:t>Bu kapsamda; terim seslendirme çalışmaları, kelime kartları, video hazırlama, yer belirleme etkinlikleri ve boşluk doldurma teknikleri gibi uygulamalı grup çalışmaları ile öğrenmeleri desteklenecektir</a:t>
            </a:r>
          </a:p>
        </p:txBody>
      </p:sp>
    </p:spTree>
    <p:extLst>
      <p:ext uri="{BB962C8B-B14F-4D97-AF65-F5344CB8AC3E}">
        <p14:creationId xmlns:p14="http://schemas.microsoft.com/office/powerpoint/2010/main" val="661232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B5A0B6-0604-D6EF-5CBC-E767860EE959}"/>
              </a:ext>
            </a:extLst>
          </p:cNvPr>
          <p:cNvSpPr>
            <a:spLocks noGrp="1"/>
          </p:cNvSpPr>
          <p:nvPr>
            <p:ph type="title"/>
          </p:nvPr>
        </p:nvSpPr>
        <p:spPr>
          <a:xfrm>
            <a:off x="838201" y="365125"/>
            <a:ext cx="5251316" cy="1807305"/>
          </a:xfrm>
        </p:spPr>
        <p:txBody>
          <a:bodyPr>
            <a:normAutofit/>
          </a:bodyPr>
          <a:lstStyle/>
          <a:p>
            <a:r>
              <a:rPr lang="tr-TR" dirty="0"/>
              <a:t>Tedavi Hizmeti Veren Kurumlar</a:t>
            </a:r>
          </a:p>
        </p:txBody>
      </p:sp>
      <p:sp>
        <p:nvSpPr>
          <p:cNvPr id="3" name="İçerik Yer Tutucusu 2">
            <a:extLst>
              <a:ext uri="{FF2B5EF4-FFF2-40B4-BE49-F238E27FC236}">
                <a16:creationId xmlns:a16="http://schemas.microsoft.com/office/drawing/2014/main" id="{918DBFBD-3FC5-FA18-9925-E6919C7F1705}"/>
              </a:ext>
            </a:extLst>
          </p:cNvPr>
          <p:cNvSpPr>
            <a:spLocks noGrp="1"/>
          </p:cNvSpPr>
          <p:nvPr>
            <p:ph idx="1"/>
          </p:nvPr>
        </p:nvSpPr>
        <p:spPr>
          <a:xfrm>
            <a:off x="838200" y="2333297"/>
            <a:ext cx="4619621" cy="3843666"/>
          </a:xfrm>
        </p:spPr>
        <p:txBody>
          <a:bodyPr>
            <a:normAutofit/>
          </a:bodyPr>
          <a:lstStyle/>
          <a:p>
            <a:r>
              <a:rPr lang="tr-TR" sz="1900"/>
              <a:t>Hastaneler, </a:t>
            </a:r>
          </a:p>
          <a:p>
            <a:r>
              <a:rPr lang="tr-TR" sz="1900"/>
              <a:t>Tıp merkezleri, </a:t>
            </a:r>
          </a:p>
          <a:p>
            <a:r>
              <a:rPr lang="tr-TR" sz="1900"/>
              <a:t>Teşhis merkezleri, </a:t>
            </a:r>
          </a:p>
          <a:p>
            <a:r>
              <a:rPr lang="tr-TR" sz="1900"/>
              <a:t>Özel dal merkezleri, </a:t>
            </a:r>
          </a:p>
          <a:p>
            <a:r>
              <a:rPr lang="tr-TR" sz="1900"/>
              <a:t>Poliklinikler,</a:t>
            </a:r>
          </a:p>
          <a:p>
            <a:r>
              <a:rPr lang="tr-TR" sz="1900"/>
              <a:t>Muayenehaneler, </a:t>
            </a:r>
          </a:p>
          <a:p>
            <a:r>
              <a:rPr lang="tr-TR" sz="1900"/>
              <a:t>Evde Bakım Merkezleri, </a:t>
            </a:r>
          </a:p>
          <a:p>
            <a:r>
              <a:rPr lang="tr-TR" sz="1900"/>
              <a:t>Terminal Dönem Bakım Merkezleri, </a:t>
            </a:r>
          </a:p>
          <a:p>
            <a:r>
              <a:rPr lang="tr-TR" sz="1900"/>
              <a:t>Diyaliz Merkezleri.</a:t>
            </a:r>
          </a:p>
          <a:p>
            <a:r>
              <a:rPr lang="tr-TR" sz="1900"/>
              <a:t>Aile Sağlığı Merkezleri</a:t>
            </a:r>
          </a:p>
        </p:txBody>
      </p:sp>
      <p:pic>
        <p:nvPicPr>
          <p:cNvPr id="5" name="Picture 4" descr="Açık kapılar">
            <a:extLst>
              <a:ext uri="{FF2B5EF4-FFF2-40B4-BE49-F238E27FC236}">
                <a16:creationId xmlns:a16="http://schemas.microsoft.com/office/drawing/2014/main" id="{C6EF4F4B-8F9C-8FA3-4B6F-26C0FBBC2B85}"/>
              </a:ext>
            </a:extLst>
          </p:cNvPr>
          <p:cNvPicPr>
            <a:picLocks noChangeAspect="1"/>
          </p:cNvPicPr>
          <p:nvPr/>
        </p:nvPicPr>
        <p:blipFill>
          <a:blip r:embed="rId2"/>
          <a:srcRect l="34680" r="7283"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7644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EDA8AFF-4397-80C5-F623-65B5AAE49AFC}"/>
              </a:ext>
            </a:extLst>
          </p:cNvPr>
          <p:cNvSpPr>
            <a:spLocks noGrp="1"/>
          </p:cNvSpPr>
          <p:nvPr>
            <p:ph type="title"/>
          </p:nvPr>
        </p:nvSpPr>
        <p:spPr>
          <a:xfrm>
            <a:off x="836679" y="723898"/>
            <a:ext cx="6002110" cy="1495425"/>
          </a:xfrm>
        </p:spPr>
        <p:txBody>
          <a:bodyPr>
            <a:normAutofit/>
          </a:bodyPr>
          <a:lstStyle/>
          <a:p>
            <a:r>
              <a:rPr lang="tr-TR" sz="4000"/>
              <a:t>Ayakta Teşhis ve Tedavi Yapılan Özel Sağlık Kurumlar</a:t>
            </a:r>
          </a:p>
        </p:txBody>
      </p:sp>
      <p:pic>
        <p:nvPicPr>
          <p:cNvPr id="6" name="Picture 5">
            <a:extLst>
              <a:ext uri="{FF2B5EF4-FFF2-40B4-BE49-F238E27FC236}">
                <a16:creationId xmlns:a16="http://schemas.microsoft.com/office/drawing/2014/main" id="{13FA4524-8C1C-50CA-B4C1-520C65307F05}"/>
              </a:ext>
            </a:extLst>
          </p:cNvPr>
          <p:cNvPicPr>
            <a:picLocks noChangeAspect="1"/>
          </p:cNvPicPr>
          <p:nvPr/>
        </p:nvPicPr>
        <p:blipFill>
          <a:blip r:embed="rId2"/>
          <a:srcRect l="26619" r="24970"/>
          <a:stretch>
            <a:fillRect/>
          </a:stretch>
        </p:blipFill>
        <p:spPr>
          <a:xfrm>
            <a:off x="7199440" y="10"/>
            <a:ext cx="4992560" cy="6857990"/>
          </a:xfrm>
          <a:prstGeom prst="rect">
            <a:avLst/>
          </a:prstGeom>
          <a:effectLst/>
        </p:spPr>
      </p:pic>
      <p:graphicFrame>
        <p:nvGraphicFramePr>
          <p:cNvPr id="5" name="İçerik Yer Tutucusu 2">
            <a:extLst>
              <a:ext uri="{FF2B5EF4-FFF2-40B4-BE49-F238E27FC236}">
                <a16:creationId xmlns:a16="http://schemas.microsoft.com/office/drawing/2014/main" id="{D4393403-899A-A466-878C-85EEED77285C}"/>
              </a:ext>
            </a:extLst>
          </p:cNvPr>
          <p:cNvGraphicFramePr>
            <a:graphicFrameLocks noGrp="1"/>
          </p:cNvGraphicFramePr>
          <p:nvPr>
            <p:ph idx="1"/>
            <p:extLst>
              <p:ext uri="{D42A27DB-BD31-4B8C-83A1-F6EECF244321}">
                <p14:modId xmlns:p14="http://schemas.microsoft.com/office/powerpoint/2010/main" val="2315470833"/>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809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8F31EA-5A84-6ECB-31AE-32BC18AE0E12}"/>
              </a:ext>
            </a:extLst>
          </p:cNvPr>
          <p:cNvSpPr>
            <a:spLocks noGrp="1"/>
          </p:cNvSpPr>
          <p:nvPr>
            <p:ph type="title"/>
          </p:nvPr>
        </p:nvSpPr>
        <p:spPr>
          <a:xfrm>
            <a:off x="686834" y="1153572"/>
            <a:ext cx="3200400" cy="4461163"/>
          </a:xfrm>
        </p:spPr>
        <p:txBody>
          <a:bodyPr>
            <a:normAutofit/>
          </a:bodyPr>
          <a:lstStyle/>
          <a:p>
            <a:r>
              <a:rPr lang="tr-TR">
                <a:solidFill>
                  <a:srgbClr val="FFFFFF"/>
                </a:solidFill>
              </a:rPr>
              <a:t>Tıp Merkezleri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480298F0-C568-DF03-C726-BA5C5111D27A}"/>
              </a:ext>
            </a:extLst>
          </p:cNvPr>
          <p:cNvSpPr>
            <a:spLocks noGrp="1"/>
          </p:cNvSpPr>
          <p:nvPr>
            <p:ph idx="1"/>
          </p:nvPr>
        </p:nvSpPr>
        <p:spPr>
          <a:xfrm>
            <a:off x="4447308" y="591344"/>
            <a:ext cx="6906491" cy="5585619"/>
          </a:xfrm>
        </p:spPr>
        <p:txBody>
          <a:bodyPr anchor="ctr">
            <a:normAutofit/>
          </a:bodyPr>
          <a:lstStyle/>
          <a:p>
            <a:r>
              <a:rPr lang="tr-TR" dirty="0"/>
              <a:t>Klinik uzmanlık dallarında en az iki tam ve iki kısmî zamanlı uzman hekim çalışması gereken, </a:t>
            </a:r>
          </a:p>
          <a:p>
            <a:pPr marL="0" indent="0">
              <a:buNone/>
            </a:pPr>
            <a:endParaRPr lang="tr-TR" dirty="0"/>
          </a:p>
          <a:p>
            <a:r>
              <a:rPr lang="tr-TR" dirty="0"/>
              <a:t>Faaliyeti dallarının gerekli şartlara sahip</a:t>
            </a:r>
          </a:p>
          <a:p>
            <a:pPr marL="0" indent="0">
              <a:buNone/>
            </a:pPr>
            <a:r>
              <a:rPr lang="tr-TR" dirty="0"/>
              <a:t> </a:t>
            </a:r>
          </a:p>
          <a:p>
            <a:r>
              <a:rPr lang="tr-TR" dirty="0"/>
              <a:t>Ağız ve diş sağlığı hizmeti var ise her diş hekimine bir diş ünitesi olması gereken sağlık kurumudur.</a:t>
            </a:r>
          </a:p>
        </p:txBody>
      </p:sp>
    </p:spTree>
    <p:extLst>
      <p:ext uri="{BB962C8B-B14F-4D97-AF65-F5344CB8AC3E}">
        <p14:creationId xmlns:p14="http://schemas.microsoft.com/office/powerpoint/2010/main" val="7793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4A7B0F8-E9C7-D080-28E6-2CDDC34EFFA5}"/>
              </a:ext>
            </a:extLst>
          </p:cNvPr>
          <p:cNvSpPr>
            <a:spLocks noGrp="1"/>
          </p:cNvSpPr>
          <p:nvPr>
            <p:ph type="title"/>
          </p:nvPr>
        </p:nvSpPr>
        <p:spPr>
          <a:xfrm>
            <a:off x="838200" y="365125"/>
            <a:ext cx="5558489" cy="1325563"/>
          </a:xfrm>
        </p:spPr>
        <p:txBody>
          <a:bodyPr>
            <a:normAutofit/>
          </a:bodyPr>
          <a:lstStyle/>
          <a:p>
            <a:r>
              <a:rPr lang="tr-TR" dirty="0"/>
              <a:t>Poliklinikler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BE7F04F0-D1AB-515F-B0BB-6FFCEF649AF2}"/>
              </a:ext>
            </a:extLst>
          </p:cNvPr>
          <p:cNvSpPr>
            <a:spLocks noGrp="1"/>
          </p:cNvSpPr>
          <p:nvPr>
            <p:ph idx="1"/>
          </p:nvPr>
        </p:nvSpPr>
        <p:spPr>
          <a:xfrm>
            <a:off x="838200" y="1825625"/>
            <a:ext cx="5558489" cy="4351338"/>
          </a:xfrm>
        </p:spPr>
        <p:txBody>
          <a:bodyPr>
            <a:normAutofit/>
          </a:bodyPr>
          <a:lstStyle/>
          <a:p>
            <a:r>
              <a:rPr lang="tr-TR" dirty="0"/>
              <a:t>En az iki hekim tarafından müşterek açılabilen, faaliyet alanı ile ilgili asgari şartları taşıyan sağlık kurumudur.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6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DEE25E0-6CBF-A96A-A9DE-B7A568553718}"/>
              </a:ext>
            </a:extLst>
          </p:cNvPr>
          <p:cNvSpPr>
            <a:spLocks noGrp="1"/>
          </p:cNvSpPr>
          <p:nvPr>
            <p:ph type="title"/>
          </p:nvPr>
        </p:nvSpPr>
        <p:spPr>
          <a:xfrm>
            <a:off x="838200" y="365125"/>
            <a:ext cx="5558489" cy="1325563"/>
          </a:xfrm>
        </p:spPr>
        <p:txBody>
          <a:bodyPr>
            <a:normAutofit/>
          </a:bodyPr>
          <a:lstStyle/>
          <a:p>
            <a:r>
              <a:rPr lang="tr-TR" dirty="0"/>
              <a:t>Muayenehane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52E3F461-6203-505D-8E3F-584283B831C2}"/>
              </a:ext>
            </a:extLst>
          </p:cNvPr>
          <p:cNvSpPr>
            <a:spLocks noGrp="1"/>
          </p:cNvSpPr>
          <p:nvPr>
            <p:ph idx="1"/>
          </p:nvPr>
        </p:nvSpPr>
        <p:spPr>
          <a:xfrm>
            <a:off x="838200" y="1825625"/>
            <a:ext cx="5558489" cy="4351338"/>
          </a:xfrm>
        </p:spPr>
        <p:txBody>
          <a:bodyPr>
            <a:normAutofit/>
          </a:bodyPr>
          <a:lstStyle/>
          <a:p>
            <a:pPr marL="0" indent="0">
              <a:buNone/>
            </a:pPr>
            <a:r>
              <a:rPr lang="tr-TR" dirty="0"/>
              <a:t> Bir hekim tarafından mesleğini serbest olarak icra etmek üzere açılan, cerrahi ve girişimsel tıbbi işlemlerin yapılmadığı sağlık kurumudur.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7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F3EA20-4EE6-28CD-B460-D4723EF92F56}"/>
              </a:ext>
            </a:extLst>
          </p:cNvPr>
          <p:cNvSpPr>
            <a:spLocks noGrp="1"/>
          </p:cNvSpPr>
          <p:nvPr>
            <p:ph type="title"/>
          </p:nvPr>
        </p:nvSpPr>
        <p:spPr>
          <a:xfrm>
            <a:off x="838200" y="365125"/>
            <a:ext cx="5558489" cy="1325563"/>
          </a:xfrm>
        </p:spPr>
        <p:txBody>
          <a:bodyPr>
            <a:normAutofit/>
          </a:bodyPr>
          <a:lstStyle/>
          <a:p>
            <a:r>
              <a:rPr lang="tr-TR" dirty="0"/>
              <a:t>Hastane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6C838693-B2B6-F6B7-9A65-FD1E35D68344}"/>
              </a:ext>
            </a:extLst>
          </p:cNvPr>
          <p:cNvSpPr>
            <a:spLocks noGrp="1"/>
          </p:cNvSpPr>
          <p:nvPr>
            <p:ph idx="1"/>
          </p:nvPr>
        </p:nvSpPr>
        <p:spPr>
          <a:xfrm>
            <a:off x="838200" y="1825625"/>
            <a:ext cx="5558489" cy="4351338"/>
          </a:xfrm>
        </p:spPr>
        <p:txBody>
          <a:bodyPr>
            <a:normAutofit/>
          </a:bodyPr>
          <a:lstStyle/>
          <a:p>
            <a:r>
              <a:rPr lang="tr-TR" dirty="0"/>
              <a:t>Hasta ve yaralıların, hastalıktan şüphe edenlerin ve sağlık durumlarını kontrol ettirmek isteyenlerin ayaktan veya yatarak muayene, </a:t>
            </a:r>
            <a:r>
              <a:rPr lang="tr-TR" dirty="0" err="1"/>
              <a:t>müşahade</a:t>
            </a:r>
            <a:r>
              <a:rPr lang="tr-TR" dirty="0"/>
              <a:t>, teşhis, tedavi ve rehabilite </a:t>
            </a:r>
            <a:r>
              <a:rPr lang="tr-TR" dirty="0" err="1"/>
              <a:t>edildikleri,aynı</a:t>
            </a:r>
            <a:r>
              <a:rPr lang="tr-TR" dirty="0"/>
              <a:t> zamanda doğum yapılan kurumlardır.</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33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4B7968-BFF4-3BCA-16B1-8B8B5DA786C3}"/>
              </a:ext>
            </a:extLst>
          </p:cNvPr>
          <p:cNvPicPr>
            <a:picLocks noChangeAspect="1"/>
          </p:cNvPicPr>
          <p:nvPr/>
        </p:nvPicPr>
        <p:blipFill>
          <a:blip r:embed="rId2">
            <a:duotone>
              <a:schemeClr val="bg2">
                <a:shade val="45000"/>
                <a:satMod val="135000"/>
              </a:schemeClr>
              <a:prstClr val="white"/>
            </a:duotone>
          </a:blip>
          <a:srcRect t="7930" b="15278"/>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8378C6C-DD27-8DC0-D991-56FD62F3D77F}"/>
              </a:ext>
            </a:extLst>
          </p:cNvPr>
          <p:cNvSpPr>
            <a:spLocks noGrp="1"/>
          </p:cNvSpPr>
          <p:nvPr>
            <p:ph type="title"/>
          </p:nvPr>
        </p:nvSpPr>
        <p:spPr>
          <a:xfrm>
            <a:off x="838200" y="365125"/>
            <a:ext cx="10515600" cy="1325563"/>
          </a:xfrm>
        </p:spPr>
        <p:txBody>
          <a:bodyPr>
            <a:normAutofit/>
          </a:bodyPr>
          <a:lstStyle/>
          <a:p>
            <a:r>
              <a:rPr lang="tr-TR" dirty="0"/>
              <a:t>Sağlık Kurumlarının Özellikleri</a:t>
            </a:r>
          </a:p>
        </p:txBody>
      </p:sp>
      <p:graphicFrame>
        <p:nvGraphicFramePr>
          <p:cNvPr id="5" name="İçerik Yer Tutucusu 2">
            <a:extLst>
              <a:ext uri="{FF2B5EF4-FFF2-40B4-BE49-F238E27FC236}">
                <a16:creationId xmlns:a16="http://schemas.microsoft.com/office/drawing/2014/main" id="{B3962E25-32D7-107B-A379-D56854B49D8D}"/>
              </a:ext>
            </a:extLst>
          </p:cNvPr>
          <p:cNvGraphicFramePr>
            <a:graphicFrameLocks noGrp="1"/>
          </p:cNvGraphicFramePr>
          <p:nvPr>
            <p:ph idx="1"/>
            <p:extLst>
              <p:ext uri="{D42A27DB-BD31-4B8C-83A1-F6EECF244321}">
                <p14:modId xmlns:p14="http://schemas.microsoft.com/office/powerpoint/2010/main" val="12887269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11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FF0EBB-0BCF-BBF3-3D1F-B6A6918E2BFB}"/>
              </a:ext>
            </a:extLst>
          </p:cNvPr>
          <p:cNvSpPr>
            <a:spLocks noGrp="1"/>
          </p:cNvSpPr>
          <p:nvPr>
            <p:ph type="title"/>
          </p:nvPr>
        </p:nvSpPr>
        <p:spPr>
          <a:xfrm>
            <a:off x="6513788" y="365125"/>
            <a:ext cx="4840010" cy="1807305"/>
          </a:xfrm>
        </p:spPr>
        <p:txBody>
          <a:bodyPr>
            <a:normAutofit/>
          </a:bodyPr>
          <a:lstStyle/>
          <a:p>
            <a:r>
              <a:rPr lang="tr-TR" dirty="0"/>
              <a:t>Sağlık Hizmetlerinin Kullanımı</a:t>
            </a:r>
          </a:p>
        </p:txBody>
      </p:sp>
      <p:pic>
        <p:nvPicPr>
          <p:cNvPr id="5" name="Picture 4" descr="Üzerinde doktorların kullandığı gereçler bulunan pembe bir masa">
            <a:extLst>
              <a:ext uri="{FF2B5EF4-FFF2-40B4-BE49-F238E27FC236}">
                <a16:creationId xmlns:a16="http://schemas.microsoft.com/office/drawing/2014/main" id="{FD7A322F-64C5-4B46-2952-A4D462DFA2AC}"/>
              </a:ext>
            </a:extLst>
          </p:cNvPr>
          <p:cNvPicPr>
            <a:picLocks noChangeAspect="1"/>
          </p:cNvPicPr>
          <p:nvPr/>
        </p:nvPicPr>
        <p:blipFill>
          <a:blip r:embed="rId2"/>
          <a:srcRect l="40467" r="-1"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B27BD481-0E45-CC84-9844-F4177FA86F6A}"/>
              </a:ext>
            </a:extLst>
          </p:cNvPr>
          <p:cNvSpPr>
            <a:spLocks noGrp="1"/>
          </p:cNvSpPr>
          <p:nvPr>
            <p:ph idx="1"/>
          </p:nvPr>
        </p:nvSpPr>
        <p:spPr>
          <a:xfrm>
            <a:off x="6513788" y="2333297"/>
            <a:ext cx="4840010" cy="3843666"/>
          </a:xfrm>
        </p:spPr>
        <p:txBody>
          <a:bodyPr>
            <a:normAutofit/>
          </a:bodyPr>
          <a:lstStyle/>
          <a:p>
            <a:r>
              <a:rPr lang="tr-TR" sz="2000"/>
              <a:t>Bireylerin sağlık hizmeti kullanımını etkileyen çeşitli faktörler vardır.</a:t>
            </a:r>
          </a:p>
          <a:p>
            <a:pPr marL="0" indent="0">
              <a:buNone/>
            </a:pPr>
            <a:endParaRPr lang="tr-TR" sz="2000"/>
          </a:p>
          <a:p>
            <a:pPr marL="0" indent="0">
              <a:buNone/>
            </a:pPr>
            <a:r>
              <a:rPr lang="tr-TR" sz="2000"/>
              <a:t>Hizmet kullanımını etkileyen ana faktörler: </a:t>
            </a:r>
          </a:p>
          <a:p>
            <a:r>
              <a:rPr lang="tr-TR" sz="2000"/>
              <a:t>Hazırlayıcı faktörler </a:t>
            </a:r>
          </a:p>
          <a:p>
            <a:r>
              <a:rPr lang="tr-TR" sz="2000"/>
              <a:t>Kolaylaştırıcı faktörler </a:t>
            </a:r>
          </a:p>
          <a:p>
            <a:r>
              <a:rPr lang="tr-TR" sz="2000"/>
              <a:t>Gereksinim faktörleri</a:t>
            </a:r>
          </a:p>
        </p:txBody>
      </p:sp>
    </p:spTree>
    <p:extLst>
      <p:ext uri="{BB962C8B-B14F-4D97-AF65-F5344CB8AC3E}">
        <p14:creationId xmlns:p14="http://schemas.microsoft.com/office/powerpoint/2010/main" val="59597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3D361759-BA3F-742E-0C24-0BFAF1C3867B}"/>
              </a:ext>
            </a:extLst>
          </p:cNvPr>
          <p:cNvSpPr>
            <a:spLocks noGrp="1"/>
          </p:cNvSpPr>
          <p:nvPr>
            <p:ph type="title"/>
          </p:nvPr>
        </p:nvSpPr>
        <p:spPr>
          <a:xfrm>
            <a:off x="838200" y="673770"/>
            <a:ext cx="3220329" cy="2027227"/>
          </a:xfrm>
        </p:spPr>
        <p:txBody>
          <a:bodyPr anchor="t">
            <a:normAutofit/>
          </a:bodyPr>
          <a:lstStyle/>
          <a:p>
            <a:r>
              <a:rPr lang="tr-TR" sz="5400">
                <a:solidFill>
                  <a:srgbClr val="FFFFFF"/>
                </a:solidFill>
              </a:rPr>
              <a:t>Hazırlayıcı Faktörler</a:t>
            </a:r>
          </a:p>
        </p:txBody>
      </p:sp>
      <p:graphicFrame>
        <p:nvGraphicFramePr>
          <p:cNvPr id="5" name="İçerik Yer Tutucusu 2">
            <a:extLst>
              <a:ext uri="{FF2B5EF4-FFF2-40B4-BE49-F238E27FC236}">
                <a16:creationId xmlns:a16="http://schemas.microsoft.com/office/drawing/2014/main" id="{ACC41639-2D21-E236-F846-85DFBDCE2E55}"/>
              </a:ext>
            </a:extLst>
          </p:cNvPr>
          <p:cNvGraphicFramePr>
            <a:graphicFrameLocks noGrp="1"/>
          </p:cNvGraphicFramePr>
          <p:nvPr>
            <p:ph idx="1"/>
            <p:extLst>
              <p:ext uri="{D42A27DB-BD31-4B8C-83A1-F6EECF244321}">
                <p14:modId xmlns:p14="http://schemas.microsoft.com/office/powerpoint/2010/main" val="2787213169"/>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249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EB8CBD2-2C07-D4EE-362D-DC2DC57F2039}"/>
              </a:ext>
            </a:extLst>
          </p:cNvPr>
          <p:cNvSpPr>
            <a:spLocks noGrp="1"/>
          </p:cNvSpPr>
          <p:nvPr>
            <p:ph type="title"/>
          </p:nvPr>
        </p:nvSpPr>
        <p:spPr>
          <a:xfrm>
            <a:off x="640080" y="640080"/>
            <a:ext cx="2752354" cy="2709275"/>
          </a:xfrm>
          <a:prstGeom prst="rect">
            <a:avLst/>
          </a:prstGeom>
          <a:solidFill>
            <a:srgbClr val="47688D"/>
          </a:solidFill>
          <a:ln>
            <a:solidFill>
              <a:srgbClr val="47688D"/>
            </a:solidFill>
          </a:ln>
        </p:spPr>
        <p:txBody>
          <a:bodyPr vert="horz" lIns="91440" tIns="45720" rIns="91440" bIns="45720" rtlCol="0" anchor="ctr">
            <a:normAutofit/>
          </a:bodyPr>
          <a:lstStyle/>
          <a:p>
            <a:pPr algn="ctr"/>
            <a:r>
              <a:rPr lang="en-US" sz="2800" kern="1200" dirty="0" err="1">
                <a:solidFill>
                  <a:srgbClr val="FFFFFF"/>
                </a:solidFill>
                <a:latin typeface="+mj-lt"/>
                <a:ea typeface="+mj-ea"/>
                <a:cs typeface="+mj-cs"/>
              </a:rPr>
              <a:t>Hazırlayıcı</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Faktörler</a:t>
            </a:r>
            <a:endParaRPr lang="en-US" sz="2800" kern="1200" dirty="0">
              <a:solidFill>
                <a:srgbClr val="FFFFFF"/>
              </a:solidFill>
              <a:latin typeface="+mj-lt"/>
              <a:ea typeface="+mj-ea"/>
              <a:cs typeface="+mj-cs"/>
            </a:endParaRPr>
          </a:p>
        </p:txBody>
      </p:sp>
      <p:pic>
        <p:nvPicPr>
          <p:cNvPr id="5" name="İçerik Yer Tutucusu 4">
            <a:extLst>
              <a:ext uri="{FF2B5EF4-FFF2-40B4-BE49-F238E27FC236}">
                <a16:creationId xmlns:a16="http://schemas.microsoft.com/office/drawing/2014/main" id="{563B0E4A-DFCB-72DF-BB61-3E2FC07B8A7A}"/>
              </a:ext>
            </a:extLst>
          </p:cNvPr>
          <p:cNvPicPr>
            <a:picLocks noGrp="1" noChangeAspect="1"/>
          </p:cNvPicPr>
          <p:nvPr>
            <p:ph idx="1"/>
          </p:nvPr>
        </p:nvPicPr>
        <p:blipFill>
          <a:blip r:embed="rId2"/>
          <a:stretch>
            <a:fillRect/>
          </a:stretch>
        </p:blipFill>
        <p:spPr>
          <a:xfrm>
            <a:off x="4110665" y="1731097"/>
            <a:ext cx="6804078" cy="3708222"/>
          </a:xfrm>
          <a:prstGeom prst="rect">
            <a:avLst/>
          </a:prstGeom>
        </p:spPr>
      </p:pic>
    </p:spTree>
    <p:extLst>
      <p:ext uri="{BB962C8B-B14F-4D97-AF65-F5344CB8AC3E}">
        <p14:creationId xmlns:p14="http://schemas.microsoft.com/office/powerpoint/2010/main" val="424388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5EBFBA0-A0F8-3A11-7B07-751A0CF843C3}"/>
              </a:ext>
            </a:extLst>
          </p:cNvPr>
          <p:cNvGraphicFramePr>
            <a:graphicFrameLocks noGrp="1"/>
          </p:cNvGraphicFramePr>
          <p:nvPr>
            <p:ph idx="1"/>
            <p:extLst>
              <p:ext uri="{D42A27DB-BD31-4B8C-83A1-F6EECF244321}">
                <p14:modId xmlns:p14="http://schemas.microsoft.com/office/powerpoint/2010/main" val="3037822880"/>
              </p:ext>
            </p:extLst>
          </p:nvPr>
        </p:nvGraphicFramePr>
        <p:xfrm>
          <a:off x="403123" y="412955"/>
          <a:ext cx="11287432" cy="5997677"/>
        </p:xfrm>
        <a:graphic>
          <a:graphicData uri="http://schemas.openxmlformats.org/drawingml/2006/table">
            <a:tbl>
              <a:tblPr firstRow="1" firstCol="1" lastRow="1" lastCol="1" bandRow="1" bandCol="1">
                <a:tableStyleId>{3B4B98B0-60AC-42C2-AFA5-B58CD77FA1E5}</a:tableStyleId>
              </a:tblPr>
              <a:tblGrid>
                <a:gridCol w="1016929">
                  <a:extLst>
                    <a:ext uri="{9D8B030D-6E8A-4147-A177-3AD203B41FA5}">
                      <a16:colId xmlns:a16="http://schemas.microsoft.com/office/drawing/2014/main" val="1444097967"/>
                    </a:ext>
                  </a:extLst>
                </a:gridCol>
                <a:gridCol w="4367763">
                  <a:extLst>
                    <a:ext uri="{9D8B030D-6E8A-4147-A177-3AD203B41FA5}">
                      <a16:colId xmlns:a16="http://schemas.microsoft.com/office/drawing/2014/main" val="1396300413"/>
                    </a:ext>
                  </a:extLst>
                </a:gridCol>
                <a:gridCol w="2463268">
                  <a:extLst>
                    <a:ext uri="{9D8B030D-6E8A-4147-A177-3AD203B41FA5}">
                      <a16:colId xmlns:a16="http://schemas.microsoft.com/office/drawing/2014/main" val="1065298689"/>
                    </a:ext>
                  </a:extLst>
                </a:gridCol>
                <a:gridCol w="3439472">
                  <a:extLst>
                    <a:ext uri="{9D8B030D-6E8A-4147-A177-3AD203B41FA5}">
                      <a16:colId xmlns:a16="http://schemas.microsoft.com/office/drawing/2014/main" val="1412856935"/>
                    </a:ext>
                  </a:extLst>
                </a:gridCol>
              </a:tblGrid>
              <a:tr h="696825">
                <a:tc>
                  <a:txBody>
                    <a:bodyPr/>
                    <a:lstStyle/>
                    <a:p>
                      <a:pPr algn="ctr">
                        <a:buNone/>
                      </a:pPr>
                      <a:r>
                        <a:rPr lang="tr-TR" sz="1800">
                          <a:effectLst/>
                        </a:rPr>
                        <a:t>Hafta</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lgn="ctr">
                        <a:buNone/>
                      </a:pPr>
                      <a:r>
                        <a:rPr lang="tr-TR" sz="1800">
                          <a:effectLst/>
                        </a:rPr>
                        <a:t>Konu</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lgn="ctr">
                        <a:buNone/>
                      </a:pPr>
                      <a:r>
                        <a:rPr lang="tr-TR" sz="1800">
                          <a:effectLst/>
                        </a:rPr>
                        <a:t>Hazırlık</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indent="182880" algn="ctr">
                        <a:buNone/>
                      </a:pPr>
                      <a:r>
                        <a:rPr lang="tr-TR" sz="1800">
                          <a:effectLst/>
                        </a:rPr>
                        <a:t>Öğretim Yöntem ve Teknikleri</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1917920118"/>
                  </a:ext>
                </a:extLst>
              </a:tr>
              <a:tr h="759043">
                <a:tc>
                  <a:txBody>
                    <a:bodyPr/>
                    <a:lstStyle/>
                    <a:p>
                      <a:pPr algn="ctr">
                        <a:buNone/>
                      </a:pPr>
                      <a:r>
                        <a:rPr lang="tr-TR" sz="1800">
                          <a:effectLst/>
                        </a:rPr>
                        <a:t>1</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2000">
                          <a:effectLst/>
                        </a:rPr>
                        <a:t>Ders izlencesinin incelenmesi, döneme genel bakış</a:t>
                      </a:r>
                      <a:endParaRPr lang="tr-TR" sz="220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a:effectLst/>
                        </a:rPr>
                        <a:t>Yok</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Tanışma, Anlatım</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3610091151"/>
                  </a:ext>
                </a:extLst>
              </a:tr>
              <a:tr h="1007907">
                <a:tc>
                  <a:txBody>
                    <a:bodyPr/>
                    <a:lstStyle/>
                    <a:p>
                      <a:pPr algn="ctr">
                        <a:buNone/>
                      </a:pPr>
                      <a:r>
                        <a:rPr lang="tr-TR" sz="1800" dirty="0">
                          <a:effectLst/>
                        </a:rPr>
                        <a:t>2</a:t>
                      </a:r>
                      <a:endParaRPr lang="tr-TR" sz="2200" dirty="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2000">
                          <a:effectLst/>
                        </a:rPr>
                        <a:t>Sağlık Kavramı, Sağlık Hizmetleri ve Tıbbi Terminolojiye Giriş</a:t>
                      </a:r>
                      <a:endParaRPr lang="tr-TR" sz="220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a:effectLst/>
                        </a:rPr>
                        <a:t>Öğrencinin beklentilerini yazmaları</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Sistemli bir şekilde anlatım, Beklenti Haritası </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2222735112"/>
                  </a:ext>
                </a:extLst>
              </a:tr>
              <a:tr h="759043">
                <a:tc>
                  <a:txBody>
                    <a:bodyPr/>
                    <a:lstStyle/>
                    <a:p>
                      <a:pPr algn="ctr">
                        <a:buNone/>
                      </a:pPr>
                      <a:r>
                        <a:rPr lang="tr-TR" sz="1800">
                          <a:effectLst/>
                        </a:rPr>
                        <a:t>3</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2000">
                          <a:effectLst/>
                        </a:rPr>
                        <a:t>Tıbbi Terimlerin Yazılış ve Okunuş Kuralları</a:t>
                      </a:r>
                      <a:endParaRPr lang="tr-TR" sz="220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dirty="0">
                          <a:effectLst/>
                        </a:rPr>
                        <a:t>Ön okuma</a:t>
                      </a:r>
                      <a:endParaRPr lang="tr-TR" sz="2200" dirty="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Sistemli bir şekilde anlatım, </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2127841673"/>
                  </a:ext>
                </a:extLst>
              </a:tr>
              <a:tr h="759043">
                <a:tc>
                  <a:txBody>
                    <a:bodyPr/>
                    <a:lstStyle/>
                    <a:p>
                      <a:pPr algn="ctr">
                        <a:buNone/>
                      </a:pPr>
                      <a:r>
                        <a:rPr lang="tr-TR" sz="1800">
                          <a:effectLst/>
                        </a:rPr>
                        <a:t>4</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2000">
                          <a:effectLst/>
                        </a:rPr>
                        <a:t>Temel Muayene Teknikleri ve Yaşamsal Bulgular</a:t>
                      </a:r>
                      <a:endParaRPr lang="tr-TR" sz="220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a:effectLst/>
                        </a:rPr>
                        <a:t>Örnek araştırma</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Sistemli Bir Şekilde Anlatım, Akran Değerlendirme</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2178822786"/>
                  </a:ext>
                </a:extLst>
              </a:tr>
              <a:tr h="696825">
                <a:tc>
                  <a:txBody>
                    <a:bodyPr/>
                    <a:lstStyle/>
                    <a:p>
                      <a:pPr algn="ctr">
                        <a:buNone/>
                      </a:pPr>
                      <a:r>
                        <a:rPr lang="tr-TR" sz="1800">
                          <a:effectLst/>
                        </a:rPr>
                        <a:t>5</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Vücut Yönleri, Düzlemleri ve Anatomik kavramlar</a:t>
                      </a:r>
                      <a:endParaRPr lang="tr-TR" sz="220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a:effectLst/>
                        </a:rPr>
                        <a:t>Anatomik şema inceleme</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a:effectLst/>
                        </a:rPr>
                        <a:t>Sistemli Bir Şekilde Anlatım Zihin Haritası</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3569193543"/>
                  </a:ext>
                </a:extLst>
              </a:tr>
              <a:tr h="1318991">
                <a:tc>
                  <a:txBody>
                    <a:bodyPr/>
                    <a:lstStyle/>
                    <a:p>
                      <a:pPr algn="ctr">
                        <a:buNone/>
                      </a:pPr>
                      <a:r>
                        <a:rPr lang="tr-TR" sz="1800">
                          <a:effectLst/>
                        </a:rPr>
                        <a:t>6</a:t>
                      </a:r>
                      <a:endParaRPr lang="tr-TR" sz="220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2000" dirty="0">
                          <a:effectLst/>
                        </a:rPr>
                        <a:t>Hareket Sistemi İle İlgili Terimler</a:t>
                      </a:r>
                      <a:endParaRPr lang="tr-TR" sz="2200" dirty="0">
                        <a:effectLst/>
                        <a:latin typeface="Times New Roman" panose="02020603050405020304" pitchFamily="18" charset="0"/>
                        <a:ea typeface="Times New Roman" panose="02020603050405020304" pitchFamily="18" charset="0"/>
                      </a:endParaRPr>
                    </a:p>
                  </a:txBody>
                  <a:tcPr marL="124980" marR="124980" marT="0" marB="0"/>
                </a:tc>
                <a:tc>
                  <a:txBody>
                    <a:bodyPr/>
                    <a:lstStyle/>
                    <a:p>
                      <a:pPr>
                        <a:buNone/>
                      </a:pPr>
                      <a:r>
                        <a:rPr lang="tr-TR" sz="1800" dirty="0">
                          <a:effectLst/>
                        </a:rPr>
                        <a:t>Kas ve kemik isimlerini listeleme, Öğrencilerin sunum Hazırlığı</a:t>
                      </a:r>
                      <a:endParaRPr lang="tr-TR" sz="2200" dirty="0">
                        <a:effectLst/>
                        <a:latin typeface="Times New Roman" panose="02020603050405020304" pitchFamily="18" charset="0"/>
                        <a:ea typeface="Times New Roman" panose="02020603050405020304" pitchFamily="18" charset="0"/>
                      </a:endParaRPr>
                    </a:p>
                  </a:txBody>
                  <a:tcPr marL="124980" marR="124980" marT="0" marB="0" anchor="ctr"/>
                </a:tc>
                <a:tc>
                  <a:txBody>
                    <a:bodyPr/>
                    <a:lstStyle/>
                    <a:p>
                      <a:pPr>
                        <a:buNone/>
                      </a:pPr>
                      <a:r>
                        <a:rPr lang="tr-TR" sz="1800" dirty="0">
                          <a:effectLst/>
                        </a:rPr>
                        <a:t>Sistemli bir şekilde anlatım, Akran öğretimi , Grup çalışması</a:t>
                      </a:r>
                      <a:endParaRPr lang="tr-TR" sz="2200" dirty="0">
                        <a:effectLst/>
                        <a:latin typeface="Times New Roman" panose="02020603050405020304" pitchFamily="18" charset="0"/>
                        <a:ea typeface="Times New Roman" panose="02020603050405020304" pitchFamily="18" charset="0"/>
                      </a:endParaRPr>
                    </a:p>
                  </a:txBody>
                  <a:tcPr marL="124980" marR="124980" marT="0" marB="0" anchor="ctr"/>
                </a:tc>
                <a:extLst>
                  <a:ext uri="{0D108BD9-81ED-4DB2-BD59-A6C34878D82A}">
                    <a16:rowId xmlns:a16="http://schemas.microsoft.com/office/drawing/2014/main" val="1986560433"/>
                  </a:ext>
                </a:extLst>
              </a:tr>
            </a:tbl>
          </a:graphicData>
        </a:graphic>
      </p:graphicFrame>
    </p:spTree>
    <p:extLst>
      <p:ext uri="{BB962C8B-B14F-4D97-AF65-F5344CB8AC3E}">
        <p14:creationId xmlns:p14="http://schemas.microsoft.com/office/powerpoint/2010/main" val="2664711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00AFC4D-7766-282D-0BEA-C2EA9DECEDFE}"/>
              </a:ext>
            </a:extLst>
          </p:cNvPr>
          <p:cNvSpPr>
            <a:spLocks noGrp="1"/>
          </p:cNvSpPr>
          <p:nvPr>
            <p:ph type="title"/>
          </p:nvPr>
        </p:nvSpPr>
        <p:spPr>
          <a:xfrm>
            <a:off x="838200" y="459863"/>
            <a:ext cx="10515600" cy="1004594"/>
          </a:xfrm>
        </p:spPr>
        <p:txBody>
          <a:bodyPr>
            <a:normAutofit/>
          </a:bodyPr>
          <a:lstStyle/>
          <a:p>
            <a:pPr algn="ctr"/>
            <a:r>
              <a:rPr lang="tr-TR">
                <a:solidFill>
                  <a:srgbClr val="FFFFFF"/>
                </a:solidFill>
              </a:rPr>
              <a:t>Kolaylaştırıcı Faktörler</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1EAECAFC-141A-A703-AFEA-A10E08D3AEDA}"/>
              </a:ext>
            </a:extLst>
          </p:cNvPr>
          <p:cNvGraphicFramePr>
            <a:graphicFrameLocks noGrp="1"/>
          </p:cNvGraphicFramePr>
          <p:nvPr>
            <p:ph idx="1"/>
            <p:extLst>
              <p:ext uri="{D42A27DB-BD31-4B8C-83A1-F6EECF244321}">
                <p14:modId xmlns:p14="http://schemas.microsoft.com/office/powerpoint/2010/main" val="156538772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53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51EF67-03E4-B9F2-4916-BA9AC5C44E74}"/>
              </a:ext>
            </a:extLst>
          </p:cNvPr>
          <p:cNvSpPr>
            <a:spLocks noGrp="1"/>
          </p:cNvSpPr>
          <p:nvPr>
            <p:ph type="title"/>
          </p:nvPr>
        </p:nvSpPr>
        <p:spPr/>
        <p:txBody>
          <a:bodyPr/>
          <a:lstStyle/>
          <a:p>
            <a:r>
              <a:rPr lang="tr-TR" dirty="0"/>
              <a:t>Kolaylaştırıcı Faktörler</a:t>
            </a:r>
          </a:p>
        </p:txBody>
      </p:sp>
      <p:pic>
        <p:nvPicPr>
          <p:cNvPr id="5" name="İçerik Yer Tutucusu 4">
            <a:extLst>
              <a:ext uri="{FF2B5EF4-FFF2-40B4-BE49-F238E27FC236}">
                <a16:creationId xmlns:a16="http://schemas.microsoft.com/office/drawing/2014/main" id="{ABD2C8C7-B5CA-882F-D51D-AC91175D0F85}"/>
              </a:ext>
            </a:extLst>
          </p:cNvPr>
          <p:cNvPicPr>
            <a:picLocks noGrp="1" noChangeAspect="1"/>
          </p:cNvPicPr>
          <p:nvPr>
            <p:ph idx="1"/>
          </p:nvPr>
        </p:nvPicPr>
        <p:blipFill>
          <a:blip r:embed="rId2"/>
          <a:stretch>
            <a:fillRect/>
          </a:stretch>
        </p:blipFill>
        <p:spPr>
          <a:xfrm>
            <a:off x="838200" y="1396958"/>
            <a:ext cx="10976209" cy="4731125"/>
          </a:xfrm>
          <a:prstGeom prst="rect">
            <a:avLst/>
          </a:prstGeom>
        </p:spPr>
      </p:pic>
    </p:spTree>
    <p:extLst>
      <p:ext uri="{BB962C8B-B14F-4D97-AF65-F5344CB8AC3E}">
        <p14:creationId xmlns:p14="http://schemas.microsoft.com/office/powerpoint/2010/main" val="169063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DD5CB9-2981-2A4D-7A85-0E8E0E2933C5}"/>
              </a:ext>
            </a:extLst>
          </p:cNvPr>
          <p:cNvSpPr>
            <a:spLocks noGrp="1"/>
          </p:cNvSpPr>
          <p:nvPr>
            <p:ph type="title"/>
          </p:nvPr>
        </p:nvSpPr>
        <p:spPr>
          <a:xfrm>
            <a:off x="838200" y="459863"/>
            <a:ext cx="10515600" cy="1004594"/>
          </a:xfrm>
        </p:spPr>
        <p:txBody>
          <a:bodyPr>
            <a:normAutofit/>
          </a:bodyPr>
          <a:lstStyle/>
          <a:p>
            <a:pPr algn="ctr"/>
            <a:r>
              <a:rPr lang="tr-TR">
                <a:solidFill>
                  <a:srgbClr val="FFFFFF"/>
                </a:solidFill>
              </a:rPr>
              <a:t>Gereksinim</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E87083C9-CFD6-D46C-B18C-794AE8CD75E5}"/>
              </a:ext>
            </a:extLst>
          </p:cNvPr>
          <p:cNvGraphicFramePr>
            <a:graphicFrameLocks noGrp="1"/>
          </p:cNvGraphicFramePr>
          <p:nvPr>
            <p:ph idx="1"/>
            <p:extLst>
              <p:ext uri="{D42A27DB-BD31-4B8C-83A1-F6EECF244321}">
                <p14:modId xmlns:p14="http://schemas.microsoft.com/office/powerpoint/2010/main" val="286962418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352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D792E94-F700-5972-0863-A154617D1CB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GEREKSİNİM FAKTÖRLERİ</a:t>
            </a:r>
          </a:p>
        </p:txBody>
      </p:sp>
      <p:pic>
        <p:nvPicPr>
          <p:cNvPr id="5" name="İçerik Yer Tutucusu 4">
            <a:extLst>
              <a:ext uri="{FF2B5EF4-FFF2-40B4-BE49-F238E27FC236}">
                <a16:creationId xmlns:a16="http://schemas.microsoft.com/office/drawing/2014/main" id="{830021EE-8245-E476-5F1A-7B2A3D001709}"/>
              </a:ext>
            </a:extLst>
          </p:cNvPr>
          <p:cNvPicPr>
            <a:picLocks noGrp="1" noChangeAspect="1"/>
          </p:cNvPicPr>
          <p:nvPr>
            <p:ph idx="1"/>
          </p:nvPr>
        </p:nvPicPr>
        <p:blipFill>
          <a:blip r:embed="rId2"/>
          <a:stretch>
            <a:fillRect/>
          </a:stretch>
        </p:blipFill>
        <p:spPr>
          <a:xfrm>
            <a:off x="432225" y="2011820"/>
            <a:ext cx="11327549" cy="4361106"/>
          </a:xfrm>
          <a:prstGeom prst="rect">
            <a:avLst/>
          </a:prstGeom>
        </p:spPr>
      </p:pic>
    </p:spTree>
    <p:extLst>
      <p:ext uri="{BB962C8B-B14F-4D97-AF65-F5344CB8AC3E}">
        <p14:creationId xmlns:p14="http://schemas.microsoft.com/office/powerpoint/2010/main" val="414606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677995" y="1883994"/>
            <a:ext cx="551543" cy="584775"/>
            <a:chOff x="4519974" y="1762722"/>
            <a:chExt cx="551542" cy="584775"/>
          </a:xfrm>
        </p:grpSpPr>
        <p:sp>
          <p:nvSpPr>
            <p:cNvPr id="11" name="圆角矩形 10"/>
            <p:cNvSpPr/>
            <p:nvPr/>
          </p:nvSpPr>
          <p:spPr>
            <a:xfrm>
              <a:off x="4519974" y="1830139"/>
              <a:ext cx="551542" cy="449943"/>
            </a:xfrm>
            <a:prstGeom prst="roundRect">
              <a:avLst/>
            </a:prstGeom>
            <a:solidFill>
              <a:srgbClr val="20B5BC"/>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525569" y="1762722"/>
              <a:ext cx="476321" cy="584775"/>
            </a:xfrm>
            <a:prstGeom prst="rect">
              <a:avLst/>
            </a:prstGeom>
            <a:noFill/>
          </p:spPr>
          <p:txBody>
            <a:bodyPr wrap="square" rtlCol="0">
              <a:spAutoFit/>
            </a:bodyPr>
            <a:lstStyle/>
            <a:p>
              <a:r>
                <a:rPr lang="en-US" altLang="zh-CN" sz="3200" dirty="0">
                  <a:solidFill>
                    <a:prstClr val="white"/>
                  </a:solidFill>
                  <a:latin typeface="微软雅黑"/>
                  <a:ea typeface="微软雅黑"/>
                </a:rPr>
                <a:t>1</a:t>
              </a:r>
              <a:endParaRPr lang="zh-CN" altLang="en-US" sz="3200" dirty="0">
                <a:solidFill>
                  <a:prstClr val="white"/>
                </a:solidFill>
                <a:latin typeface="微软雅黑"/>
                <a:ea typeface="微软雅黑"/>
              </a:endParaRPr>
            </a:p>
          </p:txBody>
        </p:sp>
      </p:grpSp>
      <p:grpSp>
        <p:nvGrpSpPr>
          <p:cNvPr id="40" name="组合 39"/>
          <p:cNvGrpSpPr/>
          <p:nvPr/>
        </p:nvGrpSpPr>
        <p:grpSpPr>
          <a:xfrm>
            <a:off x="5355768" y="2018826"/>
            <a:ext cx="6168573" cy="449943"/>
            <a:chOff x="5318257" y="1830139"/>
            <a:chExt cx="3879159" cy="449943"/>
          </a:xfrm>
        </p:grpSpPr>
        <p:sp>
          <p:nvSpPr>
            <p:cNvPr id="12" name="圆角矩形 11"/>
            <p:cNvSpPr/>
            <p:nvPr/>
          </p:nvSpPr>
          <p:spPr>
            <a:xfrm>
              <a:off x="5318257" y="1830139"/>
              <a:ext cx="3879159" cy="449943"/>
            </a:xfrm>
            <a:prstGeom prst="roundRect">
              <a:avLst/>
            </a:prstGeom>
            <a:solidFill>
              <a:srgbClr val="20B5BC"/>
            </a:solidFill>
            <a:ln>
              <a:solidFill>
                <a:srgbClr val="20B5BC"/>
              </a:solid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5398811" y="1830139"/>
              <a:ext cx="3798605" cy="400110"/>
            </a:xfrm>
            <a:prstGeom prst="rect">
              <a:avLst/>
            </a:prstGeom>
            <a:noFill/>
          </p:spPr>
          <p:txBody>
            <a:bodyPr wrap="square" rtlCol="0">
              <a:spAutoFit/>
            </a:bodyPr>
            <a:lstStyle/>
            <a:p>
              <a:r>
                <a:rPr lang="tr-TR" altLang="zh-CN" sz="2000" dirty="0">
                  <a:solidFill>
                    <a:prstClr val="white"/>
                  </a:solidFill>
                  <a:latin typeface="Times New Roman" pitchFamily="18" charset="0"/>
                  <a:ea typeface="微软雅黑"/>
                  <a:cs typeface="Times New Roman" pitchFamily="18" charset="0"/>
                </a:rPr>
                <a:t>Müzikte ‘sol anahtarı, </a:t>
              </a:r>
              <a:r>
                <a:rPr lang="tr-TR" altLang="zh-CN" sz="2000" dirty="0" err="1">
                  <a:solidFill>
                    <a:prstClr val="white"/>
                  </a:solidFill>
                  <a:latin typeface="Times New Roman" pitchFamily="18" charset="0"/>
                  <a:ea typeface="微软雅黑"/>
                  <a:cs typeface="Times New Roman" pitchFamily="18" charset="0"/>
                </a:rPr>
                <a:t>adagio</a:t>
              </a:r>
              <a:r>
                <a:rPr lang="tr-TR" altLang="zh-CN" sz="2000" dirty="0">
                  <a:solidFill>
                    <a:prstClr val="white"/>
                  </a:solidFill>
                  <a:latin typeface="Times New Roman" pitchFamily="18" charset="0"/>
                  <a:ea typeface="微软雅黑"/>
                  <a:cs typeface="Times New Roman" pitchFamily="18" charset="0"/>
                </a:rPr>
                <a:t>, bariton, oktav’</a:t>
              </a:r>
              <a:endParaRPr lang="zh-CN" altLang="en-US" sz="2000" dirty="0">
                <a:solidFill>
                  <a:prstClr val="white"/>
                </a:solidFill>
                <a:latin typeface="Times New Roman" pitchFamily="18" charset="0"/>
                <a:ea typeface="微软雅黑"/>
                <a:cs typeface="Times New Roman" pitchFamily="18" charset="0"/>
              </a:endParaRPr>
            </a:p>
          </p:txBody>
        </p:sp>
      </p:grpSp>
      <p:grpSp>
        <p:nvGrpSpPr>
          <p:cNvPr id="45" name="组合 44"/>
          <p:cNvGrpSpPr/>
          <p:nvPr/>
        </p:nvGrpSpPr>
        <p:grpSpPr>
          <a:xfrm>
            <a:off x="4637184" y="2586537"/>
            <a:ext cx="551543" cy="584775"/>
            <a:chOff x="4519974" y="2414914"/>
            <a:chExt cx="551542" cy="584775"/>
          </a:xfrm>
        </p:grpSpPr>
        <p:sp>
          <p:nvSpPr>
            <p:cNvPr id="15" name="圆角矩形 14"/>
            <p:cNvSpPr/>
            <p:nvPr/>
          </p:nvSpPr>
          <p:spPr>
            <a:xfrm>
              <a:off x="4519974" y="2482331"/>
              <a:ext cx="551542" cy="449943"/>
            </a:xfrm>
            <a:prstGeom prst="roundRect">
              <a:avLst/>
            </a:prstGeom>
            <a:solidFill>
              <a:srgbClr val="20B5BC"/>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4576775" y="2414914"/>
              <a:ext cx="425115" cy="584775"/>
            </a:xfrm>
            <a:prstGeom prst="rect">
              <a:avLst/>
            </a:prstGeom>
            <a:noFill/>
          </p:spPr>
          <p:txBody>
            <a:bodyPr wrap="none" rtlCol="0">
              <a:spAutoFit/>
            </a:bodyPr>
            <a:lstStyle/>
            <a:p>
              <a:r>
                <a:rPr lang="en-US" altLang="zh-CN" sz="3200" dirty="0">
                  <a:solidFill>
                    <a:prstClr val="white"/>
                  </a:solidFill>
                  <a:latin typeface="微软雅黑"/>
                  <a:ea typeface="微软雅黑"/>
                </a:rPr>
                <a:t>2</a:t>
              </a:r>
              <a:endParaRPr lang="zh-CN" altLang="en-US" sz="3200" dirty="0">
                <a:solidFill>
                  <a:prstClr val="white"/>
                </a:solidFill>
                <a:latin typeface="微软雅黑"/>
                <a:ea typeface="微软雅黑"/>
              </a:endParaRPr>
            </a:p>
          </p:txBody>
        </p:sp>
      </p:grpSp>
      <p:grpSp>
        <p:nvGrpSpPr>
          <p:cNvPr id="41" name="组合 40"/>
          <p:cNvGrpSpPr/>
          <p:nvPr/>
        </p:nvGrpSpPr>
        <p:grpSpPr>
          <a:xfrm>
            <a:off x="5355768" y="2671018"/>
            <a:ext cx="6168573" cy="461665"/>
            <a:chOff x="5318258" y="2482331"/>
            <a:chExt cx="2569029" cy="461665"/>
          </a:xfrm>
        </p:grpSpPr>
        <p:sp>
          <p:nvSpPr>
            <p:cNvPr id="16" name="圆角矩形 15"/>
            <p:cNvSpPr/>
            <p:nvPr/>
          </p:nvSpPr>
          <p:spPr>
            <a:xfrm>
              <a:off x="5318258" y="2482331"/>
              <a:ext cx="2569029" cy="449943"/>
            </a:xfrm>
            <a:prstGeom prst="roundRect">
              <a:avLst/>
            </a:prstGeom>
            <a:solidFill>
              <a:srgbClr val="20B5BC"/>
            </a:solidFill>
            <a:ln>
              <a:solidFill>
                <a:srgbClr val="20B5BC"/>
              </a:solid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7"/>
            <p:cNvSpPr txBox="1"/>
            <p:nvPr/>
          </p:nvSpPr>
          <p:spPr>
            <a:xfrm>
              <a:off x="5398811" y="2482331"/>
              <a:ext cx="1675551" cy="461665"/>
            </a:xfrm>
            <a:prstGeom prst="rect">
              <a:avLst/>
            </a:prstGeom>
            <a:noFill/>
          </p:spPr>
          <p:txBody>
            <a:bodyPr wrap="none" rtlCol="0">
              <a:spAutoFit/>
            </a:bodyPr>
            <a:lstStyle/>
            <a:p>
              <a:r>
                <a:rPr lang="tr-TR" altLang="zh-CN" sz="2000" dirty="0">
                  <a:solidFill>
                    <a:prstClr val="white"/>
                  </a:solidFill>
                  <a:latin typeface="Times New Roman" pitchFamily="18" charset="0"/>
                  <a:ea typeface="微软雅黑"/>
                  <a:cs typeface="Times New Roman" pitchFamily="18" charset="0"/>
                </a:rPr>
                <a:t>Futbolda ‘ofsayt, aut, korner, penaltı</a:t>
              </a:r>
              <a:r>
                <a:rPr lang="tr-TR" altLang="zh-CN" sz="2400" dirty="0">
                  <a:solidFill>
                    <a:prstClr val="white"/>
                  </a:solidFill>
                  <a:latin typeface="Times New Roman" pitchFamily="18" charset="0"/>
                  <a:ea typeface="微软雅黑"/>
                  <a:cs typeface="Times New Roman" pitchFamily="18" charset="0"/>
                </a:rPr>
                <a:t>’</a:t>
              </a:r>
              <a:endParaRPr lang="zh-CN" altLang="en-US" sz="2400" dirty="0">
                <a:solidFill>
                  <a:prstClr val="white"/>
                </a:solidFill>
                <a:latin typeface="Times New Roman" pitchFamily="18" charset="0"/>
                <a:ea typeface="微软雅黑"/>
                <a:cs typeface="Times New Roman" pitchFamily="18" charset="0"/>
              </a:endParaRPr>
            </a:p>
          </p:txBody>
        </p:sp>
      </p:grpSp>
      <p:grpSp>
        <p:nvGrpSpPr>
          <p:cNvPr id="46" name="组合 45"/>
          <p:cNvGrpSpPr/>
          <p:nvPr/>
        </p:nvGrpSpPr>
        <p:grpSpPr>
          <a:xfrm>
            <a:off x="4637183" y="3367444"/>
            <a:ext cx="551543" cy="523220"/>
            <a:chOff x="4519974" y="3067106"/>
            <a:chExt cx="551542" cy="523220"/>
          </a:xfrm>
        </p:grpSpPr>
        <p:sp>
          <p:nvSpPr>
            <p:cNvPr id="19" name="圆角矩形 18"/>
            <p:cNvSpPr/>
            <p:nvPr/>
          </p:nvSpPr>
          <p:spPr>
            <a:xfrm>
              <a:off x="4519974" y="3134523"/>
              <a:ext cx="551542" cy="449943"/>
            </a:xfrm>
            <a:prstGeom prst="roundRect">
              <a:avLst/>
            </a:prstGeom>
            <a:solidFill>
              <a:srgbClr val="20B5BC"/>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4576775" y="3067106"/>
              <a:ext cx="394659" cy="523220"/>
            </a:xfrm>
            <a:prstGeom prst="rect">
              <a:avLst/>
            </a:prstGeom>
            <a:noFill/>
          </p:spPr>
          <p:txBody>
            <a:bodyPr wrap="none" rtlCol="0">
              <a:spAutoFit/>
            </a:bodyPr>
            <a:lstStyle/>
            <a:p>
              <a:r>
                <a:rPr lang="en-US" altLang="zh-CN" sz="2800" dirty="0">
                  <a:solidFill>
                    <a:prstClr val="white"/>
                  </a:solidFill>
                  <a:latin typeface="微软雅黑"/>
                  <a:ea typeface="微软雅黑"/>
                </a:rPr>
                <a:t>3</a:t>
              </a:r>
              <a:endParaRPr lang="zh-CN" altLang="en-US" sz="2800" dirty="0">
                <a:solidFill>
                  <a:prstClr val="white"/>
                </a:solidFill>
                <a:latin typeface="微软雅黑"/>
                <a:ea typeface="微软雅黑"/>
              </a:endParaRPr>
            </a:p>
          </p:txBody>
        </p:sp>
      </p:grpSp>
      <p:grpSp>
        <p:nvGrpSpPr>
          <p:cNvPr id="42" name="组合 41"/>
          <p:cNvGrpSpPr/>
          <p:nvPr/>
        </p:nvGrpSpPr>
        <p:grpSpPr>
          <a:xfrm>
            <a:off x="5355767" y="3466137"/>
            <a:ext cx="6044729" cy="461666"/>
            <a:chOff x="5318258" y="3134523"/>
            <a:chExt cx="2569029" cy="509080"/>
          </a:xfrm>
        </p:grpSpPr>
        <p:sp>
          <p:nvSpPr>
            <p:cNvPr id="20" name="圆角矩形 19"/>
            <p:cNvSpPr/>
            <p:nvPr/>
          </p:nvSpPr>
          <p:spPr>
            <a:xfrm>
              <a:off x="5318258" y="3134523"/>
              <a:ext cx="2569029" cy="449943"/>
            </a:xfrm>
            <a:prstGeom prst="roundRect">
              <a:avLst/>
            </a:prstGeom>
            <a:solidFill>
              <a:srgbClr val="20B5BC"/>
            </a:solidFill>
            <a:ln>
              <a:solidFill>
                <a:srgbClr val="20B5BC"/>
              </a:solid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318258" y="3134524"/>
              <a:ext cx="2412715" cy="509079"/>
            </a:xfrm>
            <a:prstGeom prst="rect">
              <a:avLst/>
            </a:prstGeom>
            <a:noFill/>
          </p:spPr>
          <p:txBody>
            <a:bodyPr wrap="square" rtlCol="0">
              <a:spAutoFit/>
            </a:bodyPr>
            <a:lstStyle/>
            <a:p>
              <a:r>
                <a:rPr lang="tr-TR" altLang="zh-CN" sz="2000" dirty="0">
                  <a:solidFill>
                    <a:prstClr val="white"/>
                  </a:solidFill>
                  <a:latin typeface="Times New Roman" pitchFamily="18" charset="0"/>
                  <a:ea typeface="微软雅黑"/>
                  <a:cs typeface="Times New Roman" pitchFamily="18" charset="0"/>
                </a:rPr>
                <a:t>Hukukta ‘müstafi, hakikiye, rücu, mülga</a:t>
              </a:r>
              <a:r>
                <a:rPr lang="tr-TR" altLang="zh-CN" sz="2400" dirty="0">
                  <a:solidFill>
                    <a:prstClr val="white"/>
                  </a:solidFill>
                  <a:latin typeface="微软雅黑"/>
                  <a:ea typeface="微软雅黑"/>
                </a:rPr>
                <a:t>’</a:t>
              </a:r>
              <a:endParaRPr lang="zh-CN" altLang="en-US" sz="2400" dirty="0">
                <a:solidFill>
                  <a:prstClr val="white"/>
                </a:solidFill>
                <a:latin typeface="微软雅黑"/>
                <a:ea typeface="微软雅黑"/>
              </a:endParaRPr>
            </a:p>
          </p:txBody>
        </p:sp>
      </p:grpSp>
      <p:grpSp>
        <p:nvGrpSpPr>
          <p:cNvPr id="47" name="组合 46"/>
          <p:cNvGrpSpPr/>
          <p:nvPr/>
        </p:nvGrpSpPr>
        <p:grpSpPr>
          <a:xfrm>
            <a:off x="4626789" y="4046918"/>
            <a:ext cx="551543" cy="523220"/>
            <a:chOff x="4519974" y="3719298"/>
            <a:chExt cx="551542" cy="523220"/>
          </a:xfrm>
        </p:grpSpPr>
        <p:sp>
          <p:nvSpPr>
            <p:cNvPr id="23" name="圆角矩形 22"/>
            <p:cNvSpPr/>
            <p:nvPr/>
          </p:nvSpPr>
          <p:spPr>
            <a:xfrm>
              <a:off x="4519974" y="3786715"/>
              <a:ext cx="551542" cy="449943"/>
            </a:xfrm>
            <a:prstGeom prst="roundRect">
              <a:avLst/>
            </a:prstGeom>
            <a:solidFill>
              <a:srgbClr val="20B5BC"/>
            </a:soli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4576775" y="3719298"/>
              <a:ext cx="394659" cy="523220"/>
            </a:xfrm>
            <a:prstGeom prst="rect">
              <a:avLst/>
            </a:prstGeom>
            <a:noFill/>
          </p:spPr>
          <p:txBody>
            <a:bodyPr wrap="none" rtlCol="0">
              <a:spAutoFit/>
            </a:bodyPr>
            <a:lstStyle/>
            <a:p>
              <a:r>
                <a:rPr lang="en-US" altLang="zh-CN" sz="2800" dirty="0">
                  <a:solidFill>
                    <a:prstClr val="white"/>
                  </a:solidFill>
                  <a:latin typeface="微软雅黑"/>
                  <a:ea typeface="微软雅黑"/>
                </a:rPr>
                <a:t>4</a:t>
              </a:r>
              <a:endParaRPr lang="zh-CN" altLang="en-US" sz="2800" dirty="0">
                <a:solidFill>
                  <a:prstClr val="white"/>
                </a:solidFill>
                <a:latin typeface="微软雅黑"/>
                <a:ea typeface="微软雅黑"/>
              </a:endParaRPr>
            </a:p>
          </p:txBody>
        </p:sp>
      </p:grpSp>
      <p:grpSp>
        <p:nvGrpSpPr>
          <p:cNvPr id="43" name="组合 42"/>
          <p:cNvGrpSpPr/>
          <p:nvPr/>
        </p:nvGrpSpPr>
        <p:grpSpPr>
          <a:xfrm>
            <a:off x="5355767" y="4062686"/>
            <a:ext cx="6168573" cy="481385"/>
            <a:chOff x="5318258" y="3786715"/>
            <a:chExt cx="2623725" cy="449943"/>
          </a:xfrm>
        </p:grpSpPr>
        <p:sp>
          <p:nvSpPr>
            <p:cNvPr id="24" name="圆角矩形 23"/>
            <p:cNvSpPr/>
            <p:nvPr/>
          </p:nvSpPr>
          <p:spPr>
            <a:xfrm>
              <a:off x="5318258" y="3786715"/>
              <a:ext cx="2569029" cy="449943"/>
            </a:xfrm>
            <a:prstGeom prst="roundRect">
              <a:avLst/>
            </a:prstGeom>
            <a:solidFill>
              <a:srgbClr val="20B5BC"/>
            </a:solidFill>
            <a:ln>
              <a:solidFill>
                <a:srgbClr val="20B5BC"/>
              </a:solid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5347544" y="3806389"/>
              <a:ext cx="2594439" cy="373977"/>
            </a:xfrm>
            <a:prstGeom prst="rect">
              <a:avLst/>
            </a:prstGeom>
            <a:noFill/>
          </p:spPr>
          <p:txBody>
            <a:bodyPr wrap="square" rtlCol="0">
              <a:spAutoFit/>
            </a:bodyPr>
            <a:lstStyle/>
            <a:p>
              <a:r>
                <a:rPr lang="tr-TR" altLang="zh-CN" sz="2000" dirty="0">
                  <a:solidFill>
                    <a:prstClr val="white"/>
                  </a:solidFill>
                  <a:latin typeface="Times New Roman" pitchFamily="18" charset="0"/>
                  <a:ea typeface="微软雅黑"/>
                  <a:cs typeface="Times New Roman" pitchFamily="18" charset="0"/>
                </a:rPr>
                <a:t>Mühendislikte ‘</a:t>
              </a:r>
              <a:r>
                <a:rPr lang="tr-TR" altLang="zh-CN" sz="2000" dirty="0" err="1">
                  <a:solidFill>
                    <a:prstClr val="white"/>
                  </a:solidFill>
                  <a:latin typeface="Times New Roman" pitchFamily="18" charset="0"/>
                  <a:ea typeface="微软雅黑"/>
                  <a:cs typeface="Times New Roman" pitchFamily="18" charset="0"/>
                </a:rPr>
                <a:t>apron</a:t>
              </a:r>
              <a:r>
                <a:rPr lang="tr-TR" altLang="zh-CN" sz="2000" dirty="0">
                  <a:solidFill>
                    <a:prstClr val="white"/>
                  </a:solidFill>
                  <a:latin typeface="Times New Roman" pitchFamily="18" charset="0"/>
                  <a:ea typeface="微软雅黑"/>
                  <a:cs typeface="Times New Roman" pitchFamily="18" charset="0"/>
                </a:rPr>
                <a:t>, </a:t>
              </a:r>
              <a:r>
                <a:rPr lang="tr-TR" altLang="zh-CN" sz="2000" dirty="0" err="1">
                  <a:solidFill>
                    <a:prstClr val="white"/>
                  </a:solidFill>
                  <a:latin typeface="Times New Roman" pitchFamily="18" charset="0"/>
                  <a:ea typeface="微软雅黑"/>
                  <a:cs typeface="Times New Roman" pitchFamily="18" charset="0"/>
                </a:rPr>
                <a:t>angle</a:t>
              </a:r>
              <a:r>
                <a:rPr lang="tr-TR" altLang="zh-CN" sz="2000" dirty="0">
                  <a:solidFill>
                    <a:prstClr val="white"/>
                  </a:solidFill>
                  <a:latin typeface="Times New Roman" pitchFamily="18" charset="0"/>
                  <a:ea typeface="微软雅黑"/>
                  <a:cs typeface="Times New Roman" pitchFamily="18" charset="0"/>
                </a:rPr>
                <a:t>, </a:t>
              </a:r>
              <a:r>
                <a:rPr lang="tr-TR" altLang="zh-CN" sz="2000" dirty="0" err="1">
                  <a:solidFill>
                    <a:prstClr val="white"/>
                  </a:solidFill>
                  <a:latin typeface="Times New Roman" pitchFamily="18" charset="0"/>
                  <a:ea typeface="微软雅黑"/>
                  <a:cs typeface="Times New Roman" pitchFamily="18" charset="0"/>
                </a:rPr>
                <a:t>brazing</a:t>
              </a:r>
              <a:r>
                <a:rPr lang="tr-TR" altLang="zh-CN" sz="2000" dirty="0">
                  <a:solidFill>
                    <a:prstClr val="white"/>
                  </a:solidFill>
                  <a:latin typeface="Times New Roman" pitchFamily="18" charset="0"/>
                  <a:ea typeface="微软雅黑"/>
                  <a:cs typeface="Times New Roman" pitchFamily="18" charset="0"/>
                </a:rPr>
                <a:t>, </a:t>
              </a:r>
              <a:r>
                <a:rPr lang="tr-TR" altLang="zh-CN" sz="2000" dirty="0" err="1">
                  <a:solidFill>
                    <a:prstClr val="white"/>
                  </a:solidFill>
                  <a:latin typeface="Times New Roman" pitchFamily="18" charset="0"/>
                  <a:ea typeface="微软雅黑"/>
                  <a:cs typeface="Times New Roman" pitchFamily="18" charset="0"/>
                </a:rPr>
                <a:t>clamp</a:t>
              </a:r>
              <a:r>
                <a:rPr lang="tr-TR" altLang="zh-CN" sz="2000" dirty="0">
                  <a:solidFill>
                    <a:prstClr val="white"/>
                  </a:solidFill>
                  <a:latin typeface="Times New Roman" pitchFamily="18" charset="0"/>
                  <a:ea typeface="微软雅黑"/>
                  <a:cs typeface="Times New Roman" pitchFamily="18" charset="0"/>
                </a:rPr>
                <a:t>’ </a:t>
              </a:r>
              <a:endParaRPr lang="zh-CN" altLang="en-US" sz="2000" dirty="0">
                <a:solidFill>
                  <a:prstClr val="white"/>
                </a:solidFill>
                <a:latin typeface="Times New Roman" pitchFamily="18" charset="0"/>
                <a:ea typeface="微软雅黑"/>
                <a:cs typeface="Times New Roman" pitchFamily="18" charset="0"/>
              </a:endParaRPr>
            </a:p>
          </p:txBody>
        </p:sp>
      </p:grpSp>
      <p:sp>
        <p:nvSpPr>
          <p:cNvPr id="32" name="文本框 31"/>
          <p:cNvSpPr txBox="1"/>
          <p:nvPr/>
        </p:nvSpPr>
        <p:spPr>
          <a:xfrm>
            <a:off x="1624243" y="2888711"/>
            <a:ext cx="2191626" cy="830997"/>
          </a:xfrm>
          <a:prstGeom prst="rect">
            <a:avLst/>
          </a:prstGeom>
          <a:noFill/>
        </p:spPr>
        <p:txBody>
          <a:bodyPr wrap="none" rtlCol="0">
            <a:spAutoFit/>
          </a:bodyPr>
          <a:lstStyle/>
          <a:p>
            <a:r>
              <a:rPr lang="tr-TR" altLang="zh-CN" sz="4800" b="1" dirty="0">
                <a:solidFill>
                  <a:srgbClr val="FF0000"/>
                </a:solidFill>
                <a:latin typeface="微软雅黑"/>
                <a:ea typeface="微软雅黑"/>
              </a:rPr>
              <a:t>TERİM</a:t>
            </a:r>
            <a:endParaRPr lang="zh-CN" altLang="en-US" sz="4800" b="1" dirty="0">
              <a:solidFill>
                <a:srgbClr val="FF0000"/>
              </a:solidFill>
              <a:latin typeface="微软雅黑"/>
              <a:ea typeface="微软雅黑"/>
            </a:endParaRPr>
          </a:p>
        </p:txBody>
      </p:sp>
      <p:grpSp>
        <p:nvGrpSpPr>
          <p:cNvPr id="35" name="组合 34"/>
          <p:cNvGrpSpPr/>
          <p:nvPr/>
        </p:nvGrpSpPr>
        <p:grpSpPr>
          <a:xfrm>
            <a:off x="1429877" y="2831023"/>
            <a:ext cx="731432" cy="357353"/>
            <a:chOff x="2417374" y="2938297"/>
            <a:chExt cx="388732" cy="357353"/>
          </a:xfrm>
        </p:grpSpPr>
        <p:sp>
          <p:nvSpPr>
            <p:cNvPr id="33" name="矩形 32"/>
            <p:cNvSpPr/>
            <p:nvPr/>
          </p:nvSpPr>
          <p:spPr>
            <a:xfrm>
              <a:off x="2417376" y="2938297"/>
              <a:ext cx="388730" cy="47902"/>
            </a:xfrm>
            <a:prstGeom prst="rect">
              <a:avLst/>
            </a:prstGeom>
            <a:solidFill>
              <a:srgbClr val="20B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rot="5400000">
              <a:off x="2275829" y="3092669"/>
              <a:ext cx="344526" cy="61436"/>
            </a:xfrm>
            <a:prstGeom prst="rect">
              <a:avLst/>
            </a:prstGeom>
            <a:solidFill>
              <a:srgbClr val="20B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rot="10800000">
            <a:off x="3423769" y="4117753"/>
            <a:ext cx="625464" cy="492307"/>
            <a:chOff x="2417374" y="2938297"/>
            <a:chExt cx="388732" cy="357353"/>
          </a:xfrm>
        </p:grpSpPr>
        <p:sp>
          <p:nvSpPr>
            <p:cNvPr id="37" name="矩形 36"/>
            <p:cNvSpPr/>
            <p:nvPr/>
          </p:nvSpPr>
          <p:spPr>
            <a:xfrm>
              <a:off x="2417376" y="2938297"/>
              <a:ext cx="388730" cy="47902"/>
            </a:xfrm>
            <a:prstGeom prst="rect">
              <a:avLst/>
            </a:prstGeom>
            <a:solidFill>
              <a:srgbClr val="20B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rot="5400000">
              <a:off x="2275829" y="3092669"/>
              <a:ext cx="344526" cy="61436"/>
            </a:xfrm>
            <a:prstGeom prst="rect">
              <a:avLst/>
            </a:prstGeom>
            <a:solidFill>
              <a:srgbClr val="20B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1" name="右箭头 50"/>
          <p:cNvSpPr/>
          <p:nvPr/>
        </p:nvSpPr>
        <p:spPr>
          <a:xfrm>
            <a:off x="3971512" y="1957270"/>
            <a:ext cx="473465" cy="449943"/>
          </a:xfrm>
          <a:prstGeom prst="rightArrow">
            <a:avLst/>
          </a:prstGeom>
          <a:solidFill>
            <a:srgbClr val="20B5BC"/>
          </a:solidFill>
          <a:ln>
            <a:noFill/>
          </a:ln>
          <a:effectLst>
            <a:outerShdw blurRad="88900" dist="50800" dir="5400000" sx="90000" sy="9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48"/>
          <p:cNvSpPr txBox="1"/>
          <p:nvPr/>
        </p:nvSpPr>
        <p:spPr>
          <a:xfrm>
            <a:off x="9677401" y="-952500"/>
            <a:ext cx="877163" cy="369332"/>
          </a:xfrm>
          <a:prstGeom prst="rect">
            <a:avLst/>
          </a:prstGeom>
          <a:noFill/>
        </p:spPr>
        <p:txBody>
          <a:bodyPr wrap="none" rtlCol="0">
            <a:spAutoFit/>
          </a:bodyPr>
          <a:lstStyle/>
          <a:p>
            <a:r>
              <a:rPr lang="zh-CN" altLang="en-US" dirty="0">
                <a:solidFill>
                  <a:prstClr val="black"/>
                </a:solidFill>
              </a:rPr>
              <a:t>延迟符</a:t>
            </a:r>
          </a:p>
        </p:txBody>
      </p:sp>
    </p:spTree>
    <p:extLst>
      <p:ext uri="{BB962C8B-B14F-4D97-AF65-F5344CB8AC3E}">
        <p14:creationId xmlns:p14="http://schemas.microsoft.com/office/powerpoint/2010/main" val="5444931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32"/>
                                            </p:tgtEl>
                                            <p:attrNameLst>
                                              <p:attrName>ppt_y</p:attrName>
                                            </p:attrNameLst>
                                          </p:cBhvr>
                                          <p:tavLst>
                                            <p:tav tm="0">
                                              <p:val>
                                                <p:strVal val="#ppt_y"/>
                                              </p:val>
                                            </p:tav>
                                            <p:tav tm="100000">
                                              <p:val>
                                                <p:strVal val="#ppt_y"/>
                                              </p:val>
                                            </p:tav>
                                          </p:tavLst>
                                        </p:anim>
                                        <p:anim calcmode="lin" valueType="num">
                                          <p:cBhvr>
                                            <p:cTn id="19" dur="7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Scale>
                                          <p:cBhvr>
                                            <p:cTn id="31" dur="7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40"/>
                                            </p:tgtEl>
                                            <p:attrNameLst>
                                              <p:attrName>ppt_x</p:attrName>
                                              <p:attrName>ppt_y</p:attrName>
                                            </p:attrNameLst>
                                          </p:cBhvr>
                                        </p:animMotion>
                                        <p:animEffect transition="in" filter="fade">
                                          <p:cBhvr>
                                            <p:cTn id="33" dur="75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Scale>
                                          <p:cBhvr>
                                            <p:cTn id="43" dur="75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750" decel="50000" fill="hold">
                                              <p:stCondLst>
                                                <p:cond delay="0"/>
                                              </p:stCondLst>
                                            </p:cTn>
                                            <p:tgtEl>
                                              <p:spTgt spid="41"/>
                                            </p:tgtEl>
                                            <p:attrNameLst>
                                              <p:attrName>ppt_x</p:attrName>
                                              <p:attrName>ppt_y</p:attrName>
                                            </p:attrNameLst>
                                          </p:cBhvr>
                                        </p:animMotion>
                                        <p:animEffect transition="in" filter="fade">
                                          <p:cBhvr>
                                            <p:cTn id="45" dur="75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Scale>
                                          <p:cBhvr>
                                            <p:cTn id="55" dur="7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750" decel="50000" fill="hold">
                                              <p:stCondLst>
                                                <p:cond delay="0"/>
                                              </p:stCondLst>
                                            </p:cTn>
                                            <p:tgtEl>
                                              <p:spTgt spid="42"/>
                                            </p:tgtEl>
                                            <p:attrNameLst>
                                              <p:attrName>ppt_x</p:attrName>
                                              <p:attrName>ppt_y</p:attrName>
                                            </p:attrNameLst>
                                          </p:cBhvr>
                                        </p:animMotion>
                                        <p:animEffect transition="in" filter="fade">
                                          <p:cBhvr>
                                            <p:cTn id="57" dur="7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Scale>
                                          <p:cBhvr>
                                            <p:cTn id="67" dur="75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750" decel="50000" fill="hold">
                                              <p:stCondLst>
                                                <p:cond delay="0"/>
                                              </p:stCondLst>
                                            </p:cTn>
                                            <p:tgtEl>
                                              <p:spTgt spid="43"/>
                                            </p:tgtEl>
                                            <p:attrNameLst>
                                              <p:attrName>ppt_x</p:attrName>
                                              <p:attrName>ppt_y</p:attrName>
                                            </p:attrNameLst>
                                          </p:cBhvr>
                                        </p:animMotion>
                                        <p:animEffect transition="in" filter="fade">
                                          <p:cBhvr>
                                            <p:cTn id="69" dur="750"/>
                                            <p:tgtEl>
                                              <p:spTgt spid="43"/>
                                            </p:tgtEl>
                                          </p:cBhvr>
                                        </p:animEffect>
                                      </p:childTnLst>
                                    </p:cTn>
                                  </p:par>
                                </p:childTnLst>
                              </p:cTn>
                            </p:par>
                            <p:par>
                              <p:cTn id="70" fill="hold">
                                <p:stCondLst>
                                  <p:cond delay="750"/>
                                </p:stCondLst>
                                <p:childTnLst>
                                  <p:par>
                                    <p:cTn id="71" presetID="2" presetClass="entr" presetSubtype="8" fill="hold" grpId="0" nodeType="afterEffect" p14:presetBounceEnd="20000">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14:bounceEnd="20000">
                                          <p:cBhvr additive="base">
                                            <p:cTn id="73" dur="500" fill="hold"/>
                                            <p:tgtEl>
                                              <p:spTgt spid="51"/>
                                            </p:tgtEl>
                                            <p:attrNameLst>
                                              <p:attrName>ppt_x</p:attrName>
                                            </p:attrNameLst>
                                          </p:cBhvr>
                                          <p:tavLst>
                                            <p:tav tm="0">
                                              <p:val>
                                                <p:strVal val="0-#ppt_w/2"/>
                                              </p:val>
                                            </p:tav>
                                            <p:tav tm="100000">
                                              <p:val>
                                                <p:strVal val="#ppt_x"/>
                                              </p:val>
                                            </p:tav>
                                          </p:tavLst>
                                        </p:anim>
                                        <p:anim calcmode="lin" valueType="num" p14:bounceEnd="20000">
                                          <p:cBhvr additive="base">
                                            <p:cTn id="74" dur="500" fill="hold"/>
                                            <p:tgtEl>
                                              <p:spTgt spid="51"/>
                                            </p:tgtEl>
                                            <p:attrNameLst>
                                              <p:attrName>ppt_y</p:attrName>
                                            </p:attrNameLst>
                                          </p:cBhvr>
                                          <p:tavLst>
                                            <p:tav tm="0">
                                              <p:val>
                                                <p:strVal val="#ppt_y"/>
                                              </p:val>
                                            </p:tav>
                                            <p:tav tm="100000">
                                              <p:val>
                                                <p:strVal val="#ppt_y"/>
                                              </p:val>
                                            </p:tav>
                                          </p:tavLst>
                                        </p:anim>
                                      </p:childTnLst>
                                    </p:cTn>
                                  </p:par>
                                </p:childTnLst>
                              </p:cTn>
                            </p:par>
                            <p:par>
                              <p:cTn id="75" fill="hold">
                                <p:stCondLst>
                                  <p:cond delay="1250"/>
                                </p:stCondLst>
                                <p:childTnLst>
                                  <p:par>
                                    <p:cTn id="76" presetID="26" presetClass="emph" presetSubtype="0" fill="hold" nodeType="afterEffect">
                                      <p:stCondLst>
                                        <p:cond delay="500"/>
                                      </p:stCondLst>
                                      <p:childTnLst>
                                        <p:animEffect transition="out" filter="fade">
                                          <p:cBhvr>
                                            <p:cTn id="77" dur="1000" tmFilter="0, 0; .2, .5; .8, .5; 1, 0"/>
                                            <p:tgtEl>
                                              <p:spTgt spid="39"/>
                                            </p:tgtEl>
                                          </p:cBhvr>
                                        </p:animEffect>
                                        <p:animScale>
                                          <p:cBhvr>
                                            <p:cTn id="78" dur="500" autoRev="1" fill="hold"/>
                                            <p:tgtEl>
                                              <p:spTgt spid="39"/>
                                            </p:tgtEl>
                                          </p:cBhvr>
                                          <p:by x="105000" y="105000"/>
                                        </p:animScale>
                                      </p:childTnLst>
                                    </p:cTn>
                                  </p:par>
                                  <p:par>
                                    <p:cTn id="79" presetID="26" presetClass="emph" presetSubtype="0" fill="hold" nodeType="withEffect">
                                      <p:stCondLst>
                                        <p:cond delay="500"/>
                                      </p:stCondLst>
                                      <p:childTnLst>
                                        <p:animEffect transition="out" filter="fade">
                                          <p:cBhvr>
                                            <p:cTn id="80" dur="1000" tmFilter="0, 0; .2, .5; .8, .5; 1, 0"/>
                                            <p:tgtEl>
                                              <p:spTgt spid="40"/>
                                            </p:tgtEl>
                                          </p:cBhvr>
                                        </p:animEffect>
                                        <p:animScale>
                                          <p:cBhvr>
                                            <p:cTn id="81" dur="500" autoRev="1" fill="hold"/>
                                            <p:tgtEl>
                                              <p:spTgt spid="40"/>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down)">
                                          <p:cBhvr>
                                            <p:cTn id="8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32"/>
                                            </p:tgtEl>
                                            <p:attrNameLst>
                                              <p:attrName>ppt_y</p:attrName>
                                            </p:attrNameLst>
                                          </p:cBhvr>
                                          <p:tavLst>
                                            <p:tav tm="0">
                                              <p:val>
                                                <p:strVal val="#ppt_y"/>
                                              </p:val>
                                            </p:tav>
                                            <p:tav tm="100000">
                                              <p:val>
                                                <p:strVal val="#ppt_y"/>
                                              </p:val>
                                            </p:tav>
                                          </p:tavLst>
                                        </p:anim>
                                        <p:anim calcmode="lin" valueType="num">
                                          <p:cBhvr>
                                            <p:cTn id="19" dur="7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Scale>
                                          <p:cBhvr>
                                            <p:cTn id="31" dur="7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40"/>
                                            </p:tgtEl>
                                            <p:attrNameLst>
                                              <p:attrName>ppt_x</p:attrName>
                                              <p:attrName>ppt_y</p:attrName>
                                            </p:attrNameLst>
                                          </p:cBhvr>
                                        </p:animMotion>
                                        <p:animEffect transition="in" filter="fade">
                                          <p:cBhvr>
                                            <p:cTn id="33" dur="75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Scale>
                                          <p:cBhvr>
                                            <p:cTn id="43" dur="75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750" decel="50000" fill="hold">
                                              <p:stCondLst>
                                                <p:cond delay="0"/>
                                              </p:stCondLst>
                                            </p:cTn>
                                            <p:tgtEl>
                                              <p:spTgt spid="41"/>
                                            </p:tgtEl>
                                            <p:attrNameLst>
                                              <p:attrName>ppt_x</p:attrName>
                                              <p:attrName>ppt_y</p:attrName>
                                            </p:attrNameLst>
                                          </p:cBhvr>
                                        </p:animMotion>
                                        <p:animEffect transition="in" filter="fade">
                                          <p:cBhvr>
                                            <p:cTn id="45" dur="75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Scale>
                                          <p:cBhvr>
                                            <p:cTn id="55" dur="7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750" decel="50000" fill="hold">
                                              <p:stCondLst>
                                                <p:cond delay="0"/>
                                              </p:stCondLst>
                                            </p:cTn>
                                            <p:tgtEl>
                                              <p:spTgt spid="42"/>
                                            </p:tgtEl>
                                            <p:attrNameLst>
                                              <p:attrName>ppt_x</p:attrName>
                                              <p:attrName>ppt_y</p:attrName>
                                            </p:attrNameLst>
                                          </p:cBhvr>
                                        </p:animMotion>
                                        <p:animEffect transition="in" filter="fade">
                                          <p:cBhvr>
                                            <p:cTn id="57" dur="7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Scale>
                                          <p:cBhvr>
                                            <p:cTn id="67" dur="75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750" decel="50000" fill="hold">
                                              <p:stCondLst>
                                                <p:cond delay="0"/>
                                              </p:stCondLst>
                                            </p:cTn>
                                            <p:tgtEl>
                                              <p:spTgt spid="43"/>
                                            </p:tgtEl>
                                            <p:attrNameLst>
                                              <p:attrName>ppt_x</p:attrName>
                                              <p:attrName>ppt_y</p:attrName>
                                            </p:attrNameLst>
                                          </p:cBhvr>
                                        </p:animMotion>
                                        <p:animEffect transition="in" filter="fade">
                                          <p:cBhvr>
                                            <p:cTn id="69" dur="750"/>
                                            <p:tgtEl>
                                              <p:spTgt spid="43"/>
                                            </p:tgtEl>
                                          </p:cBhvr>
                                        </p:animEffect>
                                      </p:childTnLst>
                                    </p:cTn>
                                  </p:par>
                                </p:childTnLst>
                              </p:cTn>
                            </p:par>
                            <p:par>
                              <p:cTn id="70" fill="hold">
                                <p:stCondLst>
                                  <p:cond delay="750"/>
                                </p:stCondLst>
                                <p:childTnLst>
                                  <p:par>
                                    <p:cTn id="71" presetID="2" presetClass="entr" presetSubtype="8"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0-#ppt_w/2"/>
                                              </p:val>
                                            </p:tav>
                                            <p:tav tm="100000">
                                              <p:val>
                                                <p:strVal val="#ppt_x"/>
                                              </p:val>
                                            </p:tav>
                                          </p:tavLst>
                                        </p:anim>
                                        <p:anim calcmode="lin" valueType="num">
                                          <p:cBhvr additive="base">
                                            <p:cTn id="74" dur="500" fill="hold"/>
                                            <p:tgtEl>
                                              <p:spTgt spid="51"/>
                                            </p:tgtEl>
                                            <p:attrNameLst>
                                              <p:attrName>ppt_y</p:attrName>
                                            </p:attrNameLst>
                                          </p:cBhvr>
                                          <p:tavLst>
                                            <p:tav tm="0">
                                              <p:val>
                                                <p:strVal val="#ppt_y"/>
                                              </p:val>
                                            </p:tav>
                                            <p:tav tm="100000">
                                              <p:val>
                                                <p:strVal val="#ppt_y"/>
                                              </p:val>
                                            </p:tav>
                                          </p:tavLst>
                                        </p:anim>
                                      </p:childTnLst>
                                    </p:cTn>
                                  </p:par>
                                </p:childTnLst>
                              </p:cTn>
                            </p:par>
                            <p:par>
                              <p:cTn id="75" fill="hold">
                                <p:stCondLst>
                                  <p:cond delay="1250"/>
                                </p:stCondLst>
                                <p:childTnLst>
                                  <p:par>
                                    <p:cTn id="76" presetID="26" presetClass="emph" presetSubtype="0" fill="hold" nodeType="afterEffect">
                                      <p:stCondLst>
                                        <p:cond delay="500"/>
                                      </p:stCondLst>
                                      <p:childTnLst>
                                        <p:animEffect transition="out" filter="fade">
                                          <p:cBhvr>
                                            <p:cTn id="77" dur="1000" tmFilter="0, 0; .2, .5; .8, .5; 1, 0"/>
                                            <p:tgtEl>
                                              <p:spTgt spid="39"/>
                                            </p:tgtEl>
                                          </p:cBhvr>
                                        </p:animEffect>
                                        <p:animScale>
                                          <p:cBhvr>
                                            <p:cTn id="78" dur="500" autoRev="1" fill="hold"/>
                                            <p:tgtEl>
                                              <p:spTgt spid="39"/>
                                            </p:tgtEl>
                                          </p:cBhvr>
                                          <p:by x="105000" y="105000"/>
                                        </p:animScale>
                                      </p:childTnLst>
                                    </p:cTn>
                                  </p:par>
                                  <p:par>
                                    <p:cTn id="79" presetID="26" presetClass="emph" presetSubtype="0" fill="hold" nodeType="withEffect">
                                      <p:stCondLst>
                                        <p:cond delay="500"/>
                                      </p:stCondLst>
                                      <p:childTnLst>
                                        <p:animEffect transition="out" filter="fade">
                                          <p:cBhvr>
                                            <p:cTn id="80" dur="1000" tmFilter="0, 0; .2, .5; .8, .5; 1, 0"/>
                                            <p:tgtEl>
                                              <p:spTgt spid="40"/>
                                            </p:tgtEl>
                                          </p:cBhvr>
                                        </p:animEffect>
                                        <p:animScale>
                                          <p:cBhvr>
                                            <p:cTn id="81" dur="500" autoRev="1" fill="hold"/>
                                            <p:tgtEl>
                                              <p:spTgt spid="40"/>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down)">
                                          <p:cBhvr>
                                            <p:cTn id="8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animBg="1"/>
          <p:bldP spid="49"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DAEBCC65-B6F6-8700-F2AA-F01DDD21A3F4}"/>
              </a:ext>
            </a:extLst>
          </p:cNvPr>
          <p:cNvPicPr>
            <a:picLocks noGrp="1" noChangeAspect="1"/>
          </p:cNvPicPr>
          <p:nvPr>
            <p:ph idx="1"/>
          </p:nvPr>
        </p:nvPicPr>
        <p:blipFill>
          <a:blip r:embed="rId2"/>
          <a:stretch>
            <a:fillRect/>
          </a:stretch>
        </p:blipFill>
        <p:spPr>
          <a:xfrm>
            <a:off x="3144060" y="643467"/>
            <a:ext cx="590388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257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86834" y="1153572"/>
            <a:ext cx="3200400" cy="4461163"/>
          </a:xfrm>
        </p:spPr>
        <p:txBody>
          <a:bodyPr>
            <a:normAutofit/>
          </a:bodyPr>
          <a:lstStyle/>
          <a:p>
            <a:r>
              <a:rPr lang="tr-TR">
                <a:solidFill>
                  <a:srgbClr val="FFFFFF"/>
                </a:solidFill>
              </a:rPr>
              <a:t>Tıbbi Terminoloji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sz="quarter" idx="1"/>
          </p:nvPr>
        </p:nvSpPr>
        <p:spPr>
          <a:xfrm>
            <a:off x="4447308" y="591344"/>
            <a:ext cx="6906491" cy="5585619"/>
          </a:xfrm>
        </p:spPr>
        <p:txBody>
          <a:bodyPr anchor="ctr">
            <a:normAutofit/>
          </a:bodyPr>
          <a:lstStyle/>
          <a:p>
            <a:r>
              <a:rPr lang="tr-TR" dirty="0">
                <a:latin typeface="Times New Roman" pitchFamily="18" charset="0"/>
                <a:cs typeface="Times New Roman" pitchFamily="18" charset="0"/>
              </a:rPr>
              <a:t>Tıp terim bilimidir. </a:t>
            </a:r>
            <a:endParaRPr lang="tr-TR">
              <a:latin typeface="Times New Roman" pitchFamily="18" charset="0"/>
              <a:cs typeface="Times New Roman" pitchFamily="18" charset="0"/>
            </a:endParaRPr>
          </a:p>
          <a:p>
            <a:r>
              <a:rPr lang="tr-TR" dirty="0">
                <a:latin typeface="Times New Roman" pitchFamily="18" charset="0"/>
                <a:cs typeface="Times New Roman" pitchFamily="18" charset="0"/>
              </a:rPr>
              <a:t>Günümüzde tıbbi terminoloji, tüm sağlık sektörü çalışanlarının ve paydaşlarının ortak dilidir. </a:t>
            </a:r>
            <a:endParaRPr lang="tr-TR">
              <a:latin typeface="Times New Roman" pitchFamily="18" charset="0"/>
              <a:cs typeface="Times New Roman" pitchFamily="18" charset="0"/>
            </a:endParaRPr>
          </a:p>
          <a:p>
            <a:r>
              <a:rPr lang="tr-TR" dirty="0">
                <a:latin typeface="Times New Roman" pitchFamily="18" charset="0"/>
                <a:cs typeface="Times New Roman" pitchFamily="18" charset="0"/>
              </a:rPr>
              <a:t>Hastalıkların uluslararası sınıflandırılmasında da tıbbi terminoloji kullanılır. </a:t>
            </a:r>
            <a:endParaRPr lang="tr-TR">
              <a:latin typeface="Times New Roman" pitchFamily="18" charset="0"/>
              <a:cs typeface="Times New Roman" pitchFamily="18" charset="0"/>
            </a:endParaRPr>
          </a:p>
          <a:p>
            <a:r>
              <a:rPr lang="tr-TR" b="1" dirty="0">
                <a:latin typeface="Times New Roman" pitchFamily="18" charset="0"/>
                <a:cs typeface="Times New Roman" pitchFamily="18" charset="0"/>
              </a:rPr>
              <a:t>TERİM: </a:t>
            </a:r>
            <a:endParaRPr lang="tr-TR" b="1">
              <a:latin typeface="Times New Roman" pitchFamily="18" charset="0"/>
              <a:cs typeface="Times New Roman" pitchFamily="18" charset="0"/>
            </a:endParaRP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Uzunca bir süre için kullanımı olan</a:t>
            </a:r>
            <a:endParaRPr lang="tr-TR">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Özel bir alan için kullanılan</a:t>
            </a:r>
            <a:endParaRPr lang="tr-TR">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Farklı bilim dalları içerisinde yer edinmiş sözcükleri ifade eder.</a:t>
            </a:r>
            <a:endParaRPr lang="tr-TR">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56204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6864" y="228600"/>
            <a:ext cx="10871200" cy="990600"/>
          </a:xfrm>
        </p:spPr>
        <p:txBody>
          <a:bodyPr anchor="ctr">
            <a:normAutofit/>
          </a:bodyPr>
          <a:lstStyle/>
          <a:p>
            <a:r>
              <a:rPr lang="tr-TR"/>
              <a:t>Terim Kavramı</a:t>
            </a:r>
          </a:p>
        </p:txBody>
      </p:sp>
      <p:graphicFrame>
        <p:nvGraphicFramePr>
          <p:cNvPr id="5" name="İçerik Yer Tutucusu 2">
            <a:extLst>
              <a:ext uri="{FF2B5EF4-FFF2-40B4-BE49-F238E27FC236}">
                <a16:creationId xmlns:a16="http://schemas.microsoft.com/office/drawing/2014/main" id="{49CB5414-AFCC-A374-D888-3C065E00B779}"/>
              </a:ext>
            </a:extLst>
          </p:cNvPr>
          <p:cNvGraphicFramePr>
            <a:graphicFrameLocks noGrp="1"/>
          </p:cNvGraphicFramePr>
          <p:nvPr>
            <p:ph sz="quarter" idx="1"/>
            <p:extLst>
              <p:ext uri="{D42A27DB-BD31-4B8C-83A1-F6EECF244321}">
                <p14:modId xmlns:p14="http://schemas.microsoft.com/office/powerpoint/2010/main" val="4210609686"/>
              </p:ext>
            </p:extLst>
          </p:nvPr>
        </p:nvGraphicFramePr>
        <p:xfrm>
          <a:off x="816864" y="1600200"/>
          <a:ext cx="10871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338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6864" y="228600"/>
            <a:ext cx="10871200" cy="990600"/>
          </a:xfrm>
        </p:spPr>
        <p:txBody>
          <a:bodyPr anchor="ctr">
            <a:normAutofit/>
          </a:bodyPr>
          <a:lstStyle/>
          <a:p>
            <a:r>
              <a:rPr lang="tr-TR"/>
              <a:t>Terminoloji Kavramı</a:t>
            </a:r>
          </a:p>
        </p:txBody>
      </p:sp>
      <p:graphicFrame>
        <p:nvGraphicFramePr>
          <p:cNvPr id="11" name="İçerik Yer Tutucusu 2">
            <a:extLst>
              <a:ext uri="{FF2B5EF4-FFF2-40B4-BE49-F238E27FC236}">
                <a16:creationId xmlns:a16="http://schemas.microsoft.com/office/drawing/2014/main" id="{ECA49472-6305-D7DA-C4F6-C6387FB92681}"/>
              </a:ext>
            </a:extLst>
          </p:cNvPr>
          <p:cNvGraphicFramePr>
            <a:graphicFrameLocks noGrp="1"/>
          </p:cNvGraphicFramePr>
          <p:nvPr>
            <p:ph sz="quarter" idx="1"/>
            <p:extLst>
              <p:ext uri="{D42A27DB-BD31-4B8C-83A1-F6EECF244321}">
                <p14:modId xmlns:p14="http://schemas.microsoft.com/office/powerpoint/2010/main" val="622311980"/>
              </p:ext>
            </p:extLst>
          </p:nvPr>
        </p:nvGraphicFramePr>
        <p:xfrm>
          <a:off x="816864" y="1600200"/>
          <a:ext cx="10871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250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28600"/>
            <a:ext cx="10871200" cy="990600"/>
          </a:xfrm>
        </p:spPr>
        <p:txBody>
          <a:bodyPr anchor="ctr">
            <a:normAutofit/>
          </a:bodyPr>
          <a:lstStyle/>
          <a:p>
            <a:r>
              <a:rPr lang="tr-TR"/>
              <a:t>Tıbbi Terminoloji</a:t>
            </a:r>
          </a:p>
        </p:txBody>
      </p:sp>
      <p:sp>
        <p:nvSpPr>
          <p:cNvPr id="19" name="Content Placeholder 3">
            <a:extLst>
              <a:ext uri="{FF2B5EF4-FFF2-40B4-BE49-F238E27FC236}">
                <a16:creationId xmlns:a16="http://schemas.microsoft.com/office/drawing/2014/main" id="{AAAD91D1-5BFF-3AB6-499D-648D01616BF5}"/>
              </a:ext>
            </a:extLst>
          </p:cNvPr>
          <p:cNvSpPr>
            <a:spLocks noGrp="1"/>
          </p:cNvSpPr>
          <p:nvPr>
            <p:ph sz="quarter" idx="2"/>
          </p:nvPr>
        </p:nvSpPr>
        <p:spPr>
          <a:xfrm>
            <a:off x="6459868" y="1589567"/>
            <a:ext cx="5181600" cy="4572000"/>
          </a:xfrm>
        </p:spPr>
        <p:txBody>
          <a:bodyPr/>
          <a:lstStyle/>
          <a:p>
            <a:endParaRPr lang="en-US"/>
          </a:p>
        </p:txBody>
      </p:sp>
      <p:graphicFrame>
        <p:nvGraphicFramePr>
          <p:cNvPr id="12" name="İçerik Yer Tutucusu 2">
            <a:extLst>
              <a:ext uri="{FF2B5EF4-FFF2-40B4-BE49-F238E27FC236}">
                <a16:creationId xmlns:a16="http://schemas.microsoft.com/office/drawing/2014/main" id="{04CD4C28-6521-C5D0-CE05-A1D29471FDA4}"/>
              </a:ext>
            </a:extLst>
          </p:cNvPr>
          <p:cNvGraphicFramePr>
            <a:graphicFrameLocks noGrp="1"/>
          </p:cNvGraphicFramePr>
          <p:nvPr>
            <p:ph sz="quarter" idx="1"/>
            <p:extLst>
              <p:ext uri="{D42A27DB-BD31-4B8C-83A1-F6EECF244321}">
                <p14:modId xmlns:p14="http://schemas.microsoft.com/office/powerpoint/2010/main" val="675608055"/>
              </p:ext>
            </p:extLst>
          </p:nvPr>
        </p:nvGraphicFramePr>
        <p:xfrm>
          <a:off x="812800" y="1589567"/>
          <a:ext cx="518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81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5E4449D-9DCA-1E72-D7B6-CE67BB47ADC5}"/>
              </a:ext>
            </a:extLst>
          </p:cNvPr>
          <p:cNvGraphicFramePr>
            <a:graphicFrameLocks noGrp="1"/>
          </p:cNvGraphicFramePr>
          <p:nvPr>
            <p:ph idx="1"/>
            <p:extLst>
              <p:ext uri="{D42A27DB-BD31-4B8C-83A1-F6EECF244321}">
                <p14:modId xmlns:p14="http://schemas.microsoft.com/office/powerpoint/2010/main" val="1575699588"/>
              </p:ext>
            </p:extLst>
          </p:nvPr>
        </p:nvGraphicFramePr>
        <p:xfrm>
          <a:off x="363794" y="314632"/>
          <a:ext cx="11611896" cy="6361470"/>
        </p:xfrm>
        <a:graphic>
          <a:graphicData uri="http://schemas.openxmlformats.org/drawingml/2006/table">
            <a:tbl>
              <a:tblPr firstRow="1" firstCol="1" lastRow="1" lastCol="1" bandRow="1" bandCol="1">
                <a:tableStyleId>{5C22544A-7EE6-4342-B048-85BDC9FD1C3A}</a:tableStyleId>
              </a:tblPr>
              <a:tblGrid>
                <a:gridCol w="956160">
                  <a:extLst>
                    <a:ext uri="{9D8B030D-6E8A-4147-A177-3AD203B41FA5}">
                      <a16:colId xmlns:a16="http://schemas.microsoft.com/office/drawing/2014/main" val="2580551152"/>
                    </a:ext>
                  </a:extLst>
                </a:gridCol>
                <a:gridCol w="4607539">
                  <a:extLst>
                    <a:ext uri="{9D8B030D-6E8A-4147-A177-3AD203B41FA5}">
                      <a16:colId xmlns:a16="http://schemas.microsoft.com/office/drawing/2014/main" val="403950238"/>
                    </a:ext>
                  </a:extLst>
                </a:gridCol>
                <a:gridCol w="2428904">
                  <a:extLst>
                    <a:ext uri="{9D8B030D-6E8A-4147-A177-3AD203B41FA5}">
                      <a16:colId xmlns:a16="http://schemas.microsoft.com/office/drawing/2014/main" val="1204154702"/>
                    </a:ext>
                  </a:extLst>
                </a:gridCol>
                <a:gridCol w="3619293">
                  <a:extLst>
                    <a:ext uri="{9D8B030D-6E8A-4147-A177-3AD203B41FA5}">
                      <a16:colId xmlns:a16="http://schemas.microsoft.com/office/drawing/2014/main" val="1352001200"/>
                    </a:ext>
                  </a:extLst>
                </a:gridCol>
              </a:tblGrid>
              <a:tr h="400556">
                <a:tc>
                  <a:txBody>
                    <a:bodyPr/>
                    <a:lstStyle/>
                    <a:p>
                      <a:pPr algn="ctr">
                        <a:buNone/>
                      </a:pPr>
                      <a:r>
                        <a:rPr lang="tr-TR" sz="1000" dirty="0">
                          <a:effectLst/>
                        </a:rPr>
                        <a:t>Hafta</a:t>
                      </a:r>
                      <a:endParaRPr lang="tr-TR" sz="1200" dirty="0">
                        <a:effectLst/>
                        <a:latin typeface="Times New Roman" panose="02020603050405020304" pitchFamily="18" charset="0"/>
                        <a:ea typeface="+mn-ea"/>
                      </a:endParaRPr>
                    </a:p>
                  </a:txBody>
                  <a:tcPr marL="68580" marR="68580" marT="0" marB="0" anchor="ctr"/>
                </a:tc>
                <a:tc>
                  <a:txBody>
                    <a:bodyPr/>
                    <a:lstStyle/>
                    <a:p>
                      <a:pPr algn="ctr">
                        <a:buNone/>
                      </a:pPr>
                      <a:r>
                        <a:rPr lang="tr-TR" sz="1000">
                          <a:effectLst/>
                        </a:rPr>
                        <a:t>Konu</a:t>
                      </a:r>
                      <a:endParaRPr lang="tr-TR" sz="1200">
                        <a:effectLst/>
                        <a:latin typeface="Times New Roman" panose="02020603050405020304" pitchFamily="18" charset="0"/>
                        <a:ea typeface="+mn-ea"/>
                      </a:endParaRPr>
                    </a:p>
                  </a:txBody>
                  <a:tcPr marL="68580" marR="68580" marT="0" marB="0" anchor="ctr"/>
                </a:tc>
                <a:tc>
                  <a:txBody>
                    <a:bodyPr/>
                    <a:lstStyle/>
                    <a:p>
                      <a:pPr algn="ctr">
                        <a:buNone/>
                      </a:pPr>
                      <a:r>
                        <a:rPr lang="tr-TR" sz="1000">
                          <a:effectLst/>
                        </a:rPr>
                        <a:t>Hazırlık</a:t>
                      </a:r>
                      <a:endParaRPr lang="tr-TR" sz="1200">
                        <a:effectLst/>
                        <a:latin typeface="Times New Roman" panose="02020603050405020304" pitchFamily="18" charset="0"/>
                        <a:ea typeface="+mn-ea"/>
                      </a:endParaRPr>
                    </a:p>
                  </a:txBody>
                  <a:tcPr marL="68580" marR="68580" marT="0" marB="0" anchor="ctr"/>
                </a:tc>
                <a:tc>
                  <a:txBody>
                    <a:bodyPr/>
                    <a:lstStyle/>
                    <a:p>
                      <a:pPr indent="182880" algn="ctr">
                        <a:buNone/>
                      </a:pPr>
                      <a:r>
                        <a:rPr lang="tr-TR" sz="1000">
                          <a:effectLst/>
                        </a:rPr>
                        <a:t>Öğretim Yöntem ve Teknikleri</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106603001"/>
                  </a:ext>
                </a:extLst>
              </a:tr>
              <a:tr h="484299">
                <a:tc>
                  <a:txBody>
                    <a:bodyPr/>
                    <a:lstStyle/>
                    <a:p>
                      <a:pPr algn="ctr">
                        <a:buNone/>
                      </a:pPr>
                      <a:r>
                        <a:rPr lang="tr-TR" sz="1000" dirty="0">
                          <a:effectLst/>
                        </a:rPr>
                        <a:t>7</a:t>
                      </a:r>
                      <a:endParaRPr lang="tr-TR" sz="1200" dirty="0">
                        <a:effectLst/>
                        <a:latin typeface="Times New Roman" panose="02020603050405020304" pitchFamily="18" charset="0"/>
                        <a:ea typeface="+mn-ea"/>
                      </a:endParaRPr>
                    </a:p>
                  </a:txBody>
                  <a:tcPr marL="68580" marR="68580" marT="0" marB="0" anchor="ctr"/>
                </a:tc>
                <a:tc>
                  <a:txBody>
                    <a:bodyPr/>
                    <a:lstStyle/>
                    <a:p>
                      <a:pPr>
                        <a:buNone/>
                      </a:pPr>
                      <a:r>
                        <a:rPr lang="tr-TR" sz="1100" dirty="0">
                          <a:effectLst/>
                        </a:rPr>
                        <a:t>Kardiyovasküler  Sistem İle İlgili Terimler</a:t>
                      </a:r>
                      <a:endParaRPr lang="tr-TR" sz="1200" dirty="0">
                        <a:effectLst/>
                        <a:latin typeface="Times New Roman" panose="02020603050405020304" pitchFamily="18" charset="0"/>
                        <a:ea typeface="+mn-ea"/>
                      </a:endParaRPr>
                    </a:p>
                  </a:txBody>
                  <a:tcPr marL="68580" marR="68580" marT="0" marB="0"/>
                </a:tc>
                <a:tc>
                  <a:txBody>
                    <a:bodyPr/>
                    <a:lstStyle/>
                    <a:p>
                      <a:pPr>
                        <a:buNone/>
                      </a:pPr>
                      <a:r>
                        <a:rPr lang="tr-TR" sz="1000">
                          <a:effectLst/>
                        </a:rPr>
                        <a:t>Öğrencilerin sunum Hazırlığı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 Grup çalışması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1497297704"/>
                  </a:ext>
                </a:extLst>
              </a:tr>
              <a:tr h="400556">
                <a:tc>
                  <a:txBody>
                    <a:bodyPr/>
                    <a:lstStyle/>
                    <a:p>
                      <a:pPr algn="ctr">
                        <a:buNone/>
                      </a:pPr>
                      <a:r>
                        <a:rPr lang="tr-TR" sz="1000">
                          <a:effectLst/>
                        </a:rPr>
                        <a:t>8</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dirty="0">
                          <a:effectLst/>
                        </a:rPr>
                        <a:t>Ara Sınav</a:t>
                      </a:r>
                      <a:endParaRPr lang="tr-TR" sz="1200" dirty="0">
                        <a:effectLst/>
                        <a:latin typeface="Times New Roman" panose="02020603050405020304" pitchFamily="18" charset="0"/>
                        <a:ea typeface="+mn-ea"/>
                      </a:endParaRPr>
                    </a:p>
                  </a:txBody>
                  <a:tcPr marL="68580" marR="68580" marT="0" marB="0" anchor="ctr"/>
                </a:tc>
                <a:tc>
                  <a:txBody>
                    <a:bodyPr/>
                    <a:lstStyle/>
                    <a:p>
                      <a:pPr>
                        <a:buNone/>
                      </a:pPr>
                      <a:r>
                        <a:rPr lang="tr-TR" sz="1000">
                          <a:effectLst/>
                        </a:rPr>
                        <a:t> </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Yazılı Sınav</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994228427"/>
                  </a:ext>
                </a:extLst>
              </a:tr>
              <a:tr h="400556">
                <a:tc>
                  <a:txBody>
                    <a:bodyPr/>
                    <a:lstStyle/>
                    <a:p>
                      <a:pPr algn="ctr">
                        <a:buNone/>
                      </a:pPr>
                      <a:r>
                        <a:rPr lang="tr-TR" sz="1000">
                          <a:effectLst/>
                        </a:rPr>
                        <a:t>9</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dirty="0">
                          <a:effectLst/>
                        </a:rPr>
                        <a:t>Ara Sınav</a:t>
                      </a:r>
                      <a:endParaRPr lang="tr-TR" sz="1200" dirty="0">
                        <a:effectLst/>
                        <a:latin typeface="Times New Roman" panose="02020603050405020304" pitchFamily="18" charset="0"/>
                        <a:ea typeface="+mn-ea"/>
                      </a:endParaRPr>
                    </a:p>
                  </a:txBody>
                  <a:tcPr marL="68580" marR="68580" marT="0" marB="0" anchor="ctr"/>
                </a:tc>
                <a:tc>
                  <a:txBody>
                    <a:bodyPr/>
                    <a:lstStyle/>
                    <a:p>
                      <a:pPr>
                        <a:buNone/>
                      </a:pPr>
                      <a:r>
                        <a:rPr lang="tr-TR" sz="1000">
                          <a:effectLst/>
                        </a:rPr>
                        <a:t> </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Yazılı Sınav</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2024347850"/>
                  </a:ext>
                </a:extLst>
              </a:tr>
              <a:tr h="484299">
                <a:tc>
                  <a:txBody>
                    <a:bodyPr/>
                    <a:lstStyle/>
                    <a:p>
                      <a:pPr algn="ctr">
                        <a:buNone/>
                      </a:pPr>
                      <a:r>
                        <a:rPr lang="tr-TR" sz="1000">
                          <a:effectLst/>
                        </a:rPr>
                        <a:t>10</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dirty="0">
                          <a:effectLst/>
                        </a:rPr>
                        <a:t>Solunum Sistemi İle İlgili Terimler</a:t>
                      </a:r>
                      <a:endParaRPr lang="tr-TR" sz="1200" dirty="0">
                        <a:effectLst/>
                        <a:latin typeface="Times New Roman" panose="02020603050405020304" pitchFamily="18" charset="0"/>
                        <a:ea typeface="+mn-ea"/>
                      </a:endParaRPr>
                    </a:p>
                  </a:txBody>
                  <a:tcPr marL="68580" marR="68580" marT="0" marB="0"/>
                </a:tc>
                <a:tc>
                  <a:txBody>
                    <a:bodyPr/>
                    <a:lstStyle/>
                    <a:p>
                      <a:pPr>
                        <a:buNone/>
                      </a:pPr>
                      <a:r>
                        <a:rPr lang="tr-TR" sz="1000">
                          <a:effectLst/>
                        </a:rPr>
                        <a:t>Öğrencilerin sunum Hazırlığı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 Grup çalışması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114512885"/>
                  </a:ext>
                </a:extLst>
              </a:tr>
              <a:tr h="484299">
                <a:tc>
                  <a:txBody>
                    <a:bodyPr/>
                    <a:lstStyle/>
                    <a:p>
                      <a:pPr algn="ctr">
                        <a:buNone/>
                      </a:pPr>
                      <a:r>
                        <a:rPr lang="tr-TR" sz="1000">
                          <a:effectLst/>
                        </a:rPr>
                        <a:t>11</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dirty="0">
                          <a:effectLst/>
                        </a:rPr>
                        <a:t>Sinir Sistemi İle İlgili Terimler</a:t>
                      </a:r>
                      <a:endParaRPr lang="tr-TR" sz="1200" dirty="0">
                        <a:effectLst/>
                        <a:latin typeface="Times New Roman" panose="02020603050405020304" pitchFamily="18" charset="0"/>
                        <a:ea typeface="+mn-ea"/>
                      </a:endParaRPr>
                    </a:p>
                  </a:txBody>
                  <a:tcPr marL="68580" marR="68580" marT="0" marB="0"/>
                </a:tc>
                <a:tc>
                  <a:txBody>
                    <a:bodyPr/>
                    <a:lstStyle/>
                    <a:p>
                      <a:pPr>
                        <a:buNone/>
                      </a:pPr>
                      <a:r>
                        <a:rPr lang="tr-TR" sz="1000">
                          <a:effectLst/>
                        </a:rPr>
                        <a:t>Öğrencilerin sunum Hazırlığı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 Grup çalışması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251419022"/>
                  </a:ext>
                </a:extLst>
              </a:tr>
              <a:tr h="484299">
                <a:tc>
                  <a:txBody>
                    <a:bodyPr/>
                    <a:lstStyle/>
                    <a:p>
                      <a:pPr algn="ctr">
                        <a:buNone/>
                      </a:pPr>
                      <a:r>
                        <a:rPr lang="tr-TR" sz="1000">
                          <a:effectLst/>
                        </a:rPr>
                        <a:t>12</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dirty="0">
                          <a:effectLst/>
                        </a:rPr>
                        <a:t>Endokrin Sistemi İle İlgili Terimler</a:t>
                      </a:r>
                      <a:endParaRPr lang="tr-TR" sz="1200" dirty="0">
                        <a:effectLst/>
                        <a:latin typeface="Times New Roman" panose="02020603050405020304" pitchFamily="18" charset="0"/>
                        <a:ea typeface="+mn-ea"/>
                      </a:endParaRPr>
                    </a:p>
                  </a:txBody>
                  <a:tcPr marL="68580" marR="68580" marT="0" marB="0"/>
                </a:tc>
                <a:tc>
                  <a:txBody>
                    <a:bodyPr/>
                    <a:lstStyle/>
                    <a:p>
                      <a:pPr>
                        <a:buNone/>
                      </a:pPr>
                      <a:r>
                        <a:rPr lang="tr-TR" sz="1000">
                          <a:effectLst/>
                        </a:rPr>
                        <a:t>Öğrencilerin sunum Hazırlığı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 Grup çalışması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908393534"/>
                  </a:ext>
                </a:extLst>
              </a:tr>
              <a:tr h="484299">
                <a:tc>
                  <a:txBody>
                    <a:bodyPr/>
                    <a:lstStyle/>
                    <a:p>
                      <a:pPr algn="ctr">
                        <a:buNone/>
                      </a:pPr>
                      <a:r>
                        <a:rPr lang="tr-TR" sz="1000">
                          <a:effectLst/>
                        </a:rPr>
                        <a:t>13</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dirty="0">
                          <a:effectLst/>
                        </a:rPr>
                        <a:t>Sindirim Sistemi İle İlgili Terimler</a:t>
                      </a:r>
                      <a:endParaRPr lang="tr-TR" sz="1200" dirty="0">
                        <a:effectLst/>
                        <a:latin typeface="Times New Roman" panose="02020603050405020304" pitchFamily="18" charset="0"/>
                        <a:ea typeface="+mn-ea"/>
                      </a:endParaRPr>
                    </a:p>
                  </a:txBody>
                  <a:tcPr marL="68580" marR="68580" marT="0" marB="0"/>
                </a:tc>
                <a:tc>
                  <a:txBody>
                    <a:bodyPr/>
                    <a:lstStyle/>
                    <a:p>
                      <a:pPr>
                        <a:buNone/>
                      </a:pPr>
                      <a:r>
                        <a:rPr lang="tr-TR" sz="1000">
                          <a:effectLst/>
                        </a:rPr>
                        <a:t>Öğrencilerin sunum Hazırlığı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 Grup çalışması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3230135645"/>
                  </a:ext>
                </a:extLst>
              </a:tr>
              <a:tr h="726448">
                <a:tc>
                  <a:txBody>
                    <a:bodyPr/>
                    <a:lstStyle/>
                    <a:p>
                      <a:pPr algn="ctr">
                        <a:buNone/>
                      </a:pPr>
                      <a:r>
                        <a:rPr lang="tr-TR" sz="1000">
                          <a:effectLst/>
                        </a:rPr>
                        <a:t>14</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a:effectLst/>
                        </a:rPr>
                        <a:t>Üriner Sistem ile İlgili Terimler</a:t>
                      </a:r>
                      <a:endParaRPr lang="tr-TR" sz="1200">
                        <a:effectLst/>
                        <a:latin typeface="Times New Roman" panose="02020603050405020304" pitchFamily="18" charset="0"/>
                        <a:ea typeface="+mn-ea"/>
                      </a:endParaRPr>
                    </a:p>
                  </a:txBody>
                  <a:tcPr marL="68580" marR="68580" marT="0" marB="0"/>
                </a:tc>
                <a:tc>
                  <a:txBody>
                    <a:bodyPr/>
                    <a:lstStyle/>
                    <a:p>
                      <a:pPr>
                        <a:buNone/>
                      </a:pPr>
                      <a:r>
                        <a:rPr lang="tr-TR" sz="1000" dirty="0">
                          <a:effectLst/>
                        </a:rPr>
                        <a:t>Öğrenciler Poster Hazırlar</a:t>
                      </a:r>
                      <a:endParaRPr lang="tr-TR" sz="1200" dirty="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Grup çalışması, Poster Sunumları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2071933306"/>
                  </a:ext>
                </a:extLst>
              </a:tr>
              <a:tr h="726448">
                <a:tc>
                  <a:txBody>
                    <a:bodyPr/>
                    <a:lstStyle/>
                    <a:p>
                      <a:pPr algn="ctr">
                        <a:buNone/>
                      </a:pPr>
                      <a:r>
                        <a:rPr lang="tr-TR" sz="1000">
                          <a:effectLst/>
                        </a:rPr>
                        <a:t>15</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a:effectLst/>
                        </a:rPr>
                        <a:t>Duyu Organları Terminolojisi</a:t>
                      </a:r>
                      <a:endParaRPr lang="tr-TR" sz="1200">
                        <a:effectLst/>
                        <a:latin typeface="Times New Roman" panose="02020603050405020304" pitchFamily="18" charset="0"/>
                        <a:ea typeface="+mn-ea"/>
                      </a:endParaRPr>
                    </a:p>
                  </a:txBody>
                  <a:tcPr marL="68580" marR="68580" marT="0" marB="0"/>
                </a:tc>
                <a:tc>
                  <a:txBody>
                    <a:bodyPr/>
                    <a:lstStyle/>
                    <a:p>
                      <a:pPr>
                        <a:buNone/>
                      </a:pPr>
                      <a:r>
                        <a:rPr lang="tr-TR" sz="1000" dirty="0">
                          <a:effectLst/>
                        </a:rPr>
                        <a:t>Öğrenciler Poster Hazırlar </a:t>
                      </a:r>
                      <a:endParaRPr lang="tr-TR" sz="1200" dirty="0">
                        <a:effectLst/>
                        <a:latin typeface="Times New Roman" panose="02020603050405020304" pitchFamily="18" charset="0"/>
                        <a:ea typeface="+mn-ea"/>
                      </a:endParaRPr>
                    </a:p>
                  </a:txBody>
                  <a:tcPr marL="68580" marR="68580" marT="0" marB="0" anchor="ctr"/>
                </a:tc>
                <a:tc>
                  <a:txBody>
                    <a:bodyPr/>
                    <a:lstStyle/>
                    <a:p>
                      <a:pPr>
                        <a:buNone/>
                      </a:pPr>
                      <a:r>
                        <a:rPr lang="tr-TR" sz="1000">
                          <a:effectLst/>
                        </a:rPr>
                        <a:t>Sistemli bir şekilde anlatım, Akran öğretimi, Grup çalışması, Poster Sunumları</a:t>
                      </a:r>
                      <a:endParaRPr lang="tr-TR" sz="120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2770231711"/>
                  </a:ext>
                </a:extLst>
              </a:tr>
              <a:tr h="484299">
                <a:tc>
                  <a:txBody>
                    <a:bodyPr/>
                    <a:lstStyle/>
                    <a:p>
                      <a:pPr algn="ctr">
                        <a:buNone/>
                      </a:pPr>
                      <a:r>
                        <a:rPr lang="tr-TR" sz="1000">
                          <a:effectLst/>
                        </a:rPr>
                        <a:t>16</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100">
                          <a:effectLst/>
                        </a:rPr>
                        <a:t>Genel Tekrar</a:t>
                      </a:r>
                      <a:endParaRPr lang="tr-TR" sz="1200">
                        <a:effectLst/>
                        <a:latin typeface="Times New Roman" panose="02020603050405020304" pitchFamily="18" charset="0"/>
                        <a:ea typeface="+mn-ea"/>
                      </a:endParaRPr>
                    </a:p>
                  </a:txBody>
                  <a:tcPr marL="68580" marR="68580" marT="0" marB="0"/>
                </a:tc>
                <a:tc>
                  <a:txBody>
                    <a:bodyPr/>
                    <a:lstStyle/>
                    <a:p>
                      <a:pPr>
                        <a:buNone/>
                      </a:pPr>
                      <a:r>
                        <a:rPr lang="tr-TR" sz="1000">
                          <a:effectLst/>
                        </a:rPr>
                        <a:t>Dersin genel değerlendirmesi</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dirty="0">
                          <a:effectLst/>
                        </a:rPr>
                        <a:t>Beyin Fırtınası, </a:t>
                      </a:r>
                      <a:endParaRPr lang="tr-TR" sz="1200" dirty="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4067378095"/>
                  </a:ext>
                </a:extLst>
              </a:tr>
              <a:tr h="400556">
                <a:tc>
                  <a:txBody>
                    <a:bodyPr/>
                    <a:lstStyle/>
                    <a:p>
                      <a:pPr algn="ctr">
                        <a:buNone/>
                      </a:pPr>
                      <a:r>
                        <a:rPr lang="tr-TR" sz="1000">
                          <a:effectLst/>
                        </a:rPr>
                        <a:t>17</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Final Sınavı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 </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dirty="0">
                          <a:effectLst/>
                        </a:rPr>
                        <a:t>Yazılı sınav</a:t>
                      </a:r>
                      <a:endParaRPr lang="tr-TR" sz="1200" dirty="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1370051202"/>
                  </a:ext>
                </a:extLst>
              </a:tr>
              <a:tr h="400556">
                <a:tc>
                  <a:txBody>
                    <a:bodyPr/>
                    <a:lstStyle/>
                    <a:p>
                      <a:pPr algn="ctr">
                        <a:buNone/>
                      </a:pPr>
                      <a:r>
                        <a:rPr lang="tr-TR" sz="1000">
                          <a:effectLst/>
                        </a:rPr>
                        <a:t>18</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Final Sınavı</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a:effectLst/>
                        </a:rPr>
                        <a:t> </a:t>
                      </a:r>
                      <a:endParaRPr lang="tr-TR" sz="1200">
                        <a:effectLst/>
                        <a:latin typeface="Times New Roman" panose="02020603050405020304" pitchFamily="18" charset="0"/>
                        <a:ea typeface="+mn-ea"/>
                      </a:endParaRPr>
                    </a:p>
                  </a:txBody>
                  <a:tcPr marL="68580" marR="68580" marT="0" marB="0" anchor="ctr"/>
                </a:tc>
                <a:tc>
                  <a:txBody>
                    <a:bodyPr/>
                    <a:lstStyle/>
                    <a:p>
                      <a:pPr>
                        <a:buNone/>
                      </a:pPr>
                      <a:r>
                        <a:rPr lang="tr-TR" sz="1000" dirty="0">
                          <a:effectLst/>
                        </a:rPr>
                        <a:t>Yazılı sınav</a:t>
                      </a:r>
                      <a:endParaRPr lang="tr-TR" sz="1200" dirty="0">
                        <a:effectLst/>
                        <a:latin typeface="Times New Roman" panose="02020603050405020304" pitchFamily="18" charset="0"/>
                        <a:ea typeface="+mn-ea"/>
                      </a:endParaRPr>
                    </a:p>
                  </a:txBody>
                  <a:tcPr marL="68580" marR="68580" marT="0" marB="0" anchor="ctr"/>
                </a:tc>
                <a:extLst>
                  <a:ext uri="{0D108BD9-81ED-4DB2-BD59-A6C34878D82A}">
                    <a16:rowId xmlns:a16="http://schemas.microsoft.com/office/drawing/2014/main" val="1196586649"/>
                  </a:ext>
                </a:extLst>
              </a:tr>
            </a:tbl>
          </a:graphicData>
        </a:graphic>
      </p:graphicFrame>
    </p:spTree>
    <p:extLst>
      <p:ext uri="{BB962C8B-B14F-4D97-AF65-F5344CB8AC3E}">
        <p14:creationId xmlns:p14="http://schemas.microsoft.com/office/powerpoint/2010/main" val="342740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28600"/>
            <a:ext cx="10871200" cy="990600"/>
          </a:xfrm>
        </p:spPr>
        <p:txBody>
          <a:bodyPr anchor="ctr">
            <a:normAutofit/>
          </a:bodyPr>
          <a:lstStyle/>
          <a:p>
            <a:r>
              <a:rPr lang="tr-TR"/>
              <a:t>Tıbbi Terminoloji</a:t>
            </a:r>
          </a:p>
        </p:txBody>
      </p:sp>
      <p:sp>
        <p:nvSpPr>
          <p:cNvPr id="9" name="Content Placeholder 2">
            <a:extLst>
              <a:ext uri="{FF2B5EF4-FFF2-40B4-BE49-F238E27FC236}">
                <a16:creationId xmlns:a16="http://schemas.microsoft.com/office/drawing/2014/main" id="{D17A5868-F27E-D655-987B-C9434DE64DBF}"/>
              </a:ext>
            </a:extLst>
          </p:cNvPr>
          <p:cNvSpPr>
            <a:spLocks noGrp="1"/>
          </p:cNvSpPr>
          <p:nvPr>
            <p:ph sz="quarter" idx="1"/>
          </p:nvPr>
        </p:nvSpPr>
        <p:spPr>
          <a:xfrm>
            <a:off x="812800" y="1589567"/>
            <a:ext cx="5181600" cy="4572000"/>
          </a:xfrm>
        </p:spPr>
        <p:txBody>
          <a:bodyPr/>
          <a:lstStyle/>
          <a:p>
            <a:endParaRPr lang="en-US"/>
          </a:p>
        </p:txBody>
      </p:sp>
      <p:graphicFrame>
        <p:nvGraphicFramePr>
          <p:cNvPr id="5" name="İçerik Yer Tutucusu 2">
            <a:extLst>
              <a:ext uri="{FF2B5EF4-FFF2-40B4-BE49-F238E27FC236}">
                <a16:creationId xmlns:a16="http://schemas.microsoft.com/office/drawing/2014/main" id="{D190D845-CDC6-1080-80EC-5720E5BCFDF5}"/>
              </a:ext>
            </a:extLst>
          </p:cNvPr>
          <p:cNvGraphicFramePr>
            <a:graphicFrameLocks noGrp="1"/>
          </p:cNvGraphicFramePr>
          <p:nvPr>
            <p:ph sz="quarter" idx="2"/>
            <p:extLst>
              <p:ext uri="{D42A27DB-BD31-4B8C-83A1-F6EECF244321}">
                <p14:modId xmlns:p14="http://schemas.microsoft.com/office/powerpoint/2010/main" val="1608431548"/>
              </p:ext>
            </p:extLst>
          </p:nvPr>
        </p:nvGraphicFramePr>
        <p:xfrm>
          <a:off x="6459868" y="1589567"/>
          <a:ext cx="518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871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73050"/>
            <a:ext cx="10769600" cy="869950"/>
          </a:xfrm>
        </p:spPr>
        <p:txBody>
          <a:bodyPr anchor="ctr">
            <a:normAutofit/>
          </a:bodyPr>
          <a:lstStyle/>
          <a:p>
            <a:r>
              <a:rPr lang="tr-TR"/>
              <a:t>Tıbbi Terminoloji Tarihçesi</a:t>
            </a:r>
          </a:p>
        </p:txBody>
      </p:sp>
      <p:sp>
        <p:nvSpPr>
          <p:cNvPr id="9" name="Text Placeholder 2">
            <a:extLst>
              <a:ext uri="{FF2B5EF4-FFF2-40B4-BE49-F238E27FC236}">
                <a16:creationId xmlns:a16="http://schemas.microsoft.com/office/drawing/2014/main" id="{E03B4502-460A-0BC6-87AE-77943C5078DA}"/>
              </a:ext>
            </a:extLst>
          </p:cNvPr>
          <p:cNvSpPr>
            <a:spLocks noGrp="1"/>
          </p:cNvSpPr>
          <p:nvPr>
            <p:ph type="body" idx="2"/>
          </p:nvPr>
        </p:nvSpPr>
        <p:spPr>
          <a:xfrm>
            <a:off x="812800" y="1752600"/>
            <a:ext cx="2133600" cy="4343400"/>
          </a:xfrm>
        </p:spPr>
        <p:txBody>
          <a:bodyPr/>
          <a:lstStyle/>
          <a:p>
            <a:endParaRPr lang="en-US"/>
          </a:p>
        </p:txBody>
      </p:sp>
      <p:graphicFrame>
        <p:nvGraphicFramePr>
          <p:cNvPr id="5" name="İçerik Yer Tutucusu 2">
            <a:extLst>
              <a:ext uri="{FF2B5EF4-FFF2-40B4-BE49-F238E27FC236}">
                <a16:creationId xmlns:a16="http://schemas.microsoft.com/office/drawing/2014/main" id="{0C41FF9B-8F24-628D-C7A6-E908B6E0BDE0}"/>
              </a:ext>
            </a:extLst>
          </p:cNvPr>
          <p:cNvGraphicFramePr>
            <a:graphicFrameLocks noGrp="1"/>
          </p:cNvGraphicFramePr>
          <p:nvPr>
            <p:ph sz="quarter" idx="1"/>
            <p:extLst>
              <p:ext uri="{D42A27DB-BD31-4B8C-83A1-F6EECF244321}">
                <p14:modId xmlns:p14="http://schemas.microsoft.com/office/powerpoint/2010/main" val="2508537008"/>
              </p:ext>
            </p:extLst>
          </p:nvPr>
        </p:nvGraphicFramePr>
        <p:xfrm>
          <a:off x="3149600" y="1752600"/>
          <a:ext cx="853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531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73050"/>
            <a:ext cx="10769600" cy="869950"/>
          </a:xfrm>
        </p:spPr>
        <p:txBody>
          <a:bodyPr anchor="ctr">
            <a:normAutofit/>
          </a:bodyPr>
          <a:lstStyle/>
          <a:p>
            <a:r>
              <a:rPr lang="tr-TR"/>
              <a:t>Tıbbi Terminoloji Tarihçesi</a:t>
            </a:r>
          </a:p>
        </p:txBody>
      </p:sp>
      <p:sp>
        <p:nvSpPr>
          <p:cNvPr id="9" name="Text Placeholder 2">
            <a:extLst>
              <a:ext uri="{FF2B5EF4-FFF2-40B4-BE49-F238E27FC236}">
                <a16:creationId xmlns:a16="http://schemas.microsoft.com/office/drawing/2014/main" id="{FCB8FE72-2109-2B89-8B9F-90A4F477625C}"/>
              </a:ext>
            </a:extLst>
          </p:cNvPr>
          <p:cNvSpPr>
            <a:spLocks noGrp="1"/>
          </p:cNvSpPr>
          <p:nvPr>
            <p:ph type="body" idx="2"/>
          </p:nvPr>
        </p:nvSpPr>
        <p:spPr>
          <a:xfrm>
            <a:off x="812800" y="1752600"/>
            <a:ext cx="2133600" cy="4343400"/>
          </a:xfrm>
        </p:spPr>
        <p:txBody>
          <a:bodyPr/>
          <a:lstStyle/>
          <a:p>
            <a:endParaRPr lang="en-US"/>
          </a:p>
        </p:txBody>
      </p:sp>
      <p:graphicFrame>
        <p:nvGraphicFramePr>
          <p:cNvPr id="5" name="İçerik Yer Tutucusu 2">
            <a:extLst>
              <a:ext uri="{FF2B5EF4-FFF2-40B4-BE49-F238E27FC236}">
                <a16:creationId xmlns:a16="http://schemas.microsoft.com/office/drawing/2014/main" id="{85A1DD82-E3A7-1BC4-9E34-290F296E1D2A}"/>
              </a:ext>
            </a:extLst>
          </p:cNvPr>
          <p:cNvGraphicFramePr>
            <a:graphicFrameLocks noGrp="1"/>
          </p:cNvGraphicFramePr>
          <p:nvPr>
            <p:ph sz="quarter" idx="1"/>
            <p:extLst>
              <p:ext uri="{D42A27DB-BD31-4B8C-83A1-F6EECF244321}">
                <p14:modId xmlns:p14="http://schemas.microsoft.com/office/powerpoint/2010/main" val="3069981514"/>
              </p:ext>
            </p:extLst>
          </p:nvPr>
        </p:nvGraphicFramePr>
        <p:xfrm>
          <a:off x="3149600" y="1752600"/>
          <a:ext cx="853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017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normAutofit/>
          </a:bodyPr>
          <a:lstStyle/>
          <a:p>
            <a:r>
              <a:rPr lang="tr-TR"/>
              <a:t>Neden LATİNCE?</a:t>
            </a:r>
          </a:p>
        </p:txBody>
      </p:sp>
      <p:sp>
        <p:nvSpPr>
          <p:cNvPr id="9" name="Text Placeholder 2">
            <a:extLst>
              <a:ext uri="{FF2B5EF4-FFF2-40B4-BE49-F238E27FC236}">
                <a16:creationId xmlns:a16="http://schemas.microsoft.com/office/drawing/2014/main" id="{39BABDEA-D05F-4375-3D5E-2CAC14EBC590}"/>
              </a:ext>
            </a:extLst>
          </p:cNvPr>
          <p:cNvSpPr>
            <a:spLocks noGrp="1"/>
          </p:cNvSpPr>
          <p:nvPr>
            <p:ph type="body" idx="2"/>
          </p:nvPr>
        </p:nvSpPr>
        <p:spPr>
          <a:xfrm>
            <a:off x="812800" y="1752600"/>
            <a:ext cx="2133600" cy="4343400"/>
          </a:xfrm>
        </p:spPr>
        <p:txBody>
          <a:bodyPr/>
          <a:lstStyle/>
          <a:p>
            <a:endParaRPr lang="en-US"/>
          </a:p>
        </p:txBody>
      </p:sp>
      <p:graphicFrame>
        <p:nvGraphicFramePr>
          <p:cNvPr id="5" name="İçerik Yer Tutucusu 2">
            <a:extLst>
              <a:ext uri="{FF2B5EF4-FFF2-40B4-BE49-F238E27FC236}">
                <a16:creationId xmlns:a16="http://schemas.microsoft.com/office/drawing/2014/main" id="{0F1F3856-4924-2E9E-3FF2-798760437EA4}"/>
              </a:ext>
            </a:extLst>
          </p:cNvPr>
          <p:cNvGraphicFramePr>
            <a:graphicFrameLocks noGrp="1"/>
          </p:cNvGraphicFramePr>
          <p:nvPr>
            <p:ph sz="quarter" idx="1"/>
            <p:extLst>
              <p:ext uri="{D42A27DB-BD31-4B8C-83A1-F6EECF244321}">
                <p14:modId xmlns:p14="http://schemas.microsoft.com/office/powerpoint/2010/main" val="115886817"/>
              </p:ext>
            </p:extLst>
          </p:nvPr>
        </p:nvGraphicFramePr>
        <p:xfrm>
          <a:off x="3149600" y="1752600"/>
          <a:ext cx="853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005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28600"/>
            <a:ext cx="10871200" cy="990600"/>
          </a:xfrm>
        </p:spPr>
        <p:txBody>
          <a:bodyPr vert="horz" anchor="ctr">
            <a:normAutofit/>
          </a:bodyPr>
          <a:lstStyle/>
          <a:p>
            <a:r>
              <a:rPr lang="tr-TR"/>
              <a:t>Latincede’ki</a:t>
            </a:r>
            <a:r>
              <a:rPr lang="tr-TR" dirty="0"/>
              <a:t> Bazı Harflerin Türkçe Karşılığı</a:t>
            </a:r>
          </a:p>
        </p:txBody>
      </p:sp>
      <p:sp>
        <p:nvSpPr>
          <p:cNvPr id="4" name="Dikdörtgen 3"/>
          <p:cNvSpPr/>
          <p:nvPr/>
        </p:nvSpPr>
        <p:spPr>
          <a:xfrm>
            <a:off x="812800" y="1589567"/>
            <a:ext cx="5181600" cy="4572000"/>
          </a:xfrm>
          <a:prstGeom prst="rect">
            <a:avLst/>
          </a:prstGeom>
        </p:spPr>
        <p:txBody>
          <a:bodyPr vert="horz">
            <a:normAutofit/>
          </a:bodyPr>
          <a:lstStyle/>
          <a:p>
            <a:pPr marL="320040" indent="-320040">
              <a:spcBef>
                <a:spcPts val="700"/>
              </a:spcBef>
              <a:buClr>
                <a:schemeClr val="accent2"/>
              </a:buClr>
              <a:buSzPct val="60000"/>
              <a:buFont typeface="Wingdings"/>
              <a:buChar char=""/>
            </a:pPr>
            <a:r>
              <a:rPr lang="en-US" sz="2900"/>
              <a:t>Kimyada, farmakolojide, eczacılıkta biyokimyada kullanılmaktadır </a:t>
            </a:r>
          </a:p>
          <a:p>
            <a:pPr marL="320040" indent="-320040">
              <a:spcBef>
                <a:spcPts val="700"/>
              </a:spcBef>
              <a:buClr>
                <a:schemeClr val="accent2"/>
              </a:buClr>
              <a:buSzPct val="60000"/>
              <a:buFont typeface="Wingdings"/>
              <a:buChar char=""/>
            </a:pPr>
            <a:r>
              <a:rPr lang="en-US" sz="2900"/>
              <a:t>ÖRN: ϒ-amino bütirik asit (GABA); </a:t>
            </a:r>
          </a:p>
          <a:p>
            <a:pPr marL="320040" indent="-320040">
              <a:spcBef>
                <a:spcPts val="700"/>
              </a:spcBef>
              <a:buClr>
                <a:schemeClr val="accent2"/>
              </a:buClr>
              <a:buSzPct val="60000"/>
              <a:buFont typeface="Wingdings"/>
              <a:buChar char=""/>
            </a:pPr>
            <a:r>
              <a:rPr lang="en-US" sz="2900"/>
              <a:t>α-adrenerjik; </a:t>
            </a:r>
          </a:p>
          <a:p>
            <a:pPr marL="320040" indent="-320040">
              <a:spcBef>
                <a:spcPts val="700"/>
              </a:spcBef>
              <a:buClr>
                <a:schemeClr val="accent2"/>
              </a:buClr>
              <a:buSzPct val="60000"/>
              <a:buFont typeface="Wingdings"/>
              <a:buChar char=""/>
            </a:pPr>
            <a:r>
              <a:rPr lang="en-US" sz="2900"/>
              <a:t>β-adrenerjik reseptörler</a:t>
            </a:r>
          </a:p>
          <a:p>
            <a:pPr marL="320040" indent="-320040">
              <a:spcBef>
                <a:spcPts val="700"/>
              </a:spcBef>
              <a:buClr>
                <a:schemeClr val="accent2"/>
              </a:buClr>
              <a:buSzPct val="60000"/>
              <a:buFont typeface="Wingdings"/>
              <a:buChar char=""/>
            </a:pPr>
            <a:r>
              <a:rPr lang="en-US" sz="2900"/>
              <a:t>Aynı zamanda tıp dilinde de karşımıza çıkmaktadır. </a:t>
            </a:r>
          </a:p>
        </p:txBody>
      </p:sp>
      <p:graphicFrame>
        <p:nvGraphicFramePr>
          <p:cNvPr id="6" name="İçerik Yer Tutucusu 2">
            <a:extLst>
              <a:ext uri="{FF2B5EF4-FFF2-40B4-BE49-F238E27FC236}">
                <a16:creationId xmlns:a16="http://schemas.microsoft.com/office/drawing/2014/main" id="{85105AA8-89EF-AE8C-2B1A-E051DEC642A8}"/>
              </a:ext>
            </a:extLst>
          </p:cNvPr>
          <p:cNvGraphicFramePr>
            <a:graphicFrameLocks noGrp="1"/>
          </p:cNvGraphicFramePr>
          <p:nvPr>
            <p:ph sz="quarter" idx="2"/>
            <p:extLst>
              <p:ext uri="{D42A27DB-BD31-4B8C-83A1-F6EECF244321}">
                <p14:modId xmlns:p14="http://schemas.microsoft.com/office/powerpoint/2010/main" val="1890832771"/>
              </p:ext>
            </p:extLst>
          </p:nvPr>
        </p:nvGraphicFramePr>
        <p:xfrm>
          <a:off x="6459868" y="1589567"/>
          <a:ext cx="518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320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73050"/>
            <a:ext cx="10769600" cy="869950"/>
          </a:xfrm>
        </p:spPr>
        <p:txBody>
          <a:bodyPr anchor="ctr">
            <a:normAutofit/>
          </a:bodyPr>
          <a:lstStyle/>
          <a:p>
            <a:r>
              <a:rPr lang="tr-TR"/>
              <a:t>Bazı Temel Kavramlar</a:t>
            </a:r>
          </a:p>
        </p:txBody>
      </p:sp>
      <p:sp>
        <p:nvSpPr>
          <p:cNvPr id="9" name="Text Placeholder 2">
            <a:extLst>
              <a:ext uri="{FF2B5EF4-FFF2-40B4-BE49-F238E27FC236}">
                <a16:creationId xmlns:a16="http://schemas.microsoft.com/office/drawing/2014/main" id="{574F8F90-DF07-F88F-169E-9337EE224310}"/>
              </a:ext>
            </a:extLst>
          </p:cNvPr>
          <p:cNvSpPr>
            <a:spLocks noGrp="1"/>
          </p:cNvSpPr>
          <p:nvPr>
            <p:ph type="body" idx="2"/>
          </p:nvPr>
        </p:nvSpPr>
        <p:spPr>
          <a:xfrm>
            <a:off x="812800" y="1752600"/>
            <a:ext cx="2133600" cy="4343400"/>
          </a:xfrm>
        </p:spPr>
        <p:txBody>
          <a:bodyPr/>
          <a:lstStyle/>
          <a:p>
            <a:endParaRPr lang="en-US"/>
          </a:p>
        </p:txBody>
      </p:sp>
      <p:graphicFrame>
        <p:nvGraphicFramePr>
          <p:cNvPr id="5" name="İçerik Yer Tutucusu 2">
            <a:extLst>
              <a:ext uri="{FF2B5EF4-FFF2-40B4-BE49-F238E27FC236}">
                <a16:creationId xmlns:a16="http://schemas.microsoft.com/office/drawing/2014/main" id="{6A7E3830-4EC5-C4C0-B52B-969FA659CEF2}"/>
              </a:ext>
            </a:extLst>
          </p:cNvPr>
          <p:cNvGraphicFramePr>
            <a:graphicFrameLocks noGrp="1"/>
          </p:cNvGraphicFramePr>
          <p:nvPr>
            <p:ph sz="quarter" idx="1"/>
            <p:extLst>
              <p:ext uri="{D42A27DB-BD31-4B8C-83A1-F6EECF244321}">
                <p14:modId xmlns:p14="http://schemas.microsoft.com/office/powerpoint/2010/main" val="2516470939"/>
              </p:ext>
            </p:extLst>
          </p:nvPr>
        </p:nvGraphicFramePr>
        <p:xfrm>
          <a:off x="3149600" y="1752600"/>
          <a:ext cx="853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129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73050"/>
            <a:ext cx="10769600" cy="869950"/>
          </a:xfrm>
        </p:spPr>
        <p:txBody>
          <a:bodyPr anchor="ctr">
            <a:normAutofit/>
          </a:bodyPr>
          <a:lstStyle/>
          <a:p>
            <a:r>
              <a:rPr lang="tr-TR"/>
              <a:t>Bazı Temel Kavramlar</a:t>
            </a:r>
            <a:endParaRPr lang="tr-TR" dirty="0"/>
          </a:p>
        </p:txBody>
      </p:sp>
      <p:sp>
        <p:nvSpPr>
          <p:cNvPr id="9" name="Text Placeholder 2">
            <a:extLst>
              <a:ext uri="{FF2B5EF4-FFF2-40B4-BE49-F238E27FC236}">
                <a16:creationId xmlns:a16="http://schemas.microsoft.com/office/drawing/2014/main" id="{E47D81F6-CE22-DB64-3FEA-BF6628B28445}"/>
              </a:ext>
            </a:extLst>
          </p:cNvPr>
          <p:cNvSpPr>
            <a:spLocks noGrp="1"/>
          </p:cNvSpPr>
          <p:nvPr>
            <p:ph type="body" idx="2"/>
          </p:nvPr>
        </p:nvSpPr>
        <p:spPr>
          <a:xfrm>
            <a:off x="812800" y="1752600"/>
            <a:ext cx="2133600" cy="4343400"/>
          </a:xfrm>
        </p:spPr>
        <p:txBody>
          <a:bodyPr/>
          <a:lstStyle/>
          <a:p>
            <a:endParaRPr lang="en-US"/>
          </a:p>
        </p:txBody>
      </p:sp>
      <p:graphicFrame>
        <p:nvGraphicFramePr>
          <p:cNvPr id="5" name="İçerik Yer Tutucusu 2">
            <a:extLst>
              <a:ext uri="{FF2B5EF4-FFF2-40B4-BE49-F238E27FC236}">
                <a16:creationId xmlns:a16="http://schemas.microsoft.com/office/drawing/2014/main" id="{A14F175B-78C3-D7A5-2B52-7907D4E7CA00}"/>
              </a:ext>
            </a:extLst>
          </p:cNvPr>
          <p:cNvGraphicFramePr>
            <a:graphicFrameLocks noGrp="1"/>
          </p:cNvGraphicFramePr>
          <p:nvPr>
            <p:ph sz="quarter" idx="1"/>
            <p:extLst>
              <p:ext uri="{D42A27DB-BD31-4B8C-83A1-F6EECF244321}">
                <p14:modId xmlns:p14="http://schemas.microsoft.com/office/powerpoint/2010/main" val="1459688689"/>
              </p:ext>
            </p:extLst>
          </p:nvPr>
        </p:nvGraphicFramePr>
        <p:xfrm>
          <a:off x="3149600" y="1752600"/>
          <a:ext cx="853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7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id="{6EE1B2CF-32BF-E9B8-9B0A-FD5DEA042A65}"/>
              </a:ext>
            </a:extLst>
          </p:cNvPr>
          <p:cNvSpPr>
            <a:spLocks noGrp="1"/>
          </p:cNvSpPr>
          <p:nvPr>
            <p:ph type="title"/>
          </p:nvPr>
        </p:nvSpPr>
        <p:spPr>
          <a:xfrm>
            <a:off x="1256522" y="591829"/>
            <a:ext cx="3939688" cy="5583126"/>
          </a:xfrm>
        </p:spPr>
        <p:txBody>
          <a:bodyPr>
            <a:normAutofit/>
          </a:bodyPr>
          <a:lstStyle/>
          <a:p>
            <a:r>
              <a:rPr lang="tr-TR" sz="5000"/>
              <a:t>DERS KAYNAKLARI</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İçerik Yer Tutucusu 2">
            <a:extLst>
              <a:ext uri="{FF2B5EF4-FFF2-40B4-BE49-F238E27FC236}">
                <a16:creationId xmlns:a16="http://schemas.microsoft.com/office/drawing/2014/main" id="{2CA2ADFF-1F57-929E-39C8-84B5FE3FBF6B}"/>
              </a:ext>
            </a:extLst>
          </p:cNvPr>
          <p:cNvGraphicFramePr>
            <a:graphicFrameLocks noGrp="1"/>
          </p:cNvGraphicFramePr>
          <p:nvPr>
            <p:ph idx="1"/>
            <p:extLst>
              <p:ext uri="{D42A27DB-BD31-4B8C-83A1-F6EECF244321}">
                <p14:modId xmlns:p14="http://schemas.microsoft.com/office/powerpoint/2010/main" val="462264382"/>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32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54F042EB-6D8F-9D53-E51F-AB01B1CE2D6A}"/>
              </a:ext>
            </a:extLst>
          </p:cNvPr>
          <p:cNvGraphicFramePr>
            <a:graphicFrameLocks noGrp="1"/>
          </p:cNvGraphicFramePr>
          <p:nvPr>
            <p:ph idx="1"/>
            <p:extLst>
              <p:ext uri="{D42A27DB-BD31-4B8C-83A1-F6EECF244321}">
                <p14:modId xmlns:p14="http://schemas.microsoft.com/office/powerpoint/2010/main" val="2596520569"/>
              </p:ext>
            </p:extLst>
          </p:nvPr>
        </p:nvGraphicFramePr>
        <p:xfrm>
          <a:off x="643467" y="1563321"/>
          <a:ext cx="10905068" cy="3731358"/>
        </p:xfrm>
        <a:graphic>
          <a:graphicData uri="http://schemas.openxmlformats.org/drawingml/2006/table">
            <a:tbl>
              <a:tblPr firstRow="1" firstCol="1" lastRow="1" lastCol="1" bandRow="1" bandCol="1">
                <a:tableStyleId>{5C22544A-7EE6-4342-B048-85BDC9FD1C3A}</a:tableStyleId>
              </a:tblPr>
              <a:tblGrid>
                <a:gridCol w="2719738">
                  <a:extLst>
                    <a:ext uri="{9D8B030D-6E8A-4147-A177-3AD203B41FA5}">
                      <a16:colId xmlns:a16="http://schemas.microsoft.com/office/drawing/2014/main" val="697935952"/>
                    </a:ext>
                  </a:extLst>
                </a:gridCol>
                <a:gridCol w="1612197">
                  <a:extLst>
                    <a:ext uri="{9D8B030D-6E8A-4147-A177-3AD203B41FA5}">
                      <a16:colId xmlns:a16="http://schemas.microsoft.com/office/drawing/2014/main" val="2622004338"/>
                    </a:ext>
                  </a:extLst>
                </a:gridCol>
                <a:gridCol w="1727134">
                  <a:extLst>
                    <a:ext uri="{9D8B030D-6E8A-4147-A177-3AD203B41FA5}">
                      <a16:colId xmlns:a16="http://schemas.microsoft.com/office/drawing/2014/main" val="3507499974"/>
                    </a:ext>
                  </a:extLst>
                </a:gridCol>
                <a:gridCol w="4845999">
                  <a:extLst>
                    <a:ext uri="{9D8B030D-6E8A-4147-A177-3AD203B41FA5}">
                      <a16:colId xmlns:a16="http://schemas.microsoft.com/office/drawing/2014/main" val="2199667898"/>
                    </a:ext>
                  </a:extLst>
                </a:gridCol>
              </a:tblGrid>
              <a:tr h="621893">
                <a:tc gridSpan="4">
                  <a:txBody>
                    <a:bodyPr/>
                    <a:lstStyle/>
                    <a:p>
                      <a:pPr algn="ctr">
                        <a:buNone/>
                      </a:pPr>
                      <a:r>
                        <a:rPr lang="tr-TR" sz="3300">
                          <a:effectLst/>
                        </a:rPr>
                        <a:t>Dersin Ölçme ve Değerlendirmesi</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2938114"/>
                  </a:ext>
                </a:extLst>
              </a:tr>
              <a:tr h="621893">
                <a:tc>
                  <a:txBody>
                    <a:bodyPr/>
                    <a:lstStyle/>
                    <a:p>
                      <a:pPr algn="ctr">
                        <a:buNone/>
                      </a:pPr>
                      <a:r>
                        <a:rPr lang="tr-TR" sz="3300">
                          <a:effectLst/>
                        </a:rPr>
                        <a:t>Etkinlikler</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Sayı</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Katkı</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Notlar</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extLst>
                  <a:ext uri="{0D108BD9-81ED-4DB2-BD59-A6C34878D82A}">
                    <a16:rowId xmlns:a16="http://schemas.microsoft.com/office/drawing/2014/main" val="3556409448"/>
                  </a:ext>
                </a:extLst>
              </a:tr>
              <a:tr h="621893">
                <a:tc>
                  <a:txBody>
                    <a:bodyPr/>
                    <a:lstStyle/>
                    <a:p>
                      <a:pPr>
                        <a:buNone/>
                      </a:pPr>
                      <a:r>
                        <a:rPr lang="tr-TR" sz="3300">
                          <a:effectLst/>
                        </a:rPr>
                        <a:t>Ara Sınav </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%30</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buNone/>
                      </a:pPr>
                      <a:r>
                        <a:rPr lang="tr-TR" sz="3300">
                          <a:effectLst/>
                        </a:rPr>
                        <a:t>Yazılı Sınav</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extLst>
                  <a:ext uri="{0D108BD9-81ED-4DB2-BD59-A6C34878D82A}">
                    <a16:rowId xmlns:a16="http://schemas.microsoft.com/office/drawing/2014/main" val="374594220"/>
                  </a:ext>
                </a:extLst>
              </a:tr>
              <a:tr h="621893">
                <a:tc>
                  <a:txBody>
                    <a:bodyPr/>
                    <a:lstStyle/>
                    <a:p>
                      <a:pPr>
                        <a:buNone/>
                      </a:pPr>
                      <a:r>
                        <a:rPr lang="tr-TR" sz="3300">
                          <a:effectLst/>
                        </a:rPr>
                        <a:t>Ödev</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%10</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buNone/>
                      </a:pPr>
                      <a:r>
                        <a:rPr lang="tr-TR" sz="3300">
                          <a:effectLst/>
                        </a:rPr>
                        <a:t>Poster/Afiş Hazırlama</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extLst>
                  <a:ext uri="{0D108BD9-81ED-4DB2-BD59-A6C34878D82A}">
                    <a16:rowId xmlns:a16="http://schemas.microsoft.com/office/drawing/2014/main" val="2469742594"/>
                  </a:ext>
                </a:extLst>
              </a:tr>
              <a:tr h="621893">
                <a:tc>
                  <a:txBody>
                    <a:bodyPr/>
                    <a:lstStyle/>
                    <a:p>
                      <a:pPr>
                        <a:buNone/>
                      </a:pPr>
                      <a:r>
                        <a:rPr lang="tr-TR" sz="3300">
                          <a:effectLst/>
                        </a:rPr>
                        <a:t>Sunum</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%10</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buNone/>
                      </a:pPr>
                      <a:r>
                        <a:rPr lang="tr-TR" sz="3300">
                          <a:effectLst/>
                        </a:rPr>
                        <a:t>Grup Sunumu </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extLst>
                  <a:ext uri="{0D108BD9-81ED-4DB2-BD59-A6C34878D82A}">
                    <a16:rowId xmlns:a16="http://schemas.microsoft.com/office/drawing/2014/main" val="3241901299"/>
                  </a:ext>
                </a:extLst>
              </a:tr>
              <a:tr h="621893">
                <a:tc>
                  <a:txBody>
                    <a:bodyPr/>
                    <a:lstStyle/>
                    <a:p>
                      <a:pPr>
                        <a:buNone/>
                      </a:pPr>
                      <a:r>
                        <a:rPr lang="tr-TR" sz="3300">
                          <a:effectLst/>
                        </a:rPr>
                        <a:t>Final</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1</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lgn="ctr">
                        <a:buNone/>
                      </a:pPr>
                      <a:r>
                        <a:rPr lang="tr-TR" sz="3300">
                          <a:effectLst/>
                        </a:rPr>
                        <a:t>%50</a:t>
                      </a:r>
                      <a:endParaRPr lang="tr-TR" sz="3900">
                        <a:effectLst/>
                        <a:latin typeface="Times New Roman" panose="02020603050405020304" pitchFamily="18" charset="0"/>
                        <a:ea typeface="Times New Roman" panose="02020603050405020304" pitchFamily="18" charset="0"/>
                      </a:endParaRPr>
                    </a:p>
                  </a:txBody>
                  <a:tcPr marL="225687" marR="225687" marT="0" marB="0" anchor="ctr"/>
                </a:tc>
                <a:tc>
                  <a:txBody>
                    <a:bodyPr/>
                    <a:lstStyle/>
                    <a:p>
                      <a:pPr>
                        <a:buNone/>
                      </a:pPr>
                      <a:r>
                        <a:rPr lang="tr-TR" sz="3300" dirty="0">
                          <a:effectLst/>
                        </a:rPr>
                        <a:t>Kapsamlı Yazılı Sınav</a:t>
                      </a:r>
                      <a:endParaRPr lang="tr-TR" sz="3900" dirty="0">
                        <a:effectLst/>
                        <a:latin typeface="Times New Roman" panose="02020603050405020304" pitchFamily="18" charset="0"/>
                        <a:ea typeface="Times New Roman" panose="02020603050405020304" pitchFamily="18" charset="0"/>
                      </a:endParaRPr>
                    </a:p>
                  </a:txBody>
                  <a:tcPr marL="225687" marR="225687" marT="0" marB="0" anchor="ctr"/>
                </a:tc>
                <a:extLst>
                  <a:ext uri="{0D108BD9-81ED-4DB2-BD59-A6C34878D82A}">
                    <a16:rowId xmlns:a16="http://schemas.microsoft.com/office/drawing/2014/main" val="2754105122"/>
                  </a:ext>
                </a:extLst>
              </a:tr>
            </a:tbl>
          </a:graphicData>
        </a:graphic>
      </p:graphicFrame>
    </p:spTree>
    <p:extLst>
      <p:ext uri="{BB962C8B-B14F-4D97-AF65-F5344CB8AC3E}">
        <p14:creationId xmlns:p14="http://schemas.microsoft.com/office/powerpoint/2010/main" val="170298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3CD8E3-D0FD-B1D0-A2B3-E5873E01D33C}"/>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Dersin Amacı</a:t>
            </a:r>
            <a:r>
              <a:rPr lang="tr-TR" dirty="0">
                <a:latin typeface="Times New Roman" panose="02020603050405020304" pitchFamily="18" charset="0"/>
                <a:cs typeface="Times New Roman" panose="02020603050405020304" pitchFamily="18" charset="0"/>
              </a:rPr>
              <a:t>:</a:t>
            </a:r>
            <a:endParaRPr lang="tr-TR" dirty="0"/>
          </a:p>
        </p:txBody>
      </p:sp>
      <p:graphicFrame>
        <p:nvGraphicFramePr>
          <p:cNvPr id="8" name="İçerik Yer Tutucusu 2">
            <a:extLst>
              <a:ext uri="{FF2B5EF4-FFF2-40B4-BE49-F238E27FC236}">
                <a16:creationId xmlns:a16="http://schemas.microsoft.com/office/drawing/2014/main" id="{A51794F7-3FEA-6BF3-F2D1-136F57E4DB0B}"/>
              </a:ext>
            </a:extLst>
          </p:cNvPr>
          <p:cNvGraphicFramePr>
            <a:graphicFrameLocks noGrp="1"/>
          </p:cNvGraphicFramePr>
          <p:nvPr>
            <p:ph idx="1"/>
          </p:nvPr>
        </p:nvGraphicFramePr>
        <p:xfrm>
          <a:off x="838200" y="1825625"/>
          <a:ext cx="63005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7B449F48-390F-E570-DADC-5CBAC17F931D}"/>
              </a:ext>
            </a:extLst>
          </p:cNvPr>
          <p:cNvSpPr txBox="1"/>
          <p:nvPr/>
        </p:nvSpPr>
        <p:spPr>
          <a:xfrm>
            <a:off x="8518358" y="1883405"/>
            <a:ext cx="3673642" cy="253556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Terim </a:t>
            </a:r>
          </a:p>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Terminoloji</a:t>
            </a:r>
          </a:p>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Latince</a:t>
            </a:r>
          </a:p>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Ön ek – Son ek</a:t>
            </a:r>
          </a:p>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Terim Okunuşu</a:t>
            </a:r>
          </a:p>
          <a:p>
            <a:pPr marL="342900" indent="-342900">
              <a:lnSpc>
                <a:spcPct val="150000"/>
              </a:lnSpc>
              <a:buFont typeface="Arial" panose="020B0604020202020204" pitchFamily="34" charset="0"/>
              <a:buChar char="•"/>
            </a:pPr>
            <a:r>
              <a:rPr lang="tr-TR" sz="1800" dirty="0">
                <a:solidFill>
                  <a:srgbClr val="000000"/>
                </a:solidFill>
                <a:latin typeface="Times New Roman" panose="02020603050405020304" pitchFamily="18" charset="0"/>
                <a:cs typeface="Times New Roman" panose="02020603050405020304" pitchFamily="18" charset="0"/>
              </a:rPr>
              <a:t>Kısaltmalar</a:t>
            </a:r>
          </a:p>
        </p:txBody>
      </p:sp>
      <p:sp>
        <p:nvSpPr>
          <p:cNvPr id="6" name="Metin kutusu 5">
            <a:extLst>
              <a:ext uri="{FF2B5EF4-FFF2-40B4-BE49-F238E27FC236}">
                <a16:creationId xmlns:a16="http://schemas.microsoft.com/office/drawing/2014/main" id="{E38D7CC0-BC4C-EC0F-46C8-C8CFF816EE0E}"/>
              </a:ext>
            </a:extLst>
          </p:cNvPr>
          <p:cNvSpPr txBox="1"/>
          <p:nvPr/>
        </p:nvSpPr>
        <p:spPr>
          <a:xfrm>
            <a:off x="7890321" y="817550"/>
            <a:ext cx="4301679" cy="646331"/>
          </a:xfrm>
          <a:prstGeom prst="rect">
            <a:avLst/>
          </a:prstGeom>
          <a:noFill/>
        </p:spPr>
        <p:txBody>
          <a:bodyPr wrap="square" rtlCol="0">
            <a:spAutoFit/>
          </a:bodyPr>
          <a:lstStyle/>
          <a:p>
            <a:pPr algn="ctr"/>
            <a:r>
              <a:rPr lang="tr-TR" sz="3600" dirty="0">
                <a:solidFill>
                  <a:srgbClr val="000000"/>
                </a:solidFill>
                <a:latin typeface="Times New Roman" panose="02020603050405020304" pitchFamily="18" charset="0"/>
                <a:cs typeface="Times New Roman" panose="02020603050405020304" pitchFamily="18" charset="0"/>
              </a:rPr>
              <a:t>Anahtar Kavramlar: </a:t>
            </a:r>
          </a:p>
        </p:txBody>
      </p:sp>
    </p:spTree>
    <p:extLst>
      <p:ext uri="{BB962C8B-B14F-4D97-AF65-F5344CB8AC3E}">
        <p14:creationId xmlns:p14="http://schemas.microsoft.com/office/powerpoint/2010/main" val="274486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B36264F-B5DF-B5C3-A97E-29E3B44EC6F2}"/>
              </a:ext>
            </a:extLst>
          </p:cNvPr>
          <p:cNvSpPr>
            <a:spLocks noGrp="1"/>
          </p:cNvSpPr>
          <p:nvPr>
            <p:ph type="ctrTitle"/>
          </p:nvPr>
        </p:nvSpPr>
        <p:spPr>
          <a:xfrm>
            <a:off x="970908" y="1220919"/>
            <a:ext cx="5425781" cy="2387600"/>
          </a:xfrm>
        </p:spPr>
        <p:txBody>
          <a:bodyPr>
            <a:normAutofit/>
          </a:bodyPr>
          <a:lstStyle/>
          <a:p>
            <a:pPr algn="l"/>
            <a:r>
              <a:rPr lang="tr-TR"/>
              <a:t>SAĞLIK NEDİR ? </a:t>
            </a:r>
            <a:br>
              <a:rPr lang="tr-TR"/>
            </a:br>
            <a:endParaRPr lang="tr-TR"/>
          </a:p>
        </p:txBody>
      </p:sp>
      <p:sp>
        <p:nvSpPr>
          <p:cNvPr id="9" name="Freeform: Shape 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Block Arc 1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1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9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351</TotalTime>
  <Words>2967</Words>
  <Application>Microsoft Office PowerPoint</Application>
  <PresentationFormat>Geniş ekran</PresentationFormat>
  <Paragraphs>405</Paragraphs>
  <Slides>56</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56</vt:i4>
      </vt:variant>
    </vt:vector>
  </HeadingPairs>
  <TitlesOfParts>
    <vt:vector size="67" baseType="lpstr">
      <vt:lpstr>Microsoft YaHei</vt:lpstr>
      <vt:lpstr>Aptos</vt:lpstr>
      <vt:lpstr>Aptos Display</vt:lpstr>
      <vt:lpstr>Arial</vt:lpstr>
      <vt:lpstr>Calibri</vt:lpstr>
      <vt:lpstr>Times New Roman</vt:lpstr>
      <vt:lpstr>Tw Cen MT</vt:lpstr>
      <vt:lpstr>Wingdings</vt:lpstr>
      <vt:lpstr>Wingdings 2</vt:lpstr>
      <vt:lpstr>1_Office Teması</vt:lpstr>
      <vt:lpstr>Medyan</vt:lpstr>
      <vt:lpstr>Tıbbi Terminoloji</vt:lpstr>
      <vt:lpstr>PowerPoint Sunusu</vt:lpstr>
      <vt:lpstr>PowerPoint Sunusu</vt:lpstr>
      <vt:lpstr>PowerPoint Sunusu</vt:lpstr>
      <vt:lpstr>PowerPoint Sunusu</vt:lpstr>
      <vt:lpstr>DERS KAYNAKLARI</vt:lpstr>
      <vt:lpstr>PowerPoint Sunusu</vt:lpstr>
      <vt:lpstr>Dersin Amacı:</vt:lpstr>
      <vt:lpstr>SAĞLIK NEDİR ?  </vt:lpstr>
      <vt:lpstr>PowerPoint Sunusu</vt:lpstr>
      <vt:lpstr>PowerPoint Sunusu</vt:lpstr>
      <vt:lpstr>Biyomedikal Sağlık Anlayışı vs. Bütüncül (Holistik) Sağlık Anlayışı</vt:lpstr>
      <vt:lpstr>PowerPoint Sunusu</vt:lpstr>
      <vt:lpstr>PowerPoint Sunusu</vt:lpstr>
      <vt:lpstr>Sağlık Hizmetleri </vt:lpstr>
      <vt:lpstr>PowerPoint Sunusu</vt:lpstr>
      <vt:lpstr>PowerPoint Sunusu</vt:lpstr>
      <vt:lpstr>Sağlık Hizmetleri Sınıflandırması  </vt:lpstr>
      <vt:lpstr>Koruyucu Sağlık Hizmetleri </vt:lpstr>
      <vt:lpstr>Koruyucu sağlık hizmetlerinin özellikleri</vt:lpstr>
      <vt:lpstr>PowerPoint Sunusu</vt:lpstr>
      <vt:lpstr>Tedavi Edici Sağlık Hizmetleri </vt:lpstr>
      <vt:lpstr>Birinci basamak tedavi hizmetleri</vt:lpstr>
      <vt:lpstr>İkinci basamak tedavi hizmetleri</vt:lpstr>
      <vt:lpstr>Üçüncü basamak tedavi hizmetleri</vt:lpstr>
      <vt:lpstr>Rehabilitasyon Hizmetleri</vt:lpstr>
      <vt:lpstr>Sağlığın Geliştirilmesi</vt:lpstr>
      <vt:lpstr>PowerPoint Sunusu</vt:lpstr>
      <vt:lpstr>Sağlık Kurumları</vt:lpstr>
      <vt:lpstr>Tedavi Hizmeti Veren Kurumlar</vt:lpstr>
      <vt:lpstr>Ayakta Teşhis ve Tedavi Yapılan Özel Sağlık Kurumlar</vt:lpstr>
      <vt:lpstr>Tıp Merkezleri</vt:lpstr>
      <vt:lpstr>Poliklinikler</vt:lpstr>
      <vt:lpstr>Muayenehane</vt:lpstr>
      <vt:lpstr>Hastane</vt:lpstr>
      <vt:lpstr>Sağlık Kurumlarının Özellikleri</vt:lpstr>
      <vt:lpstr>Sağlık Hizmetlerinin Kullanımı</vt:lpstr>
      <vt:lpstr>Hazırlayıcı Faktörler</vt:lpstr>
      <vt:lpstr>Hazırlayıcı Faktörler</vt:lpstr>
      <vt:lpstr>Kolaylaştırıcı Faktörler</vt:lpstr>
      <vt:lpstr>Kolaylaştırıcı Faktörler</vt:lpstr>
      <vt:lpstr>Gereksinim</vt:lpstr>
      <vt:lpstr>GEREKSİNİM FAKTÖRLERİ</vt:lpstr>
      <vt:lpstr>PowerPoint Sunusu</vt:lpstr>
      <vt:lpstr>PowerPoint Sunusu</vt:lpstr>
      <vt:lpstr>Tıbbi Terminoloji</vt:lpstr>
      <vt:lpstr>Terim Kavramı</vt:lpstr>
      <vt:lpstr>Terminoloji Kavramı</vt:lpstr>
      <vt:lpstr>Tıbbi Terminoloji</vt:lpstr>
      <vt:lpstr>Tıbbi Terminoloji</vt:lpstr>
      <vt:lpstr>Tıbbi Terminoloji Tarihçesi</vt:lpstr>
      <vt:lpstr>Tıbbi Terminoloji Tarihçesi</vt:lpstr>
      <vt:lpstr>Neden LATİNCE?</vt:lpstr>
      <vt:lpstr>Latincede’ki Bazı Harflerin Türkçe Karşılığı</vt:lpstr>
      <vt:lpstr>Bazı Temel Kavramlar</vt:lpstr>
      <vt:lpstr>Bazı Temel Kavramlar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Gönül Parçam Bilgin</dc:creator>
  <cp:lastModifiedBy>Gönül Parçam Bilgin</cp:lastModifiedBy>
  <cp:revision>2</cp:revision>
  <dcterms:created xsi:type="dcterms:W3CDTF">2025-09-28T15:32:37Z</dcterms:created>
  <dcterms:modified xsi:type="dcterms:W3CDTF">2025-09-28T21:24:12Z</dcterms:modified>
</cp:coreProperties>
</file>