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76" r:id="rId3"/>
    <p:sldId id="258" r:id="rId4"/>
    <p:sldId id="257" r:id="rId5"/>
    <p:sldId id="277" r:id="rId6"/>
    <p:sldId id="278" r:id="rId7"/>
    <p:sldId id="279" r:id="rId8"/>
    <p:sldId id="259" r:id="rId9"/>
    <p:sldId id="280" r:id="rId10"/>
    <p:sldId id="281" r:id="rId11"/>
    <p:sldId id="282" r:id="rId12"/>
    <p:sldId id="283" r:id="rId13"/>
    <p:sldId id="284" r:id="rId14"/>
    <p:sldId id="285" r:id="rId15"/>
    <p:sldId id="286" r:id="rId16"/>
    <p:sldId id="287" r:id="rId17"/>
    <p:sldId id="288" r:id="rId18"/>
    <p:sldId id="291" r:id="rId19"/>
    <p:sldId id="289" r:id="rId20"/>
    <p:sldId id="292" r:id="rId21"/>
    <p:sldId id="293" r:id="rId22"/>
    <p:sldId id="294" r:id="rId23"/>
    <p:sldId id="296" r:id="rId24"/>
    <p:sldId id="297" r:id="rId25"/>
    <p:sldId id="298"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Orta Stil 3 - Vurgu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7"/>
    <p:restoredTop sz="94668"/>
  </p:normalViewPr>
  <p:slideViewPr>
    <p:cSldViewPr>
      <p:cViewPr varScale="1">
        <p:scale>
          <a:sx n="119" d="100"/>
          <a:sy n="119" d="100"/>
        </p:scale>
        <p:origin x="1232"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9BDBE2-0491-4ACC-9E65-0A2639834360}"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tr-TR"/>
        </a:p>
      </dgm:t>
    </dgm:pt>
    <dgm:pt modelId="{491D0588-980D-41A2-A3D0-B4A0F9D5D7A0}">
      <dgm:prSet phldrT="[Metin]"/>
      <dgm:spPr/>
      <dgm:t>
        <a:bodyPr/>
        <a:lstStyle/>
        <a:p>
          <a:r>
            <a:rPr lang="tr-TR" dirty="0"/>
            <a:t>Geçici hukuki korumalar</a:t>
          </a:r>
        </a:p>
      </dgm:t>
    </dgm:pt>
    <dgm:pt modelId="{C381C8AA-FBA2-4F10-AC71-82E4043F8D7B}" type="parTrans" cxnId="{4E94984C-C783-4F51-BBA9-4F9DAA468E3F}">
      <dgm:prSet/>
      <dgm:spPr/>
      <dgm:t>
        <a:bodyPr/>
        <a:lstStyle/>
        <a:p>
          <a:endParaRPr lang="tr-TR"/>
        </a:p>
      </dgm:t>
    </dgm:pt>
    <dgm:pt modelId="{83BCDBE8-0438-44BB-AECE-7A0916AFEAA6}" type="sibTrans" cxnId="{4E94984C-C783-4F51-BBA9-4F9DAA468E3F}">
      <dgm:prSet/>
      <dgm:spPr/>
      <dgm:t>
        <a:bodyPr/>
        <a:lstStyle/>
        <a:p>
          <a:endParaRPr lang="tr-TR"/>
        </a:p>
      </dgm:t>
    </dgm:pt>
    <dgm:pt modelId="{0EE25B9A-F5A6-459D-8774-F91B6081E185}">
      <dgm:prSet phldrT="[Metin]"/>
      <dgm:spPr/>
      <dgm:t>
        <a:bodyPr/>
        <a:lstStyle/>
        <a:p>
          <a:r>
            <a:rPr lang="tr-TR" dirty="0"/>
            <a:t>İhtiyati tedbir</a:t>
          </a:r>
        </a:p>
      </dgm:t>
    </dgm:pt>
    <dgm:pt modelId="{7AD00D8E-C05F-49A4-9173-A7CE7C8FAFC6}" type="parTrans" cxnId="{35EC0E87-7773-4CC9-9953-6311492DFE2A}">
      <dgm:prSet/>
      <dgm:spPr/>
      <dgm:t>
        <a:bodyPr/>
        <a:lstStyle/>
        <a:p>
          <a:endParaRPr lang="tr-TR"/>
        </a:p>
      </dgm:t>
    </dgm:pt>
    <dgm:pt modelId="{1226FFAD-2302-4546-ADCC-491C17121AE5}" type="sibTrans" cxnId="{35EC0E87-7773-4CC9-9953-6311492DFE2A}">
      <dgm:prSet/>
      <dgm:spPr/>
      <dgm:t>
        <a:bodyPr/>
        <a:lstStyle/>
        <a:p>
          <a:endParaRPr lang="tr-TR"/>
        </a:p>
      </dgm:t>
    </dgm:pt>
    <dgm:pt modelId="{C2E693C9-5A75-9C4E-A666-D8E320301468}">
      <dgm:prSet phldrT="[Metin]"/>
      <dgm:spPr/>
      <dgm:t>
        <a:bodyPr/>
        <a:lstStyle/>
        <a:p>
          <a:r>
            <a:rPr lang="tr-TR" dirty="0"/>
            <a:t>İhtiyati haciz</a:t>
          </a:r>
        </a:p>
      </dgm:t>
    </dgm:pt>
    <dgm:pt modelId="{A18D69A1-0631-0842-93B0-43B5E09C53E7}" type="parTrans" cxnId="{DEB0B397-2195-F84B-83D3-A2EDE0CA1C8C}">
      <dgm:prSet/>
      <dgm:spPr/>
      <dgm:t>
        <a:bodyPr/>
        <a:lstStyle/>
        <a:p>
          <a:endParaRPr lang="tr-TR"/>
        </a:p>
      </dgm:t>
    </dgm:pt>
    <dgm:pt modelId="{2E21D66B-FD82-D747-AFF3-9D749992C755}" type="sibTrans" cxnId="{DEB0B397-2195-F84B-83D3-A2EDE0CA1C8C}">
      <dgm:prSet/>
      <dgm:spPr/>
      <dgm:t>
        <a:bodyPr/>
        <a:lstStyle/>
        <a:p>
          <a:endParaRPr lang="tr-TR"/>
        </a:p>
      </dgm:t>
    </dgm:pt>
    <dgm:pt modelId="{2DADC0F9-9C4E-0949-B897-18A1AFE6A768}">
      <dgm:prSet phldrT="[Metin]"/>
      <dgm:spPr/>
      <dgm:t>
        <a:bodyPr/>
        <a:lstStyle/>
        <a:p>
          <a:r>
            <a:rPr lang="tr-TR" dirty="0"/>
            <a:t>Delil tespiti</a:t>
          </a:r>
        </a:p>
      </dgm:t>
    </dgm:pt>
    <dgm:pt modelId="{0E924D87-CBF9-4D40-8CC1-B6B575A35205}" type="parTrans" cxnId="{B68A20D2-3FEA-A841-8AAB-DA518B465892}">
      <dgm:prSet/>
      <dgm:spPr/>
      <dgm:t>
        <a:bodyPr/>
        <a:lstStyle/>
        <a:p>
          <a:endParaRPr lang="tr-TR"/>
        </a:p>
      </dgm:t>
    </dgm:pt>
    <dgm:pt modelId="{594278C1-409F-514E-B86B-AA3AA2CF12B3}" type="sibTrans" cxnId="{B68A20D2-3FEA-A841-8AAB-DA518B465892}">
      <dgm:prSet/>
      <dgm:spPr/>
      <dgm:t>
        <a:bodyPr/>
        <a:lstStyle/>
        <a:p>
          <a:endParaRPr lang="tr-TR"/>
        </a:p>
      </dgm:t>
    </dgm:pt>
    <dgm:pt modelId="{3EF8ECBD-A79E-8F4C-85CA-A84E15842077}">
      <dgm:prSet phldrT="[Metin]"/>
      <dgm:spPr/>
      <dgm:t>
        <a:bodyPr/>
        <a:lstStyle/>
        <a:p>
          <a:r>
            <a:rPr lang="tr-TR" dirty="0"/>
            <a:t>Aile hukukuna ilişkin düzenlemeler</a:t>
          </a:r>
        </a:p>
      </dgm:t>
    </dgm:pt>
    <dgm:pt modelId="{168C1FCD-C70A-1647-80E6-F9CDBF40826F}" type="parTrans" cxnId="{694BA7A9-4418-D649-BE9A-B13C1A23E852}">
      <dgm:prSet/>
      <dgm:spPr/>
      <dgm:t>
        <a:bodyPr/>
        <a:lstStyle/>
        <a:p>
          <a:endParaRPr lang="tr-TR"/>
        </a:p>
      </dgm:t>
    </dgm:pt>
    <dgm:pt modelId="{C87566F2-FAF9-A74A-B9BC-EF3DFC6C8072}" type="sibTrans" cxnId="{694BA7A9-4418-D649-BE9A-B13C1A23E852}">
      <dgm:prSet/>
      <dgm:spPr/>
      <dgm:t>
        <a:bodyPr/>
        <a:lstStyle/>
        <a:p>
          <a:endParaRPr lang="tr-TR"/>
        </a:p>
      </dgm:t>
    </dgm:pt>
    <dgm:pt modelId="{984E4548-92AE-C34D-858D-7EE75F799A9C}">
      <dgm:prSet phldrT="[Metin]"/>
      <dgm:spPr/>
      <dgm:t>
        <a:bodyPr/>
        <a:lstStyle/>
        <a:p>
          <a:r>
            <a:rPr lang="tr-TR" dirty="0"/>
            <a:t>Özel hükümlerde öngörülen korumalar</a:t>
          </a:r>
        </a:p>
      </dgm:t>
    </dgm:pt>
    <dgm:pt modelId="{A2AC291B-7729-2746-B53D-C4C2F1938410}" type="parTrans" cxnId="{59A4007A-B51D-924B-801E-30C73E1F5FBE}">
      <dgm:prSet/>
      <dgm:spPr/>
      <dgm:t>
        <a:bodyPr/>
        <a:lstStyle/>
        <a:p>
          <a:endParaRPr lang="tr-TR"/>
        </a:p>
      </dgm:t>
    </dgm:pt>
    <dgm:pt modelId="{2033C73D-7F72-CB46-A065-68179522050A}" type="sibTrans" cxnId="{59A4007A-B51D-924B-801E-30C73E1F5FBE}">
      <dgm:prSet/>
      <dgm:spPr/>
      <dgm:t>
        <a:bodyPr/>
        <a:lstStyle/>
        <a:p>
          <a:endParaRPr lang="tr-TR"/>
        </a:p>
      </dgm:t>
    </dgm:pt>
    <dgm:pt modelId="{3B5C3FA5-D159-44BE-B7A8-38703D446E0C}" type="pres">
      <dgm:prSet presAssocID="{159BDBE2-0491-4ACC-9E65-0A2639834360}" presName="diagram" presStyleCnt="0">
        <dgm:presLayoutVars>
          <dgm:chPref val="1"/>
          <dgm:dir/>
          <dgm:animOne val="branch"/>
          <dgm:animLvl val="lvl"/>
          <dgm:resizeHandles val="exact"/>
        </dgm:presLayoutVars>
      </dgm:prSet>
      <dgm:spPr/>
    </dgm:pt>
    <dgm:pt modelId="{610EA207-C01C-4559-8F72-911F1A2CA11C}" type="pres">
      <dgm:prSet presAssocID="{491D0588-980D-41A2-A3D0-B4A0F9D5D7A0}" presName="root1" presStyleCnt="0"/>
      <dgm:spPr/>
    </dgm:pt>
    <dgm:pt modelId="{D3B1838B-CDCA-41E9-83BA-05AC4039B9C0}" type="pres">
      <dgm:prSet presAssocID="{491D0588-980D-41A2-A3D0-B4A0F9D5D7A0}" presName="LevelOneTextNode" presStyleLbl="node0" presStyleIdx="0" presStyleCnt="1">
        <dgm:presLayoutVars>
          <dgm:chPref val="3"/>
        </dgm:presLayoutVars>
      </dgm:prSet>
      <dgm:spPr/>
    </dgm:pt>
    <dgm:pt modelId="{0416502D-9D62-47BB-8FFA-4065DF0F4AE2}" type="pres">
      <dgm:prSet presAssocID="{491D0588-980D-41A2-A3D0-B4A0F9D5D7A0}" presName="level2hierChild" presStyleCnt="0"/>
      <dgm:spPr/>
    </dgm:pt>
    <dgm:pt modelId="{7DC805B3-7AF0-46F3-A5E2-FBE7E65D6FAA}" type="pres">
      <dgm:prSet presAssocID="{7AD00D8E-C05F-49A4-9173-A7CE7C8FAFC6}" presName="conn2-1" presStyleLbl="parChTrans1D2" presStyleIdx="0" presStyleCnt="5"/>
      <dgm:spPr/>
    </dgm:pt>
    <dgm:pt modelId="{2EBB9E11-03FE-4A1A-B034-E371EF35B52A}" type="pres">
      <dgm:prSet presAssocID="{7AD00D8E-C05F-49A4-9173-A7CE7C8FAFC6}" presName="connTx" presStyleLbl="parChTrans1D2" presStyleIdx="0" presStyleCnt="5"/>
      <dgm:spPr/>
    </dgm:pt>
    <dgm:pt modelId="{9EF3233D-712C-4B1B-B560-4AAE8CBD70AD}" type="pres">
      <dgm:prSet presAssocID="{0EE25B9A-F5A6-459D-8774-F91B6081E185}" presName="root2" presStyleCnt="0"/>
      <dgm:spPr/>
    </dgm:pt>
    <dgm:pt modelId="{1562CB50-E112-4322-A7E5-7FD1F6E15B3D}" type="pres">
      <dgm:prSet presAssocID="{0EE25B9A-F5A6-459D-8774-F91B6081E185}" presName="LevelTwoTextNode" presStyleLbl="node2" presStyleIdx="0" presStyleCnt="5">
        <dgm:presLayoutVars>
          <dgm:chPref val="3"/>
        </dgm:presLayoutVars>
      </dgm:prSet>
      <dgm:spPr/>
    </dgm:pt>
    <dgm:pt modelId="{548C8385-C734-4880-9477-D076EAC3006B}" type="pres">
      <dgm:prSet presAssocID="{0EE25B9A-F5A6-459D-8774-F91B6081E185}" presName="level3hierChild" presStyleCnt="0"/>
      <dgm:spPr/>
    </dgm:pt>
    <dgm:pt modelId="{79B104D6-80C3-1F4D-A02F-CB949CCF19ED}" type="pres">
      <dgm:prSet presAssocID="{A18D69A1-0631-0842-93B0-43B5E09C53E7}" presName="conn2-1" presStyleLbl="parChTrans1D2" presStyleIdx="1" presStyleCnt="5"/>
      <dgm:spPr/>
    </dgm:pt>
    <dgm:pt modelId="{B7FF9D11-B269-1540-B17D-69F7258ACE21}" type="pres">
      <dgm:prSet presAssocID="{A18D69A1-0631-0842-93B0-43B5E09C53E7}" presName="connTx" presStyleLbl="parChTrans1D2" presStyleIdx="1" presStyleCnt="5"/>
      <dgm:spPr/>
    </dgm:pt>
    <dgm:pt modelId="{DB07B27B-2E27-4440-BBE5-CB71FC6DA3F1}" type="pres">
      <dgm:prSet presAssocID="{C2E693C9-5A75-9C4E-A666-D8E320301468}" presName="root2" presStyleCnt="0"/>
      <dgm:spPr/>
    </dgm:pt>
    <dgm:pt modelId="{415DBE82-026D-C24C-A60A-4B160E300D6E}" type="pres">
      <dgm:prSet presAssocID="{C2E693C9-5A75-9C4E-A666-D8E320301468}" presName="LevelTwoTextNode" presStyleLbl="node2" presStyleIdx="1" presStyleCnt="5">
        <dgm:presLayoutVars>
          <dgm:chPref val="3"/>
        </dgm:presLayoutVars>
      </dgm:prSet>
      <dgm:spPr/>
    </dgm:pt>
    <dgm:pt modelId="{26B369B8-2293-5746-8FEB-950EB609006F}" type="pres">
      <dgm:prSet presAssocID="{C2E693C9-5A75-9C4E-A666-D8E320301468}" presName="level3hierChild" presStyleCnt="0"/>
      <dgm:spPr/>
    </dgm:pt>
    <dgm:pt modelId="{ACE36B14-9A7A-2740-B16D-98659330B92C}" type="pres">
      <dgm:prSet presAssocID="{0E924D87-CBF9-4D40-8CC1-B6B575A35205}" presName="conn2-1" presStyleLbl="parChTrans1D2" presStyleIdx="2" presStyleCnt="5"/>
      <dgm:spPr/>
    </dgm:pt>
    <dgm:pt modelId="{5D2CC392-956C-B24A-8DE2-AAB0DDC16913}" type="pres">
      <dgm:prSet presAssocID="{0E924D87-CBF9-4D40-8CC1-B6B575A35205}" presName="connTx" presStyleLbl="parChTrans1D2" presStyleIdx="2" presStyleCnt="5"/>
      <dgm:spPr/>
    </dgm:pt>
    <dgm:pt modelId="{114B0903-C51C-7648-823D-C9E2297CAD0D}" type="pres">
      <dgm:prSet presAssocID="{2DADC0F9-9C4E-0949-B897-18A1AFE6A768}" presName="root2" presStyleCnt="0"/>
      <dgm:spPr/>
    </dgm:pt>
    <dgm:pt modelId="{FFDED8C0-B356-9249-961F-E963154CD49D}" type="pres">
      <dgm:prSet presAssocID="{2DADC0F9-9C4E-0949-B897-18A1AFE6A768}" presName="LevelTwoTextNode" presStyleLbl="node2" presStyleIdx="2" presStyleCnt="5">
        <dgm:presLayoutVars>
          <dgm:chPref val="3"/>
        </dgm:presLayoutVars>
      </dgm:prSet>
      <dgm:spPr/>
    </dgm:pt>
    <dgm:pt modelId="{5978A74A-B253-884F-8A1B-2495D437EBF0}" type="pres">
      <dgm:prSet presAssocID="{2DADC0F9-9C4E-0949-B897-18A1AFE6A768}" presName="level3hierChild" presStyleCnt="0"/>
      <dgm:spPr/>
    </dgm:pt>
    <dgm:pt modelId="{297F9981-3200-4E41-ABD0-B1BE85D6551D}" type="pres">
      <dgm:prSet presAssocID="{168C1FCD-C70A-1647-80E6-F9CDBF40826F}" presName="conn2-1" presStyleLbl="parChTrans1D2" presStyleIdx="3" presStyleCnt="5"/>
      <dgm:spPr/>
    </dgm:pt>
    <dgm:pt modelId="{09FF46FE-6FC9-3149-8CB0-91B875404FD9}" type="pres">
      <dgm:prSet presAssocID="{168C1FCD-C70A-1647-80E6-F9CDBF40826F}" presName="connTx" presStyleLbl="parChTrans1D2" presStyleIdx="3" presStyleCnt="5"/>
      <dgm:spPr/>
    </dgm:pt>
    <dgm:pt modelId="{9B0A7A12-D222-9A41-B22D-B9F08AAC2A1F}" type="pres">
      <dgm:prSet presAssocID="{3EF8ECBD-A79E-8F4C-85CA-A84E15842077}" presName="root2" presStyleCnt="0"/>
      <dgm:spPr/>
    </dgm:pt>
    <dgm:pt modelId="{6764808F-0B5F-364F-8BBF-19B77AADD073}" type="pres">
      <dgm:prSet presAssocID="{3EF8ECBD-A79E-8F4C-85CA-A84E15842077}" presName="LevelTwoTextNode" presStyleLbl="node2" presStyleIdx="3" presStyleCnt="5">
        <dgm:presLayoutVars>
          <dgm:chPref val="3"/>
        </dgm:presLayoutVars>
      </dgm:prSet>
      <dgm:spPr/>
    </dgm:pt>
    <dgm:pt modelId="{A4AEAB4D-FD6E-404E-AC92-A0A7C42F4262}" type="pres">
      <dgm:prSet presAssocID="{3EF8ECBD-A79E-8F4C-85CA-A84E15842077}" presName="level3hierChild" presStyleCnt="0"/>
      <dgm:spPr/>
    </dgm:pt>
    <dgm:pt modelId="{AFF1D7C9-DD5B-414B-9E81-4B0719575052}" type="pres">
      <dgm:prSet presAssocID="{A2AC291B-7729-2746-B53D-C4C2F1938410}" presName="conn2-1" presStyleLbl="parChTrans1D2" presStyleIdx="4" presStyleCnt="5"/>
      <dgm:spPr/>
    </dgm:pt>
    <dgm:pt modelId="{50EC5353-F6CC-4E48-BCEC-3676BE8312F8}" type="pres">
      <dgm:prSet presAssocID="{A2AC291B-7729-2746-B53D-C4C2F1938410}" presName="connTx" presStyleLbl="parChTrans1D2" presStyleIdx="4" presStyleCnt="5"/>
      <dgm:spPr/>
    </dgm:pt>
    <dgm:pt modelId="{F1D17DF2-7F9F-044F-9BBD-A93ADC39F9B9}" type="pres">
      <dgm:prSet presAssocID="{984E4548-92AE-C34D-858D-7EE75F799A9C}" presName="root2" presStyleCnt="0"/>
      <dgm:spPr/>
    </dgm:pt>
    <dgm:pt modelId="{729A4E32-DA02-9044-8CFA-90C676F90E6F}" type="pres">
      <dgm:prSet presAssocID="{984E4548-92AE-C34D-858D-7EE75F799A9C}" presName="LevelTwoTextNode" presStyleLbl="node2" presStyleIdx="4" presStyleCnt="5">
        <dgm:presLayoutVars>
          <dgm:chPref val="3"/>
        </dgm:presLayoutVars>
      </dgm:prSet>
      <dgm:spPr/>
    </dgm:pt>
    <dgm:pt modelId="{8453D89E-92AD-9842-B3B5-6ADAE3733F4D}" type="pres">
      <dgm:prSet presAssocID="{984E4548-92AE-C34D-858D-7EE75F799A9C}" presName="level3hierChild" presStyleCnt="0"/>
      <dgm:spPr/>
    </dgm:pt>
  </dgm:ptLst>
  <dgm:cxnLst>
    <dgm:cxn modelId="{3400582B-801F-5548-9007-79C34805C3DD}" type="presOf" srcId="{A18D69A1-0631-0842-93B0-43B5E09C53E7}" destId="{79B104D6-80C3-1F4D-A02F-CB949CCF19ED}" srcOrd="0" destOrd="0" presId="urn:microsoft.com/office/officeart/2005/8/layout/hierarchy2"/>
    <dgm:cxn modelId="{58033C30-FB2D-7947-838E-9F1AA55A13FF}" type="presOf" srcId="{A18D69A1-0631-0842-93B0-43B5E09C53E7}" destId="{B7FF9D11-B269-1540-B17D-69F7258ACE21}" srcOrd="1" destOrd="0" presId="urn:microsoft.com/office/officeart/2005/8/layout/hierarchy2"/>
    <dgm:cxn modelId="{8A5F6C36-A08B-5A41-8EDA-0CFBBBB6BC9B}" type="presOf" srcId="{A2AC291B-7729-2746-B53D-C4C2F1938410}" destId="{50EC5353-F6CC-4E48-BCEC-3676BE8312F8}" srcOrd="1" destOrd="0" presId="urn:microsoft.com/office/officeart/2005/8/layout/hierarchy2"/>
    <dgm:cxn modelId="{F76ABC3C-E848-40EA-B9D4-C6DB32D44597}" type="presOf" srcId="{7AD00D8E-C05F-49A4-9173-A7CE7C8FAFC6}" destId="{2EBB9E11-03FE-4A1A-B034-E371EF35B52A}" srcOrd="1" destOrd="0" presId="urn:microsoft.com/office/officeart/2005/8/layout/hierarchy2"/>
    <dgm:cxn modelId="{14C4DD45-F670-0F42-96F9-EADC809A52FB}" type="presOf" srcId="{C2E693C9-5A75-9C4E-A666-D8E320301468}" destId="{415DBE82-026D-C24C-A60A-4B160E300D6E}" srcOrd="0" destOrd="0" presId="urn:microsoft.com/office/officeart/2005/8/layout/hierarchy2"/>
    <dgm:cxn modelId="{DF269F46-DFF6-FB47-82EB-744D53FAF337}" type="presOf" srcId="{0E924D87-CBF9-4D40-8CC1-B6B575A35205}" destId="{5D2CC392-956C-B24A-8DE2-AAB0DDC16913}" srcOrd="1" destOrd="0" presId="urn:microsoft.com/office/officeart/2005/8/layout/hierarchy2"/>
    <dgm:cxn modelId="{4E94984C-C783-4F51-BBA9-4F9DAA468E3F}" srcId="{159BDBE2-0491-4ACC-9E65-0A2639834360}" destId="{491D0588-980D-41A2-A3D0-B4A0F9D5D7A0}" srcOrd="0" destOrd="0" parTransId="{C381C8AA-FBA2-4F10-AC71-82E4043F8D7B}" sibTransId="{83BCDBE8-0438-44BB-AECE-7A0916AFEAA6}"/>
    <dgm:cxn modelId="{59A4007A-B51D-924B-801E-30C73E1F5FBE}" srcId="{491D0588-980D-41A2-A3D0-B4A0F9D5D7A0}" destId="{984E4548-92AE-C34D-858D-7EE75F799A9C}" srcOrd="4" destOrd="0" parTransId="{A2AC291B-7729-2746-B53D-C4C2F1938410}" sibTransId="{2033C73D-7F72-CB46-A065-68179522050A}"/>
    <dgm:cxn modelId="{35EC0E87-7773-4CC9-9953-6311492DFE2A}" srcId="{491D0588-980D-41A2-A3D0-B4A0F9D5D7A0}" destId="{0EE25B9A-F5A6-459D-8774-F91B6081E185}" srcOrd="0" destOrd="0" parTransId="{7AD00D8E-C05F-49A4-9173-A7CE7C8FAFC6}" sibTransId="{1226FFAD-2302-4546-ADCC-491C17121AE5}"/>
    <dgm:cxn modelId="{247A1491-45B8-BE43-82CC-868AE72E03B8}" type="presOf" srcId="{984E4548-92AE-C34D-858D-7EE75F799A9C}" destId="{729A4E32-DA02-9044-8CFA-90C676F90E6F}" srcOrd="0" destOrd="0" presId="urn:microsoft.com/office/officeart/2005/8/layout/hierarchy2"/>
    <dgm:cxn modelId="{DEB0B397-2195-F84B-83D3-A2EDE0CA1C8C}" srcId="{491D0588-980D-41A2-A3D0-B4A0F9D5D7A0}" destId="{C2E693C9-5A75-9C4E-A666-D8E320301468}" srcOrd="1" destOrd="0" parTransId="{A18D69A1-0631-0842-93B0-43B5E09C53E7}" sibTransId="{2E21D66B-FD82-D747-AFF3-9D749992C755}"/>
    <dgm:cxn modelId="{1E256F9D-CABA-40C2-B872-512A14FFB3AB}" type="presOf" srcId="{0EE25B9A-F5A6-459D-8774-F91B6081E185}" destId="{1562CB50-E112-4322-A7E5-7FD1F6E15B3D}" srcOrd="0" destOrd="0" presId="urn:microsoft.com/office/officeart/2005/8/layout/hierarchy2"/>
    <dgm:cxn modelId="{694BA7A9-4418-D649-BE9A-B13C1A23E852}" srcId="{491D0588-980D-41A2-A3D0-B4A0F9D5D7A0}" destId="{3EF8ECBD-A79E-8F4C-85CA-A84E15842077}" srcOrd="3" destOrd="0" parTransId="{168C1FCD-C70A-1647-80E6-F9CDBF40826F}" sibTransId="{C87566F2-FAF9-A74A-B9BC-EF3DFC6C8072}"/>
    <dgm:cxn modelId="{77E984B1-08A3-4B60-AC85-A05D440844AC}" type="presOf" srcId="{159BDBE2-0491-4ACC-9E65-0A2639834360}" destId="{3B5C3FA5-D159-44BE-B7A8-38703D446E0C}" srcOrd="0" destOrd="0" presId="urn:microsoft.com/office/officeart/2005/8/layout/hierarchy2"/>
    <dgm:cxn modelId="{BAE9E0B2-065D-47F9-8776-257C428028D4}" type="presOf" srcId="{7AD00D8E-C05F-49A4-9173-A7CE7C8FAFC6}" destId="{7DC805B3-7AF0-46F3-A5E2-FBE7E65D6FAA}" srcOrd="0" destOrd="0" presId="urn:microsoft.com/office/officeart/2005/8/layout/hierarchy2"/>
    <dgm:cxn modelId="{55DB82C9-9210-F149-9379-550F3B7A2DEF}" type="presOf" srcId="{168C1FCD-C70A-1647-80E6-F9CDBF40826F}" destId="{09FF46FE-6FC9-3149-8CB0-91B875404FD9}" srcOrd="1" destOrd="0" presId="urn:microsoft.com/office/officeart/2005/8/layout/hierarchy2"/>
    <dgm:cxn modelId="{2B3FCECC-F4C8-694E-9DBB-58A882FA2798}" type="presOf" srcId="{0E924D87-CBF9-4D40-8CC1-B6B575A35205}" destId="{ACE36B14-9A7A-2740-B16D-98659330B92C}" srcOrd="0" destOrd="0" presId="urn:microsoft.com/office/officeart/2005/8/layout/hierarchy2"/>
    <dgm:cxn modelId="{B68A20D2-3FEA-A841-8AAB-DA518B465892}" srcId="{491D0588-980D-41A2-A3D0-B4A0F9D5D7A0}" destId="{2DADC0F9-9C4E-0949-B897-18A1AFE6A768}" srcOrd="2" destOrd="0" parTransId="{0E924D87-CBF9-4D40-8CC1-B6B575A35205}" sibTransId="{594278C1-409F-514E-B86B-AA3AA2CF12B3}"/>
    <dgm:cxn modelId="{829A99D7-6FC6-0B47-84FA-13B900150A25}" type="presOf" srcId="{2DADC0F9-9C4E-0949-B897-18A1AFE6A768}" destId="{FFDED8C0-B356-9249-961F-E963154CD49D}" srcOrd="0" destOrd="0" presId="urn:microsoft.com/office/officeart/2005/8/layout/hierarchy2"/>
    <dgm:cxn modelId="{90A90BE2-7564-FD4D-B501-9D65C3588B56}" type="presOf" srcId="{3EF8ECBD-A79E-8F4C-85CA-A84E15842077}" destId="{6764808F-0B5F-364F-8BBF-19B77AADD073}" srcOrd="0" destOrd="0" presId="urn:microsoft.com/office/officeart/2005/8/layout/hierarchy2"/>
    <dgm:cxn modelId="{42C8F6E5-FE5A-4CCD-80DA-486F49A4F86A}" type="presOf" srcId="{491D0588-980D-41A2-A3D0-B4A0F9D5D7A0}" destId="{D3B1838B-CDCA-41E9-83BA-05AC4039B9C0}" srcOrd="0" destOrd="0" presId="urn:microsoft.com/office/officeart/2005/8/layout/hierarchy2"/>
    <dgm:cxn modelId="{6191F5EC-A2BC-B74C-9399-0CA098DCA95F}" type="presOf" srcId="{A2AC291B-7729-2746-B53D-C4C2F1938410}" destId="{AFF1D7C9-DD5B-414B-9E81-4B0719575052}" srcOrd="0" destOrd="0" presId="urn:microsoft.com/office/officeart/2005/8/layout/hierarchy2"/>
    <dgm:cxn modelId="{3E9A70F9-F543-3647-90A3-9E3FF6C24C9C}" type="presOf" srcId="{168C1FCD-C70A-1647-80E6-F9CDBF40826F}" destId="{297F9981-3200-4E41-ABD0-B1BE85D6551D}" srcOrd="0" destOrd="0" presId="urn:microsoft.com/office/officeart/2005/8/layout/hierarchy2"/>
    <dgm:cxn modelId="{1D1FB1C5-9C1A-4546-BF0D-3FC93E5DB10B}" type="presParOf" srcId="{3B5C3FA5-D159-44BE-B7A8-38703D446E0C}" destId="{610EA207-C01C-4559-8F72-911F1A2CA11C}" srcOrd="0" destOrd="0" presId="urn:microsoft.com/office/officeart/2005/8/layout/hierarchy2"/>
    <dgm:cxn modelId="{2DDDAC4C-C350-40FC-B074-F61729FB2C09}" type="presParOf" srcId="{610EA207-C01C-4559-8F72-911F1A2CA11C}" destId="{D3B1838B-CDCA-41E9-83BA-05AC4039B9C0}" srcOrd="0" destOrd="0" presId="urn:microsoft.com/office/officeart/2005/8/layout/hierarchy2"/>
    <dgm:cxn modelId="{B5BE106E-958E-4630-8896-ADA461BF0946}" type="presParOf" srcId="{610EA207-C01C-4559-8F72-911F1A2CA11C}" destId="{0416502D-9D62-47BB-8FFA-4065DF0F4AE2}" srcOrd="1" destOrd="0" presId="urn:microsoft.com/office/officeart/2005/8/layout/hierarchy2"/>
    <dgm:cxn modelId="{E72A9D48-489C-42FC-A984-19793A5BDCE2}" type="presParOf" srcId="{0416502D-9D62-47BB-8FFA-4065DF0F4AE2}" destId="{7DC805B3-7AF0-46F3-A5E2-FBE7E65D6FAA}" srcOrd="0" destOrd="0" presId="urn:microsoft.com/office/officeart/2005/8/layout/hierarchy2"/>
    <dgm:cxn modelId="{A0B97AA8-4C19-4E00-90FC-27EA6E6B5483}" type="presParOf" srcId="{7DC805B3-7AF0-46F3-A5E2-FBE7E65D6FAA}" destId="{2EBB9E11-03FE-4A1A-B034-E371EF35B52A}" srcOrd="0" destOrd="0" presId="urn:microsoft.com/office/officeart/2005/8/layout/hierarchy2"/>
    <dgm:cxn modelId="{F6F8ED66-12E6-4289-9BDF-ED9ED4DCDD65}" type="presParOf" srcId="{0416502D-9D62-47BB-8FFA-4065DF0F4AE2}" destId="{9EF3233D-712C-4B1B-B560-4AAE8CBD70AD}" srcOrd="1" destOrd="0" presId="urn:microsoft.com/office/officeart/2005/8/layout/hierarchy2"/>
    <dgm:cxn modelId="{01DE6F16-F048-4E7C-8675-B763E38D0D2F}" type="presParOf" srcId="{9EF3233D-712C-4B1B-B560-4AAE8CBD70AD}" destId="{1562CB50-E112-4322-A7E5-7FD1F6E15B3D}" srcOrd="0" destOrd="0" presId="urn:microsoft.com/office/officeart/2005/8/layout/hierarchy2"/>
    <dgm:cxn modelId="{69634A4D-ED6B-4612-B9CE-65FEB67CD1FC}" type="presParOf" srcId="{9EF3233D-712C-4B1B-B560-4AAE8CBD70AD}" destId="{548C8385-C734-4880-9477-D076EAC3006B}" srcOrd="1" destOrd="0" presId="urn:microsoft.com/office/officeart/2005/8/layout/hierarchy2"/>
    <dgm:cxn modelId="{0B5848AE-2014-BA49-8E6B-BD9CFCCA9571}" type="presParOf" srcId="{0416502D-9D62-47BB-8FFA-4065DF0F4AE2}" destId="{79B104D6-80C3-1F4D-A02F-CB949CCF19ED}" srcOrd="2" destOrd="0" presId="urn:microsoft.com/office/officeart/2005/8/layout/hierarchy2"/>
    <dgm:cxn modelId="{A5E3247D-5051-364F-B1BC-97959EFE7887}" type="presParOf" srcId="{79B104D6-80C3-1F4D-A02F-CB949CCF19ED}" destId="{B7FF9D11-B269-1540-B17D-69F7258ACE21}" srcOrd="0" destOrd="0" presId="urn:microsoft.com/office/officeart/2005/8/layout/hierarchy2"/>
    <dgm:cxn modelId="{6F05F609-CBB4-2941-8CA7-B7ACD6D426D1}" type="presParOf" srcId="{0416502D-9D62-47BB-8FFA-4065DF0F4AE2}" destId="{DB07B27B-2E27-4440-BBE5-CB71FC6DA3F1}" srcOrd="3" destOrd="0" presId="urn:microsoft.com/office/officeart/2005/8/layout/hierarchy2"/>
    <dgm:cxn modelId="{1DACEF82-1FF2-164E-B4EB-6606AD2E6185}" type="presParOf" srcId="{DB07B27B-2E27-4440-BBE5-CB71FC6DA3F1}" destId="{415DBE82-026D-C24C-A60A-4B160E300D6E}" srcOrd="0" destOrd="0" presId="urn:microsoft.com/office/officeart/2005/8/layout/hierarchy2"/>
    <dgm:cxn modelId="{A40E1F6F-37CB-1143-9145-63DAEE47C9FD}" type="presParOf" srcId="{DB07B27B-2E27-4440-BBE5-CB71FC6DA3F1}" destId="{26B369B8-2293-5746-8FEB-950EB609006F}" srcOrd="1" destOrd="0" presId="urn:microsoft.com/office/officeart/2005/8/layout/hierarchy2"/>
    <dgm:cxn modelId="{42F3A7EC-7450-0341-B3F0-4E8485FCAC70}" type="presParOf" srcId="{0416502D-9D62-47BB-8FFA-4065DF0F4AE2}" destId="{ACE36B14-9A7A-2740-B16D-98659330B92C}" srcOrd="4" destOrd="0" presId="urn:microsoft.com/office/officeart/2005/8/layout/hierarchy2"/>
    <dgm:cxn modelId="{BD510E48-D5E7-7540-8FAC-758EA248E0CF}" type="presParOf" srcId="{ACE36B14-9A7A-2740-B16D-98659330B92C}" destId="{5D2CC392-956C-B24A-8DE2-AAB0DDC16913}" srcOrd="0" destOrd="0" presId="urn:microsoft.com/office/officeart/2005/8/layout/hierarchy2"/>
    <dgm:cxn modelId="{0DD89684-E51E-2048-A996-94FBEFB792A0}" type="presParOf" srcId="{0416502D-9D62-47BB-8FFA-4065DF0F4AE2}" destId="{114B0903-C51C-7648-823D-C9E2297CAD0D}" srcOrd="5" destOrd="0" presId="urn:microsoft.com/office/officeart/2005/8/layout/hierarchy2"/>
    <dgm:cxn modelId="{9E12A1D5-DD0C-EC45-9236-D0503BDF55B0}" type="presParOf" srcId="{114B0903-C51C-7648-823D-C9E2297CAD0D}" destId="{FFDED8C0-B356-9249-961F-E963154CD49D}" srcOrd="0" destOrd="0" presId="urn:microsoft.com/office/officeart/2005/8/layout/hierarchy2"/>
    <dgm:cxn modelId="{351CD30F-D893-B744-AE8E-E284C970D430}" type="presParOf" srcId="{114B0903-C51C-7648-823D-C9E2297CAD0D}" destId="{5978A74A-B253-884F-8A1B-2495D437EBF0}" srcOrd="1" destOrd="0" presId="urn:microsoft.com/office/officeart/2005/8/layout/hierarchy2"/>
    <dgm:cxn modelId="{BC695008-2534-604D-93F0-9B130640FD95}" type="presParOf" srcId="{0416502D-9D62-47BB-8FFA-4065DF0F4AE2}" destId="{297F9981-3200-4E41-ABD0-B1BE85D6551D}" srcOrd="6" destOrd="0" presId="urn:microsoft.com/office/officeart/2005/8/layout/hierarchy2"/>
    <dgm:cxn modelId="{A6428C9E-ED87-5D4F-987B-7546BEDDB46C}" type="presParOf" srcId="{297F9981-3200-4E41-ABD0-B1BE85D6551D}" destId="{09FF46FE-6FC9-3149-8CB0-91B875404FD9}" srcOrd="0" destOrd="0" presId="urn:microsoft.com/office/officeart/2005/8/layout/hierarchy2"/>
    <dgm:cxn modelId="{375DD099-1068-8742-8925-216D0F762EA1}" type="presParOf" srcId="{0416502D-9D62-47BB-8FFA-4065DF0F4AE2}" destId="{9B0A7A12-D222-9A41-B22D-B9F08AAC2A1F}" srcOrd="7" destOrd="0" presId="urn:microsoft.com/office/officeart/2005/8/layout/hierarchy2"/>
    <dgm:cxn modelId="{A5295C33-BA76-E242-BFB8-AF7A56098E0F}" type="presParOf" srcId="{9B0A7A12-D222-9A41-B22D-B9F08AAC2A1F}" destId="{6764808F-0B5F-364F-8BBF-19B77AADD073}" srcOrd="0" destOrd="0" presId="urn:microsoft.com/office/officeart/2005/8/layout/hierarchy2"/>
    <dgm:cxn modelId="{C2F77314-6AE1-1247-B6D1-F58B474234E9}" type="presParOf" srcId="{9B0A7A12-D222-9A41-B22D-B9F08AAC2A1F}" destId="{A4AEAB4D-FD6E-404E-AC92-A0A7C42F4262}" srcOrd="1" destOrd="0" presId="urn:microsoft.com/office/officeart/2005/8/layout/hierarchy2"/>
    <dgm:cxn modelId="{4B0D1ACB-6BBA-6644-984C-813F0BA85935}" type="presParOf" srcId="{0416502D-9D62-47BB-8FFA-4065DF0F4AE2}" destId="{AFF1D7C9-DD5B-414B-9E81-4B0719575052}" srcOrd="8" destOrd="0" presId="urn:microsoft.com/office/officeart/2005/8/layout/hierarchy2"/>
    <dgm:cxn modelId="{BA8BD334-8E9F-2B42-BC2D-C5939DC6BC32}" type="presParOf" srcId="{AFF1D7C9-DD5B-414B-9E81-4B0719575052}" destId="{50EC5353-F6CC-4E48-BCEC-3676BE8312F8}" srcOrd="0" destOrd="0" presId="urn:microsoft.com/office/officeart/2005/8/layout/hierarchy2"/>
    <dgm:cxn modelId="{E0B34CDE-E06D-6F44-9E62-DDD5BED927F8}" type="presParOf" srcId="{0416502D-9D62-47BB-8FFA-4065DF0F4AE2}" destId="{F1D17DF2-7F9F-044F-9BBD-A93ADC39F9B9}" srcOrd="9" destOrd="0" presId="urn:microsoft.com/office/officeart/2005/8/layout/hierarchy2"/>
    <dgm:cxn modelId="{913C599A-F3B8-864D-B190-BF91A8D09144}" type="presParOf" srcId="{F1D17DF2-7F9F-044F-9BBD-A93ADC39F9B9}" destId="{729A4E32-DA02-9044-8CFA-90C676F90E6F}" srcOrd="0" destOrd="0" presId="urn:microsoft.com/office/officeart/2005/8/layout/hierarchy2"/>
    <dgm:cxn modelId="{008D374B-123F-8342-B9E0-F486362C6FD6}" type="presParOf" srcId="{F1D17DF2-7F9F-044F-9BBD-A93ADC39F9B9}" destId="{8453D89E-92AD-9842-B3B5-6ADAE3733F4D}"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67141EB-6FC2-C341-8F1F-FC26D6331A87}" type="doc">
      <dgm:prSet loTypeId="urn:microsoft.com/office/officeart/2005/8/layout/bProcess2" loCatId="process" qsTypeId="urn:microsoft.com/office/officeart/2005/8/quickstyle/simple1" qsCatId="simple" csTypeId="urn:microsoft.com/office/officeart/2005/8/colors/accent1_2" csCatId="accent1" phldr="1"/>
      <dgm:spPr/>
      <dgm:t>
        <a:bodyPr/>
        <a:lstStyle/>
        <a:p>
          <a:endParaRPr lang="tr-TR"/>
        </a:p>
      </dgm:t>
    </dgm:pt>
    <dgm:pt modelId="{92D41685-099E-5148-A2C9-C6AA66BBE560}">
      <dgm:prSet/>
      <dgm:spPr/>
      <dgm:t>
        <a:bodyPr/>
        <a:lstStyle/>
        <a:p>
          <a:r>
            <a:rPr lang="tr-TR" dirty="0"/>
            <a:t>İhtiyati tedbir talebinin reddi</a:t>
          </a:r>
        </a:p>
      </dgm:t>
    </dgm:pt>
    <dgm:pt modelId="{13FBCE02-F523-3742-AA19-D9755317D14B}" type="parTrans" cxnId="{467B7335-FDDF-C54D-B33A-F46F85F486F2}">
      <dgm:prSet/>
      <dgm:spPr/>
      <dgm:t>
        <a:bodyPr/>
        <a:lstStyle/>
        <a:p>
          <a:endParaRPr lang="tr-TR"/>
        </a:p>
      </dgm:t>
    </dgm:pt>
    <dgm:pt modelId="{130F76C6-21EA-F44F-BE8D-EE0C5F96AF73}" type="sibTrans" cxnId="{467B7335-FDDF-C54D-B33A-F46F85F486F2}">
      <dgm:prSet/>
      <dgm:spPr/>
      <dgm:t>
        <a:bodyPr/>
        <a:lstStyle/>
        <a:p>
          <a:endParaRPr lang="tr-TR"/>
        </a:p>
      </dgm:t>
    </dgm:pt>
    <dgm:pt modelId="{D689F04A-48A3-CC4A-9AAB-6C43C175CF7A}">
      <dgm:prSet/>
      <dgm:spPr/>
      <dgm:t>
        <a:bodyPr/>
        <a:lstStyle/>
        <a:p>
          <a:r>
            <a:rPr lang="tr-TR" dirty="0"/>
            <a:t>İstinaf</a:t>
          </a:r>
        </a:p>
        <a:p>
          <a:r>
            <a:rPr lang="tr-TR" u="none" dirty="0"/>
            <a:t>BAM kararı kesin.</a:t>
          </a:r>
        </a:p>
      </dgm:t>
    </dgm:pt>
    <dgm:pt modelId="{BB2CBD83-0A90-B843-A365-D6FE99E57A8E}" type="parTrans" cxnId="{E2E42CC4-9680-D24D-8657-D70B4D6E6040}">
      <dgm:prSet/>
      <dgm:spPr/>
    </dgm:pt>
    <dgm:pt modelId="{A3B5EBE4-BC26-0C4E-BAE6-B2E96FE05A5C}" type="sibTrans" cxnId="{E2E42CC4-9680-D24D-8657-D70B4D6E6040}">
      <dgm:prSet/>
      <dgm:spPr/>
    </dgm:pt>
    <dgm:pt modelId="{A6B36585-F091-1E4B-B99F-65779307BBE6}" type="pres">
      <dgm:prSet presAssocID="{C67141EB-6FC2-C341-8F1F-FC26D6331A87}" presName="diagram" presStyleCnt="0">
        <dgm:presLayoutVars>
          <dgm:dir/>
          <dgm:resizeHandles/>
        </dgm:presLayoutVars>
      </dgm:prSet>
      <dgm:spPr/>
    </dgm:pt>
    <dgm:pt modelId="{7BD1F964-7BA8-8D4F-AE11-0C5AE11FB4A5}" type="pres">
      <dgm:prSet presAssocID="{92D41685-099E-5148-A2C9-C6AA66BBE560}" presName="firstNode" presStyleLbl="node1" presStyleIdx="0" presStyleCnt="2">
        <dgm:presLayoutVars>
          <dgm:bulletEnabled val="1"/>
        </dgm:presLayoutVars>
      </dgm:prSet>
      <dgm:spPr/>
    </dgm:pt>
    <dgm:pt modelId="{1F2172F0-5BC0-9E48-B635-48BCD42AD617}" type="pres">
      <dgm:prSet presAssocID="{130F76C6-21EA-F44F-BE8D-EE0C5F96AF73}" presName="sibTrans" presStyleLbl="sibTrans2D1" presStyleIdx="0" presStyleCnt="1"/>
      <dgm:spPr/>
    </dgm:pt>
    <dgm:pt modelId="{95C9404E-58A4-134E-AD70-337B3D2620FA}" type="pres">
      <dgm:prSet presAssocID="{D689F04A-48A3-CC4A-9AAB-6C43C175CF7A}" presName="lastNode" presStyleLbl="node1" presStyleIdx="1" presStyleCnt="2">
        <dgm:presLayoutVars>
          <dgm:bulletEnabled val="1"/>
        </dgm:presLayoutVars>
      </dgm:prSet>
      <dgm:spPr/>
    </dgm:pt>
  </dgm:ptLst>
  <dgm:cxnLst>
    <dgm:cxn modelId="{8EF74212-4C7D-6949-B931-2E27B7806B4B}" type="presOf" srcId="{C67141EB-6FC2-C341-8F1F-FC26D6331A87}" destId="{A6B36585-F091-1E4B-B99F-65779307BBE6}" srcOrd="0" destOrd="0" presId="urn:microsoft.com/office/officeart/2005/8/layout/bProcess2"/>
    <dgm:cxn modelId="{BE3F8421-ABCD-3E46-BC09-FA33643E9232}" type="presOf" srcId="{92D41685-099E-5148-A2C9-C6AA66BBE560}" destId="{7BD1F964-7BA8-8D4F-AE11-0C5AE11FB4A5}" srcOrd="0" destOrd="0" presId="urn:microsoft.com/office/officeart/2005/8/layout/bProcess2"/>
    <dgm:cxn modelId="{467B7335-FDDF-C54D-B33A-F46F85F486F2}" srcId="{C67141EB-6FC2-C341-8F1F-FC26D6331A87}" destId="{92D41685-099E-5148-A2C9-C6AA66BBE560}" srcOrd="0" destOrd="0" parTransId="{13FBCE02-F523-3742-AA19-D9755317D14B}" sibTransId="{130F76C6-21EA-F44F-BE8D-EE0C5F96AF73}"/>
    <dgm:cxn modelId="{0CDAB97D-BAF9-FF40-A93D-9A67A546E0AB}" type="presOf" srcId="{130F76C6-21EA-F44F-BE8D-EE0C5F96AF73}" destId="{1F2172F0-5BC0-9E48-B635-48BCD42AD617}" srcOrd="0" destOrd="0" presId="urn:microsoft.com/office/officeart/2005/8/layout/bProcess2"/>
    <dgm:cxn modelId="{E2E42CC4-9680-D24D-8657-D70B4D6E6040}" srcId="{C67141EB-6FC2-C341-8F1F-FC26D6331A87}" destId="{D689F04A-48A3-CC4A-9AAB-6C43C175CF7A}" srcOrd="1" destOrd="0" parTransId="{BB2CBD83-0A90-B843-A365-D6FE99E57A8E}" sibTransId="{A3B5EBE4-BC26-0C4E-BAE6-B2E96FE05A5C}"/>
    <dgm:cxn modelId="{940D30D8-EF58-CB4E-9653-623583E8DC27}" type="presOf" srcId="{D689F04A-48A3-CC4A-9AAB-6C43C175CF7A}" destId="{95C9404E-58A4-134E-AD70-337B3D2620FA}" srcOrd="0" destOrd="0" presId="urn:microsoft.com/office/officeart/2005/8/layout/bProcess2"/>
    <dgm:cxn modelId="{0ABFB440-F53E-8E46-A557-93ACBE5C2986}" type="presParOf" srcId="{A6B36585-F091-1E4B-B99F-65779307BBE6}" destId="{7BD1F964-7BA8-8D4F-AE11-0C5AE11FB4A5}" srcOrd="0" destOrd="0" presId="urn:microsoft.com/office/officeart/2005/8/layout/bProcess2"/>
    <dgm:cxn modelId="{77657E8A-DE99-224D-AF0D-97F59FFC8B56}" type="presParOf" srcId="{A6B36585-F091-1E4B-B99F-65779307BBE6}" destId="{1F2172F0-5BC0-9E48-B635-48BCD42AD617}" srcOrd="1" destOrd="0" presId="urn:microsoft.com/office/officeart/2005/8/layout/bProcess2"/>
    <dgm:cxn modelId="{80E7E488-E763-9A43-9BDD-9D1DB6EEDF7E}" type="presParOf" srcId="{A6B36585-F091-1E4B-B99F-65779307BBE6}" destId="{95C9404E-58A4-134E-AD70-337B3D2620FA}" srcOrd="2" destOrd="0" presId="urn:microsoft.com/office/officeart/2005/8/layout/b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67141EB-6FC2-C341-8F1F-FC26D6331A87}" type="doc">
      <dgm:prSet loTypeId="urn:microsoft.com/office/officeart/2005/8/layout/bProcess2" loCatId="process" qsTypeId="urn:microsoft.com/office/officeart/2005/8/quickstyle/simple1" qsCatId="simple" csTypeId="urn:microsoft.com/office/officeart/2005/8/colors/accent1_2" csCatId="accent1" phldr="1"/>
      <dgm:spPr/>
      <dgm:t>
        <a:bodyPr/>
        <a:lstStyle/>
        <a:p>
          <a:endParaRPr lang="tr-TR"/>
        </a:p>
      </dgm:t>
    </dgm:pt>
    <dgm:pt modelId="{92D41685-099E-5148-A2C9-C6AA66BBE560}">
      <dgm:prSet/>
      <dgm:spPr/>
      <dgm:t>
        <a:bodyPr/>
        <a:lstStyle/>
        <a:p>
          <a:r>
            <a:rPr lang="tr-TR" dirty="0"/>
            <a:t>İhtiyati tedbir talebinin kabulü (karşı taraf dinlenmişse)</a:t>
          </a:r>
        </a:p>
      </dgm:t>
    </dgm:pt>
    <dgm:pt modelId="{13FBCE02-F523-3742-AA19-D9755317D14B}" type="parTrans" cxnId="{467B7335-FDDF-C54D-B33A-F46F85F486F2}">
      <dgm:prSet/>
      <dgm:spPr/>
      <dgm:t>
        <a:bodyPr/>
        <a:lstStyle/>
        <a:p>
          <a:endParaRPr lang="tr-TR"/>
        </a:p>
      </dgm:t>
    </dgm:pt>
    <dgm:pt modelId="{130F76C6-21EA-F44F-BE8D-EE0C5F96AF73}" type="sibTrans" cxnId="{467B7335-FDDF-C54D-B33A-F46F85F486F2}">
      <dgm:prSet/>
      <dgm:spPr/>
      <dgm:t>
        <a:bodyPr/>
        <a:lstStyle/>
        <a:p>
          <a:endParaRPr lang="tr-TR"/>
        </a:p>
      </dgm:t>
    </dgm:pt>
    <dgm:pt modelId="{D689F04A-48A3-CC4A-9AAB-6C43C175CF7A}">
      <dgm:prSet/>
      <dgm:spPr/>
      <dgm:t>
        <a:bodyPr/>
        <a:lstStyle/>
        <a:p>
          <a:r>
            <a:rPr lang="tr-TR" dirty="0"/>
            <a:t>İstinaf</a:t>
          </a:r>
        </a:p>
        <a:p>
          <a:r>
            <a:rPr lang="tr-TR" dirty="0"/>
            <a:t>BAM kararı kesin</a:t>
          </a:r>
        </a:p>
      </dgm:t>
    </dgm:pt>
    <dgm:pt modelId="{BB2CBD83-0A90-B843-A365-D6FE99E57A8E}" type="parTrans" cxnId="{E2E42CC4-9680-D24D-8657-D70B4D6E6040}">
      <dgm:prSet/>
      <dgm:spPr/>
    </dgm:pt>
    <dgm:pt modelId="{A3B5EBE4-BC26-0C4E-BAE6-B2E96FE05A5C}" type="sibTrans" cxnId="{E2E42CC4-9680-D24D-8657-D70B4D6E6040}">
      <dgm:prSet/>
      <dgm:spPr/>
    </dgm:pt>
    <dgm:pt modelId="{A6B36585-F091-1E4B-B99F-65779307BBE6}" type="pres">
      <dgm:prSet presAssocID="{C67141EB-6FC2-C341-8F1F-FC26D6331A87}" presName="diagram" presStyleCnt="0">
        <dgm:presLayoutVars>
          <dgm:dir/>
          <dgm:resizeHandles/>
        </dgm:presLayoutVars>
      </dgm:prSet>
      <dgm:spPr/>
    </dgm:pt>
    <dgm:pt modelId="{7BD1F964-7BA8-8D4F-AE11-0C5AE11FB4A5}" type="pres">
      <dgm:prSet presAssocID="{92D41685-099E-5148-A2C9-C6AA66BBE560}" presName="firstNode" presStyleLbl="node1" presStyleIdx="0" presStyleCnt="2">
        <dgm:presLayoutVars>
          <dgm:bulletEnabled val="1"/>
        </dgm:presLayoutVars>
      </dgm:prSet>
      <dgm:spPr/>
    </dgm:pt>
    <dgm:pt modelId="{1F2172F0-5BC0-9E48-B635-48BCD42AD617}" type="pres">
      <dgm:prSet presAssocID="{130F76C6-21EA-F44F-BE8D-EE0C5F96AF73}" presName="sibTrans" presStyleLbl="sibTrans2D1" presStyleIdx="0" presStyleCnt="1"/>
      <dgm:spPr/>
    </dgm:pt>
    <dgm:pt modelId="{95C9404E-58A4-134E-AD70-337B3D2620FA}" type="pres">
      <dgm:prSet presAssocID="{D689F04A-48A3-CC4A-9AAB-6C43C175CF7A}" presName="lastNode" presStyleLbl="node1" presStyleIdx="1" presStyleCnt="2" custLinFactNeighborX="2568">
        <dgm:presLayoutVars>
          <dgm:bulletEnabled val="1"/>
        </dgm:presLayoutVars>
      </dgm:prSet>
      <dgm:spPr/>
    </dgm:pt>
  </dgm:ptLst>
  <dgm:cxnLst>
    <dgm:cxn modelId="{8EF74212-4C7D-6949-B931-2E27B7806B4B}" type="presOf" srcId="{C67141EB-6FC2-C341-8F1F-FC26D6331A87}" destId="{A6B36585-F091-1E4B-B99F-65779307BBE6}" srcOrd="0" destOrd="0" presId="urn:microsoft.com/office/officeart/2005/8/layout/bProcess2"/>
    <dgm:cxn modelId="{BE3F8421-ABCD-3E46-BC09-FA33643E9232}" type="presOf" srcId="{92D41685-099E-5148-A2C9-C6AA66BBE560}" destId="{7BD1F964-7BA8-8D4F-AE11-0C5AE11FB4A5}" srcOrd="0" destOrd="0" presId="urn:microsoft.com/office/officeart/2005/8/layout/bProcess2"/>
    <dgm:cxn modelId="{467B7335-FDDF-C54D-B33A-F46F85F486F2}" srcId="{C67141EB-6FC2-C341-8F1F-FC26D6331A87}" destId="{92D41685-099E-5148-A2C9-C6AA66BBE560}" srcOrd="0" destOrd="0" parTransId="{13FBCE02-F523-3742-AA19-D9755317D14B}" sibTransId="{130F76C6-21EA-F44F-BE8D-EE0C5F96AF73}"/>
    <dgm:cxn modelId="{0CDAB97D-BAF9-FF40-A93D-9A67A546E0AB}" type="presOf" srcId="{130F76C6-21EA-F44F-BE8D-EE0C5F96AF73}" destId="{1F2172F0-5BC0-9E48-B635-48BCD42AD617}" srcOrd="0" destOrd="0" presId="urn:microsoft.com/office/officeart/2005/8/layout/bProcess2"/>
    <dgm:cxn modelId="{E2E42CC4-9680-D24D-8657-D70B4D6E6040}" srcId="{C67141EB-6FC2-C341-8F1F-FC26D6331A87}" destId="{D689F04A-48A3-CC4A-9AAB-6C43C175CF7A}" srcOrd="1" destOrd="0" parTransId="{BB2CBD83-0A90-B843-A365-D6FE99E57A8E}" sibTransId="{A3B5EBE4-BC26-0C4E-BAE6-B2E96FE05A5C}"/>
    <dgm:cxn modelId="{940D30D8-EF58-CB4E-9653-623583E8DC27}" type="presOf" srcId="{D689F04A-48A3-CC4A-9AAB-6C43C175CF7A}" destId="{95C9404E-58A4-134E-AD70-337B3D2620FA}" srcOrd="0" destOrd="0" presId="urn:microsoft.com/office/officeart/2005/8/layout/bProcess2"/>
    <dgm:cxn modelId="{0ABFB440-F53E-8E46-A557-93ACBE5C2986}" type="presParOf" srcId="{A6B36585-F091-1E4B-B99F-65779307BBE6}" destId="{7BD1F964-7BA8-8D4F-AE11-0C5AE11FB4A5}" srcOrd="0" destOrd="0" presId="urn:microsoft.com/office/officeart/2005/8/layout/bProcess2"/>
    <dgm:cxn modelId="{77657E8A-DE99-224D-AF0D-97F59FFC8B56}" type="presParOf" srcId="{A6B36585-F091-1E4B-B99F-65779307BBE6}" destId="{1F2172F0-5BC0-9E48-B635-48BCD42AD617}" srcOrd="1" destOrd="0" presId="urn:microsoft.com/office/officeart/2005/8/layout/bProcess2"/>
    <dgm:cxn modelId="{80E7E488-E763-9A43-9BDD-9D1DB6EEDF7E}" type="presParOf" srcId="{A6B36585-F091-1E4B-B99F-65779307BBE6}" destId="{95C9404E-58A4-134E-AD70-337B3D2620FA}" srcOrd="2" destOrd="0" presId="urn:microsoft.com/office/officeart/2005/8/layout/b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67141EB-6FC2-C341-8F1F-FC26D6331A87}" type="doc">
      <dgm:prSet loTypeId="urn:microsoft.com/office/officeart/2005/8/layout/bProcess2" loCatId="process" qsTypeId="urn:microsoft.com/office/officeart/2005/8/quickstyle/simple1" qsCatId="simple" csTypeId="urn:microsoft.com/office/officeart/2005/8/colors/accent1_2" csCatId="accent1" phldr="1"/>
      <dgm:spPr/>
      <dgm:t>
        <a:bodyPr/>
        <a:lstStyle/>
        <a:p>
          <a:endParaRPr lang="tr-TR"/>
        </a:p>
      </dgm:t>
    </dgm:pt>
    <dgm:pt modelId="{92D41685-099E-5148-A2C9-C6AA66BBE560}">
      <dgm:prSet/>
      <dgm:spPr/>
      <dgm:t>
        <a:bodyPr/>
        <a:lstStyle/>
        <a:p>
          <a:r>
            <a:rPr lang="tr-TR" dirty="0"/>
            <a:t>İhtiyati tedbir talebinin kabulü</a:t>
          </a:r>
        </a:p>
      </dgm:t>
    </dgm:pt>
    <dgm:pt modelId="{13FBCE02-F523-3742-AA19-D9755317D14B}" type="parTrans" cxnId="{467B7335-FDDF-C54D-B33A-F46F85F486F2}">
      <dgm:prSet/>
      <dgm:spPr/>
      <dgm:t>
        <a:bodyPr/>
        <a:lstStyle/>
        <a:p>
          <a:endParaRPr lang="tr-TR"/>
        </a:p>
      </dgm:t>
    </dgm:pt>
    <dgm:pt modelId="{130F76C6-21EA-F44F-BE8D-EE0C5F96AF73}" type="sibTrans" cxnId="{467B7335-FDDF-C54D-B33A-F46F85F486F2}">
      <dgm:prSet/>
      <dgm:spPr/>
      <dgm:t>
        <a:bodyPr/>
        <a:lstStyle/>
        <a:p>
          <a:endParaRPr lang="tr-TR"/>
        </a:p>
      </dgm:t>
    </dgm:pt>
    <dgm:pt modelId="{D689F04A-48A3-CC4A-9AAB-6C43C175CF7A}">
      <dgm:prSet/>
      <dgm:spPr/>
      <dgm:t>
        <a:bodyPr/>
        <a:lstStyle/>
        <a:p>
          <a:r>
            <a:rPr lang="tr-TR" dirty="0"/>
            <a:t>İtiraz (karşı taraf dinlenmemişse)</a:t>
          </a:r>
        </a:p>
      </dgm:t>
    </dgm:pt>
    <dgm:pt modelId="{BB2CBD83-0A90-B843-A365-D6FE99E57A8E}" type="parTrans" cxnId="{E2E42CC4-9680-D24D-8657-D70B4D6E6040}">
      <dgm:prSet/>
      <dgm:spPr/>
    </dgm:pt>
    <dgm:pt modelId="{A3B5EBE4-BC26-0C4E-BAE6-B2E96FE05A5C}" type="sibTrans" cxnId="{E2E42CC4-9680-D24D-8657-D70B4D6E6040}">
      <dgm:prSet/>
      <dgm:spPr/>
    </dgm:pt>
    <dgm:pt modelId="{82163D18-3658-AF42-8179-E06144C9F990}">
      <dgm:prSet/>
      <dgm:spPr/>
      <dgm:t>
        <a:bodyPr/>
        <a:lstStyle/>
        <a:p>
          <a:r>
            <a:rPr lang="tr-TR" dirty="0"/>
            <a:t>İstinaf</a:t>
          </a:r>
        </a:p>
        <a:p>
          <a:r>
            <a:rPr lang="tr-TR" dirty="0"/>
            <a:t>BAM kararı kesin</a:t>
          </a:r>
        </a:p>
      </dgm:t>
    </dgm:pt>
    <dgm:pt modelId="{2B666CC9-13B8-7A45-A724-706C0B059726}" type="parTrans" cxnId="{99277F33-4609-CA41-98C0-4D2C296A0EC3}">
      <dgm:prSet/>
      <dgm:spPr/>
    </dgm:pt>
    <dgm:pt modelId="{09F954D7-C6A3-7147-A729-442844AC9CF5}" type="sibTrans" cxnId="{99277F33-4609-CA41-98C0-4D2C296A0EC3}">
      <dgm:prSet/>
      <dgm:spPr/>
    </dgm:pt>
    <dgm:pt modelId="{A6B36585-F091-1E4B-B99F-65779307BBE6}" type="pres">
      <dgm:prSet presAssocID="{C67141EB-6FC2-C341-8F1F-FC26D6331A87}" presName="diagram" presStyleCnt="0">
        <dgm:presLayoutVars>
          <dgm:dir/>
          <dgm:resizeHandles/>
        </dgm:presLayoutVars>
      </dgm:prSet>
      <dgm:spPr/>
    </dgm:pt>
    <dgm:pt modelId="{7BD1F964-7BA8-8D4F-AE11-0C5AE11FB4A5}" type="pres">
      <dgm:prSet presAssocID="{92D41685-099E-5148-A2C9-C6AA66BBE560}" presName="firstNode" presStyleLbl="node1" presStyleIdx="0" presStyleCnt="3">
        <dgm:presLayoutVars>
          <dgm:bulletEnabled val="1"/>
        </dgm:presLayoutVars>
      </dgm:prSet>
      <dgm:spPr/>
    </dgm:pt>
    <dgm:pt modelId="{1F2172F0-5BC0-9E48-B635-48BCD42AD617}" type="pres">
      <dgm:prSet presAssocID="{130F76C6-21EA-F44F-BE8D-EE0C5F96AF73}" presName="sibTrans" presStyleLbl="sibTrans2D1" presStyleIdx="0" presStyleCnt="2"/>
      <dgm:spPr/>
    </dgm:pt>
    <dgm:pt modelId="{A6CE4349-875D-D843-9032-2B8218D65424}" type="pres">
      <dgm:prSet presAssocID="{D689F04A-48A3-CC4A-9AAB-6C43C175CF7A}" presName="middleNode" presStyleCnt="0"/>
      <dgm:spPr/>
    </dgm:pt>
    <dgm:pt modelId="{CDDD4908-A97A-6844-B2D6-E800A3400C3F}" type="pres">
      <dgm:prSet presAssocID="{D689F04A-48A3-CC4A-9AAB-6C43C175CF7A}" presName="padding" presStyleLbl="node1" presStyleIdx="0" presStyleCnt="3"/>
      <dgm:spPr/>
    </dgm:pt>
    <dgm:pt modelId="{B4AD03DF-0483-2C40-93A7-0FD33B328435}" type="pres">
      <dgm:prSet presAssocID="{D689F04A-48A3-CC4A-9AAB-6C43C175CF7A}" presName="shape" presStyleLbl="node1" presStyleIdx="1" presStyleCnt="3">
        <dgm:presLayoutVars>
          <dgm:bulletEnabled val="1"/>
        </dgm:presLayoutVars>
      </dgm:prSet>
      <dgm:spPr/>
    </dgm:pt>
    <dgm:pt modelId="{67AC0951-F646-CA4E-90AD-6E79B466440A}" type="pres">
      <dgm:prSet presAssocID="{A3B5EBE4-BC26-0C4E-BAE6-B2E96FE05A5C}" presName="sibTrans" presStyleLbl="sibTrans2D1" presStyleIdx="1" presStyleCnt="2"/>
      <dgm:spPr/>
    </dgm:pt>
    <dgm:pt modelId="{05EDCAA4-3D09-0B4D-8520-F336A49518FD}" type="pres">
      <dgm:prSet presAssocID="{82163D18-3658-AF42-8179-E06144C9F990}" presName="lastNode" presStyleLbl="node1" presStyleIdx="2" presStyleCnt="3">
        <dgm:presLayoutVars>
          <dgm:bulletEnabled val="1"/>
        </dgm:presLayoutVars>
      </dgm:prSet>
      <dgm:spPr/>
    </dgm:pt>
  </dgm:ptLst>
  <dgm:cxnLst>
    <dgm:cxn modelId="{8EF74212-4C7D-6949-B931-2E27B7806B4B}" type="presOf" srcId="{C67141EB-6FC2-C341-8F1F-FC26D6331A87}" destId="{A6B36585-F091-1E4B-B99F-65779307BBE6}" srcOrd="0" destOrd="0" presId="urn:microsoft.com/office/officeart/2005/8/layout/bProcess2"/>
    <dgm:cxn modelId="{BE3F8421-ABCD-3E46-BC09-FA33643E9232}" type="presOf" srcId="{92D41685-099E-5148-A2C9-C6AA66BBE560}" destId="{7BD1F964-7BA8-8D4F-AE11-0C5AE11FB4A5}" srcOrd="0" destOrd="0" presId="urn:microsoft.com/office/officeart/2005/8/layout/bProcess2"/>
    <dgm:cxn modelId="{99277F33-4609-CA41-98C0-4D2C296A0EC3}" srcId="{C67141EB-6FC2-C341-8F1F-FC26D6331A87}" destId="{82163D18-3658-AF42-8179-E06144C9F990}" srcOrd="2" destOrd="0" parTransId="{2B666CC9-13B8-7A45-A724-706C0B059726}" sibTransId="{09F954D7-C6A3-7147-A729-442844AC9CF5}"/>
    <dgm:cxn modelId="{467B7335-FDDF-C54D-B33A-F46F85F486F2}" srcId="{C67141EB-6FC2-C341-8F1F-FC26D6331A87}" destId="{92D41685-099E-5148-A2C9-C6AA66BBE560}" srcOrd="0" destOrd="0" parTransId="{13FBCE02-F523-3742-AA19-D9755317D14B}" sibTransId="{130F76C6-21EA-F44F-BE8D-EE0C5F96AF73}"/>
    <dgm:cxn modelId="{0CDAB97D-BAF9-FF40-A93D-9A67A546E0AB}" type="presOf" srcId="{130F76C6-21EA-F44F-BE8D-EE0C5F96AF73}" destId="{1F2172F0-5BC0-9E48-B635-48BCD42AD617}" srcOrd="0" destOrd="0" presId="urn:microsoft.com/office/officeart/2005/8/layout/bProcess2"/>
    <dgm:cxn modelId="{E2E42CC4-9680-D24D-8657-D70B4D6E6040}" srcId="{C67141EB-6FC2-C341-8F1F-FC26D6331A87}" destId="{D689F04A-48A3-CC4A-9AAB-6C43C175CF7A}" srcOrd="1" destOrd="0" parTransId="{BB2CBD83-0A90-B843-A365-D6FE99E57A8E}" sibTransId="{A3B5EBE4-BC26-0C4E-BAE6-B2E96FE05A5C}"/>
    <dgm:cxn modelId="{788DBAD1-A238-3041-A3D0-B666C5B1EEC2}" type="presOf" srcId="{D689F04A-48A3-CC4A-9AAB-6C43C175CF7A}" destId="{B4AD03DF-0483-2C40-93A7-0FD33B328435}" srcOrd="0" destOrd="0" presId="urn:microsoft.com/office/officeart/2005/8/layout/bProcess2"/>
    <dgm:cxn modelId="{908274F3-4585-A44B-A8FD-A6F08E63DF6F}" type="presOf" srcId="{82163D18-3658-AF42-8179-E06144C9F990}" destId="{05EDCAA4-3D09-0B4D-8520-F336A49518FD}" srcOrd="0" destOrd="0" presId="urn:microsoft.com/office/officeart/2005/8/layout/bProcess2"/>
    <dgm:cxn modelId="{B8F376FD-C110-284B-8470-B3F195A308AF}" type="presOf" srcId="{A3B5EBE4-BC26-0C4E-BAE6-B2E96FE05A5C}" destId="{67AC0951-F646-CA4E-90AD-6E79B466440A}" srcOrd="0" destOrd="0" presId="urn:microsoft.com/office/officeart/2005/8/layout/bProcess2"/>
    <dgm:cxn modelId="{0ABFB440-F53E-8E46-A557-93ACBE5C2986}" type="presParOf" srcId="{A6B36585-F091-1E4B-B99F-65779307BBE6}" destId="{7BD1F964-7BA8-8D4F-AE11-0C5AE11FB4A5}" srcOrd="0" destOrd="0" presId="urn:microsoft.com/office/officeart/2005/8/layout/bProcess2"/>
    <dgm:cxn modelId="{77657E8A-DE99-224D-AF0D-97F59FFC8B56}" type="presParOf" srcId="{A6B36585-F091-1E4B-B99F-65779307BBE6}" destId="{1F2172F0-5BC0-9E48-B635-48BCD42AD617}" srcOrd="1" destOrd="0" presId="urn:microsoft.com/office/officeart/2005/8/layout/bProcess2"/>
    <dgm:cxn modelId="{39B780D4-12F0-5940-A04D-0C510AA600DD}" type="presParOf" srcId="{A6B36585-F091-1E4B-B99F-65779307BBE6}" destId="{A6CE4349-875D-D843-9032-2B8218D65424}" srcOrd="2" destOrd="0" presId="urn:microsoft.com/office/officeart/2005/8/layout/bProcess2"/>
    <dgm:cxn modelId="{8E84A041-0A86-3347-91B8-137AB71AA7CA}" type="presParOf" srcId="{A6CE4349-875D-D843-9032-2B8218D65424}" destId="{CDDD4908-A97A-6844-B2D6-E800A3400C3F}" srcOrd="0" destOrd="0" presId="urn:microsoft.com/office/officeart/2005/8/layout/bProcess2"/>
    <dgm:cxn modelId="{666843B6-0E87-144D-8EA1-85864F08BAA3}" type="presParOf" srcId="{A6CE4349-875D-D843-9032-2B8218D65424}" destId="{B4AD03DF-0483-2C40-93A7-0FD33B328435}" srcOrd="1" destOrd="0" presId="urn:microsoft.com/office/officeart/2005/8/layout/bProcess2"/>
    <dgm:cxn modelId="{0AB75EF2-FE1C-CE4C-8B0E-7193B41A3326}" type="presParOf" srcId="{A6B36585-F091-1E4B-B99F-65779307BBE6}" destId="{67AC0951-F646-CA4E-90AD-6E79B466440A}" srcOrd="3" destOrd="0" presId="urn:microsoft.com/office/officeart/2005/8/layout/bProcess2"/>
    <dgm:cxn modelId="{5FCE358B-FA5A-8C4F-A7B6-298F350891EB}" type="presParOf" srcId="{A6B36585-F091-1E4B-B99F-65779307BBE6}" destId="{05EDCAA4-3D09-0B4D-8520-F336A49518FD}" srcOrd="4" destOrd="0" presId="urn:microsoft.com/office/officeart/2005/8/layout/b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E726588-E18D-1241-B0F6-047CB31640E8}"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73389298-FE9B-404A-987A-4BDE483E0C10}">
      <dgm:prSet phldrT="[Metin]"/>
      <dgm:spPr/>
      <dgm:t>
        <a:bodyPr/>
        <a:lstStyle/>
        <a:p>
          <a:r>
            <a:rPr lang="tr-TR" dirty="0"/>
            <a:t>Davadan önce</a:t>
          </a:r>
        </a:p>
      </dgm:t>
    </dgm:pt>
    <dgm:pt modelId="{21C39B1F-1BAF-0948-A92D-5FDAAB904B25}" type="parTrans" cxnId="{63EC71C0-CF61-484F-A14B-BA088A9CE576}">
      <dgm:prSet/>
      <dgm:spPr/>
      <dgm:t>
        <a:bodyPr/>
        <a:lstStyle/>
        <a:p>
          <a:endParaRPr lang="tr-TR"/>
        </a:p>
      </dgm:t>
    </dgm:pt>
    <dgm:pt modelId="{FF78059B-80B7-A04B-82B6-AC2AF34EE559}" type="sibTrans" cxnId="{63EC71C0-CF61-484F-A14B-BA088A9CE576}">
      <dgm:prSet/>
      <dgm:spPr/>
      <dgm:t>
        <a:bodyPr/>
        <a:lstStyle/>
        <a:p>
          <a:endParaRPr lang="tr-TR"/>
        </a:p>
      </dgm:t>
    </dgm:pt>
    <dgm:pt modelId="{F37FF7C2-31AC-9F4B-A2F6-45F24185AAEF}">
      <dgm:prSet phldrT="[Metin]"/>
      <dgm:spPr/>
      <dgm:t>
        <a:bodyPr/>
        <a:lstStyle/>
        <a:p>
          <a:r>
            <a:rPr lang="tr-TR" dirty="0"/>
            <a:t>Asıl dava hakkında yetkili ve görevli mahkeme veya </a:t>
          </a:r>
        </a:p>
      </dgm:t>
    </dgm:pt>
    <dgm:pt modelId="{2FDBF2D4-0BF0-BB43-8FC8-98ADAB02545E}" type="parTrans" cxnId="{C50EEE2A-7B29-3549-B14E-85D6B2441CA6}">
      <dgm:prSet/>
      <dgm:spPr/>
      <dgm:t>
        <a:bodyPr/>
        <a:lstStyle/>
        <a:p>
          <a:endParaRPr lang="tr-TR"/>
        </a:p>
      </dgm:t>
    </dgm:pt>
    <dgm:pt modelId="{EB686C8C-6E46-124A-9120-6BA109D79E76}" type="sibTrans" cxnId="{C50EEE2A-7B29-3549-B14E-85D6B2441CA6}">
      <dgm:prSet/>
      <dgm:spPr/>
      <dgm:t>
        <a:bodyPr/>
        <a:lstStyle/>
        <a:p>
          <a:endParaRPr lang="tr-TR"/>
        </a:p>
      </dgm:t>
    </dgm:pt>
    <dgm:pt modelId="{35C0AA28-6494-094D-8D02-3A84FFDE37FF}">
      <dgm:prSet phldrT="[Metin]"/>
      <dgm:spPr/>
      <dgm:t>
        <a:bodyPr/>
        <a:lstStyle/>
        <a:p>
          <a:r>
            <a:rPr lang="tr-TR" dirty="0"/>
            <a:t>Tespite konu delilin bulunduğu yer sulh hukuk mahkemesi</a:t>
          </a:r>
        </a:p>
      </dgm:t>
    </dgm:pt>
    <dgm:pt modelId="{C4E06B31-4465-914B-93DA-4AACE339DF6C}" type="parTrans" cxnId="{558E6B9D-0053-BF48-A291-B76EA3BEA9E1}">
      <dgm:prSet/>
      <dgm:spPr/>
      <dgm:t>
        <a:bodyPr/>
        <a:lstStyle/>
        <a:p>
          <a:endParaRPr lang="tr-TR"/>
        </a:p>
      </dgm:t>
    </dgm:pt>
    <dgm:pt modelId="{21F7D667-E8F0-3740-A93A-5E7DB3EF74C1}" type="sibTrans" cxnId="{558E6B9D-0053-BF48-A291-B76EA3BEA9E1}">
      <dgm:prSet/>
      <dgm:spPr/>
      <dgm:t>
        <a:bodyPr/>
        <a:lstStyle/>
        <a:p>
          <a:endParaRPr lang="tr-TR"/>
        </a:p>
      </dgm:t>
    </dgm:pt>
    <dgm:pt modelId="{F1C3938B-F196-3946-853B-542A973BE470}">
      <dgm:prSet phldrT="[Metin]"/>
      <dgm:spPr/>
      <dgm:t>
        <a:bodyPr/>
        <a:lstStyle/>
        <a:p>
          <a:r>
            <a:rPr lang="tr-TR" dirty="0"/>
            <a:t>Davadan sonra</a:t>
          </a:r>
        </a:p>
      </dgm:t>
    </dgm:pt>
    <dgm:pt modelId="{142607E8-56B7-4845-B5B4-DEFC3428AC99}" type="parTrans" cxnId="{48456C04-C3FD-A848-9767-9F5CE6F6D0B6}">
      <dgm:prSet/>
      <dgm:spPr/>
      <dgm:t>
        <a:bodyPr/>
        <a:lstStyle/>
        <a:p>
          <a:endParaRPr lang="tr-TR"/>
        </a:p>
      </dgm:t>
    </dgm:pt>
    <dgm:pt modelId="{7CE90952-E760-0E41-B317-D98EF1BDE25A}" type="sibTrans" cxnId="{48456C04-C3FD-A848-9767-9F5CE6F6D0B6}">
      <dgm:prSet/>
      <dgm:spPr/>
      <dgm:t>
        <a:bodyPr/>
        <a:lstStyle/>
        <a:p>
          <a:endParaRPr lang="tr-TR"/>
        </a:p>
      </dgm:t>
    </dgm:pt>
    <dgm:pt modelId="{2B1C5F6D-57EA-3A48-8DE3-7E1F4A778DF9}">
      <dgm:prSet phldrT="[Metin]"/>
      <dgm:spPr/>
      <dgm:t>
        <a:bodyPr/>
        <a:lstStyle/>
        <a:p>
          <a:r>
            <a:rPr lang="tr-TR" dirty="0"/>
            <a:t>Asıl davanın görüldüğü mahkeme</a:t>
          </a:r>
        </a:p>
      </dgm:t>
    </dgm:pt>
    <dgm:pt modelId="{0FCCE5FB-BD91-CD49-93AC-34A2D5314F5B}" type="parTrans" cxnId="{BE9C18EC-C550-8948-AED9-2423D99A8985}">
      <dgm:prSet/>
      <dgm:spPr/>
      <dgm:t>
        <a:bodyPr/>
        <a:lstStyle/>
        <a:p>
          <a:endParaRPr lang="tr-TR"/>
        </a:p>
      </dgm:t>
    </dgm:pt>
    <dgm:pt modelId="{0FE37E53-EB96-F04B-8128-07060F0C5316}" type="sibTrans" cxnId="{BE9C18EC-C550-8948-AED9-2423D99A8985}">
      <dgm:prSet/>
      <dgm:spPr/>
      <dgm:t>
        <a:bodyPr/>
        <a:lstStyle/>
        <a:p>
          <a:endParaRPr lang="tr-TR"/>
        </a:p>
      </dgm:t>
    </dgm:pt>
    <dgm:pt modelId="{18133513-567C-A54C-ADEE-C7A56509F219}" type="pres">
      <dgm:prSet presAssocID="{9E726588-E18D-1241-B0F6-047CB31640E8}" presName="diagram" presStyleCnt="0">
        <dgm:presLayoutVars>
          <dgm:chPref val="1"/>
          <dgm:dir/>
          <dgm:animOne val="branch"/>
          <dgm:animLvl val="lvl"/>
          <dgm:resizeHandles/>
        </dgm:presLayoutVars>
      </dgm:prSet>
      <dgm:spPr/>
    </dgm:pt>
    <dgm:pt modelId="{A6F5281B-9AF5-3345-A3F9-55EEA18CC322}" type="pres">
      <dgm:prSet presAssocID="{73389298-FE9B-404A-987A-4BDE483E0C10}" presName="root" presStyleCnt="0"/>
      <dgm:spPr/>
    </dgm:pt>
    <dgm:pt modelId="{1D98B656-BCD9-F940-AA99-D52DAF49F3E7}" type="pres">
      <dgm:prSet presAssocID="{73389298-FE9B-404A-987A-4BDE483E0C10}" presName="rootComposite" presStyleCnt="0"/>
      <dgm:spPr/>
    </dgm:pt>
    <dgm:pt modelId="{5BE20C29-D456-AB42-8B7D-CAA9D88A0E79}" type="pres">
      <dgm:prSet presAssocID="{73389298-FE9B-404A-987A-4BDE483E0C10}" presName="rootText" presStyleLbl="node1" presStyleIdx="0" presStyleCnt="2"/>
      <dgm:spPr/>
    </dgm:pt>
    <dgm:pt modelId="{04BBA7DC-269B-9343-AEFD-E3B44781BE12}" type="pres">
      <dgm:prSet presAssocID="{73389298-FE9B-404A-987A-4BDE483E0C10}" presName="rootConnector" presStyleLbl="node1" presStyleIdx="0" presStyleCnt="2"/>
      <dgm:spPr/>
    </dgm:pt>
    <dgm:pt modelId="{F75D2F12-2872-7B4D-9175-810A510A6AA6}" type="pres">
      <dgm:prSet presAssocID="{73389298-FE9B-404A-987A-4BDE483E0C10}" presName="childShape" presStyleCnt="0"/>
      <dgm:spPr/>
    </dgm:pt>
    <dgm:pt modelId="{9E16659C-E2D9-524E-8DB0-8836699A60BE}" type="pres">
      <dgm:prSet presAssocID="{2FDBF2D4-0BF0-BB43-8FC8-98ADAB02545E}" presName="Name13" presStyleLbl="parChTrans1D2" presStyleIdx="0" presStyleCnt="3"/>
      <dgm:spPr/>
    </dgm:pt>
    <dgm:pt modelId="{71239963-D90E-7648-9F9C-5E2EF8E47D45}" type="pres">
      <dgm:prSet presAssocID="{F37FF7C2-31AC-9F4B-A2F6-45F24185AAEF}" presName="childText" presStyleLbl="bgAcc1" presStyleIdx="0" presStyleCnt="3">
        <dgm:presLayoutVars>
          <dgm:bulletEnabled val="1"/>
        </dgm:presLayoutVars>
      </dgm:prSet>
      <dgm:spPr/>
    </dgm:pt>
    <dgm:pt modelId="{583470B7-A06A-EA46-99F3-2D804CA5E7E2}" type="pres">
      <dgm:prSet presAssocID="{C4E06B31-4465-914B-93DA-4AACE339DF6C}" presName="Name13" presStyleLbl="parChTrans1D2" presStyleIdx="1" presStyleCnt="3"/>
      <dgm:spPr/>
    </dgm:pt>
    <dgm:pt modelId="{5ABE200E-F12D-434D-8961-D36A611A2A64}" type="pres">
      <dgm:prSet presAssocID="{35C0AA28-6494-094D-8D02-3A84FFDE37FF}" presName="childText" presStyleLbl="bgAcc1" presStyleIdx="1" presStyleCnt="3">
        <dgm:presLayoutVars>
          <dgm:bulletEnabled val="1"/>
        </dgm:presLayoutVars>
      </dgm:prSet>
      <dgm:spPr/>
    </dgm:pt>
    <dgm:pt modelId="{28EB7F97-0753-1245-AEA5-9DCF5096400E}" type="pres">
      <dgm:prSet presAssocID="{F1C3938B-F196-3946-853B-542A973BE470}" presName="root" presStyleCnt="0"/>
      <dgm:spPr/>
    </dgm:pt>
    <dgm:pt modelId="{42F980E7-EF5C-BD47-95C9-8564E663190D}" type="pres">
      <dgm:prSet presAssocID="{F1C3938B-F196-3946-853B-542A973BE470}" presName="rootComposite" presStyleCnt="0"/>
      <dgm:spPr/>
    </dgm:pt>
    <dgm:pt modelId="{516773ED-18B8-A44B-91AC-54EFD4A7EAE9}" type="pres">
      <dgm:prSet presAssocID="{F1C3938B-F196-3946-853B-542A973BE470}" presName="rootText" presStyleLbl="node1" presStyleIdx="1" presStyleCnt="2"/>
      <dgm:spPr/>
    </dgm:pt>
    <dgm:pt modelId="{4105F019-5574-4D44-8EA2-499AB78DFE11}" type="pres">
      <dgm:prSet presAssocID="{F1C3938B-F196-3946-853B-542A973BE470}" presName="rootConnector" presStyleLbl="node1" presStyleIdx="1" presStyleCnt="2"/>
      <dgm:spPr/>
    </dgm:pt>
    <dgm:pt modelId="{A6A536B5-6915-704C-BF7D-A58D185EB701}" type="pres">
      <dgm:prSet presAssocID="{F1C3938B-F196-3946-853B-542A973BE470}" presName="childShape" presStyleCnt="0"/>
      <dgm:spPr/>
    </dgm:pt>
    <dgm:pt modelId="{B3238228-81EA-944B-B85E-E7CD027EC436}" type="pres">
      <dgm:prSet presAssocID="{0FCCE5FB-BD91-CD49-93AC-34A2D5314F5B}" presName="Name13" presStyleLbl="parChTrans1D2" presStyleIdx="2" presStyleCnt="3"/>
      <dgm:spPr/>
    </dgm:pt>
    <dgm:pt modelId="{9D01F834-39F6-904B-9754-417825B7E4F3}" type="pres">
      <dgm:prSet presAssocID="{2B1C5F6D-57EA-3A48-8DE3-7E1F4A778DF9}" presName="childText" presStyleLbl="bgAcc1" presStyleIdx="2" presStyleCnt="3">
        <dgm:presLayoutVars>
          <dgm:bulletEnabled val="1"/>
        </dgm:presLayoutVars>
      </dgm:prSet>
      <dgm:spPr/>
    </dgm:pt>
  </dgm:ptLst>
  <dgm:cxnLst>
    <dgm:cxn modelId="{12D6AF02-2E39-FF4C-B195-7AE9D5D3BF2F}" type="presOf" srcId="{2FDBF2D4-0BF0-BB43-8FC8-98ADAB02545E}" destId="{9E16659C-E2D9-524E-8DB0-8836699A60BE}" srcOrd="0" destOrd="0" presId="urn:microsoft.com/office/officeart/2005/8/layout/hierarchy3"/>
    <dgm:cxn modelId="{48456C04-C3FD-A848-9767-9F5CE6F6D0B6}" srcId="{9E726588-E18D-1241-B0F6-047CB31640E8}" destId="{F1C3938B-F196-3946-853B-542A973BE470}" srcOrd="1" destOrd="0" parTransId="{142607E8-56B7-4845-B5B4-DEFC3428AC99}" sibTransId="{7CE90952-E760-0E41-B317-D98EF1BDE25A}"/>
    <dgm:cxn modelId="{7644540F-2CD9-384F-B2A9-6C7A22735787}" type="presOf" srcId="{73389298-FE9B-404A-987A-4BDE483E0C10}" destId="{04BBA7DC-269B-9343-AEFD-E3B44781BE12}" srcOrd="1" destOrd="0" presId="urn:microsoft.com/office/officeart/2005/8/layout/hierarchy3"/>
    <dgm:cxn modelId="{01DBD410-6A7F-C94C-AB9E-ADC2E2A33BB4}" type="presOf" srcId="{F37FF7C2-31AC-9F4B-A2F6-45F24185AAEF}" destId="{71239963-D90E-7648-9F9C-5E2EF8E47D45}" srcOrd="0" destOrd="0" presId="urn:microsoft.com/office/officeart/2005/8/layout/hierarchy3"/>
    <dgm:cxn modelId="{42667918-40DA-AE4B-B249-A0A10960038F}" type="presOf" srcId="{F1C3938B-F196-3946-853B-542A973BE470}" destId="{516773ED-18B8-A44B-91AC-54EFD4A7EAE9}" srcOrd="0" destOrd="0" presId="urn:microsoft.com/office/officeart/2005/8/layout/hierarchy3"/>
    <dgm:cxn modelId="{7B502221-518C-1F44-9A31-D12BFF0F27B0}" type="presOf" srcId="{73389298-FE9B-404A-987A-4BDE483E0C10}" destId="{5BE20C29-D456-AB42-8B7D-CAA9D88A0E79}" srcOrd="0" destOrd="0" presId="urn:microsoft.com/office/officeart/2005/8/layout/hierarchy3"/>
    <dgm:cxn modelId="{C50EEE2A-7B29-3549-B14E-85D6B2441CA6}" srcId="{73389298-FE9B-404A-987A-4BDE483E0C10}" destId="{F37FF7C2-31AC-9F4B-A2F6-45F24185AAEF}" srcOrd="0" destOrd="0" parTransId="{2FDBF2D4-0BF0-BB43-8FC8-98ADAB02545E}" sibTransId="{EB686C8C-6E46-124A-9120-6BA109D79E76}"/>
    <dgm:cxn modelId="{769B552D-9421-364F-BA50-35621FF4091C}" type="presOf" srcId="{0FCCE5FB-BD91-CD49-93AC-34A2D5314F5B}" destId="{B3238228-81EA-944B-B85E-E7CD027EC436}" srcOrd="0" destOrd="0" presId="urn:microsoft.com/office/officeart/2005/8/layout/hierarchy3"/>
    <dgm:cxn modelId="{CF442A51-919A-5D40-AE7C-1DCF4B116B04}" type="presOf" srcId="{9E726588-E18D-1241-B0F6-047CB31640E8}" destId="{18133513-567C-A54C-ADEE-C7A56509F219}" srcOrd="0" destOrd="0" presId="urn:microsoft.com/office/officeart/2005/8/layout/hierarchy3"/>
    <dgm:cxn modelId="{0FD96157-3390-0A45-8379-2D0172CE9A0C}" type="presOf" srcId="{2B1C5F6D-57EA-3A48-8DE3-7E1F4A778DF9}" destId="{9D01F834-39F6-904B-9754-417825B7E4F3}" srcOrd="0" destOrd="0" presId="urn:microsoft.com/office/officeart/2005/8/layout/hierarchy3"/>
    <dgm:cxn modelId="{28B96675-6F6A-0F46-A774-FCB1934558FD}" type="presOf" srcId="{F1C3938B-F196-3946-853B-542A973BE470}" destId="{4105F019-5574-4D44-8EA2-499AB78DFE11}" srcOrd="1" destOrd="0" presId="urn:microsoft.com/office/officeart/2005/8/layout/hierarchy3"/>
    <dgm:cxn modelId="{13452A95-1D40-B14E-B477-74973A6CA8FF}" type="presOf" srcId="{C4E06B31-4465-914B-93DA-4AACE339DF6C}" destId="{583470B7-A06A-EA46-99F3-2D804CA5E7E2}" srcOrd="0" destOrd="0" presId="urn:microsoft.com/office/officeart/2005/8/layout/hierarchy3"/>
    <dgm:cxn modelId="{F8BB6597-FCC2-3D4A-9EE3-8A55B4863EB8}" type="presOf" srcId="{35C0AA28-6494-094D-8D02-3A84FFDE37FF}" destId="{5ABE200E-F12D-434D-8961-D36A611A2A64}" srcOrd="0" destOrd="0" presId="urn:microsoft.com/office/officeart/2005/8/layout/hierarchy3"/>
    <dgm:cxn modelId="{558E6B9D-0053-BF48-A291-B76EA3BEA9E1}" srcId="{73389298-FE9B-404A-987A-4BDE483E0C10}" destId="{35C0AA28-6494-094D-8D02-3A84FFDE37FF}" srcOrd="1" destOrd="0" parTransId="{C4E06B31-4465-914B-93DA-4AACE339DF6C}" sibTransId="{21F7D667-E8F0-3740-A93A-5E7DB3EF74C1}"/>
    <dgm:cxn modelId="{63EC71C0-CF61-484F-A14B-BA088A9CE576}" srcId="{9E726588-E18D-1241-B0F6-047CB31640E8}" destId="{73389298-FE9B-404A-987A-4BDE483E0C10}" srcOrd="0" destOrd="0" parTransId="{21C39B1F-1BAF-0948-A92D-5FDAAB904B25}" sibTransId="{FF78059B-80B7-A04B-82B6-AC2AF34EE559}"/>
    <dgm:cxn modelId="{BE9C18EC-C550-8948-AED9-2423D99A8985}" srcId="{F1C3938B-F196-3946-853B-542A973BE470}" destId="{2B1C5F6D-57EA-3A48-8DE3-7E1F4A778DF9}" srcOrd="0" destOrd="0" parTransId="{0FCCE5FB-BD91-CD49-93AC-34A2D5314F5B}" sibTransId="{0FE37E53-EB96-F04B-8128-07060F0C5316}"/>
    <dgm:cxn modelId="{3201D76B-1A94-C54E-A095-F20F51A755EB}" type="presParOf" srcId="{18133513-567C-A54C-ADEE-C7A56509F219}" destId="{A6F5281B-9AF5-3345-A3F9-55EEA18CC322}" srcOrd="0" destOrd="0" presId="urn:microsoft.com/office/officeart/2005/8/layout/hierarchy3"/>
    <dgm:cxn modelId="{F5FD8D73-36D2-EB4B-BF7D-D72A1F18092F}" type="presParOf" srcId="{A6F5281B-9AF5-3345-A3F9-55EEA18CC322}" destId="{1D98B656-BCD9-F940-AA99-D52DAF49F3E7}" srcOrd="0" destOrd="0" presId="urn:microsoft.com/office/officeart/2005/8/layout/hierarchy3"/>
    <dgm:cxn modelId="{47A9B345-50DF-CD45-868D-1088646E53B4}" type="presParOf" srcId="{1D98B656-BCD9-F940-AA99-D52DAF49F3E7}" destId="{5BE20C29-D456-AB42-8B7D-CAA9D88A0E79}" srcOrd="0" destOrd="0" presId="urn:microsoft.com/office/officeart/2005/8/layout/hierarchy3"/>
    <dgm:cxn modelId="{1BCD6ED5-FA5C-764E-85F0-DFAD7FE6AD63}" type="presParOf" srcId="{1D98B656-BCD9-F940-AA99-D52DAF49F3E7}" destId="{04BBA7DC-269B-9343-AEFD-E3B44781BE12}" srcOrd="1" destOrd="0" presId="urn:microsoft.com/office/officeart/2005/8/layout/hierarchy3"/>
    <dgm:cxn modelId="{254AF268-D39E-A643-8283-A200D2FD3F68}" type="presParOf" srcId="{A6F5281B-9AF5-3345-A3F9-55EEA18CC322}" destId="{F75D2F12-2872-7B4D-9175-810A510A6AA6}" srcOrd="1" destOrd="0" presId="urn:microsoft.com/office/officeart/2005/8/layout/hierarchy3"/>
    <dgm:cxn modelId="{E49E8B43-43D2-4345-BB65-63F68B51C02C}" type="presParOf" srcId="{F75D2F12-2872-7B4D-9175-810A510A6AA6}" destId="{9E16659C-E2D9-524E-8DB0-8836699A60BE}" srcOrd="0" destOrd="0" presId="urn:microsoft.com/office/officeart/2005/8/layout/hierarchy3"/>
    <dgm:cxn modelId="{E9B21A5C-B164-0E49-8C4F-0B8BF0DC5821}" type="presParOf" srcId="{F75D2F12-2872-7B4D-9175-810A510A6AA6}" destId="{71239963-D90E-7648-9F9C-5E2EF8E47D45}" srcOrd="1" destOrd="0" presId="urn:microsoft.com/office/officeart/2005/8/layout/hierarchy3"/>
    <dgm:cxn modelId="{44E0E369-BF18-7143-AC4F-E5D686073AA3}" type="presParOf" srcId="{F75D2F12-2872-7B4D-9175-810A510A6AA6}" destId="{583470B7-A06A-EA46-99F3-2D804CA5E7E2}" srcOrd="2" destOrd="0" presId="urn:microsoft.com/office/officeart/2005/8/layout/hierarchy3"/>
    <dgm:cxn modelId="{0470FE6F-00A2-AC41-9D97-000A15BCF81B}" type="presParOf" srcId="{F75D2F12-2872-7B4D-9175-810A510A6AA6}" destId="{5ABE200E-F12D-434D-8961-D36A611A2A64}" srcOrd="3" destOrd="0" presId="urn:microsoft.com/office/officeart/2005/8/layout/hierarchy3"/>
    <dgm:cxn modelId="{C32848E9-0B47-A740-AF67-994119D85589}" type="presParOf" srcId="{18133513-567C-A54C-ADEE-C7A56509F219}" destId="{28EB7F97-0753-1245-AEA5-9DCF5096400E}" srcOrd="1" destOrd="0" presId="urn:microsoft.com/office/officeart/2005/8/layout/hierarchy3"/>
    <dgm:cxn modelId="{07C50849-096F-CF40-BCB0-D659458FC46D}" type="presParOf" srcId="{28EB7F97-0753-1245-AEA5-9DCF5096400E}" destId="{42F980E7-EF5C-BD47-95C9-8564E663190D}" srcOrd="0" destOrd="0" presId="urn:microsoft.com/office/officeart/2005/8/layout/hierarchy3"/>
    <dgm:cxn modelId="{E8B4E916-429F-4448-BA81-B7FEDF765FB7}" type="presParOf" srcId="{42F980E7-EF5C-BD47-95C9-8564E663190D}" destId="{516773ED-18B8-A44B-91AC-54EFD4A7EAE9}" srcOrd="0" destOrd="0" presId="urn:microsoft.com/office/officeart/2005/8/layout/hierarchy3"/>
    <dgm:cxn modelId="{2EFE827A-0612-0045-AE03-E077DEC69D54}" type="presParOf" srcId="{42F980E7-EF5C-BD47-95C9-8564E663190D}" destId="{4105F019-5574-4D44-8EA2-499AB78DFE11}" srcOrd="1" destOrd="0" presId="urn:microsoft.com/office/officeart/2005/8/layout/hierarchy3"/>
    <dgm:cxn modelId="{BA06E505-4E9B-ED4C-B89B-8AD16ABA6DCC}" type="presParOf" srcId="{28EB7F97-0753-1245-AEA5-9DCF5096400E}" destId="{A6A536B5-6915-704C-BF7D-A58D185EB701}" srcOrd="1" destOrd="0" presId="urn:microsoft.com/office/officeart/2005/8/layout/hierarchy3"/>
    <dgm:cxn modelId="{89D1E906-488E-FA4B-937D-986260BFBCC5}" type="presParOf" srcId="{A6A536B5-6915-704C-BF7D-A58D185EB701}" destId="{B3238228-81EA-944B-B85E-E7CD027EC436}" srcOrd="0" destOrd="0" presId="urn:microsoft.com/office/officeart/2005/8/layout/hierarchy3"/>
    <dgm:cxn modelId="{812552DC-BD13-1344-AF6C-DCEAA790F502}" type="presParOf" srcId="{A6A536B5-6915-704C-BF7D-A58D185EB701}" destId="{9D01F834-39F6-904B-9754-417825B7E4F3}"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9BDBE2-0491-4ACC-9E65-0A2639834360}"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tr-TR"/>
        </a:p>
      </dgm:t>
    </dgm:pt>
    <dgm:pt modelId="{491D0588-980D-41A2-A3D0-B4A0F9D5D7A0}">
      <dgm:prSet phldrT="[Metin]"/>
      <dgm:spPr/>
      <dgm:t>
        <a:bodyPr/>
        <a:lstStyle/>
        <a:p>
          <a:r>
            <a:rPr lang="tr-TR" dirty="0"/>
            <a:t>İhtiyati tedbir</a:t>
          </a:r>
        </a:p>
      </dgm:t>
    </dgm:pt>
    <dgm:pt modelId="{C381C8AA-FBA2-4F10-AC71-82E4043F8D7B}" type="parTrans" cxnId="{4E94984C-C783-4F51-BBA9-4F9DAA468E3F}">
      <dgm:prSet/>
      <dgm:spPr/>
      <dgm:t>
        <a:bodyPr/>
        <a:lstStyle/>
        <a:p>
          <a:endParaRPr lang="tr-TR"/>
        </a:p>
      </dgm:t>
    </dgm:pt>
    <dgm:pt modelId="{83BCDBE8-0438-44BB-AECE-7A0916AFEAA6}" type="sibTrans" cxnId="{4E94984C-C783-4F51-BBA9-4F9DAA468E3F}">
      <dgm:prSet/>
      <dgm:spPr/>
      <dgm:t>
        <a:bodyPr/>
        <a:lstStyle/>
        <a:p>
          <a:endParaRPr lang="tr-TR"/>
        </a:p>
      </dgm:t>
    </dgm:pt>
    <dgm:pt modelId="{0EE25B9A-F5A6-459D-8774-F91B6081E185}">
      <dgm:prSet phldrT="[Metin]"/>
      <dgm:spPr/>
      <dgm:t>
        <a:bodyPr/>
        <a:lstStyle/>
        <a:p>
          <a:r>
            <a:rPr lang="tr-TR" dirty="0"/>
            <a:t>Teminat</a:t>
          </a:r>
        </a:p>
      </dgm:t>
    </dgm:pt>
    <dgm:pt modelId="{7AD00D8E-C05F-49A4-9173-A7CE7C8FAFC6}" type="parTrans" cxnId="{35EC0E87-7773-4CC9-9953-6311492DFE2A}">
      <dgm:prSet/>
      <dgm:spPr/>
      <dgm:t>
        <a:bodyPr/>
        <a:lstStyle/>
        <a:p>
          <a:endParaRPr lang="tr-TR"/>
        </a:p>
      </dgm:t>
    </dgm:pt>
    <dgm:pt modelId="{1226FFAD-2302-4546-ADCC-491C17121AE5}" type="sibTrans" cxnId="{35EC0E87-7773-4CC9-9953-6311492DFE2A}">
      <dgm:prSet/>
      <dgm:spPr/>
      <dgm:t>
        <a:bodyPr/>
        <a:lstStyle/>
        <a:p>
          <a:endParaRPr lang="tr-TR"/>
        </a:p>
      </dgm:t>
    </dgm:pt>
    <dgm:pt modelId="{C2E693C9-5A75-9C4E-A666-D8E320301468}">
      <dgm:prSet phldrT="[Metin]"/>
      <dgm:spPr/>
      <dgm:t>
        <a:bodyPr/>
        <a:lstStyle/>
        <a:p>
          <a:r>
            <a:rPr lang="tr-TR" dirty="0"/>
            <a:t>Eda</a:t>
          </a:r>
        </a:p>
      </dgm:t>
    </dgm:pt>
    <dgm:pt modelId="{A18D69A1-0631-0842-93B0-43B5E09C53E7}" type="parTrans" cxnId="{DEB0B397-2195-F84B-83D3-A2EDE0CA1C8C}">
      <dgm:prSet/>
      <dgm:spPr/>
      <dgm:t>
        <a:bodyPr/>
        <a:lstStyle/>
        <a:p>
          <a:endParaRPr lang="tr-TR"/>
        </a:p>
      </dgm:t>
    </dgm:pt>
    <dgm:pt modelId="{2E21D66B-FD82-D747-AFF3-9D749992C755}" type="sibTrans" cxnId="{DEB0B397-2195-F84B-83D3-A2EDE0CA1C8C}">
      <dgm:prSet/>
      <dgm:spPr/>
      <dgm:t>
        <a:bodyPr/>
        <a:lstStyle/>
        <a:p>
          <a:endParaRPr lang="tr-TR"/>
        </a:p>
      </dgm:t>
    </dgm:pt>
    <dgm:pt modelId="{2DADC0F9-9C4E-0949-B897-18A1AFE6A768}">
      <dgm:prSet phldrT="[Metin]"/>
      <dgm:spPr/>
      <dgm:t>
        <a:bodyPr/>
        <a:lstStyle/>
        <a:p>
          <a:r>
            <a:rPr lang="tr-TR" dirty="0"/>
            <a:t>Düzenleme</a:t>
          </a:r>
        </a:p>
      </dgm:t>
    </dgm:pt>
    <dgm:pt modelId="{0E924D87-CBF9-4D40-8CC1-B6B575A35205}" type="parTrans" cxnId="{B68A20D2-3FEA-A841-8AAB-DA518B465892}">
      <dgm:prSet/>
      <dgm:spPr/>
      <dgm:t>
        <a:bodyPr/>
        <a:lstStyle/>
        <a:p>
          <a:endParaRPr lang="tr-TR"/>
        </a:p>
      </dgm:t>
    </dgm:pt>
    <dgm:pt modelId="{594278C1-409F-514E-B86B-AA3AA2CF12B3}" type="sibTrans" cxnId="{B68A20D2-3FEA-A841-8AAB-DA518B465892}">
      <dgm:prSet/>
      <dgm:spPr/>
      <dgm:t>
        <a:bodyPr/>
        <a:lstStyle/>
        <a:p>
          <a:endParaRPr lang="tr-TR"/>
        </a:p>
      </dgm:t>
    </dgm:pt>
    <dgm:pt modelId="{3B5C3FA5-D159-44BE-B7A8-38703D446E0C}" type="pres">
      <dgm:prSet presAssocID="{159BDBE2-0491-4ACC-9E65-0A2639834360}" presName="diagram" presStyleCnt="0">
        <dgm:presLayoutVars>
          <dgm:chPref val="1"/>
          <dgm:dir/>
          <dgm:animOne val="branch"/>
          <dgm:animLvl val="lvl"/>
          <dgm:resizeHandles val="exact"/>
        </dgm:presLayoutVars>
      </dgm:prSet>
      <dgm:spPr/>
    </dgm:pt>
    <dgm:pt modelId="{610EA207-C01C-4559-8F72-911F1A2CA11C}" type="pres">
      <dgm:prSet presAssocID="{491D0588-980D-41A2-A3D0-B4A0F9D5D7A0}" presName="root1" presStyleCnt="0"/>
      <dgm:spPr/>
    </dgm:pt>
    <dgm:pt modelId="{D3B1838B-CDCA-41E9-83BA-05AC4039B9C0}" type="pres">
      <dgm:prSet presAssocID="{491D0588-980D-41A2-A3D0-B4A0F9D5D7A0}" presName="LevelOneTextNode" presStyleLbl="node0" presStyleIdx="0" presStyleCnt="1">
        <dgm:presLayoutVars>
          <dgm:chPref val="3"/>
        </dgm:presLayoutVars>
      </dgm:prSet>
      <dgm:spPr/>
    </dgm:pt>
    <dgm:pt modelId="{0416502D-9D62-47BB-8FFA-4065DF0F4AE2}" type="pres">
      <dgm:prSet presAssocID="{491D0588-980D-41A2-A3D0-B4A0F9D5D7A0}" presName="level2hierChild" presStyleCnt="0"/>
      <dgm:spPr/>
    </dgm:pt>
    <dgm:pt modelId="{7DC805B3-7AF0-46F3-A5E2-FBE7E65D6FAA}" type="pres">
      <dgm:prSet presAssocID="{7AD00D8E-C05F-49A4-9173-A7CE7C8FAFC6}" presName="conn2-1" presStyleLbl="parChTrans1D2" presStyleIdx="0" presStyleCnt="3"/>
      <dgm:spPr/>
    </dgm:pt>
    <dgm:pt modelId="{2EBB9E11-03FE-4A1A-B034-E371EF35B52A}" type="pres">
      <dgm:prSet presAssocID="{7AD00D8E-C05F-49A4-9173-A7CE7C8FAFC6}" presName="connTx" presStyleLbl="parChTrans1D2" presStyleIdx="0" presStyleCnt="3"/>
      <dgm:spPr/>
    </dgm:pt>
    <dgm:pt modelId="{9EF3233D-712C-4B1B-B560-4AAE8CBD70AD}" type="pres">
      <dgm:prSet presAssocID="{0EE25B9A-F5A6-459D-8774-F91B6081E185}" presName="root2" presStyleCnt="0"/>
      <dgm:spPr/>
    </dgm:pt>
    <dgm:pt modelId="{1562CB50-E112-4322-A7E5-7FD1F6E15B3D}" type="pres">
      <dgm:prSet presAssocID="{0EE25B9A-F5A6-459D-8774-F91B6081E185}" presName="LevelTwoTextNode" presStyleLbl="node2" presStyleIdx="0" presStyleCnt="3">
        <dgm:presLayoutVars>
          <dgm:chPref val="3"/>
        </dgm:presLayoutVars>
      </dgm:prSet>
      <dgm:spPr/>
    </dgm:pt>
    <dgm:pt modelId="{548C8385-C734-4880-9477-D076EAC3006B}" type="pres">
      <dgm:prSet presAssocID="{0EE25B9A-F5A6-459D-8774-F91B6081E185}" presName="level3hierChild" presStyleCnt="0"/>
      <dgm:spPr/>
    </dgm:pt>
    <dgm:pt modelId="{79B104D6-80C3-1F4D-A02F-CB949CCF19ED}" type="pres">
      <dgm:prSet presAssocID="{A18D69A1-0631-0842-93B0-43B5E09C53E7}" presName="conn2-1" presStyleLbl="parChTrans1D2" presStyleIdx="1" presStyleCnt="3"/>
      <dgm:spPr/>
    </dgm:pt>
    <dgm:pt modelId="{B7FF9D11-B269-1540-B17D-69F7258ACE21}" type="pres">
      <dgm:prSet presAssocID="{A18D69A1-0631-0842-93B0-43B5E09C53E7}" presName="connTx" presStyleLbl="parChTrans1D2" presStyleIdx="1" presStyleCnt="3"/>
      <dgm:spPr/>
    </dgm:pt>
    <dgm:pt modelId="{DB07B27B-2E27-4440-BBE5-CB71FC6DA3F1}" type="pres">
      <dgm:prSet presAssocID="{C2E693C9-5A75-9C4E-A666-D8E320301468}" presName="root2" presStyleCnt="0"/>
      <dgm:spPr/>
    </dgm:pt>
    <dgm:pt modelId="{415DBE82-026D-C24C-A60A-4B160E300D6E}" type="pres">
      <dgm:prSet presAssocID="{C2E693C9-5A75-9C4E-A666-D8E320301468}" presName="LevelTwoTextNode" presStyleLbl="node2" presStyleIdx="1" presStyleCnt="3">
        <dgm:presLayoutVars>
          <dgm:chPref val="3"/>
        </dgm:presLayoutVars>
      </dgm:prSet>
      <dgm:spPr/>
    </dgm:pt>
    <dgm:pt modelId="{26B369B8-2293-5746-8FEB-950EB609006F}" type="pres">
      <dgm:prSet presAssocID="{C2E693C9-5A75-9C4E-A666-D8E320301468}" presName="level3hierChild" presStyleCnt="0"/>
      <dgm:spPr/>
    </dgm:pt>
    <dgm:pt modelId="{ACE36B14-9A7A-2740-B16D-98659330B92C}" type="pres">
      <dgm:prSet presAssocID="{0E924D87-CBF9-4D40-8CC1-B6B575A35205}" presName="conn2-1" presStyleLbl="parChTrans1D2" presStyleIdx="2" presStyleCnt="3"/>
      <dgm:spPr/>
    </dgm:pt>
    <dgm:pt modelId="{5D2CC392-956C-B24A-8DE2-AAB0DDC16913}" type="pres">
      <dgm:prSet presAssocID="{0E924D87-CBF9-4D40-8CC1-B6B575A35205}" presName="connTx" presStyleLbl="parChTrans1D2" presStyleIdx="2" presStyleCnt="3"/>
      <dgm:spPr/>
    </dgm:pt>
    <dgm:pt modelId="{114B0903-C51C-7648-823D-C9E2297CAD0D}" type="pres">
      <dgm:prSet presAssocID="{2DADC0F9-9C4E-0949-B897-18A1AFE6A768}" presName="root2" presStyleCnt="0"/>
      <dgm:spPr/>
    </dgm:pt>
    <dgm:pt modelId="{FFDED8C0-B356-9249-961F-E963154CD49D}" type="pres">
      <dgm:prSet presAssocID="{2DADC0F9-9C4E-0949-B897-18A1AFE6A768}" presName="LevelTwoTextNode" presStyleLbl="node2" presStyleIdx="2" presStyleCnt="3">
        <dgm:presLayoutVars>
          <dgm:chPref val="3"/>
        </dgm:presLayoutVars>
      </dgm:prSet>
      <dgm:spPr/>
    </dgm:pt>
    <dgm:pt modelId="{5978A74A-B253-884F-8A1B-2495D437EBF0}" type="pres">
      <dgm:prSet presAssocID="{2DADC0F9-9C4E-0949-B897-18A1AFE6A768}" presName="level3hierChild" presStyleCnt="0"/>
      <dgm:spPr/>
    </dgm:pt>
  </dgm:ptLst>
  <dgm:cxnLst>
    <dgm:cxn modelId="{3400582B-801F-5548-9007-79C34805C3DD}" type="presOf" srcId="{A18D69A1-0631-0842-93B0-43B5E09C53E7}" destId="{79B104D6-80C3-1F4D-A02F-CB949CCF19ED}" srcOrd="0" destOrd="0" presId="urn:microsoft.com/office/officeart/2005/8/layout/hierarchy2"/>
    <dgm:cxn modelId="{58033C30-FB2D-7947-838E-9F1AA55A13FF}" type="presOf" srcId="{A18D69A1-0631-0842-93B0-43B5E09C53E7}" destId="{B7FF9D11-B269-1540-B17D-69F7258ACE21}" srcOrd="1" destOrd="0" presId="urn:microsoft.com/office/officeart/2005/8/layout/hierarchy2"/>
    <dgm:cxn modelId="{F76ABC3C-E848-40EA-B9D4-C6DB32D44597}" type="presOf" srcId="{7AD00D8E-C05F-49A4-9173-A7CE7C8FAFC6}" destId="{2EBB9E11-03FE-4A1A-B034-E371EF35B52A}" srcOrd="1" destOrd="0" presId="urn:microsoft.com/office/officeart/2005/8/layout/hierarchy2"/>
    <dgm:cxn modelId="{14C4DD45-F670-0F42-96F9-EADC809A52FB}" type="presOf" srcId="{C2E693C9-5A75-9C4E-A666-D8E320301468}" destId="{415DBE82-026D-C24C-A60A-4B160E300D6E}" srcOrd="0" destOrd="0" presId="urn:microsoft.com/office/officeart/2005/8/layout/hierarchy2"/>
    <dgm:cxn modelId="{DF269F46-DFF6-FB47-82EB-744D53FAF337}" type="presOf" srcId="{0E924D87-CBF9-4D40-8CC1-B6B575A35205}" destId="{5D2CC392-956C-B24A-8DE2-AAB0DDC16913}" srcOrd="1" destOrd="0" presId="urn:microsoft.com/office/officeart/2005/8/layout/hierarchy2"/>
    <dgm:cxn modelId="{4E94984C-C783-4F51-BBA9-4F9DAA468E3F}" srcId="{159BDBE2-0491-4ACC-9E65-0A2639834360}" destId="{491D0588-980D-41A2-A3D0-B4A0F9D5D7A0}" srcOrd="0" destOrd="0" parTransId="{C381C8AA-FBA2-4F10-AC71-82E4043F8D7B}" sibTransId="{83BCDBE8-0438-44BB-AECE-7A0916AFEAA6}"/>
    <dgm:cxn modelId="{35EC0E87-7773-4CC9-9953-6311492DFE2A}" srcId="{491D0588-980D-41A2-A3D0-B4A0F9D5D7A0}" destId="{0EE25B9A-F5A6-459D-8774-F91B6081E185}" srcOrd="0" destOrd="0" parTransId="{7AD00D8E-C05F-49A4-9173-A7CE7C8FAFC6}" sibTransId="{1226FFAD-2302-4546-ADCC-491C17121AE5}"/>
    <dgm:cxn modelId="{DEB0B397-2195-F84B-83D3-A2EDE0CA1C8C}" srcId="{491D0588-980D-41A2-A3D0-B4A0F9D5D7A0}" destId="{C2E693C9-5A75-9C4E-A666-D8E320301468}" srcOrd="1" destOrd="0" parTransId="{A18D69A1-0631-0842-93B0-43B5E09C53E7}" sibTransId="{2E21D66B-FD82-D747-AFF3-9D749992C755}"/>
    <dgm:cxn modelId="{1E256F9D-CABA-40C2-B872-512A14FFB3AB}" type="presOf" srcId="{0EE25B9A-F5A6-459D-8774-F91B6081E185}" destId="{1562CB50-E112-4322-A7E5-7FD1F6E15B3D}" srcOrd="0" destOrd="0" presId="urn:microsoft.com/office/officeart/2005/8/layout/hierarchy2"/>
    <dgm:cxn modelId="{77E984B1-08A3-4B60-AC85-A05D440844AC}" type="presOf" srcId="{159BDBE2-0491-4ACC-9E65-0A2639834360}" destId="{3B5C3FA5-D159-44BE-B7A8-38703D446E0C}" srcOrd="0" destOrd="0" presId="urn:microsoft.com/office/officeart/2005/8/layout/hierarchy2"/>
    <dgm:cxn modelId="{BAE9E0B2-065D-47F9-8776-257C428028D4}" type="presOf" srcId="{7AD00D8E-C05F-49A4-9173-A7CE7C8FAFC6}" destId="{7DC805B3-7AF0-46F3-A5E2-FBE7E65D6FAA}" srcOrd="0" destOrd="0" presId="urn:microsoft.com/office/officeart/2005/8/layout/hierarchy2"/>
    <dgm:cxn modelId="{2B3FCECC-F4C8-694E-9DBB-58A882FA2798}" type="presOf" srcId="{0E924D87-CBF9-4D40-8CC1-B6B575A35205}" destId="{ACE36B14-9A7A-2740-B16D-98659330B92C}" srcOrd="0" destOrd="0" presId="urn:microsoft.com/office/officeart/2005/8/layout/hierarchy2"/>
    <dgm:cxn modelId="{B68A20D2-3FEA-A841-8AAB-DA518B465892}" srcId="{491D0588-980D-41A2-A3D0-B4A0F9D5D7A0}" destId="{2DADC0F9-9C4E-0949-B897-18A1AFE6A768}" srcOrd="2" destOrd="0" parTransId="{0E924D87-CBF9-4D40-8CC1-B6B575A35205}" sibTransId="{594278C1-409F-514E-B86B-AA3AA2CF12B3}"/>
    <dgm:cxn modelId="{829A99D7-6FC6-0B47-84FA-13B900150A25}" type="presOf" srcId="{2DADC0F9-9C4E-0949-B897-18A1AFE6A768}" destId="{FFDED8C0-B356-9249-961F-E963154CD49D}" srcOrd="0" destOrd="0" presId="urn:microsoft.com/office/officeart/2005/8/layout/hierarchy2"/>
    <dgm:cxn modelId="{42C8F6E5-FE5A-4CCD-80DA-486F49A4F86A}" type="presOf" srcId="{491D0588-980D-41A2-A3D0-B4A0F9D5D7A0}" destId="{D3B1838B-CDCA-41E9-83BA-05AC4039B9C0}" srcOrd="0" destOrd="0" presId="urn:microsoft.com/office/officeart/2005/8/layout/hierarchy2"/>
    <dgm:cxn modelId="{1D1FB1C5-9C1A-4546-BF0D-3FC93E5DB10B}" type="presParOf" srcId="{3B5C3FA5-D159-44BE-B7A8-38703D446E0C}" destId="{610EA207-C01C-4559-8F72-911F1A2CA11C}" srcOrd="0" destOrd="0" presId="urn:microsoft.com/office/officeart/2005/8/layout/hierarchy2"/>
    <dgm:cxn modelId="{2DDDAC4C-C350-40FC-B074-F61729FB2C09}" type="presParOf" srcId="{610EA207-C01C-4559-8F72-911F1A2CA11C}" destId="{D3B1838B-CDCA-41E9-83BA-05AC4039B9C0}" srcOrd="0" destOrd="0" presId="urn:microsoft.com/office/officeart/2005/8/layout/hierarchy2"/>
    <dgm:cxn modelId="{B5BE106E-958E-4630-8896-ADA461BF0946}" type="presParOf" srcId="{610EA207-C01C-4559-8F72-911F1A2CA11C}" destId="{0416502D-9D62-47BB-8FFA-4065DF0F4AE2}" srcOrd="1" destOrd="0" presId="urn:microsoft.com/office/officeart/2005/8/layout/hierarchy2"/>
    <dgm:cxn modelId="{E72A9D48-489C-42FC-A984-19793A5BDCE2}" type="presParOf" srcId="{0416502D-9D62-47BB-8FFA-4065DF0F4AE2}" destId="{7DC805B3-7AF0-46F3-A5E2-FBE7E65D6FAA}" srcOrd="0" destOrd="0" presId="urn:microsoft.com/office/officeart/2005/8/layout/hierarchy2"/>
    <dgm:cxn modelId="{A0B97AA8-4C19-4E00-90FC-27EA6E6B5483}" type="presParOf" srcId="{7DC805B3-7AF0-46F3-A5E2-FBE7E65D6FAA}" destId="{2EBB9E11-03FE-4A1A-B034-E371EF35B52A}" srcOrd="0" destOrd="0" presId="urn:microsoft.com/office/officeart/2005/8/layout/hierarchy2"/>
    <dgm:cxn modelId="{F6F8ED66-12E6-4289-9BDF-ED9ED4DCDD65}" type="presParOf" srcId="{0416502D-9D62-47BB-8FFA-4065DF0F4AE2}" destId="{9EF3233D-712C-4B1B-B560-4AAE8CBD70AD}" srcOrd="1" destOrd="0" presId="urn:microsoft.com/office/officeart/2005/8/layout/hierarchy2"/>
    <dgm:cxn modelId="{01DE6F16-F048-4E7C-8675-B763E38D0D2F}" type="presParOf" srcId="{9EF3233D-712C-4B1B-B560-4AAE8CBD70AD}" destId="{1562CB50-E112-4322-A7E5-7FD1F6E15B3D}" srcOrd="0" destOrd="0" presId="urn:microsoft.com/office/officeart/2005/8/layout/hierarchy2"/>
    <dgm:cxn modelId="{69634A4D-ED6B-4612-B9CE-65FEB67CD1FC}" type="presParOf" srcId="{9EF3233D-712C-4B1B-B560-4AAE8CBD70AD}" destId="{548C8385-C734-4880-9477-D076EAC3006B}" srcOrd="1" destOrd="0" presId="urn:microsoft.com/office/officeart/2005/8/layout/hierarchy2"/>
    <dgm:cxn modelId="{0B5848AE-2014-BA49-8E6B-BD9CFCCA9571}" type="presParOf" srcId="{0416502D-9D62-47BB-8FFA-4065DF0F4AE2}" destId="{79B104D6-80C3-1F4D-A02F-CB949CCF19ED}" srcOrd="2" destOrd="0" presId="urn:microsoft.com/office/officeart/2005/8/layout/hierarchy2"/>
    <dgm:cxn modelId="{A5E3247D-5051-364F-B1BC-97959EFE7887}" type="presParOf" srcId="{79B104D6-80C3-1F4D-A02F-CB949CCF19ED}" destId="{B7FF9D11-B269-1540-B17D-69F7258ACE21}" srcOrd="0" destOrd="0" presId="urn:microsoft.com/office/officeart/2005/8/layout/hierarchy2"/>
    <dgm:cxn modelId="{6F05F609-CBB4-2941-8CA7-B7ACD6D426D1}" type="presParOf" srcId="{0416502D-9D62-47BB-8FFA-4065DF0F4AE2}" destId="{DB07B27B-2E27-4440-BBE5-CB71FC6DA3F1}" srcOrd="3" destOrd="0" presId="urn:microsoft.com/office/officeart/2005/8/layout/hierarchy2"/>
    <dgm:cxn modelId="{1DACEF82-1FF2-164E-B4EB-6606AD2E6185}" type="presParOf" srcId="{DB07B27B-2E27-4440-BBE5-CB71FC6DA3F1}" destId="{415DBE82-026D-C24C-A60A-4B160E300D6E}" srcOrd="0" destOrd="0" presId="urn:microsoft.com/office/officeart/2005/8/layout/hierarchy2"/>
    <dgm:cxn modelId="{A40E1F6F-37CB-1143-9145-63DAEE47C9FD}" type="presParOf" srcId="{DB07B27B-2E27-4440-BBE5-CB71FC6DA3F1}" destId="{26B369B8-2293-5746-8FEB-950EB609006F}" srcOrd="1" destOrd="0" presId="urn:microsoft.com/office/officeart/2005/8/layout/hierarchy2"/>
    <dgm:cxn modelId="{42F3A7EC-7450-0341-B3F0-4E8485FCAC70}" type="presParOf" srcId="{0416502D-9D62-47BB-8FFA-4065DF0F4AE2}" destId="{ACE36B14-9A7A-2740-B16D-98659330B92C}" srcOrd="4" destOrd="0" presId="urn:microsoft.com/office/officeart/2005/8/layout/hierarchy2"/>
    <dgm:cxn modelId="{BD510E48-D5E7-7540-8FAC-758EA248E0CF}" type="presParOf" srcId="{ACE36B14-9A7A-2740-B16D-98659330B92C}" destId="{5D2CC392-956C-B24A-8DE2-AAB0DDC16913}" srcOrd="0" destOrd="0" presId="urn:microsoft.com/office/officeart/2005/8/layout/hierarchy2"/>
    <dgm:cxn modelId="{0DD89684-E51E-2048-A996-94FBEFB792A0}" type="presParOf" srcId="{0416502D-9D62-47BB-8FFA-4065DF0F4AE2}" destId="{114B0903-C51C-7648-823D-C9E2297CAD0D}" srcOrd="5" destOrd="0" presId="urn:microsoft.com/office/officeart/2005/8/layout/hierarchy2"/>
    <dgm:cxn modelId="{9E12A1D5-DD0C-EC45-9236-D0503BDF55B0}" type="presParOf" srcId="{114B0903-C51C-7648-823D-C9E2297CAD0D}" destId="{FFDED8C0-B356-9249-961F-E963154CD49D}" srcOrd="0" destOrd="0" presId="urn:microsoft.com/office/officeart/2005/8/layout/hierarchy2"/>
    <dgm:cxn modelId="{351CD30F-D893-B744-AE8E-E284C970D430}" type="presParOf" srcId="{114B0903-C51C-7648-823D-C9E2297CAD0D}" destId="{5978A74A-B253-884F-8A1B-2495D437EBF0}"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9BDBE2-0491-4ACC-9E65-0A2639834360}"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tr-TR"/>
        </a:p>
      </dgm:t>
    </dgm:pt>
    <dgm:pt modelId="{491D0588-980D-41A2-A3D0-B4A0F9D5D7A0}">
      <dgm:prSet phldrT="[Metin]"/>
      <dgm:spPr/>
      <dgm:t>
        <a:bodyPr/>
        <a:lstStyle/>
        <a:p>
          <a:r>
            <a:rPr lang="tr-TR" dirty="0"/>
            <a:t>Teminat gerektirmeyen haller</a:t>
          </a:r>
        </a:p>
      </dgm:t>
    </dgm:pt>
    <dgm:pt modelId="{C381C8AA-FBA2-4F10-AC71-82E4043F8D7B}" type="parTrans" cxnId="{4E94984C-C783-4F51-BBA9-4F9DAA468E3F}">
      <dgm:prSet/>
      <dgm:spPr/>
      <dgm:t>
        <a:bodyPr/>
        <a:lstStyle/>
        <a:p>
          <a:endParaRPr lang="tr-TR"/>
        </a:p>
      </dgm:t>
    </dgm:pt>
    <dgm:pt modelId="{83BCDBE8-0438-44BB-AECE-7A0916AFEAA6}" type="sibTrans" cxnId="{4E94984C-C783-4F51-BBA9-4F9DAA468E3F}">
      <dgm:prSet/>
      <dgm:spPr/>
      <dgm:t>
        <a:bodyPr/>
        <a:lstStyle/>
        <a:p>
          <a:endParaRPr lang="tr-TR"/>
        </a:p>
      </dgm:t>
    </dgm:pt>
    <dgm:pt modelId="{0EE25B9A-F5A6-459D-8774-F91B6081E185}">
      <dgm:prSet phldrT="[Metin]"/>
      <dgm:spPr/>
      <dgm:t>
        <a:bodyPr/>
        <a:lstStyle/>
        <a:p>
          <a:r>
            <a:rPr lang="tr-TR" dirty="0"/>
            <a:t>Tedbir talebi resmi bir belgeye dayanıyorsa</a:t>
          </a:r>
        </a:p>
      </dgm:t>
    </dgm:pt>
    <dgm:pt modelId="{7AD00D8E-C05F-49A4-9173-A7CE7C8FAFC6}" type="parTrans" cxnId="{35EC0E87-7773-4CC9-9953-6311492DFE2A}">
      <dgm:prSet/>
      <dgm:spPr/>
      <dgm:t>
        <a:bodyPr/>
        <a:lstStyle/>
        <a:p>
          <a:endParaRPr lang="tr-TR"/>
        </a:p>
      </dgm:t>
    </dgm:pt>
    <dgm:pt modelId="{1226FFAD-2302-4546-ADCC-491C17121AE5}" type="sibTrans" cxnId="{35EC0E87-7773-4CC9-9953-6311492DFE2A}">
      <dgm:prSet/>
      <dgm:spPr/>
      <dgm:t>
        <a:bodyPr/>
        <a:lstStyle/>
        <a:p>
          <a:endParaRPr lang="tr-TR"/>
        </a:p>
      </dgm:t>
    </dgm:pt>
    <dgm:pt modelId="{C2E693C9-5A75-9C4E-A666-D8E320301468}">
      <dgm:prSet phldrT="[Metin]"/>
      <dgm:spPr/>
      <dgm:t>
        <a:bodyPr/>
        <a:lstStyle/>
        <a:p>
          <a:r>
            <a:rPr lang="tr-TR" dirty="0"/>
            <a:t>Tedbir talebi kesin bir delile dayanıyorsa</a:t>
          </a:r>
        </a:p>
      </dgm:t>
    </dgm:pt>
    <dgm:pt modelId="{2E21D66B-FD82-D747-AFF3-9D749992C755}" type="sibTrans" cxnId="{DEB0B397-2195-F84B-83D3-A2EDE0CA1C8C}">
      <dgm:prSet/>
      <dgm:spPr/>
      <dgm:t>
        <a:bodyPr/>
        <a:lstStyle/>
        <a:p>
          <a:endParaRPr lang="tr-TR"/>
        </a:p>
      </dgm:t>
    </dgm:pt>
    <dgm:pt modelId="{A18D69A1-0631-0842-93B0-43B5E09C53E7}" type="parTrans" cxnId="{DEB0B397-2195-F84B-83D3-A2EDE0CA1C8C}">
      <dgm:prSet/>
      <dgm:spPr/>
      <dgm:t>
        <a:bodyPr/>
        <a:lstStyle/>
        <a:p>
          <a:endParaRPr lang="tr-TR"/>
        </a:p>
      </dgm:t>
    </dgm:pt>
    <dgm:pt modelId="{2DADC0F9-9C4E-0949-B897-18A1AFE6A768}">
      <dgm:prSet phldrT="[Metin]"/>
      <dgm:spPr/>
      <dgm:t>
        <a:bodyPr/>
        <a:lstStyle/>
        <a:p>
          <a:r>
            <a:rPr lang="tr-TR" dirty="0"/>
            <a:t>Durum ve koşullar gerektirmekteyse</a:t>
          </a:r>
        </a:p>
      </dgm:t>
    </dgm:pt>
    <dgm:pt modelId="{594278C1-409F-514E-B86B-AA3AA2CF12B3}" type="sibTrans" cxnId="{B68A20D2-3FEA-A841-8AAB-DA518B465892}">
      <dgm:prSet/>
      <dgm:spPr/>
      <dgm:t>
        <a:bodyPr/>
        <a:lstStyle/>
        <a:p>
          <a:endParaRPr lang="tr-TR"/>
        </a:p>
      </dgm:t>
    </dgm:pt>
    <dgm:pt modelId="{0E924D87-CBF9-4D40-8CC1-B6B575A35205}" type="parTrans" cxnId="{B68A20D2-3FEA-A841-8AAB-DA518B465892}">
      <dgm:prSet/>
      <dgm:spPr/>
      <dgm:t>
        <a:bodyPr/>
        <a:lstStyle/>
        <a:p>
          <a:endParaRPr lang="tr-TR"/>
        </a:p>
      </dgm:t>
    </dgm:pt>
    <dgm:pt modelId="{8FF9E91B-525C-A048-BAAD-A8385AD5C49B}">
      <dgm:prSet phldrT="[Metin]"/>
      <dgm:spPr/>
      <dgm:t>
        <a:bodyPr/>
        <a:lstStyle/>
        <a:p>
          <a:r>
            <a:rPr lang="tr-TR" dirty="0"/>
            <a:t>Adli yardımdan yararlanıyorsa</a:t>
          </a:r>
        </a:p>
      </dgm:t>
    </dgm:pt>
    <dgm:pt modelId="{2828FCD8-4FD3-7E4D-A4E9-B57A7316635C}" type="parTrans" cxnId="{6A048C1B-2C38-484B-8A48-D5FE4364B094}">
      <dgm:prSet/>
      <dgm:spPr/>
      <dgm:t>
        <a:bodyPr/>
        <a:lstStyle/>
        <a:p>
          <a:endParaRPr lang="tr-TR"/>
        </a:p>
      </dgm:t>
    </dgm:pt>
    <dgm:pt modelId="{DE47B208-8BBB-3A46-9A87-C2550177F49C}" type="sibTrans" cxnId="{6A048C1B-2C38-484B-8A48-D5FE4364B094}">
      <dgm:prSet/>
      <dgm:spPr/>
      <dgm:t>
        <a:bodyPr/>
        <a:lstStyle/>
        <a:p>
          <a:endParaRPr lang="tr-TR"/>
        </a:p>
      </dgm:t>
    </dgm:pt>
    <dgm:pt modelId="{3B5C3FA5-D159-44BE-B7A8-38703D446E0C}" type="pres">
      <dgm:prSet presAssocID="{159BDBE2-0491-4ACC-9E65-0A2639834360}" presName="diagram" presStyleCnt="0">
        <dgm:presLayoutVars>
          <dgm:chPref val="1"/>
          <dgm:dir/>
          <dgm:animOne val="branch"/>
          <dgm:animLvl val="lvl"/>
          <dgm:resizeHandles val="exact"/>
        </dgm:presLayoutVars>
      </dgm:prSet>
      <dgm:spPr/>
    </dgm:pt>
    <dgm:pt modelId="{610EA207-C01C-4559-8F72-911F1A2CA11C}" type="pres">
      <dgm:prSet presAssocID="{491D0588-980D-41A2-A3D0-B4A0F9D5D7A0}" presName="root1" presStyleCnt="0"/>
      <dgm:spPr/>
    </dgm:pt>
    <dgm:pt modelId="{D3B1838B-CDCA-41E9-83BA-05AC4039B9C0}" type="pres">
      <dgm:prSet presAssocID="{491D0588-980D-41A2-A3D0-B4A0F9D5D7A0}" presName="LevelOneTextNode" presStyleLbl="node0" presStyleIdx="0" presStyleCnt="1">
        <dgm:presLayoutVars>
          <dgm:chPref val="3"/>
        </dgm:presLayoutVars>
      </dgm:prSet>
      <dgm:spPr/>
    </dgm:pt>
    <dgm:pt modelId="{0416502D-9D62-47BB-8FFA-4065DF0F4AE2}" type="pres">
      <dgm:prSet presAssocID="{491D0588-980D-41A2-A3D0-B4A0F9D5D7A0}" presName="level2hierChild" presStyleCnt="0"/>
      <dgm:spPr/>
    </dgm:pt>
    <dgm:pt modelId="{7DC805B3-7AF0-46F3-A5E2-FBE7E65D6FAA}" type="pres">
      <dgm:prSet presAssocID="{7AD00D8E-C05F-49A4-9173-A7CE7C8FAFC6}" presName="conn2-1" presStyleLbl="parChTrans1D2" presStyleIdx="0" presStyleCnt="4"/>
      <dgm:spPr/>
    </dgm:pt>
    <dgm:pt modelId="{2EBB9E11-03FE-4A1A-B034-E371EF35B52A}" type="pres">
      <dgm:prSet presAssocID="{7AD00D8E-C05F-49A4-9173-A7CE7C8FAFC6}" presName="connTx" presStyleLbl="parChTrans1D2" presStyleIdx="0" presStyleCnt="4"/>
      <dgm:spPr/>
    </dgm:pt>
    <dgm:pt modelId="{9EF3233D-712C-4B1B-B560-4AAE8CBD70AD}" type="pres">
      <dgm:prSet presAssocID="{0EE25B9A-F5A6-459D-8774-F91B6081E185}" presName="root2" presStyleCnt="0"/>
      <dgm:spPr/>
    </dgm:pt>
    <dgm:pt modelId="{1562CB50-E112-4322-A7E5-7FD1F6E15B3D}" type="pres">
      <dgm:prSet presAssocID="{0EE25B9A-F5A6-459D-8774-F91B6081E185}" presName="LevelTwoTextNode" presStyleLbl="node2" presStyleIdx="0" presStyleCnt="4">
        <dgm:presLayoutVars>
          <dgm:chPref val="3"/>
        </dgm:presLayoutVars>
      </dgm:prSet>
      <dgm:spPr/>
    </dgm:pt>
    <dgm:pt modelId="{548C8385-C734-4880-9477-D076EAC3006B}" type="pres">
      <dgm:prSet presAssocID="{0EE25B9A-F5A6-459D-8774-F91B6081E185}" presName="level3hierChild" presStyleCnt="0"/>
      <dgm:spPr/>
    </dgm:pt>
    <dgm:pt modelId="{79B104D6-80C3-1F4D-A02F-CB949CCF19ED}" type="pres">
      <dgm:prSet presAssocID="{A18D69A1-0631-0842-93B0-43B5E09C53E7}" presName="conn2-1" presStyleLbl="parChTrans1D2" presStyleIdx="1" presStyleCnt="4"/>
      <dgm:spPr/>
    </dgm:pt>
    <dgm:pt modelId="{B7FF9D11-B269-1540-B17D-69F7258ACE21}" type="pres">
      <dgm:prSet presAssocID="{A18D69A1-0631-0842-93B0-43B5E09C53E7}" presName="connTx" presStyleLbl="parChTrans1D2" presStyleIdx="1" presStyleCnt="4"/>
      <dgm:spPr/>
    </dgm:pt>
    <dgm:pt modelId="{DB07B27B-2E27-4440-BBE5-CB71FC6DA3F1}" type="pres">
      <dgm:prSet presAssocID="{C2E693C9-5A75-9C4E-A666-D8E320301468}" presName="root2" presStyleCnt="0"/>
      <dgm:spPr/>
    </dgm:pt>
    <dgm:pt modelId="{415DBE82-026D-C24C-A60A-4B160E300D6E}" type="pres">
      <dgm:prSet presAssocID="{C2E693C9-5A75-9C4E-A666-D8E320301468}" presName="LevelTwoTextNode" presStyleLbl="node2" presStyleIdx="1" presStyleCnt="4">
        <dgm:presLayoutVars>
          <dgm:chPref val="3"/>
        </dgm:presLayoutVars>
      </dgm:prSet>
      <dgm:spPr/>
    </dgm:pt>
    <dgm:pt modelId="{26B369B8-2293-5746-8FEB-950EB609006F}" type="pres">
      <dgm:prSet presAssocID="{C2E693C9-5A75-9C4E-A666-D8E320301468}" presName="level3hierChild" presStyleCnt="0"/>
      <dgm:spPr/>
    </dgm:pt>
    <dgm:pt modelId="{ACE36B14-9A7A-2740-B16D-98659330B92C}" type="pres">
      <dgm:prSet presAssocID="{0E924D87-CBF9-4D40-8CC1-B6B575A35205}" presName="conn2-1" presStyleLbl="parChTrans1D2" presStyleIdx="2" presStyleCnt="4"/>
      <dgm:spPr/>
    </dgm:pt>
    <dgm:pt modelId="{5D2CC392-956C-B24A-8DE2-AAB0DDC16913}" type="pres">
      <dgm:prSet presAssocID="{0E924D87-CBF9-4D40-8CC1-B6B575A35205}" presName="connTx" presStyleLbl="parChTrans1D2" presStyleIdx="2" presStyleCnt="4"/>
      <dgm:spPr/>
    </dgm:pt>
    <dgm:pt modelId="{114B0903-C51C-7648-823D-C9E2297CAD0D}" type="pres">
      <dgm:prSet presAssocID="{2DADC0F9-9C4E-0949-B897-18A1AFE6A768}" presName="root2" presStyleCnt="0"/>
      <dgm:spPr/>
    </dgm:pt>
    <dgm:pt modelId="{FFDED8C0-B356-9249-961F-E963154CD49D}" type="pres">
      <dgm:prSet presAssocID="{2DADC0F9-9C4E-0949-B897-18A1AFE6A768}" presName="LevelTwoTextNode" presStyleLbl="node2" presStyleIdx="2" presStyleCnt="4">
        <dgm:presLayoutVars>
          <dgm:chPref val="3"/>
        </dgm:presLayoutVars>
      </dgm:prSet>
      <dgm:spPr/>
    </dgm:pt>
    <dgm:pt modelId="{5978A74A-B253-884F-8A1B-2495D437EBF0}" type="pres">
      <dgm:prSet presAssocID="{2DADC0F9-9C4E-0949-B897-18A1AFE6A768}" presName="level3hierChild" presStyleCnt="0"/>
      <dgm:spPr/>
    </dgm:pt>
    <dgm:pt modelId="{F2BF116A-3FCA-1A41-A971-C0A79BB898DC}" type="pres">
      <dgm:prSet presAssocID="{2828FCD8-4FD3-7E4D-A4E9-B57A7316635C}" presName="conn2-1" presStyleLbl="parChTrans1D2" presStyleIdx="3" presStyleCnt="4"/>
      <dgm:spPr/>
    </dgm:pt>
    <dgm:pt modelId="{77920791-0A85-954F-9DC1-F370903192F0}" type="pres">
      <dgm:prSet presAssocID="{2828FCD8-4FD3-7E4D-A4E9-B57A7316635C}" presName="connTx" presStyleLbl="parChTrans1D2" presStyleIdx="3" presStyleCnt="4"/>
      <dgm:spPr/>
    </dgm:pt>
    <dgm:pt modelId="{2D118270-4639-AE4C-AA12-5E95D33451F5}" type="pres">
      <dgm:prSet presAssocID="{8FF9E91B-525C-A048-BAAD-A8385AD5C49B}" presName="root2" presStyleCnt="0"/>
      <dgm:spPr/>
    </dgm:pt>
    <dgm:pt modelId="{ABDF0474-DAFC-3149-9B84-3766BCEE7F5A}" type="pres">
      <dgm:prSet presAssocID="{8FF9E91B-525C-A048-BAAD-A8385AD5C49B}" presName="LevelTwoTextNode" presStyleLbl="node2" presStyleIdx="3" presStyleCnt="4">
        <dgm:presLayoutVars>
          <dgm:chPref val="3"/>
        </dgm:presLayoutVars>
      </dgm:prSet>
      <dgm:spPr/>
    </dgm:pt>
    <dgm:pt modelId="{6F515061-4B74-5D48-A7E8-545FBB8F2C84}" type="pres">
      <dgm:prSet presAssocID="{8FF9E91B-525C-A048-BAAD-A8385AD5C49B}" presName="level3hierChild" presStyleCnt="0"/>
      <dgm:spPr/>
    </dgm:pt>
  </dgm:ptLst>
  <dgm:cxnLst>
    <dgm:cxn modelId="{D2F85801-659E-3447-9197-592C8DBA86C3}" type="presOf" srcId="{2828FCD8-4FD3-7E4D-A4E9-B57A7316635C}" destId="{F2BF116A-3FCA-1A41-A971-C0A79BB898DC}" srcOrd="0" destOrd="0" presId="urn:microsoft.com/office/officeart/2005/8/layout/hierarchy2"/>
    <dgm:cxn modelId="{D73B6202-B764-1A49-A847-EA0402878540}" type="presOf" srcId="{2828FCD8-4FD3-7E4D-A4E9-B57A7316635C}" destId="{77920791-0A85-954F-9DC1-F370903192F0}" srcOrd="1" destOrd="0" presId="urn:microsoft.com/office/officeart/2005/8/layout/hierarchy2"/>
    <dgm:cxn modelId="{6A048C1B-2C38-484B-8A48-D5FE4364B094}" srcId="{491D0588-980D-41A2-A3D0-B4A0F9D5D7A0}" destId="{8FF9E91B-525C-A048-BAAD-A8385AD5C49B}" srcOrd="3" destOrd="0" parTransId="{2828FCD8-4FD3-7E4D-A4E9-B57A7316635C}" sibTransId="{DE47B208-8BBB-3A46-9A87-C2550177F49C}"/>
    <dgm:cxn modelId="{3400582B-801F-5548-9007-79C34805C3DD}" type="presOf" srcId="{A18D69A1-0631-0842-93B0-43B5E09C53E7}" destId="{79B104D6-80C3-1F4D-A02F-CB949CCF19ED}" srcOrd="0" destOrd="0" presId="urn:microsoft.com/office/officeart/2005/8/layout/hierarchy2"/>
    <dgm:cxn modelId="{58033C30-FB2D-7947-838E-9F1AA55A13FF}" type="presOf" srcId="{A18D69A1-0631-0842-93B0-43B5E09C53E7}" destId="{B7FF9D11-B269-1540-B17D-69F7258ACE21}" srcOrd="1" destOrd="0" presId="urn:microsoft.com/office/officeart/2005/8/layout/hierarchy2"/>
    <dgm:cxn modelId="{F76ABC3C-E848-40EA-B9D4-C6DB32D44597}" type="presOf" srcId="{7AD00D8E-C05F-49A4-9173-A7CE7C8FAFC6}" destId="{2EBB9E11-03FE-4A1A-B034-E371EF35B52A}" srcOrd="1" destOrd="0" presId="urn:microsoft.com/office/officeart/2005/8/layout/hierarchy2"/>
    <dgm:cxn modelId="{14C4DD45-F670-0F42-96F9-EADC809A52FB}" type="presOf" srcId="{C2E693C9-5A75-9C4E-A666-D8E320301468}" destId="{415DBE82-026D-C24C-A60A-4B160E300D6E}" srcOrd="0" destOrd="0" presId="urn:microsoft.com/office/officeart/2005/8/layout/hierarchy2"/>
    <dgm:cxn modelId="{DF269F46-DFF6-FB47-82EB-744D53FAF337}" type="presOf" srcId="{0E924D87-CBF9-4D40-8CC1-B6B575A35205}" destId="{5D2CC392-956C-B24A-8DE2-AAB0DDC16913}" srcOrd="1" destOrd="0" presId="urn:microsoft.com/office/officeart/2005/8/layout/hierarchy2"/>
    <dgm:cxn modelId="{4E94984C-C783-4F51-BBA9-4F9DAA468E3F}" srcId="{159BDBE2-0491-4ACC-9E65-0A2639834360}" destId="{491D0588-980D-41A2-A3D0-B4A0F9D5D7A0}" srcOrd="0" destOrd="0" parTransId="{C381C8AA-FBA2-4F10-AC71-82E4043F8D7B}" sibTransId="{83BCDBE8-0438-44BB-AECE-7A0916AFEAA6}"/>
    <dgm:cxn modelId="{D162205F-8798-3A42-9996-79A9B1C0B28D}" type="presOf" srcId="{8FF9E91B-525C-A048-BAAD-A8385AD5C49B}" destId="{ABDF0474-DAFC-3149-9B84-3766BCEE7F5A}" srcOrd="0" destOrd="0" presId="urn:microsoft.com/office/officeart/2005/8/layout/hierarchy2"/>
    <dgm:cxn modelId="{35EC0E87-7773-4CC9-9953-6311492DFE2A}" srcId="{491D0588-980D-41A2-A3D0-B4A0F9D5D7A0}" destId="{0EE25B9A-F5A6-459D-8774-F91B6081E185}" srcOrd="0" destOrd="0" parTransId="{7AD00D8E-C05F-49A4-9173-A7CE7C8FAFC6}" sibTransId="{1226FFAD-2302-4546-ADCC-491C17121AE5}"/>
    <dgm:cxn modelId="{DEB0B397-2195-F84B-83D3-A2EDE0CA1C8C}" srcId="{491D0588-980D-41A2-A3D0-B4A0F9D5D7A0}" destId="{C2E693C9-5A75-9C4E-A666-D8E320301468}" srcOrd="1" destOrd="0" parTransId="{A18D69A1-0631-0842-93B0-43B5E09C53E7}" sibTransId="{2E21D66B-FD82-D747-AFF3-9D749992C755}"/>
    <dgm:cxn modelId="{1E256F9D-CABA-40C2-B872-512A14FFB3AB}" type="presOf" srcId="{0EE25B9A-F5A6-459D-8774-F91B6081E185}" destId="{1562CB50-E112-4322-A7E5-7FD1F6E15B3D}" srcOrd="0" destOrd="0" presId="urn:microsoft.com/office/officeart/2005/8/layout/hierarchy2"/>
    <dgm:cxn modelId="{77E984B1-08A3-4B60-AC85-A05D440844AC}" type="presOf" srcId="{159BDBE2-0491-4ACC-9E65-0A2639834360}" destId="{3B5C3FA5-D159-44BE-B7A8-38703D446E0C}" srcOrd="0" destOrd="0" presId="urn:microsoft.com/office/officeart/2005/8/layout/hierarchy2"/>
    <dgm:cxn modelId="{BAE9E0B2-065D-47F9-8776-257C428028D4}" type="presOf" srcId="{7AD00D8E-C05F-49A4-9173-A7CE7C8FAFC6}" destId="{7DC805B3-7AF0-46F3-A5E2-FBE7E65D6FAA}" srcOrd="0" destOrd="0" presId="urn:microsoft.com/office/officeart/2005/8/layout/hierarchy2"/>
    <dgm:cxn modelId="{2B3FCECC-F4C8-694E-9DBB-58A882FA2798}" type="presOf" srcId="{0E924D87-CBF9-4D40-8CC1-B6B575A35205}" destId="{ACE36B14-9A7A-2740-B16D-98659330B92C}" srcOrd="0" destOrd="0" presId="urn:microsoft.com/office/officeart/2005/8/layout/hierarchy2"/>
    <dgm:cxn modelId="{B68A20D2-3FEA-A841-8AAB-DA518B465892}" srcId="{491D0588-980D-41A2-A3D0-B4A0F9D5D7A0}" destId="{2DADC0F9-9C4E-0949-B897-18A1AFE6A768}" srcOrd="2" destOrd="0" parTransId="{0E924D87-CBF9-4D40-8CC1-B6B575A35205}" sibTransId="{594278C1-409F-514E-B86B-AA3AA2CF12B3}"/>
    <dgm:cxn modelId="{829A99D7-6FC6-0B47-84FA-13B900150A25}" type="presOf" srcId="{2DADC0F9-9C4E-0949-B897-18A1AFE6A768}" destId="{FFDED8C0-B356-9249-961F-E963154CD49D}" srcOrd="0" destOrd="0" presId="urn:microsoft.com/office/officeart/2005/8/layout/hierarchy2"/>
    <dgm:cxn modelId="{42C8F6E5-FE5A-4CCD-80DA-486F49A4F86A}" type="presOf" srcId="{491D0588-980D-41A2-A3D0-B4A0F9D5D7A0}" destId="{D3B1838B-CDCA-41E9-83BA-05AC4039B9C0}" srcOrd="0" destOrd="0" presId="urn:microsoft.com/office/officeart/2005/8/layout/hierarchy2"/>
    <dgm:cxn modelId="{1D1FB1C5-9C1A-4546-BF0D-3FC93E5DB10B}" type="presParOf" srcId="{3B5C3FA5-D159-44BE-B7A8-38703D446E0C}" destId="{610EA207-C01C-4559-8F72-911F1A2CA11C}" srcOrd="0" destOrd="0" presId="urn:microsoft.com/office/officeart/2005/8/layout/hierarchy2"/>
    <dgm:cxn modelId="{2DDDAC4C-C350-40FC-B074-F61729FB2C09}" type="presParOf" srcId="{610EA207-C01C-4559-8F72-911F1A2CA11C}" destId="{D3B1838B-CDCA-41E9-83BA-05AC4039B9C0}" srcOrd="0" destOrd="0" presId="urn:microsoft.com/office/officeart/2005/8/layout/hierarchy2"/>
    <dgm:cxn modelId="{B5BE106E-958E-4630-8896-ADA461BF0946}" type="presParOf" srcId="{610EA207-C01C-4559-8F72-911F1A2CA11C}" destId="{0416502D-9D62-47BB-8FFA-4065DF0F4AE2}" srcOrd="1" destOrd="0" presId="urn:microsoft.com/office/officeart/2005/8/layout/hierarchy2"/>
    <dgm:cxn modelId="{E72A9D48-489C-42FC-A984-19793A5BDCE2}" type="presParOf" srcId="{0416502D-9D62-47BB-8FFA-4065DF0F4AE2}" destId="{7DC805B3-7AF0-46F3-A5E2-FBE7E65D6FAA}" srcOrd="0" destOrd="0" presId="urn:microsoft.com/office/officeart/2005/8/layout/hierarchy2"/>
    <dgm:cxn modelId="{A0B97AA8-4C19-4E00-90FC-27EA6E6B5483}" type="presParOf" srcId="{7DC805B3-7AF0-46F3-A5E2-FBE7E65D6FAA}" destId="{2EBB9E11-03FE-4A1A-B034-E371EF35B52A}" srcOrd="0" destOrd="0" presId="urn:microsoft.com/office/officeart/2005/8/layout/hierarchy2"/>
    <dgm:cxn modelId="{F6F8ED66-12E6-4289-9BDF-ED9ED4DCDD65}" type="presParOf" srcId="{0416502D-9D62-47BB-8FFA-4065DF0F4AE2}" destId="{9EF3233D-712C-4B1B-B560-4AAE8CBD70AD}" srcOrd="1" destOrd="0" presId="urn:microsoft.com/office/officeart/2005/8/layout/hierarchy2"/>
    <dgm:cxn modelId="{01DE6F16-F048-4E7C-8675-B763E38D0D2F}" type="presParOf" srcId="{9EF3233D-712C-4B1B-B560-4AAE8CBD70AD}" destId="{1562CB50-E112-4322-A7E5-7FD1F6E15B3D}" srcOrd="0" destOrd="0" presId="urn:microsoft.com/office/officeart/2005/8/layout/hierarchy2"/>
    <dgm:cxn modelId="{69634A4D-ED6B-4612-B9CE-65FEB67CD1FC}" type="presParOf" srcId="{9EF3233D-712C-4B1B-B560-4AAE8CBD70AD}" destId="{548C8385-C734-4880-9477-D076EAC3006B}" srcOrd="1" destOrd="0" presId="urn:microsoft.com/office/officeart/2005/8/layout/hierarchy2"/>
    <dgm:cxn modelId="{0B5848AE-2014-BA49-8E6B-BD9CFCCA9571}" type="presParOf" srcId="{0416502D-9D62-47BB-8FFA-4065DF0F4AE2}" destId="{79B104D6-80C3-1F4D-A02F-CB949CCF19ED}" srcOrd="2" destOrd="0" presId="urn:microsoft.com/office/officeart/2005/8/layout/hierarchy2"/>
    <dgm:cxn modelId="{A5E3247D-5051-364F-B1BC-97959EFE7887}" type="presParOf" srcId="{79B104D6-80C3-1F4D-A02F-CB949CCF19ED}" destId="{B7FF9D11-B269-1540-B17D-69F7258ACE21}" srcOrd="0" destOrd="0" presId="urn:microsoft.com/office/officeart/2005/8/layout/hierarchy2"/>
    <dgm:cxn modelId="{6F05F609-CBB4-2941-8CA7-B7ACD6D426D1}" type="presParOf" srcId="{0416502D-9D62-47BB-8FFA-4065DF0F4AE2}" destId="{DB07B27B-2E27-4440-BBE5-CB71FC6DA3F1}" srcOrd="3" destOrd="0" presId="urn:microsoft.com/office/officeart/2005/8/layout/hierarchy2"/>
    <dgm:cxn modelId="{1DACEF82-1FF2-164E-B4EB-6606AD2E6185}" type="presParOf" srcId="{DB07B27B-2E27-4440-BBE5-CB71FC6DA3F1}" destId="{415DBE82-026D-C24C-A60A-4B160E300D6E}" srcOrd="0" destOrd="0" presId="urn:microsoft.com/office/officeart/2005/8/layout/hierarchy2"/>
    <dgm:cxn modelId="{A40E1F6F-37CB-1143-9145-63DAEE47C9FD}" type="presParOf" srcId="{DB07B27B-2E27-4440-BBE5-CB71FC6DA3F1}" destId="{26B369B8-2293-5746-8FEB-950EB609006F}" srcOrd="1" destOrd="0" presId="urn:microsoft.com/office/officeart/2005/8/layout/hierarchy2"/>
    <dgm:cxn modelId="{42F3A7EC-7450-0341-B3F0-4E8485FCAC70}" type="presParOf" srcId="{0416502D-9D62-47BB-8FFA-4065DF0F4AE2}" destId="{ACE36B14-9A7A-2740-B16D-98659330B92C}" srcOrd="4" destOrd="0" presId="urn:microsoft.com/office/officeart/2005/8/layout/hierarchy2"/>
    <dgm:cxn modelId="{BD510E48-D5E7-7540-8FAC-758EA248E0CF}" type="presParOf" srcId="{ACE36B14-9A7A-2740-B16D-98659330B92C}" destId="{5D2CC392-956C-B24A-8DE2-AAB0DDC16913}" srcOrd="0" destOrd="0" presId="urn:microsoft.com/office/officeart/2005/8/layout/hierarchy2"/>
    <dgm:cxn modelId="{0DD89684-E51E-2048-A996-94FBEFB792A0}" type="presParOf" srcId="{0416502D-9D62-47BB-8FFA-4065DF0F4AE2}" destId="{114B0903-C51C-7648-823D-C9E2297CAD0D}" srcOrd="5" destOrd="0" presId="urn:microsoft.com/office/officeart/2005/8/layout/hierarchy2"/>
    <dgm:cxn modelId="{9E12A1D5-DD0C-EC45-9236-D0503BDF55B0}" type="presParOf" srcId="{114B0903-C51C-7648-823D-C9E2297CAD0D}" destId="{FFDED8C0-B356-9249-961F-E963154CD49D}" srcOrd="0" destOrd="0" presId="urn:microsoft.com/office/officeart/2005/8/layout/hierarchy2"/>
    <dgm:cxn modelId="{351CD30F-D893-B744-AE8E-E284C970D430}" type="presParOf" srcId="{114B0903-C51C-7648-823D-C9E2297CAD0D}" destId="{5978A74A-B253-884F-8A1B-2495D437EBF0}" srcOrd="1" destOrd="0" presId="urn:microsoft.com/office/officeart/2005/8/layout/hierarchy2"/>
    <dgm:cxn modelId="{E23FA4A0-9EEE-2A4D-86C9-69899CB39F97}" type="presParOf" srcId="{0416502D-9D62-47BB-8FFA-4065DF0F4AE2}" destId="{F2BF116A-3FCA-1A41-A971-C0A79BB898DC}" srcOrd="6" destOrd="0" presId="urn:microsoft.com/office/officeart/2005/8/layout/hierarchy2"/>
    <dgm:cxn modelId="{464CCDFD-3C9A-0A41-9372-6FC9D0391FC6}" type="presParOf" srcId="{F2BF116A-3FCA-1A41-A971-C0A79BB898DC}" destId="{77920791-0A85-954F-9DC1-F370903192F0}" srcOrd="0" destOrd="0" presId="urn:microsoft.com/office/officeart/2005/8/layout/hierarchy2"/>
    <dgm:cxn modelId="{ED94487A-DE40-7744-ACEF-0BC53B8FF41C}" type="presParOf" srcId="{0416502D-9D62-47BB-8FFA-4065DF0F4AE2}" destId="{2D118270-4639-AE4C-AA12-5E95D33451F5}" srcOrd="7" destOrd="0" presId="urn:microsoft.com/office/officeart/2005/8/layout/hierarchy2"/>
    <dgm:cxn modelId="{DA33BE18-C515-964B-8EAD-963A7332D80D}" type="presParOf" srcId="{2D118270-4639-AE4C-AA12-5E95D33451F5}" destId="{ABDF0474-DAFC-3149-9B84-3766BCEE7F5A}" srcOrd="0" destOrd="0" presId="urn:microsoft.com/office/officeart/2005/8/layout/hierarchy2"/>
    <dgm:cxn modelId="{C2C587BC-3F34-AA44-B87C-760AFC20C1EE}" type="presParOf" srcId="{2D118270-4639-AE4C-AA12-5E95D33451F5}" destId="{6F515061-4B74-5D48-A7E8-545FBB8F2C84}"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59BDBE2-0491-4ACC-9E65-0A2639834360}"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tr-TR"/>
        </a:p>
      </dgm:t>
    </dgm:pt>
    <dgm:pt modelId="{491D0588-980D-41A2-A3D0-B4A0F9D5D7A0}">
      <dgm:prSet phldrT="[Metin]"/>
      <dgm:spPr/>
      <dgm:t>
        <a:bodyPr/>
        <a:lstStyle/>
        <a:p>
          <a:r>
            <a:rPr lang="tr-TR" dirty="0"/>
            <a:t>Hangi mahkemeden talep edilir?</a:t>
          </a:r>
        </a:p>
      </dgm:t>
    </dgm:pt>
    <dgm:pt modelId="{C381C8AA-FBA2-4F10-AC71-82E4043F8D7B}" type="parTrans" cxnId="{4E94984C-C783-4F51-BBA9-4F9DAA468E3F}">
      <dgm:prSet/>
      <dgm:spPr/>
      <dgm:t>
        <a:bodyPr/>
        <a:lstStyle/>
        <a:p>
          <a:endParaRPr lang="tr-TR"/>
        </a:p>
      </dgm:t>
    </dgm:pt>
    <dgm:pt modelId="{83BCDBE8-0438-44BB-AECE-7A0916AFEAA6}" type="sibTrans" cxnId="{4E94984C-C783-4F51-BBA9-4F9DAA468E3F}">
      <dgm:prSet/>
      <dgm:spPr/>
      <dgm:t>
        <a:bodyPr/>
        <a:lstStyle/>
        <a:p>
          <a:endParaRPr lang="tr-TR"/>
        </a:p>
      </dgm:t>
    </dgm:pt>
    <dgm:pt modelId="{0EE25B9A-F5A6-459D-8774-F91B6081E185}">
      <dgm:prSet phldrT="[Metin]"/>
      <dgm:spPr/>
      <dgm:t>
        <a:bodyPr/>
        <a:lstStyle/>
        <a:p>
          <a:r>
            <a:rPr lang="tr-TR" dirty="0"/>
            <a:t>Davadan önce istenebilir (asıl davanın görüleceği görevli ve yetkili mahkemeden)</a:t>
          </a:r>
        </a:p>
      </dgm:t>
    </dgm:pt>
    <dgm:pt modelId="{7AD00D8E-C05F-49A4-9173-A7CE7C8FAFC6}" type="parTrans" cxnId="{35EC0E87-7773-4CC9-9953-6311492DFE2A}">
      <dgm:prSet/>
      <dgm:spPr/>
      <dgm:t>
        <a:bodyPr/>
        <a:lstStyle/>
        <a:p>
          <a:endParaRPr lang="tr-TR"/>
        </a:p>
      </dgm:t>
    </dgm:pt>
    <dgm:pt modelId="{1226FFAD-2302-4546-ADCC-491C17121AE5}" type="sibTrans" cxnId="{35EC0E87-7773-4CC9-9953-6311492DFE2A}">
      <dgm:prSet/>
      <dgm:spPr/>
      <dgm:t>
        <a:bodyPr/>
        <a:lstStyle/>
        <a:p>
          <a:endParaRPr lang="tr-TR"/>
        </a:p>
      </dgm:t>
    </dgm:pt>
    <dgm:pt modelId="{C2E693C9-5A75-9C4E-A666-D8E320301468}">
      <dgm:prSet phldrT="[Metin]"/>
      <dgm:spPr/>
      <dgm:t>
        <a:bodyPr/>
        <a:lstStyle/>
        <a:p>
          <a:r>
            <a:rPr lang="tr-TR" dirty="0"/>
            <a:t>Davadan sonra istenebilir (davanın görüldüğü mahkemeden)</a:t>
          </a:r>
        </a:p>
      </dgm:t>
    </dgm:pt>
    <dgm:pt modelId="{2E21D66B-FD82-D747-AFF3-9D749992C755}" type="sibTrans" cxnId="{DEB0B397-2195-F84B-83D3-A2EDE0CA1C8C}">
      <dgm:prSet/>
      <dgm:spPr/>
      <dgm:t>
        <a:bodyPr/>
        <a:lstStyle/>
        <a:p>
          <a:endParaRPr lang="tr-TR"/>
        </a:p>
      </dgm:t>
    </dgm:pt>
    <dgm:pt modelId="{A18D69A1-0631-0842-93B0-43B5E09C53E7}" type="parTrans" cxnId="{DEB0B397-2195-F84B-83D3-A2EDE0CA1C8C}">
      <dgm:prSet/>
      <dgm:spPr/>
      <dgm:t>
        <a:bodyPr/>
        <a:lstStyle/>
        <a:p>
          <a:endParaRPr lang="tr-TR"/>
        </a:p>
      </dgm:t>
    </dgm:pt>
    <dgm:pt modelId="{3B5C3FA5-D159-44BE-B7A8-38703D446E0C}" type="pres">
      <dgm:prSet presAssocID="{159BDBE2-0491-4ACC-9E65-0A2639834360}" presName="diagram" presStyleCnt="0">
        <dgm:presLayoutVars>
          <dgm:chPref val="1"/>
          <dgm:dir/>
          <dgm:animOne val="branch"/>
          <dgm:animLvl val="lvl"/>
          <dgm:resizeHandles val="exact"/>
        </dgm:presLayoutVars>
      </dgm:prSet>
      <dgm:spPr/>
    </dgm:pt>
    <dgm:pt modelId="{610EA207-C01C-4559-8F72-911F1A2CA11C}" type="pres">
      <dgm:prSet presAssocID="{491D0588-980D-41A2-A3D0-B4A0F9D5D7A0}" presName="root1" presStyleCnt="0"/>
      <dgm:spPr/>
    </dgm:pt>
    <dgm:pt modelId="{D3B1838B-CDCA-41E9-83BA-05AC4039B9C0}" type="pres">
      <dgm:prSet presAssocID="{491D0588-980D-41A2-A3D0-B4A0F9D5D7A0}" presName="LevelOneTextNode" presStyleLbl="node0" presStyleIdx="0" presStyleCnt="1" custLinFactNeighborX="-27613" custLinFactNeighborY="-48409">
        <dgm:presLayoutVars>
          <dgm:chPref val="3"/>
        </dgm:presLayoutVars>
      </dgm:prSet>
      <dgm:spPr/>
    </dgm:pt>
    <dgm:pt modelId="{0416502D-9D62-47BB-8FFA-4065DF0F4AE2}" type="pres">
      <dgm:prSet presAssocID="{491D0588-980D-41A2-A3D0-B4A0F9D5D7A0}" presName="level2hierChild" presStyleCnt="0"/>
      <dgm:spPr/>
    </dgm:pt>
    <dgm:pt modelId="{7DC805B3-7AF0-46F3-A5E2-FBE7E65D6FAA}" type="pres">
      <dgm:prSet presAssocID="{7AD00D8E-C05F-49A4-9173-A7CE7C8FAFC6}" presName="conn2-1" presStyleLbl="parChTrans1D2" presStyleIdx="0" presStyleCnt="2"/>
      <dgm:spPr/>
    </dgm:pt>
    <dgm:pt modelId="{2EBB9E11-03FE-4A1A-B034-E371EF35B52A}" type="pres">
      <dgm:prSet presAssocID="{7AD00D8E-C05F-49A4-9173-A7CE7C8FAFC6}" presName="connTx" presStyleLbl="parChTrans1D2" presStyleIdx="0" presStyleCnt="2"/>
      <dgm:spPr/>
    </dgm:pt>
    <dgm:pt modelId="{9EF3233D-712C-4B1B-B560-4AAE8CBD70AD}" type="pres">
      <dgm:prSet presAssocID="{0EE25B9A-F5A6-459D-8774-F91B6081E185}" presName="root2" presStyleCnt="0"/>
      <dgm:spPr/>
    </dgm:pt>
    <dgm:pt modelId="{1562CB50-E112-4322-A7E5-7FD1F6E15B3D}" type="pres">
      <dgm:prSet presAssocID="{0EE25B9A-F5A6-459D-8774-F91B6081E185}" presName="LevelTwoTextNode" presStyleLbl="node2" presStyleIdx="0" presStyleCnt="2">
        <dgm:presLayoutVars>
          <dgm:chPref val="3"/>
        </dgm:presLayoutVars>
      </dgm:prSet>
      <dgm:spPr/>
    </dgm:pt>
    <dgm:pt modelId="{548C8385-C734-4880-9477-D076EAC3006B}" type="pres">
      <dgm:prSet presAssocID="{0EE25B9A-F5A6-459D-8774-F91B6081E185}" presName="level3hierChild" presStyleCnt="0"/>
      <dgm:spPr/>
    </dgm:pt>
    <dgm:pt modelId="{79B104D6-80C3-1F4D-A02F-CB949CCF19ED}" type="pres">
      <dgm:prSet presAssocID="{A18D69A1-0631-0842-93B0-43B5E09C53E7}" presName="conn2-1" presStyleLbl="parChTrans1D2" presStyleIdx="1" presStyleCnt="2"/>
      <dgm:spPr/>
    </dgm:pt>
    <dgm:pt modelId="{B7FF9D11-B269-1540-B17D-69F7258ACE21}" type="pres">
      <dgm:prSet presAssocID="{A18D69A1-0631-0842-93B0-43B5E09C53E7}" presName="connTx" presStyleLbl="parChTrans1D2" presStyleIdx="1" presStyleCnt="2"/>
      <dgm:spPr/>
    </dgm:pt>
    <dgm:pt modelId="{DB07B27B-2E27-4440-BBE5-CB71FC6DA3F1}" type="pres">
      <dgm:prSet presAssocID="{C2E693C9-5A75-9C4E-A666-D8E320301468}" presName="root2" presStyleCnt="0"/>
      <dgm:spPr/>
    </dgm:pt>
    <dgm:pt modelId="{415DBE82-026D-C24C-A60A-4B160E300D6E}" type="pres">
      <dgm:prSet presAssocID="{C2E693C9-5A75-9C4E-A666-D8E320301468}" presName="LevelTwoTextNode" presStyleLbl="node2" presStyleIdx="1" presStyleCnt="2">
        <dgm:presLayoutVars>
          <dgm:chPref val="3"/>
        </dgm:presLayoutVars>
      </dgm:prSet>
      <dgm:spPr/>
    </dgm:pt>
    <dgm:pt modelId="{26B369B8-2293-5746-8FEB-950EB609006F}" type="pres">
      <dgm:prSet presAssocID="{C2E693C9-5A75-9C4E-A666-D8E320301468}" presName="level3hierChild" presStyleCnt="0"/>
      <dgm:spPr/>
    </dgm:pt>
  </dgm:ptLst>
  <dgm:cxnLst>
    <dgm:cxn modelId="{3400582B-801F-5548-9007-79C34805C3DD}" type="presOf" srcId="{A18D69A1-0631-0842-93B0-43B5E09C53E7}" destId="{79B104D6-80C3-1F4D-A02F-CB949CCF19ED}" srcOrd="0" destOrd="0" presId="urn:microsoft.com/office/officeart/2005/8/layout/hierarchy2"/>
    <dgm:cxn modelId="{58033C30-FB2D-7947-838E-9F1AA55A13FF}" type="presOf" srcId="{A18D69A1-0631-0842-93B0-43B5E09C53E7}" destId="{B7FF9D11-B269-1540-B17D-69F7258ACE21}" srcOrd="1" destOrd="0" presId="urn:microsoft.com/office/officeart/2005/8/layout/hierarchy2"/>
    <dgm:cxn modelId="{F76ABC3C-E848-40EA-B9D4-C6DB32D44597}" type="presOf" srcId="{7AD00D8E-C05F-49A4-9173-A7CE7C8FAFC6}" destId="{2EBB9E11-03FE-4A1A-B034-E371EF35B52A}" srcOrd="1" destOrd="0" presId="urn:microsoft.com/office/officeart/2005/8/layout/hierarchy2"/>
    <dgm:cxn modelId="{14C4DD45-F670-0F42-96F9-EADC809A52FB}" type="presOf" srcId="{C2E693C9-5A75-9C4E-A666-D8E320301468}" destId="{415DBE82-026D-C24C-A60A-4B160E300D6E}" srcOrd="0" destOrd="0" presId="urn:microsoft.com/office/officeart/2005/8/layout/hierarchy2"/>
    <dgm:cxn modelId="{4E94984C-C783-4F51-BBA9-4F9DAA468E3F}" srcId="{159BDBE2-0491-4ACC-9E65-0A2639834360}" destId="{491D0588-980D-41A2-A3D0-B4A0F9D5D7A0}" srcOrd="0" destOrd="0" parTransId="{C381C8AA-FBA2-4F10-AC71-82E4043F8D7B}" sibTransId="{83BCDBE8-0438-44BB-AECE-7A0916AFEAA6}"/>
    <dgm:cxn modelId="{35EC0E87-7773-4CC9-9953-6311492DFE2A}" srcId="{491D0588-980D-41A2-A3D0-B4A0F9D5D7A0}" destId="{0EE25B9A-F5A6-459D-8774-F91B6081E185}" srcOrd="0" destOrd="0" parTransId="{7AD00D8E-C05F-49A4-9173-A7CE7C8FAFC6}" sibTransId="{1226FFAD-2302-4546-ADCC-491C17121AE5}"/>
    <dgm:cxn modelId="{DEB0B397-2195-F84B-83D3-A2EDE0CA1C8C}" srcId="{491D0588-980D-41A2-A3D0-B4A0F9D5D7A0}" destId="{C2E693C9-5A75-9C4E-A666-D8E320301468}" srcOrd="1" destOrd="0" parTransId="{A18D69A1-0631-0842-93B0-43B5E09C53E7}" sibTransId="{2E21D66B-FD82-D747-AFF3-9D749992C755}"/>
    <dgm:cxn modelId="{1E256F9D-CABA-40C2-B872-512A14FFB3AB}" type="presOf" srcId="{0EE25B9A-F5A6-459D-8774-F91B6081E185}" destId="{1562CB50-E112-4322-A7E5-7FD1F6E15B3D}" srcOrd="0" destOrd="0" presId="urn:microsoft.com/office/officeart/2005/8/layout/hierarchy2"/>
    <dgm:cxn modelId="{77E984B1-08A3-4B60-AC85-A05D440844AC}" type="presOf" srcId="{159BDBE2-0491-4ACC-9E65-0A2639834360}" destId="{3B5C3FA5-D159-44BE-B7A8-38703D446E0C}" srcOrd="0" destOrd="0" presId="urn:microsoft.com/office/officeart/2005/8/layout/hierarchy2"/>
    <dgm:cxn modelId="{BAE9E0B2-065D-47F9-8776-257C428028D4}" type="presOf" srcId="{7AD00D8E-C05F-49A4-9173-A7CE7C8FAFC6}" destId="{7DC805B3-7AF0-46F3-A5E2-FBE7E65D6FAA}" srcOrd="0" destOrd="0" presId="urn:microsoft.com/office/officeart/2005/8/layout/hierarchy2"/>
    <dgm:cxn modelId="{42C8F6E5-FE5A-4CCD-80DA-486F49A4F86A}" type="presOf" srcId="{491D0588-980D-41A2-A3D0-B4A0F9D5D7A0}" destId="{D3B1838B-CDCA-41E9-83BA-05AC4039B9C0}" srcOrd="0" destOrd="0" presId="urn:microsoft.com/office/officeart/2005/8/layout/hierarchy2"/>
    <dgm:cxn modelId="{1D1FB1C5-9C1A-4546-BF0D-3FC93E5DB10B}" type="presParOf" srcId="{3B5C3FA5-D159-44BE-B7A8-38703D446E0C}" destId="{610EA207-C01C-4559-8F72-911F1A2CA11C}" srcOrd="0" destOrd="0" presId="urn:microsoft.com/office/officeart/2005/8/layout/hierarchy2"/>
    <dgm:cxn modelId="{2DDDAC4C-C350-40FC-B074-F61729FB2C09}" type="presParOf" srcId="{610EA207-C01C-4559-8F72-911F1A2CA11C}" destId="{D3B1838B-CDCA-41E9-83BA-05AC4039B9C0}" srcOrd="0" destOrd="0" presId="urn:microsoft.com/office/officeart/2005/8/layout/hierarchy2"/>
    <dgm:cxn modelId="{B5BE106E-958E-4630-8896-ADA461BF0946}" type="presParOf" srcId="{610EA207-C01C-4559-8F72-911F1A2CA11C}" destId="{0416502D-9D62-47BB-8FFA-4065DF0F4AE2}" srcOrd="1" destOrd="0" presId="urn:microsoft.com/office/officeart/2005/8/layout/hierarchy2"/>
    <dgm:cxn modelId="{E72A9D48-489C-42FC-A984-19793A5BDCE2}" type="presParOf" srcId="{0416502D-9D62-47BB-8FFA-4065DF0F4AE2}" destId="{7DC805B3-7AF0-46F3-A5E2-FBE7E65D6FAA}" srcOrd="0" destOrd="0" presId="urn:microsoft.com/office/officeart/2005/8/layout/hierarchy2"/>
    <dgm:cxn modelId="{A0B97AA8-4C19-4E00-90FC-27EA6E6B5483}" type="presParOf" srcId="{7DC805B3-7AF0-46F3-A5E2-FBE7E65D6FAA}" destId="{2EBB9E11-03FE-4A1A-B034-E371EF35B52A}" srcOrd="0" destOrd="0" presId="urn:microsoft.com/office/officeart/2005/8/layout/hierarchy2"/>
    <dgm:cxn modelId="{F6F8ED66-12E6-4289-9BDF-ED9ED4DCDD65}" type="presParOf" srcId="{0416502D-9D62-47BB-8FFA-4065DF0F4AE2}" destId="{9EF3233D-712C-4B1B-B560-4AAE8CBD70AD}" srcOrd="1" destOrd="0" presId="urn:microsoft.com/office/officeart/2005/8/layout/hierarchy2"/>
    <dgm:cxn modelId="{01DE6F16-F048-4E7C-8675-B763E38D0D2F}" type="presParOf" srcId="{9EF3233D-712C-4B1B-B560-4AAE8CBD70AD}" destId="{1562CB50-E112-4322-A7E5-7FD1F6E15B3D}" srcOrd="0" destOrd="0" presId="urn:microsoft.com/office/officeart/2005/8/layout/hierarchy2"/>
    <dgm:cxn modelId="{69634A4D-ED6B-4612-B9CE-65FEB67CD1FC}" type="presParOf" srcId="{9EF3233D-712C-4B1B-B560-4AAE8CBD70AD}" destId="{548C8385-C734-4880-9477-D076EAC3006B}" srcOrd="1" destOrd="0" presId="urn:microsoft.com/office/officeart/2005/8/layout/hierarchy2"/>
    <dgm:cxn modelId="{0B5848AE-2014-BA49-8E6B-BD9CFCCA9571}" type="presParOf" srcId="{0416502D-9D62-47BB-8FFA-4065DF0F4AE2}" destId="{79B104D6-80C3-1F4D-A02F-CB949CCF19ED}" srcOrd="2" destOrd="0" presId="urn:microsoft.com/office/officeart/2005/8/layout/hierarchy2"/>
    <dgm:cxn modelId="{A5E3247D-5051-364F-B1BC-97959EFE7887}" type="presParOf" srcId="{79B104D6-80C3-1F4D-A02F-CB949CCF19ED}" destId="{B7FF9D11-B269-1540-B17D-69F7258ACE21}" srcOrd="0" destOrd="0" presId="urn:microsoft.com/office/officeart/2005/8/layout/hierarchy2"/>
    <dgm:cxn modelId="{6F05F609-CBB4-2941-8CA7-B7ACD6D426D1}" type="presParOf" srcId="{0416502D-9D62-47BB-8FFA-4065DF0F4AE2}" destId="{DB07B27B-2E27-4440-BBE5-CB71FC6DA3F1}" srcOrd="3" destOrd="0" presId="urn:microsoft.com/office/officeart/2005/8/layout/hierarchy2"/>
    <dgm:cxn modelId="{1DACEF82-1FF2-164E-B4EB-6606AD2E6185}" type="presParOf" srcId="{DB07B27B-2E27-4440-BBE5-CB71FC6DA3F1}" destId="{415DBE82-026D-C24C-A60A-4B160E300D6E}" srcOrd="0" destOrd="0" presId="urn:microsoft.com/office/officeart/2005/8/layout/hierarchy2"/>
    <dgm:cxn modelId="{A40E1F6F-37CB-1143-9145-63DAEE47C9FD}" type="presParOf" srcId="{DB07B27B-2E27-4440-BBE5-CB71FC6DA3F1}" destId="{26B369B8-2293-5746-8FEB-950EB609006F}"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59BDBE2-0491-4ACC-9E65-0A2639834360}"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tr-TR"/>
        </a:p>
      </dgm:t>
    </dgm:pt>
    <dgm:pt modelId="{491D0588-980D-41A2-A3D0-B4A0F9D5D7A0}">
      <dgm:prSet phldrT="[Metin]"/>
      <dgm:spPr/>
      <dgm:t>
        <a:bodyPr/>
        <a:lstStyle/>
        <a:p>
          <a:r>
            <a:rPr lang="tr-TR" dirty="0"/>
            <a:t>Dilekçede şunlar gösterilir:</a:t>
          </a:r>
        </a:p>
      </dgm:t>
    </dgm:pt>
    <dgm:pt modelId="{C381C8AA-FBA2-4F10-AC71-82E4043F8D7B}" type="parTrans" cxnId="{4E94984C-C783-4F51-BBA9-4F9DAA468E3F}">
      <dgm:prSet/>
      <dgm:spPr/>
      <dgm:t>
        <a:bodyPr/>
        <a:lstStyle/>
        <a:p>
          <a:endParaRPr lang="tr-TR"/>
        </a:p>
      </dgm:t>
    </dgm:pt>
    <dgm:pt modelId="{83BCDBE8-0438-44BB-AECE-7A0916AFEAA6}" type="sibTrans" cxnId="{4E94984C-C783-4F51-BBA9-4F9DAA468E3F}">
      <dgm:prSet/>
      <dgm:spPr/>
      <dgm:t>
        <a:bodyPr/>
        <a:lstStyle/>
        <a:p>
          <a:endParaRPr lang="tr-TR"/>
        </a:p>
      </dgm:t>
    </dgm:pt>
    <dgm:pt modelId="{0EE25B9A-F5A6-459D-8774-F91B6081E185}">
      <dgm:prSet phldrT="[Metin]"/>
      <dgm:spPr/>
      <dgm:t>
        <a:bodyPr/>
        <a:lstStyle/>
        <a:p>
          <a:r>
            <a:rPr lang="tr-TR" dirty="0"/>
            <a:t>Dayanak olan hak ve deliller </a:t>
          </a:r>
        </a:p>
      </dgm:t>
    </dgm:pt>
    <dgm:pt modelId="{7AD00D8E-C05F-49A4-9173-A7CE7C8FAFC6}" type="parTrans" cxnId="{35EC0E87-7773-4CC9-9953-6311492DFE2A}">
      <dgm:prSet/>
      <dgm:spPr/>
      <dgm:t>
        <a:bodyPr/>
        <a:lstStyle/>
        <a:p>
          <a:endParaRPr lang="tr-TR"/>
        </a:p>
      </dgm:t>
    </dgm:pt>
    <dgm:pt modelId="{1226FFAD-2302-4546-ADCC-491C17121AE5}" type="sibTrans" cxnId="{35EC0E87-7773-4CC9-9953-6311492DFE2A}">
      <dgm:prSet/>
      <dgm:spPr/>
      <dgm:t>
        <a:bodyPr/>
        <a:lstStyle/>
        <a:p>
          <a:endParaRPr lang="tr-TR"/>
        </a:p>
      </dgm:t>
    </dgm:pt>
    <dgm:pt modelId="{D90D8D4D-4915-7148-BEE3-3FA845A19B8E}">
      <dgm:prSet phldrT="[Metin]"/>
      <dgm:spPr/>
      <dgm:t>
        <a:bodyPr/>
        <a:lstStyle/>
        <a:p>
          <a:r>
            <a:rPr lang="tr-TR" dirty="0"/>
            <a:t>Tedbir sebebi ve delilleri</a:t>
          </a:r>
        </a:p>
      </dgm:t>
    </dgm:pt>
    <dgm:pt modelId="{5963EF8B-B4AF-9443-99BC-3F5F5D653E09}" type="parTrans" cxnId="{E2CF04F7-2CAA-AA49-9C46-AEF5C1A7F772}">
      <dgm:prSet/>
      <dgm:spPr/>
      <dgm:t>
        <a:bodyPr/>
        <a:lstStyle/>
        <a:p>
          <a:endParaRPr lang="tr-TR"/>
        </a:p>
      </dgm:t>
    </dgm:pt>
    <dgm:pt modelId="{4679342B-C341-5E4C-A60B-3760A75A8A98}" type="sibTrans" cxnId="{E2CF04F7-2CAA-AA49-9C46-AEF5C1A7F772}">
      <dgm:prSet/>
      <dgm:spPr/>
      <dgm:t>
        <a:bodyPr/>
        <a:lstStyle/>
        <a:p>
          <a:endParaRPr lang="tr-TR"/>
        </a:p>
      </dgm:t>
    </dgm:pt>
    <dgm:pt modelId="{F5654739-B5F3-4D45-8725-D5365D5279EA}">
      <dgm:prSet phldrT="[Metin]"/>
      <dgm:spPr/>
      <dgm:t>
        <a:bodyPr/>
        <a:lstStyle/>
        <a:p>
          <a:r>
            <a:rPr lang="tr-TR" dirty="0"/>
            <a:t>Talep edilen tedbirin türü</a:t>
          </a:r>
        </a:p>
      </dgm:t>
    </dgm:pt>
    <dgm:pt modelId="{12E56E6A-049A-1445-A6AD-CBEFF8CC1E97}" type="parTrans" cxnId="{9F2B9452-AC01-3547-9789-657B4F469816}">
      <dgm:prSet/>
      <dgm:spPr/>
      <dgm:t>
        <a:bodyPr/>
        <a:lstStyle/>
        <a:p>
          <a:endParaRPr lang="tr-TR"/>
        </a:p>
      </dgm:t>
    </dgm:pt>
    <dgm:pt modelId="{24799221-A52C-294F-9AAF-35287F5ADE5D}" type="sibTrans" cxnId="{9F2B9452-AC01-3547-9789-657B4F469816}">
      <dgm:prSet/>
      <dgm:spPr/>
      <dgm:t>
        <a:bodyPr/>
        <a:lstStyle/>
        <a:p>
          <a:endParaRPr lang="tr-TR"/>
        </a:p>
      </dgm:t>
    </dgm:pt>
    <dgm:pt modelId="{3B5C3FA5-D159-44BE-B7A8-38703D446E0C}" type="pres">
      <dgm:prSet presAssocID="{159BDBE2-0491-4ACC-9E65-0A2639834360}" presName="diagram" presStyleCnt="0">
        <dgm:presLayoutVars>
          <dgm:chPref val="1"/>
          <dgm:dir/>
          <dgm:animOne val="branch"/>
          <dgm:animLvl val="lvl"/>
          <dgm:resizeHandles val="exact"/>
        </dgm:presLayoutVars>
      </dgm:prSet>
      <dgm:spPr/>
    </dgm:pt>
    <dgm:pt modelId="{610EA207-C01C-4559-8F72-911F1A2CA11C}" type="pres">
      <dgm:prSet presAssocID="{491D0588-980D-41A2-A3D0-B4A0F9D5D7A0}" presName="root1" presStyleCnt="0"/>
      <dgm:spPr/>
    </dgm:pt>
    <dgm:pt modelId="{D3B1838B-CDCA-41E9-83BA-05AC4039B9C0}" type="pres">
      <dgm:prSet presAssocID="{491D0588-980D-41A2-A3D0-B4A0F9D5D7A0}" presName="LevelOneTextNode" presStyleLbl="node0" presStyleIdx="0" presStyleCnt="1" custLinFactNeighborX="-26827" custLinFactNeighborY="-39991">
        <dgm:presLayoutVars>
          <dgm:chPref val="3"/>
        </dgm:presLayoutVars>
      </dgm:prSet>
      <dgm:spPr/>
    </dgm:pt>
    <dgm:pt modelId="{0416502D-9D62-47BB-8FFA-4065DF0F4AE2}" type="pres">
      <dgm:prSet presAssocID="{491D0588-980D-41A2-A3D0-B4A0F9D5D7A0}" presName="level2hierChild" presStyleCnt="0"/>
      <dgm:spPr/>
    </dgm:pt>
    <dgm:pt modelId="{7DC805B3-7AF0-46F3-A5E2-FBE7E65D6FAA}" type="pres">
      <dgm:prSet presAssocID="{7AD00D8E-C05F-49A4-9173-A7CE7C8FAFC6}" presName="conn2-1" presStyleLbl="parChTrans1D2" presStyleIdx="0" presStyleCnt="3"/>
      <dgm:spPr/>
    </dgm:pt>
    <dgm:pt modelId="{2EBB9E11-03FE-4A1A-B034-E371EF35B52A}" type="pres">
      <dgm:prSet presAssocID="{7AD00D8E-C05F-49A4-9173-A7CE7C8FAFC6}" presName="connTx" presStyleLbl="parChTrans1D2" presStyleIdx="0" presStyleCnt="3"/>
      <dgm:spPr/>
    </dgm:pt>
    <dgm:pt modelId="{9EF3233D-712C-4B1B-B560-4AAE8CBD70AD}" type="pres">
      <dgm:prSet presAssocID="{0EE25B9A-F5A6-459D-8774-F91B6081E185}" presName="root2" presStyleCnt="0"/>
      <dgm:spPr/>
    </dgm:pt>
    <dgm:pt modelId="{1562CB50-E112-4322-A7E5-7FD1F6E15B3D}" type="pres">
      <dgm:prSet presAssocID="{0EE25B9A-F5A6-459D-8774-F91B6081E185}" presName="LevelTwoTextNode" presStyleLbl="node2" presStyleIdx="0" presStyleCnt="3">
        <dgm:presLayoutVars>
          <dgm:chPref val="3"/>
        </dgm:presLayoutVars>
      </dgm:prSet>
      <dgm:spPr/>
    </dgm:pt>
    <dgm:pt modelId="{548C8385-C734-4880-9477-D076EAC3006B}" type="pres">
      <dgm:prSet presAssocID="{0EE25B9A-F5A6-459D-8774-F91B6081E185}" presName="level3hierChild" presStyleCnt="0"/>
      <dgm:spPr/>
    </dgm:pt>
    <dgm:pt modelId="{1E3C24D2-C998-3347-B33B-C53D11CE1B3F}" type="pres">
      <dgm:prSet presAssocID="{5963EF8B-B4AF-9443-99BC-3F5F5D653E09}" presName="conn2-1" presStyleLbl="parChTrans1D2" presStyleIdx="1" presStyleCnt="3"/>
      <dgm:spPr/>
    </dgm:pt>
    <dgm:pt modelId="{97A6A750-8433-DC4B-9A56-040156B83C29}" type="pres">
      <dgm:prSet presAssocID="{5963EF8B-B4AF-9443-99BC-3F5F5D653E09}" presName="connTx" presStyleLbl="parChTrans1D2" presStyleIdx="1" presStyleCnt="3"/>
      <dgm:spPr/>
    </dgm:pt>
    <dgm:pt modelId="{294E1232-C209-7F40-9206-6958F0567E69}" type="pres">
      <dgm:prSet presAssocID="{D90D8D4D-4915-7148-BEE3-3FA845A19B8E}" presName="root2" presStyleCnt="0"/>
      <dgm:spPr/>
    </dgm:pt>
    <dgm:pt modelId="{A53E967C-2A27-6F47-B46D-917DD911D620}" type="pres">
      <dgm:prSet presAssocID="{D90D8D4D-4915-7148-BEE3-3FA845A19B8E}" presName="LevelTwoTextNode" presStyleLbl="node2" presStyleIdx="1" presStyleCnt="3">
        <dgm:presLayoutVars>
          <dgm:chPref val="3"/>
        </dgm:presLayoutVars>
      </dgm:prSet>
      <dgm:spPr/>
    </dgm:pt>
    <dgm:pt modelId="{8054CC85-1F9C-6841-A5DA-372A47DCFB8D}" type="pres">
      <dgm:prSet presAssocID="{D90D8D4D-4915-7148-BEE3-3FA845A19B8E}" presName="level3hierChild" presStyleCnt="0"/>
      <dgm:spPr/>
    </dgm:pt>
    <dgm:pt modelId="{30F1AFE5-5A6A-DF49-BAE6-44EAE9A0230E}" type="pres">
      <dgm:prSet presAssocID="{12E56E6A-049A-1445-A6AD-CBEFF8CC1E97}" presName="conn2-1" presStyleLbl="parChTrans1D2" presStyleIdx="2" presStyleCnt="3"/>
      <dgm:spPr/>
    </dgm:pt>
    <dgm:pt modelId="{70B230AB-BAC3-2E48-B5E4-081DC9415CEB}" type="pres">
      <dgm:prSet presAssocID="{12E56E6A-049A-1445-A6AD-CBEFF8CC1E97}" presName="connTx" presStyleLbl="parChTrans1D2" presStyleIdx="2" presStyleCnt="3"/>
      <dgm:spPr/>
    </dgm:pt>
    <dgm:pt modelId="{0BE09682-9933-EB42-9B04-80868EEB0E40}" type="pres">
      <dgm:prSet presAssocID="{F5654739-B5F3-4D45-8725-D5365D5279EA}" presName="root2" presStyleCnt="0"/>
      <dgm:spPr/>
    </dgm:pt>
    <dgm:pt modelId="{7E5BE80A-E5E4-3648-B7A5-CA5FD71CA2CA}" type="pres">
      <dgm:prSet presAssocID="{F5654739-B5F3-4D45-8725-D5365D5279EA}" presName="LevelTwoTextNode" presStyleLbl="node2" presStyleIdx="2" presStyleCnt="3">
        <dgm:presLayoutVars>
          <dgm:chPref val="3"/>
        </dgm:presLayoutVars>
      </dgm:prSet>
      <dgm:spPr/>
    </dgm:pt>
    <dgm:pt modelId="{C9982618-D66E-9C41-8F86-98267FBF81EF}" type="pres">
      <dgm:prSet presAssocID="{F5654739-B5F3-4D45-8725-D5365D5279EA}" presName="level3hierChild" presStyleCnt="0"/>
      <dgm:spPr/>
    </dgm:pt>
  </dgm:ptLst>
  <dgm:cxnLst>
    <dgm:cxn modelId="{D597D401-0B89-CE4A-9A83-11B7F02057CD}" type="presOf" srcId="{F5654739-B5F3-4D45-8725-D5365D5279EA}" destId="{7E5BE80A-E5E4-3648-B7A5-CA5FD71CA2CA}" srcOrd="0" destOrd="0" presId="urn:microsoft.com/office/officeart/2005/8/layout/hierarchy2"/>
    <dgm:cxn modelId="{2330A60A-9976-B240-BAF8-C75379BE4C42}" type="presOf" srcId="{12E56E6A-049A-1445-A6AD-CBEFF8CC1E97}" destId="{70B230AB-BAC3-2E48-B5E4-081DC9415CEB}" srcOrd="1" destOrd="0" presId="urn:microsoft.com/office/officeart/2005/8/layout/hierarchy2"/>
    <dgm:cxn modelId="{058F5235-2307-3C45-8A6F-9C65C5484A3D}" type="presOf" srcId="{5963EF8B-B4AF-9443-99BC-3F5F5D653E09}" destId="{97A6A750-8433-DC4B-9A56-040156B83C29}" srcOrd="1" destOrd="0" presId="urn:microsoft.com/office/officeart/2005/8/layout/hierarchy2"/>
    <dgm:cxn modelId="{F76ABC3C-E848-40EA-B9D4-C6DB32D44597}" type="presOf" srcId="{7AD00D8E-C05F-49A4-9173-A7CE7C8FAFC6}" destId="{2EBB9E11-03FE-4A1A-B034-E371EF35B52A}" srcOrd="1" destOrd="0" presId="urn:microsoft.com/office/officeart/2005/8/layout/hierarchy2"/>
    <dgm:cxn modelId="{4E94984C-C783-4F51-BBA9-4F9DAA468E3F}" srcId="{159BDBE2-0491-4ACC-9E65-0A2639834360}" destId="{491D0588-980D-41A2-A3D0-B4A0F9D5D7A0}" srcOrd="0" destOrd="0" parTransId="{C381C8AA-FBA2-4F10-AC71-82E4043F8D7B}" sibTransId="{83BCDBE8-0438-44BB-AECE-7A0916AFEAA6}"/>
    <dgm:cxn modelId="{9F2B9452-AC01-3547-9789-657B4F469816}" srcId="{491D0588-980D-41A2-A3D0-B4A0F9D5D7A0}" destId="{F5654739-B5F3-4D45-8725-D5365D5279EA}" srcOrd="2" destOrd="0" parTransId="{12E56E6A-049A-1445-A6AD-CBEFF8CC1E97}" sibTransId="{24799221-A52C-294F-9AAF-35287F5ADE5D}"/>
    <dgm:cxn modelId="{937B4174-7B52-1C4E-8C32-BA8E72F52BEE}" type="presOf" srcId="{5963EF8B-B4AF-9443-99BC-3F5F5D653E09}" destId="{1E3C24D2-C998-3347-B33B-C53D11CE1B3F}" srcOrd="0" destOrd="0" presId="urn:microsoft.com/office/officeart/2005/8/layout/hierarchy2"/>
    <dgm:cxn modelId="{35EC0E87-7773-4CC9-9953-6311492DFE2A}" srcId="{491D0588-980D-41A2-A3D0-B4A0F9D5D7A0}" destId="{0EE25B9A-F5A6-459D-8774-F91B6081E185}" srcOrd="0" destOrd="0" parTransId="{7AD00D8E-C05F-49A4-9173-A7CE7C8FAFC6}" sibTransId="{1226FFAD-2302-4546-ADCC-491C17121AE5}"/>
    <dgm:cxn modelId="{83A39393-DA2D-1749-8037-A2844D30BB49}" type="presOf" srcId="{D90D8D4D-4915-7148-BEE3-3FA845A19B8E}" destId="{A53E967C-2A27-6F47-B46D-917DD911D620}" srcOrd="0" destOrd="0" presId="urn:microsoft.com/office/officeart/2005/8/layout/hierarchy2"/>
    <dgm:cxn modelId="{1E256F9D-CABA-40C2-B872-512A14FFB3AB}" type="presOf" srcId="{0EE25B9A-F5A6-459D-8774-F91B6081E185}" destId="{1562CB50-E112-4322-A7E5-7FD1F6E15B3D}" srcOrd="0" destOrd="0" presId="urn:microsoft.com/office/officeart/2005/8/layout/hierarchy2"/>
    <dgm:cxn modelId="{77E984B1-08A3-4B60-AC85-A05D440844AC}" type="presOf" srcId="{159BDBE2-0491-4ACC-9E65-0A2639834360}" destId="{3B5C3FA5-D159-44BE-B7A8-38703D446E0C}" srcOrd="0" destOrd="0" presId="urn:microsoft.com/office/officeart/2005/8/layout/hierarchy2"/>
    <dgm:cxn modelId="{BAE9E0B2-065D-47F9-8776-257C428028D4}" type="presOf" srcId="{7AD00D8E-C05F-49A4-9173-A7CE7C8FAFC6}" destId="{7DC805B3-7AF0-46F3-A5E2-FBE7E65D6FAA}" srcOrd="0" destOrd="0" presId="urn:microsoft.com/office/officeart/2005/8/layout/hierarchy2"/>
    <dgm:cxn modelId="{FB4F92DD-DA9A-EF44-B468-B52F4C86C289}" type="presOf" srcId="{12E56E6A-049A-1445-A6AD-CBEFF8CC1E97}" destId="{30F1AFE5-5A6A-DF49-BAE6-44EAE9A0230E}" srcOrd="0" destOrd="0" presId="urn:microsoft.com/office/officeart/2005/8/layout/hierarchy2"/>
    <dgm:cxn modelId="{42C8F6E5-FE5A-4CCD-80DA-486F49A4F86A}" type="presOf" srcId="{491D0588-980D-41A2-A3D0-B4A0F9D5D7A0}" destId="{D3B1838B-CDCA-41E9-83BA-05AC4039B9C0}" srcOrd="0" destOrd="0" presId="urn:microsoft.com/office/officeart/2005/8/layout/hierarchy2"/>
    <dgm:cxn modelId="{E2CF04F7-2CAA-AA49-9C46-AEF5C1A7F772}" srcId="{491D0588-980D-41A2-A3D0-B4A0F9D5D7A0}" destId="{D90D8D4D-4915-7148-BEE3-3FA845A19B8E}" srcOrd="1" destOrd="0" parTransId="{5963EF8B-B4AF-9443-99BC-3F5F5D653E09}" sibTransId="{4679342B-C341-5E4C-A60B-3760A75A8A98}"/>
    <dgm:cxn modelId="{1D1FB1C5-9C1A-4546-BF0D-3FC93E5DB10B}" type="presParOf" srcId="{3B5C3FA5-D159-44BE-B7A8-38703D446E0C}" destId="{610EA207-C01C-4559-8F72-911F1A2CA11C}" srcOrd="0" destOrd="0" presId="urn:microsoft.com/office/officeart/2005/8/layout/hierarchy2"/>
    <dgm:cxn modelId="{2DDDAC4C-C350-40FC-B074-F61729FB2C09}" type="presParOf" srcId="{610EA207-C01C-4559-8F72-911F1A2CA11C}" destId="{D3B1838B-CDCA-41E9-83BA-05AC4039B9C0}" srcOrd="0" destOrd="0" presId="urn:microsoft.com/office/officeart/2005/8/layout/hierarchy2"/>
    <dgm:cxn modelId="{B5BE106E-958E-4630-8896-ADA461BF0946}" type="presParOf" srcId="{610EA207-C01C-4559-8F72-911F1A2CA11C}" destId="{0416502D-9D62-47BB-8FFA-4065DF0F4AE2}" srcOrd="1" destOrd="0" presId="urn:microsoft.com/office/officeart/2005/8/layout/hierarchy2"/>
    <dgm:cxn modelId="{E72A9D48-489C-42FC-A984-19793A5BDCE2}" type="presParOf" srcId="{0416502D-9D62-47BB-8FFA-4065DF0F4AE2}" destId="{7DC805B3-7AF0-46F3-A5E2-FBE7E65D6FAA}" srcOrd="0" destOrd="0" presId="urn:microsoft.com/office/officeart/2005/8/layout/hierarchy2"/>
    <dgm:cxn modelId="{A0B97AA8-4C19-4E00-90FC-27EA6E6B5483}" type="presParOf" srcId="{7DC805B3-7AF0-46F3-A5E2-FBE7E65D6FAA}" destId="{2EBB9E11-03FE-4A1A-B034-E371EF35B52A}" srcOrd="0" destOrd="0" presId="urn:microsoft.com/office/officeart/2005/8/layout/hierarchy2"/>
    <dgm:cxn modelId="{F6F8ED66-12E6-4289-9BDF-ED9ED4DCDD65}" type="presParOf" srcId="{0416502D-9D62-47BB-8FFA-4065DF0F4AE2}" destId="{9EF3233D-712C-4B1B-B560-4AAE8CBD70AD}" srcOrd="1" destOrd="0" presId="urn:microsoft.com/office/officeart/2005/8/layout/hierarchy2"/>
    <dgm:cxn modelId="{01DE6F16-F048-4E7C-8675-B763E38D0D2F}" type="presParOf" srcId="{9EF3233D-712C-4B1B-B560-4AAE8CBD70AD}" destId="{1562CB50-E112-4322-A7E5-7FD1F6E15B3D}" srcOrd="0" destOrd="0" presId="urn:microsoft.com/office/officeart/2005/8/layout/hierarchy2"/>
    <dgm:cxn modelId="{69634A4D-ED6B-4612-B9CE-65FEB67CD1FC}" type="presParOf" srcId="{9EF3233D-712C-4B1B-B560-4AAE8CBD70AD}" destId="{548C8385-C734-4880-9477-D076EAC3006B}" srcOrd="1" destOrd="0" presId="urn:microsoft.com/office/officeart/2005/8/layout/hierarchy2"/>
    <dgm:cxn modelId="{3C486654-1C2E-384A-B962-916BC2B0667E}" type="presParOf" srcId="{0416502D-9D62-47BB-8FFA-4065DF0F4AE2}" destId="{1E3C24D2-C998-3347-B33B-C53D11CE1B3F}" srcOrd="2" destOrd="0" presId="urn:microsoft.com/office/officeart/2005/8/layout/hierarchy2"/>
    <dgm:cxn modelId="{62121EDB-6A36-1343-817F-15D8563C9937}" type="presParOf" srcId="{1E3C24D2-C998-3347-B33B-C53D11CE1B3F}" destId="{97A6A750-8433-DC4B-9A56-040156B83C29}" srcOrd="0" destOrd="0" presId="urn:microsoft.com/office/officeart/2005/8/layout/hierarchy2"/>
    <dgm:cxn modelId="{566A4109-B759-8342-AB45-4A115FBC4C11}" type="presParOf" srcId="{0416502D-9D62-47BB-8FFA-4065DF0F4AE2}" destId="{294E1232-C209-7F40-9206-6958F0567E69}" srcOrd="3" destOrd="0" presId="urn:microsoft.com/office/officeart/2005/8/layout/hierarchy2"/>
    <dgm:cxn modelId="{39F642DE-3CC6-8941-9F09-B9FF46B8B3E8}" type="presParOf" srcId="{294E1232-C209-7F40-9206-6958F0567E69}" destId="{A53E967C-2A27-6F47-B46D-917DD911D620}" srcOrd="0" destOrd="0" presId="urn:microsoft.com/office/officeart/2005/8/layout/hierarchy2"/>
    <dgm:cxn modelId="{AC992010-4A0D-8A44-BB69-09D839FE7C1A}" type="presParOf" srcId="{294E1232-C209-7F40-9206-6958F0567E69}" destId="{8054CC85-1F9C-6841-A5DA-372A47DCFB8D}" srcOrd="1" destOrd="0" presId="urn:microsoft.com/office/officeart/2005/8/layout/hierarchy2"/>
    <dgm:cxn modelId="{589F47E2-3815-DA4A-9E3F-CAD51D4CD0CC}" type="presParOf" srcId="{0416502D-9D62-47BB-8FFA-4065DF0F4AE2}" destId="{30F1AFE5-5A6A-DF49-BAE6-44EAE9A0230E}" srcOrd="4" destOrd="0" presId="urn:microsoft.com/office/officeart/2005/8/layout/hierarchy2"/>
    <dgm:cxn modelId="{BC5CFAF2-00EF-454C-A2E1-151B0E5914BD}" type="presParOf" srcId="{30F1AFE5-5A6A-DF49-BAE6-44EAE9A0230E}" destId="{70B230AB-BAC3-2E48-B5E4-081DC9415CEB}" srcOrd="0" destOrd="0" presId="urn:microsoft.com/office/officeart/2005/8/layout/hierarchy2"/>
    <dgm:cxn modelId="{D681143C-34BD-DE4F-B540-3D672E219363}" type="presParOf" srcId="{0416502D-9D62-47BB-8FFA-4065DF0F4AE2}" destId="{0BE09682-9933-EB42-9B04-80868EEB0E40}" srcOrd="5" destOrd="0" presId="urn:microsoft.com/office/officeart/2005/8/layout/hierarchy2"/>
    <dgm:cxn modelId="{39717E7B-EB68-BA4F-9A54-70CC46401F68}" type="presParOf" srcId="{0BE09682-9933-EB42-9B04-80868EEB0E40}" destId="{7E5BE80A-E5E4-3648-B7A5-CA5FD71CA2CA}" srcOrd="0" destOrd="0" presId="urn:microsoft.com/office/officeart/2005/8/layout/hierarchy2"/>
    <dgm:cxn modelId="{DBB03EBB-9DDC-BC46-BD17-73E5882DC6C0}" type="presParOf" srcId="{0BE09682-9933-EB42-9B04-80868EEB0E40}" destId="{C9982618-D66E-9C41-8F86-98267FBF81EF}"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59BDBE2-0491-4ACC-9E65-0A2639834360}"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tr-TR"/>
        </a:p>
      </dgm:t>
    </dgm:pt>
    <dgm:pt modelId="{491D0588-980D-41A2-A3D0-B4A0F9D5D7A0}">
      <dgm:prSet phldrT="[Metin]"/>
      <dgm:spPr/>
      <dgm:t>
        <a:bodyPr/>
        <a:lstStyle/>
        <a:p>
          <a:r>
            <a:rPr lang="tr-TR" dirty="0"/>
            <a:t>Yargılama:</a:t>
          </a:r>
        </a:p>
      </dgm:t>
    </dgm:pt>
    <dgm:pt modelId="{C381C8AA-FBA2-4F10-AC71-82E4043F8D7B}" type="parTrans" cxnId="{4E94984C-C783-4F51-BBA9-4F9DAA468E3F}">
      <dgm:prSet/>
      <dgm:spPr/>
      <dgm:t>
        <a:bodyPr/>
        <a:lstStyle/>
        <a:p>
          <a:endParaRPr lang="tr-TR"/>
        </a:p>
      </dgm:t>
    </dgm:pt>
    <dgm:pt modelId="{83BCDBE8-0438-44BB-AECE-7A0916AFEAA6}" type="sibTrans" cxnId="{4E94984C-C783-4F51-BBA9-4F9DAA468E3F}">
      <dgm:prSet/>
      <dgm:spPr/>
      <dgm:t>
        <a:bodyPr/>
        <a:lstStyle/>
        <a:p>
          <a:endParaRPr lang="tr-TR"/>
        </a:p>
      </dgm:t>
    </dgm:pt>
    <dgm:pt modelId="{0EE25B9A-F5A6-459D-8774-F91B6081E185}">
      <dgm:prSet phldrT="[Metin]"/>
      <dgm:spPr/>
      <dgm:t>
        <a:bodyPr/>
        <a:lstStyle/>
        <a:p>
          <a:r>
            <a:rPr lang="tr-TR" dirty="0"/>
            <a:t>Basit yargılama usulü</a:t>
          </a:r>
        </a:p>
      </dgm:t>
    </dgm:pt>
    <dgm:pt modelId="{7AD00D8E-C05F-49A4-9173-A7CE7C8FAFC6}" type="parTrans" cxnId="{35EC0E87-7773-4CC9-9953-6311492DFE2A}">
      <dgm:prSet/>
      <dgm:spPr/>
      <dgm:t>
        <a:bodyPr/>
        <a:lstStyle/>
        <a:p>
          <a:endParaRPr lang="tr-TR"/>
        </a:p>
      </dgm:t>
    </dgm:pt>
    <dgm:pt modelId="{1226FFAD-2302-4546-ADCC-491C17121AE5}" type="sibTrans" cxnId="{35EC0E87-7773-4CC9-9953-6311492DFE2A}">
      <dgm:prSet/>
      <dgm:spPr/>
      <dgm:t>
        <a:bodyPr/>
        <a:lstStyle/>
        <a:p>
          <a:endParaRPr lang="tr-TR"/>
        </a:p>
      </dgm:t>
    </dgm:pt>
    <dgm:pt modelId="{D90D8D4D-4915-7148-BEE3-3FA845A19B8E}">
      <dgm:prSet phldrT="[Metin]"/>
      <dgm:spPr/>
      <dgm:t>
        <a:bodyPr/>
        <a:lstStyle/>
        <a:p>
          <a:r>
            <a:rPr lang="tr-TR" dirty="0"/>
            <a:t>Karşı taraf dinlenmeden de karar verilebilir.</a:t>
          </a:r>
        </a:p>
      </dgm:t>
    </dgm:pt>
    <dgm:pt modelId="{5963EF8B-B4AF-9443-99BC-3F5F5D653E09}" type="parTrans" cxnId="{E2CF04F7-2CAA-AA49-9C46-AEF5C1A7F772}">
      <dgm:prSet/>
      <dgm:spPr/>
      <dgm:t>
        <a:bodyPr/>
        <a:lstStyle/>
        <a:p>
          <a:endParaRPr lang="tr-TR"/>
        </a:p>
      </dgm:t>
    </dgm:pt>
    <dgm:pt modelId="{4679342B-C341-5E4C-A60B-3760A75A8A98}" type="sibTrans" cxnId="{E2CF04F7-2CAA-AA49-9C46-AEF5C1A7F772}">
      <dgm:prSet/>
      <dgm:spPr/>
      <dgm:t>
        <a:bodyPr/>
        <a:lstStyle/>
        <a:p>
          <a:endParaRPr lang="tr-TR"/>
        </a:p>
      </dgm:t>
    </dgm:pt>
    <dgm:pt modelId="{F5654739-B5F3-4D45-8725-D5365D5279EA}">
      <dgm:prSet phldrT="[Metin]"/>
      <dgm:spPr/>
      <dgm:t>
        <a:bodyPr/>
        <a:lstStyle/>
        <a:p>
          <a:r>
            <a:rPr lang="tr-TR" dirty="0"/>
            <a:t>Yaklaşık ispat yeterlidir.</a:t>
          </a:r>
        </a:p>
      </dgm:t>
    </dgm:pt>
    <dgm:pt modelId="{12E56E6A-049A-1445-A6AD-CBEFF8CC1E97}" type="parTrans" cxnId="{9F2B9452-AC01-3547-9789-657B4F469816}">
      <dgm:prSet/>
      <dgm:spPr/>
      <dgm:t>
        <a:bodyPr/>
        <a:lstStyle/>
        <a:p>
          <a:endParaRPr lang="tr-TR"/>
        </a:p>
      </dgm:t>
    </dgm:pt>
    <dgm:pt modelId="{24799221-A52C-294F-9AAF-35287F5ADE5D}" type="sibTrans" cxnId="{9F2B9452-AC01-3547-9789-657B4F469816}">
      <dgm:prSet/>
      <dgm:spPr/>
      <dgm:t>
        <a:bodyPr/>
        <a:lstStyle/>
        <a:p>
          <a:endParaRPr lang="tr-TR"/>
        </a:p>
      </dgm:t>
    </dgm:pt>
    <dgm:pt modelId="{3B5C3FA5-D159-44BE-B7A8-38703D446E0C}" type="pres">
      <dgm:prSet presAssocID="{159BDBE2-0491-4ACC-9E65-0A2639834360}" presName="diagram" presStyleCnt="0">
        <dgm:presLayoutVars>
          <dgm:chPref val="1"/>
          <dgm:dir/>
          <dgm:animOne val="branch"/>
          <dgm:animLvl val="lvl"/>
          <dgm:resizeHandles val="exact"/>
        </dgm:presLayoutVars>
      </dgm:prSet>
      <dgm:spPr/>
    </dgm:pt>
    <dgm:pt modelId="{610EA207-C01C-4559-8F72-911F1A2CA11C}" type="pres">
      <dgm:prSet presAssocID="{491D0588-980D-41A2-A3D0-B4A0F9D5D7A0}" presName="root1" presStyleCnt="0"/>
      <dgm:spPr/>
    </dgm:pt>
    <dgm:pt modelId="{D3B1838B-CDCA-41E9-83BA-05AC4039B9C0}" type="pres">
      <dgm:prSet presAssocID="{491D0588-980D-41A2-A3D0-B4A0F9D5D7A0}" presName="LevelOneTextNode" presStyleLbl="node0" presStyleIdx="0" presStyleCnt="1" custLinFactNeighborX="-26827" custLinFactNeighborY="-39991">
        <dgm:presLayoutVars>
          <dgm:chPref val="3"/>
        </dgm:presLayoutVars>
      </dgm:prSet>
      <dgm:spPr/>
    </dgm:pt>
    <dgm:pt modelId="{0416502D-9D62-47BB-8FFA-4065DF0F4AE2}" type="pres">
      <dgm:prSet presAssocID="{491D0588-980D-41A2-A3D0-B4A0F9D5D7A0}" presName="level2hierChild" presStyleCnt="0"/>
      <dgm:spPr/>
    </dgm:pt>
    <dgm:pt modelId="{7DC805B3-7AF0-46F3-A5E2-FBE7E65D6FAA}" type="pres">
      <dgm:prSet presAssocID="{7AD00D8E-C05F-49A4-9173-A7CE7C8FAFC6}" presName="conn2-1" presStyleLbl="parChTrans1D2" presStyleIdx="0" presStyleCnt="3"/>
      <dgm:spPr/>
    </dgm:pt>
    <dgm:pt modelId="{2EBB9E11-03FE-4A1A-B034-E371EF35B52A}" type="pres">
      <dgm:prSet presAssocID="{7AD00D8E-C05F-49A4-9173-A7CE7C8FAFC6}" presName="connTx" presStyleLbl="parChTrans1D2" presStyleIdx="0" presStyleCnt="3"/>
      <dgm:spPr/>
    </dgm:pt>
    <dgm:pt modelId="{9EF3233D-712C-4B1B-B560-4AAE8CBD70AD}" type="pres">
      <dgm:prSet presAssocID="{0EE25B9A-F5A6-459D-8774-F91B6081E185}" presName="root2" presStyleCnt="0"/>
      <dgm:spPr/>
    </dgm:pt>
    <dgm:pt modelId="{1562CB50-E112-4322-A7E5-7FD1F6E15B3D}" type="pres">
      <dgm:prSet presAssocID="{0EE25B9A-F5A6-459D-8774-F91B6081E185}" presName="LevelTwoTextNode" presStyleLbl="node2" presStyleIdx="0" presStyleCnt="3">
        <dgm:presLayoutVars>
          <dgm:chPref val="3"/>
        </dgm:presLayoutVars>
      </dgm:prSet>
      <dgm:spPr/>
    </dgm:pt>
    <dgm:pt modelId="{548C8385-C734-4880-9477-D076EAC3006B}" type="pres">
      <dgm:prSet presAssocID="{0EE25B9A-F5A6-459D-8774-F91B6081E185}" presName="level3hierChild" presStyleCnt="0"/>
      <dgm:spPr/>
    </dgm:pt>
    <dgm:pt modelId="{1E3C24D2-C998-3347-B33B-C53D11CE1B3F}" type="pres">
      <dgm:prSet presAssocID="{5963EF8B-B4AF-9443-99BC-3F5F5D653E09}" presName="conn2-1" presStyleLbl="parChTrans1D2" presStyleIdx="1" presStyleCnt="3"/>
      <dgm:spPr/>
    </dgm:pt>
    <dgm:pt modelId="{97A6A750-8433-DC4B-9A56-040156B83C29}" type="pres">
      <dgm:prSet presAssocID="{5963EF8B-B4AF-9443-99BC-3F5F5D653E09}" presName="connTx" presStyleLbl="parChTrans1D2" presStyleIdx="1" presStyleCnt="3"/>
      <dgm:spPr/>
    </dgm:pt>
    <dgm:pt modelId="{294E1232-C209-7F40-9206-6958F0567E69}" type="pres">
      <dgm:prSet presAssocID="{D90D8D4D-4915-7148-BEE3-3FA845A19B8E}" presName="root2" presStyleCnt="0"/>
      <dgm:spPr/>
    </dgm:pt>
    <dgm:pt modelId="{A53E967C-2A27-6F47-B46D-917DD911D620}" type="pres">
      <dgm:prSet presAssocID="{D90D8D4D-4915-7148-BEE3-3FA845A19B8E}" presName="LevelTwoTextNode" presStyleLbl="node2" presStyleIdx="1" presStyleCnt="3">
        <dgm:presLayoutVars>
          <dgm:chPref val="3"/>
        </dgm:presLayoutVars>
      </dgm:prSet>
      <dgm:spPr/>
    </dgm:pt>
    <dgm:pt modelId="{8054CC85-1F9C-6841-A5DA-372A47DCFB8D}" type="pres">
      <dgm:prSet presAssocID="{D90D8D4D-4915-7148-BEE3-3FA845A19B8E}" presName="level3hierChild" presStyleCnt="0"/>
      <dgm:spPr/>
    </dgm:pt>
    <dgm:pt modelId="{30F1AFE5-5A6A-DF49-BAE6-44EAE9A0230E}" type="pres">
      <dgm:prSet presAssocID="{12E56E6A-049A-1445-A6AD-CBEFF8CC1E97}" presName="conn2-1" presStyleLbl="parChTrans1D2" presStyleIdx="2" presStyleCnt="3"/>
      <dgm:spPr/>
    </dgm:pt>
    <dgm:pt modelId="{70B230AB-BAC3-2E48-B5E4-081DC9415CEB}" type="pres">
      <dgm:prSet presAssocID="{12E56E6A-049A-1445-A6AD-CBEFF8CC1E97}" presName="connTx" presStyleLbl="parChTrans1D2" presStyleIdx="2" presStyleCnt="3"/>
      <dgm:spPr/>
    </dgm:pt>
    <dgm:pt modelId="{0BE09682-9933-EB42-9B04-80868EEB0E40}" type="pres">
      <dgm:prSet presAssocID="{F5654739-B5F3-4D45-8725-D5365D5279EA}" presName="root2" presStyleCnt="0"/>
      <dgm:spPr/>
    </dgm:pt>
    <dgm:pt modelId="{7E5BE80A-E5E4-3648-B7A5-CA5FD71CA2CA}" type="pres">
      <dgm:prSet presAssocID="{F5654739-B5F3-4D45-8725-D5365D5279EA}" presName="LevelTwoTextNode" presStyleLbl="node2" presStyleIdx="2" presStyleCnt="3">
        <dgm:presLayoutVars>
          <dgm:chPref val="3"/>
        </dgm:presLayoutVars>
      </dgm:prSet>
      <dgm:spPr/>
    </dgm:pt>
    <dgm:pt modelId="{C9982618-D66E-9C41-8F86-98267FBF81EF}" type="pres">
      <dgm:prSet presAssocID="{F5654739-B5F3-4D45-8725-D5365D5279EA}" presName="level3hierChild" presStyleCnt="0"/>
      <dgm:spPr/>
    </dgm:pt>
  </dgm:ptLst>
  <dgm:cxnLst>
    <dgm:cxn modelId="{D597D401-0B89-CE4A-9A83-11B7F02057CD}" type="presOf" srcId="{F5654739-B5F3-4D45-8725-D5365D5279EA}" destId="{7E5BE80A-E5E4-3648-B7A5-CA5FD71CA2CA}" srcOrd="0" destOrd="0" presId="urn:microsoft.com/office/officeart/2005/8/layout/hierarchy2"/>
    <dgm:cxn modelId="{2330A60A-9976-B240-BAF8-C75379BE4C42}" type="presOf" srcId="{12E56E6A-049A-1445-A6AD-CBEFF8CC1E97}" destId="{70B230AB-BAC3-2E48-B5E4-081DC9415CEB}" srcOrd="1" destOrd="0" presId="urn:microsoft.com/office/officeart/2005/8/layout/hierarchy2"/>
    <dgm:cxn modelId="{058F5235-2307-3C45-8A6F-9C65C5484A3D}" type="presOf" srcId="{5963EF8B-B4AF-9443-99BC-3F5F5D653E09}" destId="{97A6A750-8433-DC4B-9A56-040156B83C29}" srcOrd="1" destOrd="0" presId="urn:microsoft.com/office/officeart/2005/8/layout/hierarchy2"/>
    <dgm:cxn modelId="{F76ABC3C-E848-40EA-B9D4-C6DB32D44597}" type="presOf" srcId="{7AD00D8E-C05F-49A4-9173-A7CE7C8FAFC6}" destId="{2EBB9E11-03FE-4A1A-B034-E371EF35B52A}" srcOrd="1" destOrd="0" presId="urn:microsoft.com/office/officeart/2005/8/layout/hierarchy2"/>
    <dgm:cxn modelId="{4E94984C-C783-4F51-BBA9-4F9DAA468E3F}" srcId="{159BDBE2-0491-4ACC-9E65-0A2639834360}" destId="{491D0588-980D-41A2-A3D0-B4A0F9D5D7A0}" srcOrd="0" destOrd="0" parTransId="{C381C8AA-FBA2-4F10-AC71-82E4043F8D7B}" sibTransId="{83BCDBE8-0438-44BB-AECE-7A0916AFEAA6}"/>
    <dgm:cxn modelId="{9F2B9452-AC01-3547-9789-657B4F469816}" srcId="{491D0588-980D-41A2-A3D0-B4A0F9D5D7A0}" destId="{F5654739-B5F3-4D45-8725-D5365D5279EA}" srcOrd="2" destOrd="0" parTransId="{12E56E6A-049A-1445-A6AD-CBEFF8CC1E97}" sibTransId="{24799221-A52C-294F-9AAF-35287F5ADE5D}"/>
    <dgm:cxn modelId="{937B4174-7B52-1C4E-8C32-BA8E72F52BEE}" type="presOf" srcId="{5963EF8B-B4AF-9443-99BC-3F5F5D653E09}" destId="{1E3C24D2-C998-3347-B33B-C53D11CE1B3F}" srcOrd="0" destOrd="0" presId="urn:microsoft.com/office/officeart/2005/8/layout/hierarchy2"/>
    <dgm:cxn modelId="{35EC0E87-7773-4CC9-9953-6311492DFE2A}" srcId="{491D0588-980D-41A2-A3D0-B4A0F9D5D7A0}" destId="{0EE25B9A-F5A6-459D-8774-F91B6081E185}" srcOrd="0" destOrd="0" parTransId="{7AD00D8E-C05F-49A4-9173-A7CE7C8FAFC6}" sibTransId="{1226FFAD-2302-4546-ADCC-491C17121AE5}"/>
    <dgm:cxn modelId="{83A39393-DA2D-1749-8037-A2844D30BB49}" type="presOf" srcId="{D90D8D4D-4915-7148-BEE3-3FA845A19B8E}" destId="{A53E967C-2A27-6F47-B46D-917DD911D620}" srcOrd="0" destOrd="0" presId="urn:microsoft.com/office/officeart/2005/8/layout/hierarchy2"/>
    <dgm:cxn modelId="{1E256F9D-CABA-40C2-B872-512A14FFB3AB}" type="presOf" srcId="{0EE25B9A-F5A6-459D-8774-F91B6081E185}" destId="{1562CB50-E112-4322-A7E5-7FD1F6E15B3D}" srcOrd="0" destOrd="0" presId="urn:microsoft.com/office/officeart/2005/8/layout/hierarchy2"/>
    <dgm:cxn modelId="{77E984B1-08A3-4B60-AC85-A05D440844AC}" type="presOf" srcId="{159BDBE2-0491-4ACC-9E65-0A2639834360}" destId="{3B5C3FA5-D159-44BE-B7A8-38703D446E0C}" srcOrd="0" destOrd="0" presId="urn:microsoft.com/office/officeart/2005/8/layout/hierarchy2"/>
    <dgm:cxn modelId="{BAE9E0B2-065D-47F9-8776-257C428028D4}" type="presOf" srcId="{7AD00D8E-C05F-49A4-9173-A7CE7C8FAFC6}" destId="{7DC805B3-7AF0-46F3-A5E2-FBE7E65D6FAA}" srcOrd="0" destOrd="0" presId="urn:microsoft.com/office/officeart/2005/8/layout/hierarchy2"/>
    <dgm:cxn modelId="{FB4F92DD-DA9A-EF44-B468-B52F4C86C289}" type="presOf" srcId="{12E56E6A-049A-1445-A6AD-CBEFF8CC1E97}" destId="{30F1AFE5-5A6A-DF49-BAE6-44EAE9A0230E}" srcOrd="0" destOrd="0" presId="urn:microsoft.com/office/officeart/2005/8/layout/hierarchy2"/>
    <dgm:cxn modelId="{42C8F6E5-FE5A-4CCD-80DA-486F49A4F86A}" type="presOf" srcId="{491D0588-980D-41A2-A3D0-B4A0F9D5D7A0}" destId="{D3B1838B-CDCA-41E9-83BA-05AC4039B9C0}" srcOrd="0" destOrd="0" presId="urn:microsoft.com/office/officeart/2005/8/layout/hierarchy2"/>
    <dgm:cxn modelId="{E2CF04F7-2CAA-AA49-9C46-AEF5C1A7F772}" srcId="{491D0588-980D-41A2-A3D0-B4A0F9D5D7A0}" destId="{D90D8D4D-4915-7148-BEE3-3FA845A19B8E}" srcOrd="1" destOrd="0" parTransId="{5963EF8B-B4AF-9443-99BC-3F5F5D653E09}" sibTransId="{4679342B-C341-5E4C-A60B-3760A75A8A98}"/>
    <dgm:cxn modelId="{1D1FB1C5-9C1A-4546-BF0D-3FC93E5DB10B}" type="presParOf" srcId="{3B5C3FA5-D159-44BE-B7A8-38703D446E0C}" destId="{610EA207-C01C-4559-8F72-911F1A2CA11C}" srcOrd="0" destOrd="0" presId="urn:microsoft.com/office/officeart/2005/8/layout/hierarchy2"/>
    <dgm:cxn modelId="{2DDDAC4C-C350-40FC-B074-F61729FB2C09}" type="presParOf" srcId="{610EA207-C01C-4559-8F72-911F1A2CA11C}" destId="{D3B1838B-CDCA-41E9-83BA-05AC4039B9C0}" srcOrd="0" destOrd="0" presId="urn:microsoft.com/office/officeart/2005/8/layout/hierarchy2"/>
    <dgm:cxn modelId="{B5BE106E-958E-4630-8896-ADA461BF0946}" type="presParOf" srcId="{610EA207-C01C-4559-8F72-911F1A2CA11C}" destId="{0416502D-9D62-47BB-8FFA-4065DF0F4AE2}" srcOrd="1" destOrd="0" presId="urn:microsoft.com/office/officeart/2005/8/layout/hierarchy2"/>
    <dgm:cxn modelId="{E72A9D48-489C-42FC-A984-19793A5BDCE2}" type="presParOf" srcId="{0416502D-9D62-47BB-8FFA-4065DF0F4AE2}" destId="{7DC805B3-7AF0-46F3-A5E2-FBE7E65D6FAA}" srcOrd="0" destOrd="0" presId="urn:microsoft.com/office/officeart/2005/8/layout/hierarchy2"/>
    <dgm:cxn modelId="{A0B97AA8-4C19-4E00-90FC-27EA6E6B5483}" type="presParOf" srcId="{7DC805B3-7AF0-46F3-A5E2-FBE7E65D6FAA}" destId="{2EBB9E11-03FE-4A1A-B034-E371EF35B52A}" srcOrd="0" destOrd="0" presId="urn:microsoft.com/office/officeart/2005/8/layout/hierarchy2"/>
    <dgm:cxn modelId="{F6F8ED66-12E6-4289-9BDF-ED9ED4DCDD65}" type="presParOf" srcId="{0416502D-9D62-47BB-8FFA-4065DF0F4AE2}" destId="{9EF3233D-712C-4B1B-B560-4AAE8CBD70AD}" srcOrd="1" destOrd="0" presId="urn:microsoft.com/office/officeart/2005/8/layout/hierarchy2"/>
    <dgm:cxn modelId="{01DE6F16-F048-4E7C-8675-B763E38D0D2F}" type="presParOf" srcId="{9EF3233D-712C-4B1B-B560-4AAE8CBD70AD}" destId="{1562CB50-E112-4322-A7E5-7FD1F6E15B3D}" srcOrd="0" destOrd="0" presId="urn:microsoft.com/office/officeart/2005/8/layout/hierarchy2"/>
    <dgm:cxn modelId="{69634A4D-ED6B-4612-B9CE-65FEB67CD1FC}" type="presParOf" srcId="{9EF3233D-712C-4B1B-B560-4AAE8CBD70AD}" destId="{548C8385-C734-4880-9477-D076EAC3006B}" srcOrd="1" destOrd="0" presId="urn:microsoft.com/office/officeart/2005/8/layout/hierarchy2"/>
    <dgm:cxn modelId="{3C486654-1C2E-384A-B962-916BC2B0667E}" type="presParOf" srcId="{0416502D-9D62-47BB-8FFA-4065DF0F4AE2}" destId="{1E3C24D2-C998-3347-B33B-C53D11CE1B3F}" srcOrd="2" destOrd="0" presId="urn:microsoft.com/office/officeart/2005/8/layout/hierarchy2"/>
    <dgm:cxn modelId="{62121EDB-6A36-1343-817F-15D8563C9937}" type="presParOf" srcId="{1E3C24D2-C998-3347-B33B-C53D11CE1B3F}" destId="{97A6A750-8433-DC4B-9A56-040156B83C29}" srcOrd="0" destOrd="0" presId="urn:microsoft.com/office/officeart/2005/8/layout/hierarchy2"/>
    <dgm:cxn modelId="{566A4109-B759-8342-AB45-4A115FBC4C11}" type="presParOf" srcId="{0416502D-9D62-47BB-8FFA-4065DF0F4AE2}" destId="{294E1232-C209-7F40-9206-6958F0567E69}" srcOrd="3" destOrd="0" presId="urn:microsoft.com/office/officeart/2005/8/layout/hierarchy2"/>
    <dgm:cxn modelId="{39F642DE-3CC6-8941-9F09-B9FF46B8B3E8}" type="presParOf" srcId="{294E1232-C209-7F40-9206-6958F0567E69}" destId="{A53E967C-2A27-6F47-B46D-917DD911D620}" srcOrd="0" destOrd="0" presId="urn:microsoft.com/office/officeart/2005/8/layout/hierarchy2"/>
    <dgm:cxn modelId="{AC992010-4A0D-8A44-BB69-09D839FE7C1A}" type="presParOf" srcId="{294E1232-C209-7F40-9206-6958F0567E69}" destId="{8054CC85-1F9C-6841-A5DA-372A47DCFB8D}" srcOrd="1" destOrd="0" presId="urn:microsoft.com/office/officeart/2005/8/layout/hierarchy2"/>
    <dgm:cxn modelId="{589F47E2-3815-DA4A-9E3F-CAD51D4CD0CC}" type="presParOf" srcId="{0416502D-9D62-47BB-8FFA-4065DF0F4AE2}" destId="{30F1AFE5-5A6A-DF49-BAE6-44EAE9A0230E}" srcOrd="4" destOrd="0" presId="urn:microsoft.com/office/officeart/2005/8/layout/hierarchy2"/>
    <dgm:cxn modelId="{BC5CFAF2-00EF-454C-A2E1-151B0E5914BD}" type="presParOf" srcId="{30F1AFE5-5A6A-DF49-BAE6-44EAE9A0230E}" destId="{70B230AB-BAC3-2E48-B5E4-081DC9415CEB}" srcOrd="0" destOrd="0" presId="urn:microsoft.com/office/officeart/2005/8/layout/hierarchy2"/>
    <dgm:cxn modelId="{D681143C-34BD-DE4F-B540-3D672E219363}" type="presParOf" srcId="{0416502D-9D62-47BB-8FFA-4065DF0F4AE2}" destId="{0BE09682-9933-EB42-9B04-80868EEB0E40}" srcOrd="5" destOrd="0" presId="urn:microsoft.com/office/officeart/2005/8/layout/hierarchy2"/>
    <dgm:cxn modelId="{39717E7B-EB68-BA4F-9A54-70CC46401F68}" type="presParOf" srcId="{0BE09682-9933-EB42-9B04-80868EEB0E40}" destId="{7E5BE80A-E5E4-3648-B7A5-CA5FD71CA2CA}" srcOrd="0" destOrd="0" presId="urn:microsoft.com/office/officeart/2005/8/layout/hierarchy2"/>
    <dgm:cxn modelId="{DBB03EBB-9DDC-BC46-BD17-73E5882DC6C0}" type="presParOf" srcId="{0BE09682-9933-EB42-9B04-80868EEB0E40}" destId="{C9982618-D66E-9C41-8F86-98267FBF81EF}"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59BDBE2-0491-4ACC-9E65-0A2639834360}" type="doc">
      <dgm:prSet loTypeId="urn:microsoft.com/office/officeart/2005/8/layout/hierarchy3" loCatId="hierarchy" qsTypeId="urn:microsoft.com/office/officeart/2005/8/quickstyle/simple3" qsCatId="simple" csTypeId="urn:microsoft.com/office/officeart/2005/8/colors/accent1_2" csCatId="accent1" phldr="1"/>
      <dgm:spPr/>
      <dgm:t>
        <a:bodyPr/>
        <a:lstStyle/>
        <a:p>
          <a:endParaRPr lang="tr-TR"/>
        </a:p>
      </dgm:t>
    </dgm:pt>
    <dgm:pt modelId="{491D0588-980D-41A2-A3D0-B4A0F9D5D7A0}">
      <dgm:prSet phldrT="[Metin]"/>
      <dgm:spPr/>
      <dgm:t>
        <a:bodyPr/>
        <a:lstStyle/>
        <a:p>
          <a:r>
            <a:rPr lang="tr-TR" dirty="0"/>
            <a:t>Karar:</a:t>
          </a:r>
        </a:p>
      </dgm:t>
    </dgm:pt>
    <dgm:pt modelId="{C381C8AA-FBA2-4F10-AC71-82E4043F8D7B}" type="parTrans" cxnId="{4E94984C-C783-4F51-BBA9-4F9DAA468E3F}">
      <dgm:prSet/>
      <dgm:spPr/>
      <dgm:t>
        <a:bodyPr/>
        <a:lstStyle/>
        <a:p>
          <a:endParaRPr lang="tr-TR"/>
        </a:p>
      </dgm:t>
    </dgm:pt>
    <dgm:pt modelId="{83BCDBE8-0438-44BB-AECE-7A0916AFEAA6}" type="sibTrans" cxnId="{4E94984C-C783-4F51-BBA9-4F9DAA468E3F}">
      <dgm:prSet/>
      <dgm:spPr/>
      <dgm:t>
        <a:bodyPr/>
        <a:lstStyle/>
        <a:p>
          <a:endParaRPr lang="tr-TR"/>
        </a:p>
      </dgm:t>
    </dgm:pt>
    <dgm:pt modelId="{03120EF6-71FD-7846-9BDC-0D841D0B9E6C}">
      <dgm:prSet/>
      <dgm:spPr/>
      <dgm:t>
        <a:bodyPr/>
        <a:lstStyle/>
        <a:p>
          <a:r>
            <a:rPr lang="tr-TR" dirty="0"/>
            <a:t>İhtiyati tedbirin reddi</a:t>
          </a:r>
        </a:p>
      </dgm:t>
    </dgm:pt>
    <dgm:pt modelId="{98C1F133-3AEE-5B48-8768-037B3A9C83E1}" type="parTrans" cxnId="{16205156-639C-6448-AD2D-BA468601738F}">
      <dgm:prSet/>
      <dgm:spPr/>
      <dgm:t>
        <a:bodyPr/>
        <a:lstStyle/>
        <a:p>
          <a:endParaRPr lang="tr-TR"/>
        </a:p>
      </dgm:t>
    </dgm:pt>
    <dgm:pt modelId="{F4DE1C7F-2F21-1548-A6C8-A3288EB0DB8F}" type="sibTrans" cxnId="{16205156-639C-6448-AD2D-BA468601738F}">
      <dgm:prSet/>
      <dgm:spPr/>
      <dgm:t>
        <a:bodyPr/>
        <a:lstStyle/>
        <a:p>
          <a:endParaRPr lang="tr-TR"/>
        </a:p>
      </dgm:t>
    </dgm:pt>
    <dgm:pt modelId="{C69EE3B7-4113-124A-B774-5D5F929438E4}">
      <dgm:prSet/>
      <dgm:spPr/>
      <dgm:t>
        <a:bodyPr/>
        <a:lstStyle/>
        <a:p>
          <a:r>
            <a:rPr lang="tr-TR" dirty="0"/>
            <a:t>İhtiyati tedbirin kabulü</a:t>
          </a:r>
        </a:p>
      </dgm:t>
    </dgm:pt>
    <dgm:pt modelId="{38FCA397-37D9-BA4E-87F6-38CFE9C8406C}" type="parTrans" cxnId="{6FEE05EF-C21E-CC4F-A6AD-56DB7E538FCF}">
      <dgm:prSet/>
      <dgm:spPr/>
      <dgm:t>
        <a:bodyPr/>
        <a:lstStyle/>
        <a:p>
          <a:endParaRPr lang="tr-TR"/>
        </a:p>
      </dgm:t>
    </dgm:pt>
    <dgm:pt modelId="{2543EC91-391C-B341-A8E9-9B2EC07C251B}" type="sibTrans" cxnId="{6FEE05EF-C21E-CC4F-A6AD-56DB7E538FCF}">
      <dgm:prSet/>
      <dgm:spPr/>
      <dgm:t>
        <a:bodyPr/>
        <a:lstStyle/>
        <a:p>
          <a:endParaRPr lang="tr-TR"/>
        </a:p>
      </dgm:t>
    </dgm:pt>
    <dgm:pt modelId="{231A8519-C120-684A-9C42-AC622FF6CC6F}" type="pres">
      <dgm:prSet presAssocID="{159BDBE2-0491-4ACC-9E65-0A2639834360}" presName="diagram" presStyleCnt="0">
        <dgm:presLayoutVars>
          <dgm:chPref val="1"/>
          <dgm:dir/>
          <dgm:animOne val="branch"/>
          <dgm:animLvl val="lvl"/>
          <dgm:resizeHandles/>
        </dgm:presLayoutVars>
      </dgm:prSet>
      <dgm:spPr/>
    </dgm:pt>
    <dgm:pt modelId="{880B0D6F-FD07-4C40-8BB6-A349F20BBF51}" type="pres">
      <dgm:prSet presAssocID="{491D0588-980D-41A2-A3D0-B4A0F9D5D7A0}" presName="root" presStyleCnt="0"/>
      <dgm:spPr/>
    </dgm:pt>
    <dgm:pt modelId="{45AC0CDA-1174-7541-96AB-C3485D9A459A}" type="pres">
      <dgm:prSet presAssocID="{491D0588-980D-41A2-A3D0-B4A0F9D5D7A0}" presName="rootComposite" presStyleCnt="0"/>
      <dgm:spPr/>
    </dgm:pt>
    <dgm:pt modelId="{FA47D165-1674-1248-8D67-E69ADA458F8D}" type="pres">
      <dgm:prSet presAssocID="{491D0588-980D-41A2-A3D0-B4A0F9D5D7A0}" presName="rootText" presStyleLbl="node1" presStyleIdx="0" presStyleCnt="1"/>
      <dgm:spPr/>
    </dgm:pt>
    <dgm:pt modelId="{9EE949B5-CE74-A742-BF88-DCA3431AC113}" type="pres">
      <dgm:prSet presAssocID="{491D0588-980D-41A2-A3D0-B4A0F9D5D7A0}" presName="rootConnector" presStyleLbl="node1" presStyleIdx="0" presStyleCnt="1"/>
      <dgm:spPr/>
    </dgm:pt>
    <dgm:pt modelId="{E3136A24-4086-B146-BB3F-253AA41217AC}" type="pres">
      <dgm:prSet presAssocID="{491D0588-980D-41A2-A3D0-B4A0F9D5D7A0}" presName="childShape" presStyleCnt="0"/>
      <dgm:spPr/>
    </dgm:pt>
    <dgm:pt modelId="{9DE31DF9-357E-2F40-AA10-1E2B5E96FF7D}" type="pres">
      <dgm:prSet presAssocID="{98C1F133-3AEE-5B48-8768-037B3A9C83E1}" presName="Name13" presStyleLbl="parChTrans1D2" presStyleIdx="0" presStyleCnt="2"/>
      <dgm:spPr/>
    </dgm:pt>
    <dgm:pt modelId="{10B3DFA3-D9BE-0841-BBD1-E59A368BE0C8}" type="pres">
      <dgm:prSet presAssocID="{03120EF6-71FD-7846-9BDC-0D841D0B9E6C}" presName="childText" presStyleLbl="bgAcc1" presStyleIdx="0" presStyleCnt="2">
        <dgm:presLayoutVars>
          <dgm:bulletEnabled val="1"/>
        </dgm:presLayoutVars>
      </dgm:prSet>
      <dgm:spPr/>
    </dgm:pt>
    <dgm:pt modelId="{EFE20C68-779D-5D4F-A001-5DE6013001D9}" type="pres">
      <dgm:prSet presAssocID="{38FCA397-37D9-BA4E-87F6-38CFE9C8406C}" presName="Name13" presStyleLbl="parChTrans1D2" presStyleIdx="1" presStyleCnt="2"/>
      <dgm:spPr/>
    </dgm:pt>
    <dgm:pt modelId="{2CE6B6BB-7707-9F4A-A15D-16EB57292F67}" type="pres">
      <dgm:prSet presAssocID="{C69EE3B7-4113-124A-B774-5D5F929438E4}" presName="childText" presStyleLbl="bgAcc1" presStyleIdx="1" presStyleCnt="2">
        <dgm:presLayoutVars>
          <dgm:bulletEnabled val="1"/>
        </dgm:presLayoutVars>
      </dgm:prSet>
      <dgm:spPr/>
    </dgm:pt>
  </dgm:ptLst>
  <dgm:cxnLst>
    <dgm:cxn modelId="{F8DA4008-0DCD-0F4A-A028-6BC790732B1F}" type="presOf" srcId="{03120EF6-71FD-7846-9BDC-0D841D0B9E6C}" destId="{10B3DFA3-D9BE-0841-BBD1-E59A368BE0C8}" srcOrd="0" destOrd="0" presId="urn:microsoft.com/office/officeart/2005/8/layout/hierarchy3"/>
    <dgm:cxn modelId="{1E4E122A-6205-3548-9CA7-F75C6B0ABFB1}" type="presOf" srcId="{98C1F133-3AEE-5B48-8768-037B3A9C83E1}" destId="{9DE31DF9-357E-2F40-AA10-1E2B5E96FF7D}" srcOrd="0" destOrd="0" presId="urn:microsoft.com/office/officeart/2005/8/layout/hierarchy3"/>
    <dgm:cxn modelId="{4E94984C-C783-4F51-BBA9-4F9DAA468E3F}" srcId="{159BDBE2-0491-4ACC-9E65-0A2639834360}" destId="{491D0588-980D-41A2-A3D0-B4A0F9D5D7A0}" srcOrd="0" destOrd="0" parTransId="{C381C8AA-FBA2-4F10-AC71-82E4043F8D7B}" sibTransId="{83BCDBE8-0438-44BB-AECE-7A0916AFEAA6}"/>
    <dgm:cxn modelId="{16205156-639C-6448-AD2D-BA468601738F}" srcId="{491D0588-980D-41A2-A3D0-B4A0F9D5D7A0}" destId="{03120EF6-71FD-7846-9BDC-0D841D0B9E6C}" srcOrd="0" destOrd="0" parTransId="{98C1F133-3AEE-5B48-8768-037B3A9C83E1}" sibTransId="{F4DE1C7F-2F21-1548-A6C8-A3288EB0DB8F}"/>
    <dgm:cxn modelId="{94831C59-02A9-C442-9CC2-7082B3A57691}" type="presOf" srcId="{159BDBE2-0491-4ACC-9E65-0A2639834360}" destId="{231A8519-C120-684A-9C42-AC622FF6CC6F}" srcOrd="0" destOrd="0" presId="urn:microsoft.com/office/officeart/2005/8/layout/hierarchy3"/>
    <dgm:cxn modelId="{8B412A61-9E92-9F49-9860-2BA8356B774B}" type="presOf" srcId="{38FCA397-37D9-BA4E-87F6-38CFE9C8406C}" destId="{EFE20C68-779D-5D4F-A001-5DE6013001D9}" srcOrd="0" destOrd="0" presId="urn:microsoft.com/office/officeart/2005/8/layout/hierarchy3"/>
    <dgm:cxn modelId="{AD257C66-0561-A64F-A958-7306B5FD13CD}" type="presOf" srcId="{491D0588-980D-41A2-A3D0-B4A0F9D5D7A0}" destId="{9EE949B5-CE74-A742-BF88-DCA3431AC113}" srcOrd="1" destOrd="0" presId="urn:microsoft.com/office/officeart/2005/8/layout/hierarchy3"/>
    <dgm:cxn modelId="{4CD4EE87-B1D2-5443-8F49-4AB4D8B105A2}" type="presOf" srcId="{C69EE3B7-4113-124A-B774-5D5F929438E4}" destId="{2CE6B6BB-7707-9F4A-A15D-16EB57292F67}" srcOrd="0" destOrd="0" presId="urn:microsoft.com/office/officeart/2005/8/layout/hierarchy3"/>
    <dgm:cxn modelId="{E07C62B4-5094-1041-8D0B-FA91A0436A90}" type="presOf" srcId="{491D0588-980D-41A2-A3D0-B4A0F9D5D7A0}" destId="{FA47D165-1674-1248-8D67-E69ADA458F8D}" srcOrd="0" destOrd="0" presId="urn:microsoft.com/office/officeart/2005/8/layout/hierarchy3"/>
    <dgm:cxn modelId="{6FEE05EF-C21E-CC4F-A6AD-56DB7E538FCF}" srcId="{491D0588-980D-41A2-A3D0-B4A0F9D5D7A0}" destId="{C69EE3B7-4113-124A-B774-5D5F929438E4}" srcOrd="1" destOrd="0" parTransId="{38FCA397-37D9-BA4E-87F6-38CFE9C8406C}" sibTransId="{2543EC91-391C-B341-A8E9-9B2EC07C251B}"/>
    <dgm:cxn modelId="{B940A166-CADE-C543-B211-C2B5FB462881}" type="presParOf" srcId="{231A8519-C120-684A-9C42-AC622FF6CC6F}" destId="{880B0D6F-FD07-4C40-8BB6-A349F20BBF51}" srcOrd="0" destOrd="0" presId="urn:microsoft.com/office/officeart/2005/8/layout/hierarchy3"/>
    <dgm:cxn modelId="{100A33E5-E4DD-1D48-92D5-91604BD58936}" type="presParOf" srcId="{880B0D6F-FD07-4C40-8BB6-A349F20BBF51}" destId="{45AC0CDA-1174-7541-96AB-C3485D9A459A}" srcOrd="0" destOrd="0" presId="urn:microsoft.com/office/officeart/2005/8/layout/hierarchy3"/>
    <dgm:cxn modelId="{4629AF58-7E04-ED49-8FD0-7C629D3A2B7C}" type="presParOf" srcId="{45AC0CDA-1174-7541-96AB-C3485D9A459A}" destId="{FA47D165-1674-1248-8D67-E69ADA458F8D}" srcOrd="0" destOrd="0" presId="urn:microsoft.com/office/officeart/2005/8/layout/hierarchy3"/>
    <dgm:cxn modelId="{8B9E6995-AAE8-3D42-B3EF-4DFB3C66FDE5}" type="presParOf" srcId="{45AC0CDA-1174-7541-96AB-C3485D9A459A}" destId="{9EE949B5-CE74-A742-BF88-DCA3431AC113}" srcOrd="1" destOrd="0" presId="urn:microsoft.com/office/officeart/2005/8/layout/hierarchy3"/>
    <dgm:cxn modelId="{A9B8121A-2605-E24C-BD07-AF51B5E17ACF}" type="presParOf" srcId="{880B0D6F-FD07-4C40-8BB6-A349F20BBF51}" destId="{E3136A24-4086-B146-BB3F-253AA41217AC}" srcOrd="1" destOrd="0" presId="urn:microsoft.com/office/officeart/2005/8/layout/hierarchy3"/>
    <dgm:cxn modelId="{7E1210C1-3032-894A-B6C1-3C47751E67CE}" type="presParOf" srcId="{E3136A24-4086-B146-BB3F-253AA41217AC}" destId="{9DE31DF9-357E-2F40-AA10-1E2B5E96FF7D}" srcOrd="0" destOrd="0" presId="urn:microsoft.com/office/officeart/2005/8/layout/hierarchy3"/>
    <dgm:cxn modelId="{067D91A9-FE33-1846-9EB8-E9EA03CF2681}" type="presParOf" srcId="{E3136A24-4086-B146-BB3F-253AA41217AC}" destId="{10B3DFA3-D9BE-0841-BBD1-E59A368BE0C8}" srcOrd="1" destOrd="0" presId="urn:microsoft.com/office/officeart/2005/8/layout/hierarchy3"/>
    <dgm:cxn modelId="{48D73F1E-7C0F-3E4F-98D5-1A54F9B48B15}" type="presParOf" srcId="{E3136A24-4086-B146-BB3F-253AA41217AC}" destId="{EFE20C68-779D-5D4F-A001-5DE6013001D9}" srcOrd="2" destOrd="0" presId="urn:microsoft.com/office/officeart/2005/8/layout/hierarchy3"/>
    <dgm:cxn modelId="{1A5FE97B-6BB9-1448-912D-31978A8E9BAE}" type="presParOf" srcId="{E3136A24-4086-B146-BB3F-253AA41217AC}" destId="{2CE6B6BB-7707-9F4A-A15D-16EB57292F67}"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590CA15-FF2D-1F4F-90B3-4EC335EDFA0E}"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tr-TR"/>
        </a:p>
      </dgm:t>
    </dgm:pt>
    <dgm:pt modelId="{F0376732-4F4C-744D-A2EF-55B03AB28FB4}">
      <dgm:prSet phldrT="[Metin]"/>
      <dgm:spPr/>
      <dgm:t>
        <a:bodyPr/>
        <a:lstStyle/>
        <a:p>
          <a:r>
            <a:rPr lang="tr-TR" dirty="0"/>
            <a:t>İhtiyati tedbir kararının uygulanması</a:t>
          </a:r>
        </a:p>
      </dgm:t>
    </dgm:pt>
    <dgm:pt modelId="{BD386FE7-0ADE-EF47-8C2F-98B16B178A3A}" type="parTrans" cxnId="{4478BC49-8F41-784D-B471-587553916062}">
      <dgm:prSet/>
      <dgm:spPr/>
      <dgm:t>
        <a:bodyPr/>
        <a:lstStyle/>
        <a:p>
          <a:endParaRPr lang="tr-TR"/>
        </a:p>
      </dgm:t>
    </dgm:pt>
    <dgm:pt modelId="{2EBABE4F-72AA-5F47-B9F5-4A1919E17918}" type="sibTrans" cxnId="{4478BC49-8F41-784D-B471-587553916062}">
      <dgm:prSet/>
      <dgm:spPr/>
      <dgm:t>
        <a:bodyPr/>
        <a:lstStyle/>
        <a:p>
          <a:endParaRPr lang="tr-TR"/>
        </a:p>
      </dgm:t>
    </dgm:pt>
    <dgm:pt modelId="{CD92EADC-C4DE-0147-B922-9DE6F095A93D}">
      <dgm:prSet phldrT="[Metin]"/>
      <dgm:spPr/>
      <dgm:t>
        <a:bodyPr/>
        <a:lstStyle/>
        <a:p>
          <a:r>
            <a:rPr lang="tr-TR" dirty="0"/>
            <a:t>Tefhim ya da tebliğinden itibaren</a:t>
          </a:r>
        </a:p>
      </dgm:t>
    </dgm:pt>
    <dgm:pt modelId="{469910AF-484A-ED42-A391-EC4562A924B8}" type="parTrans" cxnId="{FC37FCC9-9E04-6F47-AB9B-BC0C39889C2D}">
      <dgm:prSet/>
      <dgm:spPr/>
      <dgm:t>
        <a:bodyPr/>
        <a:lstStyle/>
        <a:p>
          <a:endParaRPr lang="tr-TR"/>
        </a:p>
      </dgm:t>
    </dgm:pt>
    <dgm:pt modelId="{B22B01CC-BA7D-0242-A163-FC58317B5804}" type="sibTrans" cxnId="{FC37FCC9-9E04-6F47-AB9B-BC0C39889C2D}">
      <dgm:prSet/>
      <dgm:spPr/>
      <dgm:t>
        <a:bodyPr/>
        <a:lstStyle/>
        <a:p>
          <a:endParaRPr lang="tr-TR"/>
        </a:p>
      </dgm:t>
    </dgm:pt>
    <dgm:pt modelId="{9B37C591-1F40-DA46-BE9F-9AFA832832C3}">
      <dgm:prSet phldrT="[Metin]"/>
      <dgm:spPr/>
      <dgm:t>
        <a:bodyPr/>
        <a:lstStyle/>
        <a:p>
          <a:r>
            <a:rPr lang="tr-TR" dirty="0"/>
            <a:t>Bir hafta içinde talep edilir.</a:t>
          </a:r>
        </a:p>
      </dgm:t>
    </dgm:pt>
    <dgm:pt modelId="{0D2A64CB-E2F1-064F-AC49-4C605E3D6E16}" type="parTrans" cxnId="{4AB4E991-C9FB-6243-B08E-D3CB3916D264}">
      <dgm:prSet/>
      <dgm:spPr/>
      <dgm:t>
        <a:bodyPr/>
        <a:lstStyle/>
        <a:p>
          <a:endParaRPr lang="tr-TR"/>
        </a:p>
      </dgm:t>
    </dgm:pt>
    <dgm:pt modelId="{5018C04C-E9AE-454E-8EC8-A77B1C6CB603}" type="sibTrans" cxnId="{4AB4E991-C9FB-6243-B08E-D3CB3916D264}">
      <dgm:prSet/>
      <dgm:spPr/>
      <dgm:t>
        <a:bodyPr/>
        <a:lstStyle/>
        <a:p>
          <a:endParaRPr lang="tr-TR"/>
        </a:p>
      </dgm:t>
    </dgm:pt>
    <dgm:pt modelId="{27507398-D215-934D-B112-20534843CBFD}">
      <dgm:prSet phldrT="[Metin]"/>
      <dgm:spPr/>
      <dgm:t>
        <a:bodyPr/>
        <a:lstStyle/>
        <a:p>
          <a:r>
            <a:rPr lang="tr-TR" dirty="0"/>
            <a:t>İhtiyati tedbir kararının uygulanması</a:t>
          </a:r>
        </a:p>
      </dgm:t>
    </dgm:pt>
    <dgm:pt modelId="{D581B866-8521-E847-B2A2-6595FE00B8E6}" type="parTrans" cxnId="{A1051432-CBB4-A347-8D57-4AC1F8C4CF95}">
      <dgm:prSet/>
      <dgm:spPr/>
      <dgm:t>
        <a:bodyPr/>
        <a:lstStyle/>
        <a:p>
          <a:endParaRPr lang="tr-TR"/>
        </a:p>
      </dgm:t>
    </dgm:pt>
    <dgm:pt modelId="{838A8B46-A14F-484C-8F7C-76F235335B0E}" type="sibTrans" cxnId="{A1051432-CBB4-A347-8D57-4AC1F8C4CF95}">
      <dgm:prSet/>
      <dgm:spPr/>
      <dgm:t>
        <a:bodyPr/>
        <a:lstStyle/>
        <a:p>
          <a:endParaRPr lang="tr-TR"/>
        </a:p>
      </dgm:t>
    </dgm:pt>
    <dgm:pt modelId="{37D647D5-1A9C-6E4F-8E30-D4F0D26678B3}">
      <dgm:prSet phldrT="[Metin]"/>
      <dgm:spPr/>
      <dgm:t>
        <a:bodyPr/>
        <a:lstStyle/>
        <a:p>
          <a:r>
            <a:rPr lang="tr-TR" dirty="0"/>
            <a:t>Kararı veren mahkemenin yargı çevresinden veya tedbir konusu mal neredeyse o yerdeki</a:t>
          </a:r>
        </a:p>
      </dgm:t>
    </dgm:pt>
    <dgm:pt modelId="{ECF73BF1-F43B-454D-8C3B-393C93E92224}" type="parTrans" cxnId="{253AAE9D-3E75-4543-8177-864ECB0512C6}">
      <dgm:prSet/>
      <dgm:spPr/>
      <dgm:t>
        <a:bodyPr/>
        <a:lstStyle/>
        <a:p>
          <a:endParaRPr lang="tr-TR"/>
        </a:p>
      </dgm:t>
    </dgm:pt>
    <dgm:pt modelId="{F22E565F-B390-9A4E-AA3A-91E32B706781}" type="sibTrans" cxnId="{253AAE9D-3E75-4543-8177-864ECB0512C6}">
      <dgm:prSet/>
      <dgm:spPr/>
      <dgm:t>
        <a:bodyPr/>
        <a:lstStyle/>
        <a:p>
          <a:endParaRPr lang="tr-TR"/>
        </a:p>
      </dgm:t>
    </dgm:pt>
    <dgm:pt modelId="{0B549B75-C8AE-9A42-9705-537EBAAF4D3C}">
      <dgm:prSet phldrT="[Metin]"/>
      <dgm:spPr/>
      <dgm:t>
        <a:bodyPr/>
        <a:lstStyle/>
        <a:p>
          <a:r>
            <a:rPr lang="tr-TR" dirty="0"/>
            <a:t>icra dairesinden talep edilir (kararda belirtilmişse yazı işleri müdürü de görevlendirilebilir)</a:t>
          </a:r>
        </a:p>
      </dgm:t>
    </dgm:pt>
    <dgm:pt modelId="{BAF78849-1681-4340-9D03-6869CC50E24A}" type="parTrans" cxnId="{56199FD3-6D94-EA49-9B1C-71505E30881B}">
      <dgm:prSet/>
      <dgm:spPr/>
      <dgm:t>
        <a:bodyPr/>
        <a:lstStyle/>
        <a:p>
          <a:endParaRPr lang="tr-TR"/>
        </a:p>
      </dgm:t>
    </dgm:pt>
    <dgm:pt modelId="{DB49D80E-B196-564A-A76A-C556F2CBA4DF}" type="sibTrans" cxnId="{56199FD3-6D94-EA49-9B1C-71505E30881B}">
      <dgm:prSet/>
      <dgm:spPr/>
      <dgm:t>
        <a:bodyPr/>
        <a:lstStyle/>
        <a:p>
          <a:endParaRPr lang="tr-TR"/>
        </a:p>
      </dgm:t>
    </dgm:pt>
    <dgm:pt modelId="{D3256805-2671-F849-99A3-FE5DAD599BFF}">
      <dgm:prSet phldrT="[Metin]"/>
      <dgm:spPr/>
      <dgm:t>
        <a:bodyPr/>
        <a:lstStyle/>
        <a:p>
          <a:r>
            <a:rPr lang="tr-TR" dirty="0"/>
            <a:t>İhtiyati tedbir kararının uygulanması</a:t>
          </a:r>
        </a:p>
      </dgm:t>
    </dgm:pt>
    <dgm:pt modelId="{CFE2E8C3-6611-6C42-92C5-0726198438B4}" type="parTrans" cxnId="{719F4B17-C171-594F-8F8C-C001EDE328BC}">
      <dgm:prSet/>
      <dgm:spPr/>
      <dgm:t>
        <a:bodyPr/>
        <a:lstStyle/>
        <a:p>
          <a:endParaRPr lang="tr-TR"/>
        </a:p>
      </dgm:t>
    </dgm:pt>
    <dgm:pt modelId="{385EB9BF-7783-CC4B-9393-703E3108F020}" type="sibTrans" cxnId="{719F4B17-C171-594F-8F8C-C001EDE328BC}">
      <dgm:prSet/>
      <dgm:spPr/>
      <dgm:t>
        <a:bodyPr/>
        <a:lstStyle/>
        <a:p>
          <a:endParaRPr lang="tr-TR"/>
        </a:p>
      </dgm:t>
    </dgm:pt>
    <dgm:pt modelId="{472A4BDE-8305-344B-890B-DD47C95DCC49}">
      <dgm:prSet phldrT="[Metin]"/>
      <dgm:spPr/>
      <dgm:t>
        <a:bodyPr/>
        <a:lstStyle/>
        <a:p>
          <a:r>
            <a:rPr lang="tr-TR" dirty="0"/>
            <a:t>Bir hafta içinde talep edilmezse</a:t>
          </a:r>
        </a:p>
      </dgm:t>
    </dgm:pt>
    <dgm:pt modelId="{4C2DE751-BAF5-D941-8C51-53F0AF56CAA8}" type="parTrans" cxnId="{8C3F98A8-54CA-424A-9B3C-CF7745C97849}">
      <dgm:prSet/>
      <dgm:spPr/>
      <dgm:t>
        <a:bodyPr/>
        <a:lstStyle/>
        <a:p>
          <a:endParaRPr lang="tr-TR"/>
        </a:p>
      </dgm:t>
    </dgm:pt>
    <dgm:pt modelId="{84E45009-5984-E34C-AEC8-01A5A05432ED}" type="sibTrans" cxnId="{8C3F98A8-54CA-424A-9B3C-CF7745C97849}">
      <dgm:prSet/>
      <dgm:spPr/>
      <dgm:t>
        <a:bodyPr/>
        <a:lstStyle/>
        <a:p>
          <a:endParaRPr lang="tr-TR"/>
        </a:p>
      </dgm:t>
    </dgm:pt>
    <dgm:pt modelId="{D705CF34-E79D-5A4F-B03C-496F79433DC0}">
      <dgm:prSet phldrT="[Metin]"/>
      <dgm:spPr/>
      <dgm:t>
        <a:bodyPr/>
        <a:lstStyle/>
        <a:p>
          <a:r>
            <a:rPr lang="tr-TR" dirty="0"/>
            <a:t>Tedbir kendiliğinden kalkar.</a:t>
          </a:r>
        </a:p>
      </dgm:t>
    </dgm:pt>
    <dgm:pt modelId="{BB8572DA-BDC7-AD4A-9E05-A5FF356BE80E}" type="parTrans" cxnId="{5F1B4C1E-B981-F64B-A466-5859C5ED979F}">
      <dgm:prSet/>
      <dgm:spPr/>
      <dgm:t>
        <a:bodyPr/>
        <a:lstStyle/>
        <a:p>
          <a:endParaRPr lang="tr-TR"/>
        </a:p>
      </dgm:t>
    </dgm:pt>
    <dgm:pt modelId="{09ED73D7-3E41-4347-BBDB-0CC08C1AEBE0}" type="sibTrans" cxnId="{5F1B4C1E-B981-F64B-A466-5859C5ED979F}">
      <dgm:prSet/>
      <dgm:spPr/>
      <dgm:t>
        <a:bodyPr/>
        <a:lstStyle/>
        <a:p>
          <a:endParaRPr lang="tr-TR"/>
        </a:p>
      </dgm:t>
    </dgm:pt>
    <dgm:pt modelId="{1DFA7B9B-D799-1743-ACCF-313185558197}" type="pres">
      <dgm:prSet presAssocID="{D590CA15-FF2D-1F4F-90B3-4EC335EDFA0E}" presName="Name0" presStyleCnt="0">
        <dgm:presLayoutVars>
          <dgm:chPref val="3"/>
          <dgm:dir/>
          <dgm:animLvl val="lvl"/>
          <dgm:resizeHandles/>
        </dgm:presLayoutVars>
      </dgm:prSet>
      <dgm:spPr/>
    </dgm:pt>
    <dgm:pt modelId="{12A92445-F5BF-6E41-8156-FC229B5568B5}" type="pres">
      <dgm:prSet presAssocID="{F0376732-4F4C-744D-A2EF-55B03AB28FB4}" presName="horFlow" presStyleCnt="0"/>
      <dgm:spPr/>
    </dgm:pt>
    <dgm:pt modelId="{2E5B99AA-00E9-B844-A039-7BCA1849017C}" type="pres">
      <dgm:prSet presAssocID="{F0376732-4F4C-744D-A2EF-55B03AB28FB4}" presName="bigChev" presStyleLbl="node1" presStyleIdx="0" presStyleCnt="3"/>
      <dgm:spPr/>
    </dgm:pt>
    <dgm:pt modelId="{C70EAEE5-9DFB-8B4B-A651-70C593C0A151}" type="pres">
      <dgm:prSet presAssocID="{469910AF-484A-ED42-A391-EC4562A924B8}" presName="parTrans" presStyleCnt="0"/>
      <dgm:spPr/>
    </dgm:pt>
    <dgm:pt modelId="{E69BF96E-1453-984F-9F9D-8844D344821C}" type="pres">
      <dgm:prSet presAssocID="{CD92EADC-C4DE-0147-B922-9DE6F095A93D}" presName="node" presStyleLbl="alignAccFollowNode1" presStyleIdx="0" presStyleCnt="6">
        <dgm:presLayoutVars>
          <dgm:bulletEnabled val="1"/>
        </dgm:presLayoutVars>
      </dgm:prSet>
      <dgm:spPr/>
    </dgm:pt>
    <dgm:pt modelId="{9106FF3F-3C64-5344-826C-5E878420528A}" type="pres">
      <dgm:prSet presAssocID="{B22B01CC-BA7D-0242-A163-FC58317B5804}" presName="sibTrans" presStyleCnt="0"/>
      <dgm:spPr/>
    </dgm:pt>
    <dgm:pt modelId="{98686313-CABA-3848-ADE2-5A2D94FE844F}" type="pres">
      <dgm:prSet presAssocID="{9B37C591-1F40-DA46-BE9F-9AFA832832C3}" presName="node" presStyleLbl="alignAccFollowNode1" presStyleIdx="1" presStyleCnt="6">
        <dgm:presLayoutVars>
          <dgm:bulletEnabled val="1"/>
        </dgm:presLayoutVars>
      </dgm:prSet>
      <dgm:spPr/>
    </dgm:pt>
    <dgm:pt modelId="{B7A6DDC0-69D5-4048-BCC3-D2B9D241D854}" type="pres">
      <dgm:prSet presAssocID="{F0376732-4F4C-744D-A2EF-55B03AB28FB4}" presName="vSp" presStyleCnt="0"/>
      <dgm:spPr/>
    </dgm:pt>
    <dgm:pt modelId="{AA868AEA-431D-2F4D-BEEE-AE78BB8411BB}" type="pres">
      <dgm:prSet presAssocID="{27507398-D215-934D-B112-20534843CBFD}" presName="horFlow" presStyleCnt="0"/>
      <dgm:spPr/>
    </dgm:pt>
    <dgm:pt modelId="{2B15CAFB-807D-AD45-ADAC-3041C6CD12DB}" type="pres">
      <dgm:prSet presAssocID="{27507398-D215-934D-B112-20534843CBFD}" presName="bigChev" presStyleLbl="node1" presStyleIdx="1" presStyleCnt="3" custLinFactNeighborX="-16887" custLinFactNeighborY="-683"/>
      <dgm:spPr/>
    </dgm:pt>
    <dgm:pt modelId="{33365B59-5081-6849-85ED-2C486662B0F2}" type="pres">
      <dgm:prSet presAssocID="{ECF73BF1-F43B-454D-8C3B-393C93E92224}" presName="parTrans" presStyleCnt="0"/>
      <dgm:spPr/>
    </dgm:pt>
    <dgm:pt modelId="{37BC8703-28DE-F84C-A87A-CE23E22F008B}" type="pres">
      <dgm:prSet presAssocID="{37D647D5-1A9C-6E4F-8E30-D4F0D26678B3}" presName="node" presStyleLbl="alignAccFollowNode1" presStyleIdx="2" presStyleCnt="6">
        <dgm:presLayoutVars>
          <dgm:bulletEnabled val="1"/>
        </dgm:presLayoutVars>
      </dgm:prSet>
      <dgm:spPr/>
    </dgm:pt>
    <dgm:pt modelId="{AE0B3C1D-1D8C-F14F-B54E-71799D203482}" type="pres">
      <dgm:prSet presAssocID="{F22E565F-B390-9A4E-AA3A-91E32B706781}" presName="sibTrans" presStyleCnt="0"/>
      <dgm:spPr/>
    </dgm:pt>
    <dgm:pt modelId="{F8D7F609-1567-7A4E-AFA3-D011DED91BA2}" type="pres">
      <dgm:prSet presAssocID="{0B549B75-C8AE-9A42-9705-537EBAAF4D3C}" presName="node" presStyleLbl="alignAccFollowNode1" presStyleIdx="3" presStyleCnt="6">
        <dgm:presLayoutVars>
          <dgm:bulletEnabled val="1"/>
        </dgm:presLayoutVars>
      </dgm:prSet>
      <dgm:spPr/>
    </dgm:pt>
    <dgm:pt modelId="{8484B6C9-4C9F-0B46-BCDF-4B7DD646565D}" type="pres">
      <dgm:prSet presAssocID="{27507398-D215-934D-B112-20534843CBFD}" presName="vSp" presStyleCnt="0"/>
      <dgm:spPr/>
    </dgm:pt>
    <dgm:pt modelId="{1FDB50E3-FDC6-0C46-AF92-92FDF278E2B5}" type="pres">
      <dgm:prSet presAssocID="{D3256805-2671-F849-99A3-FE5DAD599BFF}" presName="horFlow" presStyleCnt="0"/>
      <dgm:spPr/>
    </dgm:pt>
    <dgm:pt modelId="{609A3EA4-AF6D-C640-89A6-D4B73CAB291B}" type="pres">
      <dgm:prSet presAssocID="{D3256805-2671-F849-99A3-FE5DAD599BFF}" presName="bigChev" presStyleLbl="node1" presStyleIdx="2" presStyleCnt="3"/>
      <dgm:spPr/>
    </dgm:pt>
    <dgm:pt modelId="{6EF179EF-A82F-B348-AF31-E606CFF1B054}" type="pres">
      <dgm:prSet presAssocID="{4C2DE751-BAF5-D941-8C51-53F0AF56CAA8}" presName="parTrans" presStyleCnt="0"/>
      <dgm:spPr/>
    </dgm:pt>
    <dgm:pt modelId="{CE13553C-967C-2847-9BC3-8B970AC7B3BE}" type="pres">
      <dgm:prSet presAssocID="{472A4BDE-8305-344B-890B-DD47C95DCC49}" presName="node" presStyleLbl="alignAccFollowNode1" presStyleIdx="4" presStyleCnt="6">
        <dgm:presLayoutVars>
          <dgm:bulletEnabled val="1"/>
        </dgm:presLayoutVars>
      </dgm:prSet>
      <dgm:spPr/>
    </dgm:pt>
    <dgm:pt modelId="{E9819AB8-488D-9249-9F7A-FEFD55A6213F}" type="pres">
      <dgm:prSet presAssocID="{84E45009-5984-E34C-AEC8-01A5A05432ED}" presName="sibTrans" presStyleCnt="0"/>
      <dgm:spPr/>
    </dgm:pt>
    <dgm:pt modelId="{D0CF2B05-DA5F-9348-BA8C-1EEB11A77726}" type="pres">
      <dgm:prSet presAssocID="{D705CF34-E79D-5A4F-B03C-496F79433DC0}" presName="node" presStyleLbl="alignAccFollowNode1" presStyleIdx="5" presStyleCnt="6">
        <dgm:presLayoutVars>
          <dgm:bulletEnabled val="1"/>
        </dgm:presLayoutVars>
      </dgm:prSet>
      <dgm:spPr/>
    </dgm:pt>
  </dgm:ptLst>
  <dgm:cxnLst>
    <dgm:cxn modelId="{CDFC2607-FA4D-6C44-99AB-F7DB1B74D0CD}" type="presOf" srcId="{472A4BDE-8305-344B-890B-DD47C95DCC49}" destId="{CE13553C-967C-2847-9BC3-8B970AC7B3BE}" srcOrd="0" destOrd="0" presId="urn:microsoft.com/office/officeart/2005/8/layout/lProcess3"/>
    <dgm:cxn modelId="{719F4B17-C171-594F-8F8C-C001EDE328BC}" srcId="{D590CA15-FF2D-1F4F-90B3-4EC335EDFA0E}" destId="{D3256805-2671-F849-99A3-FE5DAD599BFF}" srcOrd="2" destOrd="0" parTransId="{CFE2E8C3-6611-6C42-92C5-0726198438B4}" sibTransId="{385EB9BF-7783-CC4B-9393-703E3108F020}"/>
    <dgm:cxn modelId="{1D9D6E1C-AD3C-F042-947B-DFC1F978C66E}" type="presOf" srcId="{D3256805-2671-F849-99A3-FE5DAD599BFF}" destId="{609A3EA4-AF6D-C640-89A6-D4B73CAB291B}" srcOrd="0" destOrd="0" presId="urn:microsoft.com/office/officeart/2005/8/layout/lProcess3"/>
    <dgm:cxn modelId="{5F1B4C1E-B981-F64B-A466-5859C5ED979F}" srcId="{D3256805-2671-F849-99A3-FE5DAD599BFF}" destId="{D705CF34-E79D-5A4F-B03C-496F79433DC0}" srcOrd="1" destOrd="0" parTransId="{BB8572DA-BDC7-AD4A-9E05-A5FF356BE80E}" sibTransId="{09ED73D7-3E41-4347-BBDB-0CC08C1AEBE0}"/>
    <dgm:cxn modelId="{A1051432-CBB4-A347-8D57-4AC1F8C4CF95}" srcId="{D590CA15-FF2D-1F4F-90B3-4EC335EDFA0E}" destId="{27507398-D215-934D-B112-20534843CBFD}" srcOrd="1" destOrd="0" parTransId="{D581B866-8521-E847-B2A2-6595FE00B8E6}" sibTransId="{838A8B46-A14F-484C-8F7C-76F235335B0E}"/>
    <dgm:cxn modelId="{4478BC49-8F41-784D-B471-587553916062}" srcId="{D590CA15-FF2D-1F4F-90B3-4EC335EDFA0E}" destId="{F0376732-4F4C-744D-A2EF-55B03AB28FB4}" srcOrd="0" destOrd="0" parTransId="{BD386FE7-0ADE-EF47-8C2F-98B16B178A3A}" sibTransId="{2EBABE4F-72AA-5F47-B9F5-4A1919E17918}"/>
    <dgm:cxn modelId="{DDFD4F71-FE43-A145-9F3C-6AAF3755F785}" type="presOf" srcId="{27507398-D215-934D-B112-20534843CBFD}" destId="{2B15CAFB-807D-AD45-ADAC-3041C6CD12DB}" srcOrd="0" destOrd="0" presId="urn:microsoft.com/office/officeart/2005/8/layout/lProcess3"/>
    <dgm:cxn modelId="{8EC3BE8B-C187-E44B-821D-60787D52914F}" type="presOf" srcId="{CD92EADC-C4DE-0147-B922-9DE6F095A93D}" destId="{E69BF96E-1453-984F-9F9D-8844D344821C}" srcOrd="0" destOrd="0" presId="urn:microsoft.com/office/officeart/2005/8/layout/lProcess3"/>
    <dgm:cxn modelId="{4AB4E991-C9FB-6243-B08E-D3CB3916D264}" srcId="{F0376732-4F4C-744D-A2EF-55B03AB28FB4}" destId="{9B37C591-1F40-DA46-BE9F-9AFA832832C3}" srcOrd="1" destOrd="0" parTransId="{0D2A64CB-E2F1-064F-AC49-4C605E3D6E16}" sibTransId="{5018C04C-E9AE-454E-8EC8-A77B1C6CB603}"/>
    <dgm:cxn modelId="{D3E8B796-3683-4542-87A1-78140F939FB8}" type="presOf" srcId="{D705CF34-E79D-5A4F-B03C-496F79433DC0}" destId="{D0CF2B05-DA5F-9348-BA8C-1EEB11A77726}" srcOrd="0" destOrd="0" presId="urn:microsoft.com/office/officeart/2005/8/layout/lProcess3"/>
    <dgm:cxn modelId="{253AAE9D-3E75-4543-8177-864ECB0512C6}" srcId="{27507398-D215-934D-B112-20534843CBFD}" destId="{37D647D5-1A9C-6E4F-8E30-D4F0D26678B3}" srcOrd="0" destOrd="0" parTransId="{ECF73BF1-F43B-454D-8C3B-393C93E92224}" sibTransId="{F22E565F-B390-9A4E-AA3A-91E32B706781}"/>
    <dgm:cxn modelId="{A5DD49A0-6EDF-5B4A-886C-CAD4A7BC7E72}" type="presOf" srcId="{37D647D5-1A9C-6E4F-8E30-D4F0D26678B3}" destId="{37BC8703-28DE-F84C-A87A-CE23E22F008B}" srcOrd="0" destOrd="0" presId="urn:microsoft.com/office/officeart/2005/8/layout/lProcess3"/>
    <dgm:cxn modelId="{8C3F98A8-54CA-424A-9B3C-CF7745C97849}" srcId="{D3256805-2671-F849-99A3-FE5DAD599BFF}" destId="{472A4BDE-8305-344B-890B-DD47C95DCC49}" srcOrd="0" destOrd="0" parTransId="{4C2DE751-BAF5-D941-8C51-53F0AF56CAA8}" sibTransId="{84E45009-5984-E34C-AEC8-01A5A05432ED}"/>
    <dgm:cxn modelId="{BA1913AE-9DCC-6C4D-9159-9A6687AFCCE1}" type="presOf" srcId="{0B549B75-C8AE-9A42-9705-537EBAAF4D3C}" destId="{F8D7F609-1567-7A4E-AFA3-D011DED91BA2}" srcOrd="0" destOrd="0" presId="urn:microsoft.com/office/officeart/2005/8/layout/lProcess3"/>
    <dgm:cxn modelId="{945D44B1-BB1C-A541-A78A-C5DFCB7F0DD5}" type="presOf" srcId="{9B37C591-1F40-DA46-BE9F-9AFA832832C3}" destId="{98686313-CABA-3848-ADE2-5A2D94FE844F}" srcOrd="0" destOrd="0" presId="urn:microsoft.com/office/officeart/2005/8/layout/lProcess3"/>
    <dgm:cxn modelId="{CDDEA9C2-6620-F344-82D2-D8982F3D53C5}" type="presOf" srcId="{F0376732-4F4C-744D-A2EF-55B03AB28FB4}" destId="{2E5B99AA-00E9-B844-A039-7BCA1849017C}" srcOrd="0" destOrd="0" presId="urn:microsoft.com/office/officeart/2005/8/layout/lProcess3"/>
    <dgm:cxn modelId="{FC37FCC9-9E04-6F47-AB9B-BC0C39889C2D}" srcId="{F0376732-4F4C-744D-A2EF-55B03AB28FB4}" destId="{CD92EADC-C4DE-0147-B922-9DE6F095A93D}" srcOrd="0" destOrd="0" parTransId="{469910AF-484A-ED42-A391-EC4562A924B8}" sibTransId="{B22B01CC-BA7D-0242-A163-FC58317B5804}"/>
    <dgm:cxn modelId="{56199FD3-6D94-EA49-9B1C-71505E30881B}" srcId="{27507398-D215-934D-B112-20534843CBFD}" destId="{0B549B75-C8AE-9A42-9705-537EBAAF4D3C}" srcOrd="1" destOrd="0" parTransId="{BAF78849-1681-4340-9D03-6869CC50E24A}" sibTransId="{DB49D80E-B196-564A-A76A-C556F2CBA4DF}"/>
    <dgm:cxn modelId="{D48CE2E4-9F98-7640-ACD0-1D782D66085C}" type="presOf" srcId="{D590CA15-FF2D-1F4F-90B3-4EC335EDFA0E}" destId="{1DFA7B9B-D799-1743-ACCF-313185558197}" srcOrd="0" destOrd="0" presId="urn:microsoft.com/office/officeart/2005/8/layout/lProcess3"/>
    <dgm:cxn modelId="{8BAE2A33-656E-A240-BAE5-1A30F76A6022}" type="presParOf" srcId="{1DFA7B9B-D799-1743-ACCF-313185558197}" destId="{12A92445-F5BF-6E41-8156-FC229B5568B5}" srcOrd="0" destOrd="0" presId="urn:microsoft.com/office/officeart/2005/8/layout/lProcess3"/>
    <dgm:cxn modelId="{C9CAEDEE-4635-0E4C-8DAF-0F4F092B4A17}" type="presParOf" srcId="{12A92445-F5BF-6E41-8156-FC229B5568B5}" destId="{2E5B99AA-00E9-B844-A039-7BCA1849017C}" srcOrd="0" destOrd="0" presId="urn:microsoft.com/office/officeart/2005/8/layout/lProcess3"/>
    <dgm:cxn modelId="{45328EE6-583F-A248-8B35-44687D02A6E5}" type="presParOf" srcId="{12A92445-F5BF-6E41-8156-FC229B5568B5}" destId="{C70EAEE5-9DFB-8B4B-A651-70C593C0A151}" srcOrd="1" destOrd="0" presId="urn:microsoft.com/office/officeart/2005/8/layout/lProcess3"/>
    <dgm:cxn modelId="{6F1FD6F3-2487-2A4F-A560-53C42AB7915A}" type="presParOf" srcId="{12A92445-F5BF-6E41-8156-FC229B5568B5}" destId="{E69BF96E-1453-984F-9F9D-8844D344821C}" srcOrd="2" destOrd="0" presId="urn:microsoft.com/office/officeart/2005/8/layout/lProcess3"/>
    <dgm:cxn modelId="{26D3A5D8-ADCF-854E-9361-3826675E03FC}" type="presParOf" srcId="{12A92445-F5BF-6E41-8156-FC229B5568B5}" destId="{9106FF3F-3C64-5344-826C-5E878420528A}" srcOrd="3" destOrd="0" presId="urn:microsoft.com/office/officeart/2005/8/layout/lProcess3"/>
    <dgm:cxn modelId="{A3ECC57B-A0D5-1D4D-B404-7F28CB1A5B56}" type="presParOf" srcId="{12A92445-F5BF-6E41-8156-FC229B5568B5}" destId="{98686313-CABA-3848-ADE2-5A2D94FE844F}" srcOrd="4" destOrd="0" presId="urn:microsoft.com/office/officeart/2005/8/layout/lProcess3"/>
    <dgm:cxn modelId="{DF6A4AFA-929A-7D45-B01D-ECA3F544A379}" type="presParOf" srcId="{1DFA7B9B-D799-1743-ACCF-313185558197}" destId="{B7A6DDC0-69D5-4048-BCC3-D2B9D241D854}" srcOrd="1" destOrd="0" presId="urn:microsoft.com/office/officeart/2005/8/layout/lProcess3"/>
    <dgm:cxn modelId="{31A84DD0-2B51-0B43-A01F-BD8612397532}" type="presParOf" srcId="{1DFA7B9B-D799-1743-ACCF-313185558197}" destId="{AA868AEA-431D-2F4D-BEEE-AE78BB8411BB}" srcOrd="2" destOrd="0" presId="urn:microsoft.com/office/officeart/2005/8/layout/lProcess3"/>
    <dgm:cxn modelId="{18CA3F5B-CA4B-594D-9E15-69598D052DEC}" type="presParOf" srcId="{AA868AEA-431D-2F4D-BEEE-AE78BB8411BB}" destId="{2B15CAFB-807D-AD45-ADAC-3041C6CD12DB}" srcOrd="0" destOrd="0" presId="urn:microsoft.com/office/officeart/2005/8/layout/lProcess3"/>
    <dgm:cxn modelId="{AAD24AB6-EBB3-B744-8D67-8AB9B5141767}" type="presParOf" srcId="{AA868AEA-431D-2F4D-BEEE-AE78BB8411BB}" destId="{33365B59-5081-6849-85ED-2C486662B0F2}" srcOrd="1" destOrd="0" presId="urn:microsoft.com/office/officeart/2005/8/layout/lProcess3"/>
    <dgm:cxn modelId="{21B78157-2631-3F44-9468-FBBF295E081B}" type="presParOf" srcId="{AA868AEA-431D-2F4D-BEEE-AE78BB8411BB}" destId="{37BC8703-28DE-F84C-A87A-CE23E22F008B}" srcOrd="2" destOrd="0" presId="urn:microsoft.com/office/officeart/2005/8/layout/lProcess3"/>
    <dgm:cxn modelId="{B5598405-B8D8-C645-A76E-6D0F3263DA64}" type="presParOf" srcId="{AA868AEA-431D-2F4D-BEEE-AE78BB8411BB}" destId="{AE0B3C1D-1D8C-F14F-B54E-71799D203482}" srcOrd="3" destOrd="0" presId="urn:microsoft.com/office/officeart/2005/8/layout/lProcess3"/>
    <dgm:cxn modelId="{BCD35645-8D02-1143-B2D3-48E75AD4F806}" type="presParOf" srcId="{AA868AEA-431D-2F4D-BEEE-AE78BB8411BB}" destId="{F8D7F609-1567-7A4E-AFA3-D011DED91BA2}" srcOrd="4" destOrd="0" presId="urn:microsoft.com/office/officeart/2005/8/layout/lProcess3"/>
    <dgm:cxn modelId="{C2DB3D09-72DD-744D-85E9-33454BABF468}" type="presParOf" srcId="{1DFA7B9B-D799-1743-ACCF-313185558197}" destId="{8484B6C9-4C9F-0B46-BCDF-4B7DD646565D}" srcOrd="3" destOrd="0" presId="urn:microsoft.com/office/officeart/2005/8/layout/lProcess3"/>
    <dgm:cxn modelId="{99AE6E2B-6530-6E46-946E-80C87404EAFF}" type="presParOf" srcId="{1DFA7B9B-D799-1743-ACCF-313185558197}" destId="{1FDB50E3-FDC6-0C46-AF92-92FDF278E2B5}" srcOrd="4" destOrd="0" presId="urn:microsoft.com/office/officeart/2005/8/layout/lProcess3"/>
    <dgm:cxn modelId="{98C37FA1-964F-824F-9F18-AAA84FEA9159}" type="presParOf" srcId="{1FDB50E3-FDC6-0C46-AF92-92FDF278E2B5}" destId="{609A3EA4-AF6D-C640-89A6-D4B73CAB291B}" srcOrd="0" destOrd="0" presId="urn:microsoft.com/office/officeart/2005/8/layout/lProcess3"/>
    <dgm:cxn modelId="{AF845CD1-A597-6C48-B974-D4C2ABE15E17}" type="presParOf" srcId="{1FDB50E3-FDC6-0C46-AF92-92FDF278E2B5}" destId="{6EF179EF-A82F-B348-AF31-E606CFF1B054}" srcOrd="1" destOrd="0" presId="urn:microsoft.com/office/officeart/2005/8/layout/lProcess3"/>
    <dgm:cxn modelId="{6B3D22E6-A4C2-5A42-ABC5-A0DAC7ED00A8}" type="presParOf" srcId="{1FDB50E3-FDC6-0C46-AF92-92FDF278E2B5}" destId="{CE13553C-967C-2847-9BC3-8B970AC7B3BE}" srcOrd="2" destOrd="0" presId="urn:microsoft.com/office/officeart/2005/8/layout/lProcess3"/>
    <dgm:cxn modelId="{7C447CAA-9CE7-7D4F-B11B-0CC7851DB47D}" type="presParOf" srcId="{1FDB50E3-FDC6-0C46-AF92-92FDF278E2B5}" destId="{E9819AB8-488D-9249-9F7A-FEFD55A6213F}" srcOrd="3" destOrd="0" presId="urn:microsoft.com/office/officeart/2005/8/layout/lProcess3"/>
    <dgm:cxn modelId="{AECA630E-DE1C-F148-B658-2A75ED2382CC}" type="presParOf" srcId="{1FDB50E3-FDC6-0C46-AF92-92FDF278E2B5}" destId="{D0CF2B05-DA5F-9348-BA8C-1EEB11A77726}" srcOrd="4"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67141EB-6FC2-C341-8F1F-FC26D6331A87}" type="doc">
      <dgm:prSet loTypeId="urn:microsoft.com/office/officeart/2009/3/layout/DescendingProcess" loCatId="process" qsTypeId="urn:microsoft.com/office/officeart/2005/8/quickstyle/simple1" qsCatId="simple" csTypeId="urn:microsoft.com/office/officeart/2005/8/colors/accent1_2" csCatId="accent1" phldr="1"/>
      <dgm:spPr/>
      <dgm:t>
        <a:bodyPr/>
        <a:lstStyle/>
        <a:p>
          <a:endParaRPr lang="tr-TR"/>
        </a:p>
      </dgm:t>
    </dgm:pt>
    <dgm:pt modelId="{6E4D349E-F0E1-D54A-9BB7-B9CC3788997F}">
      <dgm:prSet custT="1"/>
      <dgm:spPr/>
      <dgm:t>
        <a:bodyPr/>
        <a:lstStyle/>
        <a:p>
          <a:r>
            <a:rPr lang="tr-TR" sz="1400" dirty="0"/>
            <a:t>İhtiyati tedbir kararının kabulü</a:t>
          </a:r>
        </a:p>
      </dgm:t>
    </dgm:pt>
    <dgm:pt modelId="{AC65BB13-AFC3-CB4E-A3E0-BFA8A8408E76}" type="parTrans" cxnId="{7F087EC5-12C4-7E42-85E8-497F41F33269}">
      <dgm:prSet/>
      <dgm:spPr/>
      <dgm:t>
        <a:bodyPr/>
        <a:lstStyle/>
        <a:p>
          <a:endParaRPr lang="tr-TR" sz="1400"/>
        </a:p>
      </dgm:t>
    </dgm:pt>
    <dgm:pt modelId="{DA1AAE68-C332-5347-BD5E-30AA25675EB6}" type="sibTrans" cxnId="{7F087EC5-12C4-7E42-85E8-497F41F33269}">
      <dgm:prSet/>
      <dgm:spPr/>
      <dgm:t>
        <a:bodyPr/>
        <a:lstStyle/>
        <a:p>
          <a:endParaRPr lang="tr-TR" sz="1400"/>
        </a:p>
      </dgm:t>
    </dgm:pt>
    <dgm:pt modelId="{81A6A168-7D28-9841-8FDB-071A2F5F0C20}">
      <dgm:prSet custT="1"/>
      <dgm:spPr/>
      <dgm:t>
        <a:bodyPr/>
        <a:lstStyle/>
        <a:p>
          <a:r>
            <a:rPr lang="tr-TR" sz="1400" dirty="0"/>
            <a:t>Kararın tebliğinden itibaren bir hafta içinde uygulanması talep edilmeli (aksi halde tedbir kararı kendiliğinden kalkar)</a:t>
          </a:r>
        </a:p>
      </dgm:t>
    </dgm:pt>
    <dgm:pt modelId="{02E6CDEB-0643-DE4B-8B86-BB672808226B}" type="parTrans" cxnId="{80347744-01F7-FF49-B005-4B45918EBAF8}">
      <dgm:prSet/>
      <dgm:spPr/>
      <dgm:t>
        <a:bodyPr/>
        <a:lstStyle/>
        <a:p>
          <a:endParaRPr lang="tr-TR" sz="1400"/>
        </a:p>
      </dgm:t>
    </dgm:pt>
    <dgm:pt modelId="{05C498A7-F6C2-0444-ABCA-33C7032E4B74}" type="sibTrans" cxnId="{80347744-01F7-FF49-B005-4B45918EBAF8}">
      <dgm:prSet/>
      <dgm:spPr/>
      <dgm:t>
        <a:bodyPr/>
        <a:lstStyle/>
        <a:p>
          <a:endParaRPr lang="tr-TR" sz="1400"/>
        </a:p>
      </dgm:t>
    </dgm:pt>
    <dgm:pt modelId="{59FF142B-E48A-E84F-9549-12C9948DBE88}">
      <dgm:prSet custT="1"/>
      <dgm:spPr/>
      <dgm:t>
        <a:bodyPr/>
        <a:lstStyle/>
        <a:p>
          <a:r>
            <a:rPr lang="tr-TR" sz="1400" dirty="0"/>
            <a:t>Uygulanmasını talep ettiği tarihten itibaren iki hafta içinde dava açılmalı (daha önce dava açılmamışsa) (aksi halde tedbir kararı kendiliğinden kalkar.)</a:t>
          </a:r>
        </a:p>
      </dgm:t>
    </dgm:pt>
    <dgm:pt modelId="{76A76075-DE7A-8F45-A40B-1E98D78192A8}" type="parTrans" cxnId="{28DBD4E2-991C-7C4E-8510-C49142C1F644}">
      <dgm:prSet/>
      <dgm:spPr/>
      <dgm:t>
        <a:bodyPr/>
        <a:lstStyle/>
        <a:p>
          <a:endParaRPr lang="tr-TR" sz="1400"/>
        </a:p>
      </dgm:t>
    </dgm:pt>
    <dgm:pt modelId="{371A6EDC-ECF6-6243-9114-31C619D52C18}" type="sibTrans" cxnId="{28DBD4E2-991C-7C4E-8510-C49142C1F644}">
      <dgm:prSet/>
      <dgm:spPr/>
      <dgm:t>
        <a:bodyPr/>
        <a:lstStyle/>
        <a:p>
          <a:endParaRPr lang="tr-TR" sz="1400"/>
        </a:p>
      </dgm:t>
    </dgm:pt>
    <dgm:pt modelId="{FF655BEE-9D2E-6C40-94CD-AE75B02ECA08}">
      <dgm:prSet custT="1"/>
      <dgm:spPr/>
      <dgm:t>
        <a:bodyPr/>
        <a:lstStyle/>
        <a:p>
          <a:r>
            <a:rPr lang="tr-TR" sz="1400" dirty="0"/>
            <a:t>Dava açıldığına ilişkin belge kararı uygulayan memura verilerek dosyaya konulmalı</a:t>
          </a:r>
        </a:p>
      </dgm:t>
    </dgm:pt>
    <dgm:pt modelId="{24865CAB-8CF4-9749-931B-A06807EB295B}" type="parTrans" cxnId="{5CDF9CE4-84CF-024F-B3BE-2731A5614548}">
      <dgm:prSet/>
      <dgm:spPr/>
      <dgm:t>
        <a:bodyPr/>
        <a:lstStyle/>
        <a:p>
          <a:endParaRPr lang="tr-TR" sz="1400"/>
        </a:p>
      </dgm:t>
    </dgm:pt>
    <dgm:pt modelId="{68522E5F-12EA-0D4D-B513-45482B04282E}" type="sibTrans" cxnId="{5CDF9CE4-84CF-024F-B3BE-2731A5614548}">
      <dgm:prSet/>
      <dgm:spPr/>
      <dgm:t>
        <a:bodyPr/>
        <a:lstStyle/>
        <a:p>
          <a:endParaRPr lang="tr-TR" sz="1400"/>
        </a:p>
      </dgm:t>
    </dgm:pt>
    <dgm:pt modelId="{5DACC98D-335B-D141-817A-52A66DDF5878}">
      <dgm:prSet custT="1"/>
      <dgm:spPr/>
      <dgm:t>
        <a:bodyPr/>
        <a:lstStyle/>
        <a:p>
          <a:pPr algn="just">
            <a:buNone/>
          </a:pPr>
          <a:r>
            <a:rPr lang="tr-TR" sz="1400" dirty="0"/>
            <a:t>İhtiyatî tedbiri tamamlayıcı işlemler yapılmışsa (süresi içinde dava açılmışsa), ihtiyatî tedbir kararının etkisi, aksi kararda belirtilmemişse, </a:t>
          </a:r>
          <a:r>
            <a:rPr lang="tr-TR" sz="1400" b="1" i="1" dirty="0"/>
            <a:t>nihaî kararın kesinleşmesine kadar devam eder</a:t>
          </a:r>
          <a:r>
            <a:rPr lang="tr-TR" sz="1400" dirty="0"/>
            <a:t> (HMK m. 397, II). </a:t>
          </a:r>
        </a:p>
      </dgm:t>
    </dgm:pt>
    <dgm:pt modelId="{FF8CECB3-648B-A347-847A-917B6ABCF0A5}" type="parTrans" cxnId="{2C22F730-CE46-A147-9F18-AB228A106B59}">
      <dgm:prSet/>
      <dgm:spPr/>
      <dgm:t>
        <a:bodyPr/>
        <a:lstStyle/>
        <a:p>
          <a:endParaRPr lang="tr-TR" sz="1400"/>
        </a:p>
      </dgm:t>
    </dgm:pt>
    <dgm:pt modelId="{D6EE2DE0-1F61-0E40-A2FC-732F01549272}" type="sibTrans" cxnId="{2C22F730-CE46-A147-9F18-AB228A106B59}">
      <dgm:prSet/>
      <dgm:spPr/>
      <dgm:t>
        <a:bodyPr/>
        <a:lstStyle/>
        <a:p>
          <a:endParaRPr lang="tr-TR" sz="1400"/>
        </a:p>
      </dgm:t>
    </dgm:pt>
    <dgm:pt modelId="{B98D88F0-7A50-7242-8CA0-6917ADEE74BD}" type="pres">
      <dgm:prSet presAssocID="{C67141EB-6FC2-C341-8F1F-FC26D6331A87}" presName="Name0" presStyleCnt="0">
        <dgm:presLayoutVars>
          <dgm:chMax val="7"/>
          <dgm:chPref val="5"/>
        </dgm:presLayoutVars>
      </dgm:prSet>
      <dgm:spPr/>
    </dgm:pt>
    <dgm:pt modelId="{6A83C9F0-906E-EE41-9BA2-0772B094C47D}" type="pres">
      <dgm:prSet presAssocID="{C67141EB-6FC2-C341-8F1F-FC26D6331A87}" presName="arrowNode" presStyleLbl="node1" presStyleIdx="0" presStyleCnt="1"/>
      <dgm:spPr/>
    </dgm:pt>
    <dgm:pt modelId="{7A490106-2F71-C04A-9314-E122ECC18DB5}" type="pres">
      <dgm:prSet presAssocID="{6E4D349E-F0E1-D54A-9BB7-B9CC3788997F}" presName="txNode1" presStyleLbl="revTx" presStyleIdx="0" presStyleCnt="5">
        <dgm:presLayoutVars>
          <dgm:bulletEnabled val="1"/>
        </dgm:presLayoutVars>
      </dgm:prSet>
      <dgm:spPr/>
    </dgm:pt>
    <dgm:pt modelId="{87F7F0F0-D0BA-DE46-A157-7C919B68B715}" type="pres">
      <dgm:prSet presAssocID="{81A6A168-7D28-9841-8FDB-071A2F5F0C20}" presName="txNode2" presStyleLbl="revTx" presStyleIdx="1" presStyleCnt="5" custLinFactNeighborX="-13466" custLinFactNeighborY="-52819">
        <dgm:presLayoutVars>
          <dgm:bulletEnabled val="1"/>
        </dgm:presLayoutVars>
      </dgm:prSet>
      <dgm:spPr/>
    </dgm:pt>
    <dgm:pt modelId="{3C22F342-09DF-DE40-83BE-22D9395ECDD6}" type="pres">
      <dgm:prSet presAssocID="{05C498A7-F6C2-0444-ABCA-33C7032E4B74}" presName="dotNode2" presStyleCnt="0"/>
      <dgm:spPr/>
    </dgm:pt>
    <dgm:pt modelId="{749691DD-78DB-8B48-8635-374CDF10AC7D}" type="pres">
      <dgm:prSet presAssocID="{05C498A7-F6C2-0444-ABCA-33C7032E4B74}" presName="dotRepeatNode" presStyleLbl="fgShp" presStyleIdx="0" presStyleCnt="3"/>
      <dgm:spPr/>
    </dgm:pt>
    <dgm:pt modelId="{129BE40B-B9CE-F647-BC87-AF1F2D5C8E87}" type="pres">
      <dgm:prSet presAssocID="{59FF142B-E48A-E84F-9549-12C9948DBE88}" presName="txNode3" presStyleLbl="revTx" presStyleIdx="2" presStyleCnt="5" custScaleX="109707" custScaleY="99268" custLinFactNeighborX="3936" custLinFactNeighborY="49059">
        <dgm:presLayoutVars>
          <dgm:bulletEnabled val="1"/>
        </dgm:presLayoutVars>
      </dgm:prSet>
      <dgm:spPr/>
    </dgm:pt>
    <dgm:pt modelId="{ED26E8D6-D0F4-D948-8B85-E822B514CF91}" type="pres">
      <dgm:prSet presAssocID="{371A6EDC-ECF6-6243-9114-31C619D52C18}" presName="dotNode3" presStyleCnt="0"/>
      <dgm:spPr/>
    </dgm:pt>
    <dgm:pt modelId="{59FCC6A1-2AFC-2A4C-B8DC-41EE71B9B98C}" type="pres">
      <dgm:prSet presAssocID="{371A6EDC-ECF6-6243-9114-31C619D52C18}" presName="dotRepeatNode" presStyleLbl="fgShp" presStyleIdx="1" presStyleCnt="3"/>
      <dgm:spPr/>
    </dgm:pt>
    <dgm:pt modelId="{A6B68181-6B66-BE47-BCA2-78648A90A13B}" type="pres">
      <dgm:prSet presAssocID="{FF655BEE-9D2E-6C40-94CD-AE75B02ECA08}" presName="txNode4" presStyleLbl="revTx" presStyleIdx="3" presStyleCnt="5">
        <dgm:presLayoutVars>
          <dgm:bulletEnabled val="1"/>
        </dgm:presLayoutVars>
      </dgm:prSet>
      <dgm:spPr/>
    </dgm:pt>
    <dgm:pt modelId="{718C26E7-9077-6B40-8788-BE5C82687E5A}" type="pres">
      <dgm:prSet presAssocID="{68522E5F-12EA-0D4D-B513-45482B04282E}" presName="dotNode4" presStyleCnt="0"/>
      <dgm:spPr/>
    </dgm:pt>
    <dgm:pt modelId="{F9B8D2B9-814A-6743-B884-EDCFBA43C281}" type="pres">
      <dgm:prSet presAssocID="{68522E5F-12EA-0D4D-B513-45482B04282E}" presName="dotRepeatNode" presStyleLbl="fgShp" presStyleIdx="2" presStyleCnt="3"/>
      <dgm:spPr/>
    </dgm:pt>
    <dgm:pt modelId="{F4E2FE2C-145F-7D49-8576-50EFEF16D801}" type="pres">
      <dgm:prSet presAssocID="{5DACC98D-335B-D141-817A-52A66DDF5878}" presName="txNode5" presStyleLbl="revTx" presStyleIdx="4" presStyleCnt="5" custScaleX="270162" custScaleY="96949">
        <dgm:presLayoutVars>
          <dgm:bulletEnabled val="1"/>
        </dgm:presLayoutVars>
      </dgm:prSet>
      <dgm:spPr/>
    </dgm:pt>
  </dgm:ptLst>
  <dgm:cxnLst>
    <dgm:cxn modelId="{2C22F730-CE46-A147-9F18-AB228A106B59}" srcId="{C67141EB-6FC2-C341-8F1F-FC26D6331A87}" destId="{5DACC98D-335B-D141-817A-52A66DDF5878}" srcOrd="4" destOrd="0" parTransId="{FF8CECB3-648B-A347-847A-917B6ABCF0A5}" sibTransId="{D6EE2DE0-1F61-0E40-A2FC-732F01549272}"/>
    <dgm:cxn modelId="{0BC26C39-58A8-E249-A323-09C84D1FF5F4}" type="presOf" srcId="{371A6EDC-ECF6-6243-9114-31C619D52C18}" destId="{59FCC6A1-2AFC-2A4C-B8DC-41EE71B9B98C}" srcOrd="0" destOrd="0" presId="urn:microsoft.com/office/officeart/2009/3/layout/DescendingProcess"/>
    <dgm:cxn modelId="{80347744-01F7-FF49-B005-4B45918EBAF8}" srcId="{C67141EB-6FC2-C341-8F1F-FC26D6331A87}" destId="{81A6A168-7D28-9841-8FDB-071A2F5F0C20}" srcOrd="1" destOrd="0" parTransId="{02E6CDEB-0643-DE4B-8B86-BB672808226B}" sibTransId="{05C498A7-F6C2-0444-ABCA-33C7032E4B74}"/>
    <dgm:cxn modelId="{4D06FD58-C5E7-5F40-ACEA-B76AD462A224}" type="presOf" srcId="{FF655BEE-9D2E-6C40-94CD-AE75B02ECA08}" destId="{A6B68181-6B66-BE47-BCA2-78648A90A13B}" srcOrd="0" destOrd="0" presId="urn:microsoft.com/office/officeart/2009/3/layout/DescendingProcess"/>
    <dgm:cxn modelId="{AAD6C55A-0CDB-0140-8B3F-9158B3277249}" type="presOf" srcId="{5DACC98D-335B-D141-817A-52A66DDF5878}" destId="{F4E2FE2C-145F-7D49-8576-50EFEF16D801}" srcOrd="0" destOrd="0" presId="urn:microsoft.com/office/officeart/2009/3/layout/DescendingProcess"/>
    <dgm:cxn modelId="{485C4870-7BDE-DB41-8572-5098D91CCF13}" type="presOf" srcId="{6E4D349E-F0E1-D54A-9BB7-B9CC3788997F}" destId="{7A490106-2F71-C04A-9314-E122ECC18DB5}" srcOrd="0" destOrd="0" presId="urn:microsoft.com/office/officeart/2009/3/layout/DescendingProcess"/>
    <dgm:cxn modelId="{D2F2718B-A123-684F-BF04-172C7C4FC030}" type="presOf" srcId="{59FF142B-E48A-E84F-9549-12C9948DBE88}" destId="{129BE40B-B9CE-F647-BC87-AF1F2D5C8E87}" srcOrd="0" destOrd="0" presId="urn:microsoft.com/office/officeart/2009/3/layout/DescendingProcess"/>
    <dgm:cxn modelId="{F5EA1EA7-0F73-7B4E-A8E0-AAC6FEFEF796}" type="presOf" srcId="{C67141EB-6FC2-C341-8F1F-FC26D6331A87}" destId="{B98D88F0-7A50-7242-8CA0-6917ADEE74BD}" srcOrd="0" destOrd="0" presId="urn:microsoft.com/office/officeart/2009/3/layout/DescendingProcess"/>
    <dgm:cxn modelId="{7F087EC5-12C4-7E42-85E8-497F41F33269}" srcId="{C67141EB-6FC2-C341-8F1F-FC26D6331A87}" destId="{6E4D349E-F0E1-D54A-9BB7-B9CC3788997F}" srcOrd="0" destOrd="0" parTransId="{AC65BB13-AFC3-CB4E-A3E0-BFA8A8408E76}" sibTransId="{DA1AAE68-C332-5347-BD5E-30AA25675EB6}"/>
    <dgm:cxn modelId="{E42905D3-E92B-1441-BEF5-5AD4FD460EA5}" type="presOf" srcId="{81A6A168-7D28-9841-8FDB-071A2F5F0C20}" destId="{87F7F0F0-D0BA-DE46-A157-7C919B68B715}" srcOrd="0" destOrd="0" presId="urn:microsoft.com/office/officeart/2009/3/layout/DescendingProcess"/>
    <dgm:cxn modelId="{28DBD4E2-991C-7C4E-8510-C49142C1F644}" srcId="{C67141EB-6FC2-C341-8F1F-FC26D6331A87}" destId="{59FF142B-E48A-E84F-9549-12C9948DBE88}" srcOrd="2" destOrd="0" parTransId="{76A76075-DE7A-8F45-A40B-1E98D78192A8}" sibTransId="{371A6EDC-ECF6-6243-9114-31C619D52C18}"/>
    <dgm:cxn modelId="{5CDF9CE4-84CF-024F-B3BE-2731A5614548}" srcId="{C67141EB-6FC2-C341-8F1F-FC26D6331A87}" destId="{FF655BEE-9D2E-6C40-94CD-AE75B02ECA08}" srcOrd="3" destOrd="0" parTransId="{24865CAB-8CF4-9749-931B-A06807EB295B}" sibTransId="{68522E5F-12EA-0D4D-B513-45482B04282E}"/>
    <dgm:cxn modelId="{60D37BEC-B043-5242-B20B-F551463DFEA3}" type="presOf" srcId="{05C498A7-F6C2-0444-ABCA-33C7032E4B74}" destId="{749691DD-78DB-8B48-8635-374CDF10AC7D}" srcOrd="0" destOrd="0" presId="urn:microsoft.com/office/officeart/2009/3/layout/DescendingProcess"/>
    <dgm:cxn modelId="{625F03F5-6966-774A-847B-A153C7141D86}" type="presOf" srcId="{68522E5F-12EA-0D4D-B513-45482B04282E}" destId="{F9B8D2B9-814A-6743-B884-EDCFBA43C281}" srcOrd="0" destOrd="0" presId="urn:microsoft.com/office/officeart/2009/3/layout/DescendingProcess"/>
    <dgm:cxn modelId="{4A6B07D9-AA94-0748-9D30-BCACCA66E088}" type="presParOf" srcId="{B98D88F0-7A50-7242-8CA0-6917ADEE74BD}" destId="{6A83C9F0-906E-EE41-9BA2-0772B094C47D}" srcOrd="0" destOrd="0" presId="urn:microsoft.com/office/officeart/2009/3/layout/DescendingProcess"/>
    <dgm:cxn modelId="{9F8E92AB-3846-8242-9371-6E14FE368F3E}" type="presParOf" srcId="{B98D88F0-7A50-7242-8CA0-6917ADEE74BD}" destId="{7A490106-2F71-C04A-9314-E122ECC18DB5}" srcOrd="1" destOrd="0" presId="urn:microsoft.com/office/officeart/2009/3/layout/DescendingProcess"/>
    <dgm:cxn modelId="{3D761D7D-BA3F-8049-BC29-C41D48029427}" type="presParOf" srcId="{B98D88F0-7A50-7242-8CA0-6917ADEE74BD}" destId="{87F7F0F0-D0BA-DE46-A157-7C919B68B715}" srcOrd="2" destOrd="0" presId="urn:microsoft.com/office/officeart/2009/3/layout/DescendingProcess"/>
    <dgm:cxn modelId="{F415DFB7-0898-2E4D-A486-A0EFD45DD3C9}" type="presParOf" srcId="{B98D88F0-7A50-7242-8CA0-6917ADEE74BD}" destId="{3C22F342-09DF-DE40-83BE-22D9395ECDD6}" srcOrd="3" destOrd="0" presId="urn:microsoft.com/office/officeart/2009/3/layout/DescendingProcess"/>
    <dgm:cxn modelId="{9C579832-6C19-7B46-B3AD-E50CE976E14D}" type="presParOf" srcId="{3C22F342-09DF-DE40-83BE-22D9395ECDD6}" destId="{749691DD-78DB-8B48-8635-374CDF10AC7D}" srcOrd="0" destOrd="0" presId="urn:microsoft.com/office/officeart/2009/3/layout/DescendingProcess"/>
    <dgm:cxn modelId="{7B8D10C3-41A0-F149-9A5B-0A381B880522}" type="presParOf" srcId="{B98D88F0-7A50-7242-8CA0-6917ADEE74BD}" destId="{129BE40B-B9CE-F647-BC87-AF1F2D5C8E87}" srcOrd="4" destOrd="0" presId="urn:microsoft.com/office/officeart/2009/3/layout/DescendingProcess"/>
    <dgm:cxn modelId="{7C99C2C5-761C-0B47-A983-4DB8EDE3F493}" type="presParOf" srcId="{B98D88F0-7A50-7242-8CA0-6917ADEE74BD}" destId="{ED26E8D6-D0F4-D948-8B85-E822B514CF91}" srcOrd="5" destOrd="0" presId="urn:microsoft.com/office/officeart/2009/3/layout/DescendingProcess"/>
    <dgm:cxn modelId="{6DED7C32-1139-8948-9FFE-4D4E6B6AEF49}" type="presParOf" srcId="{ED26E8D6-D0F4-D948-8B85-E822B514CF91}" destId="{59FCC6A1-2AFC-2A4C-B8DC-41EE71B9B98C}" srcOrd="0" destOrd="0" presId="urn:microsoft.com/office/officeart/2009/3/layout/DescendingProcess"/>
    <dgm:cxn modelId="{64AA4E13-1833-4B45-829E-6A687EB99F2E}" type="presParOf" srcId="{B98D88F0-7A50-7242-8CA0-6917ADEE74BD}" destId="{A6B68181-6B66-BE47-BCA2-78648A90A13B}" srcOrd="6" destOrd="0" presId="urn:microsoft.com/office/officeart/2009/3/layout/DescendingProcess"/>
    <dgm:cxn modelId="{4E8A3B89-4621-364E-A22D-B7A423A94D04}" type="presParOf" srcId="{B98D88F0-7A50-7242-8CA0-6917ADEE74BD}" destId="{718C26E7-9077-6B40-8788-BE5C82687E5A}" srcOrd="7" destOrd="0" presId="urn:microsoft.com/office/officeart/2009/3/layout/DescendingProcess"/>
    <dgm:cxn modelId="{52CB577C-5A6F-D545-A376-0B28A1E35BD0}" type="presParOf" srcId="{718C26E7-9077-6B40-8788-BE5C82687E5A}" destId="{F9B8D2B9-814A-6743-B884-EDCFBA43C281}" srcOrd="0" destOrd="0" presId="urn:microsoft.com/office/officeart/2009/3/layout/DescendingProcess"/>
    <dgm:cxn modelId="{02767F24-D462-974B-BF0D-AC286B152728}" type="presParOf" srcId="{B98D88F0-7A50-7242-8CA0-6917ADEE74BD}" destId="{F4E2FE2C-145F-7D49-8576-50EFEF16D801}" srcOrd="8" destOrd="0" presId="urn:microsoft.com/office/officeart/2009/3/layout/Descending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B1838B-CDCA-41E9-83BA-05AC4039B9C0}">
      <dsp:nvSpPr>
        <dsp:cNvPr id="0" name=""/>
        <dsp:cNvSpPr/>
      </dsp:nvSpPr>
      <dsp:spPr>
        <a:xfrm>
          <a:off x="2156354" y="2011336"/>
          <a:ext cx="1747741" cy="8738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Geçici hukuki korumalar</a:t>
          </a:r>
        </a:p>
      </dsp:txBody>
      <dsp:txXfrm>
        <a:off x="2181949" y="2036931"/>
        <a:ext cx="1696551" cy="822680"/>
      </dsp:txXfrm>
    </dsp:sp>
    <dsp:sp modelId="{7DC805B3-7AF0-46F3-A5E2-FBE7E65D6FAA}">
      <dsp:nvSpPr>
        <dsp:cNvPr id="0" name=""/>
        <dsp:cNvSpPr/>
      </dsp:nvSpPr>
      <dsp:spPr>
        <a:xfrm rot="17350740">
          <a:off x="3189637" y="1427258"/>
          <a:ext cx="2128013" cy="32124"/>
        </a:xfrm>
        <a:custGeom>
          <a:avLst/>
          <a:gdLst/>
          <a:ahLst/>
          <a:cxnLst/>
          <a:rect l="0" t="0" r="0" b="0"/>
          <a:pathLst>
            <a:path>
              <a:moveTo>
                <a:pt x="0" y="16062"/>
              </a:moveTo>
              <a:lnTo>
                <a:pt x="2128013"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4200443" y="1390120"/>
        <a:ext cx="106400" cy="106400"/>
      </dsp:txXfrm>
    </dsp:sp>
    <dsp:sp modelId="{1562CB50-E112-4322-A7E5-7FD1F6E15B3D}">
      <dsp:nvSpPr>
        <dsp:cNvPr id="0" name=""/>
        <dsp:cNvSpPr/>
      </dsp:nvSpPr>
      <dsp:spPr>
        <a:xfrm>
          <a:off x="4603192" y="1434"/>
          <a:ext cx="1747741" cy="8738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İhtiyati tedbir</a:t>
          </a:r>
        </a:p>
      </dsp:txBody>
      <dsp:txXfrm>
        <a:off x="4628787" y="27029"/>
        <a:ext cx="1696551" cy="822680"/>
      </dsp:txXfrm>
    </dsp:sp>
    <dsp:sp modelId="{79B104D6-80C3-1F4D-A02F-CB949CCF19ED}">
      <dsp:nvSpPr>
        <dsp:cNvPr id="0" name=""/>
        <dsp:cNvSpPr/>
      </dsp:nvSpPr>
      <dsp:spPr>
        <a:xfrm rot="18289469">
          <a:off x="3641544" y="1929734"/>
          <a:ext cx="1224198" cy="32124"/>
        </a:xfrm>
        <a:custGeom>
          <a:avLst/>
          <a:gdLst/>
          <a:ahLst/>
          <a:cxnLst/>
          <a:rect l="0" t="0" r="0" b="0"/>
          <a:pathLst>
            <a:path>
              <a:moveTo>
                <a:pt x="0" y="16062"/>
              </a:moveTo>
              <a:lnTo>
                <a:pt x="1224198"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23039" y="1915191"/>
        <a:ext cx="61209" cy="61209"/>
      </dsp:txXfrm>
    </dsp:sp>
    <dsp:sp modelId="{415DBE82-026D-C24C-A60A-4B160E300D6E}">
      <dsp:nvSpPr>
        <dsp:cNvPr id="0" name=""/>
        <dsp:cNvSpPr/>
      </dsp:nvSpPr>
      <dsp:spPr>
        <a:xfrm>
          <a:off x="4603192" y="1006385"/>
          <a:ext cx="1747741" cy="8738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İhtiyati haciz</a:t>
          </a:r>
        </a:p>
      </dsp:txBody>
      <dsp:txXfrm>
        <a:off x="4628787" y="1031980"/>
        <a:ext cx="1696551" cy="822680"/>
      </dsp:txXfrm>
    </dsp:sp>
    <dsp:sp modelId="{ACE36B14-9A7A-2740-B16D-98659330B92C}">
      <dsp:nvSpPr>
        <dsp:cNvPr id="0" name=""/>
        <dsp:cNvSpPr/>
      </dsp:nvSpPr>
      <dsp:spPr>
        <a:xfrm>
          <a:off x="3904095" y="2432209"/>
          <a:ext cx="699096" cy="32124"/>
        </a:xfrm>
        <a:custGeom>
          <a:avLst/>
          <a:gdLst/>
          <a:ahLst/>
          <a:cxnLst/>
          <a:rect l="0" t="0" r="0" b="0"/>
          <a:pathLst>
            <a:path>
              <a:moveTo>
                <a:pt x="0" y="16062"/>
              </a:moveTo>
              <a:lnTo>
                <a:pt x="699096"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36166" y="2430794"/>
        <a:ext cx="34954" cy="34954"/>
      </dsp:txXfrm>
    </dsp:sp>
    <dsp:sp modelId="{FFDED8C0-B356-9249-961F-E963154CD49D}">
      <dsp:nvSpPr>
        <dsp:cNvPr id="0" name=""/>
        <dsp:cNvSpPr/>
      </dsp:nvSpPr>
      <dsp:spPr>
        <a:xfrm>
          <a:off x="4603192" y="2011336"/>
          <a:ext cx="1747741" cy="8738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Delil tespiti</a:t>
          </a:r>
        </a:p>
      </dsp:txBody>
      <dsp:txXfrm>
        <a:off x="4628787" y="2036931"/>
        <a:ext cx="1696551" cy="822680"/>
      </dsp:txXfrm>
    </dsp:sp>
    <dsp:sp modelId="{297F9981-3200-4E41-ABD0-B1BE85D6551D}">
      <dsp:nvSpPr>
        <dsp:cNvPr id="0" name=""/>
        <dsp:cNvSpPr/>
      </dsp:nvSpPr>
      <dsp:spPr>
        <a:xfrm rot="3310531">
          <a:off x="3641544" y="2934685"/>
          <a:ext cx="1224198" cy="32124"/>
        </a:xfrm>
        <a:custGeom>
          <a:avLst/>
          <a:gdLst/>
          <a:ahLst/>
          <a:cxnLst/>
          <a:rect l="0" t="0" r="0" b="0"/>
          <a:pathLst>
            <a:path>
              <a:moveTo>
                <a:pt x="0" y="16062"/>
              </a:moveTo>
              <a:lnTo>
                <a:pt x="1224198"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23039" y="2920142"/>
        <a:ext cx="61209" cy="61209"/>
      </dsp:txXfrm>
    </dsp:sp>
    <dsp:sp modelId="{6764808F-0B5F-364F-8BBF-19B77AADD073}">
      <dsp:nvSpPr>
        <dsp:cNvPr id="0" name=""/>
        <dsp:cNvSpPr/>
      </dsp:nvSpPr>
      <dsp:spPr>
        <a:xfrm>
          <a:off x="4603192" y="3016287"/>
          <a:ext cx="1747741" cy="8738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Aile hukukuna ilişkin düzenlemeler</a:t>
          </a:r>
        </a:p>
      </dsp:txBody>
      <dsp:txXfrm>
        <a:off x="4628787" y="3041882"/>
        <a:ext cx="1696551" cy="822680"/>
      </dsp:txXfrm>
    </dsp:sp>
    <dsp:sp modelId="{AFF1D7C9-DD5B-414B-9E81-4B0719575052}">
      <dsp:nvSpPr>
        <dsp:cNvPr id="0" name=""/>
        <dsp:cNvSpPr/>
      </dsp:nvSpPr>
      <dsp:spPr>
        <a:xfrm rot="4249260">
          <a:off x="3189637" y="3437161"/>
          <a:ext cx="2128013" cy="32124"/>
        </a:xfrm>
        <a:custGeom>
          <a:avLst/>
          <a:gdLst/>
          <a:ahLst/>
          <a:cxnLst/>
          <a:rect l="0" t="0" r="0" b="0"/>
          <a:pathLst>
            <a:path>
              <a:moveTo>
                <a:pt x="0" y="16062"/>
              </a:moveTo>
              <a:lnTo>
                <a:pt x="2128013"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4200443" y="3400022"/>
        <a:ext cx="106400" cy="106400"/>
      </dsp:txXfrm>
    </dsp:sp>
    <dsp:sp modelId="{729A4E32-DA02-9044-8CFA-90C676F90E6F}">
      <dsp:nvSpPr>
        <dsp:cNvPr id="0" name=""/>
        <dsp:cNvSpPr/>
      </dsp:nvSpPr>
      <dsp:spPr>
        <a:xfrm>
          <a:off x="4603192" y="4021238"/>
          <a:ext cx="1747741" cy="8738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Özel hükümlerde öngörülen korumalar</a:t>
          </a:r>
        </a:p>
      </dsp:txBody>
      <dsp:txXfrm>
        <a:off x="4628787" y="4046833"/>
        <a:ext cx="1696551" cy="82268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D1F964-7BA8-8D4F-AE11-0C5AE11FB4A5}">
      <dsp:nvSpPr>
        <dsp:cNvPr id="0" name=""/>
        <dsp:cNvSpPr/>
      </dsp:nvSpPr>
      <dsp:spPr>
        <a:xfrm>
          <a:off x="866" y="830048"/>
          <a:ext cx="2837264" cy="2837264"/>
        </a:xfrm>
        <a:prstGeom prst="ellipse">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tr-TR" sz="2900" kern="1200" dirty="0"/>
            <a:t>İhtiyati tedbir talebinin reddi</a:t>
          </a:r>
        </a:p>
      </dsp:txBody>
      <dsp:txXfrm>
        <a:off x="416374" y="1245556"/>
        <a:ext cx="2006248" cy="2006248"/>
      </dsp:txXfrm>
    </dsp:sp>
    <dsp:sp modelId="{1F2172F0-5BC0-9E48-B635-48BCD42AD617}">
      <dsp:nvSpPr>
        <dsp:cNvPr id="0" name=""/>
        <dsp:cNvSpPr/>
      </dsp:nvSpPr>
      <dsp:spPr>
        <a:xfrm rot="5400000">
          <a:off x="3072204" y="1872743"/>
          <a:ext cx="993042" cy="751875"/>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5C9404E-58A4-134E-AD70-337B3D2620FA}">
      <dsp:nvSpPr>
        <dsp:cNvPr id="0" name=""/>
        <dsp:cNvSpPr/>
      </dsp:nvSpPr>
      <dsp:spPr>
        <a:xfrm>
          <a:off x="4256762" y="830048"/>
          <a:ext cx="2837264" cy="2837264"/>
        </a:xfrm>
        <a:prstGeom prst="ellipse">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tr-TR" sz="2900" kern="1200" dirty="0"/>
            <a:t>İstinaf</a:t>
          </a:r>
        </a:p>
        <a:p>
          <a:pPr marL="0" lvl="0" indent="0" algn="ctr" defTabSz="1289050">
            <a:lnSpc>
              <a:spcPct val="90000"/>
            </a:lnSpc>
            <a:spcBef>
              <a:spcPct val="0"/>
            </a:spcBef>
            <a:spcAft>
              <a:spcPct val="35000"/>
            </a:spcAft>
            <a:buNone/>
          </a:pPr>
          <a:r>
            <a:rPr lang="tr-TR" sz="2900" u="none" kern="1200" dirty="0"/>
            <a:t>BAM kararı kesin.</a:t>
          </a:r>
        </a:p>
      </dsp:txBody>
      <dsp:txXfrm>
        <a:off x="4672270" y="1245556"/>
        <a:ext cx="2006248" cy="200624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D1F964-7BA8-8D4F-AE11-0C5AE11FB4A5}">
      <dsp:nvSpPr>
        <dsp:cNvPr id="0" name=""/>
        <dsp:cNvSpPr/>
      </dsp:nvSpPr>
      <dsp:spPr>
        <a:xfrm>
          <a:off x="866" y="830048"/>
          <a:ext cx="2837264" cy="2837264"/>
        </a:xfrm>
        <a:prstGeom prst="ellipse">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tr-TR" sz="2500" kern="1200" dirty="0"/>
            <a:t>İhtiyati tedbir talebinin kabulü (karşı taraf dinlenmişse)</a:t>
          </a:r>
        </a:p>
      </dsp:txBody>
      <dsp:txXfrm>
        <a:off x="416374" y="1245556"/>
        <a:ext cx="2006248" cy="2006248"/>
      </dsp:txXfrm>
    </dsp:sp>
    <dsp:sp modelId="{1F2172F0-5BC0-9E48-B635-48BCD42AD617}">
      <dsp:nvSpPr>
        <dsp:cNvPr id="0" name=""/>
        <dsp:cNvSpPr/>
      </dsp:nvSpPr>
      <dsp:spPr>
        <a:xfrm rot="5400000">
          <a:off x="3072650" y="1872513"/>
          <a:ext cx="993042" cy="752334"/>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5C9404E-58A4-134E-AD70-337B3D2620FA}">
      <dsp:nvSpPr>
        <dsp:cNvPr id="0" name=""/>
        <dsp:cNvSpPr/>
      </dsp:nvSpPr>
      <dsp:spPr>
        <a:xfrm>
          <a:off x="4257628" y="830048"/>
          <a:ext cx="2837264" cy="2837264"/>
        </a:xfrm>
        <a:prstGeom prst="ellipse">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tr-TR" sz="2500" kern="1200" dirty="0"/>
            <a:t>İstinaf</a:t>
          </a:r>
        </a:p>
        <a:p>
          <a:pPr marL="0" lvl="0" indent="0" algn="ctr" defTabSz="1111250">
            <a:lnSpc>
              <a:spcPct val="90000"/>
            </a:lnSpc>
            <a:spcBef>
              <a:spcPct val="0"/>
            </a:spcBef>
            <a:spcAft>
              <a:spcPct val="35000"/>
            </a:spcAft>
            <a:buNone/>
          </a:pPr>
          <a:r>
            <a:rPr lang="tr-TR" sz="2500" kern="1200" dirty="0"/>
            <a:t>BAM kararı kesin</a:t>
          </a:r>
        </a:p>
      </dsp:txBody>
      <dsp:txXfrm>
        <a:off x="4673136" y="1245556"/>
        <a:ext cx="2006248" cy="200624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D1F964-7BA8-8D4F-AE11-0C5AE11FB4A5}">
      <dsp:nvSpPr>
        <dsp:cNvPr id="0" name=""/>
        <dsp:cNvSpPr/>
      </dsp:nvSpPr>
      <dsp:spPr>
        <a:xfrm>
          <a:off x="1157077" y="1733"/>
          <a:ext cx="1912295" cy="1912295"/>
        </a:xfrm>
        <a:prstGeom prst="ellipse">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tr-TR" sz="1900" kern="1200" dirty="0"/>
            <a:t>İhtiyati tedbir talebinin kabulü</a:t>
          </a:r>
        </a:p>
      </dsp:txBody>
      <dsp:txXfrm>
        <a:off x="1437126" y="281782"/>
        <a:ext cx="1352197" cy="1352197"/>
      </dsp:txXfrm>
    </dsp:sp>
    <dsp:sp modelId="{1F2172F0-5BC0-9E48-B635-48BCD42AD617}">
      <dsp:nvSpPr>
        <dsp:cNvPr id="0" name=""/>
        <dsp:cNvSpPr/>
      </dsp:nvSpPr>
      <dsp:spPr>
        <a:xfrm rot="10800000">
          <a:off x="1778573" y="2160954"/>
          <a:ext cx="669303" cy="523481"/>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4AD03DF-0483-2C40-93A7-0FD33B328435}">
      <dsp:nvSpPr>
        <dsp:cNvPr id="0" name=""/>
        <dsp:cNvSpPr/>
      </dsp:nvSpPr>
      <dsp:spPr>
        <a:xfrm>
          <a:off x="1475474" y="2901729"/>
          <a:ext cx="1275501" cy="1275501"/>
        </a:xfrm>
        <a:prstGeom prst="ellipse">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tr-TR" sz="900" kern="1200" dirty="0"/>
            <a:t>İtiraz (karşı taraf dinlenmemişse)</a:t>
          </a:r>
        </a:p>
      </dsp:txBody>
      <dsp:txXfrm>
        <a:off x="1662267" y="3088522"/>
        <a:ext cx="901915" cy="901915"/>
      </dsp:txXfrm>
    </dsp:sp>
    <dsp:sp modelId="{67AC0951-F646-CA4E-90AD-6E79B466440A}">
      <dsp:nvSpPr>
        <dsp:cNvPr id="0" name=""/>
        <dsp:cNvSpPr/>
      </dsp:nvSpPr>
      <dsp:spPr>
        <a:xfrm rot="5400000">
          <a:off x="3068411" y="3277739"/>
          <a:ext cx="669303" cy="523481"/>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5EDCAA4-3D09-0B4D-8520-F336A49518FD}">
      <dsp:nvSpPr>
        <dsp:cNvPr id="0" name=""/>
        <dsp:cNvSpPr/>
      </dsp:nvSpPr>
      <dsp:spPr>
        <a:xfrm>
          <a:off x="4025520" y="2583332"/>
          <a:ext cx="1912295" cy="1912295"/>
        </a:xfrm>
        <a:prstGeom prst="ellipse">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tr-TR" sz="1900" kern="1200" dirty="0"/>
            <a:t>İstinaf</a:t>
          </a:r>
        </a:p>
        <a:p>
          <a:pPr marL="0" lvl="0" indent="0" algn="ctr" defTabSz="844550">
            <a:lnSpc>
              <a:spcPct val="90000"/>
            </a:lnSpc>
            <a:spcBef>
              <a:spcPct val="0"/>
            </a:spcBef>
            <a:spcAft>
              <a:spcPct val="35000"/>
            </a:spcAft>
            <a:buNone/>
          </a:pPr>
          <a:r>
            <a:rPr lang="tr-TR" sz="1900" kern="1200" dirty="0"/>
            <a:t>BAM kararı kesin</a:t>
          </a:r>
        </a:p>
      </dsp:txBody>
      <dsp:txXfrm>
        <a:off x="4305569" y="2863381"/>
        <a:ext cx="1352197" cy="135219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E20C29-D456-AB42-8B7D-CAA9D88A0E79}">
      <dsp:nvSpPr>
        <dsp:cNvPr id="0" name=""/>
        <dsp:cNvSpPr/>
      </dsp:nvSpPr>
      <dsp:spPr>
        <a:xfrm>
          <a:off x="878011" y="2777"/>
          <a:ext cx="2877145" cy="1438572"/>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r>
            <a:rPr lang="tr-TR" sz="4000" kern="1200" dirty="0"/>
            <a:t>Davadan önce</a:t>
          </a:r>
        </a:p>
      </dsp:txBody>
      <dsp:txXfrm>
        <a:off x="920145" y="44911"/>
        <a:ext cx="2792877" cy="1354304"/>
      </dsp:txXfrm>
    </dsp:sp>
    <dsp:sp modelId="{9E16659C-E2D9-524E-8DB0-8836699A60BE}">
      <dsp:nvSpPr>
        <dsp:cNvPr id="0" name=""/>
        <dsp:cNvSpPr/>
      </dsp:nvSpPr>
      <dsp:spPr>
        <a:xfrm>
          <a:off x="1165726" y="1441350"/>
          <a:ext cx="287714" cy="1078929"/>
        </a:xfrm>
        <a:custGeom>
          <a:avLst/>
          <a:gdLst/>
          <a:ahLst/>
          <a:cxnLst/>
          <a:rect l="0" t="0" r="0" b="0"/>
          <a:pathLst>
            <a:path>
              <a:moveTo>
                <a:pt x="0" y="0"/>
              </a:moveTo>
              <a:lnTo>
                <a:pt x="0" y="1078929"/>
              </a:lnTo>
              <a:lnTo>
                <a:pt x="287714" y="1078929"/>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239963-D90E-7648-9F9C-5E2EF8E47D45}">
      <dsp:nvSpPr>
        <dsp:cNvPr id="0" name=""/>
        <dsp:cNvSpPr/>
      </dsp:nvSpPr>
      <dsp:spPr>
        <a:xfrm>
          <a:off x="1453440" y="1800993"/>
          <a:ext cx="2301716" cy="1438572"/>
        </a:xfrm>
        <a:prstGeom prst="roundRect">
          <a:avLst>
            <a:gd name="adj" fmla="val 10000"/>
          </a:avLst>
        </a:prstGeom>
        <a:solidFill>
          <a:schemeClr val="lt1">
            <a:alpha val="90000"/>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Asıl dava hakkında yetkili ve görevli mahkeme veya </a:t>
          </a:r>
        </a:p>
      </dsp:txBody>
      <dsp:txXfrm>
        <a:off x="1495574" y="1843127"/>
        <a:ext cx="2217448" cy="1354304"/>
      </dsp:txXfrm>
    </dsp:sp>
    <dsp:sp modelId="{583470B7-A06A-EA46-99F3-2D804CA5E7E2}">
      <dsp:nvSpPr>
        <dsp:cNvPr id="0" name=""/>
        <dsp:cNvSpPr/>
      </dsp:nvSpPr>
      <dsp:spPr>
        <a:xfrm>
          <a:off x="1165726" y="1441350"/>
          <a:ext cx="287714" cy="2877145"/>
        </a:xfrm>
        <a:custGeom>
          <a:avLst/>
          <a:gdLst/>
          <a:ahLst/>
          <a:cxnLst/>
          <a:rect l="0" t="0" r="0" b="0"/>
          <a:pathLst>
            <a:path>
              <a:moveTo>
                <a:pt x="0" y="0"/>
              </a:moveTo>
              <a:lnTo>
                <a:pt x="0" y="2877145"/>
              </a:lnTo>
              <a:lnTo>
                <a:pt x="287714" y="2877145"/>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BE200E-F12D-434D-8961-D36A611A2A64}">
      <dsp:nvSpPr>
        <dsp:cNvPr id="0" name=""/>
        <dsp:cNvSpPr/>
      </dsp:nvSpPr>
      <dsp:spPr>
        <a:xfrm>
          <a:off x="1453440" y="3599209"/>
          <a:ext cx="2301716" cy="1438572"/>
        </a:xfrm>
        <a:prstGeom prst="roundRect">
          <a:avLst>
            <a:gd name="adj" fmla="val 10000"/>
          </a:avLst>
        </a:prstGeom>
        <a:solidFill>
          <a:schemeClr val="lt1">
            <a:alpha val="90000"/>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Tespite konu delilin bulunduğu yer sulh hukuk mahkemesi</a:t>
          </a:r>
        </a:p>
      </dsp:txBody>
      <dsp:txXfrm>
        <a:off x="1495574" y="3641343"/>
        <a:ext cx="2217448" cy="1354304"/>
      </dsp:txXfrm>
    </dsp:sp>
    <dsp:sp modelId="{516773ED-18B8-A44B-91AC-54EFD4A7EAE9}">
      <dsp:nvSpPr>
        <dsp:cNvPr id="0" name=""/>
        <dsp:cNvSpPr/>
      </dsp:nvSpPr>
      <dsp:spPr>
        <a:xfrm>
          <a:off x="4474443" y="2777"/>
          <a:ext cx="2877145" cy="1438572"/>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r>
            <a:rPr lang="tr-TR" sz="4000" kern="1200" dirty="0"/>
            <a:t>Davadan sonra</a:t>
          </a:r>
        </a:p>
      </dsp:txBody>
      <dsp:txXfrm>
        <a:off x="4516577" y="44911"/>
        <a:ext cx="2792877" cy="1354304"/>
      </dsp:txXfrm>
    </dsp:sp>
    <dsp:sp modelId="{B3238228-81EA-944B-B85E-E7CD027EC436}">
      <dsp:nvSpPr>
        <dsp:cNvPr id="0" name=""/>
        <dsp:cNvSpPr/>
      </dsp:nvSpPr>
      <dsp:spPr>
        <a:xfrm>
          <a:off x="4762157" y="1441350"/>
          <a:ext cx="287714" cy="1078929"/>
        </a:xfrm>
        <a:custGeom>
          <a:avLst/>
          <a:gdLst/>
          <a:ahLst/>
          <a:cxnLst/>
          <a:rect l="0" t="0" r="0" b="0"/>
          <a:pathLst>
            <a:path>
              <a:moveTo>
                <a:pt x="0" y="0"/>
              </a:moveTo>
              <a:lnTo>
                <a:pt x="0" y="1078929"/>
              </a:lnTo>
              <a:lnTo>
                <a:pt x="287714" y="1078929"/>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01F834-39F6-904B-9754-417825B7E4F3}">
      <dsp:nvSpPr>
        <dsp:cNvPr id="0" name=""/>
        <dsp:cNvSpPr/>
      </dsp:nvSpPr>
      <dsp:spPr>
        <a:xfrm>
          <a:off x="5049872" y="1800993"/>
          <a:ext cx="2301716" cy="1438572"/>
        </a:xfrm>
        <a:prstGeom prst="roundRect">
          <a:avLst>
            <a:gd name="adj" fmla="val 10000"/>
          </a:avLst>
        </a:prstGeom>
        <a:solidFill>
          <a:schemeClr val="lt1">
            <a:alpha val="90000"/>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Asıl davanın görüldüğü mahkeme</a:t>
          </a:r>
        </a:p>
      </dsp:txBody>
      <dsp:txXfrm>
        <a:off x="5092006" y="1843127"/>
        <a:ext cx="2217448" cy="13543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B1838B-CDCA-41E9-83BA-05AC4039B9C0}">
      <dsp:nvSpPr>
        <dsp:cNvPr id="0" name=""/>
        <dsp:cNvSpPr/>
      </dsp:nvSpPr>
      <dsp:spPr>
        <a:xfrm>
          <a:off x="2435441" y="803339"/>
          <a:ext cx="1395155" cy="69757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İhtiyati tedbir</a:t>
          </a:r>
        </a:p>
      </dsp:txBody>
      <dsp:txXfrm>
        <a:off x="2455872" y="823770"/>
        <a:ext cx="1354293" cy="656715"/>
      </dsp:txXfrm>
    </dsp:sp>
    <dsp:sp modelId="{7DC805B3-7AF0-46F3-A5E2-FBE7E65D6FAA}">
      <dsp:nvSpPr>
        <dsp:cNvPr id="0" name=""/>
        <dsp:cNvSpPr/>
      </dsp:nvSpPr>
      <dsp:spPr>
        <a:xfrm rot="18289469">
          <a:off x="3621012" y="723774"/>
          <a:ext cx="977231" cy="54492"/>
        </a:xfrm>
        <a:custGeom>
          <a:avLst/>
          <a:gdLst/>
          <a:ahLst/>
          <a:cxnLst/>
          <a:rect l="0" t="0" r="0" b="0"/>
          <a:pathLst>
            <a:path>
              <a:moveTo>
                <a:pt x="0" y="27246"/>
              </a:moveTo>
              <a:lnTo>
                <a:pt x="977231" y="27246"/>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085197" y="726590"/>
        <a:ext cx="48861" cy="48861"/>
      </dsp:txXfrm>
    </dsp:sp>
    <dsp:sp modelId="{1562CB50-E112-4322-A7E5-7FD1F6E15B3D}">
      <dsp:nvSpPr>
        <dsp:cNvPr id="0" name=""/>
        <dsp:cNvSpPr/>
      </dsp:nvSpPr>
      <dsp:spPr>
        <a:xfrm>
          <a:off x="4388659" y="1125"/>
          <a:ext cx="1395155" cy="69757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Teminat</a:t>
          </a:r>
        </a:p>
      </dsp:txBody>
      <dsp:txXfrm>
        <a:off x="4409090" y="21556"/>
        <a:ext cx="1354293" cy="656715"/>
      </dsp:txXfrm>
    </dsp:sp>
    <dsp:sp modelId="{79B104D6-80C3-1F4D-A02F-CB949CCF19ED}">
      <dsp:nvSpPr>
        <dsp:cNvPr id="0" name=""/>
        <dsp:cNvSpPr/>
      </dsp:nvSpPr>
      <dsp:spPr>
        <a:xfrm>
          <a:off x="3830597" y="1124881"/>
          <a:ext cx="558062" cy="54492"/>
        </a:xfrm>
        <a:custGeom>
          <a:avLst/>
          <a:gdLst/>
          <a:ahLst/>
          <a:cxnLst/>
          <a:rect l="0" t="0" r="0" b="0"/>
          <a:pathLst>
            <a:path>
              <a:moveTo>
                <a:pt x="0" y="27246"/>
              </a:moveTo>
              <a:lnTo>
                <a:pt x="558062" y="27246"/>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095676" y="1138176"/>
        <a:ext cx="27903" cy="27903"/>
      </dsp:txXfrm>
    </dsp:sp>
    <dsp:sp modelId="{415DBE82-026D-C24C-A60A-4B160E300D6E}">
      <dsp:nvSpPr>
        <dsp:cNvPr id="0" name=""/>
        <dsp:cNvSpPr/>
      </dsp:nvSpPr>
      <dsp:spPr>
        <a:xfrm>
          <a:off x="4388659" y="803339"/>
          <a:ext cx="1395155" cy="69757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Eda</a:t>
          </a:r>
        </a:p>
      </dsp:txBody>
      <dsp:txXfrm>
        <a:off x="4409090" y="823770"/>
        <a:ext cx="1354293" cy="656715"/>
      </dsp:txXfrm>
    </dsp:sp>
    <dsp:sp modelId="{ACE36B14-9A7A-2740-B16D-98659330B92C}">
      <dsp:nvSpPr>
        <dsp:cNvPr id="0" name=""/>
        <dsp:cNvSpPr/>
      </dsp:nvSpPr>
      <dsp:spPr>
        <a:xfrm rot="3310531">
          <a:off x="3621012" y="1525988"/>
          <a:ext cx="977231" cy="54492"/>
        </a:xfrm>
        <a:custGeom>
          <a:avLst/>
          <a:gdLst/>
          <a:ahLst/>
          <a:cxnLst/>
          <a:rect l="0" t="0" r="0" b="0"/>
          <a:pathLst>
            <a:path>
              <a:moveTo>
                <a:pt x="0" y="27246"/>
              </a:moveTo>
              <a:lnTo>
                <a:pt x="977231" y="27246"/>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085197" y="1528804"/>
        <a:ext cx="48861" cy="48861"/>
      </dsp:txXfrm>
    </dsp:sp>
    <dsp:sp modelId="{FFDED8C0-B356-9249-961F-E963154CD49D}">
      <dsp:nvSpPr>
        <dsp:cNvPr id="0" name=""/>
        <dsp:cNvSpPr/>
      </dsp:nvSpPr>
      <dsp:spPr>
        <a:xfrm>
          <a:off x="4388659" y="1605553"/>
          <a:ext cx="1395155" cy="69757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Düzenleme</a:t>
          </a:r>
        </a:p>
      </dsp:txBody>
      <dsp:txXfrm>
        <a:off x="4409090" y="1625984"/>
        <a:ext cx="1354293" cy="6567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B1838B-CDCA-41E9-83BA-05AC4039B9C0}">
      <dsp:nvSpPr>
        <dsp:cNvPr id="0" name=""/>
        <dsp:cNvSpPr/>
      </dsp:nvSpPr>
      <dsp:spPr>
        <a:xfrm>
          <a:off x="2290409" y="1312106"/>
          <a:ext cx="1520325" cy="760162"/>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Teminat gerektirmeyen haller</a:t>
          </a:r>
        </a:p>
      </dsp:txBody>
      <dsp:txXfrm>
        <a:off x="2312673" y="1334370"/>
        <a:ext cx="1475797" cy="715634"/>
      </dsp:txXfrm>
    </dsp:sp>
    <dsp:sp modelId="{7DC805B3-7AF0-46F3-A5E2-FBE7E65D6FAA}">
      <dsp:nvSpPr>
        <dsp:cNvPr id="0" name=""/>
        <dsp:cNvSpPr/>
      </dsp:nvSpPr>
      <dsp:spPr>
        <a:xfrm rot="17692822">
          <a:off x="3392083" y="1016332"/>
          <a:ext cx="1445433" cy="40429"/>
        </a:xfrm>
        <a:custGeom>
          <a:avLst/>
          <a:gdLst/>
          <a:ahLst/>
          <a:cxnLst/>
          <a:rect l="0" t="0" r="0" b="0"/>
          <a:pathLst>
            <a:path>
              <a:moveTo>
                <a:pt x="0" y="20214"/>
              </a:moveTo>
              <a:lnTo>
                <a:pt x="1445433" y="20214"/>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078664" y="1000411"/>
        <a:ext cx="72271" cy="72271"/>
      </dsp:txXfrm>
    </dsp:sp>
    <dsp:sp modelId="{1562CB50-E112-4322-A7E5-7FD1F6E15B3D}">
      <dsp:nvSpPr>
        <dsp:cNvPr id="0" name=""/>
        <dsp:cNvSpPr/>
      </dsp:nvSpPr>
      <dsp:spPr>
        <a:xfrm>
          <a:off x="4418865" y="826"/>
          <a:ext cx="1520325" cy="760162"/>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Tedbir talebi resmi bir belgeye dayanıyorsa</a:t>
          </a:r>
        </a:p>
      </dsp:txBody>
      <dsp:txXfrm>
        <a:off x="4441129" y="23090"/>
        <a:ext cx="1475797" cy="715634"/>
      </dsp:txXfrm>
    </dsp:sp>
    <dsp:sp modelId="{79B104D6-80C3-1F4D-A02F-CB949CCF19ED}">
      <dsp:nvSpPr>
        <dsp:cNvPr id="0" name=""/>
        <dsp:cNvSpPr/>
      </dsp:nvSpPr>
      <dsp:spPr>
        <a:xfrm rot="19457599">
          <a:off x="3740342" y="1453426"/>
          <a:ext cx="748914" cy="40429"/>
        </a:xfrm>
        <a:custGeom>
          <a:avLst/>
          <a:gdLst/>
          <a:ahLst/>
          <a:cxnLst/>
          <a:rect l="0" t="0" r="0" b="0"/>
          <a:pathLst>
            <a:path>
              <a:moveTo>
                <a:pt x="0" y="20214"/>
              </a:moveTo>
              <a:lnTo>
                <a:pt x="748914" y="20214"/>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096077" y="1454918"/>
        <a:ext cx="37445" cy="37445"/>
      </dsp:txXfrm>
    </dsp:sp>
    <dsp:sp modelId="{415DBE82-026D-C24C-A60A-4B160E300D6E}">
      <dsp:nvSpPr>
        <dsp:cNvPr id="0" name=""/>
        <dsp:cNvSpPr/>
      </dsp:nvSpPr>
      <dsp:spPr>
        <a:xfrm>
          <a:off x="4418865" y="875013"/>
          <a:ext cx="1520325" cy="760162"/>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Tedbir talebi kesin bir delile dayanıyorsa</a:t>
          </a:r>
        </a:p>
      </dsp:txBody>
      <dsp:txXfrm>
        <a:off x="4441129" y="897277"/>
        <a:ext cx="1475797" cy="715634"/>
      </dsp:txXfrm>
    </dsp:sp>
    <dsp:sp modelId="{ACE36B14-9A7A-2740-B16D-98659330B92C}">
      <dsp:nvSpPr>
        <dsp:cNvPr id="0" name=""/>
        <dsp:cNvSpPr/>
      </dsp:nvSpPr>
      <dsp:spPr>
        <a:xfrm rot="2142401">
          <a:off x="3740342" y="1890519"/>
          <a:ext cx="748914" cy="40429"/>
        </a:xfrm>
        <a:custGeom>
          <a:avLst/>
          <a:gdLst/>
          <a:ahLst/>
          <a:cxnLst/>
          <a:rect l="0" t="0" r="0" b="0"/>
          <a:pathLst>
            <a:path>
              <a:moveTo>
                <a:pt x="0" y="20214"/>
              </a:moveTo>
              <a:lnTo>
                <a:pt x="748914" y="20214"/>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096077" y="1892011"/>
        <a:ext cx="37445" cy="37445"/>
      </dsp:txXfrm>
    </dsp:sp>
    <dsp:sp modelId="{FFDED8C0-B356-9249-961F-E963154CD49D}">
      <dsp:nvSpPr>
        <dsp:cNvPr id="0" name=""/>
        <dsp:cNvSpPr/>
      </dsp:nvSpPr>
      <dsp:spPr>
        <a:xfrm>
          <a:off x="4418865" y="1749200"/>
          <a:ext cx="1520325" cy="760162"/>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Durum ve koşullar gerektirmekteyse</a:t>
          </a:r>
        </a:p>
      </dsp:txBody>
      <dsp:txXfrm>
        <a:off x="4441129" y="1771464"/>
        <a:ext cx="1475797" cy="715634"/>
      </dsp:txXfrm>
    </dsp:sp>
    <dsp:sp modelId="{F2BF116A-3FCA-1A41-A971-C0A79BB898DC}">
      <dsp:nvSpPr>
        <dsp:cNvPr id="0" name=""/>
        <dsp:cNvSpPr/>
      </dsp:nvSpPr>
      <dsp:spPr>
        <a:xfrm rot="3907178">
          <a:off x="3392083" y="2327613"/>
          <a:ext cx="1445433" cy="40429"/>
        </a:xfrm>
        <a:custGeom>
          <a:avLst/>
          <a:gdLst/>
          <a:ahLst/>
          <a:cxnLst/>
          <a:rect l="0" t="0" r="0" b="0"/>
          <a:pathLst>
            <a:path>
              <a:moveTo>
                <a:pt x="0" y="20214"/>
              </a:moveTo>
              <a:lnTo>
                <a:pt x="1445433" y="20214"/>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078664" y="2311692"/>
        <a:ext cx="72271" cy="72271"/>
      </dsp:txXfrm>
    </dsp:sp>
    <dsp:sp modelId="{ABDF0474-DAFC-3149-9B84-3766BCEE7F5A}">
      <dsp:nvSpPr>
        <dsp:cNvPr id="0" name=""/>
        <dsp:cNvSpPr/>
      </dsp:nvSpPr>
      <dsp:spPr>
        <a:xfrm>
          <a:off x="4418865" y="2623387"/>
          <a:ext cx="1520325" cy="760162"/>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Adli yardımdan yararlanıyorsa</a:t>
          </a:r>
        </a:p>
      </dsp:txBody>
      <dsp:txXfrm>
        <a:off x="4441129" y="2645651"/>
        <a:ext cx="1475797" cy="7156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B1838B-CDCA-41E9-83BA-05AC4039B9C0}">
      <dsp:nvSpPr>
        <dsp:cNvPr id="0" name=""/>
        <dsp:cNvSpPr/>
      </dsp:nvSpPr>
      <dsp:spPr>
        <a:xfrm>
          <a:off x="0" y="144011"/>
          <a:ext cx="3146412" cy="157320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Hangi mahkemeden talep edilir?</a:t>
          </a:r>
        </a:p>
      </dsp:txBody>
      <dsp:txXfrm>
        <a:off x="46078" y="190089"/>
        <a:ext cx="3054256" cy="1481050"/>
      </dsp:txXfrm>
    </dsp:sp>
    <dsp:sp modelId="{7DC805B3-7AF0-46F3-A5E2-FBE7E65D6FAA}">
      <dsp:nvSpPr>
        <dsp:cNvPr id="0" name=""/>
        <dsp:cNvSpPr/>
      </dsp:nvSpPr>
      <dsp:spPr>
        <a:xfrm rot="21270955">
          <a:off x="3142987" y="817268"/>
          <a:ext cx="1496508" cy="83671"/>
        </a:xfrm>
        <a:custGeom>
          <a:avLst/>
          <a:gdLst/>
          <a:ahLst/>
          <a:cxnLst/>
          <a:rect l="0" t="0" r="0" b="0"/>
          <a:pathLst>
            <a:path>
              <a:moveTo>
                <a:pt x="0" y="41835"/>
              </a:moveTo>
              <a:lnTo>
                <a:pt x="1496508" y="41835"/>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853828" y="821691"/>
        <a:ext cx="74825" cy="74825"/>
      </dsp:txXfrm>
    </dsp:sp>
    <dsp:sp modelId="{1562CB50-E112-4322-A7E5-7FD1F6E15B3D}">
      <dsp:nvSpPr>
        <dsp:cNvPr id="0" name=""/>
        <dsp:cNvSpPr/>
      </dsp:nvSpPr>
      <dsp:spPr>
        <a:xfrm>
          <a:off x="4636070" y="991"/>
          <a:ext cx="3146412" cy="157320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Davadan önce istenebilir (asıl davanın görüleceği görevli ve yetkili mahkemeden)</a:t>
          </a:r>
        </a:p>
      </dsp:txBody>
      <dsp:txXfrm>
        <a:off x="4682148" y="47069"/>
        <a:ext cx="3054256" cy="1481050"/>
      </dsp:txXfrm>
    </dsp:sp>
    <dsp:sp modelId="{79B104D6-80C3-1F4D-A02F-CB949CCF19ED}">
      <dsp:nvSpPr>
        <dsp:cNvPr id="0" name=""/>
        <dsp:cNvSpPr/>
      </dsp:nvSpPr>
      <dsp:spPr>
        <a:xfrm rot="2892076">
          <a:off x="2773744" y="1721862"/>
          <a:ext cx="2234993" cy="83671"/>
        </a:xfrm>
        <a:custGeom>
          <a:avLst/>
          <a:gdLst/>
          <a:ahLst/>
          <a:cxnLst/>
          <a:rect l="0" t="0" r="0" b="0"/>
          <a:pathLst>
            <a:path>
              <a:moveTo>
                <a:pt x="0" y="41835"/>
              </a:moveTo>
              <a:lnTo>
                <a:pt x="2234993" y="41835"/>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3835366" y="1707823"/>
        <a:ext cx="111749" cy="111749"/>
      </dsp:txXfrm>
    </dsp:sp>
    <dsp:sp modelId="{415DBE82-026D-C24C-A60A-4B160E300D6E}">
      <dsp:nvSpPr>
        <dsp:cNvPr id="0" name=""/>
        <dsp:cNvSpPr/>
      </dsp:nvSpPr>
      <dsp:spPr>
        <a:xfrm>
          <a:off x="4636070" y="1810178"/>
          <a:ext cx="3146412" cy="157320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Davadan sonra istenebilir (davanın görüldüğü mahkemeden)</a:t>
          </a:r>
        </a:p>
      </dsp:txBody>
      <dsp:txXfrm>
        <a:off x="4682148" y="1856256"/>
        <a:ext cx="3054256" cy="14810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B1838B-CDCA-41E9-83BA-05AC4039B9C0}">
      <dsp:nvSpPr>
        <dsp:cNvPr id="0" name=""/>
        <dsp:cNvSpPr/>
      </dsp:nvSpPr>
      <dsp:spPr>
        <a:xfrm>
          <a:off x="1106118" y="770169"/>
          <a:ext cx="2049133" cy="102456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Dilekçede şunlar gösterilir:</a:t>
          </a:r>
        </a:p>
      </dsp:txBody>
      <dsp:txXfrm>
        <a:off x="1136127" y="800178"/>
        <a:ext cx="1989115" cy="964548"/>
      </dsp:txXfrm>
    </dsp:sp>
    <dsp:sp modelId="{7DC805B3-7AF0-46F3-A5E2-FBE7E65D6FAA}">
      <dsp:nvSpPr>
        <dsp:cNvPr id="0" name=""/>
        <dsp:cNvSpPr/>
      </dsp:nvSpPr>
      <dsp:spPr>
        <a:xfrm rot="19841885">
          <a:off x="3054795" y="870948"/>
          <a:ext cx="1570288" cy="54492"/>
        </a:xfrm>
        <a:custGeom>
          <a:avLst/>
          <a:gdLst/>
          <a:ahLst/>
          <a:cxnLst/>
          <a:rect l="0" t="0" r="0" b="0"/>
          <a:pathLst>
            <a:path>
              <a:moveTo>
                <a:pt x="0" y="27246"/>
              </a:moveTo>
              <a:lnTo>
                <a:pt x="1570288" y="27246"/>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800682" y="858937"/>
        <a:ext cx="78514" cy="78514"/>
      </dsp:txXfrm>
    </dsp:sp>
    <dsp:sp modelId="{1562CB50-E112-4322-A7E5-7FD1F6E15B3D}">
      <dsp:nvSpPr>
        <dsp:cNvPr id="0" name=""/>
        <dsp:cNvSpPr/>
      </dsp:nvSpPr>
      <dsp:spPr>
        <a:xfrm>
          <a:off x="4524626" y="1652"/>
          <a:ext cx="2049133" cy="102456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Dayanak olan hak ve deliller </a:t>
          </a:r>
        </a:p>
      </dsp:txBody>
      <dsp:txXfrm>
        <a:off x="4554635" y="31661"/>
        <a:ext cx="1989115" cy="964548"/>
      </dsp:txXfrm>
    </dsp:sp>
    <dsp:sp modelId="{1E3C24D2-C998-3347-B33B-C53D11CE1B3F}">
      <dsp:nvSpPr>
        <dsp:cNvPr id="0" name=""/>
        <dsp:cNvSpPr/>
      </dsp:nvSpPr>
      <dsp:spPr>
        <a:xfrm rot="999472">
          <a:off x="3125259" y="1460074"/>
          <a:ext cx="1429359" cy="54492"/>
        </a:xfrm>
        <a:custGeom>
          <a:avLst/>
          <a:gdLst/>
          <a:ahLst/>
          <a:cxnLst/>
          <a:rect l="0" t="0" r="0" b="0"/>
          <a:pathLst>
            <a:path>
              <a:moveTo>
                <a:pt x="0" y="27246"/>
              </a:moveTo>
              <a:lnTo>
                <a:pt x="1429359" y="27246"/>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804205" y="1451586"/>
        <a:ext cx="71467" cy="71467"/>
      </dsp:txXfrm>
    </dsp:sp>
    <dsp:sp modelId="{A53E967C-2A27-6F47-B46D-917DD911D620}">
      <dsp:nvSpPr>
        <dsp:cNvPr id="0" name=""/>
        <dsp:cNvSpPr/>
      </dsp:nvSpPr>
      <dsp:spPr>
        <a:xfrm>
          <a:off x="4524626" y="1179904"/>
          <a:ext cx="2049133" cy="102456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Tedbir sebebi ve delilleri</a:t>
          </a:r>
        </a:p>
      </dsp:txBody>
      <dsp:txXfrm>
        <a:off x="4554635" y="1209913"/>
        <a:ext cx="1989115" cy="964548"/>
      </dsp:txXfrm>
    </dsp:sp>
    <dsp:sp modelId="{30F1AFE5-5A6A-DF49-BAE6-44EAE9A0230E}">
      <dsp:nvSpPr>
        <dsp:cNvPr id="0" name=""/>
        <dsp:cNvSpPr/>
      </dsp:nvSpPr>
      <dsp:spPr>
        <a:xfrm rot="2953661">
          <a:off x="2791501" y="2049200"/>
          <a:ext cx="2096875" cy="54492"/>
        </a:xfrm>
        <a:custGeom>
          <a:avLst/>
          <a:gdLst/>
          <a:ahLst/>
          <a:cxnLst/>
          <a:rect l="0" t="0" r="0" b="0"/>
          <a:pathLst>
            <a:path>
              <a:moveTo>
                <a:pt x="0" y="27246"/>
              </a:moveTo>
              <a:lnTo>
                <a:pt x="2096875" y="27246"/>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3787517" y="2024024"/>
        <a:ext cx="104843" cy="104843"/>
      </dsp:txXfrm>
    </dsp:sp>
    <dsp:sp modelId="{7E5BE80A-E5E4-3648-B7A5-CA5FD71CA2CA}">
      <dsp:nvSpPr>
        <dsp:cNvPr id="0" name=""/>
        <dsp:cNvSpPr/>
      </dsp:nvSpPr>
      <dsp:spPr>
        <a:xfrm>
          <a:off x="4524626" y="2358156"/>
          <a:ext cx="2049133" cy="102456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Talep edilen tedbirin türü</a:t>
          </a:r>
        </a:p>
      </dsp:txBody>
      <dsp:txXfrm>
        <a:off x="4554635" y="2388165"/>
        <a:ext cx="1989115" cy="96454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B1838B-CDCA-41E9-83BA-05AC4039B9C0}">
      <dsp:nvSpPr>
        <dsp:cNvPr id="0" name=""/>
        <dsp:cNvSpPr/>
      </dsp:nvSpPr>
      <dsp:spPr>
        <a:xfrm>
          <a:off x="1106118" y="770169"/>
          <a:ext cx="2049133" cy="102456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Yargılama:</a:t>
          </a:r>
        </a:p>
      </dsp:txBody>
      <dsp:txXfrm>
        <a:off x="1136127" y="800178"/>
        <a:ext cx="1989115" cy="964548"/>
      </dsp:txXfrm>
    </dsp:sp>
    <dsp:sp modelId="{7DC805B3-7AF0-46F3-A5E2-FBE7E65D6FAA}">
      <dsp:nvSpPr>
        <dsp:cNvPr id="0" name=""/>
        <dsp:cNvSpPr/>
      </dsp:nvSpPr>
      <dsp:spPr>
        <a:xfrm rot="19841885">
          <a:off x="3054795" y="870948"/>
          <a:ext cx="1570288" cy="54492"/>
        </a:xfrm>
        <a:custGeom>
          <a:avLst/>
          <a:gdLst/>
          <a:ahLst/>
          <a:cxnLst/>
          <a:rect l="0" t="0" r="0" b="0"/>
          <a:pathLst>
            <a:path>
              <a:moveTo>
                <a:pt x="0" y="27246"/>
              </a:moveTo>
              <a:lnTo>
                <a:pt x="1570288" y="27246"/>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800682" y="858937"/>
        <a:ext cx="78514" cy="78514"/>
      </dsp:txXfrm>
    </dsp:sp>
    <dsp:sp modelId="{1562CB50-E112-4322-A7E5-7FD1F6E15B3D}">
      <dsp:nvSpPr>
        <dsp:cNvPr id="0" name=""/>
        <dsp:cNvSpPr/>
      </dsp:nvSpPr>
      <dsp:spPr>
        <a:xfrm>
          <a:off x="4524626" y="1652"/>
          <a:ext cx="2049133" cy="102456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Basit yargılama usulü</a:t>
          </a:r>
        </a:p>
      </dsp:txBody>
      <dsp:txXfrm>
        <a:off x="4554635" y="31661"/>
        <a:ext cx="1989115" cy="964548"/>
      </dsp:txXfrm>
    </dsp:sp>
    <dsp:sp modelId="{1E3C24D2-C998-3347-B33B-C53D11CE1B3F}">
      <dsp:nvSpPr>
        <dsp:cNvPr id="0" name=""/>
        <dsp:cNvSpPr/>
      </dsp:nvSpPr>
      <dsp:spPr>
        <a:xfrm rot="999472">
          <a:off x="3125259" y="1460074"/>
          <a:ext cx="1429359" cy="54492"/>
        </a:xfrm>
        <a:custGeom>
          <a:avLst/>
          <a:gdLst/>
          <a:ahLst/>
          <a:cxnLst/>
          <a:rect l="0" t="0" r="0" b="0"/>
          <a:pathLst>
            <a:path>
              <a:moveTo>
                <a:pt x="0" y="27246"/>
              </a:moveTo>
              <a:lnTo>
                <a:pt x="1429359" y="27246"/>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804205" y="1451586"/>
        <a:ext cx="71467" cy="71467"/>
      </dsp:txXfrm>
    </dsp:sp>
    <dsp:sp modelId="{A53E967C-2A27-6F47-B46D-917DD911D620}">
      <dsp:nvSpPr>
        <dsp:cNvPr id="0" name=""/>
        <dsp:cNvSpPr/>
      </dsp:nvSpPr>
      <dsp:spPr>
        <a:xfrm>
          <a:off x="4524626" y="1179904"/>
          <a:ext cx="2049133" cy="102456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Karşı taraf dinlenmeden de karar verilebilir.</a:t>
          </a:r>
        </a:p>
      </dsp:txBody>
      <dsp:txXfrm>
        <a:off x="4554635" y="1209913"/>
        <a:ext cx="1989115" cy="964548"/>
      </dsp:txXfrm>
    </dsp:sp>
    <dsp:sp modelId="{30F1AFE5-5A6A-DF49-BAE6-44EAE9A0230E}">
      <dsp:nvSpPr>
        <dsp:cNvPr id="0" name=""/>
        <dsp:cNvSpPr/>
      </dsp:nvSpPr>
      <dsp:spPr>
        <a:xfrm rot="2953661">
          <a:off x="2791501" y="2049200"/>
          <a:ext cx="2096875" cy="54492"/>
        </a:xfrm>
        <a:custGeom>
          <a:avLst/>
          <a:gdLst/>
          <a:ahLst/>
          <a:cxnLst/>
          <a:rect l="0" t="0" r="0" b="0"/>
          <a:pathLst>
            <a:path>
              <a:moveTo>
                <a:pt x="0" y="27246"/>
              </a:moveTo>
              <a:lnTo>
                <a:pt x="2096875" y="27246"/>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3787517" y="2024024"/>
        <a:ext cx="104843" cy="104843"/>
      </dsp:txXfrm>
    </dsp:sp>
    <dsp:sp modelId="{7E5BE80A-E5E4-3648-B7A5-CA5FD71CA2CA}">
      <dsp:nvSpPr>
        <dsp:cNvPr id="0" name=""/>
        <dsp:cNvSpPr/>
      </dsp:nvSpPr>
      <dsp:spPr>
        <a:xfrm>
          <a:off x="4524626" y="2358156"/>
          <a:ext cx="2049133" cy="102456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Yaklaşık ispat yeterlidir.</a:t>
          </a:r>
        </a:p>
      </dsp:txBody>
      <dsp:txXfrm>
        <a:off x="4554635" y="2388165"/>
        <a:ext cx="1989115" cy="96454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47D165-1674-1248-8D67-E69ADA458F8D}">
      <dsp:nvSpPr>
        <dsp:cNvPr id="0" name=""/>
        <dsp:cNvSpPr/>
      </dsp:nvSpPr>
      <dsp:spPr>
        <a:xfrm>
          <a:off x="3148384" y="960"/>
          <a:ext cx="1932830" cy="966415"/>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60960" rIns="91440" bIns="60960" numCol="1" spcCol="1270" anchor="ctr" anchorCtr="0">
          <a:noAutofit/>
        </a:bodyPr>
        <a:lstStyle/>
        <a:p>
          <a:pPr marL="0" lvl="0" indent="0" algn="ctr" defTabSz="2133600">
            <a:lnSpc>
              <a:spcPct val="90000"/>
            </a:lnSpc>
            <a:spcBef>
              <a:spcPct val="0"/>
            </a:spcBef>
            <a:spcAft>
              <a:spcPct val="35000"/>
            </a:spcAft>
            <a:buNone/>
          </a:pPr>
          <a:r>
            <a:rPr lang="tr-TR" sz="4800" kern="1200" dirty="0"/>
            <a:t>Karar:</a:t>
          </a:r>
        </a:p>
      </dsp:txBody>
      <dsp:txXfrm>
        <a:off x="3176689" y="29265"/>
        <a:ext cx="1876220" cy="909805"/>
      </dsp:txXfrm>
    </dsp:sp>
    <dsp:sp modelId="{9DE31DF9-357E-2F40-AA10-1E2B5E96FF7D}">
      <dsp:nvSpPr>
        <dsp:cNvPr id="0" name=""/>
        <dsp:cNvSpPr/>
      </dsp:nvSpPr>
      <dsp:spPr>
        <a:xfrm>
          <a:off x="3341667" y="967376"/>
          <a:ext cx="193283" cy="724811"/>
        </a:xfrm>
        <a:custGeom>
          <a:avLst/>
          <a:gdLst/>
          <a:ahLst/>
          <a:cxnLst/>
          <a:rect l="0" t="0" r="0" b="0"/>
          <a:pathLst>
            <a:path>
              <a:moveTo>
                <a:pt x="0" y="0"/>
              </a:moveTo>
              <a:lnTo>
                <a:pt x="0" y="724811"/>
              </a:lnTo>
              <a:lnTo>
                <a:pt x="193283" y="724811"/>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0B3DFA3-D9BE-0841-BBD1-E59A368BE0C8}">
      <dsp:nvSpPr>
        <dsp:cNvPr id="0" name=""/>
        <dsp:cNvSpPr/>
      </dsp:nvSpPr>
      <dsp:spPr>
        <a:xfrm>
          <a:off x="3534950" y="1208980"/>
          <a:ext cx="1546264" cy="96641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tr-TR" sz="1800" kern="1200" dirty="0"/>
            <a:t>İhtiyati tedbirin reddi</a:t>
          </a:r>
        </a:p>
      </dsp:txBody>
      <dsp:txXfrm>
        <a:off x="3563255" y="1237285"/>
        <a:ext cx="1489654" cy="909805"/>
      </dsp:txXfrm>
    </dsp:sp>
    <dsp:sp modelId="{EFE20C68-779D-5D4F-A001-5DE6013001D9}">
      <dsp:nvSpPr>
        <dsp:cNvPr id="0" name=""/>
        <dsp:cNvSpPr/>
      </dsp:nvSpPr>
      <dsp:spPr>
        <a:xfrm>
          <a:off x="3341667" y="967376"/>
          <a:ext cx="193283" cy="1932830"/>
        </a:xfrm>
        <a:custGeom>
          <a:avLst/>
          <a:gdLst/>
          <a:ahLst/>
          <a:cxnLst/>
          <a:rect l="0" t="0" r="0" b="0"/>
          <a:pathLst>
            <a:path>
              <a:moveTo>
                <a:pt x="0" y="0"/>
              </a:moveTo>
              <a:lnTo>
                <a:pt x="0" y="1932830"/>
              </a:lnTo>
              <a:lnTo>
                <a:pt x="193283" y="193283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E6B6BB-7707-9F4A-A15D-16EB57292F67}">
      <dsp:nvSpPr>
        <dsp:cNvPr id="0" name=""/>
        <dsp:cNvSpPr/>
      </dsp:nvSpPr>
      <dsp:spPr>
        <a:xfrm>
          <a:off x="3534950" y="2416999"/>
          <a:ext cx="1546264" cy="96641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tr-TR" sz="1800" kern="1200" dirty="0"/>
            <a:t>İhtiyati tedbirin kabulü</a:t>
          </a:r>
        </a:p>
      </dsp:txBody>
      <dsp:txXfrm>
        <a:off x="3563255" y="2445304"/>
        <a:ext cx="1489654" cy="90980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5B99AA-00E9-B844-A039-7BCA1849017C}">
      <dsp:nvSpPr>
        <dsp:cNvPr id="0" name=""/>
        <dsp:cNvSpPr/>
      </dsp:nvSpPr>
      <dsp:spPr>
        <a:xfrm>
          <a:off x="345661" y="1455"/>
          <a:ext cx="2430064" cy="972025"/>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0" bIns="11430" numCol="1" spcCol="1270" anchor="ctr" anchorCtr="0">
          <a:noAutofit/>
        </a:bodyPr>
        <a:lstStyle/>
        <a:p>
          <a:pPr marL="0" lvl="0" indent="0" algn="ctr" defTabSz="800100">
            <a:lnSpc>
              <a:spcPct val="90000"/>
            </a:lnSpc>
            <a:spcBef>
              <a:spcPct val="0"/>
            </a:spcBef>
            <a:spcAft>
              <a:spcPct val="35000"/>
            </a:spcAft>
            <a:buNone/>
          </a:pPr>
          <a:r>
            <a:rPr lang="tr-TR" sz="1800" kern="1200" dirty="0"/>
            <a:t>İhtiyati tedbir kararının uygulanması</a:t>
          </a:r>
        </a:p>
      </dsp:txBody>
      <dsp:txXfrm>
        <a:off x="831674" y="1455"/>
        <a:ext cx="1458039" cy="972025"/>
      </dsp:txXfrm>
    </dsp:sp>
    <dsp:sp modelId="{E69BF96E-1453-984F-9F9D-8844D344821C}">
      <dsp:nvSpPr>
        <dsp:cNvPr id="0" name=""/>
        <dsp:cNvSpPr/>
      </dsp:nvSpPr>
      <dsp:spPr>
        <a:xfrm>
          <a:off x="2459816" y="84078"/>
          <a:ext cx="2016953" cy="806781"/>
        </a:xfrm>
        <a:prstGeom prst="chevron">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tr-TR" sz="1000" kern="1200" dirty="0"/>
            <a:t>Tefhim ya da tebliğinden itibaren</a:t>
          </a:r>
        </a:p>
      </dsp:txBody>
      <dsp:txXfrm>
        <a:off x="2863207" y="84078"/>
        <a:ext cx="1210172" cy="806781"/>
      </dsp:txXfrm>
    </dsp:sp>
    <dsp:sp modelId="{98686313-CABA-3848-ADE2-5A2D94FE844F}">
      <dsp:nvSpPr>
        <dsp:cNvPr id="0" name=""/>
        <dsp:cNvSpPr/>
      </dsp:nvSpPr>
      <dsp:spPr>
        <a:xfrm>
          <a:off x="4194396" y="84078"/>
          <a:ext cx="2016953" cy="806781"/>
        </a:xfrm>
        <a:prstGeom prst="chevron">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tr-TR" sz="1000" kern="1200" dirty="0"/>
            <a:t>Bir hafta içinde talep edilir.</a:t>
          </a:r>
        </a:p>
      </dsp:txBody>
      <dsp:txXfrm>
        <a:off x="4597787" y="84078"/>
        <a:ext cx="1210172" cy="806781"/>
      </dsp:txXfrm>
    </dsp:sp>
    <dsp:sp modelId="{2B15CAFB-807D-AD45-ADAC-3041C6CD12DB}">
      <dsp:nvSpPr>
        <dsp:cNvPr id="0" name=""/>
        <dsp:cNvSpPr/>
      </dsp:nvSpPr>
      <dsp:spPr>
        <a:xfrm>
          <a:off x="292313" y="1102926"/>
          <a:ext cx="2430064" cy="972025"/>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0" bIns="11430" numCol="1" spcCol="1270" anchor="ctr" anchorCtr="0">
          <a:noAutofit/>
        </a:bodyPr>
        <a:lstStyle/>
        <a:p>
          <a:pPr marL="0" lvl="0" indent="0" algn="ctr" defTabSz="800100">
            <a:lnSpc>
              <a:spcPct val="90000"/>
            </a:lnSpc>
            <a:spcBef>
              <a:spcPct val="0"/>
            </a:spcBef>
            <a:spcAft>
              <a:spcPct val="35000"/>
            </a:spcAft>
            <a:buNone/>
          </a:pPr>
          <a:r>
            <a:rPr lang="tr-TR" sz="1800" kern="1200" dirty="0"/>
            <a:t>İhtiyati tedbir kararının uygulanması</a:t>
          </a:r>
        </a:p>
      </dsp:txBody>
      <dsp:txXfrm>
        <a:off x="778326" y="1102926"/>
        <a:ext cx="1458039" cy="972025"/>
      </dsp:txXfrm>
    </dsp:sp>
    <dsp:sp modelId="{37BC8703-28DE-F84C-A87A-CE23E22F008B}">
      <dsp:nvSpPr>
        <dsp:cNvPr id="0" name=""/>
        <dsp:cNvSpPr/>
      </dsp:nvSpPr>
      <dsp:spPr>
        <a:xfrm>
          <a:off x="2459816" y="1192187"/>
          <a:ext cx="2016953" cy="806781"/>
        </a:xfrm>
        <a:prstGeom prst="chevron">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tr-TR" sz="1000" kern="1200" dirty="0"/>
            <a:t>Kararı veren mahkemenin yargı çevresinden veya tedbir konusu mal neredeyse o yerdeki</a:t>
          </a:r>
        </a:p>
      </dsp:txBody>
      <dsp:txXfrm>
        <a:off x="2863207" y="1192187"/>
        <a:ext cx="1210172" cy="806781"/>
      </dsp:txXfrm>
    </dsp:sp>
    <dsp:sp modelId="{F8D7F609-1567-7A4E-AFA3-D011DED91BA2}">
      <dsp:nvSpPr>
        <dsp:cNvPr id="0" name=""/>
        <dsp:cNvSpPr/>
      </dsp:nvSpPr>
      <dsp:spPr>
        <a:xfrm>
          <a:off x="4194396" y="1192187"/>
          <a:ext cx="2016953" cy="806781"/>
        </a:xfrm>
        <a:prstGeom prst="chevron">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tr-TR" sz="1000" kern="1200" dirty="0"/>
            <a:t>icra dairesinden talep edilir (kararda belirtilmişse yazı işleri müdürü de görevlendirilebilir)</a:t>
          </a:r>
        </a:p>
      </dsp:txBody>
      <dsp:txXfrm>
        <a:off x="4597787" y="1192187"/>
        <a:ext cx="1210172" cy="806781"/>
      </dsp:txXfrm>
    </dsp:sp>
    <dsp:sp modelId="{609A3EA4-AF6D-C640-89A6-D4B73CAB291B}">
      <dsp:nvSpPr>
        <dsp:cNvPr id="0" name=""/>
        <dsp:cNvSpPr/>
      </dsp:nvSpPr>
      <dsp:spPr>
        <a:xfrm>
          <a:off x="345661" y="2217674"/>
          <a:ext cx="2430064" cy="972025"/>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0" bIns="11430" numCol="1" spcCol="1270" anchor="ctr" anchorCtr="0">
          <a:noAutofit/>
        </a:bodyPr>
        <a:lstStyle/>
        <a:p>
          <a:pPr marL="0" lvl="0" indent="0" algn="ctr" defTabSz="800100">
            <a:lnSpc>
              <a:spcPct val="90000"/>
            </a:lnSpc>
            <a:spcBef>
              <a:spcPct val="0"/>
            </a:spcBef>
            <a:spcAft>
              <a:spcPct val="35000"/>
            </a:spcAft>
            <a:buNone/>
          </a:pPr>
          <a:r>
            <a:rPr lang="tr-TR" sz="1800" kern="1200" dirty="0"/>
            <a:t>İhtiyati tedbir kararının uygulanması</a:t>
          </a:r>
        </a:p>
      </dsp:txBody>
      <dsp:txXfrm>
        <a:off x="831674" y="2217674"/>
        <a:ext cx="1458039" cy="972025"/>
      </dsp:txXfrm>
    </dsp:sp>
    <dsp:sp modelId="{CE13553C-967C-2847-9BC3-8B970AC7B3BE}">
      <dsp:nvSpPr>
        <dsp:cNvPr id="0" name=""/>
        <dsp:cNvSpPr/>
      </dsp:nvSpPr>
      <dsp:spPr>
        <a:xfrm>
          <a:off x="2459816" y="2300296"/>
          <a:ext cx="2016953" cy="806781"/>
        </a:xfrm>
        <a:prstGeom prst="chevron">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tr-TR" sz="1000" kern="1200" dirty="0"/>
            <a:t>Bir hafta içinde talep edilmezse</a:t>
          </a:r>
        </a:p>
      </dsp:txBody>
      <dsp:txXfrm>
        <a:off x="2863207" y="2300296"/>
        <a:ext cx="1210172" cy="806781"/>
      </dsp:txXfrm>
    </dsp:sp>
    <dsp:sp modelId="{D0CF2B05-DA5F-9348-BA8C-1EEB11A77726}">
      <dsp:nvSpPr>
        <dsp:cNvPr id="0" name=""/>
        <dsp:cNvSpPr/>
      </dsp:nvSpPr>
      <dsp:spPr>
        <a:xfrm>
          <a:off x="4194396" y="2300296"/>
          <a:ext cx="2016953" cy="806781"/>
        </a:xfrm>
        <a:prstGeom prst="chevron">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tr-TR" sz="1000" kern="1200" dirty="0"/>
            <a:t>Tedbir kendiliğinden kalkar.</a:t>
          </a:r>
        </a:p>
      </dsp:txBody>
      <dsp:txXfrm>
        <a:off x="4597787" y="2300296"/>
        <a:ext cx="1210172" cy="80678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83C9F0-906E-EE41-9BA2-0772B094C47D}">
      <dsp:nvSpPr>
        <dsp:cNvPr id="0" name=""/>
        <dsp:cNvSpPr/>
      </dsp:nvSpPr>
      <dsp:spPr>
        <a:xfrm rot="4396374">
          <a:off x="333524" y="894939"/>
          <a:ext cx="3882389" cy="2707482"/>
        </a:xfrm>
        <a:prstGeom prst="swooshArrow">
          <a:avLst>
            <a:gd name="adj1" fmla="val 16310"/>
            <a:gd name="adj2" fmla="val 3137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9691DD-78DB-8B48-8635-374CDF10AC7D}">
      <dsp:nvSpPr>
        <dsp:cNvPr id="0" name=""/>
        <dsp:cNvSpPr/>
      </dsp:nvSpPr>
      <dsp:spPr>
        <a:xfrm>
          <a:off x="1787879" y="1248467"/>
          <a:ext cx="98042" cy="98042"/>
        </a:xfrm>
        <a:prstGeom prst="ellipse">
          <a:avLst/>
        </a:prstGeom>
        <a:solidFill>
          <a:schemeClr val="accent1">
            <a:tint val="60000"/>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FCC6A1-2AFC-2A4C-B8DC-41EE71B9B98C}">
      <dsp:nvSpPr>
        <dsp:cNvPr id="0" name=""/>
        <dsp:cNvSpPr/>
      </dsp:nvSpPr>
      <dsp:spPr>
        <a:xfrm>
          <a:off x="2459200" y="1789950"/>
          <a:ext cx="98042" cy="98042"/>
        </a:xfrm>
        <a:prstGeom prst="ellipse">
          <a:avLst/>
        </a:prstGeom>
        <a:solidFill>
          <a:schemeClr val="accent1">
            <a:tint val="60000"/>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B8D2B9-814A-6743-B884-EDCFBA43C281}">
      <dsp:nvSpPr>
        <dsp:cNvPr id="0" name=""/>
        <dsp:cNvSpPr/>
      </dsp:nvSpPr>
      <dsp:spPr>
        <a:xfrm>
          <a:off x="2962320" y="2423178"/>
          <a:ext cx="98042" cy="98042"/>
        </a:xfrm>
        <a:prstGeom prst="ellipse">
          <a:avLst/>
        </a:prstGeom>
        <a:solidFill>
          <a:schemeClr val="accent1">
            <a:tint val="60000"/>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A490106-2F71-C04A-9314-E122ECC18DB5}">
      <dsp:nvSpPr>
        <dsp:cNvPr id="0" name=""/>
        <dsp:cNvSpPr/>
      </dsp:nvSpPr>
      <dsp:spPr>
        <a:xfrm>
          <a:off x="73260" y="0"/>
          <a:ext cx="1830426" cy="719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b" anchorCtr="0">
          <a:noAutofit/>
        </a:bodyPr>
        <a:lstStyle/>
        <a:p>
          <a:pPr marL="0" lvl="0" indent="0" algn="ctr" defTabSz="622300">
            <a:lnSpc>
              <a:spcPct val="90000"/>
            </a:lnSpc>
            <a:spcBef>
              <a:spcPct val="0"/>
            </a:spcBef>
            <a:spcAft>
              <a:spcPct val="35000"/>
            </a:spcAft>
            <a:buNone/>
          </a:pPr>
          <a:r>
            <a:rPr lang="tr-TR" sz="1400" kern="1200" dirty="0"/>
            <a:t>İhtiyati tedbir kararının kabulü</a:t>
          </a:r>
        </a:p>
      </dsp:txBody>
      <dsp:txXfrm>
        <a:off x="73260" y="0"/>
        <a:ext cx="1830426" cy="719577"/>
      </dsp:txXfrm>
    </dsp:sp>
    <dsp:sp modelId="{87F7F0F0-D0BA-DE46-A157-7C919B68B715}">
      <dsp:nvSpPr>
        <dsp:cNvPr id="0" name=""/>
        <dsp:cNvSpPr/>
      </dsp:nvSpPr>
      <dsp:spPr>
        <a:xfrm>
          <a:off x="1989190" y="557626"/>
          <a:ext cx="2671433" cy="719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l" defTabSz="622300">
            <a:lnSpc>
              <a:spcPct val="90000"/>
            </a:lnSpc>
            <a:spcBef>
              <a:spcPct val="0"/>
            </a:spcBef>
            <a:spcAft>
              <a:spcPct val="35000"/>
            </a:spcAft>
            <a:buNone/>
          </a:pPr>
          <a:r>
            <a:rPr lang="tr-TR" sz="1400" kern="1200" dirty="0"/>
            <a:t>Kararın tebliğinden itibaren bir hafta içinde uygulanması talep edilmeli (aksi halde tedbir kararı kendiliğinden kalkar)</a:t>
          </a:r>
        </a:p>
      </dsp:txBody>
      <dsp:txXfrm>
        <a:off x="1989190" y="557626"/>
        <a:ext cx="2671433" cy="719577"/>
      </dsp:txXfrm>
    </dsp:sp>
    <dsp:sp modelId="{129BE40B-B9CE-F647-BC87-AF1F2D5C8E87}">
      <dsp:nvSpPr>
        <dsp:cNvPr id="0" name=""/>
        <dsp:cNvSpPr/>
      </dsp:nvSpPr>
      <dsp:spPr>
        <a:xfrm>
          <a:off x="53742" y="1834833"/>
          <a:ext cx="2333744" cy="714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r" defTabSz="622300">
            <a:lnSpc>
              <a:spcPct val="90000"/>
            </a:lnSpc>
            <a:spcBef>
              <a:spcPct val="0"/>
            </a:spcBef>
            <a:spcAft>
              <a:spcPct val="35000"/>
            </a:spcAft>
            <a:buNone/>
          </a:pPr>
          <a:r>
            <a:rPr lang="tr-TR" sz="1400" kern="1200" dirty="0"/>
            <a:t>Uygulanmasını talep ettiği tarihten itibaren iki hafta içinde dava açılmalı (daha önce dava açılmamışsa) (aksi halde tedbir kararı kendiliğinden kalkar.)</a:t>
          </a:r>
        </a:p>
      </dsp:txBody>
      <dsp:txXfrm>
        <a:off x="53742" y="1834833"/>
        <a:ext cx="2333744" cy="714310"/>
      </dsp:txXfrm>
    </dsp:sp>
    <dsp:sp modelId="{A6B68181-6B66-BE47-BCA2-78648A90A13B}">
      <dsp:nvSpPr>
        <dsp:cNvPr id="0" name=""/>
        <dsp:cNvSpPr/>
      </dsp:nvSpPr>
      <dsp:spPr>
        <a:xfrm>
          <a:off x="3387816" y="2112410"/>
          <a:ext cx="1632542" cy="719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l" defTabSz="622300">
            <a:lnSpc>
              <a:spcPct val="90000"/>
            </a:lnSpc>
            <a:spcBef>
              <a:spcPct val="0"/>
            </a:spcBef>
            <a:spcAft>
              <a:spcPct val="35000"/>
            </a:spcAft>
            <a:buNone/>
          </a:pPr>
          <a:r>
            <a:rPr lang="tr-TR" sz="1400" kern="1200" dirty="0"/>
            <a:t>Dava açıldığına ilişkin belge kararı uygulayan memura verilerek dosyaya konulmalı</a:t>
          </a:r>
        </a:p>
      </dsp:txBody>
      <dsp:txXfrm>
        <a:off x="3387816" y="2112410"/>
        <a:ext cx="1632542" cy="719577"/>
      </dsp:txXfrm>
    </dsp:sp>
    <dsp:sp modelId="{F4E2FE2C-145F-7D49-8576-50EFEF16D801}">
      <dsp:nvSpPr>
        <dsp:cNvPr id="0" name=""/>
        <dsp:cNvSpPr/>
      </dsp:nvSpPr>
      <dsp:spPr>
        <a:xfrm>
          <a:off x="442289" y="3788761"/>
          <a:ext cx="6682589" cy="697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t" anchorCtr="0">
          <a:noAutofit/>
        </a:bodyPr>
        <a:lstStyle/>
        <a:p>
          <a:pPr marL="0" lvl="0" indent="0" algn="just" defTabSz="622300">
            <a:lnSpc>
              <a:spcPct val="90000"/>
            </a:lnSpc>
            <a:spcBef>
              <a:spcPct val="0"/>
            </a:spcBef>
            <a:spcAft>
              <a:spcPct val="35000"/>
            </a:spcAft>
            <a:buNone/>
          </a:pPr>
          <a:r>
            <a:rPr lang="tr-TR" sz="1400" kern="1200" dirty="0"/>
            <a:t>İhtiyatî tedbiri tamamlayıcı işlemler yapılmışsa (süresi içinde dava açılmışsa), ihtiyatî tedbir kararının etkisi, aksi kararda belirtilmemişse, </a:t>
          </a:r>
          <a:r>
            <a:rPr lang="tr-TR" sz="1400" b="1" i="1" kern="1200" dirty="0"/>
            <a:t>nihaî kararın kesinleşmesine kadar devam eder</a:t>
          </a:r>
          <a:r>
            <a:rPr lang="tr-TR" sz="1400" kern="1200" dirty="0"/>
            <a:t> (HMK m. 397, II). </a:t>
          </a:r>
        </a:p>
      </dsp:txBody>
      <dsp:txXfrm>
        <a:off x="442289" y="3788761"/>
        <a:ext cx="6682589" cy="69762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9.xml><?xml version="1.0" encoding="utf-8"?>
<dgm:layoutDef xmlns:dgm="http://schemas.openxmlformats.org/drawingml/2006/diagram" xmlns:a="http://schemas.openxmlformats.org/drawingml/2006/main" uniqueId="urn:microsoft.com/office/officeart/2009/3/layout/DescendingProcess">
  <dgm:title val=""/>
  <dgm:desc val=""/>
  <dgm:catLst>
    <dgm:cat type="process" pri="23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clrData>
  <dgm:layoutNode name="Name0">
    <dgm:varLst>
      <dgm:chMax val="7"/>
      <dgm:chPref val="5"/>
    </dgm:varLst>
    <dgm:alg type="composite">
      <dgm:param type="ar" val="1.1"/>
    </dgm:alg>
    <dgm:shape xmlns:r="http://schemas.openxmlformats.org/officeDocument/2006/relationships" r:blip="">
      <dgm:adjLst/>
    </dgm:shape>
    <dgm:choose name="Name1">
      <dgm:if name="Name2" axis="ch" ptType="node" func="cnt" op="equ" val="1">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Lst>
      </dgm:if>
      <dgm:if name="Name3" axis="ch" ptType="node" func="cnt" op="equ" val="2">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
          <dgm:constr type="b" for="ch" forName="txNode2" refType="h"/>
          <dgm:constr type="r" for="ch" forName="txNode2" refType="w"/>
          <dgm:constr type="h" for="ch" forName="txNode2" refType="h" fact="0.16"/>
        </dgm:constrLst>
      </dgm:if>
      <dgm:if name="Name4" axis="ch" ptType="node" func="cnt" op="equ" val="3">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6"/>
          <dgm:constr type="ctrY" for="ch" forName="txNode2" refType="h" fact="0.3992"/>
          <dgm:constr type="r" for="ch" forName="txNode2" refType="w"/>
          <dgm:constr type="h" for="ch" forName="txNode2" refType="h" fact="0.16"/>
          <dgm:constr type="l" for="ch" forName="txNode3" refType="w" fact="0.5"/>
          <dgm:constr type="b" for="ch" forName="txNode3" refType="h"/>
          <dgm:constr type="r" for="ch" forName="txNode3" refType="w"/>
          <dgm:constr type="h" for="ch" forName="txNode3" refType="h" fact="0.16"/>
          <dgm:constr type="ctrX" for="ch" forName="dotNode2" refType="w" fact="0.4782"/>
          <dgm:constr type="ctrY" for="ch" forName="dotNode2" refType="h" fact="0.3992"/>
          <dgm:constr type="h" for="ch" forName="dotNode2" refType="h" fact="0.0218"/>
          <dgm:constr type="w" for="ch" forName="dotNode2" refType="h" refFor="ch" refForName="dotNode2"/>
        </dgm:constrLst>
      </dgm:if>
      <dgm:if name="Name5" axis="ch" ptType="node" func="cnt" op="equ" val="4">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9"/>
          <dgm:constr type="ctrY" for="ch" forName="txNode2" refType="h" fact="0.3153"/>
          <dgm:constr type="r" for="ch" forName="txNode2" refType="w"/>
          <dgm:constr type="h" for="ch" forName="txNode2" refType="h" fact="0.16"/>
          <dgm:constr type="l" for="ch" forName="txNode3" refType="w" fact="0"/>
          <dgm:constr type="ctrY" for="ch" forName="txNode3" refType="h" fact="0.5004"/>
          <dgm:constr type="r" for="ch" forName="txNode3" refType="w" fact="0.5"/>
          <dgm:constr type="h" for="ch" forName="txNode3" refType="h" fact="0.16"/>
          <dgm:constr type="l" for="ch" forName="txNode4" refType="w" fact="0.5"/>
          <dgm:constr type="b" for="ch" forName="txNode4" refType="h"/>
          <dgm:constr type="r" for="ch" forName="txNode4" refType="w"/>
          <dgm:constr type="h" for="ch" forName="txNode4" refType="h" fact="0.16"/>
          <dgm:constr type="ctrX" for="ch" forName="dotNode2" refType="w" fact="0.39"/>
          <dgm:constr type="ctrY" for="ch" forName="dotNode2" refType="h" fact="0.3153"/>
          <dgm:constr type="h" for="ch" forName="dotNode2" refType="h" fact="0.0218"/>
          <dgm:constr type="w" for="ch" forName="dotNode2" refType="h" refFor="ch" refForName="dotNode2"/>
          <dgm:constr type="ctrX" for="ch" forName="dotNode3" refType="w" fact="0.5626"/>
          <dgm:constr type="ctrY" for="ch" forName="dotNode3" refType="h" fact="0.5004"/>
          <dgm:constr type="h" for="ch" forName="dotNode3" refType="h" fact="0.0218"/>
          <dgm:constr type="w" for="ch" forName="dotNode3" refType="h" refFor="ch" refForName="dotNode3"/>
        </dgm:constrLst>
      </dgm:if>
      <dgm:if name="Name6" axis="ch" ptType="node" func="cnt" op="equ" val="5">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6"/>
          <dgm:constr type="ctrY" for="ch" forName="txNode2" refType="h" fact="0.2885"/>
          <dgm:constr type="r" for="ch" forName="txNode2" refType="w"/>
          <dgm:constr type="h" for="ch" forName="txNode2" refType="h" fact="0.16"/>
          <dgm:constr type="l" for="ch" forName="txNode3" refType="w" fact="0"/>
          <dgm:constr type="ctrY" for="ch" forName="txNode3" refType="h" fact="0.4089"/>
          <dgm:constr type="r" for="ch" forName="txNode3" refType="w" fact="0.43"/>
          <dgm:constr type="h" for="ch" forName="txNode3" refType="h" fact="0.16"/>
          <dgm:constr type="l" for="ch" forName="txNode4" refType="w" fact="0.67"/>
          <dgm:constr type="ctrY" for="ch" forName="txNode4" refType="h" fact="0.5497"/>
          <dgm:constr type="r" for="ch" forName="txNode4" refType="w"/>
          <dgm:constr type="h" for="ch" forName="txNode4" refType="h" fact="0.16"/>
          <dgm:constr type="l" for="ch" forName="txNode5" refType="w" fact="0.5"/>
          <dgm:constr type="b" for="ch" forName="txNode5" refType="h"/>
          <dgm:constr type="r" for="ch" forName="txNode5" refType="w"/>
          <dgm:constr type="h" for="ch" forName="txNode5" refType="h" fact="0.16"/>
          <dgm:constr type="ctrX" for="ch" forName="dotNode2" refType="w" fact="0.3565"/>
          <dgm:constr type="ctrY" for="ch" forName="dotNode2" refType="h" fact="0.2885"/>
          <dgm:constr type="h" for="ch" forName="dotNode2" refType="h" fact="0.0218"/>
          <dgm:constr type="w" for="ch" forName="dotNode2" refType="h" refFor="ch" refForName="dotNode2"/>
          <dgm:constr type="ctrX" for="ch" forName="dotNode3" refType="w" fact="0.4922"/>
          <dgm:constr type="ctrY" for="ch" forName="dotNode3" refType="h" fact="0.4089"/>
          <dgm:constr type="h" for="ch" forName="dotNode3" refType="h" fact="0.0218"/>
          <dgm:constr type="w" for="ch" forName="dotNode3" refType="h" refFor="ch" refForName="dotNode3"/>
          <dgm:constr type="ctrX" for="ch" forName="dotNode4" refType="w" fact="0.5939"/>
          <dgm:constr type="ctrY" for="ch" forName="dotNode4" refType="h" fact="0.5497"/>
          <dgm:constr type="h" for="ch" forName="dotNode4" refType="h" fact="0.0218"/>
          <dgm:constr type="w" for="ch" forName="dotNode4" refType="h" refFor="ch" refForName="dotNode4"/>
        </dgm:constrLst>
      </dgm:if>
      <dgm:if name="Name7" axis="ch" ptType="node" func="cnt" op="equ" val="6">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5"/>
          <dgm:constr type="ctrY" for="ch" forName="txNode2" refType="h" fact="0.2693"/>
          <dgm:constr type="r" for="ch" forName="txNode2" refType="w"/>
          <dgm:constr type="h" for="ch" forName="txNode2" refType="h" fact="0.16"/>
          <dgm:constr type="l" for="ch" forName="txNode3" refType="w" fact="0"/>
          <dgm:constr type="ctrY" for="ch" forName="txNode3" refType="h" fact="0.3638"/>
          <dgm:constr type="r" for="ch" forName="txNode3" refType="w" fact="0.37"/>
          <dgm:constr type="h" for="ch" forName="txNode3" refType="h" fact="0.16"/>
          <dgm:constr type="l" for="ch" forName="txNode4" refType="w" fact="0.63"/>
          <dgm:constr type="ctrY" for="ch" forName="txNode4" refType="h" fact="0.4744"/>
          <dgm:constr type="r" for="ch" forName="txNode4" refType="w"/>
          <dgm:constr type="h" for="ch" forName="txNode4" refType="h" fact="0.16"/>
          <dgm:constr type="l" for="ch" forName="txNode5" refType="w" fact="0"/>
          <dgm:constr type="ctrY" for="ch" forName="txNode5" refType="h" fact="0.5961"/>
          <dgm:constr type="r" for="ch" forName="txNode5" refType="w" fact="0.55"/>
          <dgm:constr type="h" for="ch" forName="txNode5" refType="h" fact="0.16"/>
          <dgm:constr type="l" for="ch" forName="txNode6" refType="w" fact="0.5"/>
          <dgm:constr type="b" for="ch" forName="txNode6" refType="h"/>
          <dgm:constr type="r" for="ch" forName="txNode6" refType="w"/>
          <dgm:constr type="h" for="ch" forName="txNode6"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419"/>
          <dgm:constr type="ctrY" for="ch" forName="dotNode3" refType="h" fact="0.3638"/>
          <dgm:constr type="h" for="ch" forName="dotNode3" refType="h" fact="0.0218"/>
          <dgm:constr type="w" for="ch" forName="dotNode3" refType="h" refFor="ch" refForName="dotNode3"/>
          <dgm:constr type="ctrX" for="ch" forName="dotNode4" refType="w" fact="0.5425"/>
          <dgm:constr type="ctrY" for="ch" forName="dotNode4" refType="h" fact="0.4744"/>
          <dgm:constr type="h" for="ch" forName="dotNode4" refType="h" fact="0.0218"/>
          <dgm:constr type="w" for="ch" forName="dotNode4" refType="h" refFor="ch" refForName="dotNode4"/>
          <dgm:constr type="ctrX" for="ch" forName="dotNode5" refType="w" fact="0.6153"/>
          <dgm:constr type="ctrY" for="ch" forName="dotNode5" refType="h" fact="0.5961"/>
          <dgm:constr type="h" for="ch" forName="dotNode5" refType="h" fact="0.0218"/>
          <dgm:constr type="w" for="ch" forName="dotNode5" refType="h" refFor="ch" refForName="dotNode5"/>
        </dgm:constrLst>
      </dgm:if>
      <dgm:else name="Name8">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4"/>
          <dgm:constr type="ctrY" for="ch" forName="txNode2" refType="h" fact="0.2693"/>
          <dgm:constr type="r" for="ch" forName="txNode2" refType="w"/>
          <dgm:constr type="h" for="ch" forName="txNode2" refType="h" fact="0.16"/>
          <dgm:constr type="l" for="ch" forName="txNode3" refType="w" fact="0"/>
          <dgm:constr type="ctrY" for="ch" forName="txNode3" refType="h" fact="0.3424"/>
          <dgm:constr type="r" for="ch" forName="txNode3" refType="w" fact="0.33"/>
          <dgm:constr type="h" for="ch" forName="txNode3" refType="h" fact="0.16"/>
          <dgm:constr type="l" for="ch" forName="txNode4" refType="w" fact="0.61"/>
          <dgm:constr type="ctrY" for="ch" forName="txNode4" refType="h" fact="0.4276"/>
          <dgm:constr type="r" for="ch" forName="txNode4" refType="w"/>
          <dgm:constr type="h" for="ch" forName="txNode4" refType="h" fact="0.16"/>
          <dgm:constr type="l" for="ch" forName="txNode5" refType="w" fact="0"/>
          <dgm:constr type="ctrY" for="ch" forName="txNode5" refType="h" fact="0.5218"/>
          <dgm:constr type="r" for="ch" forName="txNode5" refType="w" fact="0.5"/>
          <dgm:constr type="h" for="ch" forName="txNode5" refType="h" fact="0.16"/>
          <dgm:constr type="l" for="ch" forName="txNode6" refType="w" fact="0.71"/>
          <dgm:constr type="ctrY" for="ch" forName="txNode6" refType="h" fact="0.6179"/>
          <dgm:constr type="r" for="ch" forName="txNode6" refType="w"/>
          <dgm:constr type="h" for="ch" forName="txNode6" refType="h" fact="0.16"/>
          <dgm:constr type="l" for="ch" forName="txNode7" refType="w" fact="0.5"/>
          <dgm:constr type="b" for="ch" forName="txNode7" refType="h"/>
          <dgm:constr type="r" for="ch" forName="txNode7" refType="w"/>
          <dgm:constr type="h" for="ch" forName="txNode7"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25"/>
          <dgm:constr type="ctrY" for="ch" forName="dotNode3" refType="h" fact="0.3424"/>
          <dgm:constr type="h" for="ch" forName="dotNode3" refType="h" fact="0.0218"/>
          <dgm:constr type="w" for="ch" forName="dotNode3" refType="h" refFor="ch" refForName="dotNode3"/>
          <dgm:constr type="ctrX" for="ch" forName="dotNode4" refType="w" fact="0.505"/>
          <dgm:constr type="ctrY" for="ch" forName="dotNode4" refType="h" fact="0.4276"/>
          <dgm:constr type="h" for="ch" forName="dotNode4" refType="h" fact="0.0218"/>
          <dgm:constr type="w" for="ch" forName="dotNode4" refType="h" refFor="ch" refForName="dotNode4"/>
          <dgm:constr type="ctrX" for="ch" forName="dotNode5" refType="w" fact="0.5742"/>
          <dgm:constr type="ctrY" for="ch" forName="dotNode5" refType="h" fact="0.5218"/>
          <dgm:constr type="h" for="ch" forName="dotNode5" refType="h" fact="0.0218"/>
          <dgm:constr type="w" for="ch" forName="dotNode5" refType="h" refFor="ch" refForName="dotNode5"/>
          <dgm:constr type="ctrX" for="ch" forName="dotNode6" refType="w" fact="0.63"/>
          <dgm:constr type="ctrY" for="ch" forName="dotNode6" refType="h" fact="0.6179"/>
          <dgm:constr type="h" for="ch" forName="dotNode6" refType="h" fact="0.0218"/>
          <dgm:constr type="w" for="ch" forName="dotNode6" refType="h" refFor="ch" refForName="dotNode6"/>
        </dgm:constrLst>
      </dgm:else>
    </dgm:choose>
    <dgm:forEach name="Name9" axis="self" ptType="parTrans">
      <dgm:forEach name="Name10" axis="self" ptType="sibTrans" st="2">
        <dgm:forEach name="dotRepeat" axis="self">
          <dgm:layoutNode name="dotRepeatNode" styleLbl="fgShp">
            <dgm:alg type="sp"/>
            <dgm:shape xmlns:r="http://schemas.openxmlformats.org/officeDocument/2006/relationships" type="ellipse" r:blip="">
              <dgm:adjLst/>
            </dgm:shape>
            <dgm:presOf axis="self"/>
          </dgm:layoutNode>
        </dgm:forEach>
      </dgm:forEach>
    </dgm:forEach>
    <dgm:choose name="Name11">
      <dgm:if name="Name12" axis="ch" ptType="node" func="cnt" op="gte" val="1">
        <dgm:layoutNode name="arrowNode" styleLbl="node1">
          <dgm:alg type="sp"/>
          <dgm:shape xmlns:r="http://schemas.openxmlformats.org/officeDocument/2006/relationships" rot="73.2729" type="swooshArrow" r:blip="">
            <dgm:adjLst>
              <dgm:adj idx="1" val="0.1631"/>
              <dgm:adj idx="2" val="0.3137"/>
            </dgm:adjLst>
          </dgm:shape>
          <dgm:presOf/>
        </dgm:layoutNode>
      </dgm:if>
      <dgm:else name="Name13"/>
    </dgm:choose>
    <dgm:forEach name="Name14" axis="ch" ptType="node" cnt="1">
      <dgm:layoutNode name="txNode1" styleLbl="revTx">
        <dgm:varLst>
          <dgm:bulletEnabled val="1"/>
        </dgm:varLst>
        <dgm:alg type="tx">
          <dgm:param type="txAnchorVert" val="b"/>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5" axis="ch" ptType="node" st="2" cnt="1">
      <dgm:layoutNode name="txNode2" styleLbl="revTx">
        <dgm:varLst>
          <dgm:bulletEnabled val="1"/>
        </dgm:varLst>
        <dgm:choose name="Name16">
          <dgm:if name="Name17" axis="self" ptType="node" func="revPos" op="equ" val="1">
            <dgm:alg type="tx">
              <dgm:param type="txAnchorVert" val="t"/>
            </dgm:alg>
          </dgm:if>
          <dgm:if name="Name18" axis="self" ptType="node" func="posOdd" op="equ" val="1">
            <dgm:alg type="tx">
              <dgm:param type="parTxLTRAlign" val="r"/>
              <dgm:param type="parTxRTLAlign" val="r"/>
            </dgm:alg>
          </dgm:if>
          <dgm:else name="Name1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0">
        <dgm:if name="Name21" axis="par ch" ptType="all node" func="cnt" op="neq" val="2">
          <dgm:forEach name="Name22" axis="follow" ptType="sibTrans" cnt="1">
            <dgm:layoutNode name="dotNode2">
              <dgm:alg type="sp"/>
              <dgm:shape xmlns:r="http://schemas.openxmlformats.org/officeDocument/2006/relationships" r:blip="">
                <dgm:adjLst/>
              </dgm:shape>
              <dgm:presOf/>
              <dgm:forEach name="Name23" ref="dotRepeat"/>
            </dgm:layoutNode>
          </dgm:forEach>
        </dgm:if>
        <dgm:else name="Name24"/>
      </dgm:choose>
    </dgm:forEach>
    <dgm:forEach name="Name25" axis="ch" ptType="node" st="3" cnt="1">
      <dgm:layoutNode name="txNode3" styleLbl="revTx">
        <dgm:varLst>
          <dgm:bulletEnabled val="1"/>
        </dgm:varLst>
        <dgm:choose name="Name26">
          <dgm:if name="Name27" axis="self" ptType="node" func="revPos" op="equ" val="1">
            <dgm:alg type="tx">
              <dgm:param type="txAnchorVert" val="t"/>
            </dgm:alg>
          </dgm:if>
          <dgm:if name="Name28" axis="self" ptType="node" func="posOdd" op="equ" val="1">
            <dgm:alg type="tx">
              <dgm:param type="parTxLTRAlign" val="r"/>
              <dgm:param type="parTxRTLAlign" val="r"/>
            </dgm:alg>
          </dgm:if>
          <dgm:else name="Name2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30">
        <dgm:if name="Name31" axis="par ch" ptType="all node" func="cnt" op="neq" val="3">
          <dgm:forEach name="Name32" axis="follow" ptType="sibTrans" cnt="1">
            <dgm:layoutNode name="dotNode3">
              <dgm:alg type="sp"/>
              <dgm:shape xmlns:r="http://schemas.openxmlformats.org/officeDocument/2006/relationships" r:blip="">
                <dgm:adjLst/>
              </dgm:shape>
              <dgm:presOf/>
              <dgm:forEach name="Name33" ref="dotRepeat"/>
            </dgm:layoutNode>
          </dgm:forEach>
        </dgm:if>
        <dgm:else name="Name34"/>
      </dgm:choose>
    </dgm:forEach>
    <dgm:forEach name="Name35" axis="ch" ptType="node" st="4" cnt="1">
      <dgm:layoutNode name="txNode4" styleLbl="revTx">
        <dgm:varLst>
          <dgm:bulletEnabled val="1"/>
        </dgm:varLst>
        <dgm:choose name="Name36">
          <dgm:if name="Name37" axis="self" ptType="node" func="revPos" op="equ" val="1">
            <dgm:alg type="tx">
              <dgm:param type="txAnchorVert" val="t"/>
            </dgm:alg>
          </dgm:if>
          <dgm:if name="Name38" axis="self" ptType="node" func="posOdd" op="equ" val="1">
            <dgm:alg type="tx">
              <dgm:param type="parTxLTRAlign" val="r"/>
              <dgm:param type="parTxRTLAlign" val="r"/>
            </dgm:alg>
          </dgm:if>
          <dgm:else name="Name3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40">
        <dgm:if name="Name41" axis="par ch" ptType="all node" func="cnt" op="neq" val="4">
          <dgm:forEach name="Name42" axis="follow" ptType="sibTrans" cnt="1">
            <dgm:layoutNode name="dotNode4">
              <dgm:alg type="sp"/>
              <dgm:shape xmlns:r="http://schemas.openxmlformats.org/officeDocument/2006/relationships" r:blip="">
                <dgm:adjLst/>
              </dgm:shape>
              <dgm:presOf/>
              <dgm:forEach name="Name43" ref="dotRepeat"/>
            </dgm:layoutNode>
          </dgm:forEach>
        </dgm:if>
        <dgm:else name="Name44"/>
      </dgm:choose>
    </dgm:forEach>
    <dgm:forEach name="Name45" axis="ch" ptType="node" st="5" cnt="1">
      <dgm:layoutNode name="txNode5" styleLbl="revTx">
        <dgm:varLst>
          <dgm:bulletEnabled val="1"/>
        </dgm:varLst>
        <dgm:choose name="Name46">
          <dgm:if name="Name47" axis="self" ptType="node" func="revPos" op="equ" val="1">
            <dgm:alg type="tx">
              <dgm:param type="txAnchorVert" val="t"/>
            </dgm:alg>
          </dgm:if>
          <dgm:if name="Name48" axis="self" ptType="node" func="posOdd" op="equ" val="1">
            <dgm:alg type="tx">
              <dgm:param type="parTxLTRAlign" val="r"/>
              <dgm:param type="parTxRTLAlign" val="r"/>
            </dgm:alg>
          </dgm:if>
          <dgm:else name="Name4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50">
        <dgm:if name="Name51" axis="par ch" ptType="all node" func="cnt" op="neq" val="5">
          <dgm:forEach name="Name52" axis="follow" ptType="sibTrans" cnt="1">
            <dgm:layoutNode name="dotNode5">
              <dgm:alg type="sp"/>
              <dgm:shape xmlns:r="http://schemas.openxmlformats.org/officeDocument/2006/relationships" r:blip="">
                <dgm:adjLst/>
              </dgm:shape>
              <dgm:presOf/>
              <dgm:forEach name="Name53" ref="dotRepeat"/>
            </dgm:layoutNode>
          </dgm:forEach>
        </dgm:if>
        <dgm:else name="Name54"/>
      </dgm:choose>
    </dgm:forEach>
    <dgm:forEach name="Name55" axis="ch" ptType="node" st="6" cnt="1">
      <dgm:layoutNode name="txNode6" styleLbl="revTx">
        <dgm:varLst>
          <dgm:bulletEnabled val="1"/>
        </dgm:varLst>
        <dgm:choose name="Name56">
          <dgm:if name="Name57" axis="self" ptType="node" func="revPos" op="equ" val="1">
            <dgm:alg type="tx">
              <dgm:param type="txAnchorVert" val="t"/>
            </dgm:alg>
          </dgm:if>
          <dgm:if name="Name58" axis="self" ptType="node" func="posOdd" op="equ" val="1">
            <dgm:alg type="tx">
              <dgm:param type="parTxLTRAlign" val="r"/>
              <dgm:param type="parTxRTLAlign" val="r"/>
            </dgm:alg>
          </dgm:if>
          <dgm:else name="Name5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60">
        <dgm:if name="Name61" axis="par ch" ptType="all node" func="cnt" op="neq" val="6">
          <dgm:forEach name="Name62" axis="follow" ptType="sibTrans" cnt="1">
            <dgm:layoutNode name="dotNode6">
              <dgm:alg type="sp"/>
              <dgm:shape xmlns:r="http://schemas.openxmlformats.org/officeDocument/2006/relationships" r:blip="">
                <dgm:adjLst/>
              </dgm:shape>
              <dgm:presOf/>
              <dgm:forEach name="Name63" ref="dotRepeat"/>
            </dgm:layoutNode>
          </dgm:forEach>
        </dgm:if>
        <dgm:else name="Name64"/>
      </dgm:choose>
    </dgm:forEach>
    <dgm:forEach name="Name65" axis="ch" ptType="node" st="7" cnt="1">
      <dgm:layoutNode name="txNode7" styleLbl="revTx">
        <dgm:varLst>
          <dgm:bulletEnabled val="1"/>
        </dgm:varLst>
        <dgm:alg type="tx">
          <dgm:param type="txAnchorVert" val="t"/>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7E0296-1C2E-4BCA-83E5-2C13042073CB}" type="datetimeFigureOut">
              <a:rPr lang="tr-TR" smtClean="0"/>
              <a:t>19.05.2026</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CA478A-CA30-4B7B-8894-3A7E756BBCD4}" type="slidenum">
              <a:rPr lang="tr-TR" smtClean="0"/>
              <a:t>‹#›</a:t>
            </a:fld>
            <a:endParaRPr lang="tr-TR"/>
          </a:p>
        </p:txBody>
      </p:sp>
    </p:spTree>
    <p:extLst>
      <p:ext uri="{BB962C8B-B14F-4D97-AF65-F5344CB8AC3E}">
        <p14:creationId xmlns:p14="http://schemas.microsoft.com/office/powerpoint/2010/main" val="4152365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BCA478A-CA30-4B7B-8894-3A7E756BBCD4}" type="slidenum">
              <a:rPr lang="tr-TR" smtClean="0"/>
              <a:t>3</a:t>
            </a:fld>
            <a:endParaRPr lang="tr-TR"/>
          </a:p>
        </p:txBody>
      </p:sp>
    </p:spTree>
    <p:extLst>
      <p:ext uri="{BB962C8B-B14F-4D97-AF65-F5344CB8AC3E}">
        <p14:creationId xmlns:p14="http://schemas.microsoft.com/office/powerpoint/2010/main" val="7245162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56ED6-4AD9-B2D5-8A41-B93DF52C4DBB}"/>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44365A67-69F9-6330-6A00-EF9E0BE7805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A605CFC-C6F9-64FC-9B56-5ECBE39B2884}"/>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30190B7-1C78-03E4-0344-E24AF4A10097}"/>
              </a:ext>
            </a:extLst>
          </p:cNvPr>
          <p:cNvSpPr>
            <a:spLocks noGrp="1"/>
          </p:cNvSpPr>
          <p:nvPr>
            <p:ph type="sldNum" sz="quarter" idx="10"/>
          </p:nvPr>
        </p:nvSpPr>
        <p:spPr/>
        <p:txBody>
          <a:bodyPr/>
          <a:lstStyle/>
          <a:p>
            <a:fld id="{8BCA478A-CA30-4B7B-8894-3A7E756BBCD4}" type="slidenum">
              <a:rPr lang="tr-TR" smtClean="0"/>
              <a:t>16</a:t>
            </a:fld>
            <a:endParaRPr lang="tr-TR"/>
          </a:p>
        </p:txBody>
      </p:sp>
    </p:spTree>
    <p:extLst>
      <p:ext uri="{BB962C8B-B14F-4D97-AF65-F5344CB8AC3E}">
        <p14:creationId xmlns:p14="http://schemas.microsoft.com/office/powerpoint/2010/main" val="2311668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7C910-1831-A3E5-8EA2-80D051446647}"/>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93AC4551-B1B9-4724-1383-0368EF84665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CA0C451-A867-A1AC-4A5D-D4935CEE4D0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7D62906-937A-D97D-313F-372B3F949D2D}"/>
              </a:ext>
            </a:extLst>
          </p:cNvPr>
          <p:cNvSpPr>
            <a:spLocks noGrp="1"/>
          </p:cNvSpPr>
          <p:nvPr>
            <p:ph type="sldNum" sz="quarter" idx="10"/>
          </p:nvPr>
        </p:nvSpPr>
        <p:spPr/>
        <p:txBody>
          <a:bodyPr/>
          <a:lstStyle/>
          <a:p>
            <a:fld id="{8BCA478A-CA30-4B7B-8894-3A7E756BBCD4}" type="slidenum">
              <a:rPr lang="tr-TR" smtClean="0"/>
              <a:t>17</a:t>
            </a:fld>
            <a:endParaRPr lang="tr-TR"/>
          </a:p>
        </p:txBody>
      </p:sp>
    </p:spTree>
    <p:extLst>
      <p:ext uri="{BB962C8B-B14F-4D97-AF65-F5344CB8AC3E}">
        <p14:creationId xmlns:p14="http://schemas.microsoft.com/office/powerpoint/2010/main" val="34734778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C9189-B4FE-B35A-9AAE-4B60FE088DB0}"/>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761DBB64-1EE9-8FD4-F9EB-CE43778A85C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617169A-4220-2852-0DF2-2ED2458EE27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2D54B2B-4B64-DEE4-2B4B-A34F0F2F3B92}"/>
              </a:ext>
            </a:extLst>
          </p:cNvPr>
          <p:cNvSpPr>
            <a:spLocks noGrp="1"/>
          </p:cNvSpPr>
          <p:nvPr>
            <p:ph type="sldNum" sz="quarter" idx="10"/>
          </p:nvPr>
        </p:nvSpPr>
        <p:spPr/>
        <p:txBody>
          <a:bodyPr/>
          <a:lstStyle/>
          <a:p>
            <a:fld id="{8BCA478A-CA30-4B7B-8894-3A7E756BBCD4}" type="slidenum">
              <a:rPr lang="tr-TR" smtClean="0"/>
              <a:t>18</a:t>
            </a:fld>
            <a:endParaRPr lang="tr-TR"/>
          </a:p>
        </p:txBody>
      </p:sp>
    </p:spTree>
    <p:extLst>
      <p:ext uri="{BB962C8B-B14F-4D97-AF65-F5344CB8AC3E}">
        <p14:creationId xmlns:p14="http://schemas.microsoft.com/office/powerpoint/2010/main" val="30895432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BE1E9-37FF-7795-4233-857CF4135441}"/>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8E03DFF5-8E18-AEB7-19B2-9C40986324D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5D8CD74-792B-D7BB-D5A0-5A0D274E042D}"/>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8D89719-1521-F23F-9DB9-A011D16B5BE6}"/>
              </a:ext>
            </a:extLst>
          </p:cNvPr>
          <p:cNvSpPr>
            <a:spLocks noGrp="1"/>
          </p:cNvSpPr>
          <p:nvPr>
            <p:ph type="sldNum" sz="quarter" idx="10"/>
          </p:nvPr>
        </p:nvSpPr>
        <p:spPr/>
        <p:txBody>
          <a:bodyPr/>
          <a:lstStyle/>
          <a:p>
            <a:fld id="{8BCA478A-CA30-4B7B-8894-3A7E756BBCD4}" type="slidenum">
              <a:rPr lang="tr-TR" smtClean="0"/>
              <a:t>19</a:t>
            </a:fld>
            <a:endParaRPr lang="tr-TR"/>
          </a:p>
        </p:txBody>
      </p:sp>
    </p:spTree>
    <p:extLst>
      <p:ext uri="{BB962C8B-B14F-4D97-AF65-F5344CB8AC3E}">
        <p14:creationId xmlns:p14="http://schemas.microsoft.com/office/powerpoint/2010/main" val="2470468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478C2-7421-141B-0845-0C08D1DB68C0}"/>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5234AE25-57C5-7852-B459-C9E6B6494B5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F76CFE7-66D0-B094-40BE-AA49EDA98104}"/>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4D97D17-1479-A55A-23C0-F6F2FD604B19}"/>
              </a:ext>
            </a:extLst>
          </p:cNvPr>
          <p:cNvSpPr>
            <a:spLocks noGrp="1"/>
          </p:cNvSpPr>
          <p:nvPr>
            <p:ph type="sldNum" sz="quarter" idx="10"/>
          </p:nvPr>
        </p:nvSpPr>
        <p:spPr/>
        <p:txBody>
          <a:bodyPr/>
          <a:lstStyle/>
          <a:p>
            <a:fld id="{8BCA478A-CA30-4B7B-8894-3A7E756BBCD4}" type="slidenum">
              <a:rPr lang="tr-TR" smtClean="0"/>
              <a:t>20</a:t>
            </a:fld>
            <a:endParaRPr lang="tr-TR"/>
          </a:p>
        </p:txBody>
      </p:sp>
    </p:spTree>
    <p:extLst>
      <p:ext uri="{BB962C8B-B14F-4D97-AF65-F5344CB8AC3E}">
        <p14:creationId xmlns:p14="http://schemas.microsoft.com/office/powerpoint/2010/main" val="14579517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7B28C-E88C-8FD0-F4E0-EEDD18A3798A}"/>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88084B58-9C9D-37DB-3012-1F33365DECC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54F3C0B-B362-2132-569A-439B7BD4259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A086964-B02C-D3D7-64C8-F445876AC657}"/>
              </a:ext>
            </a:extLst>
          </p:cNvPr>
          <p:cNvSpPr>
            <a:spLocks noGrp="1"/>
          </p:cNvSpPr>
          <p:nvPr>
            <p:ph type="sldNum" sz="quarter" idx="10"/>
          </p:nvPr>
        </p:nvSpPr>
        <p:spPr/>
        <p:txBody>
          <a:bodyPr/>
          <a:lstStyle/>
          <a:p>
            <a:fld id="{8BCA478A-CA30-4B7B-8894-3A7E756BBCD4}" type="slidenum">
              <a:rPr lang="tr-TR" smtClean="0"/>
              <a:t>21</a:t>
            </a:fld>
            <a:endParaRPr lang="tr-TR"/>
          </a:p>
        </p:txBody>
      </p:sp>
    </p:spTree>
    <p:extLst>
      <p:ext uri="{BB962C8B-B14F-4D97-AF65-F5344CB8AC3E}">
        <p14:creationId xmlns:p14="http://schemas.microsoft.com/office/powerpoint/2010/main" val="20906964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5DE425-F8B9-7430-DF94-BA630D6929A0}"/>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1F405988-43CD-2916-899C-6C17A8B5D89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166E7AF-B9FC-D87C-2F2D-E1909D7D920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10E553B-ABC9-27E9-7546-47A502828B37}"/>
              </a:ext>
            </a:extLst>
          </p:cNvPr>
          <p:cNvSpPr>
            <a:spLocks noGrp="1"/>
          </p:cNvSpPr>
          <p:nvPr>
            <p:ph type="sldNum" sz="quarter" idx="10"/>
          </p:nvPr>
        </p:nvSpPr>
        <p:spPr/>
        <p:txBody>
          <a:bodyPr/>
          <a:lstStyle/>
          <a:p>
            <a:fld id="{8BCA478A-CA30-4B7B-8894-3A7E756BBCD4}" type="slidenum">
              <a:rPr lang="tr-TR" smtClean="0"/>
              <a:t>22</a:t>
            </a:fld>
            <a:endParaRPr lang="tr-TR"/>
          </a:p>
        </p:txBody>
      </p:sp>
    </p:spTree>
    <p:extLst>
      <p:ext uri="{BB962C8B-B14F-4D97-AF65-F5344CB8AC3E}">
        <p14:creationId xmlns:p14="http://schemas.microsoft.com/office/powerpoint/2010/main" val="3742717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BCA478A-CA30-4B7B-8894-3A7E756BBCD4}" type="slidenum">
              <a:rPr lang="tr-TR" smtClean="0"/>
              <a:t>8</a:t>
            </a:fld>
            <a:endParaRPr lang="tr-TR"/>
          </a:p>
        </p:txBody>
      </p:sp>
    </p:spTree>
    <p:extLst>
      <p:ext uri="{BB962C8B-B14F-4D97-AF65-F5344CB8AC3E}">
        <p14:creationId xmlns:p14="http://schemas.microsoft.com/office/powerpoint/2010/main" val="4061007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4B07A-8664-DB59-5475-30C9BC8E2617}"/>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1ABF0F42-B45A-9FF1-FCD8-99CD47AC2ED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6D98C28-90FF-5FCC-7672-3F926AD0E841}"/>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A02E831C-AF61-E214-27AB-FEA1D32A0E3D}"/>
              </a:ext>
            </a:extLst>
          </p:cNvPr>
          <p:cNvSpPr>
            <a:spLocks noGrp="1"/>
          </p:cNvSpPr>
          <p:nvPr>
            <p:ph type="sldNum" sz="quarter" idx="10"/>
          </p:nvPr>
        </p:nvSpPr>
        <p:spPr/>
        <p:txBody>
          <a:bodyPr/>
          <a:lstStyle/>
          <a:p>
            <a:fld id="{8BCA478A-CA30-4B7B-8894-3A7E756BBCD4}" type="slidenum">
              <a:rPr lang="tr-TR" smtClean="0"/>
              <a:t>9</a:t>
            </a:fld>
            <a:endParaRPr lang="tr-TR"/>
          </a:p>
        </p:txBody>
      </p:sp>
    </p:spTree>
    <p:extLst>
      <p:ext uri="{BB962C8B-B14F-4D97-AF65-F5344CB8AC3E}">
        <p14:creationId xmlns:p14="http://schemas.microsoft.com/office/powerpoint/2010/main" val="1312051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C64F3-EFAD-E6FB-580E-5BC53C271725}"/>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0C50FD7C-6C86-BCA6-B554-FF4CCEF47CA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7044AAF-D062-CED7-42A8-7967ED93376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1ED2FFD-A518-1500-CB50-51D27C1631BD}"/>
              </a:ext>
            </a:extLst>
          </p:cNvPr>
          <p:cNvSpPr>
            <a:spLocks noGrp="1"/>
          </p:cNvSpPr>
          <p:nvPr>
            <p:ph type="sldNum" sz="quarter" idx="10"/>
          </p:nvPr>
        </p:nvSpPr>
        <p:spPr/>
        <p:txBody>
          <a:bodyPr/>
          <a:lstStyle/>
          <a:p>
            <a:fld id="{8BCA478A-CA30-4B7B-8894-3A7E756BBCD4}" type="slidenum">
              <a:rPr lang="tr-TR" smtClean="0"/>
              <a:t>10</a:t>
            </a:fld>
            <a:endParaRPr lang="tr-TR"/>
          </a:p>
        </p:txBody>
      </p:sp>
    </p:spTree>
    <p:extLst>
      <p:ext uri="{BB962C8B-B14F-4D97-AF65-F5344CB8AC3E}">
        <p14:creationId xmlns:p14="http://schemas.microsoft.com/office/powerpoint/2010/main" val="1652844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0FF89-4D89-D1DA-2350-56AA16015AD5}"/>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B8733D15-0830-A754-3DE1-BF7B5E13844B}"/>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CEAE004D-4226-68F9-94F0-44A5F84476A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B8AFE69-B826-0027-5D3B-29931497BDDD}"/>
              </a:ext>
            </a:extLst>
          </p:cNvPr>
          <p:cNvSpPr>
            <a:spLocks noGrp="1"/>
          </p:cNvSpPr>
          <p:nvPr>
            <p:ph type="sldNum" sz="quarter" idx="10"/>
          </p:nvPr>
        </p:nvSpPr>
        <p:spPr/>
        <p:txBody>
          <a:bodyPr/>
          <a:lstStyle/>
          <a:p>
            <a:fld id="{8BCA478A-CA30-4B7B-8894-3A7E756BBCD4}" type="slidenum">
              <a:rPr lang="tr-TR" smtClean="0"/>
              <a:t>11</a:t>
            </a:fld>
            <a:endParaRPr lang="tr-TR"/>
          </a:p>
        </p:txBody>
      </p:sp>
    </p:spTree>
    <p:extLst>
      <p:ext uri="{BB962C8B-B14F-4D97-AF65-F5344CB8AC3E}">
        <p14:creationId xmlns:p14="http://schemas.microsoft.com/office/powerpoint/2010/main" val="3371849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8B22F-BCDB-6746-116E-9EBC3438B1D8}"/>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0ABD4F26-A327-4208-D1F6-6B55FE713F0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134951B-1C04-3BC5-9E71-3C5E29B7A02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EB8E67F-84B2-B823-F5C7-6511A52B7ECD}"/>
              </a:ext>
            </a:extLst>
          </p:cNvPr>
          <p:cNvSpPr>
            <a:spLocks noGrp="1"/>
          </p:cNvSpPr>
          <p:nvPr>
            <p:ph type="sldNum" sz="quarter" idx="10"/>
          </p:nvPr>
        </p:nvSpPr>
        <p:spPr/>
        <p:txBody>
          <a:bodyPr/>
          <a:lstStyle/>
          <a:p>
            <a:fld id="{8BCA478A-CA30-4B7B-8894-3A7E756BBCD4}" type="slidenum">
              <a:rPr lang="tr-TR" smtClean="0"/>
              <a:t>12</a:t>
            </a:fld>
            <a:endParaRPr lang="tr-TR"/>
          </a:p>
        </p:txBody>
      </p:sp>
    </p:spTree>
    <p:extLst>
      <p:ext uri="{BB962C8B-B14F-4D97-AF65-F5344CB8AC3E}">
        <p14:creationId xmlns:p14="http://schemas.microsoft.com/office/powerpoint/2010/main" val="3583525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A3111-ACB4-41F2-039C-D5BE675A6D25}"/>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4DCED5AC-BA6F-C50A-3BCB-0F45D43A0FD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7B50DA1-F362-7617-F2FE-4699EA29B39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BF130382-428E-9188-2C6E-F057D15EEE6B}"/>
              </a:ext>
            </a:extLst>
          </p:cNvPr>
          <p:cNvSpPr>
            <a:spLocks noGrp="1"/>
          </p:cNvSpPr>
          <p:nvPr>
            <p:ph type="sldNum" sz="quarter" idx="10"/>
          </p:nvPr>
        </p:nvSpPr>
        <p:spPr/>
        <p:txBody>
          <a:bodyPr/>
          <a:lstStyle/>
          <a:p>
            <a:fld id="{8BCA478A-CA30-4B7B-8894-3A7E756BBCD4}" type="slidenum">
              <a:rPr lang="tr-TR" smtClean="0"/>
              <a:t>13</a:t>
            </a:fld>
            <a:endParaRPr lang="tr-TR"/>
          </a:p>
        </p:txBody>
      </p:sp>
    </p:spTree>
    <p:extLst>
      <p:ext uri="{BB962C8B-B14F-4D97-AF65-F5344CB8AC3E}">
        <p14:creationId xmlns:p14="http://schemas.microsoft.com/office/powerpoint/2010/main" val="2404375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B487F-2024-73BE-BD81-28C5477AD9A3}"/>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9E06DF3F-BA53-265D-D440-611A26A188EB}"/>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34F5B85-1F72-02BC-799C-97E274B560C6}"/>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9CD1772-0C8D-77B7-042B-9727796CD9CE}"/>
              </a:ext>
            </a:extLst>
          </p:cNvPr>
          <p:cNvSpPr>
            <a:spLocks noGrp="1"/>
          </p:cNvSpPr>
          <p:nvPr>
            <p:ph type="sldNum" sz="quarter" idx="10"/>
          </p:nvPr>
        </p:nvSpPr>
        <p:spPr/>
        <p:txBody>
          <a:bodyPr/>
          <a:lstStyle/>
          <a:p>
            <a:fld id="{8BCA478A-CA30-4B7B-8894-3A7E756BBCD4}" type="slidenum">
              <a:rPr lang="tr-TR" smtClean="0"/>
              <a:t>14</a:t>
            </a:fld>
            <a:endParaRPr lang="tr-TR"/>
          </a:p>
        </p:txBody>
      </p:sp>
    </p:spTree>
    <p:extLst>
      <p:ext uri="{BB962C8B-B14F-4D97-AF65-F5344CB8AC3E}">
        <p14:creationId xmlns:p14="http://schemas.microsoft.com/office/powerpoint/2010/main" val="286112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041A7-8E2E-CBFC-FAB3-DC12A30C4EDB}"/>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22685C6A-5FF0-5CB9-5D31-3D2FCE0BE15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7003CC0-3F24-605E-08F7-36AA08F1DF7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0356C51E-98D4-70AC-FAC5-21C8D57C8C10}"/>
              </a:ext>
            </a:extLst>
          </p:cNvPr>
          <p:cNvSpPr>
            <a:spLocks noGrp="1"/>
          </p:cNvSpPr>
          <p:nvPr>
            <p:ph type="sldNum" sz="quarter" idx="10"/>
          </p:nvPr>
        </p:nvSpPr>
        <p:spPr/>
        <p:txBody>
          <a:bodyPr/>
          <a:lstStyle/>
          <a:p>
            <a:fld id="{8BCA478A-CA30-4B7B-8894-3A7E756BBCD4}" type="slidenum">
              <a:rPr lang="tr-TR" smtClean="0"/>
              <a:t>15</a:t>
            </a:fld>
            <a:endParaRPr lang="tr-TR"/>
          </a:p>
        </p:txBody>
      </p:sp>
    </p:spTree>
    <p:extLst>
      <p:ext uri="{BB962C8B-B14F-4D97-AF65-F5344CB8AC3E}">
        <p14:creationId xmlns:p14="http://schemas.microsoft.com/office/powerpoint/2010/main" val="1096004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tr-TR"/>
              <a:t>Asıl başlık stili için tıklatın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19.05.2026</a:t>
            </a:fld>
            <a:endParaRPr lang="tr-TR"/>
          </a:p>
        </p:txBody>
      </p:sp>
      <p:sp>
        <p:nvSpPr>
          <p:cNvPr id="8" name="Slide Number Placeholder 7"/>
          <p:cNvSpPr>
            <a:spLocks noGrp="1"/>
          </p:cNvSpPr>
          <p:nvPr>
            <p:ph type="sldNum" sz="quarter" idx="11"/>
          </p:nvPr>
        </p:nvSpPr>
        <p:spPr/>
        <p:txBody>
          <a:bodyPr/>
          <a:lstStyle/>
          <a:p>
            <a:fld id="{F302176B-0E47-46AC-8F43-DAB4B8A37D06}"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a:t>Asıl başlık stili için tıklatın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19.05.2026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19.05.2026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65760" y="1600200"/>
            <a:ext cx="4041648" cy="452628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19.05.2026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457200" y="2212848"/>
            <a:ext cx="4041648" cy="391363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19.05.2026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19.05.2026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a:t>Asıl başlık stili için tıklatın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19.05.2026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tr-TR"/>
              <a:t>Asıl başlık stili için tıklatın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19.05.2026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23720DD-5B6D-40BF-8493-A6B52D484E6B}" type="datetimeFigureOut">
              <a:rPr lang="tr-TR" smtClean="0"/>
              <a:t>19.05.2026</a:t>
            </a:fld>
            <a:endParaRPr lang="tr-T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tr-T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302176B-0E47-46AC-8F43-DAB4B8A37D06}" type="slidenum">
              <a:rPr lang="tr-TR" smtClean="0"/>
              <a:t>‹#›</a:t>
            </a:fld>
            <a:endParaRPr lang="tr-T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7504" y="1124744"/>
            <a:ext cx="8856984" cy="3024336"/>
          </a:xfrm>
        </p:spPr>
        <p:txBody>
          <a:bodyPr/>
          <a:lstStyle/>
          <a:p>
            <a:r>
              <a:rPr lang="tr-TR" dirty="0"/>
              <a:t>Geçici hukuki korumalar</a:t>
            </a:r>
          </a:p>
        </p:txBody>
      </p:sp>
      <p:sp>
        <p:nvSpPr>
          <p:cNvPr id="3" name="Alt Başlık 2"/>
          <p:cNvSpPr>
            <a:spLocks noGrp="1"/>
          </p:cNvSpPr>
          <p:nvPr>
            <p:ph type="subTitle" idx="1"/>
          </p:nvPr>
        </p:nvSpPr>
        <p:spPr>
          <a:xfrm>
            <a:off x="2411760" y="4437112"/>
            <a:ext cx="6120680" cy="1219200"/>
          </a:xfrm>
        </p:spPr>
        <p:txBody>
          <a:bodyPr/>
          <a:lstStyle/>
          <a:p>
            <a:pPr algn="r"/>
            <a:endParaRPr lang="tr-TR" dirty="0"/>
          </a:p>
        </p:txBody>
      </p:sp>
    </p:spTree>
    <p:extLst>
      <p:ext uri="{BB962C8B-B14F-4D97-AF65-F5344CB8AC3E}">
        <p14:creationId xmlns:p14="http://schemas.microsoft.com/office/powerpoint/2010/main" val="4285880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BA96E-ADF2-5B41-3999-863A035D357B}"/>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29B1AF5-FCE7-07C8-00EB-6B6502D6ADAC}"/>
              </a:ext>
            </a:extLst>
          </p:cNvPr>
          <p:cNvSpPr>
            <a:spLocks noGrp="1"/>
          </p:cNvSpPr>
          <p:nvPr>
            <p:ph idx="1"/>
          </p:nvPr>
        </p:nvSpPr>
        <p:spPr/>
        <p:txBody>
          <a:bodyPr>
            <a:normAutofit/>
          </a:bodyPr>
          <a:lstStyle/>
          <a:p>
            <a:pPr marL="0" indent="0" algn="just">
              <a:buNone/>
            </a:pPr>
            <a:endParaRPr lang="tr-TR" u="sng" dirty="0">
              <a:solidFill>
                <a:schemeClr val="tx1"/>
              </a:solidFill>
            </a:endParaRPr>
          </a:p>
          <a:p>
            <a:pPr marL="0" indent="0" algn="just">
              <a:buNone/>
            </a:pPr>
            <a:endParaRPr lang="tr-TR" u="sng" dirty="0">
              <a:solidFill>
                <a:schemeClr val="tx1"/>
              </a:solidFill>
            </a:endParaRPr>
          </a:p>
        </p:txBody>
      </p:sp>
      <p:graphicFrame>
        <p:nvGraphicFramePr>
          <p:cNvPr id="2" name="İçerik Yer Tutucusu 4">
            <a:extLst>
              <a:ext uri="{FF2B5EF4-FFF2-40B4-BE49-F238E27FC236}">
                <a16:creationId xmlns:a16="http://schemas.microsoft.com/office/drawing/2014/main" id="{B8C8A167-1861-260F-C2FC-2F6704FF4648}"/>
              </a:ext>
            </a:extLst>
          </p:cNvPr>
          <p:cNvGraphicFramePr>
            <a:graphicFrameLocks/>
          </p:cNvGraphicFramePr>
          <p:nvPr>
            <p:extLst>
              <p:ext uri="{D42A27DB-BD31-4B8C-83A1-F6EECF244321}">
                <p14:modId xmlns:p14="http://schemas.microsoft.com/office/powerpoint/2010/main" val="958294476"/>
              </p:ext>
            </p:extLst>
          </p:nvPr>
        </p:nvGraphicFramePr>
        <p:xfrm>
          <a:off x="-540568" y="1600200"/>
          <a:ext cx="8229600" cy="3384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7417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49184-4312-5529-6B44-1E6B9F5500B1}"/>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7282C60-A258-4AF6-3A46-1FC0EA9FEED8}"/>
              </a:ext>
            </a:extLst>
          </p:cNvPr>
          <p:cNvSpPr>
            <a:spLocks noGrp="1"/>
          </p:cNvSpPr>
          <p:nvPr>
            <p:ph idx="1"/>
          </p:nvPr>
        </p:nvSpPr>
        <p:spPr/>
        <p:txBody>
          <a:bodyPr>
            <a:normAutofit/>
          </a:bodyPr>
          <a:lstStyle/>
          <a:p>
            <a:pPr lvl="0"/>
            <a:r>
              <a:rPr lang="tr-TR" dirty="0"/>
              <a:t>İhtiyati tedbir talebi ve yargılaması (m. 390)</a:t>
            </a:r>
          </a:p>
          <a:p>
            <a:pPr marL="0" indent="0" algn="just">
              <a:buNone/>
            </a:pPr>
            <a:endParaRPr lang="tr-TR" u="sng" dirty="0">
              <a:solidFill>
                <a:schemeClr val="tx1"/>
              </a:solidFill>
            </a:endParaRPr>
          </a:p>
          <a:p>
            <a:pPr marL="0" indent="0" algn="just">
              <a:buNone/>
            </a:pPr>
            <a:endParaRPr lang="tr-TR" u="sng" dirty="0">
              <a:solidFill>
                <a:schemeClr val="tx1"/>
              </a:solidFill>
            </a:endParaRPr>
          </a:p>
        </p:txBody>
      </p:sp>
      <p:graphicFrame>
        <p:nvGraphicFramePr>
          <p:cNvPr id="2" name="İçerik Yer Tutucusu 4">
            <a:extLst>
              <a:ext uri="{FF2B5EF4-FFF2-40B4-BE49-F238E27FC236}">
                <a16:creationId xmlns:a16="http://schemas.microsoft.com/office/drawing/2014/main" id="{55F90860-F143-1548-8A64-4CCF9A099883}"/>
              </a:ext>
            </a:extLst>
          </p:cNvPr>
          <p:cNvGraphicFramePr>
            <a:graphicFrameLocks/>
          </p:cNvGraphicFramePr>
          <p:nvPr>
            <p:extLst>
              <p:ext uri="{D42A27DB-BD31-4B8C-83A1-F6EECF244321}">
                <p14:modId xmlns:p14="http://schemas.microsoft.com/office/powerpoint/2010/main" val="1297973273"/>
              </p:ext>
            </p:extLst>
          </p:nvPr>
        </p:nvGraphicFramePr>
        <p:xfrm>
          <a:off x="457200" y="2276872"/>
          <a:ext cx="8013576" cy="3384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04452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6569C-5AF9-F4E2-099A-8E99A1E03070}"/>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ADE8F-C84E-799B-C404-B226F07408CA}"/>
              </a:ext>
            </a:extLst>
          </p:cNvPr>
          <p:cNvSpPr>
            <a:spLocks noGrp="1"/>
          </p:cNvSpPr>
          <p:nvPr>
            <p:ph idx="1"/>
          </p:nvPr>
        </p:nvSpPr>
        <p:spPr/>
        <p:txBody>
          <a:bodyPr>
            <a:normAutofit/>
          </a:bodyPr>
          <a:lstStyle/>
          <a:p>
            <a:pPr lvl="0"/>
            <a:r>
              <a:rPr lang="tr-TR" dirty="0"/>
              <a:t>İhtiyati tedbir talebi ve yargılaması</a:t>
            </a:r>
          </a:p>
          <a:p>
            <a:pPr marL="0" indent="0" algn="just">
              <a:buNone/>
            </a:pPr>
            <a:endParaRPr lang="tr-TR" u="sng" dirty="0">
              <a:solidFill>
                <a:schemeClr val="tx1"/>
              </a:solidFill>
            </a:endParaRPr>
          </a:p>
        </p:txBody>
      </p:sp>
      <p:graphicFrame>
        <p:nvGraphicFramePr>
          <p:cNvPr id="2" name="İçerik Yer Tutucusu 4">
            <a:extLst>
              <a:ext uri="{FF2B5EF4-FFF2-40B4-BE49-F238E27FC236}">
                <a16:creationId xmlns:a16="http://schemas.microsoft.com/office/drawing/2014/main" id="{65EB31D4-24C3-1E62-6C3B-04ADC9DB389F}"/>
              </a:ext>
            </a:extLst>
          </p:cNvPr>
          <p:cNvGraphicFramePr>
            <a:graphicFrameLocks/>
          </p:cNvGraphicFramePr>
          <p:nvPr>
            <p:extLst>
              <p:ext uri="{D42A27DB-BD31-4B8C-83A1-F6EECF244321}">
                <p14:modId xmlns:p14="http://schemas.microsoft.com/office/powerpoint/2010/main" val="3329016234"/>
              </p:ext>
            </p:extLst>
          </p:nvPr>
        </p:nvGraphicFramePr>
        <p:xfrm>
          <a:off x="683568" y="2276872"/>
          <a:ext cx="8229600" cy="3384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68722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29DD1-A277-FEE8-9BD9-9458EC0B262C}"/>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1CABE1A-9A1B-772D-17E1-08FD28100DCF}"/>
              </a:ext>
            </a:extLst>
          </p:cNvPr>
          <p:cNvSpPr>
            <a:spLocks noGrp="1"/>
          </p:cNvSpPr>
          <p:nvPr>
            <p:ph idx="1"/>
          </p:nvPr>
        </p:nvSpPr>
        <p:spPr/>
        <p:txBody>
          <a:bodyPr>
            <a:normAutofit/>
          </a:bodyPr>
          <a:lstStyle/>
          <a:p>
            <a:pPr lvl="0"/>
            <a:r>
              <a:rPr lang="tr-TR" dirty="0"/>
              <a:t>İhtiyati tedbir talebi ve yargılaması</a:t>
            </a:r>
          </a:p>
          <a:p>
            <a:pPr marL="0" indent="0" algn="just">
              <a:buNone/>
            </a:pPr>
            <a:endParaRPr lang="tr-TR" u="sng" dirty="0">
              <a:solidFill>
                <a:schemeClr val="tx1"/>
              </a:solidFill>
            </a:endParaRPr>
          </a:p>
        </p:txBody>
      </p:sp>
      <p:graphicFrame>
        <p:nvGraphicFramePr>
          <p:cNvPr id="2" name="İçerik Yer Tutucusu 4">
            <a:extLst>
              <a:ext uri="{FF2B5EF4-FFF2-40B4-BE49-F238E27FC236}">
                <a16:creationId xmlns:a16="http://schemas.microsoft.com/office/drawing/2014/main" id="{E81D1B3F-2FB8-B932-9067-B80A0DD453E3}"/>
              </a:ext>
            </a:extLst>
          </p:cNvPr>
          <p:cNvGraphicFramePr>
            <a:graphicFrameLocks/>
          </p:cNvGraphicFramePr>
          <p:nvPr>
            <p:extLst>
              <p:ext uri="{D42A27DB-BD31-4B8C-83A1-F6EECF244321}">
                <p14:modId xmlns:p14="http://schemas.microsoft.com/office/powerpoint/2010/main" val="1970889993"/>
              </p:ext>
            </p:extLst>
          </p:nvPr>
        </p:nvGraphicFramePr>
        <p:xfrm>
          <a:off x="683568" y="2276872"/>
          <a:ext cx="8229600" cy="3384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22229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799EA-24E3-7965-7C7D-2E603CF52F3E}"/>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594C651-823A-294F-2C0F-A7FCCD5AC363}"/>
              </a:ext>
            </a:extLst>
          </p:cNvPr>
          <p:cNvSpPr>
            <a:spLocks noGrp="1"/>
          </p:cNvSpPr>
          <p:nvPr>
            <p:ph idx="1"/>
          </p:nvPr>
        </p:nvSpPr>
        <p:spPr/>
        <p:txBody>
          <a:bodyPr>
            <a:normAutofit/>
          </a:bodyPr>
          <a:lstStyle/>
          <a:p>
            <a:pPr lvl="0"/>
            <a:r>
              <a:rPr lang="tr-TR" dirty="0"/>
              <a:t>İhtiyati tedbir kararı (m. 391)</a:t>
            </a:r>
          </a:p>
          <a:p>
            <a:pPr marL="0" indent="0" algn="just">
              <a:buNone/>
            </a:pPr>
            <a:endParaRPr lang="tr-TR" u="sng" dirty="0">
              <a:solidFill>
                <a:schemeClr val="tx1"/>
              </a:solidFill>
            </a:endParaRPr>
          </a:p>
        </p:txBody>
      </p:sp>
      <p:graphicFrame>
        <p:nvGraphicFramePr>
          <p:cNvPr id="2" name="İçerik Yer Tutucusu 4">
            <a:extLst>
              <a:ext uri="{FF2B5EF4-FFF2-40B4-BE49-F238E27FC236}">
                <a16:creationId xmlns:a16="http://schemas.microsoft.com/office/drawing/2014/main" id="{7F7A6788-EB53-CD82-9440-0A18A1CCA6BD}"/>
              </a:ext>
            </a:extLst>
          </p:cNvPr>
          <p:cNvGraphicFramePr>
            <a:graphicFrameLocks/>
          </p:cNvGraphicFramePr>
          <p:nvPr>
            <p:extLst>
              <p:ext uri="{D42A27DB-BD31-4B8C-83A1-F6EECF244321}">
                <p14:modId xmlns:p14="http://schemas.microsoft.com/office/powerpoint/2010/main" val="542005573"/>
              </p:ext>
            </p:extLst>
          </p:nvPr>
        </p:nvGraphicFramePr>
        <p:xfrm>
          <a:off x="683568" y="2276872"/>
          <a:ext cx="8229600" cy="3384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37713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49EC6-41B9-0B18-17C2-A2976B653A7A}"/>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BDFFC0-EE4B-9CA5-1EF5-859E595DBEF8}"/>
              </a:ext>
            </a:extLst>
          </p:cNvPr>
          <p:cNvSpPr>
            <a:spLocks noGrp="1"/>
          </p:cNvSpPr>
          <p:nvPr>
            <p:ph idx="1"/>
          </p:nvPr>
        </p:nvSpPr>
        <p:spPr/>
        <p:txBody>
          <a:bodyPr>
            <a:normAutofit/>
          </a:bodyPr>
          <a:lstStyle/>
          <a:p>
            <a:pPr lvl="0"/>
            <a:r>
              <a:rPr lang="tr-TR" dirty="0"/>
              <a:t>İhtiyati tedbir kararının uygulanması (m.393)</a:t>
            </a:r>
          </a:p>
          <a:p>
            <a:pPr marL="0" indent="0" algn="just">
              <a:buNone/>
            </a:pPr>
            <a:endParaRPr lang="tr-TR" u="sng" dirty="0">
              <a:solidFill>
                <a:schemeClr val="tx1"/>
              </a:solidFill>
            </a:endParaRPr>
          </a:p>
        </p:txBody>
      </p:sp>
      <p:graphicFrame>
        <p:nvGraphicFramePr>
          <p:cNvPr id="5" name="Diyagram 4">
            <a:extLst>
              <a:ext uri="{FF2B5EF4-FFF2-40B4-BE49-F238E27FC236}">
                <a16:creationId xmlns:a16="http://schemas.microsoft.com/office/drawing/2014/main" id="{C8B6E817-F697-8F4B-1E0D-2FDE5D741D4E}"/>
              </a:ext>
            </a:extLst>
          </p:cNvPr>
          <p:cNvGraphicFramePr/>
          <p:nvPr>
            <p:extLst>
              <p:ext uri="{D42A27DB-BD31-4B8C-83A1-F6EECF244321}">
                <p14:modId xmlns:p14="http://schemas.microsoft.com/office/powerpoint/2010/main" val="511109161"/>
              </p:ext>
            </p:extLst>
          </p:nvPr>
        </p:nvGraphicFramePr>
        <p:xfrm>
          <a:off x="1183341" y="2614108"/>
          <a:ext cx="6557011" cy="3191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31924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2F71F-A25F-8292-0B76-C4FF1BD24FD0}"/>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D5314CC-F660-575C-5CF7-CDC3824585BE}"/>
              </a:ext>
            </a:extLst>
          </p:cNvPr>
          <p:cNvSpPr>
            <a:spLocks noGrp="1"/>
          </p:cNvSpPr>
          <p:nvPr>
            <p:ph idx="1"/>
          </p:nvPr>
        </p:nvSpPr>
        <p:spPr>
          <a:xfrm>
            <a:off x="395536" y="836712"/>
            <a:ext cx="8291264" cy="5289451"/>
          </a:xfrm>
        </p:spPr>
        <p:txBody>
          <a:bodyPr>
            <a:normAutofit/>
          </a:bodyPr>
          <a:lstStyle/>
          <a:p>
            <a:pPr lvl="0"/>
            <a:r>
              <a:rPr lang="tr-TR" dirty="0"/>
              <a:t>İhtiyati tedbiri tamamlayacak işlemler (m. 397)</a:t>
            </a:r>
            <a:endParaRPr lang="tr-TR" u="sng" dirty="0">
              <a:solidFill>
                <a:schemeClr val="tx1"/>
              </a:solidFill>
            </a:endParaRPr>
          </a:p>
        </p:txBody>
      </p:sp>
      <p:graphicFrame>
        <p:nvGraphicFramePr>
          <p:cNvPr id="6" name="Diyagram 5">
            <a:extLst>
              <a:ext uri="{FF2B5EF4-FFF2-40B4-BE49-F238E27FC236}">
                <a16:creationId xmlns:a16="http://schemas.microsoft.com/office/drawing/2014/main" id="{892FC015-68CB-8E92-4EB1-D97765E7BD2D}"/>
              </a:ext>
            </a:extLst>
          </p:cNvPr>
          <p:cNvGraphicFramePr/>
          <p:nvPr>
            <p:extLst>
              <p:ext uri="{D42A27DB-BD31-4B8C-83A1-F6EECF244321}">
                <p14:modId xmlns:p14="http://schemas.microsoft.com/office/powerpoint/2010/main" val="3466078469"/>
              </p:ext>
            </p:extLst>
          </p:nvPr>
        </p:nvGraphicFramePr>
        <p:xfrm>
          <a:off x="645459" y="1628801"/>
          <a:ext cx="7094893" cy="4497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62718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14B8A-8AFD-9D59-201D-5BB539D73A92}"/>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AC2844C-461D-9796-1149-2D3040CA6294}"/>
              </a:ext>
            </a:extLst>
          </p:cNvPr>
          <p:cNvSpPr>
            <a:spLocks noGrp="1"/>
          </p:cNvSpPr>
          <p:nvPr>
            <p:ph idx="1"/>
          </p:nvPr>
        </p:nvSpPr>
        <p:spPr>
          <a:xfrm>
            <a:off x="395536" y="836712"/>
            <a:ext cx="8291264" cy="5289451"/>
          </a:xfrm>
        </p:spPr>
        <p:txBody>
          <a:bodyPr>
            <a:normAutofit/>
          </a:bodyPr>
          <a:lstStyle/>
          <a:p>
            <a:pPr lvl="0"/>
            <a:r>
              <a:rPr lang="tr-TR" dirty="0"/>
              <a:t>İhtiyati tedbir talebi hakkında mahkeme kararına karşı konulması (m. 394, 395, 396)</a:t>
            </a:r>
            <a:endParaRPr lang="tr-TR" u="sng" dirty="0">
              <a:solidFill>
                <a:schemeClr val="tx1"/>
              </a:solidFill>
            </a:endParaRPr>
          </a:p>
        </p:txBody>
      </p:sp>
      <p:graphicFrame>
        <p:nvGraphicFramePr>
          <p:cNvPr id="2" name="Diyagram 1">
            <a:extLst>
              <a:ext uri="{FF2B5EF4-FFF2-40B4-BE49-F238E27FC236}">
                <a16:creationId xmlns:a16="http://schemas.microsoft.com/office/drawing/2014/main" id="{398D5DD9-5FD4-7E41-B141-6625120B2CFA}"/>
              </a:ext>
            </a:extLst>
          </p:cNvPr>
          <p:cNvGraphicFramePr/>
          <p:nvPr>
            <p:extLst>
              <p:ext uri="{D42A27DB-BD31-4B8C-83A1-F6EECF244321}">
                <p14:modId xmlns:p14="http://schemas.microsoft.com/office/powerpoint/2010/main" val="4242609205"/>
              </p:ext>
            </p:extLst>
          </p:nvPr>
        </p:nvGraphicFramePr>
        <p:xfrm>
          <a:off x="645459" y="1628801"/>
          <a:ext cx="7094893" cy="4497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2869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4421B-234E-9D83-E8CE-C0B461D869FD}"/>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FF407F5-5FD2-0292-52E6-9D441BBA9919}"/>
              </a:ext>
            </a:extLst>
          </p:cNvPr>
          <p:cNvSpPr>
            <a:spLocks noGrp="1"/>
          </p:cNvSpPr>
          <p:nvPr>
            <p:ph idx="1"/>
          </p:nvPr>
        </p:nvSpPr>
        <p:spPr>
          <a:xfrm>
            <a:off x="395536" y="836712"/>
            <a:ext cx="8291264" cy="5289451"/>
          </a:xfrm>
        </p:spPr>
        <p:txBody>
          <a:bodyPr>
            <a:normAutofit/>
          </a:bodyPr>
          <a:lstStyle/>
          <a:p>
            <a:pPr lvl="0"/>
            <a:r>
              <a:rPr lang="tr-TR" dirty="0"/>
              <a:t>İhtiyati tedbir talebi hakkında mahkeme kararına karşı konulması (m. 394, 395, 396)</a:t>
            </a:r>
            <a:endParaRPr lang="tr-TR" u="sng" dirty="0">
              <a:solidFill>
                <a:schemeClr val="tx1"/>
              </a:solidFill>
            </a:endParaRPr>
          </a:p>
        </p:txBody>
      </p:sp>
      <p:graphicFrame>
        <p:nvGraphicFramePr>
          <p:cNvPr id="2" name="Diyagram 1">
            <a:extLst>
              <a:ext uri="{FF2B5EF4-FFF2-40B4-BE49-F238E27FC236}">
                <a16:creationId xmlns:a16="http://schemas.microsoft.com/office/drawing/2014/main" id="{D13C224D-C4DE-2340-8FA8-D044407917A2}"/>
              </a:ext>
            </a:extLst>
          </p:cNvPr>
          <p:cNvGraphicFramePr/>
          <p:nvPr>
            <p:extLst>
              <p:ext uri="{D42A27DB-BD31-4B8C-83A1-F6EECF244321}">
                <p14:modId xmlns:p14="http://schemas.microsoft.com/office/powerpoint/2010/main" val="1328643401"/>
              </p:ext>
            </p:extLst>
          </p:nvPr>
        </p:nvGraphicFramePr>
        <p:xfrm>
          <a:off x="645459" y="1628801"/>
          <a:ext cx="7094893" cy="4497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40052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7C519-07A5-A2E0-DDF8-A1B36B1907F9}"/>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B31FB7-5C61-EE22-2B63-8671FD006280}"/>
              </a:ext>
            </a:extLst>
          </p:cNvPr>
          <p:cNvSpPr>
            <a:spLocks noGrp="1"/>
          </p:cNvSpPr>
          <p:nvPr>
            <p:ph idx="1"/>
          </p:nvPr>
        </p:nvSpPr>
        <p:spPr>
          <a:xfrm>
            <a:off x="395536" y="836712"/>
            <a:ext cx="8291264" cy="5289451"/>
          </a:xfrm>
        </p:spPr>
        <p:txBody>
          <a:bodyPr>
            <a:normAutofit/>
          </a:bodyPr>
          <a:lstStyle/>
          <a:p>
            <a:pPr lvl="0"/>
            <a:r>
              <a:rPr lang="tr-TR" dirty="0"/>
              <a:t>İhtiyati tedbir talebi hakkında mahkeme kararına karşı konulması (m. 394, 395, 396)</a:t>
            </a:r>
            <a:endParaRPr lang="tr-TR" u="sng" dirty="0">
              <a:solidFill>
                <a:schemeClr val="tx1"/>
              </a:solidFill>
            </a:endParaRPr>
          </a:p>
        </p:txBody>
      </p:sp>
      <p:graphicFrame>
        <p:nvGraphicFramePr>
          <p:cNvPr id="2" name="Diyagram 1">
            <a:extLst>
              <a:ext uri="{FF2B5EF4-FFF2-40B4-BE49-F238E27FC236}">
                <a16:creationId xmlns:a16="http://schemas.microsoft.com/office/drawing/2014/main" id="{1F146924-45FE-DF23-417E-19DA193A2F6B}"/>
              </a:ext>
            </a:extLst>
          </p:cNvPr>
          <p:cNvGraphicFramePr/>
          <p:nvPr>
            <p:extLst>
              <p:ext uri="{D42A27DB-BD31-4B8C-83A1-F6EECF244321}">
                <p14:modId xmlns:p14="http://schemas.microsoft.com/office/powerpoint/2010/main" val="2023209387"/>
              </p:ext>
            </p:extLst>
          </p:nvPr>
        </p:nvGraphicFramePr>
        <p:xfrm>
          <a:off x="645459" y="1628801"/>
          <a:ext cx="7094893" cy="4497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83504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23F08-483B-B3F3-5345-9E338156F55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8DB35F1-B992-6862-7CAD-A71439FE224B}"/>
              </a:ext>
            </a:extLst>
          </p:cNvPr>
          <p:cNvSpPr>
            <a:spLocks noGrp="1"/>
          </p:cNvSpPr>
          <p:nvPr>
            <p:ph type="title"/>
          </p:nvPr>
        </p:nvSpPr>
        <p:spPr>
          <a:xfrm>
            <a:off x="467544" y="332656"/>
            <a:ext cx="8229600" cy="864096"/>
          </a:xfrm>
        </p:spPr>
        <p:txBody>
          <a:bodyPr/>
          <a:lstStyle/>
          <a:p>
            <a:br>
              <a:rPr lang="tr-TR" sz="4800" dirty="0"/>
            </a:br>
            <a:r>
              <a:rPr lang="tr-TR" sz="4800" dirty="0"/>
              <a:t>–Geçici hukuki koruma-</a:t>
            </a:r>
          </a:p>
        </p:txBody>
      </p:sp>
      <p:sp>
        <p:nvSpPr>
          <p:cNvPr id="3" name="İçerik Yer Tutucusu 2">
            <a:extLst>
              <a:ext uri="{FF2B5EF4-FFF2-40B4-BE49-F238E27FC236}">
                <a16:creationId xmlns:a16="http://schemas.microsoft.com/office/drawing/2014/main" id="{9EC4E796-5958-AB5A-5C14-1AF1917FBDE4}"/>
              </a:ext>
            </a:extLst>
          </p:cNvPr>
          <p:cNvSpPr>
            <a:spLocks noGrp="1"/>
          </p:cNvSpPr>
          <p:nvPr>
            <p:ph idx="1"/>
          </p:nvPr>
        </p:nvSpPr>
        <p:spPr>
          <a:xfrm>
            <a:off x="457200" y="1412776"/>
            <a:ext cx="8229600" cy="5040560"/>
          </a:xfrm>
        </p:spPr>
        <p:txBody>
          <a:bodyPr>
            <a:normAutofit lnSpcReduction="10000"/>
          </a:bodyPr>
          <a:lstStyle/>
          <a:p>
            <a:pPr algn="just"/>
            <a:endParaRPr lang="tr-TR" dirty="0">
              <a:solidFill>
                <a:schemeClr val="tx1"/>
              </a:solidFill>
            </a:endParaRPr>
          </a:p>
          <a:p>
            <a:pPr marL="0" indent="0" algn="just">
              <a:buNone/>
            </a:pPr>
            <a:r>
              <a:rPr lang="tr-TR" dirty="0"/>
              <a:t> </a:t>
            </a:r>
            <a:r>
              <a:rPr lang="tr-TR" dirty="0">
                <a:solidFill>
                  <a:schemeClr val="tx1"/>
                </a:solidFill>
              </a:rPr>
              <a:t>Geçici hukukî koruma, asıl hukukî korunmanın sağlanmasını ve icra edilmesini güvence altına alan tedbirlere denir.</a:t>
            </a:r>
          </a:p>
          <a:p>
            <a:pPr algn="just"/>
            <a:endParaRPr lang="tr-TR" dirty="0">
              <a:solidFill>
                <a:schemeClr val="tx1"/>
              </a:solidFill>
            </a:endParaRPr>
          </a:p>
          <a:p>
            <a:pPr algn="just"/>
            <a:r>
              <a:rPr lang="tr-TR" dirty="0">
                <a:solidFill>
                  <a:schemeClr val="tx1"/>
                </a:solidFill>
              </a:rPr>
              <a:t>Ortak özellikleri;</a:t>
            </a:r>
          </a:p>
          <a:p>
            <a:pPr algn="just"/>
            <a:r>
              <a:rPr lang="tr-TR" dirty="0">
                <a:solidFill>
                  <a:schemeClr val="tx1"/>
                </a:solidFill>
              </a:rPr>
              <a:t>Mahkemeden talep edilebilir ve mahkeme kararı gerekir.</a:t>
            </a:r>
          </a:p>
          <a:p>
            <a:pPr algn="just"/>
            <a:r>
              <a:rPr lang="tr-TR" dirty="0">
                <a:solidFill>
                  <a:schemeClr val="tx1"/>
                </a:solidFill>
              </a:rPr>
              <a:t>Sağladığı hukuki koruma geçici niteliktedir.</a:t>
            </a:r>
          </a:p>
          <a:p>
            <a:pPr algn="just"/>
            <a:r>
              <a:rPr lang="tr-TR" dirty="0">
                <a:solidFill>
                  <a:schemeClr val="tx1"/>
                </a:solidFill>
              </a:rPr>
              <a:t>Geçici hukuki koruma kararı verilmesi gerektiren haller yaklaşık olarak ispat edilmesi gerekir.</a:t>
            </a:r>
          </a:p>
          <a:p>
            <a:pPr algn="just"/>
            <a:r>
              <a:rPr lang="tr-TR" dirty="0">
                <a:solidFill>
                  <a:schemeClr val="tx1"/>
                </a:solidFill>
              </a:rPr>
              <a:t>Karşı taraf dinlenmeden de geçici hukuki koruma kararı verilebilir.</a:t>
            </a:r>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p:txBody>
      </p:sp>
    </p:spTree>
    <p:extLst>
      <p:ext uri="{BB962C8B-B14F-4D97-AF65-F5344CB8AC3E}">
        <p14:creationId xmlns:p14="http://schemas.microsoft.com/office/powerpoint/2010/main" val="3412389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4427A2-E327-547B-3874-49D29F4DE3D1}"/>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3EA4169-72EC-039B-B8EA-4C2ECF539FBD}"/>
              </a:ext>
            </a:extLst>
          </p:cNvPr>
          <p:cNvSpPr>
            <a:spLocks noGrp="1"/>
          </p:cNvSpPr>
          <p:nvPr>
            <p:ph idx="1"/>
          </p:nvPr>
        </p:nvSpPr>
        <p:spPr>
          <a:xfrm>
            <a:off x="395536" y="836712"/>
            <a:ext cx="8291264" cy="5289451"/>
          </a:xfrm>
        </p:spPr>
        <p:txBody>
          <a:bodyPr>
            <a:normAutofit/>
          </a:bodyPr>
          <a:lstStyle/>
          <a:p>
            <a:pPr lvl="0"/>
            <a:r>
              <a:rPr lang="tr-TR" dirty="0"/>
              <a:t>İhtiyati tedbir talebi hakkında mahkeme kararına karşı konulması (m. 394, 395, 39</a:t>
            </a:r>
          </a:p>
          <a:p>
            <a:pPr lvl="0"/>
            <a:endParaRPr lang="tr-TR" u="sng" dirty="0">
              <a:solidFill>
                <a:schemeClr val="tx1"/>
              </a:solidFill>
            </a:endParaRPr>
          </a:p>
          <a:p>
            <a:pPr lvl="0" algn="just"/>
            <a:r>
              <a:rPr lang="tr-TR" u="sng" dirty="0">
                <a:solidFill>
                  <a:schemeClr val="tx1"/>
                </a:solidFill>
              </a:rPr>
              <a:t>İhtiyati tedbirin kabulü kararına –karşı taraf dinlenmemişse itiraz edebilir. </a:t>
            </a:r>
          </a:p>
          <a:p>
            <a:pPr lvl="0" algn="just"/>
            <a:r>
              <a:rPr lang="tr-TR" u="sng" dirty="0">
                <a:solidFill>
                  <a:schemeClr val="tx1"/>
                </a:solidFill>
              </a:rPr>
              <a:t>Üçüncü kişi de itiraz edebilir.</a:t>
            </a:r>
          </a:p>
          <a:p>
            <a:pPr lvl="0" algn="just"/>
            <a:r>
              <a:rPr lang="tr-TR" u="sng" dirty="0">
                <a:solidFill>
                  <a:schemeClr val="tx1"/>
                </a:solidFill>
              </a:rPr>
              <a:t>İhtiyati tedbirin uygulanması sırasında karşı taraf hazır bulunuyorsa tedbirin uygulanmasından itibaren; hazır bulunmuyorsa tedbirin uygulanmasına yönelik tutanağın tebliğinden itibaren bir hafta içinde; üçüncü kişi ise öğrendiği tarihten itibaren bir hafta içinde itiraz edebilir. </a:t>
            </a:r>
          </a:p>
        </p:txBody>
      </p:sp>
    </p:spTree>
    <p:extLst>
      <p:ext uri="{BB962C8B-B14F-4D97-AF65-F5344CB8AC3E}">
        <p14:creationId xmlns:p14="http://schemas.microsoft.com/office/powerpoint/2010/main" val="886437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A8F03-AF55-B016-8758-5434FF054ABF}"/>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8F558D-2B4B-4E5B-9D43-6C2ED5D3C563}"/>
              </a:ext>
            </a:extLst>
          </p:cNvPr>
          <p:cNvSpPr>
            <a:spLocks noGrp="1"/>
          </p:cNvSpPr>
          <p:nvPr>
            <p:ph idx="1"/>
          </p:nvPr>
        </p:nvSpPr>
        <p:spPr>
          <a:xfrm>
            <a:off x="395536" y="836712"/>
            <a:ext cx="8291264" cy="5289451"/>
          </a:xfrm>
        </p:spPr>
        <p:txBody>
          <a:bodyPr>
            <a:normAutofit/>
          </a:bodyPr>
          <a:lstStyle/>
          <a:p>
            <a:pPr lvl="0"/>
            <a:r>
              <a:rPr lang="tr-TR" dirty="0"/>
              <a:t>İhtiyati tedbir talebi hakkında mahkeme kararına karşı konulması (m. 394, 395, 39</a:t>
            </a:r>
          </a:p>
          <a:p>
            <a:pPr lvl="0"/>
            <a:endParaRPr lang="tr-TR" u="sng" dirty="0">
              <a:solidFill>
                <a:schemeClr val="tx1"/>
              </a:solidFill>
            </a:endParaRPr>
          </a:p>
          <a:p>
            <a:pPr lvl="0" algn="just"/>
            <a:r>
              <a:rPr lang="tr-TR" u="sng" dirty="0">
                <a:solidFill>
                  <a:schemeClr val="tx1"/>
                </a:solidFill>
              </a:rPr>
              <a:t>Karşı tarafın itiraz sebepleri, teminata, ihtiyati tedbir şartlarına ve mahkemenin yetkisine ilişkin olabilir.</a:t>
            </a:r>
          </a:p>
          <a:p>
            <a:pPr lvl="0" algn="just"/>
            <a:r>
              <a:rPr lang="tr-TR" u="sng" dirty="0">
                <a:solidFill>
                  <a:schemeClr val="tx1"/>
                </a:solidFill>
              </a:rPr>
              <a:t>Üçüncü kişi ise mahkemenin yetkisine itiraz edemez.</a:t>
            </a:r>
          </a:p>
        </p:txBody>
      </p:sp>
    </p:spTree>
    <p:extLst>
      <p:ext uri="{BB962C8B-B14F-4D97-AF65-F5344CB8AC3E}">
        <p14:creationId xmlns:p14="http://schemas.microsoft.com/office/powerpoint/2010/main" val="28087008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9733D-1ADA-1565-5587-69EE3D3A0614}"/>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23BEC0E-2974-9D5D-9BC8-80B59948D102}"/>
              </a:ext>
            </a:extLst>
          </p:cNvPr>
          <p:cNvSpPr>
            <a:spLocks noGrp="1"/>
          </p:cNvSpPr>
          <p:nvPr>
            <p:ph idx="1"/>
          </p:nvPr>
        </p:nvSpPr>
        <p:spPr>
          <a:xfrm>
            <a:off x="395536" y="836712"/>
            <a:ext cx="8291264" cy="5289451"/>
          </a:xfrm>
        </p:spPr>
        <p:txBody>
          <a:bodyPr>
            <a:normAutofit/>
          </a:bodyPr>
          <a:lstStyle/>
          <a:p>
            <a:pPr lvl="0"/>
            <a:r>
              <a:rPr lang="tr-TR" dirty="0"/>
              <a:t>İhtiyati tedbir talebi hakkında mahkeme kararına karşı konulması (m. 394, 395, 39</a:t>
            </a:r>
          </a:p>
          <a:p>
            <a:pPr lvl="0"/>
            <a:endParaRPr lang="tr-TR" u="sng" dirty="0">
              <a:solidFill>
                <a:schemeClr val="tx1"/>
              </a:solidFill>
            </a:endParaRPr>
          </a:p>
          <a:p>
            <a:pPr lvl="0" algn="just"/>
            <a:r>
              <a:rPr lang="tr-TR" u="sng" dirty="0">
                <a:solidFill>
                  <a:schemeClr val="tx1"/>
                </a:solidFill>
              </a:rPr>
              <a:t>Karara itiraz dışında, </a:t>
            </a:r>
          </a:p>
          <a:p>
            <a:pPr marL="0" lvl="0" indent="0" algn="just">
              <a:buNone/>
            </a:pPr>
            <a:endParaRPr lang="tr-TR" u="sng" dirty="0">
              <a:solidFill>
                <a:schemeClr val="tx1"/>
              </a:solidFill>
            </a:endParaRPr>
          </a:p>
          <a:p>
            <a:pPr marL="0" lvl="0" indent="0" algn="just">
              <a:buNone/>
            </a:pPr>
            <a:r>
              <a:rPr lang="tr-TR" u="sng" dirty="0">
                <a:solidFill>
                  <a:schemeClr val="tx1"/>
                </a:solidFill>
              </a:rPr>
              <a:t>Teminat karşılığı ihtiyati tedbir talebinin değiştirilmesi veya kaldırılması talep edilebilir. (m. 395)</a:t>
            </a:r>
          </a:p>
          <a:p>
            <a:pPr marL="0" lvl="0" indent="0" algn="just">
              <a:buNone/>
            </a:pPr>
            <a:endParaRPr lang="tr-TR" u="sng" dirty="0">
              <a:solidFill>
                <a:schemeClr val="tx1"/>
              </a:solidFill>
            </a:endParaRPr>
          </a:p>
          <a:p>
            <a:pPr marL="0" lvl="0" indent="0" algn="just">
              <a:buNone/>
            </a:pPr>
            <a:r>
              <a:rPr lang="tr-TR" u="sng" dirty="0">
                <a:solidFill>
                  <a:schemeClr val="tx1"/>
                </a:solidFill>
              </a:rPr>
              <a:t>Durum ve koşulların değişmesi suretiyle tedbirin değiştirilmesi ve kaldırılması da mümkündür (m. 396)</a:t>
            </a:r>
          </a:p>
        </p:txBody>
      </p:sp>
    </p:spTree>
    <p:extLst>
      <p:ext uri="{BB962C8B-B14F-4D97-AF65-F5344CB8AC3E}">
        <p14:creationId xmlns:p14="http://schemas.microsoft.com/office/powerpoint/2010/main" val="41338256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9568E-0471-07B3-60F2-D0E849A1920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D8306B2-B8E3-3CB5-5819-669058D64F6C}"/>
              </a:ext>
            </a:extLst>
          </p:cNvPr>
          <p:cNvSpPr>
            <a:spLocks noGrp="1"/>
          </p:cNvSpPr>
          <p:nvPr>
            <p:ph type="title"/>
          </p:nvPr>
        </p:nvSpPr>
        <p:spPr>
          <a:xfrm>
            <a:off x="467544" y="332656"/>
            <a:ext cx="8229600" cy="864096"/>
          </a:xfrm>
        </p:spPr>
        <p:txBody>
          <a:bodyPr/>
          <a:lstStyle/>
          <a:p>
            <a:br>
              <a:rPr lang="tr-TR" sz="4800" dirty="0"/>
            </a:br>
            <a:r>
              <a:rPr lang="tr-TR" sz="4800" dirty="0"/>
              <a:t>–Delil tespiti-</a:t>
            </a:r>
          </a:p>
        </p:txBody>
      </p:sp>
      <p:sp>
        <p:nvSpPr>
          <p:cNvPr id="3" name="İçerik Yer Tutucusu 2">
            <a:extLst>
              <a:ext uri="{FF2B5EF4-FFF2-40B4-BE49-F238E27FC236}">
                <a16:creationId xmlns:a16="http://schemas.microsoft.com/office/drawing/2014/main" id="{525D03A5-682B-4943-B742-0FB4EA0CDA96}"/>
              </a:ext>
            </a:extLst>
          </p:cNvPr>
          <p:cNvSpPr>
            <a:spLocks noGrp="1"/>
          </p:cNvSpPr>
          <p:nvPr>
            <p:ph idx="1"/>
          </p:nvPr>
        </p:nvSpPr>
        <p:spPr>
          <a:xfrm>
            <a:off x="457200" y="1412776"/>
            <a:ext cx="8229600" cy="5040560"/>
          </a:xfrm>
        </p:spPr>
        <p:txBody>
          <a:bodyPr>
            <a:normAutofit fontScale="92500"/>
          </a:bodyPr>
          <a:lstStyle/>
          <a:p>
            <a:pPr algn="just"/>
            <a:endParaRPr lang="tr-TR" dirty="0">
              <a:solidFill>
                <a:schemeClr val="tx1"/>
              </a:solidFill>
            </a:endParaRPr>
          </a:p>
          <a:p>
            <a:pPr marL="0" indent="0" algn="just">
              <a:buNone/>
            </a:pPr>
            <a:r>
              <a:rPr lang="tr-TR" dirty="0">
                <a:solidFill>
                  <a:schemeClr val="tx1"/>
                </a:solidFill>
              </a:rPr>
              <a:t>Delil tespiti, uyuşmazlığın çözümünde gerekli delillerin zamanından önce toplanarak güvence altına alınmasını sağlamaya hizmet eder.</a:t>
            </a:r>
          </a:p>
          <a:p>
            <a:pPr marL="0" indent="0" algn="just">
              <a:buNone/>
            </a:pPr>
            <a:endParaRPr lang="tr-TR" dirty="0">
              <a:solidFill>
                <a:schemeClr val="tx1"/>
              </a:solidFill>
            </a:endParaRPr>
          </a:p>
          <a:p>
            <a:pPr marL="0" indent="0" algn="just">
              <a:buNone/>
            </a:pPr>
            <a:r>
              <a:rPr lang="tr-TR" dirty="0">
                <a:solidFill>
                  <a:schemeClr val="tx1"/>
                </a:solidFill>
              </a:rPr>
              <a:t>Delil tespiti talebi, görülmekte olan davada henüz sırası gelmemiş delillerde veya ileride açılacak davada öne sürülecek bir vakıanın tespiti amacıyla talep edilmektedir.</a:t>
            </a:r>
          </a:p>
          <a:p>
            <a:pPr marL="0" indent="0" algn="just">
              <a:buNone/>
            </a:pPr>
            <a:endParaRPr lang="tr-TR" dirty="0">
              <a:solidFill>
                <a:schemeClr val="tx1"/>
              </a:solidFill>
            </a:endParaRPr>
          </a:p>
          <a:p>
            <a:pPr marL="0" indent="0" algn="just">
              <a:buNone/>
            </a:pPr>
            <a:r>
              <a:rPr lang="tr-TR" dirty="0">
                <a:solidFill>
                  <a:schemeClr val="tx1"/>
                </a:solidFill>
              </a:rPr>
              <a:t>Delil tespiti için talepte bulunanın hukuki yararı olmalı, delilin tespit edilememesi halinde kaybolması ya da ileri sürülmesinin önemli ölçüde zorlaşması ihtimali varsa, hukuki yarar kabul edilir.</a:t>
            </a:r>
          </a:p>
          <a:p>
            <a:pPr marL="0" indent="0" algn="just">
              <a:buNone/>
            </a:pPr>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p:txBody>
      </p:sp>
    </p:spTree>
    <p:extLst>
      <p:ext uri="{BB962C8B-B14F-4D97-AF65-F5344CB8AC3E}">
        <p14:creationId xmlns:p14="http://schemas.microsoft.com/office/powerpoint/2010/main" val="23349652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E3BFF-556E-6961-A9E5-693C9735D2C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2ED5EFF-5CF5-D00E-E694-4D2019158846}"/>
              </a:ext>
            </a:extLst>
          </p:cNvPr>
          <p:cNvSpPr>
            <a:spLocks noGrp="1"/>
          </p:cNvSpPr>
          <p:nvPr>
            <p:ph type="title"/>
          </p:nvPr>
        </p:nvSpPr>
        <p:spPr>
          <a:xfrm>
            <a:off x="467544" y="332656"/>
            <a:ext cx="8229600" cy="864096"/>
          </a:xfrm>
        </p:spPr>
        <p:txBody>
          <a:bodyPr/>
          <a:lstStyle/>
          <a:p>
            <a:br>
              <a:rPr lang="tr-TR" sz="4800" dirty="0"/>
            </a:br>
            <a:r>
              <a:rPr lang="tr-TR" sz="4800" dirty="0"/>
              <a:t>–Delil tespiti-</a:t>
            </a:r>
          </a:p>
        </p:txBody>
      </p:sp>
      <p:sp>
        <p:nvSpPr>
          <p:cNvPr id="3" name="İçerik Yer Tutucusu 2">
            <a:extLst>
              <a:ext uri="{FF2B5EF4-FFF2-40B4-BE49-F238E27FC236}">
                <a16:creationId xmlns:a16="http://schemas.microsoft.com/office/drawing/2014/main" id="{1A9338F0-AEB3-01D3-9AE4-588D2027E8C4}"/>
              </a:ext>
            </a:extLst>
          </p:cNvPr>
          <p:cNvSpPr>
            <a:spLocks noGrp="1"/>
          </p:cNvSpPr>
          <p:nvPr>
            <p:ph idx="1"/>
          </p:nvPr>
        </p:nvSpPr>
        <p:spPr>
          <a:xfrm>
            <a:off x="457200" y="1412776"/>
            <a:ext cx="8229600" cy="5040560"/>
          </a:xfrm>
        </p:spPr>
        <p:txBody>
          <a:bodyPr>
            <a:normAutofit fontScale="92500"/>
          </a:bodyPr>
          <a:lstStyle/>
          <a:p>
            <a:pPr algn="just"/>
            <a:endParaRPr lang="tr-TR" dirty="0">
              <a:solidFill>
                <a:schemeClr val="tx1"/>
              </a:solidFill>
            </a:endParaRPr>
          </a:p>
          <a:p>
            <a:pPr marL="0" indent="0" algn="just">
              <a:buNone/>
            </a:pPr>
            <a:r>
              <a:rPr lang="tr-TR" dirty="0">
                <a:solidFill>
                  <a:schemeClr val="tx1"/>
                </a:solidFill>
              </a:rPr>
              <a:t>Delil tespiti, uyuşmazlığın çözümünde gerekli delillerin zamanından önce toplanarak güvence altına alınmasını sağlamaya hizmet eder.</a:t>
            </a:r>
          </a:p>
          <a:p>
            <a:pPr marL="0" indent="0" algn="just">
              <a:buNone/>
            </a:pPr>
            <a:endParaRPr lang="tr-TR" dirty="0">
              <a:solidFill>
                <a:schemeClr val="tx1"/>
              </a:solidFill>
            </a:endParaRPr>
          </a:p>
          <a:p>
            <a:pPr marL="0" indent="0" algn="just">
              <a:buNone/>
            </a:pPr>
            <a:r>
              <a:rPr lang="tr-TR" dirty="0">
                <a:solidFill>
                  <a:schemeClr val="tx1"/>
                </a:solidFill>
              </a:rPr>
              <a:t>Delil tespiti talebi, görülmekte olan davada henüz sırası gelmemiş delillerde veya ileride açılacak davada öne sürülecek bir vakıanın tespiti amacıyla talep edilmektedir.</a:t>
            </a:r>
          </a:p>
          <a:p>
            <a:pPr marL="0" indent="0" algn="just">
              <a:buNone/>
            </a:pPr>
            <a:endParaRPr lang="tr-TR" dirty="0">
              <a:solidFill>
                <a:schemeClr val="tx1"/>
              </a:solidFill>
            </a:endParaRPr>
          </a:p>
          <a:p>
            <a:pPr marL="0" indent="0" algn="just">
              <a:buNone/>
            </a:pPr>
            <a:r>
              <a:rPr lang="tr-TR" dirty="0">
                <a:solidFill>
                  <a:schemeClr val="tx1"/>
                </a:solidFill>
              </a:rPr>
              <a:t>Delil tespiti için talepte bulunanın hukuki yararı olmalı, delilin tespit edilememesi halinde kaybolması ya da ileri sürülmesinin önemli ölçüde zorlaşması ihtimali varsa, hukuki yarar kabul edilir.</a:t>
            </a:r>
          </a:p>
          <a:p>
            <a:pPr marL="0" indent="0" algn="just">
              <a:buNone/>
            </a:pPr>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p:txBody>
      </p:sp>
    </p:spTree>
    <p:extLst>
      <p:ext uri="{BB962C8B-B14F-4D97-AF65-F5344CB8AC3E}">
        <p14:creationId xmlns:p14="http://schemas.microsoft.com/office/powerpoint/2010/main" val="32747872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1A8A2-3944-52EA-FF65-6F160F6B560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57A5922-3F41-F26B-67DA-558333DC0160}"/>
              </a:ext>
            </a:extLst>
          </p:cNvPr>
          <p:cNvSpPr>
            <a:spLocks noGrp="1"/>
          </p:cNvSpPr>
          <p:nvPr>
            <p:ph type="title"/>
          </p:nvPr>
        </p:nvSpPr>
        <p:spPr>
          <a:xfrm>
            <a:off x="467544" y="332656"/>
            <a:ext cx="8229600" cy="864096"/>
          </a:xfrm>
        </p:spPr>
        <p:txBody>
          <a:bodyPr/>
          <a:lstStyle/>
          <a:p>
            <a:br>
              <a:rPr lang="tr-TR" sz="4800" dirty="0"/>
            </a:br>
            <a:r>
              <a:rPr lang="tr-TR" sz="4800" dirty="0"/>
              <a:t>–</a:t>
            </a:r>
            <a:r>
              <a:rPr lang="tr-TR" sz="3600" dirty="0"/>
              <a:t>Delil tespitinde yetkili mahkeme-</a:t>
            </a:r>
          </a:p>
        </p:txBody>
      </p:sp>
      <p:graphicFrame>
        <p:nvGraphicFramePr>
          <p:cNvPr id="5" name="İçerik Yer Tutucusu 4">
            <a:extLst>
              <a:ext uri="{FF2B5EF4-FFF2-40B4-BE49-F238E27FC236}">
                <a16:creationId xmlns:a16="http://schemas.microsoft.com/office/drawing/2014/main" id="{2D9172E0-E007-8697-27CE-60EC03F05530}"/>
              </a:ext>
            </a:extLst>
          </p:cNvPr>
          <p:cNvGraphicFramePr>
            <a:graphicFrameLocks noGrp="1"/>
          </p:cNvGraphicFramePr>
          <p:nvPr>
            <p:ph idx="1"/>
            <p:extLst>
              <p:ext uri="{D42A27DB-BD31-4B8C-83A1-F6EECF244321}">
                <p14:modId xmlns:p14="http://schemas.microsoft.com/office/powerpoint/2010/main" val="1454550268"/>
              </p:ext>
            </p:extLst>
          </p:nvPr>
        </p:nvGraphicFramePr>
        <p:xfrm>
          <a:off x="457200" y="1412776"/>
          <a:ext cx="822960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9448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1832861345"/>
              </p:ext>
            </p:extLst>
          </p:nvPr>
        </p:nvGraphicFramePr>
        <p:xfrm>
          <a:off x="179512" y="332656"/>
          <a:ext cx="8507288" cy="4896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85777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864096"/>
          </a:xfrm>
        </p:spPr>
        <p:txBody>
          <a:bodyPr/>
          <a:lstStyle/>
          <a:p>
            <a:br>
              <a:rPr lang="tr-TR" sz="4800" dirty="0"/>
            </a:br>
            <a:r>
              <a:rPr lang="tr-TR" sz="4800" dirty="0"/>
              <a:t>–Geçici hukuki korumalar-</a:t>
            </a:r>
          </a:p>
        </p:txBody>
      </p:sp>
      <p:sp>
        <p:nvSpPr>
          <p:cNvPr id="3" name="İçerik Yer Tutucusu 2"/>
          <p:cNvSpPr>
            <a:spLocks noGrp="1"/>
          </p:cNvSpPr>
          <p:nvPr>
            <p:ph idx="1"/>
          </p:nvPr>
        </p:nvSpPr>
        <p:spPr>
          <a:xfrm>
            <a:off x="457200" y="1412776"/>
            <a:ext cx="8229600" cy="5040560"/>
          </a:xfrm>
        </p:spPr>
        <p:txBody>
          <a:bodyPr>
            <a:normAutofit lnSpcReduction="10000"/>
          </a:bodyPr>
          <a:lstStyle/>
          <a:p>
            <a:pPr algn="just"/>
            <a:endParaRPr lang="tr-TR" dirty="0">
              <a:solidFill>
                <a:schemeClr val="tx1"/>
              </a:solidFill>
            </a:endParaRPr>
          </a:p>
          <a:p>
            <a:pPr algn="just"/>
            <a:r>
              <a:rPr lang="tr-TR" dirty="0"/>
              <a:t> </a:t>
            </a:r>
            <a:r>
              <a:rPr lang="tr-TR" dirty="0">
                <a:solidFill>
                  <a:schemeClr val="tx1"/>
                </a:solidFill>
              </a:rPr>
              <a:t>Boşanma davasında eşlere ve çocuklara tedbir nafakası ödenmesine karar verilmesi (TMK m.169); </a:t>
            </a:r>
          </a:p>
          <a:p>
            <a:pPr algn="just"/>
            <a:r>
              <a:rPr lang="tr-TR" dirty="0">
                <a:solidFill>
                  <a:schemeClr val="tx1"/>
                </a:solidFill>
              </a:rPr>
              <a:t>6284 sayılı Ailenin Korunması ve Kadına Karşı Şiddetin Önlenmesine Dair Kanun hükümleri kapsamında aile bireylerinden birinin diğerlerine şiddet uygulaması hâlinde, o kişinin diğerlerinin oturduğu ev veya işyerine yaklaşmasının yasaklanması (6284 </a:t>
            </a:r>
            <a:r>
              <a:rPr lang="tr-TR" dirty="0" err="1">
                <a:solidFill>
                  <a:schemeClr val="tx1"/>
                </a:solidFill>
              </a:rPr>
              <a:t>s.K</a:t>
            </a:r>
            <a:r>
              <a:rPr lang="tr-TR" dirty="0">
                <a:solidFill>
                  <a:schemeClr val="tx1"/>
                </a:solidFill>
              </a:rPr>
              <a:t> m.5) </a:t>
            </a:r>
          </a:p>
          <a:p>
            <a:pPr algn="just"/>
            <a:r>
              <a:rPr lang="tr-TR" dirty="0">
                <a:solidFill>
                  <a:schemeClr val="tx1"/>
                </a:solidFill>
              </a:rPr>
              <a:t> Türk Medeni Kanunu gereğince, taşınmaz mal üzerindeki çekişmeli hakların korunması için açılan davalarda tapu kütüğüne şerh verilmesi (TMK m. 1010) veya bazı durumlarda taşınmazın tapu kaydına geçici tescil şerhi konulması (TMK m.1011) </a:t>
            </a:r>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p:txBody>
      </p:sp>
    </p:spTree>
    <p:extLst>
      <p:ext uri="{BB962C8B-B14F-4D97-AF65-F5344CB8AC3E}">
        <p14:creationId xmlns:p14="http://schemas.microsoft.com/office/powerpoint/2010/main" val="2409122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95C7B-B517-4406-96E7-D24C0A6045C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A36DC51-6219-0482-F445-140884D1B4DD}"/>
              </a:ext>
            </a:extLst>
          </p:cNvPr>
          <p:cNvSpPr>
            <a:spLocks noGrp="1"/>
          </p:cNvSpPr>
          <p:nvPr>
            <p:ph type="title"/>
          </p:nvPr>
        </p:nvSpPr>
        <p:spPr>
          <a:xfrm>
            <a:off x="467544" y="332656"/>
            <a:ext cx="8229600" cy="864096"/>
          </a:xfrm>
        </p:spPr>
        <p:txBody>
          <a:bodyPr/>
          <a:lstStyle/>
          <a:p>
            <a:br>
              <a:rPr lang="tr-TR" sz="4800" dirty="0"/>
            </a:br>
            <a:r>
              <a:rPr lang="tr-TR" sz="4800" dirty="0"/>
              <a:t>–İhtiyati tedbir-</a:t>
            </a:r>
          </a:p>
        </p:txBody>
      </p:sp>
      <p:sp>
        <p:nvSpPr>
          <p:cNvPr id="3" name="İçerik Yer Tutucusu 2">
            <a:extLst>
              <a:ext uri="{FF2B5EF4-FFF2-40B4-BE49-F238E27FC236}">
                <a16:creationId xmlns:a16="http://schemas.microsoft.com/office/drawing/2014/main" id="{B20AD5B5-8668-2F9E-752D-46F059EF6941}"/>
              </a:ext>
            </a:extLst>
          </p:cNvPr>
          <p:cNvSpPr>
            <a:spLocks noGrp="1"/>
          </p:cNvSpPr>
          <p:nvPr>
            <p:ph idx="1"/>
          </p:nvPr>
        </p:nvSpPr>
        <p:spPr>
          <a:xfrm>
            <a:off x="457200" y="1412776"/>
            <a:ext cx="8229600" cy="5040560"/>
          </a:xfrm>
        </p:spPr>
        <p:txBody>
          <a:bodyPr>
            <a:normAutofit/>
          </a:bodyPr>
          <a:lstStyle/>
          <a:p>
            <a:pPr algn="just"/>
            <a:endParaRPr lang="tr-TR" dirty="0">
              <a:solidFill>
                <a:schemeClr val="tx1"/>
              </a:solidFill>
            </a:endParaRPr>
          </a:p>
          <a:p>
            <a:pPr marL="0" indent="0" algn="just">
              <a:buNone/>
            </a:pPr>
            <a:r>
              <a:rPr lang="tr-TR" dirty="0"/>
              <a:t> </a:t>
            </a:r>
            <a:r>
              <a:rPr lang="tr-TR" dirty="0">
                <a:solidFill>
                  <a:schemeClr val="tx1"/>
                </a:solidFill>
              </a:rPr>
              <a:t>İhtiyatî tedbirin amacı, ak asıl hukukî korunma talebinin sonucunu güvence altına almaktır.</a:t>
            </a:r>
          </a:p>
          <a:p>
            <a:pPr marL="0" indent="0" algn="just">
              <a:buNone/>
            </a:pPr>
            <a:endParaRPr lang="tr-TR" dirty="0">
              <a:solidFill>
                <a:schemeClr val="tx1"/>
              </a:solidFill>
            </a:endParaRPr>
          </a:p>
          <a:p>
            <a:pPr marL="0" indent="0" algn="just">
              <a:buNone/>
            </a:pPr>
            <a:endParaRPr lang="tr-TR" dirty="0">
              <a:solidFill>
                <a:schemeClr val="tx1"/>
              </a:solidFill>
            </a:endParaRPr>
          </a:p>
          <a:p>
            <a:pPr marL="0" indent="0" algn="just">
              <a:buNone/>
            </a:pPr>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p:txBody>
      </p:sp>
      <p:graphicFrame>
        <p:nvGraphicFramePr>
          <p:cNvPr id="4" name="İçerik Yer Tutucusu 4">
            <a:extLst>
              <a:ext uri="{FF2B5EF4-FFF2-40B4-BE49-F238E27FC236}">
                <a16:creationId xmlns:a16="http://schemas.microsoft.com/office/drawing/2014/main" id="{B8C92886-9A0D-C23F-D822-02CB9095411E}"/>
              </a:ext>
            </a:extLst>
          </p:cNvPr>
          <p:cNvGraphicFramePr>
            <a:graphicFrameLocks/>
          </p:cNvGraphicFramePr>
          <p:nvPr>
            <p:extLst>
              <p:ext uri="{D42A27DB-BD31-4B8C-83A1-F6EECF244321}">
                <p14:modId xmlns:p14="http://schemas.microsoft.com/office/powerpoint/2010/main" val="1142670877"/>
              </p:ext>
            </p:extLst>
          </p:nvPr>
        </p:nvGraphicFramePr>
        <p:xfrm>
          <a:off x="467544" y="2924944"/>
          <a:ext cx="8219256" cy="2304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4544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2CB56-DD88-CA13-0BE1-394E2A404CC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3F24D1D-2671-C85F-0FDA-19AFBB574305}"/>
              </a:ext>
            </a:extLst>
          </p:cNvPr>
          <p:cNvSpPr>
            <a:spLocks noGrp="1"/>
          </p:cNvSpPr>
          <p:nvPr>
            <p:ph type="title"/>
          </p:nvPr>
        </p:nvSpPr>
        <p:spPr>
          <a:xfrm>
            <a:off x="467544" y="332656"/>
            <a:ext cx="8229600" cy="864096"/>
          </a:xfrm>
        </p:spPr>
        <p:txBody>
          <a:bodyPr/>
          <a:lstStyle/>
          <a:p>
            <a:br>
              <a:rPr lang="tr-TR" sz="4800" dirty="0"/>
            </a:br>
            <a:r>
              <a:rPr lang="tr-TR" sz="4800" dirty="0"/>
              <a:t>–İhtiyati tedbir-</a:t>
            </a:r>
          </a:p>
        </p:txBody>
      </p:sp>
      <p:sp>
        <p:nvSpPr>
          <p:cNvPr id="3" name="İçerik Yer Tutucusu 2">
            <a:extLst>
              <a:ext uri="{FF2B5EF4-FFF2-40B4-BE49-F238E27FC236}">
                <a16:creationId xmlns:a16="http://schemas.microsoft.com/office/drawing/2014/main" id="{E2B1D8E1-6482-1DAC-D3BD-BC9FAEAF7646}"/>
              </a:ext>
            </a:extLst>
          </p:cNvPr>
          <p:cNvSpPr>
            <a:spLocks noGrp="1"/>
          </p:cNvSpPr>
          <p:nvPr>
            <p:ph idx="1"/>
          </p:nvPr>
        </p:nvSpPr>
        <p:spPr>
          <a:xfrm>
            <a:off x="457200" y="1412776"/>
            <a:ext cx="8229600" cy="5040560"/>
          </a:xfrm>
        </p:spPr>
        <p:txBody>
          <a:bodyPr>
            <a:normAutofit fontScale="92500" lnSpcReduction="20000"/>
          </a:bodyPr>
          <a:lstStyle/>
          <a:p>
            <a:pPr marL="0" indent="0" algn="just">
              <a:buNone/>
            </a:pPr>
            <a:endParaRPr lang="tr-TR" dirty="0">
              <a:solidFill>
                <a:schemeClr val="tx1"/>
              </a:solidFill>
            </a:endParaRPr>
          </a:p>
          <a:p>
            <a:pPr algn="just"/>
            <a:r>
              <a:rPr lang="tr-TR" dirty="0">
                <a:solidFill>
                  <a:schemeClr val="tx1"/>
                </a:solidFill>
              </a:rPr>
              <a:t>Teminat amaçlı ihtiyati tedbir (Tedbire konu mal veya hakkın muhafaza altına alınması veya bir yediemine tevdii gibi. Örneğin, dava konusu bilgisayarın muhafaza altına alınması)</a:t>
            </a:r>
          </a:p>
          <a:p>
            <a:pPr marL="0" indent="0" algn="just">
              <a:buNone/>
            </a:pPr>
            <a:endParaRPr lang="tr-TR" dirty="0">
              <a:solidFill>
                <a:schemeClr val="tx1"/>
              </a:solidFill>
            </a:endParaRPr>
          </a:p>
          <a:p>
            <a:pPr algn="just"/>
            <a:r>
              <a:rPr lang="tr-TR" dirty="0">
                <a:solidFill>
                  <a:schemeClr val="tx1"/>
                </a:solidFill>
              </a:rPr>
              <a:t>Eda amaçlı ihtiyati tedbir (hukukî korunma talebine konu olan hakkın geçici olarak gerçekleştirilmesi, örneğin, tedbir nafakası)</a:t>
            </a:r>
          </a:p>
          <a:p>
            <a:pPr algn="just"/>
            <a:endParaRPr lang="tr-TR" dirty="0">
              <a:solidFill>
                <a:schemeClr val="tx1"/>
              </a:solidFill>
            </a:endParaRPr>
          </a:p>
          <a:p>
            <a:pPr algn="just"/>
            <a:r>
              <a:rPr lang="tr-TR" dirty="0">
                <a:solidFill>
                  <a:schemeClr val="tx1"/>
                </a:solidFill>
              </a:rPr>
              <a:t>Düzenleme amaçlı ihtiyati tedbir (hukukî korunma talebinin konusu olan hukukî ilişkinin geçici olarak düzenlenmesi, Örneğin, kurda meydana gelen dalgalanma nedeniyle kira borcunu ödeyemeyen kiracının açtığı kira bedelinin uyarlanmasına (uyarlama davası) ilişkin davada, kiracının talebiyle dava devam ederken kira bedelinin mahkemece belirlenmesi)</a:t>
            </a:r>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p:txBody>
      </p:sp>
    </p:spTree>
    <p:extLst>
      <p:ext uri="{BB962C8B-B14F-4D97-AF65-F5344CB8AC3E}">
        <p14:creationId xmlns:p14="http://schemas.microsoft.com/office/powerpoint/2010/main" val="504170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A5EE9-8955-C811-4C7D-D6DE492EFF3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FA84AF8-E790-0166-0D6B-B335A7E448D1}"/>
              </a:ext>
            </a:extLst>
          </p:cNvPr>
          <p:cNvSpPr>
            <a:spLocks noGrp="1"/>
          </p:cNvSpPr>
          <p:nvPr>
            <p:ph type="title"/>
          </p:nvPr>
        </p:nvSpPr>
        <p:spPr>
          <a:xfrm>
            <a:off x="467544" y="332656"/>
            <a:ext cx="8229600" cy="864096"/>
          </a:xfrm>
        </p:spPr>
        <p:txBody>
          <a:bodyPr/>
          <a:lstStyle/>
          <a:p>
            <a:br>
              <a:rPr lang="tr-TR" sz="4800" dirty="0"/>
            </a:br>
            <a:r>
              <a:rPr lang="tr-TR" sz="4800" dirty="0"/>
              <a:t>–İhtiyati tedbir-</a:t>
            </a:r>
          </a:p>
        </p:txBody>
      </p:sp>
      <p:sp>
        <p:nvSpPr>
          <p:cNvPr id="3" name="İçerik Yer Tutucusu 2">
            <a:extLst>
              <a:ext uri="{FF2B5EF4-FFF2-40B4-BE49-F238E27FC236}">
                <a16:creationId xmlns:a16="http://schemas.microsoft.com/office/drawing/2014/main" id="{A6BDD0A7-CBCA-0A71-50BF-8BCD9B3A0FD6}"/>
              </a:ext>
            </a:extLst>
          </p:cNvPr>
          <p:cNvSpPr>
            <a:spLocks noGrp="1"/>
          </p:cNvSpPr>
          <p:nvPr>
            <p:ph idx="1"/>
          </p:nvPr>
        </p:nvSpPr>
        <p:spPr>
          <a:xfrm>
            <a:off x="457200" y="1412776"/>
            <a:ext cx="8229600" cy="5040560"/>
          </a:xfrm>
        </p:spPr>
        <p:txBody>
          <a:bodyPr>
            <a:normAutofit/>
          </a:bodyPr>
          <a:lstStyle/>
          <a:p>
            <a:pPr marL="0" indent="0" algn="just">
              <a:buNone/>
            </a:pPr>
            <a:endParaRPr lang="tr-TR" dirty="0">
              <a:solidFill>
                <a:schemeClr val="tx1"/>
              </a:solidFill>
            </a:endParaRPr>
          </a:p>
          <a:p>
            <a:pPr marL="0" indent="0" algn="just">
              <a:buNone/>
            </a:pPr>
            <a:r>
              <a:rPr lang="tr-TR" dirty="0">
                <a:solidFill>
                  <a:schemeClr val="tx1"/>
                </a:solidFill>
              </a:rPr>
              <a:t>Tapu kaydına «davalıdır» şerhi eklenmesi, ihtiyati tedbir niteliğinde değildir. (Yargıtay 12. Hukuk Dairesinin 05.07.2017 tarihli 2016/28553 E., 2017/10126 K. sayılı kararı) Taşınmazın devrini engellememekte, </a:t>
            </a:r>
            <a:r>
              <a:rPr lang="tr-TR" dirty="0" err="1">
                <a:solidFill>
                  <a:schemeClr val="tx1"/>
                </a:solidFill>
              </a:rPr>
              <a:t>iyiniyetin</a:t>
            </a:r>
            <a:r>
              <a:rPr lang="tr-TR" dirty="0">
                <a:solidFill>
                  <a:schemeClr val="tx1"/>
                </a:solidFill>
              </a:rPr>
              <a:t> ortadan kaldırılması amacına hizmet etmektedir.</a:t>
            </a:r>
          </a:p>
          <a:p>
            <a:endParaRPr lang="tr-TR" dirty="0"/>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a:p>
            <a:pPr algn="just"/>
            <a:endParaRPr lang="tr-TR" dirty="0">
              <a:solidFill>
                <a:schemeClr val="tx1"/>
              </a:solidFill>
            </a:endParaRPr>
          </a:p>
        </p:txBody>
      </p:sp>
    </p:spTree>
    <p:extLst>
      <p:ext uri="{BB962C8B-B14F-4D97-AF65-F5344CB8AC3E}">
        <p14:creationId xmlns:p14="http://schemas.microsoft.com/office/powerpoint/2010/main" val="2391195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C2AD08F-832B-8E01-DA33-107C4BDE2A90}"/>
              </a:ext>
            </a:extLst>
          </p:cNvPr>
          <p:cNvSpPr>
            <a:spLocks noGrp="1"/>
          </p:cNvSpPr>
          <p:nvPr>
            <p:ph idx="1"/>
          </p:nvPr>
        </p:nvSpPr>
        <p:spPr/>
        <p:txBody>
          <a:bodyPr>
            <a:normAutofit/>
          </a:bodyPr>
          <a:lstStyle/>
          <a:p>
            <a:pPr marL="0" indent="0" algn="just">
              <a:buNone/>
            </a:pPr>
            <a:r>
              <a:rPr lang="tr-TR" u="sng" dirty="0">
                <a:solidFill>
                  <a:schemeClr val="tx1"/>
                </a:solidFill>
              </a:rPr>
              <a:t>İhtiyati tedbir ve ihtiyati haciz tamamen farklıdır.</a:t>
            </a:r>
          </a:p>
          <a:p>
            <a:pPr marL="0" indent="0" algn="just">
              <a:buNone/>
            </a:pPr>
            <a:endParaRPr lang="tr-TR" u="sng" dirty="0">
              <a:solidFill>
                <a:schemeClr val="tx1"/>
              </a:solidFill>
            </a:endParaRPr>
          </a:p>
          <a:p>
            <a:pPr marL="0" indent="0" algn="just">
              <a:buNone/>
            </a:pPr>
            <a:r>
              <a:rPr lang="tr-TR" dirty="0">
                <a:solidFill>
                  <a:schemeClr val="tx1"/>
                </a:solidFill>
              </a:rPr>
              <a:t> İhtiyati tedbir, dava konusu olan hak veya malvarlığı değeri üzerine konulmaktadır. </a:t>
            </a:r>
            <a:r>
              <a:rPr lang="tr-TR" u="sng" dirty="0">
                <a:solidFill>
                  <a:schemeClr val="tx1"/>
                </a:solidFill>
              </a:rPr>
              <a:t>İhtiyati haciz, para alacaklarına özgü olup, alacağın güvence altına alınmasını sağlamak amacıyla borçlunun diğer malvarlığı değerleri üzerine mahkeme kararıyla geçici olarak el konulmaktadır.</a:t>
            </a:r>
          </a:p>
        </p:txBody>
      </p:sp>
    </p:spTree>
    <p:extLst>
      <p:ext uri="{BB962C8B-B14F-4D97-AF65-F5344CB8AC3E}">
        <p14:creationId xmlns:p14="http://schemas.microsoft.com/office/powerpoint/2010/main" val="644382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B47B0-1001-D03A-D74C-729B94CFE13A}"/>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DDFCD6-2519-4253-AC2E-491AB31F3E6E}"/>
              </a:ext>
            </a:extLst>
          </p:cNvPr>
          <p:cNvSpPr>
            <a:spLocks noGrp="1"/>
          </p:cNvSpPr>
          <p:nvPr>
            <p:ph idx="1"/>
          </p:nvPr>
        </p:nvSpPr>
        <p:spPr/>
        <p:txBody>
          <a:bodyPr>
            <a:normAutofit fontScale="92500" lnSpcReduction="10000"/>
          </a:bodyPr>
          <a:lstStyle/>
          <a:p>
            <a:pPr marL="0" indent="0" algn="just">
              <a:buNone/>
            </a:pPr>
            <a:r>
              <a:rPr lang="tr-TR" u="sng" dirty="0">
                <a:solidFill>
                  <a:schemeClr val="tx1"/>
                </a:solidFill>
              </a:rPr>
              <a:t>İhtiyati tedbirin şartları:</a:t>
            </a:r>
          </a:p>
          <a:p>
            <a:pPr marL="0" indent="0" algn="just">
              <a:buNone/>
            </a:pPr>
            <a:endParaRPr lang="tr-TR" u="sng" dirty="0">
              <a:solidFill>
                <a:schemeClr val="tx1"/>
              </a:solidFill>
            </a:endParaRPr>
          </a:p>
          <a:p>
            <a:pPr marL="457200" indent="-457200">
              <a:buAutoNum type="arabicPeriod"/>
            </a:pPr>
            <a:r>
              <a:rPr lang="tr-TR" i="1" dirty="0">
                <a:solidFill>
                  <a:schemeClr val="tx1"/>
                </a:solidFill>
              </a:rPr>
              <a:t>Hak</a:t>
            </a:r>
          </a:p>
          <a:p>
            <a:pPr marL="457200" indent="-457200">
              <a:buAutoNum type="arabicPeriod"/>
            </a:pPr>
            <a:r>
              <a:rPr lang="tr-TR" i="1" dirty="0">
                <a:solidFill>
                  <a:schemeClr val="tx1"/>
                </a:solidFill>
              </a:rPr>
              <a:t>Sebep</a:t>
            </a:r>
          </a:p>
          <a:p>
            <a:pPr marL="457200" indent="-457200">
              <a:buAutoNum type="arabicPeriod"/>
            </a:pPr>
            <a:r>
              <a:rPr lang="tr-TR" i="1" dirty="0">
                <a:solidFill>
                  <a:schemeClr val="tx1"/>
                </a:solidFill>
              </a:rPr>
              <a:t>Teminat </a:t>
            </a:r>
          </a:p>
          <a:p>
            <a:pPr marL="457200" indent="-457200">
              <a:buAutoNum type="arabicPeriod"/>
            </a:pPr>
            <a:endParaRPr lang="tr-TR" i="1" dirty="0">
              <a:solidFill>
                <a:schemeClr val="tx1"/>
              </a:solidFill>
            </a:endParaRPr>
          </a:p>
          <a:p>
            <a:pPr marL="0" indent="0">
              <a:buNone/>
            </a:pPr>
            <a:r>
              <a:rPr lang="tr-TR" i="1" dirty="0">
                <a:solidFill>
                  <a:schemeClr val="tx1"/>
                </a:solidFill>
              </a:rPr>
              <a:t>ihtiyatî tedbir talebine konu olan </a:t>
            </a:r>
            <a:r>
              <a:rPr lang="tr-TR" i="1" u="sng" dirty="0">
                <a:solidFill>
                  <a:schemeClr val="tx1"/>
                </a:solidFill>
              </a:rPr>
              <a:t>bir hakkın mevcut </a:t>
            </a:r>
            <a:r>
              <a:rPr lang="tr-TR" i="1" dirty="0">
                <a:solidFill>
                  <a:schemeClr val="tx1"/>
                </a:solidFill>
              </a:rPr>
              <a:t>olması,</a:t>
            </a:r>
          </a:p>
          <a:p>
            <a:pPr marL="0" indent="0">
              <a:buNone/>
            </a:pPr>
            <a:r>
              <a:rPr lang="tr-TR" i="1" dirty="0">
                <a:solidFill>
                  <a:schemeClr val="tx1"/>
                </a:solidFill>
              </a:rPr>
              <a:t>bu hakkı veya hakka konu olan şeyi tedbiren korumayı gerekli kılan </a:t>
            </a:r>
            <a:r>
              <a:rPr lang="tr-TR" i="1" u="sng" dirty="0">
                <a:solidFill>
                  <a:schemeClr val="tx1"/>
                </a:solidFill>
              </a:rPr>
              <a:t>sebeplerin </a:t>
            </a:r>
            <a:r>
              <a:rPr lang="tr-TR" i="1" dirty="0">
                <a:solidFill>
                  <a:schemeClr val="tx1"/>
                </a:solidFill>
              </a:rPr>
              <a:t>bulunması,</a:t>
            </a:r>
            <a:endParaRPr lang="tr-TR" dirty="0">
              <a:solidFill>
                <a:schemeClr val="tx1"/>
              </a:solidFill>
            </a:endParaRPr>
          </a:p>
          <a:p>
            <a:pPr marL="0" indent="0">
              <a:buNone/>
            </a:pPr>
            <a:r>
              <a:rPr lang="tr-TR" i="1" dirty="0">
                <a:solidFill>
                  <a:schemeClr val="tx1"/>
                </a:solidFill>
              </a:rPr>
              <a:t>tedbir talep eden tarafın, kural olarak, karşı tarafın veya üçüncü kişilerin muhtemel zararlarını karşılamak için </a:t>
            </a:r>
            <a:r>
              <a:rPr lang="tr-TR" i="1" u="sng" dirty="0">
                <a:solidFill>
                  <a:schemeClr val="tx1"/>
                </a:solidFill>
              </a:rPr>
              <a:t>teminat</a:t>
            </a:r>
            <a:r>
              <a:rPr lang="tr-TR" i="1" dirty="0">
                <a:solidFill>
                  <a:schemeClr val="tx1"/>
                </a:solidFill>
              </a:rPr>
              <a:t> göstermesi</a:t>
            </a:r>
            <a:r>
              <a:rPr lang="tr-TR" dirty="0">
                <a:solidFill>
                  <a:schemeClr val="tx1"/>
                </a:solidFill>
              </a:rPr>
              <a:t> </a:t>
            </a:r>
            <a:r>
              <a:rPr lang="tr-TR" i="1" dirty="0">
                <a:solidFill>
                  <a:schemeClr val="tx1"/>
                </a:solidFill>
              </a:rPr>
              <a:t>gerekir.</a:t>
            </a:r>
            <a:endParaRPr lang="tr-TR" dirty="0">
              <a:solidFill>
                <a:schemeClr val="tx1"/>
              </a:solidFill>
            </a:endParaRPr>
          </a:p>
          <a:p>
            <a:pPr marL="0" indent="0" algn="just">
              <a:buNone/>
            </a:pPr>
            <a:endParaRPr lang="tr-TR" u="sng" dirty="0">
              <a:solidFill>
                <a:schemeClr val="tx1"/>
              </a:solidFill>
            </a:endParaRPr>
          </a:p>
        </p:txBody>
      </p:sp>
    </p:spTree>
    <p:extLst>
      <p:ext uri="{BB962C8B-B14F-4D97-AF65-F5344CB8AC3E}">
        <p14:creationId xmlns:p14="http://schemas.microsoft.com/office/powerpoint/2010/main" val="9256359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Üst Düzey">
  <a:themeElements>
    <a:clrScheme name="Üst Düzey">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Üst Düze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Üst Düz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740</TotalTime>
  <Words>1176</Words>
  <Application>Microsoft Macintosh PowerPoint</Application>
  <PresentationFormat>Ekran Gösterisi (4:3)</PresentationFormat>
  <Paragraphs>172</Paragraphs>
  <Slides>25</Slides>
  <Notes>16</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25</vt:i4>
      </vt:variant>
    </vt:vector>
  </HeadingPairs>
  <TitlesOfParts>
    <vt:vector size="31" baseType="lpstr">
      <vt:lpstr>Arial</vt:lpstr>
      <vt:lpstr>Calibri</vt:lpstr>
      <vt:lpstr>Century Gothic</vt:lpstr>
      <vt:lpstr>Courier New</vt:lpstr>
      <vt:lpstr>Palatino Linotype</vt:lpstr>
      <vt:lpstr>Üst Düzey</vt:lpstr>
      <vt:lpstr>Geçici hukuki korumalar</vt:lpstr>
      <vt:lpstr> –Geçici hukuki koruma-</vt:lpstr>
      <vt:lpstr>PowerPoint Sunusu</vt:lpstr>
      <vt:lpstr> –Geçici hukuki korumalar-</vt:lpstr>
      <vt:lpstr> –İhtiyati tedbir-</vt:lpstr>
      <vt:lpstr> –İhtiyati tedbir-</vt:lpstr>
      <vt:lpstr> –İhtiyati tedbir-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–Delil tespiti-</vt:lpstr>
      <vt:lpstr> –Delil tespiti-</vt:lpstr>
      <vt:lpstr> –Delil tespitinde yetkili mahkeme-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KANUN YOLLARI</dc:title>
  <dc:creator>Orkun</dc:creator>
  <cp:lastModifiedBy>Gülsu Korkmaz</cp:lastModifiedBy>
  <cp:revision>44</cp:revision>
  <dcterms:created xsi:type="dcterms:W3CDTF">2022-07-19T08:39:15Z</dcterms:created>
  <dcterms:modified xsi:type="dcterms:W3CDTF">2026-05-19T20:58:42Z</dcterms:modified>
</cp:coreProperties>
</file>