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2"/>
  </p:notesMasterIdLst>
  <p:handoutMasterIdLst>
    <p:handoutMasterId r:id="rId43"/>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7" r:id="rId30"/>
    <p:sldId id="288" r:id="rId31"/>
    <p:sldId id="289" r:id="rId32"/>
    <p:sldId id="290" r:id="rId33"/>
    <p:sldId id="291" r:id="rId34"/>
    <p:sldId id="292" r:id="rId35"/>
    <p:sldId id="294" r:id="rId36"/>
    <p:sldId id="295" r:id="rId37"/>
    <p:sldId id="296" r:id="rId38"/>
    <p:sldId id="297" r:id="rId39"/>
    <p:sldId id="298" r:id="rId40"/>
    <p:sldId id="293" r:id="rId41"/>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9911" autoAdjust="0"/>
  </p:normalViewPr>
  <p:slideViewPr>
    <p:cSldViewPr snapToGrid="0">
      <p:cViewPr varScale="1">
        <p:scale>
          <a:sx n="72" d="100"/>
          <a:sy n="72" d="100"/>
        </p:scale>
        <p:origin x="1027" y="53"/>
      </p:cViewPr>
      <p:guideLst>
        <p:guide orient="horz" pos="2160"/>
        <p:guide pos="3840"/>
        <p:guide pos="7296"/>
        <p:guide orient="horz" pos="4128"/>
      </p:guideLst>
    </p:cSldViewPr>
  </p:slideViewPr>
  <p:notesTextViewPr>
    <p:cViewPr>
      <p:scale>
        <a:sx n="3" d="2"/>
        <a:sy n="3" d="2"/>
      </p:scale>
      <p:origin x="0" y="0"/>
    </p:cViewPr>
  </p:notesTextViewPr>
  <p:notesViewPr>
    <p:cSldViewPr snapToGrid="0" showGuides="1">
      <p:cViewPr varScale="1">
        <p:scale>
          <a:sx n="93" d="100"/>
          <a:sy n="93" d="100"/>
        </p:scale>
        <p:origin x="2874"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dirty="0"/>
          </a:p>
        </p:txBody>
      </p:sp>
      <p:sp>
        <p:nvSpPr>
          <p:cNvPr id="3" name="Tarih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51FC8FC1-A1A8-42CB-96AC-83684F0DF578}" type="datetime1">
              <a:rPr lang="tr-TR" smtClean="0"/>
              <a:t>16.05.2025</a:t>
            </a:fld>
            <a:endParaRPr lang="tr-TR" dirty="0"/>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64E50CC-F33A-4EF4-9F12-93EC4A21A0CF}" type="slidenum">
              <a:rPr lang="tr-TR" smtClean="0"/>
              <a:t>‹#›</a:t>
            </a:fld>
            <a:endParaRPr lang="tr-TR" dirty="0"/>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E0653A-FB33-4975-A611-5D53C5C337D6}" type="datetime1">
              <a:rPr lang="tr-TR" smtClean="0"/>
              <a:pPr/>
              <a:t>16.05.2025</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2674CE4-FBD8-4481-AEFB-CA53E599A745}" type="slidenum">
              <a:rPr lang="tr-TR" noProof="0" smtClean="0"/>
              <a:t>‹#›</a:t>
            </a:fld>
            <a:endParaRPr lang="tr-TR" noProof="0"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32674CE4-FBD8-4481-AEFB-CA53E599A745}" type="slidenum">
              <a:rPr lang="tr-TR" smtClean="0"/>
              <a:t>1</a:t>
            </a:fld>
            <a:endParaRPr lang="tr-TR" dirty="0"/>
          </a:p>
        </p:txBody>
      </p:sp>
    </p:spTree>
    <p:extLst>
      <p:ext uri="{BB962C8B-B14F-4D97-AF65-F5344CB8AC3E}">
        <p14:creationId xmlns:p14="http://schemas.microsoft.com/office/powerpoint/2010/main" val="2147974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8B4EA4-EEAE-56C4-83F2-95C5A8C33B54}"/>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8521CEB6-878C-868D-17F6-507EF95E6280}"/>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3F094CA3-942E-87C3-CC10-DBA26ECB3DAA}"/>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EAB200A3-9560-FA4A-FAB3-1A8D36D6F815}"/>
              </a:ext>
            </a:extLst>
          </p:cNvPr>
          <p:cNvSpPr>
            <a:spLocks noGrp="1"/>
          </p:cNvSpPr>
          <p:nvPr>
            <p:ph type="sldNum" sz="quarter" idx="10"/>
          </p:nvPr>
        </p:nvSpPr>
        <p:spPr/>
        <p:txBody>
          <a:bodyPr rtlCol="0"/>
          <a:lstStyle/>
          <a:p>
            <a:pPr rtl="0"/>
            <a:fld id="{CF2FD335-6D8E-486A-8F5F-DFC7325903FF}" type="slidenum">
              <a:rPr lang="tr-TR" smtClean="0"/>
              <a:t>10</a:t>
            </a:fld>
            <a:endParaRPr lang="tr-TR" dirty="0"/>
          </a:p>
        </p:txBody>
      </p:sp>
    </p:spTree>
    <p:extLst>
      <p:ext uri="{BB962C8B-B14F-4D97-AF65-F5344CB8AC3E}">
        <p14:creationId xmlns:p14="http://schemas.microsoft.com/office/powerpoint/2010/main" val="20732949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AA1C30-95A1-DEE0-9196-BCDF858B9C9E}"/>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076F9995-DF14-CB2E-FD32-E7C306870565}"/>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5C8B6582-E92D-8BF8-672D-E7D4794D600C}"/>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3289B70D-BA9D-FEB7-FF0B-C563D7EBCBF3}"/>
              </a:ext>
            </a:extLst>
          </p:cNvPr>
          <p:cNvSpPr>
            <a:spLocks noGrp="1"/>
          </p:cNvSpPr>
          <p:nvPr>
            <p:ph type="sldNum" sz="quarter" idx="10"/>
          </p:nvPr>
        </p:nvSpPr>
        <p:spPr/>
        <p:txBody>
          <a:bodyPr rtlCol="0"/>
          <a:lstStyle/>
          <a:p>
            <a:pPr rtl="0"/>
            <a:fld id="{CF2FD335-6D8E-486A-8F5F-DFC7325903FF}" type="slidenum">
              <a:rPr lang="tr-TR" smtClean="0"/>
              <a:t>11</a:t>
            </a:fld>
            <a:endParaRPr lang="tr-TR" dirty="0"/>
          </a:p>
        </p:txBody>
      </p:sp>
    </p:spTree>
    <p:extLst>
      <p:ext uri="{BB962C8B-B14F-4D97-AF65-F5344CB8AC3E}">
        <p14:creationId xmlns:p14="http://schemas.microsoft.com/office/powerpoint/2010/main" val="30095097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89F166-C800-71D5-FB86-A6C61435706E}"/>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BD023F36-AFBB-6910-53D4-8C8EDB082756}"/>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D146C0FE-0261-273D-7A82-36B88E2F819D}"/>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5EAB775C-E29E-D175-E036-274BED0C5C39}"/>
              </a:ext>
            </a:extLst>
          </p:cNvPr>
          <p:cNvSpPr>
            <a:spLocks noGrp="1"/>
          </p:cNvSpPr>
          <p:nvPr>
            <p:ph type="sldNum" sz="quarter" idx="10"/>
          </p:nvPr>
        </p:nvSpPr>
        <p:spPr/>
        <p:txBody>
          <a:bodyPr rtlCol="0"/>
          <a:lstStyle/>
          <a:p>
            <a:pPr rtl="0"/>
            <a:fld id="{CF2FD335-6D8E-486A-8F5F-DFC7325903FF}" type="slidenum">
              <a:rPr lang="tr-TR" smtClean="0"/>
              <a:t>12</a:t>
            </a:fld>
            <a:endParaRPr lang="tr-TR" dirty="0"/>
          </a:p>
        </p:txBody>
      </p:sp>
    </p:spTree>
    <p:extLst>
      <p:ext uri="{BB962C8B-B14F-4D97-AF65-F5344CB8AC3E}">
        <p14:creationId xmlns:p14="http://schemas.microsoft.com/office/powerpoint/2010/main" val="3180542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3EBDF5-C6E8-03F7-C33A-B0F507E84387}"/>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785F6140-6424-796D-B94A-01BEA2430FD9}"/>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5971E1AD-D37C-BFA3-80F7-89D90E03271C}"/>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ADEDADCB-4E2F-D5A7-380B-2ABCFF3E9735}"/>
              </a:ext>
            </a:extLst>
          </p:cNvPr>
          <p:cNvSpPr>
            <a:spLocks noGrp="1"/>
          </p:cNvSpPr>
          <p:nvPr>
            <p:ph type="sldNum" sz="quarter" idx="10"/>
          </p:nvPr>
        </p:nvSpPr>
        <p:spPr/>
        <p:txBody>
          <a:bodyPr rtlCol="0"/>
          <a:lstStyle/>
          <a:p>
            <a:pPr rtl="0"/>
            <a:fld id="{CF2FD335-6D8E-486A-8F5F-DFC7325903FF}" type="slidenum">
              <a:rPr lang="tr-TR" smtClean="0"/>
              <a:t>13</a:t>
            </a:fld>
            <a:endParaRPr lang="tr-TR" dirty="0"/>
          </a:p>
        </p:txBody>
      </p:sp>
    </p:spTree>
    <p:extLst>
      <p:ext uri="{BB962C8B-B14F-4D97-AF65-F5344CB8AC3E}">
        <p14:creationId xmlns:p14="http://schemas.microsoft.com/office/powerpoint/2010/main" val="37598360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F82603-45EF-09AB-9667-5D2FAE293C71}"/>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4CA65D55-8827-9D29-AC55-C3C30DC31131}"/>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44AA3AC0-2606-AC3F-24FE-CCE2E2F0ABA6}"/>
              </a:ext>
            </a:extLst>
          </p:cNvPr>
          <p:cNvSpPr>
            <a:spLocks noGrp="1"/>
          </p:cNvSpPr>
          <p:nvPr>
            <p:ph type="body" idx="1"/>
          </p:nvPr>
        </p:nvSpPr>
        <p:spPr/>
        <p:txBody>
          <a:bodyPr rtlCol="0"/>
          <a:lstStyle/>
          <a:p>
            <a:pPr marL="0" indent="0" rtl="0">
              <a:buFont typeface="Arial" panose="020B0604020202020204" pitchFamily="34" charset="0"/>
              <a:buNone/>
            </a:pPr>
            <a:endParaRPr lang="tr-TR" dirty="0"/>
          </a:p>
        </p:txBody>
      </p:sp>
      <p:sp>
        <p:nvSpPr>
          <p:cNvPr id="4" name="Slayt Numarası Yer Tutucusu 3">
            <a:extLst>
              <a:ext uri="{FF2B5EF4-FFF2-40B4-BE49-F238E27FC236}">
                <a16:creationId xmlns:a16="http://schemas.microsoft.com/office/drawing/2014/main" id="{D7347862-C7F3-F799-C218-885A83E55F81}"/>
              </a:ext>
            </a:extLst>
          </p:cNvPr>
          <p:cNvSpPr>
            <a:spLocks noGrp="1"/>
          </p:cNvSpPr>
          <p:nvPr>
            <p:ph type="sldNum" sz="quarter" idx="10"/>
          </p:nvPr>
        </p:nvSpPr>
        <p:spPr/>
        <p:txBody>
          <a:bodyPr rtlCol="0"/>
          <a:lstStyle/>
          <a:p>
            <a:pPr rtl="0"/>
            <a:fld id="{CF2FD335-6D8E-486A-8F5F-DFC7325903FF}" type="slidenum">
              <a:rPr lang="tr-TR" smtClean="0"/>
              <a:t>14</a:t>
            </a:fld>
            <a:endParaRPr lang="tr-TR" dirty="0"/>
          </a:p>
        </p:txBody>
      </p:sp>
    </p:spTree>
    <p:extLst>
      <p:ext uri="{BB962C8B-B14F-4D97-AF65-F5344CB8AC3E}">
        <p14:creationId xmlns:p14="http://schemas.microsoft.com/office/powerpoint/2010/main" val="38482627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D2BD54-302E-6674-5E30-23917E4D2467}"/>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7C89FE1D-1A53-413D-9C38-9720C74782F3}"/>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93ECDD13-BCA8-D569-82C3-F51A54FD346F}"/>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FC933F3E-31C3-04AA-6C61-9ECC5124B7B1}"/>
              </a:ext>
            </a:extLst>
          </p:cNvPr>
          <p:cNvSpPr>
            <a:spLocks noGrp="1"/>
          </p:cNvSpPr>
          <p:nvPr>
            <p:ph type="sldNum" sz="quarter" idx="10"/>
          </p:nvPr>
        </p:nvSpPr>
        <p:spPr/>
        <p:txBody>
          <a:bodyPr rtlCol="0"/>
          <a:lstStyle/>
          <a:p>
            <a:pPr rtl="0"/>
            <a:fld id="{CF2FD335-6D8E-486A-8F5F-DFC7325903FF}" type="slidenum">
              <a:rPr lang="tr-TR" smtClean="0"/>
              <a:t>15</a:t>
            </a:fld>
            <a:endParaRPr lang="tr-TR" dirty="0"/>
          </a:p>
        </p:txBody>
      </p:sp>
    </p:spTree>
    <p:extLst>
      <p:ext uri="{BB962C8B-B14F-4D97-AF65-F5344CB8AC3E}">
        <p14:creationId xmlns:p14="http://schemas.microsoft.com/office/powerpoint/2010/main" val="15764491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926EEB-59B5-998B-D274-A810CFDA577E}"/>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F14A8FF7-EF69-9BA8-AECB-194A8DB4BFF0}"/>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1F0CFBB1-1568-BBC7-D659-6B61D07BCF05}"/>
              </a:ext>
            </a:extLst>
          </p:cNvPr>
          <p:cNvSpPr>
            <a:spLocks noGrp="1"/>
          </p:cNvSpPr>
          <p:nvPr>
            <p:ph type="body" idx="1"/>
          </p:nvPr>
        </p:nvSpPr>
        <p:spPr/>
        <p:txBody>
          <a:bodyPr rtlCol="0"/>
          <a:lstStyle/>
          <a:p>
            <a:pPr marL="0" indent="0" rtl="0">
              <a:buFont typeface="Arial" panose="020B0604020202020204" pitchFamily="34" charset="0"/>
              <a:buNone/>
            </a:pPr>
            <a:endParaRPr lang="tr-TR" dirty="0"/>
          </a:p>
        </p:txBody>
      </p:sp>
      <p:sp>
        <p:nvSpPr>
          <p:cNvPr id="4" name="Slayt Numarası Yer Tutucusu 3">
            <a:extLst>
              <a:ext uri="{FF2B5EF4-FFF2-40B4-BE49-F238E27FC236}">
                <a16:creationId xmlns:a16="http://schemas.microsoft.com/office/drawing/2014/main" id="{6E4A476B-86AB-E33B-581E-8EC36C1288F1}"/>
              </a:ext>
            </a:extLst>
          </p:cNvPr>
          <p:cNvSpPr>
            <a:spLocks noGrp="1"/>
          </p:cNvSpPr>
          <p:nvPr>
            <p:ph type="sldNum" sz="quarter" idx="10"/>
          </p:nvPr>
        </p:nvSpPr>
        <p:spPr/>
        <p:txBody>
          <a:bodyPr rtlCol="0"/>
          <a:lstStyle/>
          <a:p>
            <a:pPr rtl="0"/>
            <a:fld id="{CF2FD335-6D8E-486A-8F5F-DFC7325903FF}" type="slidenum">
              <a:rPr lang="tr-TR" smtClean="0"/>
              <a:t>16</a:t>
            </a:fld>
            <a:endParaRPr lang="tr-TR" dirty="0"/>
          </a:p>
        </p:txBody>
      </p:sp>
    </p:spTree>
    <p:extLst>
      <p:ext uri="{BB962C8B-B14F-4D97-AF65-F5344CB8AC3E}">
        <p14:creationId xmlns:p14="http://schemas.microsoft.com/office/powerpoint/2010/main" val="34197045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5E2EF4-C59E-C712-E195-F187A6EE6BBD}"/>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AF66F60D-EB9C-883F-7E55-2BDBFA01F731}"/>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7F0783C2-F574-6760-FD76-38F284A9C89E}"/>
              </a:ext>
            </a:extLst>
          </p:cNvPr>
          <p:cNvSpPr>
            <a:spLocks noGrp="1"/>
          </p:cNvSpPr>
          <p:nvPr>
            <p:ph type="body" idx="1"/>
          </p:nvPr>
        </p:nvSpPr>
        <p:spPr/>
        <p:txBody>
          <a:bodyPr rtlCol="0"/>
          <a:lstStyle/>
          <a:p>
            <a:pPr marL="0" indent="0" rtl="0">
              <a:buFont typeface="Arial" panose="020B0604020202020204" pitchFamily="34" charset="0"/>
              <a:buNone/>
            </a:pPr>
            <a:endParaRPr lang="tr-TR" dirty="0"/>
          </a:p>
        </p:txBody>
      </p:sp>
      <p:sp>
        <p:nvSpPr>
          <p:cNvPr id="4" name="Slayt Numarası Yer Tutucusu 3">
            <a:extLst>
              <a:ext uri="{FF2B5EF4-FFF2-40B4-BE49-F238E27FC236}">
                <a16:creationId xmlns:a16="http://schemas.microsoft.com/office/drawing/2014/main" id="{0F1545CA-915B-0721-7850-52029EE5AD85}"/>
              </a:ext>
            </a:extLst>
          </p:cNvPr>
          <p:cNvSpPr>
            <a:spLocks noGrp="1"/>
          </p:cNvSpPr>
          <p:nvPr>
            <p:ph type="sldNum" sz="quarter" idx="10"/>
          </p:nvPr>
        </p:nvSpPr>
        <p:spPr/>
        <p:txBody>
          <a:bodyPr rtlCol="0"/>
          <a:lstStyle/>
          <a:p>
            <a:pPr rtl="0"/>
            <a:fld id="{CF2FD335-6D8E-486A-8F5F-DFC7325903FF}" type="slidenum">
              <a:rPr lang="tr-TR" smtClean="0"/>
              <a:t>17</a:t>
            </a:fld>
            <a:endParaRPr lang="tr-TR" dirty="0"/>
          </a:p>
        </p:txBody>
      </p:sp>
    </p:spTree>
    <p:extLst>
      <p:ext uri="{BB962C8B-B14F-4D97-AF65-F5344CB8AC3E}">
        <p14:creationId xmlns:p14="http://schemas.microsoft.com/office/powerpoint/2010/main" val="33167387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9A7794-7A51-8C7E-7E56-359D0C92F412}"/>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4FA3FA99-EC87-0C0A-647E-6041C3F6704A}"/>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DF444500-6083-28C1-1A90-30C5BEA3AD42}"/>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27C7CED3-E5BC-A175-9C89-899C30705434}"/>
              </a:ext>
            </a:extLst>
          </p:cNvPr>
          <p:cNvSpPr>
            <a:spLocks noGrp="1"/>
          </p:cNvSpPr>
          <p:nvPr>
            <p:ph type="sldNum" sz="quarter" idx="10"/>
          </p:nvPr>
        </p:nvSpPr>
        <p:spPr/>
        <p:txBody>
          <a:bodyPr rtlCol="0"/>
          <a:lstStyle/>
          <a:p>
            <a:pPr rtl="0"/>
            <a:fld id="{CF2FD335-6D8E-486A-8F5F-DFC7325903FF}" type="slidenum">
              <a:rPr lang="tr-TR" smtClean="0"/>
              <a:t>18</a:t>
            </a:fld>
            <a:endParaRPr lang="tr-TR" dirty="0"/>
          </a:p>
        </p:txBody>
      </p:sp>
    </p:spTree>
    <p:extLst>
      <p:ext uri="{BB962C8B-B14F-4D97-AF65-F5344CB8AC3E}">
        <p14:creationId xmlns:p14="http://schemas.microsoft.com/office/powerpoint/2010/main" val="6339359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7C2C7A-910A-9173-3394-163CFDD0A5DC}"/>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7F7EF636-2102-8419-873B-07B1AE96FCDB}"/>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D8ED79CE-D434-A804-CBC0-F62392234351}"/>
              </a:ext>
            </a:extLst>
          </p:cNvPr>
          <p:cNvSpPr>
            <a:spLocks noGrp="1"/>
          </p:cNvSpPr>
          <p:nvPr>
            <p:ph type="body" idx="1"/>
          </p:nvPr>
        </p:nvSpPr>
        <p:spPr/>
        <p:txBody>
          <a:bodyPr rtlCol="0"/>
          <a:lstStyle/>
          <a:p>
            <a:pPr marL="0" indent="0" rtl="0">
              <a:buFont typeface="Arial" panose="020B0604020202020204" pitchFamily="34" charset="0"/>
              <a:buNone/>
            </a:pPr>
            <a:endParaRPr lang="tr-TR" dirty="0"/>
          </a:p>
        </p:txBody>
      </p:sp>
      <p:sp>
        <p:nvSpPr>
          <p:cNvPr id="4" name="Slayt Numarası Yer Tutucusu 3">
            <a:extLst>
              <a:ext uri="{FF2B5EF4-FFF2-40B4-BE49-F238E27FC236}">
                <a16:creationId xmlns:a16="http://schemas.microsoft.com/office/drawing/2014/main" id="{0A114C8F-44D7-E1F4-4B06-2CF62F74A10F}"/>
              </a:ext>
            </a:extLst>
          </p:cNvPr>
          <p:cNvSpPr>
            <a:spLocks noGrp="1"/>
          </p:cNvSpPr>
          <p:nvPr>
            <p:ph type="sldNum" sz="quarter" idx="10"/>
          </p:nvPr>
        </p:nvSpPr>
        <p:spPr/>
        <p:txBody>
          <a:bodyPr rtlCol="0"/>
          <a:lstStyle/>
          <a:p>
            <a:pPr rtl="0"/>
            <a:fld id="{CF2FD335-6D8E-486A-8F5F-DFC7325903FF}" type="slidenum">
              <a:rPr lang="tr-TR" smtClean="0"/>
              <a:t>19</a:t>
            </a:fld>
            <a:endParaRPr lang="tr-TR" dirty="0"/>
          </a:p>
        </p:txBody>
      </p:sp>
    </p:spTree>
    <p:extLst>
      <p:ext uri="{BB962C8B-B14F-4D97-AF65-F5344CB8AC3E}">
        <p14:creationId xmlns:p14="http://schemas.microsoft.com/office/powerpoint/2010/main" val="1497126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p:cNvSpPr>
            <a:spLocks noGrp="1"/>
          </p:cNvSpPr>
          <p:nvPr>
            <p:ph type="sldNum" sz="quarter" idx="10"/>
          </p:nvPr>
        </p:nvSpPr>
        <p:spPr/>
        <p:txBody>
          <a:bodyPr rtlCol="0"/>
          <a:lstStyle/>
          <a:p>
            <a:pPr rtl="0"/>
            <a:fld id="{CF2FD335-6D8E-486A-8F5F-DFC7325903FF}" type="slidenum">
              <a:rPr lang="tr-TR" smtClean="0"/>
              <a:t>2</a:t>
            </a:fld>
            <a:endParaRPr lang="tr-TR" dirty="0"/>
          </a:p>
        </p:txBody>
      </p:sp>
    </p:spTree>
    <p:extLst>
      <p:ext uri="{BB962C8B-B14F-4D97-AF65-F5344CB8AC3E}">
        <p14:creationId xmlns:p14="http://schemas.microsoft.com/office/powerpoint/2010/main" val="1188670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707690-BF63-F0F2-6856-F131871B6D31}"/>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C346A315-255E-6950-312D-76497587D1DD}"/>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0A073901-EA71-458F-3384-30B003C42F6B}"/>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615BFDC7-6541-4C76-DB5B-119DB954FBCD}"/>
              </a:ext>
            </a:extLst>
          </p:cNvPr>
          <p:cNvSpPr>
            <a:spLocks noGrp="1"/>
          </p:cNvSpPr>
          <p:nvPr>
            <p:ph type="sldNum" sz="quarter" idx="10"/>
          </p:nvPr>
        </p:nvSpPr>
        <p:spPr/>
        <p:txBody>
          <a:bodyPr rtlCol="0"/>
          <a:lstStyle/>
          <a:p>
            <a:pPr rtl="0"/>
            <a:fld id="{CF2FD335-6D8E-486A-8F5F-DFC7325903FF}" type="slidenum">
              <a:rPr lang="tr-TR" smtClean="0"/>
              <a:t>20</a:t>
            </a:fld>
            <a:endParaRPr lang="tr-TR" dirty="0"/>
          </a:p>
        </p:txBody>
      </p:sp>
    </p:spTree>
    <p:extLst>
      <p:ext uri="{BB962C8B-B14F-4D97-AF65-F5344CB8AC3E}">
        <p14:creationId xmlns:p14="http://schemas.microsoft.com/office/powerpoint/2010/main" val="15347576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4B994E-9EDD-98FC-DF07-BFB763E8E5A2}"/>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7C0D1F11-FCFE-BFA3-5840-B1CC8912808B}"/>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E640F48E-DFC5-D4BF-D308-15E3CB82C088}"/>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AF7FB2C9-EA13-DD9B-D478-B386D701FB5B}"/>
              </a:ext>
            </a:extLst>
          </p:cNvPr>
          <p:cNvSpPr>
            <a:spLocks noGrp="1"/>
          </p:cNvSpPr>
          <p:nvPr>
            <p:ph type="sldNum" sz="quarter" idx="10"/>
          </p:nvPr>
        </p:nvSpPr>
        <p:spPr/>
        <p:txBody>
          <a:bodyPr rtlCol="0"/>
          <a:lstStyle/>
          <a:p>
            <a:pPr rtl="0"/>
            <a:fld id="{CF2FD335-6D8E-486A-8F5F-DFC7325903FF}" type="slidenum">
              <a:rPr lang="tr-TR" smtClean="0"/>
              <a:t>21</a:t>
            </a:fld>
            <a:endParaRPr lang="tr-TR" dirty="0"/>
          </a:p>
        </p:txBody>
      </p:sp>
    </p:spTree>
    <p:extLst>
      <p:ext uri="{BB962C8B-B14F-4D97-AF65-F5344CB8AC3E}">
        <p14:creationId xmlns:p14="http://schemas.microsoft.com/office/powerpoint/2010/main" val="8905417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8A0DC3-A62E-C416-CBD0-F7D94A63EBF5}"/>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39040C16-128E-CC5A-B06B-BF2E7B34A9F2}"/>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96E229AC-5808-2B3F-8BB3-F102C6D35BB2}"/>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19476293-EFDB-1877-6291-3E5C41E9CA60}"/>
              </a:ext>
            </a:extLst>
          </p:cNvPr>
          <p:cNvSpPr>
            <a:spLocks noGrp="1"/>
          </p:cNvSpPr>
          <p:nvPr>
            <p:ph type="sldNum" sz="quarter" idx="10"/>
          </p:nvPr>
        </p:nvSpPr>
        <p:spPr/>
        <p:txBody>
          <a:bodyPr rtlCol="0"/>
          <a:lstStyle/>
          <a:p>
            <a:pPr rtl="0"/>
            <a:fld id="{CF2FD335-6D8E-486A-8F5F-DFC7325903FF}" type="slidenum">
              <a:rPr lang="tr-TR" smtClean="0"/>
              <a:t>22</a:t>
            </a:fld>
            <a:endParaRPr lang="tr-TR" dirty="0"/>
          </a:p>
        </p:txBody>
      </p:sp>
    </p:spTree>
    <p:extLst>
      <p:ext uri="{BB962C8B-B14F-4D97-AF65-F5344CB8AC3E}">
        <p14:creationId xmlns:p14="http://schemas.microsoft.com/office/powerpoint/2010/main" val="14257321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3A5338-B00B-A7ED-E00F-974C0708495B}"/>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8D660EFD-36AE-3C5B-6B60-E70F048AD542}"/>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28456BC4-6F50-FEAD-EB11-800BEBA4E0D5}"/>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EF768693-8749-7FDF-D3A4-ADA4DBF91199}"/>
              </a:ext>
            </a:extLst>
          </p:cNvPr>
          <p:cNvSpPr>
            <a:spLocks noGrp="1"/>
          </p:cNvSpPr>
          <p:nvPr>
            <p:ph type="sldNum" sz="quarter" idx="10"/>
          </p:nvPr>
        </p:nvSpPr>
        <p:spPr/>
        <p:txBody>
          <a:bodyPr rtlCol="0"/>
          <a:lstStyle/>
          <a:p>
            <a:pPr rtl="0"/>
            <a:fld id="{CF2FD335-6D8E-486A-8F5F-DFC7325903FF}" type="slidenum">
              <a:rPr lang="tr-TR" smtClean="0"/>
              <a:t>23</a:t>
            </a:fld>
            <a:endParaRPr lang="tr-TR" dirty="0"/>
          </a:p>
        </p:txBody>
      </p:sp>
    </p:spTree>
    <p:extLst>
      <p:ext uri="{BB962C8B-B14F-4D97-AF65-F5344CB8AC3E}">
        <p14:creationId xmlns:p14="http://schemas.microsoft.com/office/powerpoint/2010/main" val="36954661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D465DD-4EFD-1C26-EFB9-3775E2EEB1F0}"/>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5B9B11D2-8D35-03BA-D878-9702F9EF2C5B}"/>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72FE8FD8-BE5F-E9F2-14BA-1D653BD8A85A}"/>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56D54E9B-3ECD-525D-EE3F-848E988402D0}"/>
              </a:ext>
            </a:extLst>
          </p:cNvPr>
          <p:cNvSpPr>
            <a:spLocks noGrp="1"/>
          </p:cNvSpPr>
          <p:nvPr>
            <p:ph type="sldNum" sz="quarter" idx="10"/>
          </p:nvPr>
        </p:nvSpPr>
        <p:spPr/>
        <p:txBody>
          <a:bodyPr rtlCol="0"/>
          <a:lstStyle/>
          <a:p>
            <a:pPr rtl="0"/>
            <a:fld id="{CF2FD335-6D8E-486A-8F5F-DFC7325903FF}" type="slidenum">
              <a:rPr lang="tr-TR" smtClean="0"/>
              <a:t>24</a:t>
            </a:fld>
            <a:endParaRPr lang="tr-TR" dirty="0"/>
          </a:p>
        </p:txBody>
      </p:sp>
    </p:spTree>
    <p:extLst>
      <p:ext uri="{BB962C8B-B14F-4D97-AF65-F5344CB8AC3E}">
        <p14:creationId xmlns:p14="http://schemas.microsoft.com/office/powerpoint/2010/main" val="29708281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2416D7-AE56-A227-773F-D6030D5BED14}"/>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16E17538-35C1-5C4D-6AEC-2ECCB6DEA535}"/>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E2D08AC2-35E2-17B2-0F37-73917DA5DF65}"/>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F052F0A8-3C7D-4973-B19F-0F28B3C62479}"/>
              </a:ext>
            </a:extLst>
          </p:cNvPr>
          <p:cNvSpPr>
            <a:spLocks noGrp="1"/>
          </p:cNvSpPr>
          <p:nvPr>
            <p:ph type="sldNum" sz="quarter" idx="10"/>
          </p:nvPr>
        </p:nvSpPr>
        <p:spPr/>
        <p:txBody>
          <a:bodyPr rtlCol="0"/>
          <a:lstStyle/>
          <a:p>
            <a:pPr rtl="0"/>
            <a:fld id="{CF2FD335-6D8E-486A-8F5F-DFC7325903FF}" type="slidenum">
              <a:rPr lang="tr-TR" smtClean="0"/>
              <a:t>25</a:t>
            </a:fld>
            <a:endParaRPr lang="tr-TR" dirty="0"/>
          </a:p>
        </p:txBody>
      </p:sp>
    </p:spTree>
    <p:extLst>
      <p:ext uri="{BB962C8B-B14F-4D97-AF65-F5344CB8AC3E}">
        <p14:creationId xmlns:p14="http://schemas.microsoft.com/office/powerpoint/2010/main" val="32314313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E06D49-8D4E-094F-32E0-ECFB0615249D}"/>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E50769F7-337E-3BF2-4D44-B27BA29A9B01}"/>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E95B77CE-1C69-790B-06B5-B5EAE4CBDB96}"/>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1A6BF1F8-E085-7749-05DC-7BE30EE6FCE4}"/>
              </a:ext>
            </a:extLst>
          </p:cNvPr>
          <p:cNvSpPr>
            <a:spLocks noGrp="1"/>
          </p:cNvSpPr>
          <p:nvPr>
            <p:ph type="sldNum" sz="quarter" idx="10"/>
          </p:nvPr>
        </p:nvSpPr>
        <p:spPr/>
        <p:txBody>
          <a:bodyPr rtlCol="0"/>
          <a:lstStyle/>
          <a:p>
            <a:pPr rtl="0"/>
            <a:fld id="{CF2FD335-6D8E-486A-8F5F-DFC7325903FF}" type="slidenum">
              <a:rPr lang="tr-TR" smtClean="0"/>
              <a:t>26</a:t>
            </a:fld>
            <a:endParaRPr lang="tr-TR" dirty="0"/>
          </a:p>
        </p:txBody>
      </p:sp>
    </p:spTree>
    <p:extLst>
      <p:ext uri="{BB962C8B-B14F-4D97-AF65-F5344CB8AC3E}">
        <p14:creationId xmlns:p14="http://schemas.microsoft.com/office/powerpoint/2010/main" val="8620816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B74C88-4B22-3D9D-9E5D-116082580AB8}"/>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2622855D-0E30-6440-7182-D550869473E4}"/>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940670BE-B023-2259-6B8E-C9E2C19A350D}"/>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2F5B8EBE-7CB1-30F0-60DC-76C8415F14B3}"/>
              </a:ext>
            </a:extLst>
          </p:cNvPr>
          <p:cNvSpPr>
            <a:spLocks noGrp="1"/>
          </p:cNvSpPr>
          <p:nvPr>
            <p:ph type="sldNum" sz="quarter" idx="10"/>
          </p:nvPr>
        </p:nvSpPr>
        <p:spPr/>
        <p:txBody>
          <a:bodyPr rtlCol="0"/>
          <a:lstStyle/>
          <a:p>
            <a:pPr rtl="0"/>
            <a:fld id="{CF2FD335-6D8E-486A-8F5F-DFC7325903FF}" type="slidenum">
              <a:rPr lang="tr-TR" smtClean="0"/>
              <a:t>27</a:t>
            </a:fld>
            <a:endParaRPr lang="tr-TR" dirty="0"/>
          </a:p>
        </p:txBody>
      </p:sp>
    </p:spTree>
    <p:extLst>
      <p:ext uri="{BB962C8B-B14F-4D97-AF65-F5344CB8AC3E}">
        <p14:creationId xmlns:p14="http://schemas.microsoft.com/office/powerpoint/2010/main" val="23555179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E3EE0D-8280-8C4C-3921-CF0FBCB0F1F9}"/>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5606DF66-DF26-2038-7896-15266CBE27A8}"/>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79AF9AF7-0642-7B49-9B8E-9080BA7672D4}"/>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F61FA3D0-2224-D830-593C-2C7B4805478C}"/>
              </a:ext>
            </a:extLst>
          </p:cNvPr>
          <p:cNvSpPr>
            <a:spLocks noGrp="1"/>
          </p:cNvSpPr>
          <p:nvPr>
            <p:ph type="sldNum" sz="quarter" idx="10"/>
          </p:nvPr>
        </p:nvSpPr>
        <p:spPr/>
        <p:txBody>
          <a:bodyPr rtlCol="0"/>
          <a:lstStyle/>
          <a:p>
            <a:pPr rtl="0"/>
            <a:fld id="{CF2FD335-6D8E-486A-8F5F-DFC7325903FF}" type="slidenum">
              <a:rPr lang="tr-TR" smtClean="0"/>
              <a:t>28</a:t>
            </a:fld>
            <a:endParaRPr lang="tr-TR" dirty="0"/>
          </a:p>
        </p:txBody>
      </p:sp>
    </p:spTree>
    <p:extLst>
      <p:ext uri="{BB962C8B-B14F-4D97-AF65-F5344CB8AC3E}">
        <p14:creationId xmlns:p14="http://schemas.microsoft.com/office/powerpoint/2010/main" val="11688619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F93FCE-F9AB-D3C8-C832-DC98A4848858}"/>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973B60D0-B8AD-C2EE-9D14-9A5B4F8CA0B0}"/>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43A6F064-10C1-1722-CD0F-7B6A2B77D021}"/>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A6B52542-4A32-27C5-A0C3-890C7D293ADC}"/>
              </a:ext>
            </a:extLst>
          </p:cNvPr>
          <p:cNvSpPr>
            <a:spLocks noGrp="1"/>
          </p:cNvSpPr>
          <p:nvPr>
            <p:ph type="sldNum" sz="quarter" idx="10"/>
          </p:nvPr>
        </p:nvSpPr>
        <p:spPr/>
        <p:txBody>
          <a:bodyPr rtlCol="0"/>
          <a:lstStyle/>
          <a:p>
            <a:pPr rtl="0"/>
            <a:fld id="{CF2FD335-6D8E-486A-8F5F-DFC7325903FF}" type="slidenum">
              <a:rPr lang="tr-TR" smtClean="0"/>
              <a:t>29</a:t>
            </a:fld>
            <a:endParaRPr lang="tr-TR" dirty="0"/>
          </a:p>
        </p:txBody>
      </p:sp>
    </p:spTree>
    <p:extLst>
      <p:ext uri="{BB962C8B-B14F-4D97-AF65-F5344CB8AC3E}">
        <p14:creationId xmlns:p14="http://schemas.microsoft.com/office/powerpoint/2010/main" val="2066441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A189F7-C7DB-D2FB-F182-A2AB178EAE91}"/>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16F7AE7F-6CD6-6936-38F9-0EEB4A965444}"/>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A3960A07-66F2-9A07-5DF4-6C06F1C02695}"/>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7BF4C700-591E-A22C-EEB0-4502DCEA4CC2}"/>
              </a:ext>
            </a:extLst>
          </p:cNvPr>
          <p:cNvSpPr>
            <a:spLocks noGrp="1"/>
          </p:cNvSpPr>
          <p:nvPr>
            <p:ph type="sldNum" sz="quarter" idx="10"/>
          </p:nvPr>
        </p:nvSpPr>
        <p:spPr/>
        <p:txBody>
          <a:bodyPr rtlCol="0"/>
          <a:lstStyle/>
          <a:p>
            <a:pPr rtl="0"/>
            <a:fld id="{CF2FD335-6D8E-486A-8F5F-DFC7325903FF}" type="slidenum">
              <a:rPr lang="tr-TR" smtClean="0"/>
              <a:t>3</a:t>
            </a:fld>
            <a:endParaRPr lang="tr-TR" dirty="0"/>
          </a:p>
        </p:txBody>
      </p:sp>
    </p:spTree>
    <p:extLst>
      <p:ext uri="{BB962C8B-B14F-4D97-AF65-F5344CB8AC3E}">
        <p14:creationId xmlns:p14="http://schemas.microsoft.com/office/powerpoint/2010/main" val="37593014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7FAD98-ECC6-76D1-5D6F-A99C19C8087E}"/>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49E44BE0-FE8E-C7C0-B0AF-38FC92027C19}"/>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ADFB2462-EC7C-E339-47BF-4942C21D0CFC}"/>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03844B7B-2B27-9CCD-5A07-2E095E33C561}"/>
              </a:ext>
            </a:extLst>
          </p:cNvPr>
          <p:cNvSpPr>
            <a:spLocks noGrp="1"/>
          </p:cNvSpPr>
          <p:nvPr>
            <p:ph type="sldNum" sz="quarter" idx="10"/>
          </p:nvPr>
        </p:nvSpPr>
        <p:spPr/>
        <p:txBody>
          <a:bodyPr rtlCol="0"/>
          <a:lstStyle/>
          <a:p>
            <a:pPr rtl="0"/>
            <a:fld id="{CF2FD335-6D8E-486A-8F5F-DFC7325903FF}" type="slidenum">
              <a:rPr lang="tr-TR" smtClean="0"/>
              <a:t>30</a:t>
            </a:fld>
            <a:endParaRPr lang="tr-TR" dirty="0"/>
          </a:p>
        </p:txBody>
      </p:sp>
    </p:spTree>
    <p:extLst>
      <p:ext uri="{BB962C8B-B14F-4D97-AF65-F5344CB8AC3E}">
        <p14:creationId xmlns:p14="http://schemas.microsoft.com/office/powerpoint/2010/main" val="38801912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C2F38-A1CA-8A5B-982A-5E73502CDDF5}"/>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3C82C0AA-67FF-BBDC-0CC3-602E8C0E313D}"/>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B48F5E2D-80DD-891E-7CEF-46F8CE1D330B}"/>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5DE5574D-B378-1038-DF9D-A50BA705115E}"/>
              </a:ext>
            </a:extLst>
          </p:cNvPr>
          <p:cNvSpPr>
            <a:spLocks noGrp="1"/>
          </p:cNvSpPr>
          <p:nvPr>
            <p:ph type="sldNum" sz="quarter" idx="10"/>
          </p:nvPr>
        </p:nvSpPr>
        <p:spPr/>
        <p:txBody>
          <a:bodyPr rtlCol="0"/>
          <a:lstStyle/>
          <a:p>
            <a:pPr rtl="0"/>
            <a:fld id="{CF2FD335-6D8E-486A-8F5F-DFC7325903FF}" type="slidenum">
              <a:rPr lang="tr-TR" smtClean="0"/>
              <a:t>31</a:t>
            </a:fld>
            <a:endParaRPr lang="tr-TR" dirty="0"/>
          </a:p>
        </p:txBody>
      </p:sp>
    </p:spTree>
    <p:extLst>
      <p:ext uri="{BB962C8B-B14F-4D97-AF65-F5344CB8AC3E}">
        <p14:creationId xmlns:p14="http://schemas.microsoft.com/office/powerpoint/2010/main" val="36904079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6BFB3-8EE3-5DDB-567F-C59B5A950C5D}"/>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17550865-2464-A664-CCF3-3E0076938D58}"/>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FF96C96A-D70C-5210-FA9D-5FD926070761}"/>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FD4ED702-80B3-A7A2-DC06-29A769FA9856}"/>
              </a:ext>
            </a:extLst>
          </p:cNvPr>
          <p:cNvSpPr>
            <a:spLocks noGrp="1"/>
          </p:cNvSpPr>
          <p:nvPr>
            <p:ph type="sldNum" sz="quarter" idx="10"/>
          </p:nvPr>
        </p:nvSpPr>
        <p:spPr/>
        <p:txBody>
          <a:bodyPr rtlCol="0"/>
          <a:lstStyle/>
          <a:p>
            <a:pPr rtl="0"/>
            <a:fld id="{CF2FD335-6D8E-486A-8F5F-DFC7325903FF}" type="slidenum">
              <a:rPr lang="tr-TR" smtClean="0"/>
              <a:t>32</a:t>
            </a:fld>
            <a:endParaRPr lang="tr-TR" dirty="0"/>
          </a:p>
        </p:txBody>
      </p:sp>
    </p:spTree>
    <p:extLst>
      <p:ext uri="{BB962C8B-B14F-4D97-AF65-F5344CB8AC3E}">
        <p14:creationId xmlns:p14="http://schemas.microsoft.com/office/powerpoint/2010/main" val="26040578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805CCF-C952-B0A9-96D6-79ACABD2F7AA}"/>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C862FBF5-8E99-A601-6AAF-F77C6D02EE59}"/>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5CB7616D-B08C-2FC5-290A-93250D52E35D}"/>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FFF78C8A-FAEE-B239-70AD-8F1C95E570C4}"/>
              </a:ext>
            </a:extLst>
          </p:cNvPr>
          <p:cNvSpPr>
            <a:spLocks noGrp="1"/>
          </p:cNvSpPr>
          <p:nvPr>
            <p:ph type="sldNum" sz="quarter" idx="10"/>
          </p:nvPr>
        </p:nvSpPr>
        <p:spPr/>
        <p:txBody>
          <a:bodyPr rtlCol="0"/>
          <a:lstStyle/>
          <a:p>
            <a:pPr rtl="0"/>
            <a:fld id="{CF2FD335-6D8E-486A-8F5F-DFC7325903FF}" type="slidenum">
              <a:rPr lang="tr-TR" smtClean="0"/>
              <a:t>33</a:t>
            </a:fld>
            <a:endParaRPr lang="tr-TR" dirty="0"/>
          </a:p>
        </p:txBody>
      </p:sp>
    </p:spTree>
    <p:extLst>
      <p:ext uri="{BB962C8B-B14F-4D97-AF65-F5344CB8AC3E}">
        <p14:creationId xmlns:p14="http://schemas.microsoft.com/office/powerpoint/2010/main" val="322131785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A2C54E-5D13-AC90-BB6B-6E24739744C0}"/>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69EDAC6D-94F0-7E4F-C4B0-3FA0A6E4CE72}"/>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02F2A06E-36F5-9A7D-06F0-687674CFD8CC}"/>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81EFC21B-AE41-7AD1-FBF1-BB940A954540}"/>
              </a:ext>
            </a:extLst>
          </p:cNvPr>
          <p:cNvSpPr>
            <a:spLocks noGrp="1"/>
          </p:cNvSpPr>
          <p:nvPr>
            <p:ph type="sldNum" sz="quarter" idx="10"/>
          </p:nvPr>
        </p:nvSpPr>
        <p:spPr/>
        <p:txBody>
          <a:bodyPr rtlCol="0"/>
          <a:lstStyle/>
          <a:p>
            <a:pPr rtl="0"/>
            <a:fld id="{CF2FD335-6D8E-486A-8F5F-DFC7325903FF}" type="slidenum">
              <a:rPr lang="tr-TR" smtClean="0"/>
              <a:t>34</a:t>
            </a:fld>
            <a:endParaRPr lang="tr-TR" dirty="0"/>
          </a:p>
        </p:txBody>
      </p:sp>
    </p:spTree>
    <p:extLst>
      <p:ext uri="{BB962C8B-B14F-4D97-AF65-F5344CB8AC3E}">
        <p14:creationId xmlns:p14="http://schemas.microsoft.com/office/powerpoint/2010/main" val="8358340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E5AEEB-CF15-8A83-3D44-E86FAA9B7896}"/>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0F510F2D-B989-C27C-1FB7-ABE7163745D5}"/>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9055EF64-8AE4-C4A0-53B2-153361A5C032}"/>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024EC388-BADE-6C32-E49A-44A0596AE76A}"/>
              </a:ext>
            </a:extLst>
          </p:cNvPr>
          <p:cNvSpPr>
            <a:spLocks noGrp="1"/>
          </p:cNvSpPr>
          <p:nvPr>
            <p:ph type="sldNum" sz="quarter" idx="10"/>
          </p:nvPr>
        </p:nvSpPr>
        <p:spPr/>
        <p:txBody>
          <a:bodyPr rtlCol="0"/>
          <a:lstStyle/>
          <a:p>
            <a:pPr rtl="0"/>
            <a:fld id="{CF2FD335-6D8E-486A-8F5F-DFC7325903FF}" type="slidenum">
              <a:rPr lang="tr-TR" smtClean="0"/>
              <a:t>35</a:t>
            </a:fld>
            <a:endParaRPr lang="tr-TR" dirty="0"/>
          </a:p>
        </p:txBody>
      </p:sp>
    </p:spTree>
    <p:extLst>
      <p:ext uri="{BB962C8B-B14F-4D97-AF65-F5344CB8AC3E}">
        <p14:creationId xmlns:p14="http://schemas.microsoft.com/office/powerpoint/2010/main" val="21506871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70FC34-B77B-DCE4-9C64-D7A0492B6E30}"/>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64E3A99F-AD81-CE89-BD81-3C5DEE446423}"/>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EB947E5C-26C3-A877-B043-DAA3EE14C820}"/>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5DFA4EC5-1B13-2FDD-A92D-6C8A03E7C86F}"/>
              </a:ext>
            </a:extLst>
          </p:cNvPr>
          <p:cNvSpPr>
            <a:spLocks noGrp="1"/>
          </p:cNvSpPr>
          <p:nvPr>
            <p:ph type="sldNum" sz="quarter" idx="10"/>
          </p:nvPr>
        </p:nvSpPr>
        <p:spPr/>
        <p:txBody>
          <a:bodyPr rtlCol="0"/>
          <a:lstStyle/>
          <a:p>
            <a:pPr rtl="0"/>
            <a:fld id="{CF2FD335-6D8E-486A-8F5F-DFC7325903FF}" type="slidenum">
              <a:rPr lang="tr-TR" smtClean="0"/>
              <a:t>36</a:t>
            </a:fld>
            <a:endParaRPr lang="tr-TR" dirty="0"/>
          </a:p>
        </p:txBody>
      </p:sp>
    </p:spTree>
    <p:extLst>
      <p:ext uri="{BB962C8B-B14F-4D97-AF65-F5344CB8AC3E}">
        <p14:creationId xmlns:p14="http://schemas.microsoft.com/office/powerpoint/2010/main" val="169902558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6ABF5-E15C-C749-5AB3-093D5689A0B0}"/>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CA9546E6-52E6-097D-91EE-38ED7980BBF2}"/>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14E6C515-FE75-41B3-469A-DF66B52F1094}"/>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2806A1FD-C894-5C1D-20C9-778465A596FD}"/>
              </a:ext>
            </a:extLst>
          </p:cNvPr>
          <p:cNvSpPr>
            <a:spLocks noGrp="1"/>
          </p:cNvSpPr>
          <p:nvPr>
            <p:ph type="sldNum" sz="quarter" idx="10"/>
          </p:nvPr>
        </p:nvSpPr>
        <p:spPr/>
        <p:txBody>
          <a:bodyPr rtlCol="0"/>
          <a:lstStyle/>
          <a:p>
            <a:pPr rtl="0"/>
            <a:fld id="{CF2FD335-6D8E-486A-8F5F-DFC7325903FF}" type="slidenum">
              <a:rPr lang="tr-TR" smtClean="0"/>
              <a:t>37</a:t>
            </a:fld>
            <a:endParaRPr lang="tr-TR" dirty="0"/>
          </a:p>
        </p:txBody>
      </p:sp>
    </p:spTree>
    <p:extLst>
      <p:ext uri="{BB962C8B-B14F-4D97-AF65-F5344CB8AC3E}">
        <p14:creationId xmlns:p14="http://schemas.microsoft.com/office/powerpoint/2010/main" val="387470814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086739-7A6F-4F0D-D13E-1556FC1872B4}"/>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A55501FD-6442-0257-9046-CF0D48A1B4CD}"/>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929DD51B-E43B-1B6A-9A5A-25E18A314FB4}"/>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7DB6F4A9-7543-87A1-0E4B-3847B1614FF4}"/>
              </a:ext>
            </a:extLst>
          </p:cNvPr>
          <p:cNvSpPr>
            <a:spLocks noGrp="1"/>
          </p:cNvSpPr>
          <p:nvPr>
            <p:ph type="sldNum" sz="quarter" idx="10"/>
          </p:nvPr>
        </p:nvSpPr>
        <p:spPr/>
        <p:txBody>
          <a:bodyPr rtlCol="0"/>
          <a:lstStyle/>
          <a:p>
            <a:pPr rtl="0"/>
            <a:fld id="{CF2FD335-6D8E-486A-8F5F-DFC7325903FF}" type="slidenum">
              <a:rPr lang="tr-TR" smtClean="0"/>
              <a:t>38</a:t>
            </a:fld>
            <a:endParaRPr lang="tr-TR" dirty="0"/>
          </a:p>
        </p:txBody>
      </p:sp>
    </p:spTree>
    <p:extLst>
      <p:ext uri="{BB962C8B-B14F-4D97-AF65-F5344CB8AC3E}">
        <p14:creationId xmlns:p14="http://schemas.microsoft.com/office/powerpoint/2010/main" val="107983828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59EAF8-9BA7-F5C4-CDE6-8300399472DD}"/>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3F6325E4-0ACF-CC68-FF71-537FF75D8A06}"/>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F2CD16A2-F508-19C2-5434-0E55369BF560}"/>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E7ED9EE2-13DE-AA67-0898-5BE9942F76CE}"/>
              </a:ext>
            </a:extLst>
          </p:cNvPr>
          <p:cNvSpPr>
            <a:spLocks noGrp="1"/>
          </p:cNvSpPr>
          <p:nvPr>
            <p:ph type="sldNum" sz="quarter" idx="10"/>
          </p:nvPr>
        </p:nvSpPr>
        <p:spPr/>
        <p:txBody>
          <a:bodyPr rtlCol="0"/>
          <a:lstStyle/>
          <a:p>
            <a:pPr rtl="0"/>
            <a:fld id="{CF2FD335-6D8E-486A-8F5F-DFC7325903FF}" type="slidenum">
              <a:rPr lang="tr-TR" smtClean="0"/>
              <a:t>39</a:t>
            </a:fld>
            <a:endParaRPr lang="tr-TR" dirty="0"/>
          </a:p>
        </p:txBody>
      </p:sp>
    </p:spTree>
    <p:extLst>
      <p:ext uri="{BB962C8B-B14F-4D97-AF65-F5344CB8AC3E}">
        <p14:creationId xmlns:p14="http://schemas.microsoft.com/office/powerpoint/2010/main" val="3095999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428E00-4523-FA31-AF2B-A68BE2E7228E}"/>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EFAF9D96-9C55-A160-2A3A-9E1B31D6C2B4}"/>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49EEA4A9-36FE-DD27-0BFD-195C476342E3}"/>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5FC9288D-6112-894F-1D22-2C48BC0D414A}"/>
              </a:ext>
            </a:extLst>
          </p:cNvPr>
          <p:cNvSpPr>
            <a:spLocks noGrp="1"/>
          </p:cNvSpPr>
          <p:nvPr>
            <p:ph type="sldNum" sz="quarter" idx="10"/>
          </p:nvPr>
        </p:nvSpPr>
        <p:spPr/>
        <p:txBody>
          <a:bodyPr rtlCol="0"/>
          <a:lstStyle/>
          <a:p>
            <a:pPr rtl="0"/>
            <a:fld id="{CF2FD335-6D8E-486A-8F5F-DFC7325903FF}" type="slidenum">
              <a:rPr lang="tr-TR" smtClean="0"/>
              <a:t>4</a:t>
            </a:fld>
            <a:endParaRPr lang="tr-TR" dirty="0"/>
          </a:p>
        </p:txBody>
      </p:sp>
    </p:spTree>
    <p:extLst>
      <p:ext uri="{BB962C8B-B14F-4D97-AF65-F5344CB8AC3E}">
        <p14:creationId xmlns:p14="http://schemas.microsoft.com/office/powerpoint/2010/main" val="291753599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0E8683-1F48-7A32-B337-CA81A96C14BB}"/>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70C96B73-8532-F991-B5E5-811F62BB2153}"/>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11B077F3-324D-E1BE-AC98-B9ECA6244317}"/>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D00778A0-378B-730B-84BB-A0A89F45D4A2}"/>
              </a:ext>
            </a:extLst>
          </p:cNvPr>
          <p:cNvSpPr>
            <a:spLocks noGrp="1"/>
          </p:cNvSpPr>
          <p:nvPr>
            <p:ph type="sldNum" sz="quarter" idx="10"/>
          </p:nvPr>
        </p:nvSpPr>
        <p:spPr/>
        <p:txBody>
          <a:bodyPr rtlCol="0"/>
          <a:lstStyle/>
          <a:p>
            <a:pPr rtl="0"/>
            <a:fld id="{CF2FD335-6D8E-486A-8F5F-DFC7325903FF}" type="slidenum">
              <a:rPr lang="tr-TR" smtClean="0"/>
              <a:t>40</a:t>
            </a:fld>
            <a:endParaRPr lang="tr-TR" dirty="0"/>
          </a:p>
        </p:txBody>
      </p:sp>
    </p:spTree>
    <p:extLst>
      <p:ext uri="{BB962C8B-B14F-4D97-AF65-F5344CB8AC3E}">
        <p14:creationId xmlns:p14="http://schemas.microsoft.com/office/powerpoint/2010/main" val="2395294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1AA1DB-E5E4-CDAF-7E92-4D712D951A62}"/>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1D2680FA-9A6B-A176-8438-687B3CBD4F65}"/>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B95AA04D-BDF3-E80D-5933-0CEB575B1B3D}"/>
              </a:ext>
            </a:extLst>
          </p:cNvPr>
          <p:cNvSpPr>
            <a:spLocks noGrp="1"/>
          </p:cNvSpPr>
          <p:nvPr>
            <p:ph type="body" idx="1"/>
          </p:nvPr>
        </p:nvSpPr>
        <p:spPr/>
        <p:txBody>
          <a:bodyPr rtlCol="0"/>
          <a:lstStyle/>
          <a:p>
            <a:pPr marL="0" indent="0" rtl="0">
              <a:buFont typeface="Arial" panose="020B0604020202020204" pitchFamily="34" charset="0"/>
              <a:buNone/>
            </a:pPr>
            <a:endParaRPr lang="tr-TR" dirty="0"/>
          </a:p>
        </p:txBody>
      </p:sp>
      <p:sp>
        <p:nvSpPr>
          <p:cNvPr id="4" name="Slayt Numarası Yer Tutucusu 3">
            <a:extLst>
              <a:ext uri="{FF2B5EF4-FFF2-40B4-BE49-F238E27FC236}">
                <a16:creationId xmlns:a16="http://schemas.microsoft.com/office/drawing/2014/main" id="{C851C9C6-A681-2686-E46B-BF502E3C9182}"/>
              </a:ext>
            </a:extLst>
          </p:cNvPr>
          <p:cNvSpPr>
            <a:spLocks noGrp="1"/>
          </p:cNvSpPr>
          <p:nvPr>
            <p:ph type="sldNum" sz="quarter" idx="10"/>
          </p:nvPr>
        </p:nvSpPr>
        <p:spPr/>
        <p:txBody>
          <a:bodyPr rtlCol="0"/>
          <a:lstStyle/>
          <a:p>
            <a:pPr rtl="0"/>
            <a:fld id="{CF2FD335-6D8E-486A-8F5F-DFC7325903FF}" type="slidenum">
              <a:rPr lang="tr-TR" smtClean="0"/>
              <a:t>5</a:t>
            </a:fld>
            <a:endParaRPr lang="tr-TR" dirty="0"/>
          </a:p>
        </p:txBody>
      </p:sp>
    </p:spTree>
    <p:extLst>
      <p:ext uri="{BB962C8B-B14F-4D97-AF65-F5344CB8AC3E}">
        <p14:creationId xmlns:p14="http://schemas.microsoft.com/office/powerpoint/2010/main" val="424762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A962A-C0AB-CC71-2D28-A2A23F1AD228}"/>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1E705629-65BB-67BB-A5E4-F993DBB72CCA}"/>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88A4FA7D-2F38-6A20-8270-7383A475017A}"/>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C90023D8-B42A-689C-2AB0-ED69C006308C}"/>
              </a:ext>
            </a:extLst>
          </p:cNvPr>
          <p:cNvSpPr>
            <a:spLocks noGrp="1"/>
          </p:cNvSpPr>
          <p:nvPr>
            <p:ph type="sldNum" sz="quarter" idx="10"/>
          </p:nvPr>
        </p:nvSpPr>
        <p:spPr/>
        <p:txBody>
          <a:bodyPr rtlCol="0"/>
          <a:lstStyle/>
          <a:p>
            <a:pPr rtl="0"/>
            <a:fld id="{CF2FD335-6D8E-486A-8F5F-DFC7325903FF}" type="slidenum">
              <a:rPr lang="tr-TR" smtClean="0"/>
              <a:t>6</a:t>
            </a:fld>
            <a:endParaRPr lang="tr-TR" dirty="0"/>
          </a:p>
        </p:txBody>
      </p:sp>
    </p:spTree>
    <p:extLst>
      <p:ext uri="{BB962C8B-B14F-4D97-AF65-F5344CB8AC3E}">
        <p14:creationId xmlns:p14="http://schemas.microsoft.com/office/powerpoint/2010/main" val="2833899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1D1EF4-1614-B281-4E56-3E636E78BB88}"/>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58B6E190-4058-969B-5019-5E900C250093}"/>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C460E28A-D145-4481-9156-A7B65EAF6EE1}"/>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B4F8B685-D642-4FB7-1ABA-81AE1E23AA9B}"/>
              </a:ext>
            </a:extLst>
          </p:cNvPr>
          <p:cNvSpPr>
            <a:spLocks noGrp="1"/>
          </p:cNvSpPr>
          <p:nvPr>
            <p:ph type="sldNum" sz="quarter" idx="10"/>
          </p:nvPr>
        </p:nvSpPr>
        <p:spPr/>
        <p:txBody>
          <a:bodyPr rtlCol="0"/>
          <a:lstStyle/>
          <a:p>
            <a:pPr rtl="0"/>
            <a:fld id="{CF2FD335-6D8E-486A-8F5F-DFC7325903FF}" type="slidenum">
              <a:rPr lang="tr-TR" smtClean="0"/>
              <a:t>7</a:t>
            </a:fld>
            <a:endParaRPr lang="tr-TR" dirty="0"/>
          </a:p>
        </p:txBody>
      </p:sp>
    </p:spTree>
    <p:extLst>
      <p:ext uri="{BB962C8B-B14F-4D97-AF65-F5344CB8AC3E}">
        <p14:creationId xmlns:p14="http://schemas.microsoft.com/office/powerpoint/2010/main" val="21360496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BD6025-A948-6640-48CD-A8A3AAFEDEDA}"/>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896531BD-A988-93BA-9CDC-B093E1C8CCB3}"/>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BDB464A2-602C-7345-9AE2-05A1D75B11A6}"/>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CCA40EDB-29DE-7451-A38D-109C61903CBC}"/>
              </a:ext>
            </a:extLst>
          </p:cNvPr>
          <p:cNvSpPr>
            <a:spLocks noGrp="1"/>
          </p:cNvSpPr>
          <p:nvPr>
            <p:ph type="sldNum" sz="quarter" idx="10"/>
          </p:nvPr>
        </p:nvSpPr>
        <p:spPr/>
        <p:txBody>
          <a:bodyPr rtlCol="0"/>
          <a:lstStyle/>
          <a:p>
            <a:pPr rtl="0"/>
            <a:fld id="{CF2FD335-6D8E-486A-8F5F-DFC7325903FF}" type="slidenum">
              <a:rPr lang="tr-TR" smtClean="0"/>
              <a:t>8</a:t>
            </a:fld>
            <a:endParaRPr lang="tr-TR" dirty="0"/>
          </a:p>
        </p:txBody>
      </p:sp>
    </p:spTree>
    <p:extLst>
      <p:ext uri="{BB962C8B-B14F-4D97-AF65-F5344CB8AC3E}">
        <p14:creationId xmlns:p14="http://schemas.microsoft.com/office/powerpoint/2010/main" val="3673058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5EE5C-BD8A-4FA6-438F-26FF89CA4E16}"/>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5320D941-9D13-1647-3C4C-8807F132481C}"/>
              </a:ext>
            </a:extLst>
          </p:cNvPr>
          <p:cNvSpPr>
            <a:spLocks noGrp="1" noRot="1" noChangeAspect="1"/>
          </p:cNvSpPr>
          <p:nvPr>
            <p:ph type="sldImg"/>
          </p:nvPr>
        </p:nvSpPr>
        <p:spPr/>
      </p:sp>
      <p:sp>
        <p:nvSpPr>
          <p:cNvPr id="3" name="Notlar Yer Tutucusu 2">
            <a:extLst>
              <a:ext uri="{FF2B5EF4-FFF2-40B4-BE49-F238E27FC236}">
                <a16:creationId xmlns:a16="http://schemas.microsoft.com/office/drawing/2014/main" id="{1A37F49C-56F5-72C1-B85B-EABEF7106536}"/>
              </a:ext>
            </a:extLst>
          </p:cNvPr>
          <p:cNvSpPr>
            <a:spLocks noGrp="1"/>
          </p:cNvSpPr>
          <p:nvPr>
            <p:ph type="body" idx="1"/>
          </p:nvPr>
        </p:nvSpPr>
        <p:spPr/>
        <p:txBody>
          <a:bodyPr rtlCol="0"/>
          <a:lstStyle/>
          <a:p>
            <a:pPr marL="171450" indent="-171450" rtl="0">
              <a:buFont typeface="Arial" panose="020B0604020202020204" pitchFamily="34" charset="0"/>
              <a:buChar char="•"/>
            </a:pPr>
            <a:r>
              <a:rPr lang="tr-TR" dirty="0"/>
              <a:t>Sununun izleyicilere sağlayacağı faydalar: Yetişkin kişiler, konunun onlar için neden önem taşıdığını bildiklerinde konuya daha fazla ilgi gösterir.</a:t>
            </a:r>
          </a:p>
          <a:p>
            <a:pPr marL="171450" indent="-171450" rtl="0">
              <a:buFont typeface="Arial" panose="020B0604020202020204" pitchFamily="34" charset="0"/>
              <a:buChar char="•"/>
            </a:pPr>
            <a:r>
              <a:rPr lang="tr-TR" dirty="0"/>
              <a:t>Sunucunun konuya dair uzmanlık düzeyi: Bu alandaki yeterliliğinizi kısaca açıklayın veya katılımcıların neden sizi dinlemesi gerektiğini ifade edin.</a:t>
            </a:r>
          </a:p>
        </p:txBody>
      </p:sp>
      <p:sp>
        <p:nvSpPr>
          <p:cNvPr id="4" name="Slayt Numarası Yer Tutucusu 3">
            <a:extLst>
              <a:ext uri="{FF2B5EF4-FFF2-40B4-BE49-F238E27FC236}">
                <a16:creationId xmlns:a16="http://schemas.microsoft.com/office/drawing/2014/main" id="{8D75011B-F4F9-E1F3-3321-D39DE73F3C9F}"/>
              </a:ext>
            </a:extLst>
          </p:cNvPr>
          <p:cNvSpPr>
            <a:spLocks noGrp="1"/>
          </p:cNvSpPr>
          <p:nvPr>
            <p:ph type="sldNum" sz="quarter" idx="10"/>
          </p:nvPr>
        </p:nvSpPr>
        <p:spPr/>
        <p:txBody>
          <a:bodyPr rtlCol="0"/>
          <a:lstStyle/>
          <a:p>
            <a:pPr rtl="0"/>
            <a:fld id="{CF2FD335-6D8E-486A-8F5F-DFC7325903FF}" type="slidenum">
              <a:rPr lang="tr-TR" smtClean="0"/>
              <a:t>9</a:t>
            </a:fld>
            <a:endParaRPr lang="tr-TR" dirty="0"/>
          </a:p>
        </p:txBody>
      </p:sp>
    </p:spTree>
    <p:extLst>
      <p:ext uri="{BB962C8B-B14F-4D97-AF65-F5344CB8AC3E}">
        <p14:creationId xmlns:p14="http://schemas.microsoft.com/office/powerpoint/2010/main" val="218378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9" name="Dikdörtgen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23" name="Dikdörtgen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24" name="Dikdörtgen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25" name="Dikdörtgen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26" name="Dikdörtgen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27" name="Dikdörtgen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useBgFill="1">
        <p:nvSpPr>
          <p:cNvPr id="30" name="Yuvarlatılmış Dikdörtgen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useBgFill="1">
        <p:nvSpPr>
          <p:cNvPr id="31" name="Yuvarlatılmış Dikdörtgen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7" name="Dikdörtgen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10" name="Dikdörtgen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11" name="Dikdörtgen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8" name="Başlık 7"/>
          <p:cNvSpPr>
            <a:spLocks noGrp="1"/>
          </p:cNvSpPr>
          <p:nvPr>
            <p:ph type="ctrTitle"/>
          </p:nvPr>
        </p:nvSpPr>
        <p:spPr>
          <a:xfrm>
            <a:off x="609600" y="2389009"/>
            <a:ext cx="11277600" cy="1470025"/>
          </a:xfrm>
        </p:spPr>
        <p:txBody>
          <a:bodyPr rtlCol="0" anchor="b"/>
          <a:lstStyle>
            <a:lvl1pPr>
              <a:defRPr sz="4400">
                <a:solidFill>
                  <a:schemeClr val="bg1"/>
                </a:solidFill>
              </a:defRPr>
            </a:lvl1pPr>
          </a:lstStyle>
          <a:p>
            <a:pPr rtl="0"/>
            <a:r>
              <a:rPr lang="tr-TR" noProof="0"/>
              <a:t>Asıl başlık stilini düzenlemek için tıklayın</a:t>
            </a:r>
            <a:endParaRPr lang="tr-TR" noProof="0" dirty="0"/>
          </a:p>
        </p:txBody>
      </p:sp>
      <p:sp>
        <p:nvSpPr>
          <p:cNvPr id="9" name="Alt Başlık 8"/>
          <p:cNvSpPr>
            <a:spLocks noGrp="1"/>
          </p:cNvSpPr>
          <p:nvPr>
            <p:ph type="subTitle" idx="1"/>
          </p:nvPr>
        </p:nvSpPr>
        <p:spPr>
          <a:xfrm>
            <a:off x="609600" y="3899938"/>
            <a:ext cx="6604000" cy="1752600"/>
          </a:xfrm>
        </p:spPr>
        <p:txBody>
          <a:bodyPr rtlCol="0"/>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tr-TR" noProof="0"/>
              <a:t>Asıl alt başlık stilini düzenlemek için tıklayın</a:t>
            </a:r>
            <a:endParaRPr lang="tr-TR" noProof="0" dirty="0"/>
          </a:p>
        </p:txBody>
      </p:sp>
      <p:sp>
        <p:nvSpPr>
          <p:cNvPr id="17" name="Alt Bilgi Yer Tutucusu 16"/>
          <p:cNvSpPr>
            <a:spLocks noGrp="1"/>
          </p:cNvSpPr>
          <p:nvPr>
            <p:ph type="ftr" sz="quarter" idx="11"/>
          </p:nvPr>
        </p:nvSpPr>
        <p:spPr>
          <a:xfrm>
            <a:off x="7265116" y="4205288"/>
            <a:ext cx="1727200" cy="457200"/>
          </a:xfrm>
        </p:spPr>
        <p:txBody>
          <a:bodyPr rtlCol="0"/>
          <a:lstStyle>
            <a:lvl1pPr>
              <a:defRPr>
                <a:solidFill>
                  <a:schemeClr val="accent2">
                    <a:lumMod val="75000"/>
                  </a:schemeClr>
                </a:solidFill>
              </a:defRPr>
            </a:lvl1pPr>
          </a:lstStyle>
          <a:p>
            <a:pPr rtl="0"/>
            <a:r>
              <a:rPr lang="tr-TR" noProof="0" dirty="0"/>
              <a:t>Alt bilgi ekleme</a:t>
            </a:r>
          </a:p>
        </p:txBody>
      </p:sp>
      <p:sp>
        <p:nvSpPr>
          <p:cNvPr id="28" name="Tarih Yer Tutucusu 27"/>
          <p:cNvSpPr>
            <a:spLocks noGrp="1"/>
          </p:cNvSpPr>
          <p:nvPr>
            <p:ph type="dt" sz="half" idx="10"/>
          </p:nvPr>
        </p:nvSpPr>
        <p:spPr>
          <a:xfrm>
            <a:off x="9043832" y="4206240"/>
            <a:ext cx="1280160" cy="457200"/>
          </a:xfrm>
        </p:spPr>
        <p:txBody>
          <a:bodyPr rtlCol="0"/>
          <a:lstStyle>
            <a:lvl1pPr>
              <a:defRPr>
                <a:solidFill>
                  <a:schemeClr val="accent2">
                    <a:lumMod val="75000"/>
                  </a:schemeClr>
                </a:solidFill>
              </a:defRPr>
            </a:lvl1pPr>
          </a:lstStyle>
          <a:p>
            <a:fld id="{E8609038-EC1C-40A6-91EB-4A3D73CE9547}" type="datetime1">
              <a:rPr lang="tr-TR" smtClean="0"/>
              <a:pPr/>
              <a:t>16.05.2025</a:t>
            </a:fld>
            <a:endParaRPr lang="tr-TR" dirty="0"/>
          </a:p>
        </p:txBody>
      </p:sp>
      <p:sp>
        <p:nvSpPr>
          <p:cNvPr id="29" name="Slayt Numarası Yer Tutucusu 28"/>
          <p:cNvSpPr>
            <a:spLocks noGrp="1"/>
          </p:cNvSpPr>
          <p:nvPr>
            <p:ph type="sldNum" sz="quarter" idx="12"/>
          </p:nvPr>
        </p:nvSpPr>
        <p:spPr>
          <a:xfrm>
            <a:off x="11093451" y="1136"/>
            <a:ext cx="996949" cy="365760"/>
          </a:xfrm>
        </p:spPr>
        <p:txBody>
          <a:bodyPr rtlCol="0"/>
          <a:lstStyle>
            <a:lvl1pPr algn="r">
              <a:defRPr sz="1800">
                <a:solidFill>
                  <a:schemeClr val="bg1"/>
                </a:solidFill>
              </a:defRPr>
            </a:lvl1pPr>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60115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lang="tr-TR" noProof="0" dirty="0"/>
          </a:p>
        </p:txBody>
      </p:sp>
      <p:sp>
        <p:nvSpPr>
          <p:cNvPr id="3" name="Dikey Metin Yer Tutucusu 2"/>
          <p:cNvSpPr>
            <a:spLocks noGrp="1"/>
          </p:cNvSpPr>
          <p:nvPr>
            <p:ph type="body" orient="vert" idx="1"/>
          </p:nvPr>
        </p:nvSpPr>
        <p:spPr/>
        <p:txBody>
          <a:bodyPr vert="eaVert" rtlCol="0"/>
          <a:lstStyle>
            <a:lvl1pPr>
              <a:defRPr/>
            </a:lvl1pPr>
            <a:lvl5pPr>
              <a:defRPr/>
            </a:lvl5pPr>
          </a:lstStyle>
          <a:p>
            <a:pPr lvl="0" rtl="0" eaLnBrk="1" latinLnBrk="0" hangingPunct="1"/>
            <a:r>
              <a:rPr lang="tr-TR" noProof="0"/>
              <a:t>Asıl metin stillerini düzenlemek için tıklayın</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5" name="Alt Bilgi Yer Tutucusu 4"/>
          <p:cNvSpPr>
            <a:spLocks noGrp="1"/>
          </p:cNvSpPr>
          <p:nvPr>
            <p:ph type="ftr" sz="quarter" idx="11"/>
          </p:nvPr>
        </p:nvSpPr>
        <p:spPr/>
        <p:txBody>
          <a:bodyPr rtlCol="0"/>
          <a:lstStyle/>
          <a:p>
            <a:pPr rtl="0"/>
            <a:r>
              <a:rPr lang="tr-TR" noProof="0" dirty="0"/>
              <a:t>Alt bilgi ekleme</a:t>
            </a:r>
          </a:p>
        </p:txBody>
      </p:sp>
      <p:sp>
        <p:nvSpPr>
          <p:cNvPr id="4" name="Tarih Yer Tutucusu 3"/>
          <p:cNvSpPr>
            <a:spLocks noGrp="1"/>
          </p:cNvSpPr>
          <p:nvPr>
            <p:ph type="dt" sz="half" idx="10"/>
          </p:nvPr>
        </p:nvSpPr>
        <p:spPr/>
        <p:txBody>
          <a:bodyPr rtlCol="0"/>
          <a:lstStyle>
            <a:lvl1pPr>
              <a:defRPr/>
            </a:lvl1pPr>
          </a:lstStyle>
          <a:p>
            <a:fld id="{443DEEBB-C631-4BE4-9EB9-151005B5892D}" type="datetime1">
              <a:rPr lang="tr-TR" smtClean="0"/>
              <a:pPr/>
              <a:t>16.05.2025</a:t>
            </a:fld>
            <a:endParaRPr lang="tr-TR"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467844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hasCustomPrompt="1"/>
          </p:nvPr>
        </p:nvSpPr>
        <p:spPr>
          <a:xfrm>
            <a:off x="9042400" y="1143000"/>
            <a:ext cx="2540000" cy="5448300"/>
          </a:xfrm>
        </p:spPr>
        <p:txBody>
          <a:bodyPr vert="eaVert" rtlCol="0"/>
          <a:lstStyle>
            <a:lvl1pPr>
              <a:defRPr/>
            </a:lvl1pPr>
          </a:lstStyle>
          <a:p>
            <a:pPr rtl="0"/>
            <a:r>
              <a:rPr lang="tr-TR" noProof="0" dirty="0"/>
              <a:t>Asıl başlık stilini düzenle</a:t>
            </a:r>
          </a:p>
        </p:txBody>
      </p:sp>
      <p:sp>
        <p:nvSpPr>
          <p:cNvPr id="3" name="Dikey Metin Yer Tutucusu 2"/>
          <p:cNvSpPr>
            <a:spLocks noGrp="1"/>
          </p:cNvSpPr>
          <p:nvPr>
            <p:ph type="body" orient="vert" idx="1" hasCustomPrompt="1"/>
          </p:nvPr>
        </p:nvSpPr>
        <p:spPr>
          <a:xfrm>
            <a:off x="609600" y="1143000"/>
            <a:ext cx="8331200" cy="5448300"/>
          </a:xfrm>
        </p:spPr>
        <p:txBody>
          <a:bodyPr vert="eaVert" rtlCol="0"/>
          <a:lstStyle>
            <a:lvl5pPr>
              <a:defRPr/>
            </a:lvl5pPr>
          </a:lstStyle>
          <a:p>
            <a:pPr lvl="0" rtl="0" eaLnBrk="1" latinLnBrk="0" hangingPunct="1"/>
            <a:r>
              <a:rPr lang="tr-TR" noProof="0" dirty="0"/>
              <a:t>Asıl metin stillerini düzenlemek için tıklayın</a:t>
            </a:r>
          </a:p>
          <a:p>
            <a:pPr lvl="1" rtl="0" eaLnBrk="1" latinLnBrk="0" hangingPunct="1"/>
            <a:r>
              <a:rPr lang="tr-TR" noProof="0" dirty="0"/>
              <a:t>İkinci düzey</a:t>
            </a:r>
          </a:p>
          <a:p>
            <a:pPr lvl="2" rtl="0" eaLnBrk="1" latinLnBrk="0" hangingPunct="1"/>
            <a:r>
              <a:rPr lang="tr-TR" noProof="0" dirty="0"/>
              <a:t>Üçüncü düzey</a:t>
            </a:r>
          </a:p>
          <a:p>
            <a:pPr lvl="3" rtl="0" eaLnBrk="1" latinLnBrk="0" hangingPunct="1"/>
            <a:r>
              <a:rPr lang="tr-TR" noProof="0" dirty="0"/>
              <a:t>Dördüncü düzey</a:t>
            </a:r>
          </a:p>
          <a:p>
            <a:pPr lvl="4" rtl="0" eaLnBrk="1" latinLnBrk="0" hangingPunct="1"/>
            <a:r>
              <a:rPr lang="tr-TR" noProof="0" dirty="0"/>
              <a:t>Beşinci düzey</a:t>
            </a:r>
            <a:endParaRPr kumimoji="0" lang="tr-TR" noProof="0" dirty="0"/>
          </a:p>
        </p:txBody>
      </p:sp>
      <p:sp>
        <p:nvSpPr>
          <p:cNvPr id="5" name="Alt Bilgi Yer Tutucusu 4"/>
          <p:cNvSpPr>
            <a:spLocks noGrp="1"/>
          </p:cNvSpPr>
          <p:nvPr>
            <p:ph type="ftr" sz="quarter" idx="11"/>
          </p:nvPr>
        </p:nvSpPr>
        <p:spPr/>
        <p:txBody>
          <a:bodyPr rtlCol="0"/>
          <a:lstStyle/>
          <a:p>
            <a:pPr rtl="0"/>
            <a:r>
              <a:rPr lang="tr-TR" noProof="0" dirty="0"/>
              <a:t>Alt bilgi ekleme</a:t>
            </a:r>
          </a:p>
        </p:txBody>
      </p:sp>
      <p:sp>
        <p:nvSpPr>
          <p:cNvPr id="4" name="Tarih Yer Tutucusu 3"/>
          <p:cNvSpPr>
            <a:spLocks noGrp="1"/>
          </p:cNvSpPr>
          <p:nvPr>
            <p:ph type="dt" sz="half" idx="10"/>
          </p:nvPr>
        </p:nvSpPr>
        <p:spPr/>
        <p:txBody>
          <a:bodyPr rtlCol="0"/>
          <a:lstStyle>
            <a:lvl1pPr>
              <a:defRPr/>
            </a:lvl1pPr>
          </a:lstStyle>
          <a:p>
            <a:fld id="{C76B82DB-6D5C-486A-98D3-E008B7673553}" type="datetime1">
              <a:rPr lang="tr-TR" smtClean="0"/>
              <a:pPr/>
              <a:t>16.05.2025</a:t>
            </a:fld>
            <a:endParaRPr lang="tr-TR"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97808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lang="tr-TR" noProof="0" dirty="0"/>
          </a:p>
        </p:txBody>
      </p:sp>
      <p:sp>
        <p:nvSpPr>
          <p:cNvPr id="3" name="İçerik Yer Tutucusu 2"/>
          <p:cNvSpPr>
            <a:spLocks noGrp="1"/>
          </p:cNvSpPr>
          <p:nvPr>
            <p:ph idx="1"/>
          </p:nvPr>
        </p:nvSpPr>
        <p:spPr/>
        <p:txBody>
          <a:bodyPr rtlCol="0"/>
          <a:lstStyle>
            <a:lvl1pPr>
              <a:defRPr/>
            </a:lvl1pPr>
            <a:lvl5pPr>
              <a:defRPr/>
            </a:lvl5pPr>
            <a:lvl6pPr>
              <a:defRPr/>
            </a:lvl6pPr>
          </a:lstStyle>
          <a:p>
            <a:pPr lvl="0" rtl="0" eaLnBrk="1" latinLnBrk="0" hangingPunct="1"/>
            <a:r>
              <a:rPr lang="tr-TR" noProof="0"/>
              <a:t>Asıl metin stillerini düzenlemek için tıklayın</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5" name="Alt Bilgi Yer Tutucusu 4"/>
          <p:cNvSpPr>
            <a:spLocks noGrp="1"/>
          </p:cNvSpPr>
          <p:nvPr>
            <p:ph type="ftr" sz="quarter" idx="11"/>
          </p:nvPr>
        </p:nvSpPr>
        <p:spPr/>
        <p:txBody>
          <a:bodyPr rtlCol="0"/>
          <a:lstStyle/>
          <a:p>
            <a:pPr rtl="0"/>
            <a:r>
              <a:rPr lang="tr-TR" noProof="0" dirty="0"/>
              <a:t>Alt bilgi ekleme</a:t>
            </a:r>
          </a:p>
        </p:txBody>
      </p:sp>
      <p:sp>
        <p:nvSpPr>
          <p:cNvPr id="4" name="Tarih Yer Tutucusu 3"/>
          <p:cNvSpPr>
            <a:spLocks noGrp="1"/>
          </p:cNvSpPr>
          <p:nvPr>
            <p:ph type="dt" sz="half" idx="10"/>
          </p:nvPr>
        </p:nvSpPr>
        <p:spPr/>
        <p:txBody>
          <a:bodyPr rtlCol="0"/>
          <a:lstStyle>
            <a:lvl1pPr>
              <a:defRPr/>
            </a:lvl1pPr>
          </a:lstStyle>
          <a:p>
            <a:fld id="{46610F96-FFD0-4BC1-86F0-D957A2A4B8C7}" type="datetime1">
              <a:rPr lang="tr-TR" smtClean="0"/>
              <a:pPr/>
              <a:t>16.05.2025</a:t>
            </a:fld>
            <a:endParaRPr lang="tr-TR"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59430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1968322"/>
            <a:ext cx="10363200" cy="1362075"/>
          </a:xfrm>
        </p:spPr>
        <p:txBody>
          <a:bodyPr rtlCol="0"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pPr rtl="0"/>
            <a:r>
              <a:rPr lang="tr-TR" noProof="0"/>
              <a:t>Asıl başlık stilini düzenlemek için tıklayın</a:t>
            </a:r>
            <a:endParaRPr kumimoji="0" lang="tr-TR" noProof="0" dirty="0"/>
          </a:p>
        </p:txBody>
      </p:sp>
      <p:sp>
        <p:nvSpPr>
          <p:cNvPr id="3" name="Metin Yer Tutucusu 2"/>
          <p:cNvSpPr>
            <a:spLocks noGrp="1"/>
          </p:cNvSpPr>
          <p:nvPr>
            <p:ph type="body" idx="1"/>
          </p:nvPr>
        </p:nvSpPr>
        <p:spPr>
          <a:xfrm>
            <a:off x="963084" y="3367088"/>
            <a:ext cx="10363200" cy="1509712"/>
          </a:xfrm>
        </p:spPr>
        <p:txBody>
          <a:bodyPr rtlCol="0"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tr-TR" noProof="0"/>
              <a:t>Asıl metin stillerini düzenlemek için tıklayın</a:t>
            </a:r>
          </a:p>
        </p:txBody>
      </p:sp>
      <p:sp>
        <p:nvSpPr>
          <p:cNvPr id="5" name="Alt Bilgi Yer Tutucusu 4"/>
          <p:cNvSpPr>
            <a:spLocks noGrp="1"/>
          </p:cNvSpPr>
          <p:nvPr>
            <p:ph type="ftr" sz="quarter" idx="11"/>
          </p:nvPr>
        </p:nvSpPr>
        <p:spPr/>
        <p:txBody>
          <a:bodyPr rtlCol="0"/>
          <a:lstStyle/>
          <a:p>
            <a:pPr rtl="0"/>
            <a:r>
              <a:rPr lang="tr-TR" noProof="0" dirty="0"/>
              <a:t>Alt bilgi ekleme</a:t>
            </a:r>
          </a:p>
        </p:txBody>
      </p:sp>
      <p:sp>
        <p:nvSpPr>
          <p:cNvPr id="4" name="Tarih Yer Tutucusu 3"/>
          <p:cNvSpPr>
            <a:spLocks noGrp="1"/>
          </p:cNvSpPr>
          <p:nvPr>
            <p:ph type="dt" sz="half" idx="10"/>
          </p:nvPr>
        </p:nvSpPr>
        <p:spPr/>
        <p:txBody>
          <a:bodyPr rtlCol="0"/>
          <a:lstStyle>
            <a:lvl1pPr>
              <a:defRPr/>
            </a:lvl1pPr>
          </a:lstStyle>
          <a:p>
            <a:fld id="{FF56EF26-BBDF-4885-BB66-53FDFCADA69E}" type="datetime1">
              <a:rPr lang="tr-TR" smtClean="0"/>
              <a:pPr/>
              <a:t>16.05.2025</a:t>
            </a:fld>
            <a:endParaRPr lang="tr-TR"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70512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lang="tr-TR" noProof="0" dirty="0"/>
          </a:p>
        </p:txBody>
      </p:sp>
      <p:sp>
        <p:nvSpPr>
          <p:cNvPr id="3" name="İçerik Yer Tutucusu 2"/>
          <p:cNvSpPr>
            <a:spLocks noGrp="1"/>
          </p:cNvSpPr>
          <p:nvPr>
            <p:ph sz="half" idx="1"/>
          </p:nvPr>
        </p:nvSpPr>
        <p:spPr>
          <a:xfrm>
            <a:off x="609600" y="2249425"/>
            <a:ext cx="5384800" cy="4341875"/>
          </a:xfrm>
        </p:spPr>
        <p:txBody>
          <a:bodyPr rtlCol="0"/>
          <a:lstStyle>
            <a:lvl1pPr>
              <a:defRPr sz="2000"/>
            </a:lvl1pPr>
            <a:lvl2pPr>
              <a:defRPr sz="1900"/>
            </a:lvl2pPr>
            <a:lvl3pPr>
              <a:defRPr sz="1800"/>
            </a:lvl3pPr>
            <a:lvl4pPr>
              <a:defRPr sz="1800"/>
            </a:lvl4pPr>
            <a:lvl5pPr>
              <a:defRPr sz="1800"/>
            </a:lvl5pPr>
          </a:lstStyle>
          <a:p>
            <a:pPr lvl="0" rtl="0" eaLnBrk="1" latinLnBrk="0" hangingPunct="1"/>
            <a:r>
              <a:rPr lang="tr-TR" noProof="0"/>
              <a:t>Asıl metin stillerini düzenlemek için tıklayın</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İçerik Yer Tutucusu 3"/>
          <p:cNvSpPr>
            <a:spLocks noGrp="1"/>
          </p:cNvSpPr>
          <p:nvPr>
            <p:ph sz="half" idx="2"/>
          </p:nvPr>
        </p:nvSpPr>
        <p:spPr>
          <a:xfrm>
            <a:off x="6197600" y="2249425"/>
            <a:ext cx="5384800" cy="4341875"/>
          </a:xfrm>
        </p:spPr>
        <p:txBody>
          <a:bodyPr rtlCol="0"/>
          <a:lstStyle>
            <a:lvl1pPr>
              <a:defRPr sz="2000"/>
            </a:lvl1pPr>
            <a:lvl2pPr>
              <a:defRPr sz="1900"/>
            </a:lvl2pPr>
            <a:lvl3pPr>
              <a:defRPr sz="1800"/>
            </a:lvl3pPr>
            <a:lvl4pPr>
              <a:defRPr sz="1800"/>
            </a:lvl4pPr>
            <a:lvl5pPr>
              <a:defRPr sz="1800"/>
            </a:lvl5pPr>
          </a:lstStyle>
          <a:p>
            <a:pPr lvl="0" rtl="0" eaLnBrk="1" latinLnBrk="0" hangingPunct="1"/>
            <a:r>
              <a:rPr lang="tr-TR" noProof="0"/>
              <a:t>Asıl metin stillerini düzenlemek için tıklayın</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6" name="Alt Bilgi Yer Tutucusu 5"/>
          <p:cNvSpPr>
            <a:spLocks noGrp="1"/>
          </p:cNvSpPr>
          <p:nvPr>
            <p:ph type="ftr" sz="quarter" idx="11"/>
          </p:nvPr>
        </p:nvSpPr>
        <p:spPr/>
        <p:txBody>
          <a:bodyPr rtlCol="0"/>
          <a:lstStyle/>
          <a:p>
            <a:pPr rtl="0"/>
            <a:r>
              <a:rPr lang="tr-TR" noProof="0" dirty="0"/>
              <a:t>Alt bilgi ekleme</a:t>
            </a:r>
          </a:p>
        </p:txBody>
      </p:sp>
      <p:sp>
        <p:nvSpPr>
          <p:cNvPr id="5" name="Tarih Yer Tutucusu 4"/>
          <p:cNvSpPr>
            <a:spLocks noGrp="1"/>
          </p:cNvSpPr>
          <p:nvPr>
            <p:ph type="dt" sz="half" idx="10"/>
          </p:nvPr>
        </p:nvSpPr>
        <p:spPr/>
        <p:txBody>
          <a:bodyPr rtlCol="0"/>
          <a:lstStyle>
            <a:lvl1pPr>
              <a:defRPr/>
            </a:lvl1pPr>
          </a:lstStyle>
          <a:p>
            <a:fld id="{A84B813B-74D5-4B4F-94CB-6CD8395E9845}" type="datetime1">
              <a:rPr lang="tr-TR" smtClean="0"/>
              <a:pPr/>
              <a:t>16.05.2025</a:t>
            </a:fld>
            <a:endParaRPr lang="tr-TR"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44644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508000" y="1143000"/>
            <a:ext cx="11176000" cy="1069848"/>
          </a:xfrm>
        </p:spPr>
        <p:txBody>
          <a:bodyPr rtlCol="0" anchor="ctr"/>
          <a:lstStyle>
            <a:lvl1pPr>
              <a:defRPr sz="4000" b="0" i="0" cap="none" baseline="0"/>
            </a:lvl1pPr>
          </a:lstStyle>
          <a:p>
            <a:pPr rtl="0"/>
            <a:r>
              <a:rPr lang="tr-TR" noProof="0"/>
              <a:t>Asıl başlık stilini düzenlemek için tıklayın</a:t>
            </a:r>
            <a:endParaRPr lang="tr-TR" noProof="0" dirty="0"/>
          </a:p>
        </p:txBody>
      </p:sp>
      <p:sp>
        <p:nvSpPr>
          <p:cNvPr id="3" name="Metin Yer Tutucusu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rtlCol="0"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düzenlemek için tıklayın</a:t>
            </a:r>
          </a:p>
        </p:txBody>
      </p:sp>
      <p:sp>
        <p:nvSpPr>
          <p:cNvPr id="5" name="İçerik Yer Tutucusu 4"/>
          <p:cNvSpPr>
            <a:spLocks noGrp="1"/>
          </p:cNvSpPr>
          <p:nvPr>
            <p:ph sz="quarter" idx="2"/>
          </p:nvPr>
        </p:nvSpPr>
        <p:spPr>
          <a:xfrm>
            <a:off x="508000" y="2708519"/>
            <a:ext cx="5388864" cy="3886200"/>
          </a:xfrm>
        </p:spPr>
        <p:txBody>
          <a:bodyPr rtlCol="0"/>
          <a:lstStyle>
            <a:lvl1pPr>
              <a:defRPr sz="2000"/>
            </a:lvl1pPr>
            <a:lvl2pPr>
              <a:defRPr sz="2000"/>
            </a:lvl2pPr>
            <a:lvl3pPr>
              <a:defRPr sz="1800"/>
            </a:lvl3pPr>
            <a:lvl4pPr>
              <a:defRPr sz="1600"/>
            </a:lvl4pPr>
            <a:lvl5pPr>
              <a:defRPr sz="1600"/>
            </a:lvl5pPr>
          </a:lstStyle>
          <a:p>
            <a:pPr lvl="0" rtl="0" eaLnBrk="1" latinLnBrk="0" hangingPunct="1"/>
            <a:r>
              <a:rPr lang="tr-TR" noProof="0"/>
              <a:t>Asıl metin stillerini düzenlemek için tıklayın</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Metin Yer Tutucusu 3"/>
          <p:cNvSpPr>
            <a:spLocks noGrp="1"/>
          </p:cNvSpPr>
          <p:nvPr>
            <p:ph type="body" sz="half" idx="3"/>
          </p:nvPr>
        </p:nvSpPr>
        <p:spPr>
          <a:xfrm>
            <a:off x="6294968" y="2244970"/>
            <a:ext cx="5389033" cy="457200"/>
          </a:xfrm>
          <a:solidFill>
            <a:schemeClr val="accent2">
              <a:lumMod val="60000"/>
              <a:lumOff val="40000"/>
              <a:alpha val="25000"/>
            </a:schemeClr>
          </a:solidFill>
          <a:ln w="12700">
            <a:solidFill>
              <a:schemeClr val="accent2"/>
            </a:solidFill>
          </a:ln>
        </p:spPr>
        <p:txBody>
          <a:bodyPr rtlCol="0"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düzenlemek için tıklayın</a:t>
            </a:r>
          </a:p>
        </p:txBody>
      </p:sp>
      <p:sp>
        <p:nvSpPr>
          <p:cNvPr id="6" name="İçerik Yer Tutucusu 5"/>
          <p:cNvSpPr>
            <a:spLocks noGrp="1"/>
          </p:cNvSpPr>
          <p:nvPr>
            <p:ph sz="quarter" idx="4"/>
          </p:nvPr>
        </p:nvSpPr>
        <p:spPr>
          <a:xfrm>
            <a:off x="6291073" y="2708519"/>
            <a:ext cx="5389033" cy="3886200"/>
          </a:xfrm>
        </p:spPr>
        <p:txBody>
          <a:bodyPr rtlCol="0"/>
          <a:lstStyle>
            <a:lvl1pPr>
              <a:defRPr sz="2000"/>
            </a:lvl1pPr>
            <a:lvl2pPr>
              <a:defRPr sz="2000"/>
            </a:lvl2pPr>
            <a:lvl3pPr>
              <a:defRPr sz="1800"/>
            </a:lvl3pPr>
            <a:lvl4pPr>
              <a:defRPr sz="1600"/>
            </a:lvl4pPr>
            <a:lvl5pPr>
              <a:defRPr sz="1600"/>
            </a:lvl5pPr>
          </a:lstStyle>
          <a:p>
            <a:pPr lvl="0" rtl="0" eaLnBrk="1" latinLnBrk="0" hangingPunct="1"/>
            <a:r>
              <a:rPr lang="tr-TR" noProof="0"/>
              <a:t>Asıl metin stillerini düzenlemek için tıklayın</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28" name="Alt Bilgi Yer Tutucusu 27"/>
          <p:cNvSpPr>
            <a:spLocks noGrp="1"/>
          </p:cNvSpPr>
          <p:nvPr>
            <p:ph type="ftr" sz="quarter" idx="12"/>
          </p:nvPr>
        </p:nvSpPr>
        <p:spPr/>
        <p:txBody>
          <a:bodyPr rtlCol="0"/>
          <a:lstStyle/>
          <a:p>
            <a:pPr rtl="0"/>
            <a:r>
              <a:rPr lang="tr-TR" noProof="0" dirty="0"/>
              <a:t>Alt bilgi ekleme</a:t>
            </a:r>
          </a:p>
        </p:txBody>
      </p:sp>
      <p:sp>
        <p:nvSpPr>
          <p:cNvPr id="26" name="Tarih Yer Tutucusu 25"/>
          <p:cNvSpPr>
            <a:spLocks noGrp="1"/>
          </p:cNvSpPr>
          <p:nvPr>
            <p:ph type="dt" sz="half" idx="10"/>
          </p:nvPr>
        </p:nvSpPr>
        <p:spPr/>
        <p:txBody>
          <a:bodyPr rtlCol="0"/>
          <a:lstStyle>
            <a:lvl1pPr>
              <a:defRPr/>
            </a:lvl1pPr>
          </a:lstStyle>
          <a:p>
            <a:fld id="{B72EC71D-25AD-4A7C-AB6C-E63D5EDA9366}" type="datetime1">
              <a:rPr lang="tr-TR" smtClean="0"/>
              <a:pPr/>
              <a:t>16.05.2025</a:t>
            </a:fld>
            <a:endParaRPr lang="tr-TR" dirty="0"/>
          </a:p>
        </p:txBody>
      </p:sp>
      <p:sp>
        <p:nvSpPr>
          <p:cNvPr id="27" name="Slayt Numarası Yer Tutucusu 26"/>
          <p:cNvSpPr>
            <a:spLocks noGrp="1"/>
          </p:cNvSpPr>
          <p:nvPr>
            <p:ph type="sldNum" sz="quarter" idx="11"/>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7071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1143000"/>
            <a:ext cx="10972800" cy="1069848"/>
          </a:xfrm>
        </p:spPr>
        <p:txBody>
          <a:bodyPr rtlCol="0" anchor="ctr"/>
          <a:lstStyle>
            <a:lvl1pPr>
              <a:defRPr sz="4000">
                <a:solidFill>
                  <a:schemeClr val="tx2"/>
                </a:solidFill>
              </a:defRPr>
            </a:lvl1pPr>
          </a:lstStyle>
          <a:p>
            <a:pPr rtl="0"/>
            <a:r>
              <a:rPr lang="tr-TR" noProof="0"/>
              <a:t>Asıl başlık stilini düzenlemek için tıklayın</a:t>
            </a:r>
            <a:endParaRPr lang="tr-TR" noProof="0" dirty="0"/>
          </a:p>
        </p:txBody>
      </p:sp>
      <p:sp>
        <p:nvSpPr>
          <p:cNvPr id="4" name="Alt Bilgi Yer Tutucusu 3"/>
          <p:cNvSpPr>
            <a:spLocks noGrp="1"/>
          </p:cNvSpPr>
          <p:nvPr>
            <p:ph type="ftr" sz="quarter" idx="11"/>
          </p:nvPr>
        </p:nvSpPr>
        <p:spPr>
          <a:xfrm>
            <a:off x="7010400" y="612648"/>
            <a:ext cx="1767840" cy="457200"/>
          </a:xfrm>
        </p:spPr>
        <p:txBody>
          <a:bodyPr rtlCol="0"/>
          <a:lstStyle/>
          <a:p>
            <a:pPr rtl="0"/>
            <a:r>
              <a:rPr lang="tr-TR" noProof="0" dirty="0"/>
              <a:t>Alt bilgi ekleme</a:t>
            </a:r>
          </a:p>
        </p:txBody>
      </p:sp>
      <p:sp>
        <p:nvSpPr>
          <p:cNvPr id="3" name="Tarih Yer Tutucusu 2"/>
          <p:cNvSpPr>
            <a:spLocks noGrp="1"/>
          </p:cNvSpPr>
          <p:nvPr>
            <p:ph type="dt" sz="half" idx="10"/>
          </p:nvPr>
        </p:nvSpPr>
        <p:spPr>
          <a:xfrm>
            <a:off x="8778240" y="612648"/>
            <a:ext cx="1276352" cy="457200"/>
          </a:xfrm>
        </p:spPr>
        <p:txBody>
          <a:bodyPr rtlCol="0"/>
          <a:lstStyle>
            <a:lvl1pPr>
              <a:defRPr/>
            </a:lvl1pPr>
          </a:lstStyle>
          <a:p>
            <a:fld id="{851036E3-487C-41B5-92E9-47E0F0B9591B}" type="datetime1">
              <a:rPr lang="tr-TR" smtClean="0"/>
              <a:pPr/>
              <a:t>16.05.2025</a:t>
            </a:fld>
            <a:endParaRPr lang="tr-TR" dirty="0"/>
          </a:p>
        </p:txBody>
      </p:sp>
      <p:sp>
        <p:nvSpPr>
          <p:cNvPr id="5" name="Slayt Numarası Yer Tutucusu 4"/>
          <p:cNvSpPr>
            <a:spLocks noGrp="1"/>
          </p:cNvSpPr>
          <p:nvPr>
            <p:ph type="sldNum" sz="quarter" idx="12"/>
          </p:nvPr>
        </p:nvSpPr>
        <p:spPr>
          <a:xfrm>
            <a:off x="10899648" y="2272"/>
            <a:ext cx="1016000" cy="365760"/>
          </a:xfrm>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82195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3" name="Alt Bilgi Yer Tutucusu 2"/>
          <p:cNvSpPr>
            <a:spLocks noGrp="1"/>
          </p:cNvSpPr>
          <p:nvPr>
            <p:ph type="ftr" sz="quarter" idx="11"/>
          </p:nvPr>
        </p:nvSpPr>
        <p:spPr/>
        <p:txBody>
          <a:bodyPr rtlCol="0"/>
          <a:lstStyle/>
          <a:p>
            <a:pPr rtl="0"/>
            <a:r>
              <a:rPr lang="tr-TR" noProof="0" dirty="0"/>
              <a:t>Alt bilgi ekleme</a:t>
            </a:r>
          </a:p>
        </p:txBody>
      </p:sp>
      <p:sp>
        <p:nvSpPr>
          <p:cNvPr id="2" name="Tarih Yer Tutucusu 1"/>
          <p:cNvSpPr>
            <a:spLocks noGrp="1"/>
          </p:cNvSpPr>
          <p:nvPr>
            <p:ph type="dt" sz="half" idx="10"/>
          </p:nvPr>
        </p:nvSpPr>
        <p:spPr/>
        <p:txBody>
          <a:bodyPr rtlCol="0"/>
          <a:lstStyle>
            <a:lvl1pPr>
              <a:defRPr/>
            </a:lvl1pPr>
          </a:lstStyle>
          <a:p>
            <a:fld id="{E7730CD3-31CA-47BB-8FC4-9AA93086A77D}" type="datetime1">
              <a:rPr lang="tr-TR" smtClean="0"/>
              <a:pPr/>
              <a:t>16.05.2025</a:t>
            </a:fld>
            <a:endParaRPr lang="tr-TR" dirty="0"/>
          </a:p>
        </p:txBody>
      </p:sp>
      <p:sp>
        <p:nvSpPr>
          <p:cNvPr id="4" name="Slayt Numarası Yer Tutucusu 3"/>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135695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hasCustomPrompt="1"/>
          </p:nvPr>
        </p:nvSpPr>
        <p:spPr>
          <a:xfrm>
            <a:off x="7137995" y="1101970"/>
            <a:ext cx="4511040" cy="877824"/>
          </a:xfrm>
        </p:spPr>
        <p:txBody>
          <a:bodyPr rtlCol="0" anchor="b"/>
          <a:lstStyle>
            <a:lvl1pPr algn="l">
              <a:buNone/>
              <a:defRPr sz="1800" b="1"/>
            </a:lvl1pPr>
          </a:lstStyle>
          <a:p>
            <a:pPr rtl="0"/>
            <a:r>
              <a:rPr lang="tr-TR" noProof="0" dirty="0"/>
              <a:t>Asıl başlık stilini düzenle</a:t>
            </a:r>
          </a:p>
        </p:txBody>
      </p:sp>
      <p:sp>
        <p:nvSpPr>
          <p:cNvPr id="4" name="İçerik Yer Tutucusu 3"/>
          <p:cNvSpPr>
            <a:spLocks noGrp="1"/>
          </p:cNvSpPr>
          <p:nvPr>
            <p:ph sz="half" idx="1"/>
          </p:nvPr>
        </p:nvSpPr>
        <p:spPr>
          <a:xfrm>
            <a:off x="203200" y="776287"/>
            <a:ext cx="6803136" cy="5805083"/>
          </a:xfrm>
        </p:spPr>
        <p:txBody>
          <a:bodyPr rtlCol="0"/>
          <a:lstStyle>
            <a:lvl1pPr>
              <a:defRPr sz="3200"/>
            </a:lvl1pPr>
            <a:lvl2pPr>
              <a:defRPr sz="2800"/>
            </a:lvl2pPr>
            <a:lvl3pPr>
              <a:defRPr sz="2400"/>
            </a:lvl3pPr>
            <a:lvl4pPr>
              <a:defRPr sz="2000"/>
            </a:lvl4pPr>
            <a:lvl5pPr>
              <a:defRPr sz="2000"/>
            </a:lvl5pPr>
          </a:lstStyle>
          <a:p>
            <a:pPr lvl="0" rtl="0" eaLnBrk="1" latinLnBrk="0" hangingPunct="1"/>
            <a:r>
              <a:rPr lang="tr-TR" noProof="0"/>
              <a:t>Asıl metin stillerini düzenlemek için tıklayın</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3" name="Metin Yer Tutucusu 2"/>
          <p:cNvSpPr>
            <a:spLocks noGrp="1"/>
          </p:cNvSpPr>
          <p:nvPr>
            <p:ph type="body" idx="2"/>
          </p:nvPr>
        </p:nvSpPr>
        <p:spPr>
          <a:xfrm>
            <a:off x="7137995" y="2010727"/>
            <a:ext cx="4511040" cy="4580573"/>
          </a:xfrm>
        </p:spPr>
        <p:txBody>
          <a:bodyPr rtlCol="0"/>
          <a:lstStyle>
            <a:lvl1pPr marL="9144" indent="0">
              <a:buNone/>
              <a:defRPr sz="1400"/>
            </a:lvl1pPr>
            <a:lvl2pPr>
              <a:buNone/>
              <a:defRPr sz="1200"/>
            </a:lvl2pPr>
            <a:lvl3pPr>
              <a:buNone/>
              <a:defRPr sz="1000"/>
            </a:lvl3pPr>
            <a:lvl4pPr>
              <a:buNone/>
              <a:defRPr sz="900"/>
            </a:lvl4pPr>
            <a:lvl5pPr>
              <a:buNone/>
              <a:defRPr sz="900"/>
            </a:lvl5pPr>
          </a:lstStyle>
          <a:p>
            <a:pPr lvl="0" rtl="0" eaLnBrk="1" latinLnBrk="0" hangingPunct="1"/>
            <a:r>
              <a:rPr lang="tr-TR" noProof="0"/>
              <a:t>Asıl metin stillerini düzenlemek için tıklayın</a:t>
            </a:r>
          </a:p>
        </p:txBody>
      </p:sp>
      <p:sp>
        <p:nvSpPr>
          <p:cNvPr id="6" name="Alt Bilgi Yer Tutucusu 5"/>
          <p:cNvSpPr>
            <a:spLocks noGrp="1"/>
          </p:cNvSpPr>
          <p:nvPr>
            <p:ph type="ftr" sz="quarter" idx="11"/>
          </p:nvPr>
        </p:nvSpPr>
        <p:spPr/>
        <p:txBody>
          <a:bodyPr rtlCol="0"/>
          <a:lstStyle/>
          <a:p>
            <a:pPr rtl="0"/>
            <a:r>
              <a:rPr lang="tr-TR" noProof="0" dirty="0"/>
              <a:t>Alt bilgi ekleme</a:t>
            </a:r>
          </a:p>
        </p:txBody>
      </p:sp>
      <p:sp>
        <p:nvSpPr>
          <p:cNvPr id="5" name="Tarih Yer Tutucusu 4"/>
          <p:cNvSpPr>
            <a:spLocks noGrp="1"/>
          </p:cNvSpPr>
          <p:nvPr>
            <p:ph type="dt" sz="half" idx="10"/>
          </p:nvPr>
        </p:nvSpPr>
        <p:spPr/>
        <p:txBody>
          <a:bodyPr rtlCol="0"/>
          <a:lstStyle>
            <a:lvl1pPr>
              <a:defRPr/>
            </a:lvl1pPr>
          </a:lstStyle>
          <a:p>
            <a:fld id="{90C5B609-EC73-4CF8-A564-D90D0E54FA36}" type="datetime1">
              <a:rPr lang="tr-TR" smtClean="0"/>
              <a:pPr/>
              <a:t>16.05.2025</a:t>
            </a:fld>
            <a:endParaRPr lang="tr-TR"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49868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Resim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7253913" y="1109161"/>
            <a:ext cx="782404" cy="4681637"/>
          </a:xfrm>
        </p:spPr>
        <p:txBody>
          <a:bodyPr vert="vert270" lIns="45720" tIns="0" rIns="45720" rtlCol="0" anchor="t"/>
          <a:lstStyle>
            <a:lvl1pPr algn="ctr">
              <a:buNone/>
              <a:defRPr sz="2000" b="1"/>
            </a:lvl1pPr>
          </a:lstStyle>
          <a:p>
            <a:pPr rtl="0"/>
            <a:r>
              <a:rPr lang="tr-TR" noProof="0"/>
              <a:t>Asıl başlık stilini düzenlemek için tıklayın</a:t>
            </a:r>
            <a:endParaRPr lang="tr-TR" noProof="0" dirty="0"/>
          </a:p>
        </p:txBody>
      </p:sp>
      <p:sp>
        <p:nvSpPr>
          <p:cNvPr id="3" name="Resim Yer Tutucusu 2" descr="Resim eklemek için boş yer tutucu. Yer tutucuya tıklayın ve eklemek istediğiniz resmi seçin"/>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rtlCol="0"/>
          <a:lstStyle>
            <a:lvl1pPr marL="0" indent="0">
              <a:buNone/>
              <a:defRPr sz="3200"/>
            </a:lvl1pPr>
          </a:lstStyle>
          <a:p>
            <a:pPr rtl="0"/>
            <a:r>
              <a:rPr lang="tr-TR" noProof="0"/>
              <a:t>Resim eklemek için simgeye tıklayın</a:t>
            </a:r>
            <a:endParaRPr kumimoji="0" lang="tr-TR" noProof="0" dirty="0"/>
          </a:p>
        </p:txBody>
      </p:sp>
      <p:sp>
        <p:nvSpPr>
          <p:cNvPr id="4" name="Metin Yer Tutucusu 3"/>
          <p:cNvSpPr>
            <a:spLocks noGrp="1"/>
          </p:cNvSpPr>
          <p:nvPr>
            <p:ph type="body" sz="half" idx="2"/>
          </p:nvPr>
        </p:nvSpPr>
        <p:spPr>
          <a:xfrm>
            <a:off x="8117924" y="3274309"/>
            <a:ext cx="3454400" cy="2516489"/>
          </a:xfrm>
        </p:spPr>
        <p:txBody>
          <a:bodyPr lIns="0" tIns="0" rIns="45720" rtlCol="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rtl="0" eaLnBrk="1" latinLnBrk="0" hangingPunct="1"/>
            <a:r>
              <a:rPr lang="tr-TR" noProof="0"/>
              <a:t>Asıl metin stillerini düzenlemek için tıklayın</a:t>
            </a:r>
          </a:p>
        </p:txBody>
      </p:sp>
      <p:sp>
        <p:nvSpPr>
          <p:cNvPr id="6" name="Alt Bilgi Yer Tutucusu 5"/>
          <p:cNvSpPr>
            <a:spLocks noGrp="1"/>
          </p:cNvSpPr>
          <p:nvPr>
            <p:ph type="ftr" sz="quarter" idx="11"/>
          </p:nvPr>
        </p:nvSpPr>
        <p:spPr/>
        <p:txBody>
          <a:bodyPr rtlCol="0"/>
          <a:lstStyle/>
          <a:p>
            <a:pPr rtl="0"/>
            <a:r>
              <a:rPr lang="tr-TR" noProof="0" dirty="0"/>
              <a:t>Alt bilgi ekleme</a:t>
            </a:r>
          </a:p>
        </p:txBody>
      </p:sp>
      <p:sp>
        <p:nvSpPr>
          <p:cNvPr id="5" name="Tarih Yer Tutucusu 4"/>
          <p:cNvSpPr>
            <a:spLocks noGrp="1"/>
          </p:cNvSpPr>
          <p:nvPr>
            <p:ph type="dt" sz="half" idx="10"/>
          </p:nvPr>
        </p:nvSpPr>
        <p:spPr/>
        <p:txBody>
          <a:bodyPr rtlCol="0"/>
          <a:lstStyle>
            <a:lvl1pPr>
              <a:defRPr/>
            </a:lvl1pPr>
          </a:lstStyle>
          <a:p>
            <a:fld id="{D85D7756-B745-4648-9348-5BA7D8FC560E}" type="datetime1">
              <a:rPr lang="tr-TR" smtClean="0"/>
              <a:pPr/>
              <a:t>16.05.2025</a:t>
            </a:fld>
            <a:endParaRPr lang="tr-TR"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88361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Dikdörtgen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29" name="Dikdörtgen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30" name="Dikdörtgen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31" name="Dikdörtgen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32" name="Dikdörtgen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useBgFill="1">
        <p:nvSpPr>
          <p:cNvPr id="33" name="Yuvarlatılmış Dikdörtgen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useBgFill="1">
        <p:nvSpPr>
          <p:cNvPr id="34" name="Yuvarlatılmış Dikdörtgen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35" name="Dikdörtgen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36" name="Dikdörtgen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37" name="Dikdörtgen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38" name="Dikdörtgen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39" name="Dikdörtgen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40" name="Dikdörtgen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22" name="Başlık Yer Tutucusu 21"/>
          <p:cNvSpPr>
            <a:spLocks noGrp="1"/>
          </p:cNvSpPr>
          <p:nvPr>
            <p:ph type="title"/>
          </p:nvPr>
        </p:nvSpPr>
        <p:spPr>
          <a:xfrm>
            <a:off x="609600" y="1143000"/>
            <a:ext cx="10972800" cy="1066800"/>
          </a:xfrm>
          <a:prstGeom prst="rect">
            <a:avLst/>
          </a:prstGeom>
        </p:spPr>
        <p:txBody>
          <a:bodyPr vert="horz" rtlCol="0" anchor="ctr">
            <a:normAutofit/>
          </a:bodyPr>
          <a:lstStyle/>
          <a:p>
            <a:pPr rtl="0"/>
            <a:r>
              <a:rPr lang="tr-TR" noProof="0" dirty="0"/>
              <a:t>Asıl başlık stilini düzenlemek için tıklayın</a:t>
            </a:r>
          </a:p>
        </p:txBody>
      </p:sp>
      <p:sp>
        <p:nvSpPr>
          <p:cNvPr id="13" name="Metin Yer Tutucusu 12"/>
          <p:cNvSpPr>
            <a:spLocks noGrp="1"/>
          </p:cNvSpPr>
          <p:nvPr>
            <p:ph type="body" idx="1"/>
          </p:nvPr>
        </p:nvSpPr>
        <p:spPr>
          <a:xfrm>
            <a:off x="609600" y="2249424"/>
            <a:ext cx="10972800" cy="4325112"/>
          </a:xfrm>
          <a:prstGeom prst="rect">
            <a:avLst/>
          </a:prstGeom>
        </p:spPr>
        <p:txBody>
          <a:bodyPr vert="horz" rtlCol="0">
            <a:normAutofit/>
          </a:bodyPr>
          <a:lstStyle/>
          <a:p>
            <a:pPr lvl="0" rtl="0"/>
            <a:r>
              <a:rPr lang="tr-TR" noProof="0" dirty="0"/>
              <a:t>Asıl metin stillerini düzenle</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3" name="Alt Bilgi Yer Tutucusu 2"/>
          <p:cNvSpPr>
            <a:spLocks noGrp="1"/>
          </p:cNvSpPr>
          <p:nvPr>
            <p:ph type="ftr" sz="quarter" idx="3"/>
          </p:nvPr>
        </p:nvSpPr>
        <p:spPr>
          <a:xfrm>
            <a:off x="7010400" y="612648"/>
            <a:ext cx="1767840" cy="457200"/>
          </a:xfrm>
          <a:prstGeom prst="rect">
            <a:avLst/>
          </a:prstGeom>
        </p:spPr>
        <p:txBody>
          <a:bodyPr vert="horz" rtlCol="0"/>
          <a:lstStyle>
            <a:lvl1pPr algn="r" eaLnBrk="1" latinLnBrk="0" hangingPunct="1">
              <a:defRPr kumimoji="0" sz="1100">
                <a:solidFill>
                  <a:schemeClr val="accent2">
                    <a:lumMod val="75000"/>
                  </a:schemeClr>
                </a:solidFill>
              </a:defRPr>
            </a:lvl1pPr>
          </a:lstStyle>
          <a:p>
            <a:pPr rtl="0"/>
            <a:r>
              <a:rPr lang="tr-TR" noProof="0" dirty="0"/>
              <a:t>Alt bilgi ekleme</a:t>
            </a:r>
          </a:p>
        </p:txBody>
      </p:sp>
      <p:sp>
        <p:nvSpPr>
          <p:cNvPr id="14" name="Tarih Yer Tutucusu 13"/>
          <p:cNvSpPr>
            <a:spLocks noGrp="1"/>
          </p:cNvSpPr>
          <p:nvPr>
            <p:ph type="dt" sz="half" idx="2"/>
          </p:nvPr>
        </p:nvSpPr>
        <p:spPr>
          <a:xfrm>
            <a:off x="8782048" y="612648"/>
            <a:ext cx="1276352" cy="457200"/>
          </a:xfrm>
          <a:prstGeom prst="rect">
            <a:avLst/>
          </a:prstGeom>
        </p:spPr>
        <p:txBody>
          <a:bodyPr vert="horz" rtlCol="0"/>
          <a:lstStyle>
            <a:lvl1pPr algn="l" eaLnBrk="1" latinLnBrk="0" hangingPunct="1">
              <a:defRPr kumimoji="0" sz="1100">
                <a:solidFill>
                  <a:schemeClr val="accent2">
                    <a:lumMod val="75000"/>
                  </a:schemeClr>
                </a:solidFill>
              </a:defRPr>
            </a:lvl1pPr>
          </a:lstStyle>
          <a:p>
            <a:fld id="{8A9E5AA4-4083-47B0-96D9-3464BE7D917D}" type="datetime1">
              <a:rPr lang="tr-TR" smtClean="0"/>
              <a:pPr/>
              <a:t>16.05.2025</a:t>
            </a:fld>
            <a:endParaRPr lang="tr-TR" dirty="0"/>
          </a:p>
        </p:txBody>
      </p:sp>
      <p:sp>
        <p:nvSpPr>
          <p:cNvPr id="23" name="Slayt Numarası Yer Tutucusu 22"/>
          <p:cNvSpPr>
            <a:spLocks noGrp="1"/>
          </p:cNvSpPr>
          <p:nvPr>
            <p:ph type="sldNum" sz="quarter" idx="4"/>
          </p:nvPr>
        </p:nvSpPr>
        <p:spPr>
          <a:xfrm>
            <a:off x="10899648" y="2272"/>
            <a:ext cx="1016000" cy="365760"/>
          </a:xfrm>
          <a:prstGeom prst="rect">
            <a:avLst/>
          </a:prstGeom>
        </p:spPr>
        <p:txBody>
          <a:bodyPr vert="horz" rtlCol="0" anchor="b"/>
          <a:lstStyle>
            <a:lvl1pPr algn="r" eaLnBrk="1" latinLnBrk="0" hangingPunct="1">
              <a:defRPr kumimoji="0" sz="1800">
                <a:solidFill>
                  <a:srgbClr val="FFFFFF"/>
                </a:solidFill>
              </a:defRPr>
            </a:lvl1pPr>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1321717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orient="horz" pos="415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56437" y="1315121"/>
            <a:ext cx="11277600" cy="1470025"/>
          </a:xfrm>
        </p:spPr>
        <p:txBody>
          <a:bodyPr rtlCol="0"/>
          <a:lstStyle/>
          <a:p>
            <a:pPr algn="ctr" rtl="0"/>
            <a:r>
              <a:rPr lang="tr-TR" b="1" dirty="0">
                <a:latin typeface="Times New Roman" panose="02020603050405020304" pitchFamily="18" charset="0"/>
                <a:cs typeface="Times New Roman" panose="02020603050405020304" pitchFamily="18" charset="0"/>
              </a:rPr>
              <a:t>ANLATIM BOZUKLUĞU</a:t>
            </a:r>
          </a:p>
        </p:txBody>
      </p:sp>
    </p:spTree>
    <p:extLst>
      <p:ext uri="{BB962C8B-B14F-4D97-AF65-F5344CB8AC3E}">
        <p14:creationId xmlns:p14="http://schemas.microsoft.com/office/powerpoint/2010/main" val="70630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4BEEB8-804C-0BD2-F1A6-A81E117FE288}"/>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5F10F59-D482-5148-A81D-DDCC980F45F7}"/>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Zamanlama çok yanlış bir</a:t>
            </a:r>
            <a:r>
              <a:rPr lang="tr-TR" sz="2000" b="1" dirty="0">
                <a:latin typeface="Times New Roman" panose="02020603050405020304" pitchFamily="18" charset="0"/>
                <a:cs typeface="Times New Roman" panose="02020603050405020304" pitchFamily="18" charset="0"/>
              </a:rPr>
              <a:t> vakte denk geldi</a:t>
            </a:r>
            <a:r>
              <a:rPr lang="tr-TR" sz="2000" dirty="0">
                <a:latin typeface="Times New Roman" panose="02020603050405020304" pitchFamily="18" charset="0"/>
                <a:cs typeface="Times New Roman" panose="02020603050405020304" pitchFamily="18" charset="0"/>
              </a:rPr>
              <a:t>.</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(Zamanlama çok yanlıştı. Zamanlama yanlış oldu.)</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Duvarlara </a:t>
            </a:r>
            <a:r>
              <a:rPr lang="tr-TR" sz="2000" b="1" dirty="0">
                <a:latin typeface="Times New Roman" panose="02020603050405020304" pitchFamily="18" charset="0"/>
                <a:cs typeface="Times New Roman" panose="02020603050405020304" pitchFamily="18" charset="0"/>
              </a:rPr>
              <a:t>kalemle</a:t>
            </a:r>
            <a:r>
              <a:rPr lang="tr-TR" sz="2000" dirty="0">
                <a:latin typeface="Times New Roman" panose="02020603050405020304" pitchFamily="18" charset="0"/>
                <a:cs typeface="Times New Roman" panose="02020603050405020304" pitchFamily="18" charset="0"/>
              </a:rPr>
              <a:t> yazı yazmayınız.</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(kaleme gerek yok.)</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İki lider, beş saat </a:t>
            </a:r>
            <a:r>
              <a:rPr lang="tr-TR" sz="2000" b="1" dirty="0">
                <a:latin typeface="Times New Roman" panose="02020603050405020304" pitchFamily="18" charset="0"/>
                <a:cs typeface="Times New Roman" panose="02020603050405020304" pitchFamily="18" charset="0"/>
              </a:rPr>
              <a:t>süreyle</a:t>
            </a:r>
            <a:r>
              <a:rPr lang="tr-TR" sz="2000" dirty="0">
                <a:latin typeface="Times New Roman" panose="02020603050405020304" pitchFamily="18" charset="0"/>
                <a:cs typeface="Times New Roman" panose="02020603050405020304" pitchFamily="18" charset="0"/>
              </a:rPr>
              <a:t> görüştüler.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(süreye gerek yok)</a:t>
            </a:r>
          </a:p>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İlk</a:t>
            </a:r>
            <a:r>
              <a:rPr lang="tr-TR" sz="2000" dirty="0">
                <a:latin typeface="Times New Roman" panose="02020603050405020304" pitchFamily="18" charset="0"/>
                <a:cs typeface="Times New Roman" panose="02020603050405020304" pitchFamily="18" charset="0"/>
              </a:rPr>
              <a:t> yüzmeye başladığım zaman sudan korkardım. (ilk sözcüğüne gerek yok)</a:t>
            </a:r>
          </a:p>
          <a:p>
            <a:pPr marL="109728" indent="0" algn="just" rtl="0">
              <a:lnSpc>
                <a:spcPct val="150000"/>
              </a:lnSpc>
              <a:spcBef>
                <a:spcPts val="600"/>
              </a:spcBef>
              <a:spcAft>
                <a:spcPts val="600"/>
              </a:spcAft>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7341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109772-D387-0879-4F2F-FED99AB71C41}"/>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84CBC55-9781-A72C-BB0A-1514282C497F}"/>
              </a:ext>
            </a:extLst>
          </p:cNvPr>
          <p:cNvSpPr>
            <a:spLocks noGrp="1"/>
          </p:cNvSpPr>
          <p:nvPr>
            <p:ph idx="1"/>
          </p:nvPr>
        </p:nvSpPr>
        <p:spPr>
          <a:xfrm>
            <a:off x="609600" y="1212112"/>
            <a:ext cx="10972800" cy="5362424"/>
          </a:xfrm>
        </p:spPr>
        <p:txBody>
          <a:bodyPr rtlCol="0">
            <a:normAutofit/>
          </a:bodyPr>
          <a:lstStyle/>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1.4. Gereksiz Yinelenen Sözcükler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Bu tür yanlışlar, genellikle aynı sözcüğün Türkçesiyle, yabancı dillerden gelen şeklinin aynı cümle içinde kullanılmasıyla oluşur.</a:t>
            </a:r>
          </a:p>
          <a:p>
            <a:pPr marL="109728" indent="0" algn="just">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Örnekler:</a:t>
            </a:r>
            <a:endParaRPr lang="tr-TR" sz="2000" dirty="0">
              <a:latin typeface="Times New Roman" panose="02020603050405020304" pitchFamily="18" charset="0"/>
              <a:cs typeface="Times New Roman" panose="02020603050405020304" pitchFamily="18" charset="0"/>
            </a:endParaRP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Her dersin kendine özgü ilke ve prensipleri vardır.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Burada bana yeni olanaklar sağlayacak imkanlar bulamadım.</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Yarışma birazdan başlamak üzere, herkes yerini alsın.</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İlgi ve alakanızı esirgemeyeceğinizi biliyorum.</a:t>
            </a:r>
          </a:p>
        </p:txBody>
      </p:sp>
    </p:spTree>
    <p:extLst>
      <p:ext uri="{BB962C8B-B14F-4D97-AF65-F5344CB8AC3E}">
        <p14:creationId xmlns:p14="http://schemas.microsoft.com/office/powerpoint/2010/main" val="374802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7C51E2-10CB-0ECC-3C70-BA74BD6D3CE5}"/>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6047C74-0880-ADFB-B29D-F7B6AC91D782}"/>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Her dersin kendine özgü </a:t>
            </a:r>
            <a:r>
              <a:rPr lang="tr-TR" sz="2000" b="1" dirty="0">
                <a:latin typeface="Times New Roman" panose="02020603050405020304" pitchFamily="18" charset="0"/>
                <a:cs typeface="Times New Roman" panose="02020603050405020304" pitchFamily="18" charset="0"/>
              </a:rPr>
              <a:t>ilke</a:t>
            </a:r>
            <a:r>
              <a:rPr lang="tr-TR" sz="2000" dirty="0">
                <a:latin typeface="Times New Roman" panose="02020603050405020304" pitchFamily="18" charset="0"/>
                <a:cs typeface="Times New Roman" panose="02020603050405020304" pitchFamily="18" charset="0"/>
              </a:rPr>
              <a:t> ve </a:t>
            </a:r>
            <a:r>
              <a:rPr lang="tr-TR" sz="2000" b="1" dirty="0">
                <a:latin typeface="Times New Roman" panose="02020603050405020304" pitchFamily="18" charset="0"/>
                <a:cs typeface="Times New Roman" panose="02020603050405020304" pitchFamily="18" charset="0"/>
              </a:rPr>
              <a:t>prensipleri</a:t>
            </a:r>
            <a:r>
              <a:rPr lang="tr-TR" sz="2000" dirty="0">
                <a:latin typeface="Times New Roman" panose="02020603050405020304" pitchFamily="18" charset="0"/>
                <a:cs typeface="Times New Roman" panose="02020603050405020304" pitchFamily="18" charset="0"/>
              </a:rPr>
              <a:t> vardır.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Burada bana yeni </a:t>
            </a:r>
            <a:r>
              <a:rPr lang="tr-TR" sz="2000" b="1" dirty="0">
                <a:latin typeface="Times New Roman" panose="02020603050405020304" pitchFamily="18" charset="0"/>
                <a:cs typeface="Times New Roman" panose="02020603050405020304" pitchFamily="18" charset="0"/>
              </a:rPr>
              <a:t>olanaklar </a:t>
            </a:r>
            <a:r>
              <a:rPr lang="tr-TR" sz="2000" dirty="0">
                <a:latin typeface="Times New Roman" panose="02020603050405020304" pitchFamily="18" charset="0"/>
                <a:cs typeface="Times New Roman" panose="02020603050405020304" pitchFamily="18" charset="0"/>
              </a:rPr>
              <a:t>sağlayacak </a:t>
            </a:r>
            <a:r>
              <a:rPr lang="tr-TR" sz="2000" b="1" dirty="0">
                <a:latin typeface="Times New Roman" panose="02020603050405020304" pitchFamily="18" charset="0"/>
                <a:cs typeface="Times New Roman" panose="02020603050405020304" pitchFamily="18" charset="0"/>
              </a:rPr>
              <a:t>imkanlar</a:t>
            </a:r>
            <a:r>
              <a:rPr lang="tr-TR" sz="2000" dirty="0">
                <a:latin typeface="Times New Roman" panose="02020603050405020304" pitchFamily="18" charset="0"/>
                <a:cs typeface="Times New Roman" panose="02020603050405020304" pitchFamily="18" charset="0"/>
              </a:rPr>
              <a:t> bulamadım.</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Yarışma </a:t>
            </a:r>
            <a:r>
              <a:rPr lang="tr-TR" sz="2000" b="1" dirty="0">
                <a:latin typeface="Times New Roman" panose="02020603050405020304" pitchFamily="18" charset="0"/>
                <a:cs typeface="Times New Roman" panose="02020603050405020304" pitchFamily="18" charset="0"/>
              </a:rPr>
              <a:t>birazdan başlamak üzere</a:t>
            </a:r>
            <a:r>
              <a:rPr lang="tr-TR" sz="2000" dirty="0">
                <a:latin typeface="Times New Roman" panose="02020603050405020304" pitchFamily="18" charset="0"/>
                <a:cs typeface="Times New Roman" panose="02020603050405020304" pitchFamily="18" charset="0"/>
              </a:rPr>
              <a:t>, herkes yerini alsın.</a:t>
            </a:r>
          </a:p>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İlgi</a:t>
            </a:r>
            <a:r>
              <a:rPr lang="tr-TR" sz="2000" dirty="0">
                <a:latin typeface="Times New Roman" panose="02020603050405020304" pitchFamily="18" charset="0"/>
                <a:cs typeface="Times New Roman" panose="02020603050405020304" pitchFamily="18" charset="0"/>
              </a:rPr>
              <a:t> ve </a:t>
            </a:r>
            <a:r>
              <a:rPr lang="tr-TR" sz="2000" b="1" dirty="0">
                <a:latin typeface="Times New Roman" panose="02020603050405020304" pitchFamily="18" charset="0"/>
                <a:cs typeface="Times New Roman" panose="02020603050405020304" pitchFamily="18" charset="0"/>
              </a:rPr>
              <a:t>alakanızı</a:t>
            </a:r>
            <a:r>
              <a:rPr lang="tr-TR" sz="2000" dirty="0">
                <a:latin typeface="Times New Roman" panose="02020603050405020304" pitchFamily="18" charset="0"/>
                <a:cs typeface="Times New Roman" panose="02020603050405020304" pitchFamily="18" charset="0"/>
              </a:rPr>
              <a:t> esirgemeyeceğinizi biliyorum.</a:t>
            </a:r>
          </a:p>
          <a:p>
            <a:pPr marL="109728" indent="0" algn="just" rtl="0">
              <a:lnSpc>
                <a:spcPct val="150000"/>
              </a:lnSpc>
              <a:spcBef>
                <a:spcPts val="600"/>
              </a:spcBef>
              <a:spcAft>
                <a:spcPts val="600"/>
              </a:spcAft>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2242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B51815-B142-EB59-1CD4-2D7328212143}"/>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65954F0-1DC5-F82B-8647-AFB09E25E5B1}"/>
              </a:ext>
            </a:extLst>
          </p:cNvPr>
          <p:cNvSpPr>
            <a:spLocks noGrp="1"/>
          </p:cNvSpPr>
          <p:nvPr>
            <p:ph idx="1"/>
          </p:nvPr>
        </p:nvSpPr>
        <p:spPr>
          <a:xfrm>
            <a:off x="609600" y="1265274"/>
            <a:ext cx="10972800" cy="5309262"/>
          </a:xfrm>
        </p:spPr>
        <p:txBody>
          <a:bodyPr rtlCol="0">
            <a:normAutofit fontScale="92500" lnSpcReduction="10000"/>
          </a:bodyPr>
          <a:lstStyle/>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1.5. Gereksiz Kullanılan Yardımcı Eylemler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Türkçede kimi ad soylu sözcükler et-, ol- (yap-, bul- vb.) yardımcı eylemleriyle kullanılmaktadır. Oysaki yardımcı eylemlerle cümleyi doldurmak yerine sözcüklerin eylem olanlarını kullanma yoluna gitmeliyiz. Böylece daha suru bir anlatım sergilemiş oluruz.</a:t>
            </a:r>
          </a:p>
          <a:p>
            <a:pPr marL="109728" indent="0" algn="just">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Örnekler: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Umut ediyorum yerine umarım, dilerim</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Kuşku etmek yerine kuşkulanmak</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Başvuruda bulunmak yerine başvurmak</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Duyuru yapmak yerine duyurmak</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Etki etmek yerine etkilemek</a:t>
            </a:r>
          </a:p>
        </p:txBody>
      </p:sp>
    </p:spTree>
    <p:extLst>
      <p:ext uri="{BB962C8B-B14F-4D97-AF65-F5344CB8AC3E}">
        <p14:creationId xmlns:p14="http://schemas.microsoft.com/office/powerpoint/2010/main" val="1442255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06FF2E-FAAA-ED2C-952E-2CA6BBB34168}"/>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26F1466-C579-664B-D7B3-6CD203E76908}"/>
              </a:ext>
            </a:extLst>
          </p:cNvPr>
          <p:cNvSpPr>
            <a:spLocks noGrp="1"/>
          </p:cNvSpPr>
          <p:nvPr>
            <p:ph idx="1"/>
          </p:nvPr>
        </p:nvSpPr>
        <p:spPr>
          <a:xfrm>
            <a:off x="609600" y="2281321"/>
            <a:ext cx="10972800" cy="4325112"/>
          </a:xfrm>
        </p:spPr>
        <p:txBody>
          <a:bodyPr rtlCol="0">
            <a:normAutofit/>
          </a:bodyPr>
          <a:lstStyle/>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Son günlerin en çok istek alan parçası yine bir numarada.</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Burada bekleme yapılmaz.</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Stüdyomuza gelme isteğinde bulunanlar.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Yavrulama yapan kediler kobay olarak kullanıldı.</a:t>
            </a:r>
          </a:p>
          <a:p>
            <a:pPr marL="109728" indent="0" algn="just" rtl="0">
              <a:lnSpc>
                <a:spcPct val="150000"/>
              </a:lnSpc>
              <a:spcBef>
                <a:spcPts val="600"/>
              </a:spcBef>
              <a:spcAft>
                <a:spcPts val="600"/>
              </a:spcAft>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038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E6A3C6-D07C-186A-C008-BB6F1E02F227}"/>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47A302E-2A31-69DB-F7FE-FB32B2FF051F}"/>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Son günlerin en çok </a:t>
            </a:r>
            <a:r>
              <a:rPr lang="tr-TR" sz="2000" b="1" dirty="0">
                <a:latin typeface="Times New Roman" panose="02020603050405020304" pitchFamily="18" charset="0"/>
                <a:cs typeface="Times New Roman" panose="02020603050405020304" pitchFamily="18" charset="0"/>
              </a:rPr>
              <a:t>istek alan </a:t>
            </a:r>
            <a:r>
              <a:rPr lang="tr-TR" sz="2000" dirty="0">
                <a:latin typeface="Times New Roman" panose="02020603050405020304" pitchFamily="18" charset="0"/>
                <a:cs typeface="Times New Roman" panose="02020603050405020304" pitchFamily="18" charset="0"/>
              </a:rPr>
              <a:t>parçası yine bir numarada. (istenen)</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Burada </a:t>
            </a:r>
            <a:r>
              <a:rPr lang="tr-TR" sz="2000" b="1" dirty="0">
                <a:latin typeface="Times New Roman" panose="02020603050405020304" pitchFamily="18" charset="0"/>
                <a:cs typeface="Times New Roman" panose="02020603050405020304" pitchFamily="18" charset="0"/>
              </a:rPr>
              <a:t>bekleme yapılmaz</a:t>
            </a:r>
            <a:r>
              <a:rPr lang="tr-TR" sz="2000" dirty="0">
                <a:latin typeface="Times New Roman" panose="02020603050405020304" pitchFamily="18" charset="0"/>
                <a:cs typeface="Times New Roman" panose="02020603050405020304" pitchFamily="18" charset="0"/>
              </a:rPr>
              <a:t>. (beklenmez)</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Stüdyomuza </a:t>
            </a:r>
            <a:r>
              <a:rPr lang="tr-TR" sz="2000" b="1" dirty="0">
                <a:latin typeface="Times New Roman" panose="02020603050405020304" pitchFamily="18" charset="0"/>
                <a:cs typeface="Times New Roman" panose="02020603050405020304" pitchFamily="18" charset="0"/>
              </a:rPr>
              <a:t>gelme isteğinde bulunanlar</a:t>
            </a:r>
            <a:r>
              <a:rPr lang="tr-TR" sz="2000" dirty="0">
                <a:latin typeface="Times New Roman" panose="02020603050405020304" pitchFamily="18" charset="0"/>
                <a:cs typeface="Times New Roman" panose="02020603050405020304" pitchFamily="18" charset="0"/>
              </a:rPr>
              <a:t>. (gelmek isteyenler)</a:t>
            </a:r>
          </a:p>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Yavrulama yapan </a:t>
            </a:r>
            <a:r>
              <a:rPr lang="tr-TR" sz="2000" dirty="0">
                <a:latin typeface="Times New Roman" panose="02020603050405020304" pitchFamily="18" charset="0"/>
                <a:cs typeface="Times New Roman" panose="02020603050405020304" pitchFamily="18" charset="0"/>
              </a:rPr>
              <a:t>kediler kobay olarak kullanıldı. (yavrulayan)</a:t>
            </a:r>
          </a:p>
          <a:p>
            <a:pPr marL="109728" indent="0" algn="just" rtl="0">
              <a:lnSpc>
                <a:spcPct val="150000"/>
              </a:lnSpc>
              <a:spcBef>
                <a:spcPts val="600"/>
              </a:spcBef>
              <a:spcAft>
                <a:spcPts val="600"/>
              </a:spcAft>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4022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3D298D-9AED-7B7A-3AAA-932E35D98C92}"/>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06DBB54-8D1A-5034-ED2F-6AEA8795A9AE}"/>
              </a:ext>
            </a:extLst>
          </p:cNvPr>
          <p:cNvSpPr>
            <a:spLocks noGrp="1"/>
          </p:cNvSpPr>
          <p:nvPr>
            <p:ph idx="1"/>
          </p:nvPr>
        </p:nvSpPr>
        <p:spPr>
          <a:xfrm>
            <a:off x="609600" y="1158949"/>
            <a:ext cx="10972800" cy="5373056"/>
          </a:xfrm>
        </p:spPr>
        <p:txBody>
          <a:bodyPr rtlCol="0">
            <a:normAutofit/>
          </a:bodyPr>
          <a:lstStyle/>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1.6. Çelişen Sözcükler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Bir yazı ya da konuşmada birbirini tutmayan, çelişen sözlerin kullanılması okuyanı ve dinleyeni şaşırtır. Bu sebeple, bir de karışıklık ortaya çıkar.</a:t>
            </a:r>
          </a:p>
          <a:p>
            <a:pPr marL="109728" indent="0" algn="just">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Örnekler:</a:t>
            </a:r>
            <a:endParaRPr lang="tr-TR" sz="2000" dirty="0">
              <a:latin typeface="Times New Roman" panose="02020603050405020304" pitchFamily="18" charset="0"/>
              <a:cs typeface="Times New Roman" panose="02020603050405020304" pitchFamily="18" charset="0"/>
            </a:endParaRP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Belki bugün çarşıya çıkacağız tabii.</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Kuşkusuz duyduğum onun sesi olmalı.</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Eminiz ki iradeli bir insan olan öğretmenimiz bu sorununu da herhalde çözmüştür.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Aşağı yukarı tam beş yıldır görüşemiyoruz.</a:t>
            </a:r>
          </a:p>
          <a:p>
            <a:pPr marL="109728" indent="0" algn="just" rtl="0">
              <a:lnSpc>
                <a:spcPct val="150000"/>
              </a:lnSpc>
              <a:spcBef>
                <a:spcPts val="600"/>
              </a:spcBef>
              <a:spcAft>
                <a:spcPts val="600"/>
              </a:spcAft>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1018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22BB9F-84AA-0738-6247-0031C0F6217F}"/>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3D032B6-AC91-E937-6E6A-435E3B9889B1}"/>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Belki</a:t>
            </a:r>
            <a:r>
              <a:rPr lang="tr-TR" sz="2000" dirty="0">
                <a:latin typeface="Times New Roman" panose="02020603050405020304" pitchFamily="18" charset="0"/>
                <a:cs typeface="Times New Roman" panose="02020603050405020304" pitchFamily="18" charset="0"/>
              </a:rPr>
              <a:t> bugün çarşıya çıkacağız </a:t>
            </a:r>
            <a:r>
              <a:rPr lang="tr-TR" sz="2000" b="1" dirty="0">
                <a:latin typeface="Times New Roman" panose="02020603050405020304" pitchFamily="18" charset="0"/>
                <a:cs typeface="Times New Roman" panose="02020603050405020304" pitchFamily="18" charset="0"/>
              </a:rPr>
              <a:t>tabii.</a:t>
            </a:r>
          </a:p>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Kuşkusuz</a:t>
            </a:r>
            <a:r>
              <a:rPr lang="tr-TR" sz="2000" dirty="0">
                <a:latin typeface="Times New Roman" panose="02020603050405020304" pitchFamily="18" charset="0"/>
                <a:cs typeface="Times New Roman" panose="02020603050405020304" pitchFamily="18" charset="0"/>
              </a:rPr>
              <a:t> duyduğum onun sesi </a:t>
            </a:r>
            <a:r>
              <a:rPr lang="tr-TR" sz="2000" b="1" dirty="0">
                <a:latin typeface="Times New Roman" panose="02020603050405020304" pitchFamily="18" charset="0"/>
                <a:cs typeface="Times New Roman" panose="02020603050405020304" pitchFamily="18" charset="0"/>
              </a:rPr>
              <a:t>olmalı</a:t>
            </a:r>
            <a:r>
              <a:rPr lang="tr-TR" sz="2000" dirty="0">
                <a:latin typeface="Times New Roman" panose="02020603050405020304" pitchFamily="18" charset="0"/>
                <a:cs typeface="Times New Roman" panose="02020603050405020304" pitchFamily="18" charset="0"/>
              </a:rPr>
              <a:t>.</a:t>
            </a:r>
          </a:p>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Eminiz</a:t>
            </a:r>
            <a:r>
              <a:rPr lang="tr-TR" sz="2000" dirty="0">
                <a:latin typeface="Times New Roman" panose="02020603050405020304" pitchFamily="18" charset="0"/>
                <a:cs typeface="Times New Roman" panose="02020603050405020304" pitchFamily="18" charset="0"/>
              </a:rPr>
              <a:t> ki iradeli bir insan olan öğretmenimiz bu sorununu da </a:t>
            </a:r>
            <a:r>
              <a:rPr lang="tr-TR" sz="2000" b="1" dirty="0">
                <a:latin typeface="Times New Roman" panose="02020603050405020304" pitchFamily="18" charset="0"/>
                <a:cs typeface="Times New Roman" panose="02020603050405020304" pitchFamily="18" charset="0"/>
              </a:rPr>
              <a:t>herhalde</a:t>
            </a:r>
            <a:r>
              <a:rPr lang="tr-TR" sz="2000" dirty="0">
                <a:latin typeface="Times New Roman" panose="02020603050405020304" pitchFamily="18" charset="0"/>
                <a:cs typeface="Times New Roman" panose="02020603050405020304" pitchFamily="18" charset="0"/>
              </a:rPr>
              <a:t> çözmüştür.</a:t>
            </a:r>
          </a:p>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Aşağı yukarı tam</a:t>
            </a:r>
            <a:r>
              <a:rPr lang="tr-TR" sz="2000" dirty="0">
                <a:latin typeface="Times New Roman" panose="02020603050405020304" pitchFamily="18" charset="0"/>
                <a:cs typeface="Times New Roman" panose="02020603050405020304" pitchFamily="18" charset="0"/>
              </a:rPr>
              <a:t> beş yıldır görüşemiyoruz.</a:t>
            </a:r>
          </a:p>
          <a:p>
            <a:pPr marL="109728" indent="0" algn="just" rtl="0">
              <a:lnSpc>
                <a:spcPct val="150000"/>
              </a:lnSpc>
              <a:spcBef>
                <a:spcPts val="600"/>
              </a:spcBef>
              <a:spcAft>
                <a:spcPts val="600"/>
              </a:spcAft>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6051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BA7842-AFF9-ACF2-8D98-613B016B91AD}"/>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A7D6728-1198-BC97-623E-0E797A8C477F}"/>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2. Cümle Kuruluşu ile İlgili Anlatım Bozuklukları</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Sözcükleri doğru seçmek kadar onların cümle içindeki dizilişleri de önemlidir. Bu da anlamı etkileyen önemli unsurlardandır.</a:t>
            </a:r>
          </a:p>
        </p:txBody>
      </p:sp>
    </p:spTree>
    <p:extLst>
      <p:ext uri="{BB962C8B-B14F-4D97-AF65-F5344CB8AC3E}">
        <p14:creationId xmlns:p14="http://schemas.microsoft.com/office/powerpoint/2010/main" val="479010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74C569-92B8-57BB-AEE9-AFFC377E300B}"/>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B1DDDCA-FE6C-86B6-2CDD-43624878D656}"/>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2.1. Cümlenin Ögeleri ile İlgili Anlatım Bozuklukları</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Kurduğumuz cümleler her zaman açık ve anlaşılır olmalıdır. Cümleyi oluşturan ögeler anlatılmak istenen amaca göre belirli bir düzen içinde sıralanır. Ögelerin sıralanışı amaca uygun olmazsa ya da cümle içinde bir sözcük eksik olursa cümle istediğini ortaya koyamaz. </a:t>
            </a:r>
          </a:p>
        </p:txBody>
      </p:sp>
    </p:spTree>
    <p:extLst>
      <p:ext uri="{BB962C8B-B14F-4D97-AF65-F5344CB8AC3E}">
        <p14:creationId xmlns:p14="http://schemas.microsoft.com/office/powerpoint/2010/main" val="1977750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212112"/>
            <a:ext cx="10972800" cy="5362424"/>
          </a:xfrm>
        </p:spPr>
        <p:txBody>
          <a:bodyPr rtlCol="0">
            <a:normAutofit/>
          </a:bodyPr>
          <a:lstStyle/>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Anlatım Bozukluklarının Nedenleri</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-Kuşkusuz ana dilini iyi öğrenememek, ana dili bilincini kazanamamış olmak anlatım bozukluklarının en temel nedenidir.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-Özellikle gençlerin dilinde </a:t>
            </a:r>
            <a:r>
              <a:rPr lang="tr-TR" sz="2000" i="1" dirty="0">
                <a:latin typeface="Times New Roman" panose="02020603050405020304" pitchFamily="18" charset="0"/>
                <a:cs typeface="Times New Roman" panose="02020603050405020304" pitchFamily="18" charset="0"/>
              </a:rPr>
              <a:t>şoke olmak, yolunu bulmak, gümlemek, araklamak, kazıklamak, ineklemek </a:t>
            </a:r>
            <a:r>
              <a:rPr lang="tr-TR" sz="2000" dirty="0">
                <a:latin typeface="Times New Roman" panose="02020603050405020304" pitchFamily="18" charset="0"/>
                <a:cs typeface="Times New Roman" panose="02020603050405020304" pitchFamily="18" charset="0"/>
              </a:rPr>
              <a:t>gibi argo sözcüklerin gereğinden fazla kullanılmakta ve gittikçe çeşitlenerek artmaktadır. </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-Daha konuşmada görülen bölge ağızlarına ait özelliklerin yazıda da görüldüğü dikkat çekmektedir: </a:t>
            </a:r>
            <a:r>
              <a:rPr lang="tr-TR" sz="2000" i="1" dirty="0">
                <a:latin typeface="Times New Roman" panose="02020603050405020304" pitchFamily="18" charset="0"/>
                <a:cs typeface="Times New Roman" panose="02020603050405020304" pitchFamily="18" charset="0"/>
              </a:rPr>
              <a:t>mahsustan, savul (sağ ol), </a:t>
            </a:r>
            <a:r>
              <a:rPr lang="tr-TR" sz="2000" i="1" dirty="0" err="1">
                <a:latin typeface="Times New Roman" panose="02020603050405020304" pitchFamily="18" charset="0"/>
                <a:cs typeface="Times New Roman" panose="02020603050405020304" pitchFamily="18" charset="0"/>
              </a:rPr>
              <a:t>lefha</a:t>
            </a:r>
            <a:r>
              <a:rPr lang="tr-TR" sz="2000" i="1" dirty="0">
                <a:latin typeface="Times New Roman" panose="02020603050405020304" pitchFamily="18" charset="0"/>
                <a:cs typeface="Times New Roman" panose="02020603050405020304" pitchFamily="18" charset="0"/>
              </a:rPr>
              <a:t> (levha), bastırma (pastırma), </a:t>
            </a:r>
            <a:r>
              <a:rPr lang="tr-TR" sz="2000" i="1" dirty="0" err="1">
                <a:latin typeface="Times New Roman" panose="02020603050405020304" pitchFamily="18" charset="0"/>
                <a:cs typeface="Times New Roman" panose="02020603050405020304" pitchFamily="18" charset="0"/>
              </a:rPr>
              <a:t>moderin</a:t>
            </a:r>
            <a:r>
              <a:rPr lang="tr-TR" sz="2000" i="1" dirty="0">
                <a:latin typeface="Times New Roman" panose="02020603050405020304" pitchFamily="18" charset="0"/>
                <a:cs typeface="Times New Roman" panose="02020603050405020304" pitchFamily="18" charset="0"/>
              </a:rPr>
              <a:t>, </a:t>
            </a:r>
            <a:r>
              <a:rPr lang="tr-TR" sz="2000" i="1" dirty="0" err="1">
                <a:latin typeface="Times New Roman" panose="02020603050405020304" pitchFamily="18" charset="0"/>
                <a:cs typeface="Times New Roman" panose="02020603050405020304" pitchFamily="18" charset="0"/>
              </a:rPr>
              <a:t>heşte</a:t>
            </a:r>
            <a:r>
              <a:rPr lang="tr-TR" sz="2000" i="1" dirty="0">
                <a:latin typeface="Times New Roman" panose="02020603050405020304" pitchFamily="18" charset="0"/>
                <a:cs typeface="Times New Roman" panose="02020603050405020304" pitchFamily="18" charset="0"/>
              </a:rPr>
              <a:t> üzülmem, </a:t>
            </a:r>
            <a:r>
              <a:rPr lang="tr-TR" sz="2000" i="1" dirty="0" err="1">
                <a:latin typeface="Times New Roman" panose="02020603050405020304" pitchFamily="18" charset="0"/>
                <a:cs typeface="Times New Roman" panose="02020603050405020304" pitchFamily="18" charset="0"/>
              </a:rPr>
              <a:t>arabaynan</a:t>
            </a:r>
            <a:r>
              <a:rPr lang="tr-TR" sz="2000" i="1" dirty="0">
                <a:latin typeface="Times New Roman" panose="02020603050405020304" pitchFamily="18" charset="0"/>
                <a:cs typeface="Times New Roman" panose="02020603050405020304" pitchFamily="18" charset="0"/>
              </a:rPr>
              <a:t>, </a:t>
            </a:r>
            <a:r>
              <a:rPr lang="tr-TR" sz="2000" i="1" dirty="0" err="1">
                <a:latin typeface="Times New Roman" panose="02020603050405020304" pitchFamily="18" charset="0"/>
                <a:cs typeface="Times New Roman" panose="02020603050405020304" pitchFamily="18" charset="0"/>
              </a:rPr>
              <a:t>bunnardan</a:t>
            </a:r>
            <a:r>
              <a:rPr lang="tr-TR" sz="2000" i="1" dirty="0">
                <a:latin typeface="Times New Roman" panose="02020603050405020304" pitchFamily="18" charset="0"/>
                <a:cs typeface="Times New Roman" panose="02020603050405020304" pitchFamily="18" charset="0"/>
              </a:rPr>
              <a:t>, </a:t>
            </a:r>
            <a:r>
              <a:rPr lang="tr-TR" sz="2000" i="1" dirty="0" err="1">
                <a:latin typeface="Times New Roman" panose="02020603050405020304" pitchFamily="18" charset="0"/>
                <a:cs typeface="Times New Roman" panose="02020603050405020304" pitchFamily="18" charset="0"/>
              </a:rPr>
              <a:t>bitaki</a:t>
            </a:r>
            <a:r>
              <a:rPr lang="tr-TR" sz="2000" i="1" dirty="0">
                <a:latin typeface="Times New Roman" panose="02020603050405020304" pitchFamily="18" charset="0"/>
                <a:cs typeface="Times New Roman" panose="02020603050405020304" pitchFamily="18" charset="0"/>
              </a:rPr>
              <a:t>, </a:t>
            </a:r>
            <a:r>
              <a:rPr lang="tr-TR" sz="2000" i="1" dirty="0" err="1">
                <a:latin typeface="Times New Roman" panose="02020603050405020304" pitchFamily="18" charset="0"/>
                <a:cs typeface="Times New Roman" panose="02020603050405020304" pitchFamily="18" charset="0"/>
              </a:rPr>
              <a:t>bissürü</a:t>
            </a:r>
            <a:r>
              <a:rPr lang="tr-TR" sz="2000" i="1" dirty="0">
                <a:latin typeface="Times New Roman" panose="02020603050405020304" pitchFamily="18" charset="0"/>
                <a:cs typeface="Times New Roman" panose="02020603050405020304" pitchFamily="18" charset="0"/>
              </a:rPr>
              <a:t>…</a:t>
            </a:r>
          </a:p>
          <a:p>
            <a:pPr marL="109728" indent="0" algn="just" rtl="0">
              <a:lnSpc>
                <a:spcPct val="150000"/>
              </a:lnSpc>
              <a:spcBef>
                <a:spcPts val="600"/>
              </a:spcBef>
              <a:spcAft>
                <a:spcPts val="600"/>
              </a:spcAft>
              <a:buNone/>
            </a:pPr>
            <a:endParaRPr lang="tr-TR" sz="2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1896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8B15C6-E93D-7564-2703-0A53265E83C4}"/>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44127D5-F621-2468-85CF-300341A5054B}"/>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Okulun onarımı üç ay içinde bitecek ve eğitime başlayacaktır.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Senin bu işi yapacağına inanıyor ve bekliyorum.</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Gençlerimizi sevmeliyiz ve güvenmeliyiz.</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Dişçi çocuğun dişini çekip eve gönderdi.</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Çay ve simit yedik.</a:t>
            </a:r>
          </a:p>
        </p:txBody>
      </p:sp>
    </p:spTree>
    <p:extLst>
      <p:ext uri="{BB962C8B-B14F-4D97-AF65-F5344CB8AC3E}">
        <p14:creationId xmlns:p14="http://schemas.microsoft.com/office/powerpoint/2010/main" val="1511846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4A79C-E481-280A-B2C2-BFB39C663F68}"/>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858C762-C01B-063C-8DF3-4DB1598CC79C}"/>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Okulun onarımı üç ay içinde bitecek ve </a:t>
            </a:r>
            <a:r>
              <a:rPr lang="tr-TR" sz="2000" b="1" dirty="0">
                <a:latin typeface="Times New Roman" panose="02020603050405020304" pitchFamily="18" charset="0"/>
                <a:cs typeface="Times New Roman" panose="02020603050405020304" pitchFamily="18" charset="0"/>
              </a:rPr>
              <a:t>okul </a:t>
            </a:r>
            <a:r>
              <a:rPr lang="tr-TR" sz="2000" dirty="0">
                <a:latin typeface="Times New Roman" panose="02020603050405020304" pitchFamily="18" charset="0"/>
                <a:cs typeface="Times New Roman" panose="02020603050405020304" pitchFamily="18" charset="0"/>
              </a:rPr>
              <a:t>eğitime başlayacaktır.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Senin bu işi yapacağına inanıyor ve </a:t>
            </a:r>
            <a:r>
              <a:rPr lang="tr-TR" sz="2000" b="1" dirty="0">
                <a:latin typeface="Times New Roman" panose="02020603050405020304" pitchFamily="18" charset="0"/>
                <a:cs typeface="Times New Roman" panose="02020603050405020304" pitchFamily="18" charset="0"/>
              </a:rPr>
              <a:t>bunu </a:t>
            </a:r>
            <a:r>
              <a:rPr lang="tr-TR" sz="2000" dirty="0">
                <a:latin typeface="Times New Roman" panose="02020603050405020304" pitchFamily="18" charset="0"/>
                <a:cs typeface="Times New Roman" panose="02020603050405020304" pitchFamily="18" charset="0"/>
              </a:rPr>
              <a:t>bekliyorum.</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Gençlerimizi sevmeliyiz ve </a:t>
            </a:r>
            <a:r>
              <a:rPr lang="tr-TR" sz="2000" b="1" dirty="0">
                <a:latin typeface="Times New Roman" panose="02020603050405020304" pitchFamily="18" charset="0"/>
                <a:cs typeface="Times New Roman" panose="02020603050405020304" pitchFamily="18" charset="0"/>
              </a:rPr>
              <a:t>onlara </a:t>
            </a:r>
            <a:r>
              <a:rPr lang="tr-TR" sz="2000" dirty="0">
                <a:latin typeface="Times New Roman" panose="02020603050405020304" pitchFamily="18" charset="0"/>
                <a:cs typeface="Times New Roman" panose="02020603050405020304" pitchFamily="18" charset="0"/>
              </a:rPr>
              <a:t>güvenmeliyiz.</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Dişçi çocuğun dişini çekip eve gönderdi. (Dişçi çocuğun dişini çektikten sonra onu evine gönderdi)</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Çay </a:t>
            </a:r>
            <a:r>
              <a:rPr lang="tr-TR" sz="2000" b="1" dirty="0">
                <a:latin typeface="Times New Roman" panose="02020603050405020304" pitchFamily="18" charset="0"/>
                <a:cs typeface="Times New Roman" panose="02020603050405020304" pitchFamily="18" charset="0"/>
              </a:rPr>
              <a:t>içtik </a:t>
            </a:r>
            <a:r>
              <a:rPr lang="tr-TR" sz="2000" dirty="0">
                <a:latin typeface="Times New Roman" panose="02020603050405020304" pitchFamily="18" charset="0"/>
                <a:cs typeface="Times New Roman" panose="02020603050405020304" pitchFamily="18" charset="0"/>
              </a:rPr>
              <a:t>ve simit yedik.</a:t>
            </a:r>
          </a:p>
          <a:p>
            <a:pPr marL="109728" indent="0" algn="just" rtl="0">
              <a:lnSpc>
                <a:spcPct val="150000"/>
              </a:lnSpc>
              <a:spcBef>
                <a:spcPts val="600"/>
              </a:spcBef>
              <a:spcAft>
                <a:spcPts val="600"/>
              </a:spcAft>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0449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44E639-A4BC-F6EF-CC90-0B3BFAB68541}"/>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AD6218-5FC8-844C-9E3B-227EB2B2C98D}"/>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2.2. Olumlu Olumsuz Yargıların Birlikte Kullanımı</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Olumlu olumsuz yargıların bir arada kullanıldığı cümlelerde yargıların karışmamasına dikkat etmeliyiz. </a:t>
            </a:r>
          </a:p>
          <a:p>
            <a:pPr marL="109728" indent="0" algn="just">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Örnekler:</a:t>
            </a:r>
            <a:endParaRPr lang="tr-TR" sz="2000" dirty="0">
              <a:latin typeface="Times New Roman" panose="02020603050405020304" pitchFamily="18" charset="0"/>
              <a:cs typeface="Times New Roman" panose="02020603050405020304" pitchFamily="18" charset="0"/>
            </a:endParaRP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Düşüncelerinde ısrarlı ama inatçı değildi.</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Peyniri az zeytini hiç sevmem.</a:t>
            </a:r>
          </a:p>
        </p:txBody>
      </p:sp>
    </p:spTree>
    <p:extLst>
      <p:ext uri="{BB962C8B-B14F-4D97-AF65-F5344CB8AC3E}">
        <p14:creationId xmlns:p14="http://schemas.microsoft.com/office/powerpoint/2010/main" val="2068422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F9D170-8341-E802-0EB8-251B21BCA650}"/>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FB894E8-E70A-A930-0D29-72E3E95CD84E}"/>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Düşüncelerinde </a:t>
            </a:r>
            <a:r>
              <a:rPr lang="tr-TR" sz="2000" b="1" dirty="0">
                <a:latin typeface="Times New Roman" panose="02020603050405020304" pitchFamily="18" charset="0"/>
                <a:cs typeface="Times New Roman" panose="02020603050405020304" pitchFamily="18" charset="0"/>
              </a:rPr>
              <a:t>ısrarlıydı</a:t>
            </a:r>
            <a:r>
              <a:rPr lang="tr-TR" sz="2000" dirty="0">
                <a:latin typeface="Times New Roman" panose="02020603050405020304" pitchFamily="18" charset="0"/>
                <a:cs typeface="Times New Roman" panose="02020603050405020304" pitchFamily="18" charset="0"/>
              </a:rPr>
              <a:t> ama inatçı değildi.</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Peyniri az </a:t>
            </a:r>
            <a:r>
              <a:rPr lang="tr-TR" sz="2000" b="1" dirty="0">
                <a:latin typeface="Times New Roman" panose="02020603050405020304" pitchFamily="18" charset="0"/>
                <a:cs typeface="Times New Roman" panose="02020603050405020304" pitchFamily="18" charset="0"/>
              </a:rPr>
              <a:t>severim,</a:t>
            </a:r>
            <a:r>
              <a:rPr lang="tr-TR" sz="2000" dirty="0">
                <a:latin typeface="Times New Roman" panose="02020603050405020304" pitchFamily="18" charset="0"/>
                <a:cs typeface="Times New Roman" panose="02020603050405020304" pitchFamily="18" charset="0"/>
              </a:rPr>
              <a:t> zeytini hiç sevmem.</a:t>
            </a:r>
          </a:p>
          <a:p>
            <a:pPr marL="109728" indent="0" algn="just" rtl="0">
              <a:lnSpc>
                <a:spcPct val="150000"/>
              </a:lnSpc>
              <a:spcBef>
                <a:spcPts val="600"/>
              </a:spcBef>
              <a:spcAft>
                <a:spcPts val="600"/>
              </a:spcAft>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1780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552512-B518-9F63-AC80-10F23B65F899}"/>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12653A8-33D1-E2FA-FE84-32E267664505}"/>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2.3. Yardımcı Eylem Eksikliği</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Özellikle sıralı ve bağlı cümlelerde yardımcı eylem eksiliği sık görülmektedir.</a:t>
            </a:r>
          </a:p>
          <a:p>
            <a:pPr marL="109728" indent="0" algn="just">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Örnekler:</a:t>
            </a:r>
            <a:endParaRPr lang="tr-TR" sz="2000" dirty="0">
              <a:latin typeface="Times New Roman" panose="02020603050405020304" pitchFamily="18" charset="0"/>
              <a:cs typeface="Times New Roman" panose="02020603050405020304" pitchFamily="18" charset="0"/>
            </a:endParaRPr>
          </a:p>
          <a:p>
            <a:pPr marL="109728" indent="0" algn="just">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Öğretmenlerin içinde bulunduğu koşullar tespit bu koşullar eğitimi olumlu yönde geliştirecek biçimde düzeltilmelidir.</a:t>
            </a:r>
          </a:p>
          <a:p>
            <a:pPr marL="109728" indent="0" algn="just">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Öğrencilerimizi tebrik ve hepinizin adına teşekkür ederim.</a:t>
            </a:r>
          </a:p>
          <a:p>
            <a:pPr marL="109728" indent="0" algn="just">
              <a:lnSpc>
                <a:spcPct val="150000"/>
              </a:lnSpc>
              <a:spcBef>
                <a:spcPts val="600"/>
              </a:spcBef>
              <a:spcAft>
                <a:spcPts val="600"/>
              </a:spcAft>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8798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BA8180-71FB-B851-617B-E9688D7EC811}"/>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FF79661-4E48-E99C-F97A-E1DA4A6FE84C}"/>
              </a:ext>
            </a:extLst>
          </p:cNvPr>
          <p:cNvSpPr>
            <a:spLocks noGrp="1"/>
          </p:cNvSpPr>
          <p:nvPr>
            <p:ph idx="1"/>
          </p:nvPr>
        </p:nvSpPr>
        <p:spPr/>
        <p:txBody>
          <a:bodyPr rtlCol="0">
            <a:normAutofit/>
          </a:bodyPr>
          <a:lstStyle/>
          <a:p>
            <a:pPr marL="109728" indent="0" algn="just">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Öğretmenlerin içinde bulunduğu koşullar tespit </a:t>
            </a:r>
            <a:r>
              <a:rPr lang="tr-TR" sz="2000" b="1" dirty="0">
                <a:latin typeface="Times New Roman" panose="02020603050405020304" pitchFamily="18" charset="0"/>
                <a:cs typeface="Times New Roman" panose="02020603050405020304" pitchFamily="18" charset="0"/>
              </a:rPr>
              <a:t>edilmeli </a:t>
            </a:r>
            <a:r>
              <a:rPr lang="tr-TR" sz="2000" dirty="0">
                <a:latin typeface="Times New Roman" panose="02020603050405020304" pitchFamily="18" charset="0"/>
                <a:cs typeface="Times New Roman" panose="02020603050405020304" pitchFamily="18" charset="0"/>
              </a:rPr>
              <a:t>bu koşullar eğitimi olumlu yönde geliştirecek biçimde düzeltilmelidir.</a:t>
            </a:r>
          </a:p>
          <a:p>
            <a:pPr marL="109728" indent="0" algn="just">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Öğrencilerimizi tebrik </a:t>
            </a:r>
            <a:r>
              <a:rPr lang="tr-TR" sz="2000" b="1" dirty="0">
                <a:latin typeface="Times New Roman" panose="02020603050405020304" pitchFamily="18" charset="0"/>
                <a:cs typeface="Times New Roman" panose="02020603050405020304" pitchFamily="18" charset="0"/>
              </a:rPr>
              <a:t>eder </a:t>
            </a:r>
            <a:r>
              <a:rPr lang="tr-TR" sz="2000" dirty="0">
                <a:latin typeface="Times New Roman" panose="02020603050405020304" pitchFamily="18" charset="0"/>
                <a:cs typeface="Times New Roman" panose="02020603050405020304" pitchFamily="18" charset="0"/>
              </a:rPr>
              <a:t>ve hepinizin adına </a:t>
            </a:r>
            <a:r>
              <a:rPr lang="tr-TR" sz="2000" b="1" dirty="0">
                <a:latin typeface="Times New Roman" panose="02020603050405020304" pitchFamily="18" charset="0"/>
                <a:cs typeface="Times New Roman" panose="02020603050405020304" pitchFamily="18" charset="0"/>
              </a:rPr>
              <a:t>kendilerine </a:t>
            </a:r>
            <a:r>
              <a:rPr lang="tr-TR" sz="2000" dirty="0">
                <a:latin typeface="Times New Roman" panose="02020603050405020304" pitchFamily="18" charset="0"/>
                <a:cs typeface="Times New Roman" panose="02020603050405020304" pitchFamily="18" charset="0"/>
              </a:rPr>
              <a:t>teşekkür ederim.</a:t>
            </a:r>
          </a:p>
          <a:p>
            <a:pPr marL="109728" indent="0" algn="just" rtl="0">
              <a:lnSpc>
                <a:spcPct val="150000"/>
              </a:lnSpc>
              <a:spcBef>
                <a:spcPts val="600"/>
              </a:spcBef>
              <a:spcAft>
                <a:spcPts val="600"/>
              </a:spcAft>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5984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B83875-484E-80C5-D656-E6AE11CFA0D9}"/>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CC97D2F-9488-199D-FE4B-11443ACE464E}"/>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2.4. Sözcük ve Sözcük Öbeklerinin Yerinde Kullanılmaması</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Bir cümle içindeki sözcükler, bulunması gereken yerde bulunmazsa anlam karışıklığı yani anlatım bozukluğu ortaya çıkar.</a:t>
            </a:r>
          </a:p>
          <a:p>
            <a:pPr marL="109728" indent="0" algn="just">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Örnekler:</a:t>
            </a:r>
            <a:endParaRPr lang="tr-TR" sz="2000" dirty="0">
              <a:latin typeface="Times New Roman" panose="02020603050405020304" pitchFamily="18" charset="0"/>
              <a:cs typeface="Times New Roman" panose="02020603050405020304" pitchFamily="18" charset="0"/>
            </a:endParaRP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Ali’nin sınıf başkanlığı otuza karşı on iki oyla reddedildi.</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Çırılçıplak gazetecilere yakalanan adam ateş püskürdü.</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Bütün gün bomboş evde oturdum.</a:t>
            </a:r>
          </a:p>
        </p:txBody>
      </p:sp>
    </p:spTree>
    <p:extLst>
      <p:ext uri="{BB962C8B-B14F-4D97-AF65-F5344CB8AC3E}">
        <p14:creationId xmlns:p14="http://schemas.microsoft.com/office/powerpoint/2010/main" val="43084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A2BAA6-89AA-968A-5580-E6A9B54CF587}"/>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99CF117-BF2C-F072-B506-B7A7240FE421}"/>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endParaRPr lang="tr-TR" sz="2000" dirty="0">
              <a:latin typeface="Times New Roman" panose="02020603050405020304" pitchFamily="18" charset="0"/>
              <a:cs typeface="Times New Roman" panose="02020603050405020304" pitchFamily="18" charset="0"/>
            </a:endParaRP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Ali’nin sınıf başkanlığı otuza karşı, on iki oyla reddedildi.</a:t>
            </a:r>
          </a:p>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On ikiye karşı otuz oy olmalı.</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Çırılçıplak gazetecilere yakalanan adam ateş püskürdü.</a:t>
            </a:r>
          </a:p>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Çırılçıplak yakalanan adam demeliyiz.</a:t>
            </a:r>
          </a:p>
          <a:p>
            <a:pPr marL="109728" indent="0" algn="just">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Bütün gün bomboş evde oturdum.</a:t>
            </a:r>
          </a:p>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Evde bomboş oturdum.</a:t>
            </a:r>
          </a:p>
        </p:txBody>
      </p:sp>
    </p:spTree>
    <p:extLst>
      <p:ext uri="{BB962C8B-B14F-4D97-AF65-F5344CB8AC3E}">
        <p14:creationId xmlns:p14="http://schemas.microsoft.com/office/powerpoint/2010/main" val="1386809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8846AC-56DF-2AD3-D888-BEC26BD9DD1E}"/>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9D865A0-59B7-6E16-8907-69C0C9DD4628}"/>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2.5. Özne-Yüklem Uyuşmazlığı</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Ellerime uğur böcekleri konuyorlar.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Ben ve arkadaşım sizin söylediklerinize inanmıyorum.</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Üç kişi bizim odaya geldiler.</a:t>
            </a:r>
          </a:p>
        </p:txBody>
      </p:sp>
    </p:spTree>
    <p:extLst>
      <p:ext uri="{BB962C8B-B14F-4D97-AF65-F5344CB8AC3E}">
        <p14:creationId xmlns:p14="http://schemas.microsoft.com/office/powerpoint/2010/main" val="771743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90D7BF-9E76-C154-F355-DD169A9D5532}"/>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FF0F215-BA09-B33A-6ED2-62A7F9C2B690}"/>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endParaRPr lang="tr-TR" sz="2000" dirty="0">
              <a:latin typeface="Times New Roman" panose="02020603050405020304" pitchFamily="18" charset="0"/>
              <a:cs typeface="Times New Roman" panose="02020603050405020304" pitchFamily="18" charset="0"/>
            </a:endParaRP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Ellerime uğur böcekleri </a:t>
            </a:r>
            <a:r>
              <a:rPr lang="tr-TR" sz="2000" b="1" dirty="0">
                <a:latin typeface="Times New Roman" panose="02020603050405020304" pitchFamily="18" charset="0"/>
                <a:cs typeface="Times New Roman" panose="02020603050405020304" pitchFamily="18" charset="0"/>
              </a:rPr>
              <a:t>konuyor.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Ben ve arkadaşım sizin söylediklerinize </a:t>
            </a:r>
            <a:r>
              <a:rPr lang="tr-TR" sz="2000" b="1" dirty="0">
                <a:latin typeface="Times New Roman" panose="02020603050405020304" pitchFamily="18" charset="0"/>
                <a:cs typeface="Times New Roman" panose="02020603050405020304" pitchFamily="18" charset="0"/>
              </a:rPr>
              <a:t>inanmıyoruz.</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Üç kişi bizim odaya </a:t>
            </a:r>
            <a:r>
              <a:rPr lang="tr-TR" sz="2000" b="1" dirty="0">
                <a:latin typeface="Times New Roman" panose="02020603050405020304" pitchFamily="18" charset="0"/>
                <a:cs typeface="Times New Roman" panose="02020603050405020304" pitchFamily="18" charset="0"/>
              </a:rPr>
              <a:t>geldi</a:t>
            </a:r>
            <a:r>
              <a:rPr lang="tr-TR" sz="2000" dirty="0">
                <a:latin typeface="Times New Roman" panose="02020603050405020304" pitchFamily="18" charset="0"/>
                <a:cs typeface="Times New Roman" panose="02020603050405020304" pitchFamily="18" charset="0"/>
              </a:rPr>
              <a:t>.</a:t>
            </a:r>
          </a:p>
          <a:p>
            <a:pPr marL="109728" indent="0" algn="just" rtl="0">
              <a:lnSpc>
                <a:spcPct val="150000"/>
              </a:lnSpc>
              <a:spcBef>
                <a:spcPts val="600"/>
              </a:spcBef>
              <a:spcAft>
                <a:spcPts val="600"/>
              </a:spcAft>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0261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77DAEE-C31E-FC00-31BF-86A413FF5443}"/>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0387C2E-3F6C-718D-FB01-F1579B7A6AFB}"/>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endParaRPr lang="tr-TR" sz="2000" b="1" dirty="0">
              <a:latin typeface="Times New Roman" panose="02020603050405020304" pitchFamily="18" charset="0"/>
              <a:cs typeface="Times New Roman" panose="02020603050405020304" pitchFamily="18" charset="0"/>
            </a:endParaRPr>
          </a:p>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1- Sözcüklerle İlgili Anlatım Bozuklukları</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Anlatım bozukluklarının çoğu sözcük düzeyindedir. Duygu ve düşüncelerimizi iyi ifade etmek adına sözcüklerimi dikkatli seçmeliyiz. İyi seçilmemiş bir sözcük, cümlenin anlatımını bozar. Sözcük düzeyinde yapılan yanlışları çeşitli alt başlıklar altında ele alabiliriz:</a:t>
            </a:r>
          </a:p>
        </p:txBody>
      </p:sp>
    </p:spTree>
    <p:extLst>
      <p:ext uri="{BB962C8B-B14F-4D97-AF65-F5344CB8AC3E}">
        <p14:creationId xmlns:p14="http://schemas.microsoft.com/office/powerpoint/2010/main" val="2210696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EE7A10-1F0F-D494-7570-E897FE8E9721}"/>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9F63625-09CC-B9A1-6E81-5BF689CAB2AD}"/>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2.6. Mantık Hatası</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Düşünmeye dayalı bazı hataların anlatım bozukluğuna yol açtığı açıktır.</a:t>
            </a:r>
          </a:p>
          <a:p>
            <a:pPr marL="109728" indent="0" algn="just">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Örnekler:</a:t>
            </a:r>
            <a:endParaRPr lang="tr-TR" sz="2000" dirty="0">
              <a:latin typeface="Times New Roman" panose="02020603050405020304" pitchFamily="18" charset="0"/>
              <a:cs typeface="Times New Roman" panose="02020603050405020304" pitchFamily="18" charset="0"/>
            </a:endParaRP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İlk kez gerçekleşen gösteriye katılım rekor düzeydeydi.</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Bir koltukta ölü olarak uyanmak istemiyorum.</a:t>
            </a:r>
          </a:p>
          <a:p>
            <a:pPr marL="109728" indent="0" algn="just">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Beyin zarı iltihapları iyi tedavi edilmezse ölüme; hatta sara nöbetlerine dahi yol açabilir.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4607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8D00FF-4EED-4150-521E-6EA0197E879C}"/>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1996325-B8DB-21CF-DEEC-107E86271634}"/>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endParaRPr lang="tr-TR" sz="2000" dirty="0">
              <a:latin typeface="Times New Roman" panose="02020603050405020304" pitchFamily="18" charset="0"/>
              <a:cs typeface="Times New Roman" panose="02020603050405020304" pitchFamily="18" charset="0"/>
            </a:endParaRP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İlk kez gerçekleşen gösteriye katılım rekor düzeydeydi. (ilk kez ise rekor katılımı ölçemeyiz)</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Bir koltukta ölü olarak uyanmak istemiyorum. (ölü olarak uyanmak mümkün değil)</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Beyin zarı iltihapları iyi tedavi edilmezse ölüme; hatta sara nöbetlerine dahi yol açabilir. (ölüm daha ciddi bir durum)</a:t>
            </a:r>
            <a:endParaRPr lang="tr-TR" sz="3200" dirty="0">
              <a:latin typeface="Times New Roman" panose="02020603050405020304" pitchFamily="18" charset="0"/>
              <a:cs typeface="Times New Roman" panose="02020603050405020304" pitchFamily="18" charset="0"/>
            </a:endParaRPr>
          </a:p>
          <a:p>
            <a:pPr marL="109728" indent="0" algn="just" rtl="0">
              <a:lnSpc>
                <a:spcPct val="150000"/>
              </a:lnSpc>
              <a:spcBef>
                <a:spcPts val="600"/>
              </a:spcBef>
              <a:spcAft>
                <a:spcPts val="600"/>
              </a:spcAft>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5763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726544-BFDF-C861-3551-E70F7F420A44}"/>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ED7C1CC-CF57-E86F-616B-CAF1F76B18B3}"/>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1- ‘’’Korkarım, herhalde bu yasa kamuoyunun da mutlaka desteğini kazanacak.’’ cümlesindeki anlatım bozukluğunun sebebi nedir?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A- Özne-Yüklem uyuşmazlığı</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 Yazımı yanlış olan sözcük</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C- Birbiriyle çelişen sözler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D- Cümlenin ögelerinin dizilişi</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E- Anlatım bozukluğu yoktur. </a:t>
            </a:r>
          </a:p>
        </p:txBody>
      </p:sp>
    </p:spTree>
    <p:extLst>
      <p:ext uri="{BB962C8B-B14F-4D97-AF65-F5344CB8AC3E}">
        <p14:creationId xmlns:p14="http://schemas.microsoft.com/office/powerpoint/2010/main" val="1809874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01C8C-6C16-1769-07AD-939300C6D6C1}"/>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FC4B6F8-14C8-9DD2-3F73-90212C2C0227}"/>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2- Eylem adlarının çoğulları özne olduğunda yüklem tekil olur.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Aşağıdakilerin hangisinde bu kurala uyulmamıştır?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A- Dışarıdan sesler duyuluyordu.</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 Yaptığımız çalışmalar boşa gittiler.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C- Bütün olumsuzluklara karşılık çalışmalarımız iyi gidiyor.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D- Öğrenciler arasında gülüşmeler başladı.</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E- Kaza yapan araçtan çığlıklar yükseliyordu.</a:t>
            </a:r>
          </a:p>
        </p:txBody>
      </p:sp>
    </p:spTree>
    <p:extLst>
      <p:ext uri="{BB962C8B-B14F-4D97-AF65-F5344CB8AC3E}">
        <p14:creationId xmlns:p14="http://schemas.microsoft.com/office/powerpoint/2010/main" val="55489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11653-A818-2749-AAF2-74CCC9F5A869}"/>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626BEB4-5D6D-ED78-870E-6647E5A2AC72}"/>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3- Hiç kimse ona gerçeği anlatmamış; onu yalan yanlış sözlerle oyalamıştı. </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Bu cümledeki anlatım bozukluğu aşağıdaki değişikliklerden hangisiyle giderilebilir? </a:t>
            </a:r>
          </a:p>
          <a:p>
            <a:pPr marL="452628" indent="-342900" algn="just" rtl="0">
              <a:lnSpc>
                <a:spcPct val="150000"/>
              </a:lnSpc>
              <a:spcBef>
                <a:spcPts val="600"/>
              </a:spcBef>
              <a:spcAft>
                <a:spcPts val="600"/>
              </a:spcAft>
              <a:buAutoNum type="alphaUcParenR"/>
            </a:pPr>
            <a:r>
              <a:rPr lang="tr-TR" sz="2000" dirty="0">
                <a:latin typeface="Times New Roman" panose="02020603050405020304" pitchFamily="18" charset="0"/>
                <a:cs typeface="Times New Roman" panose="02020603050405020304" pitchFamily="18" charset="0"/>
              </a:rPr>
              <a:t>“gerçeği” yerine “doğruyu” sözcüğü getirilerek </a:t>
            </a:r>
          </a:p>
          <a:p>
            <a:pPr marL="452628" indent="-342900" algn="just" rtl="0">
              <a:lnSpc>
                <a:spcPct val="150000"/>
              </a:lnSpc>
              <a:spcBef>
                <a:spcPts val="600"/>
              </a:spcBef>
              <a:spcAft>
                <a:spcPts val="600"/>
              </a:spcAft>
              <a:buAutoNum type="alphaUcParenR"/>
            </a:pPr>
            <a:r>
              <a:rPr lang="tr-TR" sz="2000" dirty="0">
                <a:latin typeface="Times New Roman" panose="02020603050405020304" pitchFamily="18" charset="0"/>
                <a:cs typeface="Times New Roman" panose="02020603050405020304" pitchFamily="18" charset="0"/>
              </a:rPr>
              <a:t>“anlatmamış” sözcüğünden sonra “herkes” sözcüğü getirilerek </a:t>
            </a:r>
          </a:p>
          <a:p>
            <a:pPr marL="452628" indent="-342900" algn="just" rtl="0">
              <a:lnSpc>
                <a:spcPct val="150000"/>
              </a:lnSpc>
              <a:spcBef>
                <a:spcPts val="600"/>
              </a:spcBef>
              <a:spcAft>
                <a:spcPts val="600"/>
              </a:spcAft>
              <a:buAutoNum type="alphaUcParenR"/>
            </a:pPr>
            <a:r>
              <a:rPr lang="tr-TR" sz="2000" dirty="0">
                <a:latin typeface="Times New Roman" panose="02020603050405020304" pitchFamily="18" charset="0"/>
                <a:cs typeface="Times New Roman" panose="02020603050405020304" pitchFamily="18" charset="0"/>
              </a:rPr>
              <a:t> “anlatmamış” yerine “söylememiş” sözcüğü getirilerek </a:t>
            </a:r>
          </a:p>
          <a:p>
            <a:pPr marL="452628" indent="-342900" algn="just" rtl="0">
              <a:lnSpc>
                <a:spcPct val="150000"/>
              </a:lnSpc>
              <a:spcBef>
                <a:spcPts val="600"/>
              </a:spcBef>
              <a:spcAft>
                <a:spcPts val="600"/>
              </a:spcAft>
              <a:buAutoNum type="alphaUcParenR"/>
            </a:pPr>
            <a:r>
              <a:rPr lang="tr-TR" sz="2000" dirty="0">
                <a:latin typeface="Times New Roman" panose="02020603050405020304" pitchFamily="18" charset="0"/>
                <a:cs typeface="Times New Roman" panose="02020603050405020304" pitchFamily="18" charset="0"/>
              </a:rPr>
              <a:t> “onu’ sözcüğü atılarak </a:t>
            </a:r>
          </a:p>
          <a:p>
            <a:pPr marL="452628" indent="-342900" algn="just" rtl="0">
              <a:lnSpc>
                <a:spcPct val="150000"/>
              </a:lnSpc>
              <a:spcBef>
                <a:spcPts val="600"/>
              </a:spcBef>
              <a:spcAft>
                <a:spcPts val="600"/>
              </a:spcAft>
              <a:buAutoNum type="alphaUcParenR"/>
            </a:pPr>
            <a:r>
              <a:rPr lang="tr-TR" sz="2000" dirty="0">
                <a:latin typeface="Times New Roman" panose="02020603050405020304" pitchFamily="18" charset="0"/>
                <a:cs typeface="Times New Roman" panose="02020603050405020304" pitchFamily="18" charset="0"/>
              </a:rPr>
              <a:t>“oyalamıştı” yerine “kandırmıştı” sözcüğü getirilerek</a:t>
            </a:r>
          </a:p>
        </p:txBody>
      </p:sp>
    </p:spTree>
    <p:extLst>
      <p:ext uri="{BB962C8B-B14F-4D97-AF65-F5344CB8AC3E}">
        <p14:creationId xmlns:p14="http://schemas.microsoft.com/office/powerpoint/2010/main" val="4139974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D35752-D14C-56F3-7A1C-481504D3EE1A}"/>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9AAE853-8A94-110B-DBB8-C4C465A56E44}"/>
              </a:ext>
            </a:extLst>
          </p:cNvPr>
          <p:cNvSpPr>
            <a:spLocks noGrp="1"/>
          </p:cNvSpPr>
          <p:nvPr>
            <p:ph idx="1"/>
          </p:nvPr>
        </p:nvSpPr>
        <p:spPr/>
        <p:txBody>
          <a:bodyPr rtlCol="0">
            <a:normAutofit fontScale="92500" lnSpcReduction="10000"/>
          </a:bodyPr>
          <a:lstStyle/>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4- O kurumda eğitim görmüş herkes, saygılı, hoşgörülü ve esnek olmak gibi çok önemli erdemler kazanmışlardır. </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Bu cümledeki anlatım bozukluğu aşağıdakilerin hangisinden kaynaklanmaktadır? </a:t>
            </a:r>
          </a:p>
          <a:p>
            <a:pPr marL="452628" indent="-342900" algn="just" rtl="0">
              <a:lnSpc>
                <a:spcPct val="150000"/>
              </a:lnSpc>
              <a:spcBef>
                <a:spcPts val="600"/>
              </a:spcBef>
              <a:spcAft>
                <a:spcPts val="600"/>
              </a:spcAft>
              <a:buAutoNum type="alphaUcParenR"/>
            </a:pPr>
            <a:r>
              <a:rPr lang="tr-TR" sz="2000" dirty="0">
                <a:latin typeface="Times New Roman" panose="02020603050405020304" pitchFamily="18" charset="0"/>
                <a:cs typeface="Times New Roman" panose="02020603050405020304" pitchFamily="18" charset="0"/>
              </a:rPr>
              <a:t>Gereksiz yere sıfat kullanılmasından </a:t>
            </a:r>
          </a:p>
          <a:p>
            <a:pPr marL="452628" indent="-342900" algn="just" rtl="0">
              <a:lnSpc>
                <a:spcPct val="150000"/>
              </a:lnSpc>
              <a:spcBef>
                <a:spcPts val="600"/>
              </a:spcBef>
              <a:spcAft>
                <a:spcPts val="600"/>
              </a:spcAft>
              <a:buAutoNum type="alphaUcParenR"/>
            </a:pPr>
            <a:r>
              <a:rPr lang="tr-TR" sz="2000" dirty="0">
                <a:latin typeface="Times New Roman" panose="02020603050405020304" pitchFamily="18" charset="0"/>
                <a:cs typeface="Times New Roman" panose="02020603050405020304" pitchFamily="18" charset="0"/>
              </a:rPr>
              <a:t> Gereksiz yere bağlaç kullanılmasından </a:t>
            </a:r>
          </a:p>
          <a:p>
            <a:pPr marL="452628" indent="-342900" algn="just" rtl="0">
              <a:lnSpc>
                <a:spcPct val="150000"/>
              </a:lnSpc>
              <a:spcBef>
                <a:spcPts val="600"/>
              </a:spcBef>
              <a:spcAft>
                <a:spcPts val="600"/>
              </a:spcAft>
              <a:buAutoNum type="alphaUcParenR"/>
            </a:pPr>
            <a:r>
              <a:rPr lang="tr-TR" sz="2000" dirty="0">
                <a:latin typeface="Times New Roman" panose="02020603050405020304" pitchFamily="18" charset="0"/>
                <a:cs typeface="Times New Roman" panose="02020603050405020304" pitchFamily="18" charset="0"/>
              </a:rPr>
              <a:t> Yükleme ekfiil getirilmesinden </a:t>
            </a:r>
          </a:p>
          <a:p>
            <a:pPr marL="452628" indent="-342900" algn="just" rtl="0">
              <a:lnSpc>
                <a:spcPct val="150000"/>
              </a:lnSpc>
              <a:spcBef>
                <a:spcPts val="600"/>
              </a:spcBef>
              <a:spcAft>
                <a:spcPts val="600"/>
              </a:spcAft>
              <a:buAutoNum type="alphaUcParenR"/>
            </a:pPr>
            <a:r>
              <a:rPr lang="tr-TR" sz="2000" dirty="0">
                <a:latin typeface="Times New Roman" panose="02020603050405020304" pitchFamily="18" charset="0"/>
                <a:cs typeface="Times New Roman" panose="02020603050405020304" pitchFamily="18" charset="0"/>
              </a:rPr>
              <a:t> Öznenin sözcük öbeği olmasından </a:t>
            </a:r>
          </a:p>
          <a:p>
            <a:pPr marL="452628" indent="-342900" algn="just" rtl="0">
              <a:lnSpc>
                <a:spcPct val="150000"/>
              </a:lnSpc>
              <a:spcBef>
                <a:spcPts val="600"/>
              </a:spcBef>
              <a:spcAft>
                <a:spcPts val="600"/>
              </a:spcAft>
              <a:buAutoNum type="alphaUcParenR"/>
            </a:pPr>
            <a:r>
              <a:rPr lang="tr-TR" sz="2000" dirty="0">
                <a:latin typeface="Times New Roman" panose="02020603050405020304" pitchFamily="18" charset="0"/>
                <a:cs typeface="Times New Roman" panose="02020603050405020304" pitchFamily="18" charset="0"/>
              </a:rPr>
              <a:t> Özne - yüklem uyuşmazlığından</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6799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FCB58-600B-53AE-6111-EC86013D0692}"/>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B4F9119-6F57-BB48-EE48-C877D3612DC4}"/>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 5- </a:t>
            </a:r>
            <a:r>
              <a:rPr lang="tr-TR" sz="2000" u="sng" dirty="0">
                <a:latin typeface="Times New Roman" panose="02020603050405020304" pitchFamily="18" charset="0"/>
                <a:cs typeface="Times New Roman" panose="02020603050405020304" pitchFamily="18" charset="0"/>
              </a:rPr>
              <a:t>Kendisine</a:t>
            </a:r>
            <a:r>
              <a:rPr lang="tr-TR" sz="2000" dirty="0">
                <a:latin typeface="Times New Roman" panose="02020603050405020304" pitchFamily="18" charset="0"/>
                <a:cs typeface="Times New Roman" panose="02020603050405020304" pitchFamily="18" charset="0"/>
              </a:rPr>
              <a:t> (I) söylenen bu sözü </a:t>
            </a:r>
            <a:r>
              <a:rPr lang="tr-TR" sz="2000" u="sng" dirty="0">
                <a:latin typeface="Times New Roman" panose="02020603050405020304" pitchFamily="18" charset="0"/>
                <a:cs typeface="Times New Roman" panose="02020603050405020304" pitchFamily="18" charset="0"/>
              </a:rPr>
              <a:t>duyar duymaz </a:t>
            </a:r>
            <a:r>
              <a:rPr lang="tr-TR" sz="2000" dirty="0">
                <a:latin typeface="Times New Roman" panose="02020603050405020304" pitchFamily="18" charset="0"/>
                <a:cs typeface="Times New Roman" panose="02020603050405020304" pitchFamily="18" charset="0"/>
              </a:rPr>
              <a:t>(II) </a:t>
            </a:r>
            <a:r>
              <a:rPr lang="tr-TR" sz="2000" u="sng" dirty="0">
                <a:latin typeface="Times New Roman" panose="02020603050405020304" pitchFamily="18" charset="0"/>
                <a:cs typeface="Times New Roman" panose="02020603050405020304" pitchFamily="18" charset="0"/>
              </a:rPr>
              <a:t>oturduğu</a:t>
            </a:r>
            <a:r>
              <a:rPr lang="tr-TR" sz="2000" dirty="0">
                <a:latin typeface="Times New Roman" panose="02020603050405020304" pitchFamily="18" charset="0"/>
                <a:cs typeface="Times New Roman" panose="02020603050405020304" pitchFamily="18" charset="0"/>
              </a:rPr>
              <a:t> (III) </a:t>
            </a:r>
            <a:r>
              <a:rPr lang="tr-TR" sz="2000" u="sng" dirty="0">
                <a:latin typeface="Times New Roman" panose="02020603050405020304" pitchFamily="18" charset="0"/>
                <a:cs typeface="Times New Roman" panose="02020603050405020304" pitchFamily="18" charset="0"/>
              </a:rPr>
              <a:t>yerden</a:t>
            </a:r>
            <a:r>
              <a:rPr lang="tr-TR" sz="2000" dirty="0">
                <a:latin typeface="Times New Roman" panose="02020603050405020304" pitchFamily="18" charset="0"/>
                <a:cs typeface="Times New Roman" panose="02020603050405020304" pitchFamily="18" charset="0"/>
              </a:rPr>
              <a:t> (IV) </a:t>
            </a:r>
            <a:r>
              <a:rPr lang="tr-TR" sz="2000" u="sng" dirty="0">
                <a:latin typeface="Times New Roman" panose="02020603050405020304" pitchFamily="18" charset="0"/>
                <a:cs typeface="Times New Roman" panose="02020603050405020304" pitchFamily="18" charset="0"/>
              </a:rPr>
              <a:t>ayağa</a:t>
            </a:r>
            <a:r>
              <a:rPr lang="tr-TR" sz="2000" dirty="0">
                <a:latin typeface="Times New Roman" panose="02020603050405020304" pitchFamily="18" charset="0"/>
                <a:cs typeface="Times New Roman" panose="02020603050405020304" pitchFamily="18" charset="0"/>
              </a:rPr>
              <a:t> (V) kalktı, kürsüye yöneldi. </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Bu cümlede, altı çizili sözcüklerin hangisi gereksiz kullanılmıştır?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A) I D) II C) III D) IV E) V</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5454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67C00D-E22F-BDA3-A36F-5D657DFAB945}"/>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6BE85BD-799C-1B07-09C1-4B3F58696B83}"/>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6- Yaptıklarını kendi ağzıyla itiraf etti. </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Bu cümledeki anlatım bozukluğu aşağıdakilerin hangisinden kaynaklanmaktadır? </a:t>
            </a:r>
          </a:p>
          <a:p>
            <a:pPr marL="566928" indent="-457200" algn="just" rtl="0">
              <a:lnSpc>
                <a:spcPct val="150000"/>
              </a:lnSpc>
              <a:spcBef>
                <a:spcPts val="600"/>
              </a:spcBef>
              <a:spcAft>
                <a:spcPts val="600"/>
              </a:spcAft>
              <a:buAutoNum type="alphaUcParenR"/>
            </a:pPr>
            <a:r>
              <a:rPr lang="tr-TR" sz="2000" dirty="0">
                <a:latin typeface="Times New Roman" panose="02020603050405020304" pitchFamily="18" charset="0"/>
                <a:cs typeface="Times New Roman" panose="02020603050405020304" pitchFamily="18" charset="0"/>
              </a:rPr>
              <a:t>Yüklemin III. tekil kişi olmasından </a:t>
            </a:r>
          </a:p>
          <a:p>
            <a:pPr marL="566928" indent="-457200" algn="just" rtl="0">
              <a:lnSpc>
                <a:spcPct val="150000"/>
              </a:lnSpc>
              <a:spcBef>
                <a:spcPts val="600"/>
              </a:spcBef>
              <a:spcAft>
                <a:spcPts val="600"/>
              </a:spcAft>
              <a:buAutoNum type="alphaUcParenR"/>
            </a:pPr>
            <a:r>
              <a:rPr lang="tr-TR" sz="2000" dirty="0">
                <a:latin typeface="Times New Roman" panose="02020603050405020304" pitchFamily="18" charset="0"/>
                <a:cs typeface="Times New Roman" panose="02020603050405020304" pitchFamily="18" charset="0"/>
              </a:rPr>
              <a:t> Nesnenin çoğul eki almasından </a:t>
            </a:r>
          </a:p>
          <a:p>
            <a:pPr marL="566928" indent="-457200" algn="just" rtl="0">
              <a:lnSpc>
                <a:spcPct val="150000"/>
              </a:lnSpc>
              <a:spcBef>
                <a:spcPts val="600"/>
              </a:spcBef>
              <a:spcAft>
                <a:spcPts val="600"/>
              </a:spcAft>
              <a:buAutoNum type="alphaUcParenR"/>
            </a:pPr>
            <a:r>
              <a:rPr lang="tr-TR" sz="2000" dirty="0">
                <a:latin typeface="Times New Roman" panose="02020603050405020304" pitchFamily="18" charset="0"/>
                <a:cs typeface="Times New Roman" panose="02020603050405020304" pitchFamily="18" charset="0"/>
              </a:rPr>
              <a:t> Gereksiz söz kullanılmasından </a:t>
            </a:r>
          </a:p>
          <a:p>
            <a:pPr marL="566928" indent="-457200" algn="just" rtl="0">
              <a:lnSpc>
                <a:spcPct val="150000"/>
              </a:lnSpc>
              <a:spcBef>
                <a:spcPts val="600"/>
              </a:spcBef>
              <a:spcAft>
                <a:spcPts val="600"/>
              </a:spcAft>
              <a:buAutoNum type="alphaUcParenR"/>
            </a:pPr>
            <a:r>
              <a:rPr lang="tr-TR" sz="2000" dirty="0">
                <a:latin typeface="Times New Roman" panose="02020603050405020304" pitchFamily="18" charset="0"/>
                <a:cs typeface="Times New Roman" panose="02020603050405020304" pitchFamily="18" charset="0"/>
              </a:rPr>
              <a:t>Yüklemin di'li geçmiş zamanlı olmasından </a:t>
            </a:r>
          </a:p>
          <a:p>
            <a:pPr marL="566928" indent="-457200" algn="just" rtl="0">
              <a:lnSpc>
                <a:spcPct val="150000"/>
              </a:lnSpc>
              <a:spcBef>
                <a:spcPts val="600"/>
              </a:spcBef>
              <a:spcAft>
                <a:spcPts val="600"/>
              </a:spcAft>
              <a:buAutoNum type="alphaUcParenR"/>
            </a:pPr>
            <a:r>
              <a:rPr lang="tr-TR" sz="2000" dirty="0">
                <a:latin typeface="Times New Roman" panose="02020603050405020304" pitchFamily="18" charset="0"/>
                <a:cs typeface="Times New Roman" panose="02020603050405020304" pitchFamily="18" charset="0"/>
              </a:rPr>
              <a:t> Nesnenin yanlış yerde kullanılmasından</a:t>
            </a:r>
          </a:p>
        </p:txBody>
      </p:sp>
    </p:spTree>
    <p:extLst>
      <p:ext uri="{BB962C8B-B14F-4D97-AF65-F5344CB8AC3E}">
        <p14:creationId xmlns:p14="http://schemas.microsoft.com/office/powerpoint/2010/main" val="1080018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034F8-0C5E-275A-B28D-B3C018D7C317}"/>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04D8671-D1F2-E309-0D80-C50D3735289B}"/>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7- Dişçiye hiç ya da çok seyrek gidiyorlar. </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Bu cümledeki anlatım bozukluğu nasıl giderilebilir? </a:t>
            </a:r>
          </a:p>
          <a:p>
            <a:pPr marL="452628" indent="-342900" algn="just" rtl="0">
              <a:lnSpc>
                <a:spcPct val="150000"/>
              </a:lnSpc>
              <a:spcBef>
                <a:spcPts val="600"/>
              </a:spcBef>
              <a:spcAft>
                <a:spcPts val="600"/>
              </a:spcAft>
              <a:buAutoNum type="alphaUcParenR"/>
            </a:pPr>
            <a:r>
              <a:rPr lang="tr-TR" sz="2000" dirty="0">
                <a:latin typeface="Times New Roman" panose="02020603050405020304" pitchFamily="18" charset="0"/>
                <a:cs typeface="Times New Roman" panose="02020603050405020304" pitchFamily="18" charset="0"/>
              </a:rPr>
              <a:t>“</a:t>
            </a:r>
            <a:r>
              <a:rPr lang="tr-TR" sz="2000" dirty="0" err="1">
                <a:latin typeface="Times New Roman" panose="02020603050405020304" pitchFamily="18" charset="0"/>
                <a:cs typeface="Times New Roman" panose="02020603050405020304" pitchFamily="18" charset="0"/>
              </a:rPr>
              <a:t>dişçiye”den</a:t>
            </a:r>
            <a:r>
              <a:rPr lang="tr-TR" sz="2000" dirty="0">
                <a:latin typeface="Times New Roman" panose="02020603050405020304" pitchFamily="18" charset="0"/>
                <a:cs typeface="Times New Roman" panose="02020603050405020304" pitchFamily="18" charset="0"/>
              </a:rPr>
              <a:t> sonra “ya” sözcüğü getirilerek </a:t>
            </a:r>
          </a:p>
          <a:p>
            <a:pPr marL="452628" indent="-342900" algn="just" rtl="0">
              <a:lnSpc>
                <a:spcPct val="150000"/>
              </a:lnSpc>
              <a:spcBef>
                <a:spcPts val="600"/>
              </a:spcBef>
              <a:spcAft>
                <a:spcPts val="600"/>
              </a:spcAft>
              <a:buAutoNum type="alphaUcParenR"/>
            </a:pPr>
            <a:r>
              <a:rPr lang="tr-TR" sz="2000" dirty="0">
                <a:latin typeface="Times New Roman" panose="02020603050405020304" pitchFamily="18" charset="0"/>
                <a:cs typeface="Times New Roman" panose="02020603050405020304" pitchFamily="18" charset="0"/>
              </a:rPr>
              <a:t> “çok” sözcüğü atılarak </a:t>
            </a:r>
          </a:p>
          <a:p>
            <a:pPr marL="452628" indent="-342900" algn="just" rtl="0">
              <a:lnSpc>
                <a:spcPct val="150000"/>
              </a:lnSpc>
              <a:spcBef>
                <a:spcPts val="600"/>
              </a:spcBef>
              <a:spcAft>
                <a:spcPts val="600"/>
              </a:spcAft>
              <a:buAutoNum type="alphaUcParenR"/>
            </a:pPr>
            <a:r>
              <a:rPr lang="tr-TR" sz="2000" dirty="0">
                <a:latin typeface="Times New Roman" panose="02020603050405020304" pitchFamily="18" charset="0"/>
                <a:cs typeface="Times New Roman" panose="02020603050405020304" pitchFamily="18" charset="0"/>
              </a:rPr>
              <a:t> “seyrek” yerine “az” sözcüğü getirilerek </a:t>
            </a:r>
          </a:p>
          <a:p>
            <a:pPr marL="452628" indent="-342900" algn="just" rtl="0">
              <a:lnSpc>
                <a:spcPct val="150000"/>
              </a:lnSpc>
              <a:spcBef>
                <a:spcPts val="600"/>
              </a:spcBef>
              <a:spcAft>
                <a:spcPts val="600"/>
              </a:spcAft>
              <a:buAutoNum type="alphaUcParenR"/>
            </a:pPr>
            <a:r>
              <a:rPr lang="tr-TR" sz="2000" dirty="0">
                <a:latin typeface="Times New Roman" panose="02020603050405020304" pitchFamily="18" charset="0"/>
                <a:cs typeface="Times New Roman" panose="02020603050405020304" pitchFamily="18" charset="0"/>
              </a:rPr>
              <a:t> “gidiyorlar” yerine “gitmezler” sözcüğü getirilerek </a:t>
            </a:r>
          </a:p>
          <a:p>
            <a:pPr marL="452628" indent="-342900" algn="just" rtl="0">
              <a:lnSpc>
                <a:spcPct val="150000"/>
              </a:lnSpc>
              <a:spcBef>
                <a:spcPts val="600"/>
              </a:spcBef>
              <a:spcAft>
                <a:spcPts val="600"/>
              </a:spcAft>
              <a:buAutoNum type="alphaUcParenR"/>
            </a:pPr>
            <a:r>
              <a:rPr lang="tr-TR" sz="2000" dirty="0">
                <a:latin typeface="Times New Roman" panose="02020603050405020304" pitchFamily="18" charset="0"/>
                <a:cs typeface="Times New Roman" panose="02020603050405020304" pitchFamily="18" charset="0"/>
              </a:rPr>
              <a:t> “hiç” yerine “ya hiç gitmiyorlar” sözü getirilerek</a:t>
            </a:r>
          </a:p>
        </p:txBody>
      </p:sp>
    </p:spTree>
    <p:extLst>
      <p:ext uri="{BB962C8B-B14F-4D97-AF65-F5344CB8AC3E}">
        <p14:creationId xmlns:p14="http://schemas.microsoft.com/office/powerpoint/2010/main" val="1750171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7CA8ED-4BB4-4A90-F4DF-02DFEDE3005A}"/>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9D70712-096A-F730-F63E-9FD949060F78}"/>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8- Özenle hayatta kalmayı başaran Rukiye Taş ambulansa taşındı. </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Bu cümledeki anlatım bozukluğu aşağıdaki değişikliklerin hangisiyle giderilebilir? </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A) “taşındı” sözü yerine “gönderildi” sözü getirilerek </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 “özenle” sözü yerine “dikkatle” sözü getirilerek </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C) “özenle” sözü “ambulansa” sözünden önce getirilerek </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D) “hayatta” sözü yerine “sağ” sözcüğü getirilerek </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E) “ambulansa” sözcüğü atılarak </a:t>
            </a:r>
          </a:p>
        </p:txBody>
      </p:sp>
    </p:spTree>
    <p:extLst>
      <p:ext uri="{BB962C8B-B14F-4D97-AF65-F5344CB8AC3E}">
        <p14:creationId xmlns:p14="http://schemas.microsoft.com/office/powerpoint/2010/main" val="2979078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C50112-63BA-E8C9-5642-50DDD609F5A5}"/>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C9FC33B-C8A3-5723-F3C7-0AC7DFB148AB}"/>
              </a:ext>
            </a:extLst>
          </p:cNvPr>
          <p:cNvSpPr>
            <a:spLocks noGrp="1"/>
          </p:cNvSpPr>
          <p:nvPr>
            <p:ph idx="1"/>
          </p:nvPr>
        </p:nvSpPr>
        <p:spPr>
          <a:xfrm>
            <a:off x="609600" y="1266443"/>
            <a:ext cx="10972800" cy="5261947"/>
          </a:xfrm>
        </p:spPr>
        <p:txBody>
          <a:bodyPr rtlCol="0">
            <a:normAutofit lnSpcReduction="10000"/>
          </a:bodyPr>
          <a:lstStyle/>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1.1. Yapıları Yanlış Olan Sözcükler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Yanlış ek veya sözcük tercihi bu tür hataları doğurur.</a:t>
            </a:r>
          </a:p>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Örnekler: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Yemek </a:t>
            </a:r>
            <a:r>
              <a:rPr lang="tr-TR" sz="2000" dirty="0" err="1">
                <a:latin typeface="Times New Roman" panose="02020603050405020304" pitchFamily="18" charset="0"/>
                <a:cs typeface="Times New Roman" panose="02020603050405020304" pitchFamily="18" charset="0"/>
              </a:rPr>
              <a:t>yiyilip</a:t>
            </a:r>
            <a:r>
              <a:rPr lang="tr-TR" sz="2000" dirty="0">
                <a:latin typeface="Times New Roman" panose="02020603050405020304" pitchFamily="18" charset="0"/>
                <a:cs typeface="Times New Roman" panose="02020603050405020304" pitchFamily="18" charset="0"/>
              </a:rPr>
              <a:t>, kahveler içildikten sonra konuya geçildi.</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Toplantıda Doğu’daki bazı </a:t>
            </a:r>
            <a:r>
              <a:rPr lang="tr-TR" sz="2000" dirty="0" err="1">
                <a:latin typeface="Times New Roman" panose="02020603050405020304" pitchFamily="18" charset="0"/>
                <a:cs typeface="Times New Roman" panose="02020603050405020304" pitchFamily="18" charset="0"/>
              </a:rPr>
              <a:t>bölgevi</a:t>
            </a:r>
            <a:r>
              <a:rPr lang="tr-TR" sz="2000" b="1"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meseleler ele alındı.</a:t>
            </a:r>
            <a:r>
              <a:rPr lang="tr-TR" sz="2000" b="1" dirty="0">
                <a:latin typeface="Times New Roman" panose="02020603050405020304" pitchFamily="18" charset="0"/>
                <a:cs typeface="Times New Roman" panose="02020603050405020304" pitchFamily="18" charset="0"/>
              </a:rPr>
              <a:t> </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Her yaz Boğaz’da bir sayfiyelik kiralarız. </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İki ülke arasındaki </a:t>
            </a:r>
            <a:r>
              <a:rPr lang="tr-TR" sz="2000" dirty="0" err="1">
                <a:latin typeface="Times New Roman" panose="02020603050405020304" pitchFamily="18" charset="0"/>
                <a:cs typeface="Times New Roman" panose="02020603050405020304" pitchFamily="18" charset="0"/>
              </a:rPr>
              <a:t>kardeşane</a:t>
            </a:r>
            <a:r>
              <a:rPr lang="tr-TR" sz="2000" dirty="0">
                <a:latin typeface="Times New Roman" panose="02020603050405020304" pitchFamily="18" charset="0"/>
                <a:cs typeface="Times New Roman" panose="02020603050405020304" pitchFamily="18" charset="0"/>
              </a:rPr>
              <a:t> ilişkiler geliştirilmelidir.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Hafta içi taşıt araçları cadde üzerinde on dakikadan fazla kalamazlar.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Kendisini </a:t>
            </a:r>
            <a:r>
              <a:rPr lang="tr-TR" sz="2000" dirty="0" err="1">
                <a:latin typeface="Times New Roman" panose="02020603050405020304" pitchFamily="18" charset="0"/>
                <a:cs typeface="Times New Roman" panose="02020603050405020304" pitchFamily="18" charset="0"/>
              </a:rPr>
              <a:t>yakınen</a:t>
            </a:r>
            <a:r>
              <a:rPr lang="tr-TR" sz="2000" dirty="0">
                <a:latin typeface="Times New Roman" panose="02020603050405020304" pitchFamily="18" charset="0"/>
                <a:cs typeface="Times New Roman" panose="02020603050405020304" pitchFamily="18" charset="0"/>
              </a:rPr>
              <a:t> tanırım.</a:t>
            </a:r>
          </a:p>
        </p:txBody>
      </p:sp>
    </p:spTree>
    <p:extLst>
      <p:ext uri="{BB962C8B-B14F-4D97-AF65-F5344CB8AC3E}">
        <p14:creationId xmlns:p14="http://schemas.microsoft.com/office/powerpoint/2010/main" val="2615200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7490CC-1541-5E5F-1914-4C92F33401ED}"/>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D3D81FF-485E-63BC-7C24-C05AD17DC53C}"/>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Cevaplar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1-C	7- E</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2-B	8- C</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3-B	</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4-E	</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5-E</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6- C</a:t>
            </a:r>
          </a:p>
          <a:p>
            <a:pPr marL="109728" indent="0" algn="just" rtl="0">
              <a:lnSpc>
                <a:spcPct val="150000"/>
              </a:lnSpc>
              <a:spcBef>
                <a:spcPts val="600"/>
              </a:spcBef>
              <a:spcAft>
                <a:spcPts val="600"/>
              </a:spcAft>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8902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6ADA65-B612-30B4-E5A4-DDEA28551726}"/>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B66A1C7-9CAD-D3C2-5A66-C40FE0E887CC}"/>
              </a:ext>
            </a:extLst>
          </p:cNvPr>
          <p:cNvSpPr>
            <a:spLocks noGrp="1"/>
          </p:cNvSpPr>
          <p:nvPr>
            <p:ph idx="1"/>
          </p:nvPr>
        </p:nvSpPr>
        <p:spPr/>
        <p:txBody>
          <a:bodyPr rtlCol="0">
            <a:normAutofit/>
          </a:bodyPr>
          <a:lstStyle/>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Yemek </a:t>
            </a:r>
            <a:r>
              <a:rPr lang="tr-TR" sz="2000" b="1" dirty="0" err="1">
                <a:latin typeface="Times New Roman" panose="02020603050405020304" pitchFamily="18" charset="0"/>
                <a:cs typeface="Times New Roman" panose="02020603050405020304" pitchFamily="18" charset="0"/>
              </a:rPr>
              <a:t>yiyilip</a:t>
            </a:r>
            <a:r>
              <a:rPr lang="tr-TR" sz="2000" b="1"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kahveler içildikten sonra konuya geçildi. (yenilip biçiminde edilgen </a:t>
            </a:r>
            <a:r>
              <a:rPr lang="tr-TR" sz="2000" dirty="0" err="1">
                <a:latin typeface="Times New Roman" panose="02020603050405020304" pitchFamily="18" charset="0"/>
                <a:cs typeface="Times New Roman" panose="02020603050405020304" pitchFamily="18" charset="0"/>
              </a:rPr>
              <a:t>yapılamalı</a:t>
            </a:r>
            <a:r>
              <a:rPr lang="tr-TR" sz="2000" dirty="0">
                <a:latin typeface="Times New Roman" panose="02020603050405020304" pitchFamily="18" charset="0"/>
                <a:cs typeface="Times New Roman" panose="02020603050405020304" pitchFamily="18" charset="0"/>
              </a:rPr>
              <a:t>)</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Toplantıda Doğu’daki bazı </a:t>
            </a:r>
            <a:r>
              <a:rPr lang="tr-TR" sz="2000" b="1" dirty="0" err="1">
                <a:latin typeface="Times New Roman" panose="02020603050405020304" pitchFamily="18" charset="0"/>
                <a:cs typeface="Times New Roman" panose="02020603050405020304" pitchFamily="18" charset="0"/>
              </a:rPr>
              <a:t>bölgevi</a:t>
            </a:r>
            <a:r>
              <a:rPr lang="tr-TR" sz="2000" b="1"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meseleler ele alındı.</a:t>
            </a:r>
            <a:r>
              <a:rPr lang="tr-TR" sz="2000" b="1"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(bölgesel sözcüğü daha uygun)</a:t>
            </a:r>
            <a:endParaRPr lang="tr-TR" sz="2000" b="1" dirty="0">
              <a:latin typeface="Times New Roman" panose="02020603050405020304" pitchFamily="18" charset="0"/>
              <a:cs typeface="Times New Roman" panose="02020603050405020304" pitchFamily="18" charset="0"/>
            </a:endParaRP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Her yaz Boğaz’da bir </a:t>
            </a:r>
            <a:r>
              <a:rPr lang="tr-TR" sz="2000" b="1" dirty="0">
                <a:latin typeface="Times New Roman" panose="02020603050405020304" pitchFamily="18" charset="0"/>
                <a:cs typeface="Times New Roman" panose="02020603050405020304" pitchFamily="18" charset="0"/>
              </a:rPr>
              <a:t>sayfiyelik</a:t>
            </a:r>
            <a:r>
              <a:rPr lang="tr-TR" sz="2000" dirty="0">
                <a:latin typeface="Times New Roman" panose="02020603050405020304" pitchFamily="18" charset="0"/>
                <a:cs typeface="Times New Roman" panose="02020603050405020304" pitchFamily="18" charset="0"/>
              </a:rPr>
              <a:t> kiralarız. (sayfiye «yazlık» demek bir daha +</a:t>
            </a:r>
            <a:r>
              <a:rPr lang="tr-TR" sz="2000" dirty="0" err="1">
                <a:latin typeface="Times New Roman" panose="02020603050405020304" pitchFamily="18" charset="0"/>
                <a:cs typeface="Times New Roman" panose="02020603050405020304" pitchFamily="18" charset="0"/>
              </a:rPr>
              <a:t>lık</a:t>
            </a:r>
            <a:r>
              <a:rPr lang="tr-TR" sz="2000" dirty="0">
                <a:latin typeface="Times New Roman" panose="02020603050405020304" pitchFamily="18" charset="0"/>
                <a:cs typeface="Times New Roman" panose="02020603050405020304" pitchFamily="18" charset="0"/>
              </a:rPr>
              <a:t> ekine gerek yok, bu sebeple yazlık demek daha mantıklı)</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İki ülke arasındaki </a:t>
            </a:r>
            <a:r>
              <a:rPr lang="tr-TR" sz="2000" b="1" dirty="0" err="1">
                <a:latin typeface="Times New Roman" panose="02020603050405020304" pitchFamily="18" charset="0"/>
                <a:cs typeface="Times New Roman" panose="02020603050405020304" pitchFamily="18" charset="0"/>
              </a:rPr>
              <a:t>kardeşane</a:t>
            </a:r>
            <a:r>
              <a:rPr lang="tr-TR" sz="2000" dirty="0">
                <a:latin typeface="Times New Roman" panose="02020603050405020304" pitchFamily="18" charset="0"/>
                <a:cs typeface="Times New Roman" panose="02020603050405020304" pitchFamily="18" charset="0"/>
              </a:rPr>
              <a:t> ilişkiler geliştirilmelidir. (kardeşçe)</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Hafta içi </a:t>
            </a:r>
            <a:r>
              <a:rPr lang="tr-TR" sz="2000" b="1" dirty="0">
                <a:latin typeface="Times New Roman" panose="02020603050405020304" pitchFamily="18" charset="0"/>
                <a:cs typeface="Times New Roman" panose="02020603050405020304" pitchFamily="18" charset="0"/>
              </a:rPr>
              <a:t>taşıt araçları </a:t>
            </a:r>
            <a:r>
              <a:rPr lang="tr-TR" sz="2000" dirty="0">
                <a:latin typeface="Times New Roman" panose="02020603050405020304" pitchFamily="18" charset="0"/>
                <a:cs typeface="Times New Roman" panose="02020603050405020304" pitchFamily="18" charset="0"/>
              </a:rPr>
              <a:t>cadde üzerinde on dakikadan fazla kalamazlar. (taşıtlar, araçlar)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Kendisini </a:t>
            </a:r>
            <a:r>
              <a:rPr lang="tr-TR" sz="2000" b="1" dirty="0" err="1">
                <a:latin typeface="Times New Roman" panose="02020603050405020304" pitchFamily="18" charset="0"/>
                <a:cs typeface="Times New Roman" panose="02020603050405020304" pitchFamily="18" charset="0"/>
              </a:rPr>
              <a:t>yakınen</a:t>
            </a:r>
            <a:r>
              <a:rPr lang="tr-TR" sz="2000" dirty="0">
                <a:latin typeface="Times New Roman" panose="02020603050405020304" pitchFamily="18" charset="0"/>
                <a:cs typeface="Times New Roman" panose="02020603050405020304" pitchFamily="18" charset="0"/>
              </a:rPr>
              <a:t> tanırım. (yakından)</a:t>
            </a:r>
          </a:p>
          <a:p>
            <a:pPr marL="109728" indent="0" algn="just" rtl="0">
              <a:lnSpc>
                <a:spcPct val="150000"/>
              </a:lnSpc>
              <a:spcBef>
                <a:spcPts val="600"/>
              </a:spcBef>
              <a:spcAft>
                <a:spcPts val="600"/>
              </a:spcAft>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1078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FE49E9-AF14-BACA-4527-8004DBF80A48}"/>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953082E-15AB-E7E2-4F47-05A9843D8D51}"/>
              </a:ext>
            </a:extLst>
          </p:cNvPr>
          <p:cNvSpPr>
            <a:spLocks noGrp="1"/>
          </p:cNvSpPr>
          <p:nvPr>
            <p:ph idx="1"/>
          </p:nvPr>
        </p:nvSpPr>
        <p:spPr>
          <a:xfrm>
            <a:off x="609600" y="1526410"/>
            <a:ext cx="10972800" cy="5065776"/>
          </a:xfrm>
        </p:spPr>
        <p:txBody>
          <a:bodyPr rtlCol="0">
            <a:normAutofit/>
          </a:bodyPr>
          <a:lstStyle/>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1.2. Birbiriyle Karıştırılan Sözcükler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Bu tür yanlışlar sesçe birbirine yakın sözcüklerin karıştırılması sonucu ortaya çıkar.</a:t>
            </a:r>
          </a:p>
          <a:p>
            <a:pPr marL="109728" indent="0" algn="just">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Örnekler:</a:t>
            </a:r>
            <a:endParaRPr lang="tr-TR" sz="2000" dirty="0">
              <a:latin typeface="Times New Roman" panose="02020603050405020304" pitchFamily="18" charset="0"/>
              <a:cs typeface="Times New Roman" panose="02020603050405020304" pitchFamily="18" charset="0"/>
            </a:endParaRP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Bu iki sözcüğü birbirine karıştırıyoruz. Oysaki aralarında küçük bir ayrıntı var.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Mahalleler birbirine yaklaşık olarak kurulmuştu.</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Almanya’dan öğretim durumumu gösteren bir belge istiyorlar.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Çekimserliği yüzünden hiç hakkını arayamaz.</a:t>
            </a:r>
          </a:p>
        </p:txBody>
      </p:sp>
    </p:spTree>
    <p:extLst>
      <p:ext uri="{BB962C8B-B14F-4D97-AF65-F5344CB8AC3E}">
        <p14:creationId xmlns:p14="http://schemas.microsoft.com/office/powerpoint/2010/main" val="369301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9B9476-5683-B28E-DCA5-C69ADC13C807}"/>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1120115-F574-EC20-D981-0B1D38B949F7}"/>
              </a:ext>
            </a:extLst>
          </p:cNvPr>
          <p:cNvSpPr>
            <a:spLocks noGrp="1"/>
          </p:cNvSpPr>
          <p:nvPr>
            <p:ph idx="1"/>
          </p:nvPr>
        </p:nvSpPr>
        <p:spPr>
          <a:xfrm>
            <a:off x="609600" y="1558306"/>
            <a:ext cx="10972800" cy="4842493"/>
          </a:xfrm>
        </p:spPr>
        <p:txBody>
          <a:bodyPr rtlCol="0">
            <a:normAutofit lnSpcReduction="10000"/>
          </a:bodyPr>
          <a:lstStyle/>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Bu iki sözcüğü birbirine karıştırıyoruz. Oysaki aralarında küçük bir </a:t>
            </a:r>
            <a:r>
              <a:rPr lang="tr-TR" sz="2000" b="1" dirty="0">
                <a:latin typeface="Times New Roman" panose="02020603050405020304" pitchFamily="18" charset="0"/>
                <a:cs typeface="Times New Roman" panose="02020603050405020304" pitchFamily="18" charset="0"/>
              </a:rPr>
              <a:t>ayrıntı</a:t>
            </a:r>
            <a:r>
              <a:rPr lang="tr-TR" sz="2000" dirty="0">
                <a:latin typeface="Times New Roman" panose="02020603050405020304" pitchFamily="18" charset="0"/>
                <a:cs typeface="Times New Roman" panose="02020603050405020304" pitchFamily="18" charset="0"/>
              </a:rPr>
              <a:t> var. </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(ayrıntı: detay; ayrım: fark)</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Mahalleler birbirine </a:t>
            </a:r>
            <a:r>
              <a:rPr lang="tr-TR" sz="2000" b="1" dirty="0">
                <a:latin typeface="Times New Roman" panose="02020603050405020304" pitchFamily="18" charset="0"/>
                <a:cs typeface="Times New Roman" panose="02020603050405020304" pitchFamily="18" charset="0"/>
              </a:rPr>
              <a:t>yaklaşık</a:t>
            </a:r>
            <a:r>
              <a:rPr lang="tr-TR" sz="2000" dirty="0">
                <a:latin typeface="Times New Roman" panose="02020603050405020304" pitchFamily="18" charset="0"/>
                <a:cs typeface="Times New Roman" panose="02020603050405020304" pitchFamily="18" charset="0"/>
              </a:rPr>
              <a:t> olarak kurulmuştu.</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(yaklaşık sözcüğü yerine yakın sözcüğü kullanılmalı)</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Almanya’dan </a:t>
            </a:r>
            <a:r>
              <a:rPr lang="tr-TR" sz="2000" b="1" dirty="0">
                <a:latin typeface="Times New Roman" panose="02020603050405020304" pitchFamily="18" charset="0"/>
                <a:cs typeface="Times New Roman" panose="02020603050405020304" pitchFamily="18" charset="0"/>
              </a:rPr>
              <a:t>öğretim</a:t>
            </a:r>
            <a:r>
              <a:rPr lang="tr-TR" sz="2000" dirty="0">
                <a:latin typeface="Times New Roman" panose="02020603050405020304" pitchFamily="18" charset="0"/>
                <a:cs typeface="Times New Roman" panose="02020603050405020304" pitchFamily="18" charset="0"/>
              </a:rPr>
              <a:t> durumumu gösteren bir belge istiyorlar.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(öğretim (öğretme) değil öğrenim (öğrenme))</a:t>
            </a:r>
          </a:p>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Çekimserliği</a:t>
            </a:r>
            <a:r>
              <a:rPr lang="tr-TR" sz="2000" dirty="0">
                <a:latin typeface="Times New Roman" panose="02020603050405020304" pitchFamily="18" charset="0"/>
                <a:cs typeface="Times New Roman" panose="02020603050405020304" pitchFamily="18" charset="0"/>
              </a:rPr>
              <a:t> yüzünden hiç hakkını arayamaz.</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(çekimser: kararsız, çekingen: utangaç)</a:t>
            </a:r>
          </a:p>
          <a:p>
            <a:pPr marL="109728" indent="0" algn="just" rtl="0">
              <a:lnSpc>
                <a:spcPct val="150000"/>
              </a:lnSpc>
              <a:spcBef>
                <a:spcPts val="600"/>
              </a:spcBef>
              <a:spcAft>
                <a:spcPts val="600"/>
              </a:spcAft>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6945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D6C889-38D4-D50E-2D63-09B4772972F4}"/>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529D312-343F-4E6B-29C4-B1457D56A32D}"/>
              </a:ext>
            </a:extLst>
          </p:cNvPr>
          <p:cNvSpPr>
            <a:spLocks noGrp="1"/>
          </p:cNvSpPr>
          <p:nvPr>
            <p:ph idx="1"/>
          </p:nvPr>
        </p:nvSpPr>
        <p:spPr/>
        <p:txBody>
          <a:bodyPr rtlCol="0">
            <a:normAutofit/>
          </a:bodyPr>
          <a:lstStyle/>
          <a:p>
            <a:pPr marL="109728" indent="0" algn="ctr" rtl="0">
              <a:lnSpc>
                <a:spcPct val="150000"/>
              </a:lnSpc>
              <a:spcBef>
                <a:spcPts val="600"/>
              </a:spcBef>
              <a:spcAft>
                <a:spcPts val="600"/>
              </a:spcAft>
              <a:buNone/>
            </a:pPr>
            <a:endParaRPr lang="tr-TR" sz="3200" dirty="0">
              <a:latin typeface="Times New Roman" panose="02020603050405020304" pitchFamily="18" charset="0"/>
              <a:cs typeface="Times New Roman" panose="02020603050405020304" pitchFamily="18" charset="0"/>
            </a:endParaRPr>
          </a:p>
          <a:p>
            <a:pPr marL="109728" indent="0" algn="ctr" rtl="0">
              <a:lnSpc>
                <a:spcPct val="150000"/>
              </a:lnSpc>
              <a:spcBef>
                <a:spcPts val="600"/>
              </a:spcBef>
              <a:spcAft>
                <a:spcPts val="600"/>
              </a:spcAft>
              <a:buNone/>
            </a:pPr>
            <a:r>
              <a:rPr lang="tr-TR" sz="2000" b="0" i="1" dirty="0">
                <a:solidFill>
                  <a:srgbClr val="000000"/>
                </a:solidFill>
                <a:effectLst/>
                <a:latin typeface="Times New Roman" panose="02020603050405020304" pitchFamily="18" charset="0"/>
                <a:cs typeface="Times New Roman" panose="02020603050405020304" pitchFamily="18" charset="0"/>
              </a:rPr>
              <a:t>‘’Sakin, mütevazı ve kalabalıktan kaçan ruhunu incitmemek için onu, birkaç kişi ile sırtımda ebedî makamına ben götürdüm."</a:t>
            </a:r>
          </a:p>
          <a:p>
            <a:pPr marL="109728" indent="0" algn="ctr" rtl="0">
              <a:lnSpc>
                <a:spcPct val="150000"/>
              </a:lnSpc>
              <a:spcBef>
                <a:spcPts val="600"/>
              </a:spcBef>
              <a:spcAft>
                <a:spcPts val="600"/>
              </a:spcAft>
              <a:buNone/>
            </a:pPr>
            <a:endParaRPr lang="tr-TR" sz="2400" dirty="0">
              <a:latin typeface="Times New Roman" panose="02020603050405020304" pitchFamily="18" charset="0"/>
              <a:cs typeface="Times New Roman" panose="02020603050405020304" pitchFamily="18" charset="0"/>
            </a:endParaRPr>
          </a:p>
          <a:p>
            <a:pPr marL="109728" indent="0" algn="ctr" rtl="0">
              <a:lnSpc>
                <a:spcPct val="150000"/>
              </a:lnSpc>
              <a:spcBef>
                <a:spcPts val="600"/>
              </a:spcBef>
              <a:spcAft>
                <a:spcPts val="600"/>
              </a:spcAft>
              <a:buNone/>
            </a:pPr>
            <a:r>
              <a:rPr lang="tr-TR" sz="2400" dirty="0">
                <a:latin typeface="Times New Roman" panose="02020603050405020304" pitchFamily="18" charset="0"/>
                <a:cs typeface="Times New Roman" panose="02020603050405020304" pitchFamily="18" charset="0"/>
              </a:rPr>
              <a:t>Cümledeki </a:t>
            </a:r>
            <a:r>
              <a:rPr lang="tr-TR" sz="2400" b="1" dirty="0">
                <a:latin typeface="Times New Roman" panose="02020603050405020304" pitchFamily="18" charset="0"/>
                <a:cs typeface="Times New Roman" panose="02020603050405020304" pitchFamily="18" charset="0"/>
              </a:rPr>
              <a:t>karıştırılan sözcük </a:t>
            </a:r>
            <a:r>
              <a:rPr lang="tr-TR" sz="2400" dirty="0">
                <a:latin typeface="Times New Roman" panose="02020603050405020304" pitchFamily="18" charset="0"/>
                <a:cs typeface="Times New Roman" panose="02020603050405020304" pitchFamily="18" charset="0"/>
              </a:rPr>
              <a:t>hangisidir?</a:t>
            </a:r>
          </a:p>
        </p:txBody>
      </p:sp>
    </p:spTree>
    <p:extLst>
      <p:ext uri="{BB962C8B-B14F-4D97-AF65-F5344CB8AC3E}">
        <p14:creationId xmlns:p14="http://schemas.microsoft.com/office/powerpoint/2010/main" val="4084145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18EC65-BA94-969F-8CF2-BFF3CF3FD2A9}"/>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851875C-B7EB-58EB-5EC0-50A16007D3B8}"/>
              </a:ext>
            </a:extLst>
          </p:cNvPr>
          <p:cNvSpPr>
            <a:spLocks noGrp="1"/>
          </p:cNvSpPr>
          <p:nvPr>
            <p:ph idx="1"/>
          </p:nvPr>
        </p:nvSpPr>
        <p:spPr/>
        <p:txBody>
          <a:bodyPr rtlCol="0">
            <a:normAutofit fontScale="92500" lnSpcReduction="10000"/>
          </a:bodyPr>
          <a:lstStyle/>
          <a:p>
            <a:pPr marL="109728" indent="0" algn="just" rtl="0">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1.3. Gereksiz Sözcük Kullanımı</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Eşanlamlı sözcüklerin aynı cümle içinde bir arada kullanılması ya da gereksiz bir sözcüğe cümle içinde yer verilmesi anlatım bozukluğuna sebep olur.</a:t>
            </a:r>
          </a:p>
          <a:p>
            <a:pPr marL="109728" indent="0" algn="just">
              <a:lnSpc>
                <a:spcPct val="150000"/>
              </a:lnSpc>
              <a:spcBef>
                <a:spcPts val="600"/>
              </a:spcBef>
              <a:spcAft>
                <a:spcPts val="600"/>
              </a:spcAft>
              <a:buNone/>
            </a:pPr>
            <a:r>
              <a:rPr lang="tr-TR" sz="2000" b="1" dirty="0">
                <a:latin typeface="Times New Roman" panose="02020603050405020304" pitchFamily="18" charset="0"/>
                <a:cs typeface="Times New Roman" panose="02020603050405020304" pitchFamily="18" charset="0"/>
              </a:rPr>
              <a:t>Örnekler:</a:t>
            </a:r>
            <a:endParaRPr lang="tr-TR" sz="2000" dirty="0">
              <a:latin typeface="Times New Roman" panose="02020603050405020304" pitchFamily="18" charset="0"/>
              <a:cs typeface="Times New Roman" panose="02020603050405020304" pitchFamily="18" charset="0"/>
            </a:endParaRP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Zamanlama çok yanlış bir vakte denk geldi.</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Duvarlara kalemle yazı yazmayınız.</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İki lider, beş saat süreyle görüştüler.</a:t>
            </a:r>
          </a:p>
          <a:p>
            <a:pPr marL="109728" indent="0" algn="just" rtl="0">
              <a:lnSpc>
                <a:spcPct val="150000"/>
              </a:lnSpc>
              <a:spcBef>
                <a:spcPts val="600"/>
              </a:spcBef>
              <a:spcAft>
                <a:spcPts val="600"/>
              </a:spcAft>
              <a:buNone/>
            </a:pPr>
            <a:r>
              <a:rPr lang="tr-TR" sz="2000" dirty="0">
                <a:latin typeface="Times New Roman" panose="02020603050405020304" pitchFamily="18" charset="0"/>
                <a:cs typeface="Times New Roman" panose="02020603050405020304" pitchFamily="18" charset="0"/>
              </a:rPr>
              <a:t>İlk yüzmeye başladığım zaman sudan korkardım.</a:t>
            </a:r>
          </a:p>
        </p:txBody>
      </p:sp>
    </p:spTree>
    <p:extLst>
      <p:ext uri="{BB962C8B-B14F-4D97-AF65-F5344CB8AC3E}">
        <p14:creationId xmlns:p14="http://schemas.microsoft.com/office/powerpoint/2010/main" val="3819868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ğitim sunusu">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Office_16225310_TF03460604" id="{F6EFC989-8B6A-426D-8CC8-42909735A4A0}" vid="{6F0D95CE-7106-4C3E-8D98-EE1220DA24E4}"/>
    </a:ext>
  </a:extLst>
</a:theme>
</file>

<file path=ppt/theme/theme2.xml><?xml version="1.0" encoding="utf-8"?>
<a:theme xmlns:a="http://schemas.openxmlformats.org/drawingml/2006/main" name="Ofis Teması">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Eğitim sunusu</Template>
  <TotalTime>842</TotalTime>
  <Words>3253</Words>
  <Application>Microsoft Office PowerPoint</Application>
  <PresentationFormat>Geniş ekran</PresentationFormat>
  <Paragraphs>319</Paragraphs>
  <Slides>40</Slides>
  <Notes>40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40</vt:i4>
      </vt:variant>
    </vt:vector>
  </HeadingPairs>
  <TitlesOfParts>
    <vt:vector size="46" baseType="lpstr">
      <vt:lpstr>Arial</vt:lpstr>
      <vt:lpstr>Calibri</vt:lpstr>
      <vt:lpstr>Georgia</vt:lpstr>
      <vt:lpstr>Times New Roman</vt:lpstr>
      <vt:lpstr>Wingdings 2</vt:lpstr>
      <vt:lpstr>Eğitim sunusu</vt:lpstr>
      <vt:lpstr>ANLATIM BOZUKLUĞU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Hakem</dc:creator>
  <cp:lastModifiedBy>Hakem</cp:lastModifiedBy>
  <cp:revision>43</cp:revision>
  <dcterms:created xsi:type="dcterms:W3CDTF">2025-05-11T11:40:52Z</dcterms:created>
  <dcterms:modified xsi:type="dcterms:W3CDTF">2025-05-16T11:45:11Z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