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65" r:id="rId11"/>
    <p:sldId id="267" r:id="rId12"/>
    <p:sldId id="266" r:id="rId13"/>
    <p:sldId id="270" r:id="rId14"/>
    <p:sldId id="269" r:id="rId15"/>
    <p:sldId id="271" r:id="rId16"/>
    <p:sldId id="272" r:id="rId17"/>
    <p:sldId id="276" r:id="rId18"/>
    <p:sldId id="27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2195F1E-34B7-4657-8075-B30D2F1C5E4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75"/>
            <p14:sldId id="265"/>
            <p14:sldId id="267"/>
            <p14:sldId id="266"/>
            <p14:sldId id="270"/>
            <p14:sldId id="269"/>
            <p14:sldId id="271"/>
            <p14:sldId id="272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69720F-530D-3FE1-F98C-653AAB07EAE7}" name="merih özbayrak" initials="mö" userId="6a5dbdf26bc45ef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F3142-EDE9-4EBC-947C-F52D9A0551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B610F3-4674-4F3F-AF1E-64D22E5F5310}">
      <dgm:prSet/>
      <dgm:spPr/>
      <dgm:t>
        <a:bodyPr/>
        <a:lstStyle/>
        <a:p>
          <a:r>
            <a:rPr lang="en-US" b="0" i="0" dirty="0"/>
            <a:t>I </a:t>
          </a:r>
          <a:r>
            <a:rPr lang="en-US" b="0" i="0" dirty="0">
              <a:solidFill>
                <a:srgbClr val="002060"/>
              </a:solidFill>
            </a:rPr>
            <a:t>have been </a:t>
          </a:r>
          <a:r>
            <a:rPr lang="en-US" b="0" i="0" dirty="0"/>
            <a:t>mother for almost ten years.</a:t>
          </a:r>
          <a:endParaRPr lang="en-US" dirty="0"/>
        </a:p>
      </dgm:t>
    </dgm:pt>
    <dgm:pt modelId="{677842EF-EC55-4C32-82A8-85C5FC3978B9}" type="parTrans" cxnId="{60586A42-A28F-401F-A0AF-B1E67F470930}">
      <dgm:prSet/>
      <dgm:spPr/>
      <dgm:t>
        <a:bodyPr/>
        <a:lstStyle/>
        <a:p>
          <a:endParaRPr lang="en-US"/>
        </a:p>
      </dgm:t>
    </dgm:pt>
    <dgm:pt modelId="{36CD8E00-F533-4377-A49F-7F5D8E887649}" type="sibTrans" cxnId="{60586A42-A28F-401F-A0AF-B1E67F470930}">
      <dgm:prSet/>
      <dgm:spPr/>
      <dgm:t>
        <a:bodyPr/>
        <a:lstStyle/>
        <a:p>
          <a:endParaRPr lang="en-US"/>
        </a:p>
      </dgm:t>
    </dgm:pt>
    <dgm:pt modelId="{A4E1B667-5B3E-4863-8165-52A29F9C8F4F}">
      <dgm:prSet/>
      <dgm:spPr/>
      <dgm:t>
        <a:bodyPr/>
        <a:lstStyle/>
        <a:p>
          <a:r>
            <a:rPr lang="en-US" b="0" i="0" dirty="0"/>
            <a:t>She </a:t>
          </a:r>
          <a:r>
            <a:rPr lang="en-US" b="0" i="0" dirty="0">
              <a:solidFill>
                <a:srgbClr val="002060"/>
              </a:solidFill>
            </a:rPr>
            <a:t>has gone </a:t>
          </a:r>
          <a:r>
            <a:rPr lang="en-US" b="0" i="0" dirty="0"/>
            <a:t>to Great Britain for holiday</a:t>
          </a:r>
          <a:r>
            <a:rPr lang="tr-TR" b="0" i="0" dirty="0"/>
            <a:t> </a:t>
          </a:r>
          <a:r>
            <a:rPr lang="tr-TR" b="0" i="0" dirty="0" err="1"/>
            <a:t>this</a:t>
          </a:r>
          <a:r>
            <a:rPr lang="tr-TR" b="0" i="0" dirty="0"/>
            <a:t> </a:t>
          </a:r>
          <a:r>
            <a:rPr lang="tr-TR" b="0" i="0" dirty="0" err="1"/>
            <a:t>year</a:t>
          </a:r>
          <a:r>
            <a:rPr lang="tr-TR" dirty="0"/>
            <a:t>.</a:t>
          </a:r>
          <a:endParaRPr lang="en-US" dirty="0"/>
        </a:p>
      </dgm:t>
    </dgm:pt>
    <dgm:pt modelId="{3B9D7692-D4FE-4C00-99B1-03A8BD119C15}" type="parTrans" cxnId="{F5D001D4-E5BF-4ABE-A258-17C0E5286FB4}">
      <dgm:prSet/>
      <dgm:spPr/>
      <dgm:t>
        <a:bodyPr/>
        <a:lstStyle/>
        <a:p>
          <a:endParaRPr lang="en-US"/>
        </a:p>
      </dgm:t>
    </dgm:pt>
    <dgm:pt modelId="{32E310C2-BA34-4F17-B233-E3B19BEF72DB}" type="sibTrans" cxnId="{F5D001D4-E5BF-4ABE-A258-17C0E5286FB4}">
      <dgm:prSet/>
      <dgm:spPr/>
      <dgm:t>
        <a:bodyPr/>
        <a:lstStyle/>
        <a:p>
          <a:endParaRPr lang="en-US"/>
        </a:p>
      </dgm:t>
    </dgm:pt>
    <dgm:pt modelId="{33944307-EA9C-409F-9C5F-6A8323A5D736}">
      <dgm:prSet/>
      <dgm:spPr/>
      <dgm:t>
        <a:bodyPr/>
        <a:lstStyle/>
        <a:p>
          <a:r>
            <a:rPr lang="tr-TR" b="0" i="0" dirty="0" err="1"/>
            <a:t>They</a:t>
          </a:r>
          <a:r>
            <a:rPr lang="tr-TR" b="0" i="0" dirty="0"/>
            <a:t> </a:t>
          </a:r>
          <a:r>
            <a:rPr lang="en-US" b="0" i="0" dirty="0">
              <a:solidFill>
                <a:srgbClr val="002060"/>
              </a:solidFill>
            </a:rPr>
            <a:t>have watched </a:t>
          </a:r>
          <a:r>
            <a:rPr lang="en-US" b="0" i="0" dirty="0"/>
            <a:t>that TV Show </a:t>
          </a:r>
          <a:r>
            <a:rPr lang="tr-TR" b="0" i="0" dirty="0" err="1"/>
            <a:t>this</a:t>
          </a:r>
          <a:r>
            <a:rPr lang="tr-TR" b="0" i="0" dirty="0"/>
            <a:t> </a:t>
          </a:r>
          <a:r>
            <a:rPr lang="tr-TR" b="0" i="0" dirty="0" err="1"/>
            <a:t>week</a:t>
          </a:r>
          <a:r>
            <a:rPr lang="tr-TR" b="0" i="0" dirty="0"/>
            <a:t>.</a:t>
          </a:r>
          <a:endParaRPr lang="en-US" dirty="0"/>
        </a:p>
      </dgm:t>
    </dgm:pt>
    <dgm:pt modelId="{31E07805-70B5-4A9D-B0C7-694FFB8E3C84}" type="parTrans" cxnId="{C93C421A-32FC-421C-AE6E-B347E451DE51}">
      <dgm:prSet/>
      <dgm:spPr/>
      <dgm:t>
        <a:bodyPr/>
        <a:lstStyle/>
        <a:p>
          <a:endParaRPr lang="en-US"/>
        </a:p>
      </dgm:t>
    </dgm:pt>
    <dgm:pt modelId="{C0B199FD-9B5F-4D8D-AA25-594EA116A9E4}" type="sibTrans" cxnId="{C93C421A-32FC-421C-AE6E-B347E451DE51}">
      <dgm:prSet/>
      <dgm:spPr/>
      <dgm:t>
        <a:bodyPr/>
        <a:lstStyle/>
        <a:p>
          <a:endParaRPr lang="en-US"/>
        </a:p>
      </dgm:t>
    </dgm:pt>
    <dgm:pt modelId="{53121A89-4107-4643-ADDC-87B61F0946D5}">
      <dgm:prSet/>
      <dgm:spPr/>
      <dgm:t>
        <a:bodyPr/>
        <a:lstStyle/>
        <a:p>
          <a:r>
            <a:rPr lang="tr-TR" dirty="0" err="1"/>
            <a:t>We</a:t>
          </a:r>
          <a:r>
            <a:rPr lang="en-US" b="0" i="0" dirty="0"/>
            <a:t> </a:t>
          </a:r>
          <a:r>
            <a:rPr lang="en-US" b="0" i="0" dirty="0">
              <a:solidFill>
                <a:srgbClr val="002060"/>
              </a:solidFill>
            </a:rPr>
            <a:t>haven’t read </a:t>
          </a:r>
          <a:r>
            <a:rPr lang="en-US" b="0" i="0" dirty="0"/>
            <a:t>that book </a:t>
          </a:r>
          <a:r>
            <a:rPr lang="tr-TR" b="0" i="0" dirty="0" err="1"/>
            <a:t>before</a:t>
          </a:r>
          <a:r>
            <a:rPr lang="tr-TR" b="0" i="0" dirty="0"/>
            <a:t>.</a:t>
          </a:r>
          <a:endParaRPr lang="en-US" dirty="0"/>
        </a:p>
      </dgm:t>
    </dgm:pt>
    <dgm:pt modelId="{B3283085-B160-441B-BF74-59164E515EA2}" type="parTrans" cxnId="{C3E9946A-2F9D-40A6-902C-77A725079346}">
      <dgm:prSet/>
      <dgm:spPr/>
      <dgm:t>
        <a:bodyPr/>
        <a:lstStyle/>
        <a:p>
          <a:endParaRPr lang="en-US"/>
        </a:p>
      </dgm:t>
    </dgm:pt>
    <dgm:pt modelId="{2E821115-B512-463E-8BF6-D8159927F06A}" type="sibTrans" cxnId="{C3E9946A-2F9D-40A6-902C-77A725079346}">
      <dgm:prSet/>
      <dgm:spPr/>
      <dgm:t>
        <a:bodyPr/>
        <a:lstStyle/>
        <a:p>
          <a:endParaRPr lang="en-US"/>
        </a:p>
      </dgm:t>
    </dgm:pt>
    <dgm:pt modelId="{06981037-288C-4964-B4CA-D3B043C4601B}">
      <dgm:prSet/>
      <dgm:spPr/>
      <dgm:t>
        <a:bodyPr/>
        <a:lstStyle/>
        <a:p>
          <a:r>
            <a:rPr lang="en-US" b="0" i="0" dirty="0"/>
            <a:t>I </a:t>
          </a:r>
          <a:r>
            <a:rPr lang="en-US" b="0" i="0" dirty="0">
              <a:solidFill>
                <a:srgbClr val="002060"/>
              </a:solidFill>
            </a:rPr>
            <a:t>haven’t finished </a:t>
          </a:r>
          <a:r>
            <a:rPr lang="en-US" b="0" i="0" dirty="0"/>
            <a:t>my </a:t>
          </a:r>
          <a:r>
            <a:rPr lang="tr-TR" b="0" i="0" dirty="0" err="1"/>
            <a:t>master</a:t>
          </a:r>
          <a:r>
            <a:rPr lang="en-US" b="0" i="0" dirty="0"/>
            <a:t> thesis</a:t>
          </a:r>
          <a:r>
            <a:rPr lang="tr-TR" b="0" i="0" dirty="0"/>
            <a:t>.</a:t>
          </a:r>
          <a:endParaRPr lang="en-US" dirty="0"/>
        </a:p>
      </dgm:t>
    </dgm:pt>
    <dgm:pt modelId="{D747541C-4B3F-4391-9755-FBC4D35F3CC9}" type="parTrans" cxnId="{4AAFAAA5-6D39-43EF-B79A-0A25DF3AC145}">
      <dgm:prSet/>
      <dgm:spPr/>
      <dgm:t>
        <a:bodyPr/>
        <a:lstStyle/>
        <a:p>
          <a:endParaRPr lang="en-US"/>
        </a:p>
      </dgm:t>
    </dgm:pt>
    <dgm:pt modelId="{AFB67504-7A8F-435E-A1A9-AD9221A18725}" type="sibTrans" cxnId="{4AAFAAA5-6D39-43EF-B79A-0A25DF3AC145}">
      <dgm:prSet/>
      <dgm:spPr/>
      <dgm:t>
        <a:bodyPr/>
        <a:lstStyle/>
        <a:p>
          <a:endParaRPr lang="en-US"/>
        </a:p>
      </dgm:t>
    </dgm:pt>
    <dgm:pt modelId="{E6386775-DF66-4F79-B514-244BCA44BFB8}">
      <dgm:prSet/>
      <dgm:spPr/>
      <dgm:t>
        <a:bodyPr/>
        <a:lstStyle/>
        <a:p>
          <a:r>
            <a:rPr lang="tr-TR" b="0" i="0" dirty="0" err="1"/>
            <a:t>She</a:t>
          </a:r>
          <a:r>
            <a:rPr lang="tr-TR" b="0" i="0" dirty="0"/>
            <a:t> </a:t>
          </a:r>
          <a:r>
            <a:rPr lang="tr-TR" b="0" i="0" dirty="0" err="1">
              <a:solidFill>
                <a:srgbClr val="002060"/>
              </a:solidFill>
            </a:rPr>
            <a:t>hasn’t</a:t>
          </a:r>
          <a:r>
            <a:rPr lang="tr-TR" b="0" i="0" dirty="0">
              <a:solidFill>
                <a:srgbClr val="002060"/>
              </a:solidFill>
            </a:rPr>
            <a:t> done </a:t>
          </a:r>
          <a:r>
            <a:rPr lang="tr-TR" b="0" i="0" dirty="0"/>
            <a:t>her </a:t>
          </a:r>
          <a:r>
            <a:rPr lang="tr-TR" b="0" i="0" dirty="0" err="1"/>
            <a:t>homework</a:t>
          </a:r>
          <a:r>
            <a:rPr lang="tr-TR" b="0" i="0" dirty="0"/>
            <a:t>.</a:t>
          </a:r>
          <a:endParaRPr lang="en-US" dirty="0"/>
        </a:p>
      </dgm:t>
    </dgm:pt>
    <dgm:pt modelId="{984FDC70-DC34-487D-B25E-7E4672077AB0}" type="parTrans" cxnId="{00BEAB32-450A-415E-A6B9-27B25CD49FAF}">
      <dgm:prSet/>
      <dgm:spPr/>
      <dgm:t>
        <a:bodyPr/>
        <a:lstStyle/>
        <a:p>
          <a:endParaRPr lang="en-US"/>
        </a:p>
      </dgm:t>
    </dgm:pt>
    <dgm:pt modelId="{91E45147-D048-4761-978D-260A70CCC015}" type="sibTrans" cxnId="{00BEAB32-450A-415E-A6B9-27B25CD49FAF}">
      <dgm:prSet/>
      <dgm:spPr/>
      <dgm:t>
        <a:bodyPr/>
        <a:lstStyle/>
        <a:p>
          <a:endParaRPr lang="en-US"/>
        </a:p>
      </dgm:t>
    </dgm:pt>
    <dgm:pt modelId="{62762F14-68B0-429F-8D67-1E0C1D6ACD2F}">
      <dgm:prSet/>
      <dgm:spPr/>
      <dgm:t>
        <a:bodyPr/>
        <a:lstStyle/>
        <a:p>
          <a:r>
            <a:rPr lang="tr-TR" dirty="0" err="1">
              <a:solidFill>
                <a:srgbClr val="002060"/>
              </a:solidFill>
            </a:rPr>
            <a:t>Have</a:t>
          </a:r>
          <a:r>
            <a:rPr lang="tr-TR" dirty="0">
              <a:solidFill>
                <a:srgbClr val="002060"/>
              </a:solidFill>
            </a:rPr>
            <a:t> </a:t>
          </a:r>
          <a:r>
            <a:rPr lang="tr-TR" dirty="0" err="1">
              <a:solidFill>
                <a:srgbClr val="002060"/>
              </a:solidFill>
            </a:rPr>
            <a:t>you</a:t>
          </a:r>
          <a:r>
            <a:rPr lang="tr-TR" dirty="0">
              <a:solidFill>
                <a:srgbClr val="002060"/>
              </a:solidFill>
            </a:rPr>
            <a:t> </a:t>
          </a:r>
          <a:r>
            <a:rPr lang="tr-TR" dirty="0" err="1">
              <a:solidFill>
                <a:srgbClr val="002060"/>
              </a:solidFill>
            </a:rPr>
            <a:t>finished</a:t>
          </a:r>
          <a:r>
            <a:rPr lang="tr-TR" dirty="0">
              <a:solidFill>
                <a:srgbClr val="002060"/>
              </a:solidFill>
            </a:rPr>
            <a:t> </a:t>
          </a:r>
          <a:r>
            <a:rPr lang="tr-TR" dirty="0" err="1"/>
            <a:t>your</a:t>
          </a:r>
          <a:r>
            <a:rPr lang="tr-TR" dirty="0"/>
            <a:t> </a:t>
          </a:r>
          <a:r>
            <a:rPr lang="tr-TR" dirty="0" err="1"/>
            <a:t>dinner</a:t>
          </a:r>
          <a:r>
            <a:rPr lang="tr-TR" dirty="0"/>
            <a:t>?,</a:t>
          </a:r>
          <a:endParaRPr lang="en-US" dirty="0"/>
        </a:p>
      </dgm:t>
    </dgm:pt>
    <dgm:pt modelId="{344A19D3-237B-4A2D-8D47-D7C566AE994F}" type="parTrans" cxnId="{87C86B3C-72C7-423D-9442-221661F20EA4}">
      <dgm:prSet/>
      <dgm:spPr/>
      <dgm:t>
        <a:bodyPr/>
        <a:lstStyle/>
        <a:p>
          <a:endParaRPr lang="en-US"/>
        </a:p>
      </dgm:t>
    </dgm:pt>
    <dgm:pt modelId="{B3EF6E0E-642F-42B1-889D-088CE22969FB}" type="sibTrans" cxnId="{87C86B3C-72C7-423D-9442-221661F20EA4}">
      <dgm:prSet/>
      <dgm:spPr/>
      <dgm:t>
        <a:bodyPr/>
        <a:lstStyle/>
        <a:p>
          <a:endParaRPr lang="en-US"/>
        </a:p>
      </dgm:t>
    </dgm:pt>
    <dgm:pt modelId="{18789DC1-F75F-4390-AE09-5C904B1011CB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Has </a:t>
          </a:r>
          <a:r>
            <a:rPr lang="tr-TR" dirty="0" err="1">
              <a:solidFill>
                <a:srgbClr val="002060"/>
              </a:solidFill>
            </a:rPr>
            <a:t>she</a:t>
          </a:r>
          <a:r>
            <a:rPr lang="tr-TR" dirty="0">
              <a:solidFill>
                <a:srgbClr val="002060"/>
              </a:solidFill>
            </a:rPr>
            <a:t> </a:t>
          </a:r>
          <a:r>
            <a:rPr lang="tr-TR" dirty="0" err="1">
              <a:solidFill>
                <a:srgbClr val="002060"/>
              </a:solidFill>
            </a:rPr>
            <a:t>seen</a:t>
          </a:r>
          <a:r>
            <a:rPr lang="tr-TR" dirty="0">
              <a:solidFill>
                <a:srgbClr val="002060"/>
              </a:solidFill>
            </a:rPr>
            <a:t> </a:t>
          </a:r>
          <a:r>
            <a:rPr lang="tr-TR" dirty="0" err="1"/>
            <a:t>the</a:t>
          </a:r>
          <a:r>
            <a:rPr lang="tr-TR" dirty="0"/>
            <a:t> film?</a:t>
          </a:r>
          <a:endParaRPr lang="en-US" dirty="0"/>
        </a:p>
      </dgm:t>
    </dgm:pt>
    <dgm:pt modelId="{F54EC788-AD39-4620-AE23-8E54A8C77797}" type="parTrans" cxnId="{EFE65FCF-A8A7-4543-9972-ABB967167311}">
      <dgm:prSet/>
      <dgm:spPr/>
      <dgm:t>
        <a:bodyPr/>
        <a:lstStyle/>
        <a:p>
          <a:endParaRPr lang="en-US"/>
        </a:p>
      </dgm:t>
    </dgm:pt>
    <dgm:pt modelId="{50279B43-C8A7-459F-AD56-A1C8A8A5C7A4}" type="sibTrans" cxnId="{EFE65FCF-A8A7-4543-9972-ABB967167311}">
      <dgm:prSet/>
      <dgm:spPr/>
      <dgm:t>
        <a:bodyPr/>
        <a:lstStyle/>
        <a:p>
          <a:endParaRPr lang="en-US"/>
        </a:p>
      </dgm:t>
    </dgm:pt>
    <dgm:pt modelId="{3680C65A-6471-4C4A-B795-1414E3F7E3E8}" type="pres">
      <dgm:prSet presAssocID="{175F3142-EDE9-4EBC-947C-F52D9A05518A}" presName="linear" presStyleCnt="0">
        <dgm:presLayoutVars>
          <dgm:animLvl val="lvl"/>
          <dgm:resizeHandles val="exact"/>
        </dgm:presLayoutVars>
      </dgm:prSet>
      <dgm:spPr/>
    </dgm:pt>
    <dgm:pt modelId="{A253DE6D-6905-4B02-95A4-FD15F2C18FF6}" type="pres">
      <dgm:prSet presAssocID="{D5B610F3-4674-4F3F-AF1E-64D22E5F531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E4D6878-791A-492D-B4CD-CB100271BB23}" type="pres">
      <dgm:prSet presAssocID="{36CD8E00-F533-4377-A49F-7F5D8E887649}" presName="spacer" presStyleCnt="0"/>
      <dgm:spPr/>
    </dgm:pt>
    <dgm:pt modelId="{5029D56A-1292-4A71-9F0E-B64D205F0AF6}" type="pres">
      <dgm:prSet presAssocID="{A4E1B667-5B3E-4863-8165-52A29F9C8F4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DF7F25A-87AA-47FC-BCB5-5718DD8F2369}" type="pres">
      <dgm:prSet presAssocID="{32E310C2-BA34-4F17-B233-E3B19BEF72DB}" presName="spacer" presStyleCnt="0"/>
      <dgm:spPr/>
    </dgm:pt>
    <dgm:pt modelId="{D79382E8-7F30-4A9C-8A39-017352BDA055}" type="pres">
      <dgm:prSet presAssocID="{33944307-EA9C-409F-9C5F-6A8323A5D73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306857D-30DF-48C1-9825-3F044B6CEA97}" type="pres">
      <dgm:prSet presAssocID="{C0B199FD-9B5F-4D8D-AA25-594EA116A9E4}" presName="spacer" presStyleCnt="0"/>
      <dgm:spPr/>
    </dgm:pt>
    <dgm:pt modelId="{CD86E9C6-0CCD-4D73-8372-8078DAD5B1DC}" type="pres">
      <dgm:prSet presAssocID="{53121A89-4107-4643-ADDC-87B61F0946D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739034B-EB91-4E56-94B5-3428CE412CB3}" type="pres">
      <dgm:prSet presAssocID="{2E821115-B512-463E-8BF6-D8159927F06A}" presName="spacer" presStyleCnt="0"/>
      <dgm:spPr/>
    </dgm:pt>
    <dgm:pt modelId="{0683BA77-A40E-48FA-B02A-29BD2233F53B}" type="pres">
      <dgm:prSet presAssocID="{06981037-288C-4964-B4CA-D3B043C4601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24F8019-5826-4C60-B9ED-04305FCA8456}" type="pres">
      <dgm:prSet presAssocID="{AFB67504-7A8F-435E-A1A9-AD9221A18725}" presName="spacer" presStyleCnt="0"/>
      <dgm:spPr/>
    </dgm:pt>
    <dgm:pt modelId="{99457F43-7D37-4AE4-BD01-26BBCAC1290E}" type="pres">
      <dgm:prSet presAssocID="{E6386775-DF66-4F79-B514-244BCA44BFB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BB523D5-EEB4-4147-8FD8-759C014DA3B5}" type="pres">
      <dgm:prSet presAssocID="{91E45147-D048-4761-978D-260A70CCC015}" presName="spacer" presStyleCnt="0"/>
      <dgm:spPr/>
    </dgm:pt>
    <dgm:pt modelId="{919787C0-F33A-41AD-8513-4AEBE695BC75}" type="pres">
      <dgm:prSet presAssocID="{62762F14-68B0-429F-8D67-1E0C1D6ACD2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0C9F847-D969-4206-B68D-F20F2FB4FFE6}" type="pres">
      <dgm:prSet presAssocID="{B3EF6E0E-642F-42B1-889D-088CE22969FB}" presName="spacer" presStyleCnt="0"/>
      <dgm:spPr/>
    </dgm:pt>
    <dgm:pt modelId="{C6BCAF14-9CC1-4B45-BEE1-30036DEB6B2C}" type="pres">
      <dgm:prSet presAssocID="{18789DC1-F75F-4390-AE09-5C904B1011C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93C421A-32FC-421C-AE6E-B347E451DE51}" srcId="{175F3142-EDE9-4EBC-947C-F52D9A05518A}" destId="{33944307-EA9C-409F-9C5F-6A8323A5D736}" srcOrd="2" destOrd="0" parTransId="{31E07805-70B5-4A9D-B0C7-694FFB8E3C84}" sibTransId="{C0B199FD-9B5F-4D8D-AA25-594EA116A9E4}"/>
    <dgm:cxn modelId="{00BEAB32-450A-415E-A6B9-27B25CD49FAF}" srcId="{175F3142-EDE9-4EBC-947C-F52D9A05518A}" destId="{E6386775-DF66-4F79-B514-244BCA44BFB8}" srcOrd="5" destOrd="0" parTransId="{984FDC70-DC34-487D-B25E-7E4672077AB0}" sibTransId="{91E45147-D048-4761-978D-260A70CCC015}"/>
    <dgm:cxn modelId="{87C86B3C-72C7-423D-9442-221661F20EA4}" srcId="{175F3142-EDE9-4EBC-947C-F52D9A05518A}" destId="{62762F14-68B0-429F-8D67-1E0C1D6ACD2F}" srcOrd="6" destOrd="0" parTransId="{344A19D3-237B-4A2D-8D47-D7C566AE994F}" sibTransId="{B3EF6E0E-642F-42B1-889D-088CE22969FB}"/>
    <dgm:cxn modelId="{63D18960-6A75-4150-9E64-B7324AA4597F}" type="presOf" srcId="{E6386775-DF66-4F79-B514-244BCA44BFB8}" destId="{99457F43-7D37-4AE4-BD01-26BBCAC1290E}" srcOrd="0" destOrd="0" presId="urn:microsoft.com/office/officeart/2005/8/layout/vList2"/>
    <dgm:cxn modelId="{CBA9A260-7466-4D96-87E7-44A2250B6064}" type="presOf" srcId="{D5B610F3-4674-4F3F-AF1E-64D22E5F5310}" destId="{A253DE6D-6905-4B02-95A4-FD15F2C18FF6}" srcOrd="0" destOrd="0" presId="urn:microsoft.com/office/officeart/2005/8/layout/vList2"/>
    <dgm:cxn modelId="{0E3AB041-824B-4680-8ACC-D1C631FA3A50}" type="presOf" srcId="{62762F14-68B0-429F-8D67-1E0C1D6ACD2F}" destId="{919787C0-F33A-41AD-8513-4AEBE695BC75}" srcOrd="0" destOrd="0" presId="urn:microsoft.com/office/officeart/2005/8/layout/vList2"/>
    <dgm:cxn modelId="{60586A42-A28F-401F-A0AF-B1E67F470930}" srcId="{175F3142-EDE9-4EBC-947C-F52D9A05518A}" destId="{D5B610F3-4674-4F3F-AF1E-64D22E5F5310}" srcOrd="0" destOrd="0" parTransId="{677842EF-EC55-4C32-82A8-85C5FC3978B9}" sibTransId="{36CD8E00-F533-4377-A49F-7F5D8E887649}"/>
    <dgm:cxn modelId="{1EB10A64-B84A-4D84-9882-D491458C284A}" type="presOf" srcId="{18789DC1-F75F-4390-AE09-5C904B1011CB}" destId="{C6BCAF14-9CC1-4B45-BEE1-30036DEB6B2C}" srcOrd="0" destOrd="0" presId="urn:microsoft.com/office/officeart/2005/8/layout/vList2"/>
    <dgm:cxn modelId="{B1E86B64-5FC8-49CC-8D10-B7AA90B4F6B8}" type="presOf" srcId="{175F3142-EDE9-4EBC-947C-F52D9A05518A}" destId="{3680C65A-6471-4C4A-B795-1414E3F7E3E8}" srcOrd="0" destOrd="0" presId="urn:microsoft.com/office/officeart/2005/8/layout/vList2"/>
    <dgm:cxn modelId="{C3E9946A-2F9D-40A6-902C-77A725079346}" srcId="{175F3142-EDE9-4EBC-947C-F52D9A05518A}" destId="{53121A89-4107-4643-ADDC-87B61F0946D5}" srcOrd="3" destOrd="0" parTransId="{B3283085-B160-441B-BF74-59164E515EA2}" sibTransId="{2E821115-B512-463E-8BF6-D8159927F06A}"/>
    <dgm:cxn modelId="{901F9C98-BEC8-4392-B63E-5E795F7E5FC2}" type="presOf" srcId="{33944307-EA9C-409F-9C5F-6A8323A5D736}" destId="{D79382E8-7F30-4A9C-8A39-017352BDA055}" srcOrd="0" destOrd="0" presId="urn:microsoft.com/office/officeart/2005/8/layout/vList2"/>
    <dgm:cxn modelId="{4AAFAAA5-6D39-43EF-B79A-0A25DF3AC145}" srcId="{175F3142-EDE9-4EBC-947C-F52D9A05518A}" destId="{06981037-288C-4964-B4CA-D3B043C4601B}" srcOrd="4" destOrd="0" parTransId="{D747541C-4B3F-4391-9755-FBC4D35F3CC9}" sibTransId="{AFB67504-7A8F-435E-A1A9-AD9221A18725}"/>
    <dgm:cxn modelId="{6000EBAC-E65A-4D7C-B4A5-36C98B4BE77E}" type="presOf" srcId="{A4E1B667-5B3E-4863-8165-52A29F9C8F4F}" destId="{5029D56A-1292-4A71-9F0E-B64D205F0AF6}" srcOrd="0" destOrd="0" presId="urn:microsoft.com/office/officeart/2005/8/layout/vList2"/>
    <dgm:cxn modelId="{DF9288B5-1705-4DDD-A425-2471A8A91134}" type="presOf" srcId="{53121A89-4107-4643-ADDC-87B61F0946D5}" destId="{CD86E9C6-0CCD-4D73-8372-8078DAD5B1DC}" srcOrd="0" destOrd="0" presId="urn:microsoft.com/office/officeart/2005/8/layout/vList2"/>
    <dgm:cxn modelId="{EFE65FCF-A8A7-4543-9972-ABB967167311}" srcId="{175F3142-EDE9-4EBC-947C-F52D9A05518A}" destId="{18789DC1-F75F-4390-AE09-5C904B1011CB}" srcOrd="7" destOrd="0" parTransId="{F54EC788-AD39-4620-AE23-8E54A8C77797}" sibTransId="{50279B43-C8A7-459F-AD56-A1C8A8A5C7A4}"/>
    <dgm:cxn modelId="{F5D001D4-E5BF-4ABE-A258-17C0E5286FB4}" srcId="{175F3142-EDE9-4EBC-947C-F52D9A05518A}" destId="{A4E1B667-5B3E-4863-8165-52A29F9C8F4F}" srcOrd="1" destOrd="0" parTransId="{3B9D7692-D4FE-4C00-99B1-03A8BD119C15}" sibTransId="{32E310C2-BA34-4F17-B233-E3B19BEF72DB}"/>
    <dgm:cxn modelId="{806FAADA-3F66-4634-A2B1-FC1FAEE11C43}" type="presOf" srcId="{06981037-288C-4964-B4CA-D3B043C4601B}" destId="{0683BA77-A40E-48FA-B02A-29BD2233F53B}" srcOrd="0" destOrd="0" presId="urn:microsoft.com/office/officeart/2005/8/layout/vList2"/>
    <dgm:cxn modelId="{A48A3112-6067-4795-A44C-423B1D677378}" type="presParOf" srcId="{3680C65A-6471-4C4A-B795-1414E3F7E3E8}" destId="{A253DE6D-6905-4B02-95A4-FD15F2C18FF6}" srcOrd="0" destOrd="0" presId="urn:microsoft.com/office/officeart/2005/8/layout/vList2"/>
    <dgm:cxn modelId="{628C4D3D-A245-464D-AFA9-2380322B7197}" type="presParOf" srcId="{3680C65A-6471-4C4A-B795-1414E3F7E3E8}" destId="{2E4D6878-791A-492D-B4CD-CB100271BB23}" srcOrd="1" destOrd="0" presId="urn:microsoft.com/office/officeart/2005/8/layout/vList2"/>
    <dgm:cxn modelId="{FC46741E-1422-4F56-AA70-06B598F8DB75}" type="presParOf" srcId="{3680C65A-6471-4C4A-B795-1414E3F7E3E8}" destId="{5029D56A-1292-4A71-9F0E-B64D205F0AF6}" srcOrd="2" destOrd="0" presId="urn:microsoft.com/office/officeart/2005/8/layout/vList2"/>
    <dgm:cxn modelId="{9F812620-402F-477F-8B46-B1976A9C559F}" type="presParOf" srcId="{3680C65A-6471-4C4A-B795-1414E3F7E3E8}" destId="{6DF7F25A-87AA-47FC-BCB5-5718DD8F2369}" srcOrd="3" destOrd="0" presId="urn:microsoft.com/office/officeart/2005/8/layout/vList2"/>
    <dgm:cxn modelId="{213DC3A2-E613-493E-9B4A-807A111A1983}" type="presParOf" srcId="{3680C65A-6471-4C4A-B795-1414E3F7E3E8}" destId="{D79382E8-7F30-4A9C-8A39-017352BDA055}" srcOrd="4" destOrd="0" presId="urn:microsoft.com/office/officeart/2005/8/layout/vList2"/>
    <dgm:cxn modelId="{ED1ADF4B-2473-43E8-8B19-3C83C5477498}" type="presParOf" srcId="{3680C65A-6471-4C4A-B795-1414E3F7E3E8}" destId="{4306857D-30DF-48C1-9825-3F044B6CEA97}" srcOrd="5" destOrd="0" presId="urn:microsoft.com/office/officeart/2005/8/layout/vList2"/>
    <dgm:cxn modelId="{6A6D2D4F-2F0F-423A-B994-A99D219E4C4B}" type="presParOf" srcId="{3680C65A-6471-4C4A-B795-1414E3F7E3E8}" destId="{CD86E9C6-0CCD-4D73-8372-8078DAD5B1DC}" srcOrd="6" destOrd="0" presId="urn:microsoft.com/office/officeart/2005/8/layout/vList2"/>
    <dgm:cxn modelId="{A9F97CF5-CDCB-4B68-AE9E-6FF0C5B5B447}" type="presParOf" srcId="{3680C65A-6471-4C4A-B795-1414E3F7E3E8}" destId="{3739034B-EB91-4E56-94B5-3428CE412CB3}" srcOrd="7" destOrd="0" presId="urn:microsoft.com/office/officeart/2005/8/layout/vList2"/>
    <dgm:cxn modelId="{8E3AD56E-55B9-4B14-BF49-8EEEE1D9CA21}" type="presParOf" srcId="{3680C65A-6471-4C4A-B795-1414E3F7E3E8}" destId="{0683BA77-A40E-48FA-B02A-29BD2233F53B}" srcOrd="8" destOrd="0" presId="urn:microsoft.com/office/officeart/2005/8/layout/vList2"/>
    <dgm:cxn modelId="{D55DCCEB-F789-4EBF-B6DD-30FD369D3FD2}" type="presParOf" srcId="{3680C65A-6471-4C4A-B795-1414E3F7E3E8}" destId="{224F8019-5826-4C60-B9ED-04305FCA8456}" srcOrd="9" destOrd="0" presId="urn:microsoft.com/office/officeart/2005/8/layout/vList2"/>
    <dgm:cxn modelId="{8001E30B-36CC-4990-B4CC-C9F12B1A406C}" type="presParOf" srcId="{3680C65A-6471-4C4A-B795-1414E3F7E3E8}" destId="{99457F43-7D37-4AE4-BD01-26BBCAC1290E}" srcOrd="10" destOrd="0" presId="urn:microsoft.com/office/officeart/2005/8/layout/vList2"/>
    <dgm:cxn modelId="{42A916B3-9CA2-405F-AD44-E15FF23CA01F}" type="presParOf" srcId="{3680C65A-6471-4C4A-B795-1414E3F7E3E8}" destId="{2BB523D5-EEB4-4147-8FD8-759C014DA3B5}" srcOrd="11" destOrd="0" presId="urn:microsoft.com/office/officeart/2005/8/layout/vList2"/>
    <dgm:cxn modelId="{9E389B02-8122-4E82-B038-751B886C1FB4}" type="presParOf" srcId="{3680C65A-6471-4C4A-B795-1414E3F7E3E8}" destId="{919787C0-F33A-41AD-8513-4AEBE695BC75}" srcOrd="12" destOrd="0" presId="urn:microsoft.com/office/officeart/2005/8/layout/vList2"/>
    <dgm:cxn modelId="{12CF464F-BCB6-4934-9A77-CCBC2EF0D6B5}" type="presParOf" srcId="{3680C65A-6471-4C4A-B795-1414E3F7E3E8}" destId="{F0C9F847-D969-4206-B68D-F20F2FB4FFE6}" srcOrd="13" destOrd="0" presId="urn:microsoft.com/office/officeart/2005/8/layout/vList2"/>
    <dgm:cxn modelId="{2BEE6759-7175-4372-8706-B858CF09820A}" type="presParOf" srcId="{3680C65A-6471-4C4A-B795-1414E3F7E3E8}" destId="{C6BCAF14-9CC1-4B45-BEE1-30036DEB6B2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3DE6D-6905-4B02-95A4-FD15F2C18FF6}">
      <dsp:nvSpPr>
        <dsp:cNvPr id="0" name=""/>
        <dsp:cNvSpPr/>
      </dsp:nvSpPr>
      <dsp:spPr>
        <a:xfrm>
          <a:off x="0" y="449860"/>
          <a:ext cx="6735443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I </a:t>
          </a:r>
          <a:r>
            <a:rPr lang="en-US" sz="2200" b="0" i="0" kern="1200" dirty="0">
              <a:solidFill>
                <a:srgbClr val="002060"/>
              </a:solidFill>
            </a:rPr>
            <a:t>have been </a:t>
          </a:r>
          <a:r>
            <a:rPr lang="en-US" sz="2200" b="0" i="0" kern="1200" dirty="0"/>
            <a:t>mother for almost ten years.</a:t>
          </a:r>
          <a:endParaRPr lang="en-US" sz="2200" kern="1200" dirty="0"/>
        </a:p>
      </dsp:txBody>
      <dsp:txXfrm>
        <a:off x="25759" y="475619"/>
        <a:ext cx="6683925" cy="476152"/>
      </dsp:txXfrm>
    </dsp:sp>
    <dsp:sp modelId="{5029D56A-1292-4A71-9F0E-B64D205F0AF6}">
      <dsp:nvSpPr>
        <dsp:cNvPr id="0" name=""/>
        <dsp:cNvSpPr/>
      </dsp:nvSpPr>
      <dsp:spPr>
        <a:xfrm>
          <a:off x="0" y="1040890"/>
          <a:ext cx="6735443" cy="527670"/>
        </a:xfrm>
        <a:prstGeom prst="roundRect">
          <a:avLst/>
        </a:prstGeom>
        <a:solidFill>
          <a:schemeClr val="accent5">
            <a:hueOff val="-215828"/>
            <a:satOff val="27"/>
            <a:lumOff val="-8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She </a:t>
          </a:r>
          <a:r>
            <a:rPr lang="en-US" sz="2200" b="0" i="0" kern="1200" dirty="0">
              <a:solidFill>
                <a:srgbClr val="002060"/>
              </a:solidFill>
            </a:rPr>
            <a:t>has gone </a:t>
          </a:r>
          <a:r>
            <a:rPr lang="en-US" sz="2200" b="0" i="0" kern="1200" dirty="0"/>
            <a:t>to Great Britain for holiday</a:t>
          </a:r>
          <a:r>
            <a:rPr lang="tr-TR" sz="2200" b="0" i="0" kern="1200" dirty="0"/>
            <a:t> </a:t>
          </a:r>
          <a:r>
            <a:rPr lang="tr-TR" sz="2200" b="0" i="0" kern="1200" dirty="0" err="1"/>
            <a:t>this</a:t>
          </a:r>
          <a:r>
            <a:rPr lang="tr-TR" sz="2200" b="0" i="0" kern="1200" dirty="0"/>
            <a:t> </a:t>
          </a:r>
          <a:r>
            <a:rPr lang="tr-TR" sz="2200" b="0" i="0" kern="1200" dirty="0" err="1"/>
            <a:t>year</a:t>
          </a:r>
          <a:r>
            <a:rPr lang="tr-TR" sz="2200" kern="1200" dirty="0"/>
            <a:t>.</a:t>
          </a:r>
          <a:endParaRPr lang="en-US" sz="2200" kern="1200" dirty="0"/>
        </a:p>
      </dsp:txBody>
      <dsp:txXfrm>
        <a:off x="25759" y="1066649"/>
        <a:ext cx="6683925" cy="476152"/>
      </dsp:txXfrm>
    </dsp:sp>
    <dsp:sp modelId="{D79382E8-7F30-4A9C-8A39-017352BDA055}">
      <dsp:nvSpPr>
        <dsp:cNvPr id="0" name=""/>
        <dsp:cNvSpPr/>
      </dsp:nvSpPr>
      <dsp:spPr>
        <a:xfrm>
          <a:off x="0" y="1631920"/>
          <a:ext cx="6735443" cy="527670"/>
        </a:xfrm>
        <a:prstGeom prst="roundRect">
          <a:avLst/>
        </a:prstGeom>
        <a:solidFill>
          <a:schemeClr val="accent5">
            <a:hueOff val="-431656"/>
            <a:satOff val="53"/>
            <a:lumOff val="-1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dirty="0" err="1"/>
            <a:t>They</a:t>
          </a:r>
          <a:r>
            <a:rPr lang="tr-TR" sz="2200" b="0" i="0" kern="1200" dirty="0"/>
            <a:t> </a:t>
          </a:r>
          <a:r>
            <a:rPr lang="en-US" sz="2200" b="0" i="0" kern="1200" dirty="0">
              <a:solidFill>
                <a:srgbClr val="002060"/>
              </a:solidFill>
            </a:rPr>
            <a:t>have watched </a:t>
          </a:r>
          <a:r>
            <a:rPr lang="en-US" sz="2200" b="0" i="0" kern="1200" dirty="0"/>
            <a:t>that TV Show </a:t>
          </a:r>
          <a:r>
            <a:rPr lang="tr-TR" sz="2200" b="0" i="0" kern="1200" dirty="0" err="1"/>
            <a:t>this</a:t>
          </a:r>
          <a:r>
            <a:rPr lang="tr-TR" sz="2200" b="0" i="0" kern="1200" dirty="0"/>
            <a:t> </a:t>
          </a:r>
          <a:r>
            <a:rPr lang="tr-TR" sz="2200" b="0" i="0" kern="1200" dirty="0" err="1"/>
            <a:t>week</a:t>
          </a:r>
          <a:r>
            <a:rPr lang="tr-TR" sz="2200" b="0" i="0" kern="1200" dirty="0"/>
            <a:t>.</a:t>
          </a:r>
          <a:endParaRPr lang="en-US" sz="2200" kern="1200" dirty="0"/>
        </a:p>
      </dsp:txBody>
      <dsp:txXfrm>
        <a:off x="25759" y="1657679"/>
        <a:ext cx="6683925" cy="476152"/>
      </dsp:txXfrm>
    </dsp:sp>
    <dsp:sp modelId="{CD86E9C6-0CCD-4D73-8372-8078DAD5B1DC}">
      <dsp:nvSpPr>
        <dsp:cNvPr id="0" name=""/>
        <dsp:cNvSpPr/>
      </dsp:nvSpPr>
      <dsp:spPr>
        <a:xfrm>
          <a:off x="0" y="2222950"/>
          <a:ext cx="6735443" cy="527670"/>
        </a:xfrm>
        <a:prstGeom prst="roundRect">
          <a:avLst/>
        </a:prstGeom>
        <a:solidFill>
          <a:schemeClr val="accent5">
            <a:hueOff val="-647484"/>
            <a:satOff val="80"/>
            <a:lumOff val="-2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We</a:t>
          </a:r>
          <a:r>
            <a:rPr lang="en-US" sz="2200" b="0" i="0" kern="1200" dirty="0"/>
            <a:t> </a:t>
          </a:r>
          <a:r>
            <a:rPr lang="en-US" sz="2200" b="0" i="0" kern="1200" dirty="0">
              <a:solidFill>
                <a:srgbClr val="002060"/>
              </a:solidFill>
            </a:rPr>
            <a:t>haven’t read </a:t>
          </a:r>
          <a:r>
            <a:rPr lang="en-US" sz="2200" b="0" i="0" kern="1200" dirty="0"/>
            <a:t>that book </a:t>
          </a:r>
          <a:r>
            <a:rPr lang="tr-TR" sz="2200" b="0" i="0" kern="1200" dirty="0" err="1"/>
            <a:t>before</a:t>
          </a:r>
          <a:r>
            <a:rPr lang="tr-TR" sz="2200" b="0" i="0" kern="1200" dirty="0"/>
            <a:t>.</a:t>
          </a:r>
          <a:endParaRPr lang="en-US" sz="2200" kern="1200" dirty="0"/>
        </a:p>
      </dsp:txBody>
      <dsp:txXfrm>
        <a:off x="25759" y="2248709"/>
        <a:ext cx="6683925" cy="476152"/>
      </dsp:txXfrm>
    </dsp:sp>
    <dsp:sp modelId="{0683BA77-A40E-48FA-B02A-29BD2233F53B}">
      <dsp:nvSpPr>
        <dsp:cNvPr id="0" name=""/>
        <dsp:cNvSpPr/>
      </dsp:nvSpPr>
      <dsp:spPr>
        <a:xfrm>
          <a:off x="0" y="2813980"/>
          <a:ext cx="6735443" cy="527670"/>
        </a:xfrm>
        <a:prstGeom prst="roundRect">
          <a:avLst/>
        </a:prstGeom>
        <a:solidFill>
          <a:schemeClr val="accent5">
            <a:hueOff val="-863312"/>
            <a:satOff val="107"/>
            <a:lumOff val="-32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I </a:t>
          </a:r>
          <a:r>
            <a:rPr lang="en-US" sz="2200" b="0" i="0" kern="1200" dirty="0">
              <a:solidFill>
                <a:srgbClr val="002060"/>
              </a:solidFill>
            </a:rPr>
            <a:t>haven’t finished </a:t>
          </a:r>
          <a:r>
            <a:rPr lang="en-US" sz="2200" b="0" i="0" kern="1200" dirty="0"/>
            <a:t>my </a:t>
          </a:r>
          <a:r>
            <a:rPr lang="tr-TR" sz="2200" b="0" i="0" kern="1200" dirty="0" err="1"/>
            <a:t>master</a:t>
          </a:r>
          <a:r>
            <a:rPr lang="en-US" sz="2200" b="0" i="0" kern="1200" dirty="0"/>
            <a:t> thesis</a:t>
          </a:r>
          <a:r>
            <a:rPr lang="tr-TR" sz="2200" b="0" i="0" kern="1200" dirty="0"/>
            <a:t>.</a:t>
          </a:r>
          <a:endParaRPr lang="en-US" sz="2200" kern="1200" dirty="0"/>
        </a:p>
      </dsp:txBody>
      <dsp:txXfrm>
        <a:off x="25759" y="2839739"/>
        <a:ext cx="6683925" cy="476152"/>
      </dsp:txXfrm>
    </dsp:sp>
    <dsp:sp modelId="{99457F43-7D37-4AE4-BD01-26BBCAC1290E}">
      <dsp:nvSpPr>
        <dsp:cNvPr id="0" name=""/>
        <dsp:cNvSpPr/>
      </dsp:nvSpPr>
      <dsp:spPr>
        <a:xfrm>
          <a:off x="0" y="3405011"/>
          <a:ext cx="6735443" cy="527670"/>
        </a:xfrm>
        <a:prstGeom prst="roundRect">
          <a:avLst/>
        </a:prstGeom>
        <a:solidFill>
          <a:schemeClr val="accent5">
            <a:hueOff val="-1079140"/>
            <a:satOff val="134"/>
            <a:lumOff val="-40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dirty="0" err="1"/>
            <a:t>She</a:t>
          </a:r>
          <a:r>
            <a:rPr lang="tr-TR" sz="2200" b="0" i="0" kern="1200" dirty="0"/>
            <a:t> </a:t>
          </a:r>
          <a:r>
            <a:rPr lang="tr-TR" sz="2200" b="0" i="0" kern="1200" dirty="0" err="1">
              <a:solidFill>
                <a:srgbClr val="002060"/>
              </a:solidFill>
            </a:rPr>
            <a:t>hasn’t</a:t>
          </a:r>
          <a:r>
            <a:rPr lang="tr-TR" sz="2200" b="0" i="0" kern="1200" dirty="0">
              <a:solidFill>
                <a:srgbClr val="002060"/>
              </a:solidFill>
            </a:rPr>
            <a:t> done </a:t>
          </a:r>
          <a:r>
            <a:rPr lang="tr-TR" sz="2200" b="0" i="0" kern="1200" dirty="0"/>
            <a:t>her </a:t>
          </a:r>
          <a:r>
            <a:rPr lang="tr-TR" sz="2200" b="0" i="0" kern="1200" dirty="0" err="1"/>
            <a:t>homework</a:t>
          </a:r>
          <a:r>
            <a:rPr lang="tr-TR" sz="2200" b="0" i="0" kern="1200" dirty="0"/>
            <a:t>.</a:t>
          </a:r>
          <a:endParaRPr lang="en-US" sz="2200" kern="1200" dirty="0"/>
        </a:p>
      </dsp:txBody>
      <dsp:txXfrm>
        <a:off x="25759" y="3430770"/>
        <a:ext cx="6683925" cy="476152"/>
      </dsp:txXfrm>
    </dsp:sp>
    <dsp:sp modelId="{919787C0-F33A-41AD-8513-4AEBE695BC75}">
      <dsp:nvSpPr>
        <dsp:cNvPr id="0" name=""/>
        <dsp:cNvSpPr/>
      </dsp:nvSpPr>
      <dsp:spPr>
        <a:xfrm>
          <a:off x="0" y="3996041"/>
          <a:ext cx="6735443" cy="527670"/>
        </a:xfrm>
        <a:prstGeom prst="roundRect">
          <a:avLst/>
        </a:prstGeom>
        <a:solidFill>
          <a:schemeClr val="accent5">
            <a:hueOff val="-1294968"/>
            <a:satOff val="160"/>
            <a:lumOff val="-4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>
              <a:solidFill>
                <a:srgbClr val="002060"/>
              </a:solidFill>
            </a:rPr>
            <a:t>Have</a:t>
          </a:r>
          <a:r>
            <a:rPr lang="tr-TR" sz="2200" kern="1200" dirty="0">
              <a:solidFill>
                <a:srgbClr val="002060"/>
              </a:solidFill>
            </a:rPr>
            <a:t> </a:t>
          </a:r>
          <a:r>
            <a:rPr lang="tr-TR" sz="2200" kern="1200" dirty="0" err="1">
              <a:solidFill>
                <a:srgbClr val="002060"/>
              </a:solidFill>
            </a:rPr>
            <a:t>you</a:t>
          </a:r>
          <a:r>
            <a:rPr lang="tr-TR" sz="2200" kern="1200" dirty="0">
              <a:solidFill>
                <a:srgbClr val="002060"/>
              </a:solidFill>
            </a:rPr>
            <a:t> </a:t>
          </a:r>
          <a:r>
            <a:rPr lang="tr-TR" sz="2200" kern="1200" dirty="0" err="1">
              <a:solidFill>
                <a:srgbClr val="002060"/>
              </a:solidFill>
            </a:rPr>
            <a:t>finished</a:t>
          </a:r>
          <a:r>
            <a:rPr lang="tr-TR" sz="2200" kern="1200" dirty="0">
              <a:solidFill>
                <a:srgbClr val="002060"/>
              </a:solidFill>
            </a:rPr>
            <a:t> </a:t>
          </a:r>
          <a:r>
            <a:rPr lang="tr-TR" sz="2200" kern="1200" dirty="0" err="1"/>
            <a:t>your</a:t>
          </a:r>
          <a:r>
            <a:rPr lang="tr-TR" sz="2200" kern="1200" dirty="0"/>
            <a:t> </a:t>
          </a:r>
          <a:r>
            <a:rPr lang="tr-TR" sz="2200" kern="1200" dirty="0" err="1"/>
            <a:t>dinner</a:t>
          </a:r>
          <a:r>
            <a:rPr lang="tr-TR" sz="2200" kern="1200" dirty="0"/>
            <a:t>?,</a:t>
          </a:r>
          <a:endParaRPr lang="en-US" sz="2200" kern="1200" dirty="0"/>
        </a:p>
      </dsp:txBody>
      <dsp:txXfrm>
        <a:off x="25759" y="4021800"/>
        <a:ext cx="6683925" cy="476152"/>
      </dsp:txXfrm>
    </dsp:sp>
    <dsp:sp modelId="{C6BCAF14-9CC1-4B45-BEE1-30036DEB6B2C}">
      <dsp:nvSpPr>
        <dsp:cNvPr id="0" name=""/>
        <dsp:cNvSpPr/>
      </dsp:nvSpPr>
      <dsp:spPr>
        <a:xfrm>
          <a:off x="0" y="4587071"/>
          <a:ext cx="6735443" cy="527670"/>
        </a:xfrm>
        <a:prstGeom prst="roundRect">
          <a:avLst/>
        </a:prstGeom>
        <a:solidFill>
          <a:schemeClr val="accent5">
            <a:hueOff val="-1510796"/>
            <a:satOff val="187"/>
            <a:lumOff val="-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rgbClr val="002060"/>
              </a:solidFill>
            </a:rPr>
            <a:t>Has </a:t>
          </a:r>
          <a:r>
            <a:rPr lang="tr-TR" sz="2200" kern="1200" dirty="0" err="1">
              <a:solidFill>
                <a:srgbClr val="002060"/>
              </a:solidFill>
            </a:rPr>
            <a:t>she</a:t>
          </a:r>
          <a:r>
            <a:rPr lang="tr-TR" sz="2200" kern="1200" dirty="0">
              <a:solidFill>
                <a:srgbClr val="002060"/>
              </a:solidFill>
            </a:rPr>
            <a:t> </a:t>
          </a:r>
          <a:r>
            <a:rPr lang="tr-TR" sz="2200" kern="1200" dirty="0" err="1">
              <a:solidFill>
                <a:srgbClr val="002060"/>
              </a:solidFill>
            </a:rPr>
            <a:t>seen</a:t>
          </a:r>
          <a:r>
            <a:rPr lang="tr-TR" sz="2200" kern="1200" dirty="0">
              <a:solidFill>
                <a:srgbClr val="002060"/>
              </a:solidFill>
            </a:rPr>
            <a:t> </a:t>
          </a:r>
          <a:r>
            <a:rPr lang="tr-TR" sz="2200" kern="1200" dirty="0" err="1"/>
            <a:t>the</a:t>
          </a:r>
          <a:r>
            <a:rPr lang="tr-TR" sz="2200" kern="1200" dirty="0"/>
            <a:t> film?</a:t>
          </a:r>
          <a:endParaRPr lang="en-US" sz="2200" kern="1200" dirty="0"/>
        </a:p>
      </dsp:txBody>
      <dsp:txXfrm>
        <a:off x="25759" y="4612830"/>
        <a:ext cx="6683925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98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5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8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5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2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2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7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9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5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39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2mKfxe1A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lasses on top of a book">
            <a:extLst>
              <a:ext uri="{FF2B5EF4-FFF2-40B4-BE49-F238E27FC236}">
                <a16:creationId xmlns:a16="http://schemas.microsoft.com/office/drawing/2014/main" id="{971EAFF0-3D7E-49DC-9A08-062592CA3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176089-4C8B-4603-9D55-55D3A6FDF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tr-TR" dirty="0"/>
              <a:t>PRESENT PERFECT TENSE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6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53FBB5D0-8AC2-4107-BFD3-329A0B30D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4722"/>
              </p:ext>
            </p:extLst>
          </p:nvPr>
        </p:nvGraphicFramePr>
        <p:xfrm>
          <a:off x="1805759" y="597388"/>
          <a:ext cx="8422324" cy="56632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893312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8508765"/>
                    </a:ext>
                  </a:extLst>
                </a:gridCol>
                <a:gridCol w="3003658">
                  <a:extLst>
                    <a:ext uri="{9D8B030D-6E8A-4147-A177-3AD203B41FA5}">
                      <a16:colId xmlns:a16="http://schemas.microsoft.com/office/drawing/2014/main" val="4283430001"/>
                    </a:ext>
                  </a:extLst>
                </a:gridCol>
              </a:tblGrid>
              <a:tr h="81690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35856"/>
                  </a:ext>
                </a:extLst>
              </a:tr>
              <a:tr h="1489435">
                <a:tc>
                  <a:txBody>
                    <a:bodyPr/>
                    <a:lstStyle/>
                    <a:p>
                      <a:r>
                        <a:rPr lang="tr-TR" dirty="0"/>
                        <a:t>I / </a:t>
                      </a:r>
                      <a:r>
                        <a:rPr lang="tr-TR" dirty="0" err="1"/>
                        <a:t>you</a:t>
                      </a:r>
                      <a:r>
                        <a:rPr lang="tr-TR" dirty="0"/>
                        <a:t> / </a:t>
                      </a:r>
                      <a:r>
                        <a:rPr lang="tr-TR" dirty="0" err="1"/>
                        <a:t>we</a:t>
                      </a:r>
                      <a:r>
                        <a:rPr lang="tr-TR" dirty="0"/>
                        <a:t> / </a:t>
                      </a:r>
                      <a:r>
                        <a:rPr lang="tr-TR" dirty="0" err="1"/>
                        <a:t>they</a:t>
                      </a:r>
                      <a:r>
                        <a:rPr lang="tr-TR" dirty="0"/>
                        <a:t> 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I </a:t>
                      </a:r>
                      <a:r>
                        <a:rPr lang="tr-TR" dirty="0" err="1"/>
                        <a:t>have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eaten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Chinese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food</a:t>
                      </a:r>
                      <a:r>
                        <a:rPr lang="tr-TR" dirty="0"/>
                        <a:t> in </a:t>
                      </a:r>
                      <a:r>
                        <a:rPr lang="tr-TR" dirty="0" err="1"/>
                        <a:t>my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lifetime</a:t>
                      </a:r>
                      <a:r>
                        <a:rPr lang="tr-TR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/>
                        <a:t>They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have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played</a:t>
                      </a:r>
                      <a:r>
                        <a:rPr lang="tr-TR" dirty="0"/>
                        <a:t> in </a:t>
                      </a:r>
                      <a:r>
                        <a:rPr lang="tr-TR" dirty="0" err="1"/>
                        <a:t>Paralympic</a:t>
                      </a:r>
                      <a:r>
                        <a:rPr lang="tr-TR" dirty="0"/>
                        <a:t> Olympic </a:t>
                      </a:r>
                      <a:r>
                        <a:rPr lang="tr-TR" dirty="0" err="1"/>
                        <a:t>games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I </a:t>
                      </a:r>
                      <a:r>
                        <a:rPr lang="tr-TR" dirty="0" err="1"/>
                        <a:t>haven’t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eaten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Chinese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food</a:t>
                      </a:r>
                      <a:r>
                        <a:rPr lang="tr-TR" dirty="0"/>
                        <a:t> in </a:t>
                      </a:r>
                      <a:r>
                        <a:rPr lang="tr-TR" dirty="0" err="1"/>
                        <a:t>my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lifetime</a:t>
                      </a:r>
                      <a:r>
                        <a:rPr lang="tr-TR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/>
                        <a:t>They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haven’t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played</a:t>
                      </a:r>
                      <a:r>
                        <a:rPr lang="tr-TR" dirty="0"/>
                        <a:t> in </a:t>
                      </a:r>
                      <a:r>
                        <a:rPr lang="tr-TR" dirty="0" err="1"/>
                        <a:t>Paralympic</a:t>
                      </a:r>
                      <a:r>
                        <a:rPr lang="tr-TR" dirty="0"/>
                        <a:t> Olympic </a:t>
                      </a:r>
                      <a:r>
                        <a:rPr lang="tr-TR" dirty="0" err="1"/>
                        <a:t>games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5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he / </a:t>
                      </a:r>
                      <a:r>
                        <a:rPr lang="tr-TR" dirty="0" err="1"/>
                        <a:t>she</a:t>
                      </a:r>
                      <a:r>
                        <a:rPr lang="tr-TR" dirty="0"/>
                        <a:t> / it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/>
                        <a:t>She</a:t>
                      </a:r>
                      <a:r>
                        <a:rPr lang="tr-TR" dirty="0"/>
                        <a:t> has </a:t>
                      </a:r>
                      <a:r>
                        <a:rPr lang="tr-TR" dirty="0" err="1"/>
                        <a:t>seen</a:t>
                      </a:r>
                      <a:r>
                        <a:rPr lang="tr-TR" dirty="0"/>
                        <a:t> her </a:t>
                      </a:r>
                      <a:r>
                        <a:rPr lang="tr-TR" dirty="0" err="1"/>
                        <a:t>favorite</a:t>
                      </a:r>
                      <a:r>
                        <a:rPr lang="tr-TR" dirty="0"/>
                        <a:t> film </a:t>
                      </a:r>
                      <a:r>
                        <a:rPr lang="tr-TR" dirty="0" err="1"/>
                        <a:t>many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times</a:t>
                      </a:r>
                      <a:r>
                        <a:rPr lang="tr-TR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He has </a:t>
                      </a:r>
                      <a:r>
                        <a:rPr lang="tr-TR" dirty="0" err="1"/>
                        <a:t>visited</a:t>
                      </a:r>
                      <a:r>
                        <a:rPr lang="tr-TR" dirty="0"/>
                        <a:t> his </a:t>
                      </a:r>
                      <a:r>
                        <a:rPr lang="tr-TR" dirty="0" err="1"/>
                        <a:t>grandmother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before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going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abroad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/>
                        <a:t>She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hasn’t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seen</a:t>
                      </a:r>
                      <a:r>
                        <a:rPr lang="tr-TR" dirty="0"/>
                        <a:t> her </a:t>
                      </a:r>
                      <a:r>
                        <a:rPr lang="tr-TR" dirty="0" err="1"/>
                        <a:t>favorite</a:t>
                      </a:r>
                      <a:r>
                        <a:rPr lang="tr-TR" dirty="0"/>
                        <a:t> film </a:t>
                      </a:r>
                      <a:r>
                        <a:rPr lang="tr-TR" dirty="0" err="1"/>
                        <a:t>many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times</a:t>
                      </a:r>
                      <a:r>
                        <a:rPr lang="tr-TR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He </a:t>
                      </a:r>
                      <a:r>
                        <a:rPr lang="tr-TR" dirty="0" err="1"/>
                        <a:t>hasn’t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visited</a:t>
                      </a:r>
                      <a:r>
                        <a:rPr lang="tr-TR" dirty="0"/>
                        <a:t> his </a:t>
                      </a:r>
                      <a:r>
                        <a:rPr lang="tr-TR" dirty="0" err="1"/>
                        <a:t>grandmother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before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going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abroad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6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35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53FBB5D0-8AC2-4107-BFD3-329A0B30D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98540"/>
              </p:ext>
            </p:extLst>
          </p:nvPr>
        </p:nvGraphicFramePr>
        <p:xfrm>
          <a:off x="1805759" y="597388"/>
          <a:ext cx="8422324" cy="56632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893312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8508765"/>
                    </a:ext>
                  </a:extLst>
                </a:gridCol>
                <a:gridCol w="3003658">
                  <a:extLst>
                    <a:ext uri="{9D8B030D-6E8A-4147-A177-3AD203B41FA5}">
                      <a16:colId xmlns:a16="http://schemas.microsoft.com/office/drawing/2014/main" val="4283430001"/>
                    </a:ext>
                  </a:extLst>
                </a:gridCol>
              </a:tblGrid>
              <a:tr h="81690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 </a:t>
                      </a:r>
                      <a:r>
                        <a:rPr lang="tr-TR" dirty="0" err="1"/>
                        <a:t>Yes</a:t>
                      </a:r>
                      <a:r>
                        <a:rPr lang="tr-TR" dirty="0"/>
                        <a:t> / No </a:t>
                      </a:r>
                      <a:r>
                        <a:rPr lang="tr-TR" dirty="0" err="1"/>
                        <a:t>questions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</a:t>
                      </a:r>
                      <a:r>
                        <a:rPr lang="tr-TR" dirty="0" err="1"/>
                        <a:t>Short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answers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35856"/>
                  </a:ext>
                </a:extLst>
              </a:tr>
              <a:tr h="1489435">
                <a:tc>
                  <a:txBody>
                    <a:bodyPr/>
                    <a:lstStyle/>
                    <a:p>
                      <a:r>
                        <a:rPr lang="tr-TR" dirty="0"/>
                        <a:t>I / </a:t>
                      </a:r>
                      <a:r>
                        <a:rPr lang="tr-TR" dirty="0" err="1"/>
                        <a:t>you</a:t>
                      </a:r>
                      <a:r>
                        <a:rPr lang="tr-TR" dirty="0"/>
                        <a:t> / </a:t>
                      </a:r>
                      <a:r>
                        <a:rPr lang="tr-TR" dirty="0" err="1"/>
                        <a:t>we</a:t>
                      </a:r>
                      <a:r>
                        <a:rPr lang="tr-TR" dirty="0"/>
                        <a:t> / </a:t>
                      </a:r>
                      <a:r>
                        <a:rPr lang="tr-TR" dirty="0" err="1"/>
                        <a:t>they</a:t>
                      </a:r>
                      <a:r>
                        <a:rPr lang="tr-TR" dirty="0"/>
                        <a:t> 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/>
                        <a:t>Have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you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prepared</a:t>
                      </a:r>
                      <a:r>
                        <a:rPr lang="tr-TR" dirty="0"/>
                        <a:t> a lot of </a:t>
                      </a:r>
                      <a:r>
                        <a:rPr lang="tr-TR" dirty="0" err="1"/>
                        <a:t>food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for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the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party</a:t>
                      </a:r>
                      <a:r>
                        <a:rPr lang="tr-TR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/>
                        <a:t>Yes</a:t>
                      </a:r>
                      <a:r>
                        <a:rPr lang="tr-TR" dirty="0"/>
                        <a:t> , I </a:t>
                      </a:r>
                      <a:r>
                        <a:rPr lang="tr-TR" dirty="0" err="1"/>
                        <a:t>have</a:t>
                      </a:r>
                      <a:r>
                        <a:rPr lang="tr-TR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No, I </a:t>
                      </a:r>
                      <a:r>
                        <a:rPr lang="tr-TR" dirty="0" err="1"/>
                        <a:t>haven’t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5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he / </a:t>
                      </a:r>
                      <a:r>
                        <a:rPr lang="tr-TR" dirty="0" err="1"/>
                        <a:t>she</a:t>
                      </a:r>
                      <a:r>
                        <a:rPr lang="tr-TR" dirty="0"/>
                        <a:t> / it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Has he </a:t>
                      </a:r>
                      <a:r>
                        <a:rPr lang="tr-TR" dirty="0" err="1"/>
                        <a:t>drunk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too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much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coffee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today</a:t>
                      </a:r>
                      <a:r>
                        <a:rPr lang="tr-TR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/>
                        <a:t>Yes</a:t>
                      </a:r>
                      <a:r>
                        <a:rPr lang="tr-TR" dirty="0"/>
                        <a:t>, he has.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No, he </a:t>
                      </a:r>
                      <a:r>
                        <a:rPr lang="tr-TR" dirty="0" err="1"/>
                        <a:t>hasn’t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6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73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ABA7021-BCAD-49DB-99FE-AAD000E7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75"/>
            <a:ext cx="5120561" cy="1325563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Before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C21DABAD-4FB4-46BA-9506-A8A5D490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r>
              <a:rPr lang="tr-TR" sz="4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After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What to Do After Eating Too Much to Reduce Fat Storage and Heartburn">
            <a:extLst>
              <a:ext uri="{FF2B5EF4-FFF2-40B4-BE49-F238E27FC236}">
                <a16:creationId xmlns:a16="http://schemas.microsoft.com/office/drawing/2014/main" id="{72ADCB1A-222A-4D0B-BF41-AE3353E10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17615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s Living with Your Partner Making You Fat? - Weight Loss Resources">
            <a:extLst>
              <a:ext uri="{FF2B5EF4-FFF2-40B4-BE49-F238E27FC236}">
                <a16:creationId xmlns:a16="http://schemas.microsoft.com/office/drawing/2014/main" id="{BC282FC3-1BA5-49D9-8131-D9376D2DC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r="16595" b="-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7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stern food arranged on table">
            <a:extLst>
              <a:ext uri="{FF2B5EF4-FFF2-40B4-BE49-F238E27FC236}">
                <a16:creationId xmlns:a16="http://schemas.microsoft.com/office/drawing/2014/main" id="{B309CA29-6700-4036-BCC2-462F6587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20" y="-1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DDE9E4-B993-4587-9702-B1E8AA87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532" y="457193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Have you ever eaten too much food in your life time?</a:t>
            </a:r>
          </a:p>
        </p:txBody>
      </p:sp>
    </p:spTree>
    <p:extLst>
      <p:ext uri="{BB962C8B-B14F-4D97-AF65-F5344CB8AC3E}">
        <p14:creationId xmlns:p14="http://schemas.microsoft.com/office/powerpoint/2010/main" val="251799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Hand holding gift box">
            <a:extLst>
              <a:ext uri="{FF2B5EF4-FFF2-40B4-BE49-F238E27FC236}">
                <a16:creationId xmlns:a16="http://schemas.microsoft.com/office/drawing/2014/main" id="{EE2620B1-CCA4-4A5C-8436-8DF7F3680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1" r="22788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3F0B45-9302-493F-8CA9-A86B8236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370" y="1239154"/>
            <a:ext cx="5721484" cy="1325563"/>
          </a:xfrm>
        </p:spPr>
        <p:txBody>
          <a:bodyPr>
            <a:noAutofit/>
          </a:bodyPr>
          <a:lstStyle/>
          <a:p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perfect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tense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talk </a:t>
            </a:r>
            <a:r>
              <a:rPr lang="tr-T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ask a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ever.</a:t>
            </a:r>
            <a:b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281ABD-D878-46C7-9451-5DAF3F6E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370" y="2966044"/>
            <a:ext cx="572148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gift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No, I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haven’t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abroad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No, I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haven’t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76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gs you should never do at work | The Times of India">
            <a:extLst>
              <a:ext uri="{FF2B5EF4-FFF2-40B4-BE49-F238E27FC236}">
                <a16:creationId xmlns:a16="http://schemas.microsoft.com/office/drawing/2014/main" id="{6B5E0C12-CF20-4D88-A742-B06E40A2D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1544211"/>
            <a:ext cx="4777381" cy="359686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73DE70-5112-418D-B796-2BEDE0B2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present perfect to say there is no experience.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8500E8-4175-4A46-A227-28B8A0D72895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en-US" sz="2400" dirty="0"/>
              <a:t>example</a:t>
            </a:r>
            <a:r>
              <a:rPr lang="tr-TR" sz="2400" dirty="0"/>
              <a:t>s</a:t>
            </a:r>
            <a:r>
              <a:rPr lang="en-US" sz="24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 have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400" dirty="0"/>
              <a:t> seen this film.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have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400" dirty="0"/>
              <a:t> read that writer’s book.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have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400" dirty="0"/>
              <a:t> tried really spicy food.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She has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</a:t>
            </a:r>
            <a:r>
              <a:rPr lang="en-US" sz="2400" dirty="0"/>
              <a:t>learned to play an instrument.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 has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400" dirty="0"/>
              <a:t> slept outside.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06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0D8568F-1C99-41EA-8F8E-1D40A5F3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participle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 But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participle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be (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r>
              <a:rPr lang="tr-TR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gone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13C7C85D-AA33-480B-ACA4-07B13721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tr-TR" sz="2200"/>
              <a:t>I have been to Paris. (I am </a:t>
            </a:r>
            <a:r>
              <a:rPr lang="tr-TR" sz="2200" u="sng"/>
              <a:t>not there now</a:t>
            </a:r>
            <a:r>
              <a:rPr lang="tr-TR" sz="2200"/>
              <a:t>.)</a:t>
            </a:r>
          </a:p>
          <a:p>
            <a:r>
              <a:rPr lang="tr-TR" sz="2200"/>
              <a:t>Mary has gone to the gym. (she’s </a:t>
            </a:r>
            <a:r>
              <a:rPr lang="tr-TR" sz="2200" u="sng"/>
              <a:t>still there now</a:t>
            </a:r>
            <a:r>
              <a:rPr lang="tr-TR" sz="2200"/>
              <a:t>.)</a:t>
            </a:r>
          </a:p>
          <a:p>
            <a:endParaRPr lang="tr-TR" sz="2200"/>
          </a:p>
          <a:p>
            <a:r>
              <a:rPr lang="tr-TR" sz="2200"/>
              <a:t>Dan has to been to an important conference.</a:t>
            </a:r>
          </a:p>
          <a:p>
            <a:pPr marL="0" indent="0">
              <a:buNone/>
            </a:pPr>
            <a:r>
              <a:rPr lang="tr-TR" sz="2200"/>
              <a:t>( Is Dan still there now?)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They have gone to the museum.</a:t>
            </a:r>
          </a:p>
          <a:p>
            <a:pPr marL="0" indent="0">
              <a:buNone/>
            </a:pPr>
            <a:r>
              <a:rPr lang="tr-TR" sz="2200"/>
              <a:t>( Are they still there now?)</a:t>
            </a:r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endParaRPr lang="en-US" sz="220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Yellow comics speech bubble for text - stock vector | Crushpixel">
            <a:extLst>
              <a:ext uri="{FF2B5EF4-FFF2-40B4-BE49-F238E27FC236}">
                <a16:creationId xmlns:a16="http://schemas.microsoft.com/office/drawing/2014/main" id="{28AFF14E-D953-4FCA-B263-2AA63E5B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8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urple light on gadgets">
            <a:extLst>
              <a:ext uri="{FF2B5EF4-FFF2-40B4-BE49-F238E27FC236}">
                <a16:creationId xmlns:a16="http://schemas.microsoft.com/office/drawing/2014/main" id="{0FF1A52D-8D7C-4F58-88D5-2AF7DA763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072" b="12554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C46B22D-2E18-48EC-8663-66C29D40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FB9DA8-1025-4ABE-A378-7505995F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dirty="0" err="1">
                <a:solidFill>
                  <a:srgbClr val="FFFFFF"/>
                </a:solidFill>
              </a:rPr>
              <a:t>Let’s</a:t>
            </a:r>
            <a:r>
              <a:rPr lang="tr-TR" dirty="0">
                <a:solidFill>
                  <a:srgbClr val="FFFFFF"/>
                </a:solidFill>
              </a:rPr>
              <a:t> listen </a:t>
            </a:r>
            <a:r>
              <a:rPr lang="tr-TR" dirty="0" err="1">
                <a:solidFill>
                  <a:srgbClr val="FFFFFF"/>
                </a:solidFill>
              </a:rPr>
              <a:t>some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music</a:t>
            </a:r>
            <a:r>
              <a:rPr lang="tr-TR" dirty="0">
                <a:solidFill>
                  <a:srgbClr val="FFFFFF"/>
                </a:solidFill>
              </a:rPr>
              <a:t>…</a:t>
            </a:r>
          </a:p>
          <a:p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https://www.youtube.com/watch?v=UX2mKfxe1AE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3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4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8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8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0BEA6B2-5300-4F6B-9143-8180B5E9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1825625"/>
            <a:ext cx="5929903" cy="4351338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Thanks</a:t>
            </a:r>
            <a:r>
              <a:rPr lang="tr-TR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tr-TR" sz="4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for</a:t>
            </a:r>
            <a:r>
              <a:rPr lang="tr-TR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tr-TR" sz="4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listening</a:t>
            </a:r>
            <a:r>
              <a:rPr lang="tr-TR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..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97" name="Oval 8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phic 82" descr="Smiling Face with No Fill">
            <a:extLst>
              <a:ext uri="{FF2B5EF4-FFF2-40B4-BE49-F238E27FC236}">
                <a16:creationId xmlns:a16="http://schemas.microsoft.com/office/drawing/2014/main" id="{4805DF93-F339-4ACA-90DB-6625DB29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vid-19 cases are up: How to protect yourself and others">
            <a:extLst>
              <a:ext uri="{FF2B5EF4-FFF2-40B4-BE49-F238E27FC236}">
                <a16:creationId xmlns:a16="http://schemas.microsoft.com/office/drawing/2014/main" id="{B5A2A1DD-1F7E-4906-9E3C-5FC30EB087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F2BD40-7DE2-4073-9C01-528C7758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8" y="-142233"/>
            <a:ext cx="4023360" cy="20488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HAVE YOU FOLLOWED THE RULES FOR PREVENTING YOURSELF FROM CORONA VIRUS</a:t>
            </a:r>
            <a:r>
              <a:rPr lang="tr-T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THIS YEAR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641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4B0F5D77-92C1-4AE2-AE82-107D98BB8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20" y="-1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3B3069-92DD-4019-8513-6B3857FF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49" y="2416141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people who say YES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….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Yes,</a:t>
            </a:r>
            <a:r>
              <a:rPr lang="tr-TR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have.</a:t>
            </a:r>
            <a:br>
              <a:rPr lang="tr-TR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people who say NO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 …. No, I haven’t.</a:t>
            </a: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655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rgbClr val="2FD1B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ind Map: the Present Perfect Tense | English">
            <a:extLst>
              <a:ext uri="{FF2B5EF4-FFF2-40B4-BE49-F238E27FC236}">
                <a16:creationId xmlns:a16="http://schemas.microsoft.com/office/drawing/2014/main" id="{9271FAA9-940E-40B9-90AE-41A65B33C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4038864" y="477998"/>
            <a:ext cx="7942603" cy="58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891C805-C768-444B-AC66-B8BD911E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6" y="6887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latin typeface="Calibri" panose="020F0502020204030204" pitchFamily="34" charset="0"/>
                <a:cs typeface="Calibri" panose="020F0502020204030204" pitchFamily="34" charset="0"/>
              </a:rPr>
              <a:t>When do we use Present Perfect</a:t>
            </a:r>
            <a:r>
              <a:rPr lang="tr-TR" sz="4400" dirty="0">
                <a:latin typeface="Calibri" panose="020F0502020204030204" pitchFamily="34" charset="0"/>
                <a:cs typeface="Calibri" panose="020F0502020204030204" pitchFamily="34" charset="0"/>
              </a:rPr>
              <a:t> Tense</a:t>
            </a:r>
            <a:r>
              <a:rPr lang="en-US" sz="44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400" kern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2231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2474F2F-139D-43A4-ADC8-013D0AB0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Perfect Tense Time line…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6E92AF8-1B6B-484B-A2F8-C0E2BFCB5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243" y="1817839"/>
            <a:ext cx="4939504" cy="283937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29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ack">
            <a:extLst>
              <a:ext uri="{FF2B5EF4-FFF2-40B4-BE49-F238E27FC236}">
                <a16:creationId xmlns:a16="http://schemas.microsoft.com/office/drawing/2014/main" id="{A35F9902-1B53-465C-95C2-52393A2C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3E84777-1B78-47A4-8048-984CCA86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65" y="953955"/>
            <a:ext cx="5257800" cy="1325563"/>
          </a:xfrm>
        </p:spPr>
        <p:txBody>
          <a:bodyPr>
            <a:noAutofit/>
          </a:bodyPr>
          <a:lstStyle/>
          <a:p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perfect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tense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talk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in a time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starts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continues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52C34D-ECB5-4875-B85A-F05A9E1D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0942"/>
            <a:ext cx="5257800" cy="4192520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rgbClr val="C00000"/>
                </a:solidFill>
              </a:rPr>
              <a:t>For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example</a:t>
            </a:r>
            <a:r>
              <a:rPr lang="tr-TR" sz="2400" dirty="0">
                <a:solidFill>
                  <a:srgbClr val="C00000"/>
                </a:solidFill>
              </a:rPr>
              <a:t>: </a:t>
            </a:r>
          </a:p>
          <a:p>
            <a:r>
              <a:rPr lang="tr-TR" sz="2400" b="1" dirty="0" err="1"/>
              <a:t>today</a:t>
            </a:r>
            <a:endParaRPr lang="tr-TR" sz="2400" b="1" dirty="0"/>
          </a:p>
          <a:p>
            <a:r>
              <a:rPr lang="tr-TR" sz="2400" b="1" dirty="0" err="1"/>
              <a:t>this</a:t>
            </a:r>
            <a:r>
              <a:rPr lang="tr-TR" sz="2400" b="1" dirty="0"/>
              <a:t> </a:t>
            </a:r>
            <a:r>
              <a:rPr lang="tr-TR" sz="2400" b="1" dirty="0" err="1"/>
              <a:t>year</a:t>
            </a:r>
            <a:r>
              <a:rPr lang="tr-TR" sz="2400" b="1" dirty="0"/>
              <a:t>, </a:t>
            </a:r>
            <a:r>
              <a:rPr lang="tr-TR" sz="2400" b="1" dirty="0" err="1"/>
              <a:t>this</a:t>
            </a:r>
            <a:r>
              <a:rPr lang="tr-TR" sz="2400" b="1" dirty="0"/>
              <a:t> </a:t>
            </a:r>
            <a:r>
              <a:rPr lang="tr-TR" sz="2400" b="1" dirty="0" err="1"/>
              <a:t>week</a:t>
            </a:r>
            <a:r>
              <a:rPr lang="tr-TR" sz="2400" b="1" dirty="0"/>
              <a:t>,</a:t>
            </a:r>
          </a:p>
          <a:p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lifetime</a:t>
            </a:r>
            <a:r>
              <a:rPr lang="tr-T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58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5000"/>
              <a:lumOff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5234119-9DF6-43C7-83B4-A551C30E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see some examples</a:t>
            </a:r>
            <a:r>
              <a:rPr lang="tr-TR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tr-TR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48C68CC9-19AF-4D4C-AF40-77EBA2036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125665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5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6D077-7E01-47DA-A446-53D12C1B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6272"/>
            <a:ext cx="10515600" cy="1325563"/>
          </a:xfrm>
        </p:spPr>
        <p:txBody>
          <a:bodyPr/>
          <a:lstStyle/>
          <a:p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Perfect Form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9B3EC6-4419-4E81-80A4-6B042AD37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190" y="948937"/>
            <a:ext cx="5157787" cy="823912"/>
          </a:xfrm>
        </p:spPr>
        <p:txBody>
          <a:bodyPr/>
          <a:lstStyle/>
          <a:p>
            <a:r>
              <a:rPr lang="tr-TR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tr-TR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verbs</a:t>
            </a:r>
            <a:r>
              <a:rPr lang="tr-TR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EC881E-47F4-4A0F-90AE-6BC65C299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704" y="2222020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I </a:t>
            </a:r>
            <a:r>
              <a:rPr lang="tr-TR" dirty="0" err="1">
                <a:solidFill>
                  <a:srgbClr val="7030A0"/>
                </a:solidFill>
              </a:rPr>
              <a:t>have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walked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fast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florist</a:t>
            </a:r>
            <a:r>
              <a:rPr lang="tr-TR" dirty="0"/>
              <a:t> </a:t>
            </a:r>
            <a:r>
              <a:rPr lang="tr-TR" dirty="0">
                <a:solidFill>
                  <a:srgbClr val="7030A0"/>
                </a:solidFill>
              </a:rPr>
              <a:t>has </a:t>
            </a:r>
            <a:r>
              <a:rPr lang="tr-TR" dirty="0" err="1">
                <a:solidFill>
                  <a:srgbClr val="7030A0"/>
                </a:solidFill>
              </a:rPr>
              <a:t>arranged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flowers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wedding</a:t>
            </a:r>
            <a:r>
              <a:rPr lang="tr-TR" dirty="0"/>
              <a:t>.</a:t>
            </a:r>
          </a:p>
          <a:p>
            <a:r>
              <a:rPr lang="tr-TR" dirty="0"/>
              <a:t>House </a:t>
            </a:r>
            <a:r>
              <a:rPr lang="tr-TR" dirty="0" err="1"/>
              <a:t>painters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haven’t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painted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our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house</a:t>
            </a:r>
            <a:r>
              <a:rPr lang="tr-TR" dirty="0"/>
              <a:t> yet.</a:t>
            </a:r>
          </a:p>
          <a:p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hasn’t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looked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exercises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exam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.</a:t>
            </a:r>
          </a:p>
          <a:p>
            <a:r>
              <a:rPr lang="tr-TR" dirty="0" err="1">
                <a:solidFill>
                  <a:srgbClr val="7030A0"/>
                </a:solidFill>
              </a:rPr>
              <a:t>Have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worked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?</a:t>
            </a:r>
          </a:p>
          <a:p>
            <a:r>
              <a:rPr lang="tr-TR" dirty="0">
                <a:solidFill>
                  <a:srgbClr val="7030A0"/>
                </a:solidFill>
              </a:rPr>
              <a:t>Has</a:t>
            </a:r>
            <a:r>
              <a:rPr lang="tr-TR" dirty="0"/>
              <a:t> John </a:t>
            </a:r>
            <a:r>
              <a:rPr lang="tr-TR" dirty="0" err="1">
                <a:solidFill>
                  <a:srgbClr val="7030A0"/>
                </a:solidFill>
              </a:rPr>
              <a:t>tried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chocolate</a:t>
            </a:r>
            <a:r>
              <a:rPr lang="tr-TR" dirty="0"/>
              <a:t> </a:t>
            </a:r>
            <a:r>
              <a:rPr lang="tr-TR" dirty="0" err="1"/>
              <a:t>cake</a:t>
            </a:r>
            <a:r>
              <a:rPr lang="tr-TR" dirty="0"/>
              <a:t> </a:t>
            </a:r>
            <a:r>
              <a:rPr lang="tr-TR" dirty="0" err="1"/>
              <a:t>today</a:t>
            </a:r>
            <a:r>
              <a:rPr lang="tr-TR" dirty="0"/>
              <a:t>?</a:t>
            </a:r>
          </a:p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066B5CE-5347-4BCB-A269-0CE7CB159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948937"/>
            <a:ext cx="5183188" cy="823912"/>
          </a:xfrm>
        </p:spPr>
        <p:txBody>
          <a:bodyPr/>
          <a:lstStyle/>
          <a:p>
            <a:r>
              <a:rPr lang="tr-TR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irregular</a:t>
            </a:r>
            <a:r>
              <a:rPr lang="tr-TR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verbs</a:t>
            </a:r>
            <a:r>
              <a:rPr lang="tr-TR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8849CB0-DC44-48A6-8518-AFD036020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33735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have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spent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money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dress</a:t>
            </a:r>
            <a:r>
              <a:rPr lang="tr-TR" dirty="0"/>
              <a:t>.</a:t>
            </a:r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country</a:t>
            </a:r>
            <a:r>
              <a:rPr lang="tr-TR" dirty="0"/>
              <a:t> </a:t>
            </a:r>
            <a:r>
              <a:rPr lang="tr-TR" dirty="0">
                <a:solidFill>
                  <a:srgbClr val="7030A0"/>
                </a:solidFill>
              </a:rPr>
              <a:t>has had </a:t>
            </a:r>
            <a:r>
              <a:rPr lang="tr-TR" dirty="0" err="1"/>
              <a:t>five</a:t>
            </a:r>
            <a:r>
              <a:rPr lang="tr-TR" dirty="0"/>
              <a:t> </a:t>
            </a:r>
            <a:r>
              <a:rPr lang="tr-TR" dirty="0" err="1"/>
              <a:t>big</a:t>
            </a:r>
            <a:r>
              <a:rPr lang="tr-TR" dirty="0"/>
              <a:t> </a:t>
            </a:r>
            <a:r>
              <a:rPr lang="tr-TR" dirty="0" err="1"/>
              <a:t>storms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winter</a:t>
            </a:r>
            <a:r>
              <a:rPr lang="tr-TR" dirty="0"/>
              <a:t>.</a:t>
            </a:r>
          </a:p>
          <a:p>
            <a:r>
              <a:rPr lang="tr-TR" dirty="0" err="1"/>
              <a:t>Pamela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hasn’t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got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/>
              <a:t>a </a:t>
            </a:r>
            <a:r>
              <a:rPr lang="tr-TR" dirty="0" err="1"/>
              <a:t>letter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her </a:t>
            </a:r>
            <a:r>
              <a:rPr lang="tr-TR" dirty="0" err="1"/>
              <a:t>father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week</a:t>
            </a:r>
            <a:r>
              <a:rPr lang="tr-TR" dirty="0"/>
              <a:t>.</a:t>
            </a:r>
          </a:p>
          <a:p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haven’t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bought</a:t>
            </a:r>
            <a:r>
              <a:rPr lang="tr-TR" dirty="0"/>
              <a:t> a </a:t>
            </a:r>
            <a:r>
              <a:rPr lang="tr-TR" dirty="0" err="1"/>
              <a:t>gift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her </a:t>
            </a:r>
            <a:r>
              <a:rPr lang="tr-TR" dirty="0" err="1"/>
              <a:t>birthday</a:t>
            </a:r>
            <a:r>
              <a:rPr lang="tr-TR" dirty="0"/>
              <a:t>.</a:t>
            </a:r>
          </a:p>
          <a:p>
            <a:r>
              <a:rPr lang="tr-TR" dirty="0" err="1">
                <a:solidFill>
                  <a:srgbClr val="7030A0"/>
                </a:solidFill>
              </a:rPr>
              <a:t>Have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written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names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?</a:t>
            </a:r>
          </a:p>
          <a:p>
            <a:r>
              <a:rPr lang="tr-TR" dirty="0">
                <a:solidFill>
                  <a:srgbClr val="7030A0"/>
                </a:solidFill>
              </a:rPr>
              <a:t>Has </a:t>
            </a:r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found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glasses</a:t>
            </a:r>
            <a:r>
              <a:rPr lang="tr-TR" dirty="0"/>
              <a:t>?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61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3AB308-C8F7-440E-A7B0-FFE7D854D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84" y="138800"/>
            <a:ext cx="5157787" cy="823912"/>
          </a:xfrm>
        </p:spPr>
        <p:txBody>
          <a:bodyPr/>
          <a:lstStyle/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verbs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433CCF-E05E-41D0-A606-E189534C7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95" y="1197892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participle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(V3) is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form.</a:t>
            </a:r>
          </a:p>
          <a:p>
            <a:pPr marL="0" indent="0">
              <a:buNone/>
            </a:pP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walk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3213070-85B1-45C3-A8D5-F9AFDE9BC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74054" y="138800"/>
            <a:ext cx="5183188" cy="823912"/>
          </a:xfrm>
        </p:spPr>
        <p:txBody>
          <a:bodyPr/>
          <a:lstStyle/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irregular</a:t>
            </a:r>
            <a:r>
              <a:rPr lang="tr-TR" dirty="0"/>
              <a:t> </a:t>
            </a:r>
            <a:r>
              <a:rPr lang="tr-TR" dirty="0" err="1"/>
              <a:t>verbs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BA3919-F13C-4E30-9C7A-39C9CE909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054" y="1197892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participle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(V3) is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dress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85EB55A-E45C-4ED3-B35A-25615A5D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" y="2987246"/>
            <a:ext cx="2853080" cy="387075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BE303E3-3994-4D22-B7E4-E2EC6F35B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932" y="2318994"/>
            <a:ext cx="2123972" cy="45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8267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1F2D37"/>
      </a:dk2>
      <a:lt2>
        <a:srgbClr val="E4E2E8"/>
      </a:lt2>
      <a:accent1>
        <a:srgbClr val="9AA67D"/>
      </a:accent1>
      <a:accent2>
        <a:srgbClr val="A9A273"/>
      </a:accent2>
      <a:accent3>
        <a:srgbClr val="BB9B81"/>
      </a:accent3>
      <a:accent4>
        <a:srgbClr val="BA827F"/>
      </a:accent4>
      <a:accent5>
        <a:srgbClr val="C492A4"/>
      </a:accent5>
      <a:accent6>
        <a:srgbClr val="BA7FAD"/>
      </a:accent6>
      <a:hlink>
        <a:srgbClr val="7E69AE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716</Words>
  <Application>Microsoft Office PowerPoint</Application>
  <PresentationFormat>Geniş ekran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Aharoni</vt:lpstr>
      <vt:lpstr>Arial</vt:lpstr>
      <vt:lpstr>Avenir Next LT Pro</vt:lpstr>
      <vt:lpstr>Calibri</vt:lpstr>
      <vt:lpstr>Comic Sans MS</vt:lpstr>
      <vt:lpstr>Wingdings</vt:lpstr>
      <vt:lpstr>ShapesVTI</vt:lpstr>
      <vt:lpstr>PRESENT PERFECT TENSE</vt:lpstr>
      <vt:lpstr>HAVE YOU FOLLOWED THE RULES FOR PREVENTING YOURSELF FROM CORONA VIRUS THIS YEAR?</vt:lpstr>
      <vt:lpstr>The people who say YES ….Yes, I have.  The people who say NO …. No, I haven’t.</vt:lpstr>
      <vt:lpstr>When do we use Present Perfect Tense ?</vt:lpstr>
      <vt:lpstr>Present Perfect Tense Time line…</vt:lpstr>
      <vt:lpstr>Use present perfect tense to talk about past actions in a time period which starts in the past and continues now. </vt:lpstr>
      <vt:lpstr>Let’s see some examples</vt:lpstr>
      <vt:lpstr>Present Perfect Form</vt:lpstr>
      <vt:lpstr>PowerPoint Sunusu</vt:lpstr>
      <vt:lpstr>PowerPoint Sunusu</vt:lpstr>
      <vt:lpstr>PowerPoint Sunusu</vt:lpstr>
      <vt:lpstr>Before  </vt:lpstr>
      <vt:lpstr>Have you ever eaten too much food in your life time?</vt:lpstr>
      <vt:lpstr>Use present perfect tense to talk about experiences.  When we ask a question about experiences, we often use the word ever.  </vt:lpstr>
      <vt:lpstr>We use never with the present perfect to say there is no experience.</vt:lpstr>
      <vt:lpstr>The past participle of go is gone. But we often use the past participle of be (been) instead of gone.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TENSE</dc:title>
  <dc:creator>merih özbayrak</dc:creator>
  <cp:lastModifiedBy>merih özbayrak</cp:lastModifiedBy>
  <cp:revision>8</cp:revision>
  <dcterms:created xsi:type="dcterms:W3CDTF">2021-12-19T09:40:02Z</dcterms:created>
  <dcterms:modified xsi:type="dcterms:W3CDTF">2021-12-25T07:52:36Z</dcterms:modified>
</cp:coreProperties>
</file>