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46D6-77FD-4FF1-8ED5-31E9FD803828}" type="datetimeFigureOut">
              <a:rPr lang="tr-TR" smtClean="0"/>
              <a:t>6.03.2026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13B3-DD87-4D89-B813-E3B640D78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706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46D6-77FD-4FF1-8ED5-31E9FD803828}" type="datetimeFigureOut">
              <a:rPr lang="tr-TR" smtClean="0"/>
              <a:t>6.03.2026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13B3-DD87-4D89-B813-E3B640D78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4976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46D6-77FD-4FF1-8ED5-31E9FD803828}" type="datetimeFigureOut">
              <a:rPr lang="tr-TR" smtClean="0"/>
              <a:t>6.03.2026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13B3-DD87-4D89-B813-E3B640D78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7871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46D6-77FD-4FF1-8ED5-31E9FD803828}" type="datetimeFigureOut">
              <a:rPr lang="tr-TR" smtClean="0"/>
              <a:t>6.03.2026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13B3-DD87-4D89-B813-E3B640D78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882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46D6-77FD-4FF1-8ED5-31E9FD803828}" type="datetimeFigureOut">
              <a:rPr lang="tr-TR" smtClean="0"/>
              <a:t>6.03.2026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13B3-DD87-4D89-B813-E3B640D78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938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46D6-77FD-4FF1-8ED5-31E9FD803828}" type="datetimeFigureOut">
              <a:rPr lang="tr-TR" smtClean="0"/>
              <a:t>6.03.2026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13B3-DD87-4D89-B813-E3B640D78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9572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46D6-77FD-4FF1-8ED5-31E9FD803828}" type="datetimeFigureOut">
              <a:rPr lang="tr-TR" smtClean="0"/>
              <a:t>6.03.2026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13B3-DD87-4D89-B813-E3B640D78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1565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46D6-77FD-4FF1-8ED5-31E9FD803828}" type="datetimeFigureOut">
              <a:rPr lang="tr-TR" smtClean="0"/>
              <a:t>6.03.2026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13B3-DD87-4D89-B813-E3B640D78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439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46D6-77FD-4FF1-8ED5-31E9FD803828}" type="datetimeFigureOut">
              <a:rPr lang="tr-TR" smtClean="0"/>
              <a:t>6.03.2026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13B3-DD87-4D89-B813-E3B640D78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2245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46D6-77FD-4FF1-8ED5-31E9FD803828}" type="datetimeFigureOut">
              <a:rPr lang="tr-TR" smtClean="0"/>
              <a:t>6.03.2026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13B3-DD87-4D89-B813-E3B640D78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7316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46D6-77FD-4FF1-8ED5-31E9FD803828}" type="datetimeFigureOut">
              <a:rPr lang="tr-TR" smtClean="0"/>
              <a:t>6.03.2026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A13B3-DD87-4D89-B813-E3B640D78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6315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446D6-77FD-4FF1-8ED5-31E9FD803828}" type="datetimeFigureOut">
              <a:rPr lang="tr-TR" smtClean="0"/>
              <a:t>6.03.2026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A13B3-DD87-4D89-B813-E3B640D784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860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Sample Text 1 on Economics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39552" y="3886200"/>
            <a:ext cx="7632848" cy="1752600"/>
          </a:xfrm>
        </p:spPr>
        <p:txBody>
          <a:bodyPr>
            <a:normAutofit/>
          </a:bodyPr>
          <a:lstStyle/>
          <a:p>
            <a:r>
              <a:rPr lang="tr-TR" sz="1600" dirty="0" smtClean="0"/>
              <a:t>https://www.thenation.com/article/culture/what-is-inflation/?utm_source=chatgpt.com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84058647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</Words>
  <Application>Microsoft Office PowerPoint</Application>
  <PresentationFormat>Ekran Gösterisi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Sample Text 1 on Economics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required reading</dc:title>
  <dc:creator>Betul ALTAS</dc:creator>
  <cp:lastModifiedBy>Betul ALTAS</cp:lastModifiedBy>
  <cp:revision>3</cp:revision>
  <dcterms:created xsi:type="dcterms:W3CDTF">2026-03-06T09:48:06Z</dcterms:created>
  <dcterms:modified xsi:type="dcterms:W3CDTF">2026-03-06T09:50:46Z</dcterms:modified>
</cp:coreProperties>
</file>