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6" r:id="rId1"/>
  </p:sldMasterIdLst>
  <p:notesMasterIdLst>
    <p:notesMasterId r:id="rId40"/>
  </p:notesMasterIdLst>
  <p:sldIdLst>
    <p:sldId id="256" r:id="rId2"/>
    <p:sldId id="257" r:id="rId3"/>
    <p:sldId id="258" r:id="rId4"/>
    <p:sldId id="259" r:id="rId5"/>
    <p:sldId id="260" r:id="rId6"/>
    <p:sldId id="261" r:id="rId7"/>
    <p:sldId id="293" r:id="rId8"/>
    <p:sldId id="262" r:id="rId9"/>
    <p:sldId id="294" r:id="rId10"/>
    <p:sldId id="263" r:id="rId11"/>
    <p:sldId id="264" r:id="rId12"/>
    <p:sldId id="266" r:id="rId13"/>
    <p:sldId id="268" r:id="rId14"/>
    <p:sldId id="272" r:id="rId15"/>
    <p:sldId id="297" r:id="rId16"/>
    <p:sldId id="291" r:id="rId17"/>
    <p:sldId id="273" r:id="rId18"/>
    <p:sldId id="298" r:id="rId19"/>
    <p:sldId id="274" r:id="rId20"/>
    <p:sldId id="299" r:id="rId21"/>
    <p:sldId id="275" r:id="rId22"/>
    <p:sldId id="301" r:id="rId23"/>
    <p:sldId id="302" r:id="rId24"/>
    <p:sldId id="279" r:id="rId25"/>
    <p:sldId id="303" r:id="rId26"/>
    <p:sldId id="280" r:id="rId27"/>
    <p:sldId id="304" r:id="rId28"/>
    <p:sldId id="281" r:id="rId29"/>
    <p:sldId id="282" r:id="rId30"/>
    <p:sldId id="305" r:id="rId31"/>
    <p:sldId id="283" r:id="rId32"/>
    <p:sldId id="286" r:id="rId33"/>
    <p:sldId id="307" r:id="rId34"/>
    <p:sldId id="287" r:id="rId35"/>
    <p:sldId id="288" r:id="rId36"/>
    <p:sldId id="289" r:id="rId37"/>
    <p:sldId id="308" r:id="rId38"/>
    <p:sldId id="290" r:id="rId39"/>
  </p:sldIdLst>
  <p:sldSz cx="9144000" cy="6858000" type="screen4x3"/>
  <p:notesSz cx="9144000" cy="6858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76" d="100"/>
          <a:sy n="76" d="100"/>
        </p:scale>
        <p:origin x="-1206" y="84"/>
      </p:cViewPr>
      <p:guideLst>
        <p:guide orient="horz" pos="2880"/>
        <p:guide pos="216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221C2E1E-10AA-4F84-81DD-EE18A5AF4272}" type="datetimeFigureOut">
              <a:rPr lang="tr-TR" smtClean="0"/>
              <a:pPr/>
              <a:t>4.11.2025</a:t>
            </a:fld>
            <a:endParaRPr lang="tr-TR"/>
          </a:p>
        </p:txBody>
      </p:sp>
      <p:sp>
        <p:nvSpPr>
          <p:cNvPr id="4" name="Slayt Görüntüsü Yer Tutucusu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99FB7227-762A-4E44-847D-64EA5A2DD3B1}" type="slidenum">
              <a:rPr lang="tr-TR" smtClean="0"/>
              <a:pPr/>
              <a:t>‹#›</a:t>
            </a:fld>
            <a:endParaRPr lang="tr-TR"/>
          </a:p>
        </p:txBody>
      </p:sp>
    </p:spTree>
    <p:extLst>
      <p:ext uri="{BB962C8B-B14F-4D97-AF65-F5344CB8AC3E}">
        <p14:creationId xmlns:p14="http://schemas.microsoft.com/office/powerpoint/2010/main" xmlns="" val="33179780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11/4/2025</a:t>
            </a:fld>
            <a:endParaRPr lang="en-US"/>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6F15528-21DE-4FAA-801E-634DDDAF4B2B}" type="slidenum">
              <a:rPr lang="tr-TR" smtClean="0"/>
              <a:pPr/>
              <a:t>‹#›</a:t>
            </a:fld>
            <a:endParaRPr lang="tr-TR"/>
          </a:p>
        </p:txBody>
      </p:sp>
    </p:spTree>
    <p:extLst>
      <p:ext uri="{BB962C8B-B14F-4D97-AF65-F5344CB8AC3E}">
        <p14:creationId xmlns:p14="http://schemas.microsoft.com/office/powerpoint/2010/main" xmlns="" val="22364539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D8BD707-D9CF-40AE-B4C6-C98DA3205C09}" type="datetimeFigureOut">
              <a:rPr lang="en-US" smtClean="0"/>
              <a:pPr/>
              <a:t>11/4/2025</a:t>
            </a:fld>
            <a:endParaRPr lang="en-US"/>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6F15528-21DE-4FAA-801E-634DDDAF4B2B}" type="slidenum">
              <a:rPr lang="tr-TR" smtClean="0"/>
              <a:pPr/>
              <a:t>‹#›</a:t>
            </a:fld>
            <a:endParaRPr lang="tr-TR"/>
          </a:p>
        </p:txBody>
      </p:sp>
    </p:spTree>
    <p:extLst>
      <p:ext uri="{BB962C8B-B14F-4D97-AF65-F5344CB8AC3E}">
        <p14:creationId xmlns:p14="http://schemas.microsoft.com/office/powerpoint/2010/main" xmlns="" val="485162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D8BD707-D9CF-40AE-B4C6-C98DA3205C09}" type="datetimeFigureOut">
              <a:rPr lang="en-US" smtClean="0"/>
              <a:pPr/>
              <a:t>11/4/2025</a:t>
            </a:fld>
            <a:endParaRPr lang="en-US"/>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6F15528-21DE-4FAA-801E-634DDDAF4B2B}" type="slidenum">
              <a:rPr lang="tr-TR" smtClean="0"/>
              <a:pPr/>
              <a:t>‹#›</a:t>
            </a:fld>
            <a:endParaRPr lang="tr-T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xmlns="" val="25124120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D8BD707-D9CF-40AE-B4C6-C98DA3205C09}" type="datetimeFigureOut">
              <a:rPr lang="en-US" smtClean="0"/>
              <a:pPr/>
              <a:t>11/4/2025</a:t>
            </a:fld>
            <a:endParaRPr lang="en-US"/>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6F15528-21DE-4FAA-801E-634DDDAF4B2B}" type="slidenum">
              <a:rPr lang="tr-TR" smtClean="0"/>
              <a:pPr/>
              <a:t>‹#›</a:t>
            </a:fld>
            <a:endParaRPr lang="tr-TR"/>
          </a:p>
        </p:txBody>
      </p:sp>
    </p:spTree>
    <p:extLst>
      <p:ext uri="{BB962C8B-B14F-4D97-AF65-F5344CB8AC3E}">
        <p14:creationId xmlns:p14="http://schemas.microsoft.com/office/powerpoint/2010/main" xmlns="" val="17820197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D8BD707-D9CF-40AE-B4C6-C98DA3205C09}" type="datetimeFigureOut">
              <a:rPr lang="en-US" smtClean="0"/>
              <a:pPr/>
              <a:t>11/4/2025</a:t>
            </a:fld>
            <a:endParaRPr lang="en-US"/>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6F15528-21DE-4FAA-801E-634DDDAF4B2B}" type="slidenum">
              <a:rPr lang="tr-TR" smtClean="0"/>
              <a:pPr/>
              <a:t>‹#›</a:t>
            </a:fld>
            <a:endParaRPr lang="tr-T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xmlns="" val="22892042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D8BD707-D9CF-40AE-B4C6-C98DA3205C09}" type="datetimeFigureOut">
              <a:rPr lang="en-US" smtClean="0"/>
              <a:pPr/>
              <a:t>11/4/2025</a:t>
            </a:fld>
            <a:endParaRPr lang="en-US"/>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6F15528-21DE-4FAA-801E-634DDDAF4B2B}" type="slidenum">
              <a:rPr lang="tr-TR" smtClean="0"/>
              <a:pPr/>
              <a:t>‹#›</a:t>
            </a:fld>
            <a:endParaRPr lang="tr-TR"/>
          </a:p>
        </p:txBody>
      </p:sp>
    </p:spTree>
    <p:extLst>
      <p:ext uri="{BB962C8B-B14F-4D97-AF65-F5344CB8AC3E}">
        <p14:creationId xmlns:p14="http://schemas.microsoft.com/office/powerpoint/2010/main" xmlns="" val="16006770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11/4/2025</a:t>
            </a:fld>
            <a:endParaRPr lang="en-US"/>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6F15528-21DE-4FAA-801E-634DDDAF4B2B}" type="slidenum">
              <a:rPr lang="tr-TR" smtClean="0"/>
              <a:pPr/>
              <a:t>‹#›</a:t>
            </a:fld>
            <a:endParaRPr lang="tr-TR"/>
          </a:p>
        </p:txBody>
      </p:sp>
    </p:spTree>
    <p:extLst>
      <p:ext uri="{BB962C8B-B14F-4D97-AF65-F5344CB8AC3E}">
        <p14:creationId xmlns:p14="http://schemas.microsoft.com/office/powerpoint/2010/main" xmlns="" val="39374317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11/4/2025</a:t>
            </a:fld>
            <a:endParaRPr lang="en-US"/>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6F15528-21DE-4FAA-801E-634DDDAF4B2B}" type="slidenum">
              <a:rPr lang="tr-TR" smtClean="0"/>
              <a:pPr/>
              <a:t>‹#›</a:t>
            </a:fld>
            <a:endParaRPr lang="tr-TR"/>
          </a:p>
        </p:txBody>
      </p:sp>
    </p:spTree>
    <p:extLst>
      <p:ext uri="{BB962C8B-B14F-4D97-AF65-F5344CB8AC3E}">
        <p14:creationId xmlns:p14="http://schemas.microsoft.com/office/powerpoint/2010/main" xmlns="" val="32477567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11/4/2025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extLst>
      <p:ext uri="{BB962C8B-B14F-4D97-AF65-F5344CB8AC3E}">
        <p14:creationId xmlns:p14="http://schemas.microsoft.com/office/powerpoint/2010/main" xmlns="" val="10840800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11/4/2025</a:t>
            </a:fld>
            <a:endParaRPr lang="en-US"/>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6F15528-21DE-4FAA-801E-634DDDAF4B2B}" type="slidenum">
              <a:rPr lang="tr-TR" smtClean="0"/>
              <a:pPr/>
              <a:t>‹#›</a:t>
            </a:fld>
            <a:endParaRPr lang="tr-TR"/>
          </a:p>
        </p:txBody>
      </p:sp>
    </p:spTree>
    <p:extLst>
      <p:ext uri="{BB962C8B-B14F-4D97-AF65-F5344CB8AC3E}">
        <p14:creationId xmlns:p14="http://schemas.microsoft.com/office/powerpoint/2010/main" xmlns="" val="36733458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D8BD707-D9CF-40AE-B4C6-C98DA3205C09}" type="datetimeFigureOut">
              <a:rPr lang="en-US" smtClean="0"/>
              <a:pPr/>
              <a:t>11/4/2025</a:t>
            </a:fld>
            <a:endParaRPr lang="en-US"/>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6F15528-21DE-4FAA-801E-634DDDAF4B2B}" type="slidenum">
              <a:rPr lang="tr-TR" smtClean="0"/>
              <a:pPr/>
              <a:t>‹#›</a:t>
            </a:fld>
            <a:endParaRPr lang="tr-TR"/>
          </a:p>
        </p:txBody>
      </p:sp>
    </p:spTree>
    <p:extLst>
      <p:ext uri="{BB962C8B-B14F-4D97-AF65-F5344CB8AC3E}">
        <p14:creationId xmlns:p14="http://schemas.microsoft.com/office/powerpoint/2010/main" xmlns="" val="3249624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11/4/2025</a:t>
            </a:fld>
            <a:endParaRPr lang="en-US"/>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6F15528-21DE-4FAA-801E-634DDDAF4B2B}" type="slidenum">
              <a:rPr lang="tr-TR" smtClean="0"/>
              <a:pPr/>
              <a:t>‹#›</a:t>
            </a:fld>
            <a:endParaRPr lang="tr-TR"/>
          </a:p>
        </p:txBody>
      </p:sp>
    </p:spTree>
    <p:extLst>
      <p:ext uri="{BB962C8B-B14F-4D97-AF65-F5344CB8AC3E}">
        <p14:creationId xmlns:p14="http://schemas.microsoft.com/office/powerpoint/2010/main" xmlns="" val="3750584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11/4/2025</a:t>
            </a:fld>
            <a:endParaRPr lang="en-US"/>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6F15528-21DE-4FAA-801E-634DDDAF4B2B}" type="slidenum">
              <a:rPr lang="tr-TR" smtClean="0"/>
              <a:pPr/>
              <a:t>‹#›</a:t>
            </a:fld>
            <a:endParaRPr lang="tr-TR"/>
          </a:p>
        </p:txBody>
      </p:sp>
    </p:spTree>
    <p:extLst>
      <p:ext uri="{BB962C8B-B14F-4D97-AF65-F5344CB8AC3E}">
        <p14:creationId xmlns:p14="http://schemas.microsoft.com/office/powerpoint/2010/main" xmlns="" val="12801499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11/4/2025</a:t>
            </a:fld>
            <a:endParaRPr lang="en-US"/>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6F15528-21DE-4FAA-801E-634DDDAF4B2B}" type="slidenum">
              <a:rPr lang="tr-TR" smtClean="0"/>
              <a:pPr/>
              <a:t>‹#›</a:t>
            </a:fld>
            <a:endParaRPr lang="tr-TR"/>
          </a:p>
        </p:txBody>
      </p:sp>
    </p:spTree>
    <p:extLst>
      <p:ext uri="{BB962C8B-B14F-4D97-AF65-F5344CB8AC3E}">
        <p14:creationId xmlns:p14="http://schemas.microsoft.com/office/powerpoint/2010/main" xmlns="" val="28310677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11/4/2025</a:t>
            </a:fld>
            <a:endParaRPr lang="en-US"/>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6F15528-21DE-4FAA-801E-634DDDAF4B2B}" type="slidenum">
              <a:rPr lang="tr-TR" smtClean="0"/>
              <a:pPr/>
              <a:t>‹#›</a:t>
            </a:fld>
            <a:endParaRPr lang="tr-TR"/>
          </a:p>
        </p:txBody>
      </p:sp>
    </p:spTree>
    <p:extLst>
      <p:ext uri="{BB962C8B-B14F-4D97-AF65-F5344CB8AC3E}">
        <p14:creationId xmlns:p14="http://schemas.microsoft.com/office/powerpoint/2010/main" xmlns="" val="4165404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D8BD707-D9CF-40AE-B4C6-C98DA3205C09}" type="datetimeFigureOut">
              <a:rPr lang="en-US" smtClean="0"/>
              <a:pPr/>
              <a:t>11/4/2025</a:t>
            </a:fld>
            <a:endParaRPr lang="en-US"/>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6F15528-21DE-4FAA-801E-634DDDAF4B2B}" type="slidenum">
              <a:rPr lang="tr-TR" smtClean="0"/>
              <a:pPr/>
              <a:t>‹#›</a:t>
            </a:fld>
            <a:endParaRPr lang="tr-TR"/>
          </a:p>
        </p:txBody>
      </p:sp>
    </p:spTree>
    <p:extLst>
      <p:ext uri="{BB962C8B-B14F-4D97-AF65-F5344CB8AC3E}">
        <p14:creationId xmlns:p14="http://schemas.microsoft.com/office/powerpoint/2010/main" xmlns="" val="23182920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D8BD707-D9CF-40AE-B4C6-C98DA3205C09}" type="datetimeFigureOut">
              <a:rPr lang="en-US" smtClean="0"/>
              <a:pPr/>
              <a:t>11/4/2025</a:t>
            </a:fld>
            <a:endParaRPr lang="en-US"/>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6F15528-21DE-4FAA-801E-634DDDAF4B2B}" type="slidenum">
              <a:rPr lang="tr-TR" smtClean="0"/>
              <a:pPr/>
              <a:t>‹#›</a:t>
            </a:fld>
            <a:endParaRPr lang="tr-TR"/>
          </a:p>
        </p:txBody>
      </p:sp>
    </p:spTree>
    <p:extLst>
      <p:ext uri="{BB962C8B-B14F-4D97-AF65-F5344CB8AC3E}">
        <p14:creationId xmlns:p14="http://schemas.microsoft.com/office/powerpoint/2010/main" xmlns="" val="12375724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D8BD707-D9CF-40AE-B4C6-C98DA3205C09}" type="datetimeFigureOut">
              <a:rPr lang="en-US" smtClean="0"/>
              <a:pPr/>
              <a:t>11/4/2025</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B6F15528-21DE-4FAA-801E-634DDDAF4B2B}" type="slidenum">
              <a:rPr lang="tr-TR" smtClean="0"/>
              <a:pPr/>
              <a:t>‹#›</a:t>
            </a:fld>
            <a:endParaRPr lang="tr-TR"/>
          </a:p>
        </p:txBody>
      </p:sp>
    </p:spTree>
    <p:extLst>
      <p:ext uri="{BB962C8B-B14F-4D97-AF65-F5344CB8AC3E}">
        <p14:creationId xmlns:p14="http://schemas.microsoft.com/office/powerpoint/2010/main" xmlns="" val="202090128"/>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 id="2147483679" r:id="rId13"/>
    <p:sldLayoutId id="2147483680" r:id="rId14"/>
    <p:sldLayoutId id="2147483681" r:id="rId15"/>
    <p:sldLayoutId id="2147483682" r:id="rId16"/>
    <p:sldLayoutId id="2147483683" r:id="rId17"/>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object 8"/>
          <p:cNvSpPr txBox="1"/>
          <p:nvPr/>
        </p:nvSpPr>
        <p:spPr>
          <a:xfrm>
            <a:off x="457200" y="685800"/>
            <a:ext cx="6506845" cy="4773358"/>
          </a:xfrm>
          <a:prstGeom prst="rect">
            <a:avLst/>
          </a:prstGeom>
        </p:spPr>
        <p:txBody>
          <a:bodyPr vert="horz" wrap="square" lIns="0" tIns="81280" rIns="0" bIns="0" rtlCol="0">
            <a:spAutoFit/>
          </a:bodyPr>
          <a:lstStyle/>
          <a:p>
            <a:pPr marL="12700" marR="5080" indent="-1905" algn="ctr">
              <a:lnSpc>
                <a:spcPct val="90500"/>
              </a:lnSpc>
              <a:spcBef>
                <a:spcPts val="640"/>
              </a:spcBef>
            </a:pPr>
            <a:r>
              <a:rPr sz="5400" spc="190" dirty="0">
                <a:solidFill>
                  <a:srgbClr val="FF0000"/>
                </a:solidFill>
                <a:latin typeface="Times New Roman" pitchFamily="18" charset="0"/>
                <a:cs typeface="Times New Roman" pitchFamily="18" charset="0"/>
              </a:rPr>
              <a:t>BÜRO    </a:t>
            </a:r>
            <a:r>
              <a:rPr sz="5400" spc="315" dirty="0">
                <a:solidFill>
                  <a:srgbClr val="FF0000"/>
                </a:solidFill>
                <a:latin typeface="Times New Roman" pitchFamily="18" charset="0"/>
                <a:cs typeface="Times New Roman" pitchFamily="18" charset="0"/>
              </a:rPr>
              <a:t>ORGANİZASYONU</a:t>
            </a:r>
            <a:r>
              <a:rPr sz="5400" spc="-875" dirty="0">
                <a:solidFill>
                  <a:srgbClr val="FF0000"/>
                </a:solidFill>
                <a:latin typeface="Times New Roman" pitchFamily="18" charset="0"/>
                <a:cs typeface="Times New Roman" pitchFamily="18" charset="0"/>
              </a:rPr>
              <a:t> </a:t>
            </a:r>
            <a:endParaRPr lang="tr-TR" sz="5400" spc="-875" dirty="0" smtClean="0">
              <a:solidFill>
                <a:srgbClr val="FF0000"/>
              </a:solidFill>
              <a:latin typeface="Times New Roman" pitchFamily="18" charset="0"/>
              <a:cs typeface="Times New Roman" pitchFamily="18" charset="0"/>
            </a:endParaRPr>
          </a:p>
          <a:p>
            <a:pPr marL="12700" marR="5080" indent="-1905" algn="ctr">
              <a:lnSpc>
                <a:spcPct val="90500"/>
              </a:lnSpc>
              <a:spcBef>
                <a:spcPts val="640"/>
              </a:spcBef>
            </a:pPr>
            <a:r>
              <a:rPr sz="5400" spc="-45" dirty="0" smtClean="0">
                <a:solidFill>
                  <a:srgbClr val="FF0000"/>
                </a:solidFill>
                <a:latin typeface="Times New Roman" pitchFamily="18" charset="0"/>
                <a:cs typeface="Times New Roman" pitchFamily="18" charset="0"/>
              </a:rPr>
              <a:t>VE  </a:t>
            </a:r>
            <a:endParaRPr lang="tr-TR" sz="5400" spc="-45" dirty="0" smtClean="0">
              <a:solidFill>
                <a:srgbClr val="FF0000"/>
              </a:solidFill>
              <a:latin typeface="Times New Roman" pitchFamily="18" charset="0"/>
              <a:cs typeface="Times New Roman" pitchFamily="18" charset="0"/>
            </a:endParaRPr>
          </a:p>
          <a:p>
            <a:pPr marL="12700" marR="5080" indent="-1905" algn="ctr">
              <a:lnSpc>
                <a:spcPct val="90500"/>
              </a:lnSpc>
              <a:spcBef>
                <a:spcPts val="640"/>
              </a:spcBef>
            </a:pPr>
            <a:r>
              <a:rPr sz="5400" spc="-15" dirty="0" smtClean="0">
                <a:solidFill>
                  <a:srgbClr val="FF0000"/>
                </a:solidFill>
                <a:latin typeface="Times New Roman" pitchFamily="18" charset="0"/>
                <a:cs typeface="Times New Roman" pitchFamily="18" charset="0"/>
              </a:rPr>
              <a:t>SİSTEM </a:t>
            </a:r>
            <a:r>
              <a:rPr sz="5400" spc="-20" dirty="0">
                <a:solidFill>
                  <a:srgbClr val="FF0000"/>
                </a:solidFill>
                <a:latin typeface="Times New Roman" pitchFamily="18" charset="0"/>
                <a:cs typeface="Times New Roman" pitchFamily="18" charset="0"/>
              </a:rPr>
              <a:t>İYİLEŞTİRME  </a:t>
            </a:r>
            <a:r>
              <a:rPr sz="5400" spc="95" dirty="0">
                <a:solidFill>
                  <a:srgbClr val="FF0000"/>
                </a:solidFill>
                <a:latin typeface="Times New Roman" pitchFamily="18" charset="0"/>
                <a:cs typeface="Times New Roman" pitchFamily="18" charset="0"/>
              </a:rPr>
              <a:t>TEKNİKLERİ</a:t>
            </a:r>
            <a:endParaRPr sz="5400" dirty="0">
              <a:solidFill>
                <a:srgbClr val="FF0000"/>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57200" y="152400"/>
            <a:ext cx="7467600" cy="6051657"/>
          </a:xfrm>
          <a:prstGeom prst="rect">
            <a:avLst/>
          </a:prstGeom>
        </p:spPr>
        <p:txBody>
          <a:bodyPr vert="horz" wrap="square" lIns="0" tIns="13970" rIns="0" bIns="0" rtlCol="0">
            <a:spAutoFit/>
          </a:bodyPr>
          <a:lstStyle/>
          <a:p>
            <a:pPr marL="12700" marR="40640">
              <a:lnSpc>
                <a:spcPct val="100000"/>
              </a:lnSpc>
              <a:spcBef>
                <a:spcPts val="110"/>
              </a:spcBef>
            </a:pPr>
            <a:r>
              <a:rPr sz="2800" b="1" spc="-60" dirty="0">
                <a:solidFill>
                  <a:schemeClr val="tx2"/>
                </a:solidFill>
                <a:latin typeface="Times New Roman" pitchFamily="18" charset="0"/>
                <a:cs typeface="Times New Roman" pitchFamily="18" charset="0"/>
              </a:rPr>
              <a:t>Yeni </a:t>
            </a:r>
            <a:r>
              <a:rPr sz="2800" b="1" dirty="0">
                <a:solidFill>
                  <a:schemeClr val="tx2"/>
                </a:solidFill>
                <a:latin typeface="Times New Roman" pitchFamily="18" charset="0"/>
                <a:cs typeface="Times New Roman" pitchFamily="18" charset="0"/>
              </a:rPr>
              <a:t>bir </a:t>
            </a:r>
            <a:r>
              <a:rPr sz="2800" b="1" spc="-20" dirty="0">
                <a:solidFill>
                  <a:schemeClr val="tx2"/>
                </a:solidFill>
                <a:latin typeface="Times New Roman" pitchFamily="18" charset="0"/>
                <a:cs typeface="Times New Roman" pitchFamily="18" charset="0"/>
              </a:rPr>
              <a:t>bina </a:t>
            </a:r>
            <a:r>
              <a:rPr sz="2800" b="1" spc="-10" dirty="0">
                <a:solidFill>
                  <a:schemeClr val="tx2"/>
                </a:solidFill>
                <a:latin typeface="Times New Roman" pitchFamily="18" charset="0"/>
                <a:cs typeface="Times New Roman" pitchFamily="18" charset="0"/>
              </a:rPr>
              <a:t>yaptırılması </a:t>
            </a:r>
            <a:r>
              <a:rPr sz="2800" b="1" spc="20" dirty="0">
                <a:solidFill>
                  <a:schemeClr val="tx2"/>
                </a:solidFill>
                <a:latin typeface="Times New Roman" pitchFamily="18" charset="0"/>
                <a:cs typeface="Times New Roman" pitchFamily="18" charset="0"/>
              </a:rPr>
              <a:t>söz </a:t>
            </a:r>
            <a:r>
              <a:rPr sz="2800" b="1" spc="-10" dirty="0">
                <a:solidFill>
                  <a:schemeClr val="tx2"/>
                </a:solidFill>
                <a:latin typeface="Times New Roman" pitchFamily="18" charset="0"/>
                <a:cs typeface="Times New Roman" pitchFamily="18" charset="0"/>
              </a:rPr>
              <a:t>konusu </a:t>
            </a:r>
            <a:r>
              <a:rPr sz="2800" b="1" spc="5" dirty="0">
                <a:solidFill>
                  <a:schemeClr val="tx2"/>
                </a:solidFill>
                <a:latin typeface="Times New Roman" pitchFamily="18" charset="0"/>
                <a:cs typeface="Times New Roman" pitchFamily="18" charset="0"/>
              </a:rPr>
              <a:t>olursa  </a:t>
            </a:r>
            <a:r>
              <a:rPr sz="2800" b="1" spc="-25" dirty="0">
                <a:solidFill>
                  <a:schemeClr val="tx2"/>
                </a:solidFill>
                <a:latin typeface="Times New Roman" pitchFamily="18" charset="0"/>
                <a:cs typeface="Times New Roman" pitchFamily="18" charset="0"/>
              </a:rPr>
              <a:t>yaptırılacak </a:t>
            </a:r>
            <a:r>
              <a:rPr sz="2800" b="1" spc="-30" dirty="0">
                <a:solidFill>
                  <a:schemeClr val="tx2"/>
                </a:solidFill>
                <a:latin typeface="Times New Roman" pitchFamily="18" charset="0"/>
                <a:cs typeface="Times New Roman" pitchFamily="18" charset="0"/>
              </a:rPr>
              <a:t>binanın </a:t>
            </a:r>
            <a:r>
              <a:rPr sz="2800" b="1" spc="-45" dirty="0">
                <a:solidFill>
                  <a:schemeClr val="tx2"/>
                </a:solidFill>
                <a:latin typeface="Times New Roman" pitchFamily="18" charset="0"/>
                <a:cs typeface="Times New Roman" pitchFamily="18" charset="0"/>
              </a:rPr>
              <a:t>türünü, </a:t>
            </a:r>
            <a:r>
              <a:rPr sz="2800" b="1" spc="-30" dirty="0">
                <a:solidFill>
                  <a:schemeClr val="tx2"/>
                </a:solidFill>
                <a:latin typeface="Times New Roman" pitchFamily="18" charset="0"/>
                <a:cs typeface="Times New Roman" pitchFamily="18" charset="0"/>
              </a:rPr>
              <a:t>genel </a:t>
            </a:r>
            <a:r>
              <a:rPr sz="2800" b="1" spc="-50" dirty="0">
                <a:solidFill>
                  <a:schemeClr val="tx2"/>
                </a:solidFill>
                <a:latin typeface="Times New Roman" pitchFamily="18" charset="0"/>
                <a:cs typeface="Times New Roman" pitchFamily="18" charset="0"/>
              </a:rPr>
              <a:t>yapısını</a:t>
            </a:r>
            <a:r>
              <a:rPr sz="2800" b="1" spc="-530" dirty="0">
                <a:solidFill>
                  <a:schemeClr val="tx2"/>
                </a:solidFill>
                <a:latin typeface="Times New Roman" pitchFamily="18" charset="0"/>
                <a:cs typeface="Times New Roman" pitchFamily="18" charset="0"/>
              </a:rPr>
              <a:t> </a:t>
            </a:r>
            <a:r>
              <a:rPr sz="2800" b="1" spc="-75" dirty="0">
                <a:solidFill>
                  <a:schemeClr val="tx2"/>
                </a:solidFill>
                <a:latin typeface="Times New Roman" pitchFamily="18" charset="0"/>
                <a:cs typeface="Times New Roman" pitchFamily="18" charset="0"/>
              </a:rPr>
              <a:t>ve  </a:t>
            </a:r>
            <a:r>
              <a:rPr sz="2800" b="1" spc="-55" dirty="0">
                <a:solidFill>
                  <a:schemeClr val="tx2"/>
                </a:solidFill>
                <a:latin typeface="Times New Roman" pitchFamily="18" charset="0"/>
                <a:cs typeface="Times New Roman" pitchFamily="18" charset="0"/>
              </a:rPr>
              <a:t>iç </a:t>
            </a:r>
            <a:r>
              <a:rPr sz="2800" b="1" spc="5" dirty="0">
                <a:solidFill>
                  <a:schemeClr val="tx2"/>
                </a:solidFill>
                <a:latin typeface="Times New Roman" pitchFamily="18" charset="0"/>
                <a:cs typeface="Times New Roman" pitchFamily="18" charset="0"/>
              </a:rPr>
              <a:t>bölümlerini </a:t>
            </a:r>
            <a:r>
              <a:rPr sz="2800" b="1" u="sng" spc="70" dirty="0">
                <a:solidFill>
                  <a:schemeClr val="tx2"/>
                </a:solidFill>
                <a:uFill>
                  <a:solidFill>
                    <a:srgbClr val="006B8D"/>
                  </a:solidFill>
                </a:uFill>
                <a:latin typeface="Times New Roman" pitchFamily="18" charset="0"/>
                <a:cs typeface="Times New Roman" pitchFamily="18" charset="0"/>
              </a:rPr>
              <a:t>tamamen</a:t>
            </a:r>
            <a:r>
              <a:rPr sz="2800" b="1" u="sng" spc="-190" dirty="0">
                <a:solidFill>
                  <a:schemeClr val="tx2"/>
                </a:solidFill>
                <a:uFill>
                  <a:solidFill>
                    <a:srgbClr val="006B8D"/>
                  </a:solidFill>
                </a:uFill>
                <a:latin typeface="Times New Roman" pitchFamily="18" charset="0"/>
                <a:cs typeface="Times New Roman" pitchFamily="18" charset="0"/>
              </a:rPr>
              <a:t> </a:t>
            </a:r>
            <a:r>
              <a:rPr sz="2800" b="1" u="sng" spc="90" dirty="0">
                <a:solidFill>
                  <a:schemeClr val="tx2"/>
                </a:solidFill>
                <a:uFill>
                  <a:solidFill>
                    <a:srgbClr val="006B8D"/>
                  </a:solidFill>
                </a:uFill>
                <a:latin typeface="Times New Roman" pitchFamily="18" charset="0"/>
                <a:cs typeface="Times New Roman" pitchFamily="18" charset="0"/>
              </a:rPr>
              <a:t>mimara</a:t>
            </a:r>
            <a:endParaRPr sz="2800" u="sng" dirty="0">
              <a:solidFill>
                <a:schemeClr val="tx2"/>
              </a:solidFill>
              <a:latin typeface="Times New Roman" pitchFamily="18" charset="0"/>
              <a:cs typeface="Times New Roman" pitchFamily="18" charset="0"/>
            </a:endParaRPr>
          </a:p>
          <a:p>
            <a:pPr marL="12700" marR="1200785" indent="-635">
              <a:lnSpc>
                <a:spcPts val="3410"/>
              </a:lnSpc>
              <a:spcBef>
                <a:spcPts val="30"/>
              </a:spcBef>
            </a:pPr>
            <a:r>
              <a:rPr sz="2800" u="sng" spc="-700" dirty="0">
                <a:solidFill>
                  <a:schemeClr val="tx2"/>
                </a:solidFill>
                <a:uFill>
                  <a:solidFill>
                    <a:srgbClr val="006B8D"/>
                  </a:solidFill>
                </a:uFill>
                <a:latin typeface="Times New Roman" pitchFamily="18" charset="0"/>
                <a:cs typeface="Times New Roman" pitchFamily="18" charset="0"/>
              </a:rPr>
              <a:t> </a:t>
            </a:r>
            <a:r>
              <a:rPr sz="2800" b="1" u="sng" spc="10" dirty="0">
                <a:solidFill>
                  <a:schemeClr val="tx2"/>
                </a:solidFill>
                <a:uFill>
                  <a:solidFill>
                    <a:srgbClr val="006B8D"/>
                  </a:solidFill>
                </a:uFill>
                <a:latin typeface="Times New Roman" pitchFamily="18" charset="0"/>
                <a:cs typeface="Times New Roman" pitchFamily="18" charset="0"/>
              </a:rPr>
              <a:t>bırakmayarak </a:t>
            </a:r>
            <a:r>
              <a:rPr sz="2800" b="1" spc="-40" dirty="0">
                <a:solidFill>
                  <a:schemeClr val="tx2"/>
                </a:solidFill>
                <a:latin typeface="Times New Roman" pitchFamily="18" charset="0"/>
                <a:cs typeface="Times New Roman" pitchFamily="18" charset="0"/>
              </a:rPr>
              <a:t>kendisine</a:t>
            </a:r>
            <a:r>
              <a:rPr sz="2800" b="1" spc="-275" dirty="0">
                <a:solidFill>
                  <a:schemeClr val="tx2"/>
                </a:solidFill>
                <a:latin typeface="Times New Roman" pitchFamily="18" charset="0"/>
                <a:cs typeface="Times New Roman" pitchFamily="18" charset="0"/>
              </a:rPr>
              <a:t> </a:t>
            </a:r>
            <a:r>
              <a:rPr sz="2800" b="1" spc="-65" dirty="0">
                <a:solidFill>
                  <a:schemeClr val="tx2"/>
                </a:solidFill>
                <a:latin typeface="Times New Roman" pitchFamily="18" charset="0"/>
                <a:cs typeface="Times New Roman" pitchFamily="18" charset="0"/>
              </a:rPr>
              <a:t>hazırlayacağı  </a:t>
            </a:r>
            <a:r>
              <a:rPr sz="2800" b="1" spc="-75" dirty="0">
                <a:solidFill>
                  <a:schemeClr val="tx2"/>
                </a:solidFill>
                <a:latin typeface="Times New Roman" pitchFamily="18" charset="0"/>
                <a:cs typeface="Times New Roman" pitchFamily="18" charset="0"/>
              </a:rPr>
              <a:t>projeye </a:t>
            </a:r>
            <a:r>
              <a:rPr sz="2800" b="1" spc="-20" dirty="0">
                <a:solidFill>
                  <a:schemeClr val="tx2"/>
                </a:solidFill>
                <a:latin typeface="Times New Roman" pitchFamily="18" charset="0"/>
                <a:cs typeface="Times New Roman" pitchFamily="18" charset="0"/>
              </a:rPr>
              <a:t>esas </a:t>
            </a:r>
            <a:r>
              <a:rPr sz="2800" b="1" spc="60" dirty="0">
                <a:solidFill>
                  <a:schemeClr val="tx2"/>
                </a:solidFill>
                <a:latin typeface="Times New Roman" pitchFamily="18" charset="0"/>
                <a:cs typeface="Times New Roman" pitchFamily="18" charset="0"/>
              </a:rPr>
              <a:t>olmak </a:t>
            </a:r>
            <a:r>
              <a:rPr sz="2800" b="1" spc="-45" dirty="0">
                <a:solidFill>
                  <a:schemeClr val="tx2"/>
                </a:solidFill>
                <a:latin typeface="Times New Roman" pitchFamily="18" charset="0"/>
                <a:cs typeface="Times New Roman" pitchFamily="18" charset="0"/>
              </a:rPr>
              <a:t>üzere </a:t>
            </a:r>
            <a:r>
              <a:rPr sz="2800" b="1" spc="-25" dirty="0">
                <a:solidFill>
                  <a:schemeClr val="tx2"/>
                </a:solidFill>
                <a:latin typeface="Times New Roman" pitchFamily="18" charset="0"/>
                <a:cs typeface="Times New Roman" pitchFamily="18" charset="0"/>
              </a:rPr>
              <a:t>bazı</a:t>
            </a:r>
            <a:r>
              <a:rPr sz="2800" b="1" spc="-370" dirty="0">
                <a:solidFill>
                  <a:schemeClr val="tx2"/>
                </a:solidFill>
                <a:latin typeface="Times New Roman" pitchFamily="18" charset="0"/>
                <a:cs typeface="Times New Roman" pitchFamily="18" charset="0"/>
              </a:rPr>
              <a:t> </a:t>
            </a:r>
            <a:r>
              <a:rPr sz="2800" b="1" spc="-35" dirty="0">
                <a:solidFill>
                  <a:schemeClr val="tx2"/>
                </a:solidFill>
                <a:latin typeface="Times New Roman" pitchFamily="18" charset="0"/>
                <a:cs typeface="Times New Roman" pitchFamily="18" charset="0"/>
              </a:rPr>
              <a:t>veriler</a:t>
            </a:r>
            <a:endParaRPr sz="2800" dirty="0">
              <a:solidFill>
                <a:schemeClr val="tx2"/>
              </a:solidFill>
              <a:latin typeface="Times New Roman" pitchFamily="18" charset="0"/>
              <a:cs typeface="Times New Roman" pitchFamily="18" charset="0"/>
            </a:endParaRPr>
          </a:p>
          <a:p>
            <a:pPr marL="12700">
              <a:lnSpc>
                <a:spcPts val="3240"/>
              </a:lnSpc>
            </a:pPr>
            <a:r>
              <a:rPr sz="2800" b="1" spc="-10" dirty="0">
                <a:solidFill>
                  <a:schemeClr val="tx2"/>
                </a:solidFill>
                <a:latin typeface="Times New Roman" pitchFamily="18" charset="0"/>
                <a:cs typeface="Times New Roman" pitchFamily="18" charset="0"/>
              </a:rPr>
              <a:t>verilmesi</a:t>
            </a:r>
            <a:r>
              <a:rPr sz="2800" b="1" spc="-120" dirty="0">
                <a:solidFill>
                  <a:schemeClr val="tx2"/>
                </a:solidFill>
                <a:latin typeface="Times New Roman" pitchFamily="18" charset="0"/>
                <a:cs typeface="Times New Roman" pitchFamily="18" charset="0"/>
              </a:rPr>
              <a:t> </a:t>
            </a:r>
            <a:r>
              <a:rPr sz="2800" b="1" spc="25" dirty="0">
                <a:solidFill>
                  <a:schemeClr val="tx2"/>
                </a:solidFill>
                <a:latin typeface="Times New Roman" pitchFamily="18" charset="0"/>
                <a:cs typeface="Times New Roman" pitchFamily="18" charset="0"/>
              </a:rPr>
              <a:t>çok</a:t>
            </a:r>
            <a:r>
              <a:rPr sz="2800" b="1" spc="-120" dirty="0">
                <a:solidFill>
                  <a:schemeClr val="tx2"/>
                </a:solidFill>
                <a:latin typeface="Times New Roman" pitchFamily="18" charset="0"/>
                <a:cs typeface="Times New Roman" pitchFamily="18" charset="0"/>
              </a:rPr>
              <a:t> </a:t>
            </a:r>
            <a:r>
              <a:rPr sz="2800" b="1" spc="-25" dirty="0">
                <a:solidFill>
                  <a:schemeClr val="tx2"/>
                </a:solidFill>
                <a:latin typeface="Times New Roman" pitchFamily="18" charset="0"/>
                <a:cs typeface="Times New Roman" pitchFamily="18" charset="0"/>
              </a:rPr>
              <a:t>yararlı</a:t>
            </a:r>
            <a:r>
              <a:rPr sz="2800" b="1" spc="-65" dirty="0">
                <a:solidFill>
                  <a:schemeClr val="tx2"/>
                </a:solidFill>
                <a:latin typeface="Times New Roman" pitchFamily="18" charset="0"/>
                <a:cs typeface="Times New Roman" pitchFamily="18" charset="0"/>
              </a:rPr>
              <a:t> </a:t>
            </a:r>
            <a:r>
              <a:rPr sz="2800" b="1" spc="-100" dirty="0">
                <a:solidFill>
                  <a:schemeClr val="tx2"/>
                </a:solidFill>
                <a:latin typeface="Times New Roman" pitchFamily="18" charset="0"/>
                <a:cs typeface="Times New Roman" pitchFamily="18" charset="0"/>
              </a:rPr>
              <a:t>olur,</a:t>
            </a:r>
            <a:r>
              <a:rPr sz="2800" b="1" spc="-360" dirty="0">
                <a:solidFill>
                  <a:schemeClr val="tx2"/>
                </a:solidFill>
                <a:latin typeface="Times New Roman" pitchFamily="18" charset="0"/>
                <a:cs typeface="Times New Roman" pitchFamily="18" charset="0"/>
              </a:rPr>
              <a:t> </a:t>
            </a:r>
            <a:r>
              <a:rPr sz="2800" b="1" spc="-5" dirty="0">
                <a:solidFill>
                  <a:schemeClr val="tx2"/>
                </a:solidFill>
                <a:latin typeface="Times New Roman" pitchFamily="18" charset="0"/>
                <a:cs typeface="Times New Roman" pitchFamily="18" charset="0"/>
              </a:rPr>
              <a:t>hatta</a:t>
            </a:r>
            <a:r>
              <a:rPr sz="2800" b="1" spc="-65" dirty="0">
                <a:solidFill>
                  <a:schemeClr val="tx2"/>
                </a:solidFill>
                <a:latin typeface="Times New Roman" pitchFamily="18" charset="0"/>
                <a:cs typeface="Times New Roman" pitchFamily="18" charset="0"/>
              </a:rPr>
              <a:t> </a:t>
            </a:r>
            <a:r>
              <a:rPr sz="2800" b="1" spc="-10" dirty="0">
                <a:solidFill>
                  <a:schemeClr val="tx2"/>
                </a:solidFill>
                <a:latin typeface="Times New Roman" pitchFamily="18" charset="0"/>
                <a:cs typeface="Times New Roman" pitchFamily="18" charset="0"/>
              </a:rPr>
              <a:t>zorunlu</a:t>
            </a:r>
            <a:r>
              <a:rPr sz="2800" b="1" spc="-80" dirty="0">
                <a:solidFill>
                  <a:schemeClr val="tx2"/>
                </a:solidFill>
                <a:latin typeface="Times New Roman" pitchFamily="18" charset="0"/>
                <a:cs typeface="Times New Roman" pitchFamily="18" charset="0"/>
              </a:rPr>
              <a:t> </a:t>
            </a:r>
            <a:r>
              <a:rPr sz="2800" b="1" spc="-100" dirty="0">
                <a:solidFill>
                  <a:schemeClr val="tx2"/>
                </a:solidFill>
                <a:latin typeface="Times New Roman" pitchFamily="18" charset="0"/>
                <a:cs typeface="Times New Roman" pitchFamily="18" charset="0"/>
              </a:rPr>
              <a:t>olur.</a:t>
            </a:r>
            <a:endParaRPr sz="2800" dirty="0">
              <a:solidFill>
                <a:schemeClr val="tx2"/>
              </a:solidFill>
              <a:latin typeface="Times New Roman" pitchFamily="18" charset="0"/>
              <a:cs typeface="Times New Roman" pitchFamily="18" charset="0"/>
            </a:endParaRPr>
          </a:p>
          <a:p>
            <a:pPr marL="12700">
              <a:lnSpc>
                <a:spcPct val="100000"/>
              </a:lnSpc>
            </a:pPr>
            <a:r>
              <a:rPr sz="2800" b="1" spc="135" dirty="0">
                <a:solidFill>
                  <a:schemeClr val="tx2"/>
                </a:solidFill>
                <a:latin typeface="Times New Roman" pitchFamily="18" charset="0"/>
                <a:cs typeface="Times New Roman" pitchFamily="18" charset="0"/>
              </a:rPr>
              <a:t>Bu </a:t>
            </a:r>
            <a:r>
              <a:rPr sz="2800" b="1" spc="-35" dirty="0">
                <a:solidFill>
                  <a:schemeClr val="tx2"/>
                </a:solidFill>
                <a:latin typeface="Times New Roman" pitchFamily="18" charset="0"/>
                <a:cs typeface="Times New Roman" pitchFamily="18" charset="0"/>
              </a:rPr>
              <a:t>verilerden </a:t>
            </a:r>
            <a:r>
              <a:rPr sz="2800" b="1" spc="-20" dirty="0">
                <a:solidFill>
                  <a:schemeClr val="tx2"/>
                </a:solidFill>
                <a:latin typeface="Times New Roman" pitchFamily="18" charset="0"/>
                <a:cs typeface="Times New Roman" pitchFamily="18" charset="0"/>
              </a:rPr>
              <a:t>başlıcalar</a:t>
            </a:r>
            <a:r>
              <a:rPr sz="2800" b="1" spc="-430" dirty="0">
                <a:solidFill>
                  <a:schemeClr val="tx2"/>
                </a:solidFill>
                <a:latin typeface="Times New Roman" pitchFamily="18" charset="0"/>
                <a:cs typeface="Times New Roman" pitchFamily="18" charset="0"/>
              </a:rPr>
              <a:t> </a:t>
            </a:r>
            <a:r>
              <a:rPr sz="2800" b="1" spc="-30" dirty="0">
                <a:solidFill>
                  <a:schemeClr val="tx2"/>
                </a:solidFill>
                <a:latin typeface="Times New Roman" pitchFamily="18" charset="0"/>
                <a:cs typeface="Times New Roman" pitchFamily="18" charset="0"/>
              </a:rPr>
              <a:t>şunlardır:</a:t>
            </a:r>
            <a:endParaRPr sz="2800" dirty="0">
              <a:solidFill>
                <a:schemeClr val="tx2"/>
              </a:solidFill>
              <a:latin typeface="Times New Roman" pitchFamily="18" charset="0"/>
              <a:cs typeface="Times New Roman" pitchFamily="18" charset="0"/>
            </a:endParaRPr>
          </a:p>
          <a:p>
            <a:pPr marL="552450" marR="668020" indent="-457200">
              <a:lnSpc>
                <a:spcPct val="100000"/>
              </a:lnSpc>
              <a:spcBef>
                <a:spcPts val="2165"/>
              </a:spcBef>
              <a:buClr>
                <a:srgbClr val="0E6EC5"/>
              </a:buClr>
              <a:buSzPct val="78571"/>
              <a:buFont typeface="Wingdings" panose="05000000000000000000" pitchFamily="2" charset="2"/>
              <a:buChar char="ü"/>
              <a:tabLst>
                <a:tab pos="379095" algn="l"/>
              </a:tabLst>
            </a:pPr>
            <a:r>
              <a:rPr sz="2800" spc="-100" dirty="0">
                <a:latin typeface="Times New Roman" pitchFamily="18" charset="0"/>
                <a:cs typeface="Times New Roman" pitchFamily="18" charset="0"/>
              </a:rPr>
              <a:t>Kurumda </a:t>
            </a:r>
            <a:r>
              <a:rPr sz="2800" spc="-190" dirty="0">
                <a:latin typeface="Times New Roman" pitchFamily="18" charset="0"/>
                <a:cs typeface="Times New Roman" pitchFamily="18" charset="0"/>
              </a:rPr>
              <a:t>ve </a:t>
            </a:r>
            <a:r>
              <a:rPr sz="2800" spc="-135" dirty="0">
                <a:latin typeface="Times New Roman" pitchFamily="18" charset="0"/>
                <a:cs typeface="Times New Roman" pitchFamily="18" charset="0"/>
              </a:rPr>
              <a:t>bürolarda </a:t>
            </a:r>
            <a:r>
              <a:rPr sz="2800" spc="-200" dirty="0">
                <a:latin typeface="Times New Roman" pitchFamily="18" charset="0"/>
                <a:cs typeface="Times New Roman" pitchFamily="18" charset="0"/>
              </a:rPr>
              <a:t>yapılacak </a:t>
            </a:r>
            <a:r>
              <a:rPr sz="2800" spc="-190" dirty="0">
                <a:latin typeface="Times New Roman" pitchFamily="18" charset="0"/>
                <a:cs typeface="Times New Roman" pitchFamily="18" charset="0"/>
              </a:rPr>
              <a:t>hizmetlerin  </a:t>
            </a:r>
            <a:r>
              <a:rPr sz="2800" spc="-165" dirty="0">
                <a:latin typeface="Times New Roman" pitchFamily="18" charset="0"/>
                <a:cs typeface="Times New Roman" pitchFamily="18" charset="0"/>
              </a:rPr>
              <a:t>özellikleri,</a:t>
            </a:r>
            <a:endParaRPr sz="2800" dirty="0">
              <a:latin typeface="Times New Roman" pitchFamily="18" charset="0"/>
              <a:cs typeface="Times New Roman" pitchFamily="18" charset="0"/>
            </a:endParaRPr>
          </a:p>
          <a:p>
            <a:pPr marL="552450" marR="173990" indent="-457200">
              <a:lnSpc>
                <a:spcPts val="3310"/>
              </a:lnSpc>
              <a:spcBef>
                <a:spcPts val="755"/>
              </a:spcBef>
              <a:buClr>
                <a:srgbClr val="0E6EC5"/>
              </a:buClr>
              <a:buSzPct val="78571"/>
              <a:buFont typeface="Wingdings" panose="05000000000000000000" pitchFamily="2" charset="2"/>
              <a:buChar char="ü"/>
              <a:tabLst>
                <a:tab pos="379095" algn="l"/>
              </a:tabLst>
            </a:pPr>
            <a:r>
              <a:rPr sz="2800" spc="-60" dirty="0">
                <a:latin typeface="Times New Roman" pitchFamily="18" charset="0"/>
                <a:cs typeface="Times New Roman" pitchFamily="18" charset="0"/>
              </a:rPr>
              <a:t>Kurum </a:t>
            </a:r>
            <a:r>
              <a:rPr sz="2800" spc="-155" dirty="0">
                <a:latin typeface="Times New Roman" pitchFamily="18" charset="0"/>
                <a:cs typeface="Times New Roman" pitchFamily="18" charset="0"/>
              </a:rPr>
              <a:t>binasının </a:t>
            </a:r>
            <a:r>
              <a:rPr sz="2800" spc="-120" dirty="0">
                <a:latin typeface="Times New Roman" pitchFamily="18" charset="0"/>
                <a:cs typeface="Times New Roman" pitchFamily="18" charset="0"/>
              </a:rPr>
              <a:t>bölümler </a:t>
            </a:r>
            <a:r>
              <a:rPr sz="2800" spc="-175" dirty="0">
                <a:latin typeface="Times New Roman" pitchFamily="18" charset="0"/>
                <a:cs typeface="Times New Roman" pitchFamily="18" charset="0"/>
              </a:rPr>
              <a:t>halinde mi </a:t>
            </a:r>
            <a:r>
              <a:rPr sz="2800" spc="-110" dirty="0">
                <a:latin typeface="Times New Roman" pitchFamily="18" charset="0"/>
                <a:cs typeface="Times New Roman" pitchFamily="18" charset="0"/>
              </a:rPr>
              <a:t>yoksa </a:t>
            </a:r>
            <a:r>
              <a:rPr sz="2800" spc="-180" dirty="0">
                <a:latin typeface="Times New Roman" pitchFamily="18" charset="0"/>
                <a:cs typeface="Times New Roman" pitchFamily="18" charset="0"/>
              </a:rPr>
              <a:t>çok  </a:t>
            </a:r>
            <a:r>
              <a:rPr sz="2800" spc="-185" dirty="0">
                <a:latin typeface="Times New Roman" pitchFamily="18" charset="0"/>
                <a:cs typeface="Times New Roman" pitchFamily="18" charset="0"/>
              </a:rPr>
              <a:t>katlı </a:t>
            </a:r>
            <a:r>
              <a:rPr sz="2800" spc="-215" dirty="0">
                <a:latin typeface="Times New Roman" pitchFamily="18" charset="0"/>
                <a:cs typeface="Times New Roman" pitchFamily="18" charset="0"/>
              </a:rPr>
              <a:t>ya </a:t>
            </a:r>
            <a:r>
              <a:rPr sz="2800" spc="-204" dirty="0">
                <a:latin typeface="Times New Roman" pitchFamily="18" charset="0"/>
                <a:cs typeface="Times New Roman" pitchFamily="18" charset="0"/>
              </a:rPr>
              <a:t>da </a:t>
            </a:r>
            <a:r>
              <a:rPr sz="2800" spc="-220" dirty="0">
                <a:latin typeface="Times New Roman" pitchFamily="18" charset="0"/>
                <a:cs typeface="Times New Roman" pitchFamily="18" charset="0"/>
              </a:rPr>
              <a:t>az </a:t>
            </a:r>
            <a:r>
              <a:rPr sz="2800" spc="-185" dirty="0">
                <a:latin typeface="Times New Roman" pitchFamily="18" charset="0"/>
                <a:cs typeface="Times New Roman" pitchFamily="18" charset="0"/>
              </a:rPr>
              <a:t>katlı </a:t>
            </a:r>
            <a:r>
              <a:rPr sz="2800" spc="-175" dirty="0">
                <a:latin typeface="Times New Roman" pitchFamily="18" charset="0"/>
                <a:cs typeface="Times New Roman" pitchFamily="18" charset="0"/>
              </a:rPr>
              <a:t>mı </a:t>
            </a:r>
            <a:r>
              <a:rPr sz="2800" spc="-140" dirty="0">
                <a:latin typeface="Times New Roman" pitchFamily="18" charset="0"/>
                <a:cs typeface="Times New Roman" pitchFamily="18" charset="0"/>
              </a:rPr>
              <a:t>olması</a:t>
            </a:r>
            <a:r>
              <a:rPr sz="2800" spc="-95" dirty="0">
                <a:latin typeface="Times New Roman" pitchFamily="18" charset="0"/>
                <a:cs typeface="Times New Roman" pitchFamily="18" charset="0"/>
              </a:rPr>
              <a:t> </a:t>
            </a:r>
            <a:r>
              <a:rPr sz="2800" spc="-185" dirty="0">
                <a:latin typeface="Times New Roman" pitchFamily="18" charset="0"/>
                <a:cs typeface="Times New Roman" pitchFamily="18" charset="0"/>
              </a:rPr>
              <a:t>gerektiği,</a:t>
            </a:r>
            <a:endParaRPr sz="2800" dirty="0">
              <a:latin typeface="Times New Roman" pitchFamily="18" charset="0"/>
              <a:cs typeface="Times New Roman" pitchFamily="18" charset="0"/>
            </a:endParaRPr>
          </a:p>
          <a:p>
            <a:pPr marL="552450" marR="1313815" indent="-457200">
              <a:lnSpc>
                <a:spcPct val="100000"/>
              </a:lnSpc>
              <a:spcBef>
                <a:spcPts val="550"/>
              </a:spcBef>
              <a:buClr>
                <a:srgbClr val="0E6EC5"/>
              </a:buClr>
              <a:buSzPct val="78571"/>
              <a:buFont typeface="Wingdings" panose="05000000000000000000" pitchFamily="2" charset="2"/>
              <a:buChar char="ü"/>
              <a:tabLst>
                <a:tab pos="379095" algn="l"/>
              </a:tabLst>
            </a:pPr>
            <a:r>
              <a:rPr sz="2800" spc="-100" dirty="0">
                <a:latin typeface="Times New Roman" pitchFamily="18" charset="0"/>
                <a:cs typeface="Times New Roman" pitchFamily="18" charset="0"/>
              </a:rPr>
              <a:t>Kurumda </a:t>
            </a:r>
            <a:r>
              <a:rPr sz="2800" spc="-165" dirty="0">
                <a:latin typeface="Times New Roman" pitchFamily="18" charset="0"/>
                <a:cs typeface="Times New Roman" pitchFamily="18" charset="0"/>
              </a:rPr>
              <a:t>bulunan </a:t>
            </a:r>
            <a:r>
              <a:rPr sz="2800" spc="-135" dirty="0">
                <a:latin typeface="Times New Roman" pitchFamily="18" charset="0"/>
                <a:cs typeface="Times New Roman" pitchFamily="18" charset="0"/>
              </a:rPr>
              <a:t>birimlerin </a:t>
            </a:r>
            <a:r>
              <a:rPr sz="2800" spc="-195" dirty="0">
                <a:latin typeface="Times New Roman" pitchFamily="18" charset="0"/>
                <a:cs typeface="Times New Roman" pitchFamily="18" charset="0"/>
              </a:rPr>
              <a:t>halkla </a:t>
            </a:r>
            <a:r>
              <a:rPr sz="2800" spc="-215" dirty="0">
                <a:latin typeface="Times New Roman" pitchFamily="18" charset="0"/>
                <a:cs typeface="Times New Roman" pitchFamily="18" charset="0"/>
              </a:rPr>
              <a:t>ilişki  </a:t>
            </a:r>
            <a:r>
              <a:rPr sz="2800" spc="-170" dirty="0">
                <a:latin typeface="Times New Roman" pitchFamily="18" charset="0"/>
                <a:cs typeface="Times New Roman" pitchFamily="18" charset="0"/>
              </a:rPr>
              <a:t>dereceleri,</a:t>
            </a:r>
            <a:endParaRPr sz="28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57200" y="762000"/>
            <a:ext cx="6629400" cy="3757375"/>
          </a:xfrm>
          <a:prstGeom prst="rect">
            <a:avLst/>
          </a:prstGeom>
        </p:spPr>
        <p:txBody>
          <a:bodyPr vert="horz" wrap="square" lIns="0" tIns="88900" rIns="0" bIns="0" rtlCol="0">
            <a:spAutoFit/>
          </a:bodyPr>
          <a:lstStyle/>
          <a:p>
            <a:pPr marL="526415" indent="-514350">
              <a:lnSpc>
                <a:spcPct val="100000"/>
              </a:lnSpc>
              <a:spcBef>
                <a:spcPts val="700"/>
              </a:spcBef>
              <a:buClr>
                <a:srgbClr val="0E6EC5"/>
              </a:buClr>
              <a:buSzPct val="78571"/>
              <a:buFont typeface="Wingdings" panose="05000000000000000000" pitchFamily="2" charset="2"/>
              <a:buChar char="ü"/>
              <a:tabLst>
                <a:tab pos="296545" algn="l"/>
              </a:tabLst>
            </a:pPr>
            <a:r>
              <a:rPr sz="2800" spc="-120" dirty="0">
                <a:latin typeface="Times New Roman" pitchFamily="18" charset="0"/>
                <a:cs typeface="Times New Roman" pitchFamily="18" charset="0"/>
              </a:rPr>
              <a:t>Birimlerin </a:t>
            </a:r>
            <a:r>
              <a:rPr sz="2800" spc="-135" dirty="0">
                <a:latin typeface="Times New Roman" pitchFamily="18" charset="0"/>
                <a:cs typeface="Times New Roman" pitchFamily="18" charset="0"/>
              </a:rPr>
              <a:t>birbirleriyle </a:t>
            </a:r>
            <a:r>
              <a:rPr sz="2800" spc="-150" dirty="0">
                <a:latin typeface="Times New Roman" pitchFamily="18" charset="0"/>
                <a:cs typeface="Times New Roman" pitchFamily="18" charset="0"/>
              </a:rPr>
              <a:t>ilişki</a:t>
            </a:r>
            <a:r>
              <a:rPr sz="2800" spc="-114" dirty="0">
                <a:latin typeface="Times New Roman" pitchFamily="18" charset="0"/>
                <a:cs typeface="Times New Roman" pitchFamily="18" charset="0"/>
              </a:rPr>
              <a:t> </a:t>
            </a:r>
            <a:r>
              <a:rPr sz="2800" spc="-170" dirty="0">
                <a:latin typeface="Times New Roman" pitchFamily="18" charset="0"/>
                <a:cs typeface="Times New Roman" pitchFamily="18" charset="0"/>
              </a:rPr>
              <a:t>dereceleri,</a:t>
            </a:r>
            <a:endParaRPr sz="2800" dirty="0">
              <a:latin typeface="Times New Roman" pitchFamily="18" charset="0"/>
              <a:cs typeface="Times New Roman" pitchFamily="18" charset="0"/>
            </a:endParaRPr>
          </a:p>
          <a:p>
            <a:pPr marL="526415" indent="-514350">
              <a:lnSpc>
                <a:spcPct val="100000"/>
              </a:lnSpc>
              <a:spcBef>
                <a:spcPts val="605"/>
              </a:spcBef>
              <a:buClr>
                <a:srgbClr val="0E6EC5"/>
              </a:buClr>
              <a:buSzPct val="78571"/>
              <a:buFont typeface="Wingdings" panose="05000000000000000000" pitchFamily="2" charset="2"/>
              <a:buChar char="ü"/>
              <a:tabLst>
                <a:tab pos="296545" algn="l"/>
              </a:tabLst>
            </a:pPr>
            <a:r>
              <a:rPr sz="2800" spc="-110" dirty="0">
                <a:latin typeface="Times New Roman" pitchFamily="18" charset="0"/>
                <a:cs typeface="Times New Roman" pitchFamily="18" charset="0"/>
              </a:rPr>
              <a:t>Birimler </a:t>
            </a:r>
            <a:r>
              <a:rPr sz="2800" spc="-160" dirty="0">
                <a:latin typeface="Times New Roman" pitchFamily="18" charset="0"/>
                <a:cs typeface="Times New Roman" pitchFamily="18" charset="0"/>
              </a:rPr>
              <a:t>arasında </a:t>
            </a:r>
            <a:r>
              <a:rPr sz="2800" spc="-120" dirty="0">
                <a:latin typeface="Times New Roman" pitchFamily="18" charset="0"/>
                <a:cs typeface="Times New Roman" pitchFamily="18" charset="0"/>
              </a:rPr>
              <a:t>iş</a:t>
            </a:r>
            <a:r>
              <a:rPr sz="2800" spc="-40" dirty="0">
                <a:latin typeface="Times New Roman" pitchFamily="18" charset="0"/>
                <a:cs typeface="Times New Roman" pitchFamily="18" charset="0"/>
              </a:rPr>
              <a:t> </a:t>
            </a:r>
            <a:r>
              <a:rPr sz="2800" spc="-215" dirty="0">
                <a:latin typeface="Times New Roman" pitchFamily="18" charset="0"/>
                <a:cs typeface="Times New Roman" pitchFamily="18" charset="0"/>
              </a:rPr>
              <a:t>akımı,</a:t>
            </a:r>
            <a:endParaRPr sz="2800" dirty="0">
              <a:latin typeface="Times New Roman" pitchFamily="18" charset="0"/>
              <a:cs typeface="Times New Roman" pitchFamily="18" charset="0"/>
            </a:endParaRPr>
          </a:p>
          <a:p>
            <a:pPr marL="526415" marR="5080" indent="-514350">
              <a:lnSpc>
                <a:spcPct val="99300"/>
              </a:lnSpc>
              <a:spcBef>
                <a:spcPts val="620"/>
              </a:spcBef>
              <a:buClr>
                <a:srgbClr val="0E6EC5"/>
              </a:buClr>
              <a:buSzPct val="78571"/>
              <a:buFont typeface="Wingdings" panose="05000000000000000000" pitchFamily="2" charset="2"/>
              <a:buChar char="ü"/>
              <a:tabLst>
                <a:tab pos="296545" algn="l"/>
              </a:tabLst>
            </a:pPr>
            <a:r>
              <a:rPr sz="2800" spc="-100" dirty="0">
                <a:latin typeface="Times New Roman" pitchFamily="18" charset="0"/>
                <a:cs typeface="Times New Roman" pitchFamily="18" charset="0"/>
              </a:rPr>
              <a:t>Gerekli </a:t>
            </a:r>
            <a:r>
              <a:rPr sz="2800" spc="-140" dirty="0">
                <a:latin typeface="Times New Roman" pitchFamily="18" charset="0"/>
                <a:cs typeface="Times New Roman" pitchFamily="18" charset="0"/>
              </a:rPr>
              <a:t>ise </a:t>
            </a:r>
            <a:r>
              <a:rPr sz="2800" spc="-170" dirty="0">
                <a:latin typeface="Times New Roman" pitchFamily="18" charset="0"/>
                <a:cs typeface="Times New Roman" pitchFamily="18" charset="0"/>
              </a:rPr>
              <a:t>açık </a:t>
            </a:r>
            <a:r>
              <a:rPr sz="2800" spc="-145" dirty="0">
                <a:latin typeface="Times New Roman" pitchFamily="18" charset="0"/>
                <a:cs typeface="Times New Roman" pitchFamily="18" charset="0"/>
              </a:rPr>
              <a:t>büroların, </a:t>
            </a:r>
            <a:r>
              <a:rPr sz="2800" spc="-170" dirty="0">
                <a:latin typeface="Times New Roman" pitchFamily="18" charset="0"/>
                <a:cs typeface="Times New Roman" pitchFamily="18" charset="0"/>
              </a:rPr>
              <a:t>odaların, </a:t>
            </a:r>
            <a:r>
              <a:rPr sz="2800" spc="-155" dirty="0">
                <a:latin typeface="Times New Roman" pitchFamily="18" charset="0"/>
                <a:cs typeface="Times New Roman" pitchFamily="18" charset="0"/>
              </a:rPr>
              <a:t>toplantı </a:t>
            </a:r>
            <a:r>
              <a:rPr sz="2800" spc="-385" dirty="0">
                <a:latin typeface="Times New Roman" pitchFamily="18" charset="0"/>
                <a:cs typeface="Times New Roman" pitchFamily="18" charset="0"/>
              </a:rPr>
              <a:t>ve  </a:t>
            </a:r>
            <a:r>
              <a:rPr sz="2800" spc="-160" dirty="0">
                <a:latin typeface="Times New Roman" pitchFamily="18" charset="0"/>
                <a:cs typeface="Times New Roman" pitchFamily="18" charset="0"/>
              </a:rPr>
              <a:t>yemek </a:t>
            </a:r>
            <a:r>
              <a:rPr sz="2800" spc="-140" dirty="0">
                <a:latin typeface="Times New Roman" pitchFamily="18" charset="0"/>
                <a:cs typeface="Times New Roman" pitchFamily="18" charset="0"/>
              </a:rPr>
              <a:t>salonlarının </a:t>
            </a:r>
            <a:r>
              <a:rPr sz="2800" spc="-165" dirty="0">
                <a:latin typeface="Times New Roman" pitchFamily="18" charset="0"/>
                <a:cs typeface="Times New Roman" pitchFamily="18" charset="0"/>
              </a:rPr>
              <a:t>boyutları, </a:t>
            </a:r>
            <a:r>
              <a:rPr sz="2800" spc="-150" dirty="0">
                <a:latin typeface="Times New Roman" pitchFamily="18" charset="0"/>
                <a:cs typeface="Times New Roman" pitchFamily="18" charset="0"/>
              </a:rPr>
              <a:t>bunları </a:t>
            </a:r>
            <a:r>
              <a:rPr sz="2800" spc="-180" dirty="0">
                <a:latin typeface="Times New Roman" pitchFamily="18" charset="0"/>
                <a:cs typeface="Times New Roman" pitchFamily="18" charset="0"/>
              </a:rPr>
              <a:t>hangi  katlarda </a:t>
            </a:r>
            <a:r>
              <a:rPr sz="2800" spc="-140" dirty="0">
                <a:latin typeface="Times New Roman" pitchFamily="18" charset="0"/>
                <a:cs typeface="Times New Roman" pitchFamily="18" charset="0"/>
              </a:rPr>
              <a:t>olmasının </a:t>
            </a:r>
            <a:r>
              <a:rPr sz="2800" spc="-150" dirty="0">
                <a:latin typeface="Times New Roman" pitchFamily="18" charset="0"/>
                <a:cs typeface="Times New Roman" pitchFamily="18" charset="0"/>
              </a:rPr>
              <a:t>uygun</a:t>
            </a:r>
            <a:r>
              <a:rPr sz="2800" spc="-10" dirty="0">
                <a:latin typeface="Times New Roman" pitchFamily="18" charset="0"/>
                <a:cs typeface="Times New Roman" pitchFamily="18" charset="0"/>
              </a:rPr>
              <a:t> </a:t>
            </a:r>
            <a:r>
              <a:rPr sz="2800" spc="-180" dirty="0">
                <a:latin typeface="Times New Roman" pitchFamily="18" charset="0"/>
                <a:cs typeface="Times New Roman" pitchFamily="18" charset="0"/>
              </a:rPr>
              <a:t>düşeceği,</a:t>
            </a:r>
            <a:endParaRPr sz="2800" dirty="0">
              <a:latin typeface="Times New Roman" pitchFamily="18" charset="0"/>
              <a:cs typeface="Times New Roman" pitchFamily="18" charset="0"/>
            </a:endParaRPr>
          </a:p>
          <a:p>
            <a:pPr marL="526415" marR="74930" indent="-514350">
              <a:lnSpc>
                <a:spcPts val="3320"/>
              </a:lnSpc>
              <a:spcBef>
                <a:spcPts val="795"/>
              </a:spcBef>
              <a:buClr>
                <a:srgbClr val="0E6EC5"/>
              </a:buClr>
              <a:buSzPct val="78571"/>
              <a:buFont typeface="Wingdings" panose="05000000000000000000" pitchFamily="2" charset="2"/>
              <a:buChar char="ü"/>
              <a:tabLst>
                <a:tab pos="296545" algn="l"/>
              </a:tabLst>
            </a:pPr>
            <a:r>
              <a:rPr sz="2800" spc="-114" dirty="0">
                <a:latin typeface="Times New Roman" pitchFamily="18" charset="0"/>
                <a:cs typeface="Times New Roman" pitchFamily="18" charset="0"/>
              </a:rPr>
              <a:t>Hangi </a:t>
            </a:r>
            <a:r>
              <a:rPr sz="2800" spc="-120" dirty="0">
                <a:latin typeface="Times New Roman" pitchFamily="18" charset="0"/>
                <a:cs typeface="Times New Roman" pitchFamily="18" charset="0"/>
              </a:rPr>
              <a:t>oda </a:t>
            </a:r>
            <a:r>
              <a:rPr sz="2800" spc="-195" dirty="0">
                <a:latin typeface="Times New Roman" pitchFamily="18" charset="0"/>
                <a:cs typeface="Times New Roman" pitchFamily="18" charset="0"/>
              </a:rPr>
              <a:t>ve </a:t>
            </a:r>
            <a:r>
              <a:rPr sz="2800" spc="-140" dirty="0">
                <a:latin typeface="Times New Roman" pitchFamily="18" charset="0"/>
                <a:cs typeface="Times New Roman" pitchFamily="18" charset="0"/>
              </a:rPr>
              <a:t>salonların </a:t>
            </a:r>
            <a:r>
              <a:rPr sz="2800" spc="-180" dirty="0">
                <a:latin typeface="Times New Roman" pitchFamily="18" charset="0"/>
                <a:cs typeface="Times New Roman" pitchFamily="18" charset="0"/>
              </a:rPr>
              <a:t>hangi </a:t>
            </a:r>
            <a:r>
              <a:rPr sz="2800" spc="-175" dirty="0">
                <a:latin typeface="Times New Roman" pitchFamily="18" charset="0"/>
                <a:cs typeface="Times New Roman" pitchFamily="18" charset="0"/>
              </a:rPr>
              <a:t>kat </a:t>
            </a:r>
            <a:r>
              <a:rPr sz="2800" spc="-195" dirty="0">
                <a:latin typeface="Times New Roman" pitchFamily="18" charset="0"/>
                <a:cs typeface="Times New Roman" pitchFamily="18" charset="0"/>
              </a:rPr>
              <a:t>ve </a:t>
            </a:r>
            <a:r>
              <a:rPr sz="2800" spc="-170" dirty="0">
                <a:latin typeface="Times New Roman" pitchFamily="18" charset="0"/>
                <a:cs typeface="Times New Roman" pitchFamily="18" charset="0"/>
              </a:rPr>
              <a:t>yönlerde  </a:t>
            </a:r>
            <a:r>
              <a:rPr sz="2800" spc="-140" dirty="0">
                <a:latin typeface="Times New Roman" pitchFamily="18" charset="0"/>
                <a:cs typeface="Times New Roman" pitchFamily="18" charset="0"/>
              </a:rPr>
              <a:t>olmasının </a:t>
            </a:r>
            <a:r>
              <a:rPr sz="2800" spc="-150" dirty="0">
                <a:latin typeface="Times New Roman" pitchFamily="18" charset="0"/>
                <a:cs typeface="Times New Roman" pitchFamily="18" charset="0"/>
              </a:rPr>
              <a:t>uygun </a:t>
            </a:r>
            <a:r>
              <a:rPr sz="2800" spc="-180" dirty="0">
                <a:latin typeface="Times New Roman" pitchFamily="18" charset="0"/>
                <a:cs typeface="Times New Roman" pitchFamily="18" charset="0"/>
              </a:rPr>
              <a:t>olacağı </a:t>
            </a:r>
            <a:r>
              <a:rPr sz="2800" spc="-170" dirty="0">
                <a:latin typeface="Times New Roman" pitchFamily="18" charset="0"/>
                <a:cs typeface="Times New Roman" pitchFamily="18" charset="0"/>
              </a:rPr>
              <a:t>(ışık, </a:t>
            </a:r>
            <a:r>
              <a:rPr sz="2800" spc="-140" dirty="0">
                <a:latin typeface="Times New Roman" pitchFamily="18" charset="0"/>
                <a:cs typeface="Times New Roman" pitchFamily="18" charset="0"/>
              </a:rPr>
              <a:t>ısı </a:t>
            </a:r>
            <a:r>
              <a:rPr sz="2800" spc="-190" dirty="0" err="1">
                <a:latin typeface="Times New Roman" pitchFamily="18" charset="0"/>
                <a:cs typeface="Times New Roman" pitchFamily="18" charset="0"/>
              </a:rPr>
              <a:t>ve</a:t>
            </a:r>
            <a:r>
              <a:rPr sz="2800" spc="-155" dirty="0">
                <a:latin typeface="Times New Roman" pitchFamily="18" charset="0"/>
                <a:cs typeface="Times New Roman" pitchFamily="18" charset="0"/>
              </a:rPr>
              <a:t> </a:t>
            </a:r>
            <a:r>
              <a:rPr sz="2800" spc="-135" dirty="0" err="1" smtClean="0">
                <a:latin typeface="Times New Roman" pitchFamily="18" charset="0"/>
                <a:cs typeface="Times New Roman" pitchFamily="18" charset="0"/>
              </a:rPr>
              <a:t>gürültü</a:t>
            </a:r>
            <a:r>
              <a:rPr lang="tr-TR" sz="2800" dirty="0">
                <a:latin typeface="Times New Roman" pitchFamily="18" charset="0"/>
                <a:cs typeface="Times New Roman" pitchFamily="18" charset="0"/>
              </a:rPr>
              <a:t> </a:t>
            </a:r>
            <a:r>
              <a:rPr sz="2800" spc="-165" dirty="0" err="1" smtClean="0">
                <a:latin typeface="Times New Roman" pitchFamily="18" charset="0"/>
                <a:cs typeface="Times New Roman" pitchFamily="18" charset="0"/>
              </a:rPr>
              <a:t>bakımından</a:t>
            </a:r>
            <a:r>
              <a:rPr sz="2800" spc="-165" dirty="0">
                <a:latin typeface="Times New Roman" pitchFamily="18" charset="0"/>
                <a:cs typeface="Times New Roman" pitchFamily="18" charset="0"/>
              </a:rPr>
              <a:t>)</a:t>
            </a:r>
            <a:r>
              <a:rPr sz="2800" spc="-150" dirty="0">
                <a:latin typeface="Times New Roman" pitchFamily="18" charset="0"/>
                <a:cs typeface="Times New Roman" pitchFamily="18" charset="0"/>
              </a:rPr>
              <a:t> </a:t>
            </a:r>
            <a:r>
              <a:rPr sz="2800" spc="-215" dirty="0">
                <a:latin typeface="Times New Roman" pitchFamily="18" charset="0"/>
                <a:cs typeface="Times New Roman" pitchFamily="18" charset="0"/>
              </a:rPr>
              <a:t>planlanmalıdır.</a:t>
            </a:r>
            <a:endParaRPr sz="28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txBox="1">
            <a:spLocks noGrp="1"/>
          </p:cNvSpPr>
          <p:nvPr>
            <p:ph type="title"/>
          </p:nvPr>
        </p:nvSpPr>
        <p:spPr>
          <a:xfrm>
            <a:off x="228600" y="228600"/>
            <a:ext cx="6347713" cy="1320800"/>
          </a:xfrm>
          <a:prstGeom prst="rect">
            <a:avLst/>
          </a:prstGeom>
        </p:spPr>
        <p:txBody>
          <a:bodyPr vert="horz" wrap="square" lIns="0" tIns="14605" rIns="0" bIns="0" rtlCol="0">
            <a:spAutoFit/>
          </a:bodyPr>
          <a:lstStyle/>
          <a:p>
            <a:pPr marL="746125" marR="5080">
              <a:lnSpc>
                <a:spcPct val="100000"/>
              </a:lnSpc>
              <a:spcBef>
                <a:spcPts val="115"/>
              </a:spcBef>
            </a:pPr>
            <a:r>
              <a:rPr i="1" spc="-140" dirty="0">
                <a:latin typeface="Trebuchet MS"/>
                <a:cs typeface="Trebuchet MS"/>
              </a:rPr>
              <a:t>Kuruluş </a:t>
            </a:r>
            <a:r>
              <a:rPr i="1" spc="-375" dirty="0">
                <a:latin typeface="Trebuchet MS"/>
                <a:cs typeface="Trebuchet MS"/>
              </a:rPr>
              <a:t>Yeri </a:t>
            </a:r>
            <a:r>
              <a:rPr i="1" spc="-125" dirty="0">
                <a:latin typeface="Trebuchet MS"/>
                <a:cs typeface="Trebuchet MS"/>
              </a:rPr>
              <a:t>Seçiminde</a:t>
            </a:r>
            <a:r>
              <a:rPr i="1" spc="-415" dirty="0">
                <a:latin typeface="Trebuchet MS"/>
                <a:cs typeface="Trebuchet MS"/>
              </a:rPr>
              <a:t> </a:t>
            </a:r>
            <a:r>
              <a:rPr i="1" spc="-20" dirty="0">
                <a:latin typeface="Trebuchet MS"/>
                <a:cs typeface="Trebuchet MS"/>
              </a:rPr>
              <a:t>Göz  </a:t>
            </a:r>
            <a:r>
              <a:rPr i="1" spc="50" dirty="0">
                <a:latin typeface="Trebuchet MS"/>
                <a:cs typeface="Trebuchet MS"/>
              </a:rPr>
              <a:t>Önüne </a:t>
            </a:r>
            <a:r>
              <a:rPr i="1" spc="-130" dirty="0">
                <a:latin typeface="Trebuchet MS"/>
                <a:cs typeface="Trebuchet MS"/>
              </a:rPr>
              <a:t>Alınacak</a:t>
            </a:r>
            <a:r>
              <a:rPr i="1" spc="-640" dirty="0">
                <a:latin typeface="Trebuchet MS"/>
                <a:cs typeface="Trebuchet MS"/>
              </a:rPr>
              <a:t> </a:t>
            </a:r>
            <a:r>
              <a:rPr i="1" spc="-120" dirty="0">
                <a:latin typeface="Trebuchet MS"/>
                <a:cs typeface="Trebuchet MS"/>
              </a:rPr>
              <a:t>Hususlar</a:t>
            </a:r>
          </a:p>
        </p:txBody>
      </p:sp>
      <p:sp>
        <p:nvSpPr>
          <p:cNvPr id="12" name="object 12"/>
          <p:cNvSpPr txBox="1"/>
          <p:nvPr/>
        </p:nvSpPr>
        <p:spPr>
          <a:xfrm>
            <a:off x="228600" y="2209800"/>
            <a:ext cx="7503795" cy="2333331"/>
          </a:xfrm>
          <a:prstGeom prst="rect">
            <a:avLst/>
          </a:prstGeom>
        </p:spPr>
        <p:txBody>
          <a:bodyPr vert="horz" wrap="square" lIns="0" tIns="12065" rIns="0" bIns="0" rtlCol="0">
            <a:spAutoFit/>
          </a:bodyPr>
          <a:lstStyle/>
          <a:p>
            <a:pPr marL="295910" marR="89535" indent="-283845">
              <a:spcBef>
                <a:spcPts val="95"/>
              </a:spcBef>
              <a:buClr>
                <a:srgbClr val="0E6EC5"/>
              </a:buClr>
              <a:buSzPct val="80000"/>
              <a:buFont typeface="Arial"/>
              <a:buChar char=""/>
              <a:tabLst>
                <a:tab pos="295910" algn="l"/>
                <a:tab pos="296545" algn="l"/>
              </a:tabLst>
            </a:pPr>
            <a:r>
              <a:rPr sz="2500" spc="-175" dirty="0">
                <a:latin typeface="Times New Roman" pitchFamily="18" charset="0"/>
                <a:cs typeface="Times New Roman" pitchFamily="18" charset="0"/>
              </a:rPr>
              <a:t>Yatırıma </a:t>
            </a:r>
            <a:r>
              <a:rPr sz="2500" spc="-110" dirty="0">
                <a:latin typeface="Times New Roman" pitchFamily="18" charset="0"/>
                <a:cs typeface="Times New Roman" pitchFamily="18" charset="0"/>
              </a:rPr>
              <a:t>karar </a:t>
            </a:r>
            <a:r>
              <a:rPr sz="2500" spc="-135" dirty="0">
                <a:latin typeface="Times New Roman" pitchFamily="18" charset="0"/>
                <a:cs typeface="Times New Roman" pitchFamily="18" charset="0"/>
              </a:rPr>
              <a:t>veren </a:t>
            </a:r>
            <a:r>
              <a:rPr sz="2500" spc="-95" dirty="0">
                <a:latin typeface="Times New Roman" pitchFamily="18" charset="0"/>
                <a:cs typeface="Times New Roman" pitchFamily="18" charset="0"/>
              </a:rPr>
              <a:t>bir </a:t>
            </a:r>
            <a:r>
              <a:rPr sz="2500" spc="-155" dirty="0">
                <a:latin typeface="Times New Roman" pitchFamily="18" charset="0"/>
                <a:cs typeface="Times New Roman" pitchFamily="18" charset="0"/>
              </a:rPr>
              <a:t>müteşebbis, </a:t>
            </a:r>
            <a:r>
              <a:rPr sz="2500" spc="-90" dirty="0">
                <a:latin typeface="Times New Roman" pitchFamily="18" charset="0"/>
                <a:cs typeface="Times New Roman" pitchFamily="18" charset="0"/>
              </a:rPr>
              <a:t>her </a:t>
            </a:r>
            <a:r>
              <a:rPr sz="2500" spc="-135" dirty="0">
                <a:latin typeface="Times New Roman" pitchFamily="18" charset="0"/>
                <a:cs typeface="Times New Roman" pitchFamily="18" charset="0"/>
              </a:rPr>
              <a:t>şeyden </a:t>
            </a:r>
            <a:r>
              <a:rPr sz="2500" spc="-150" dirty="0">
                <a:latin typeface="Times New Roman" pitchFamily="18" charset="0"/>
                <a:cs typeface="Times New Roman" pitchFamily="18" charset="0"/>
              </a:rPr>
              <a:t>önce,  </a:t>
            </a:r>
            <a:r>
              <a:rPr sz="2500" b="1" spc="-105" dirty="0">
                <a:latin typeface="Times New Roman" pitchFamily="18" charset="0"/>
                <a:cs typeface="Times New Roman" pitchFamily="18" charset="0"/>
              </a:rPr>
              <a:t>neyi, </a:t>
            </a:r>
            <a:r>
              <a:rPr sz="2500" b="1" spc="-75" dirty="0">
                <a:latin typeface="Times New Roman" pitchFamily="18" charset="0"/>
                <a:cs typeface="Times New Roman" pitchFamily="18" charset="0"/>
              </a:rPr>
              <a:t>nasıl, </a:t>
            </a:r>
            <a:r>
              <a:rPr sz="2500" b="1" spc="-35" dirty="0">
                <a:latin typeface="Times New Roman" pitchFamily="18" charset="0"/>
                <a:cs typeface="Times New Roman" pitchFamily="18" charset="0"/>
              </a:rPr>
              <a:t>nerede </a:t>
            </a:r>
            <a:r>
              <a:rPr sz="2500" b="1" spc="-80" dirty="0">
                <a:latin typeface="Times New Roman" pitchFamily="18" charset="0"/>
                <a:cs typeface="Times New Roman" pitchFamily="18" charset="0"/>
              </a:rPr>
              <a:t>ve </a:t>
            </a:r>
            <a:r>
              <a:rPr sz="2500" b="1" spc="-15" dirty="0">
                <a:latin typeface="Times New Roman" pitchFamily="18" charset="0"/>
                <a:cs typeface="Times New Roman" pitchFamily="18" charset="0"/>
              </a:rPr>
              <a:t>kaça </a:t>
            </a:r>
            <a:r>
              <a:rPr sz="2500" b="1" spc="-65" dirty="0">
                <a:latin typeface="Times New Roman" pitchFamily="18" charset="0"/>
                <a:cs typeface="Times New Roman" pitchFamily="18" charset="0"/>
              </a:rPr>
              <a:t>üreteceğini</a:t>
            </a:r>
            <a:r>
              <a:rPr sz="2500" b="1" spc="-500" dirty="0">
                <a:latin typeface="Times New Roman" pitchFamily="18" charset="0"/>
                <a:cs typeface="Times New Roman" pitchFamily="18" charset="0"/>
              </a:rPr>
              <a:t> </a:t>
            </a:r>
            <a:r>
              <a:rPr sz="2500" b="1" spc="15" dirty="0">
                <a:latin typeface="Times New Roman" pitchFamily="18" charset="0"/>
                <a:cs typeface="Times New Roman" pitchFamily="18" charset="0"/>
              </a:rPr>
              <a:t>düşünmek  </a:t>
            </a:r>
            <a:r>
              <a:rPr sz="2500" b="1" spc="-45" dirty="0">
                <a:latin typeface="Times New Roman" pitchFamily="18" charset="0"/>
                <a:cs typeface="Times New Roman" pitchFamily="18" charset="0"/>
              </a:rPr>
              <a:t>zorundadır. </a:t>
            </a:r>
            <a:r>
              <a:rPr sz="2500" spc="-125" dirty="0">
                <a:latin typeface="Times New Roman" pitchFamily="18" charset="0"/>
                <a:cs typeface="Times New Roman" pitchFamily="18" charset="0"/>
              </a:rPr>
              <a:t>Burada </a:t>
            </a:r>
            <a:r>
              <a:rPr sz="2500" spc="-135" dirty="0">
                <a:latin typeface="Times New Roman" pitchFamily="18" charset="0"/>
                <a:cs typeface="Times New Roman" pitchFamily="18" charset="0"/>
              </a:rPr>
              <a:t>müteşebbisin </a:t>
            </a:r>
            <a:r>
              <a:rPr sz="2500" spc="-130" dirty="0">
                <a:latin typeface="Times New Roman" pitchFamily="18" charset="0"/>
                <a:cs typeface="Times New Roman" pitchFamily="18" charset="0"/>
              </a:rPr>
              <a:t>nerede</a:t>
            </a:r>
            <a:r>
              <a:rPr sz="2500" spc="-160" dirty="0">
                <a:latin typeface="Times New Roman" pitchFamily="18" charset="0"/>
                <a:cs typeface="Times New Roman" pitchFamily="18" charset="0"/>
              </a:rPr>
              <a:t> </a:t>
            </a:r>
            <a:r>
              <a:rPr sz="2500" spc="-140" dirty="0">
                <a:latin typeface="Times New Roman" pitchFamily="18" charset="0"/>
                <a:cs typeface="Times New Roman" pitchFamily="18" charset="0"/>
              </a:rPr>
              <a:t>üretime</a:t>
            </a:r>
            <a:endParaRPr sz="2500" dirty="0">
              <a:latin typeface="Times New Roman" pitchFamily="18" charset="0"/>
              <a:cs typeface="Times New Roman" pitchFamily="18" charset="0"/>
            </a:endParaRPr>
          </a:p>
          <a:p>
            <a:pPr marL="295910"/>
            <a:r>
              <a:rPr sz="2500" spc="-200" dirty="0">
                <a:latin typeface="Times New Roman" pitchFamily="18" charset="0"/>
                <a:cs typeface="Times New Roman" pitchFamily="18" charset="0"/>
              </a:rPr>
              <a:t>başlayacağı </a:t>
            </a:r>
            <a:r>
              <a:rPr sz="2500" spc="-75" dirty="0">
                <a:latin typeface="Times New Roman" pitchFamily="18" charset="0"/>
                <a:cs typeface="Times New Roman" pitchFamily="18" charset="0"/>
              </a:rPr>
              <a:t>sorusunu </a:t>
            </a:r>
            <a:r>
              <a:rPr sz="2500" spc="-145" dirty="0">
                <a:latin typeface="Times New Roman" pitchFamily="18" charset="0"/>
                <a:cs typeface="Times New Roman" pitchFamily="18" charset="0"/>
              </a:rPr>
              <a:t>cevaplandırırken ilk </a:t>
            </a:r>
            <a:r>
              <a:rPr sz="2500" spc="-100" dirty="0">
                <a:latin typeface="Times New Roman" pitchFamily="18" charset="0"/>
                <a:cs typeface="Times New Roman" pitchFamily="18" charset="0"/>
              </a:rPr>
              <a:t>önce</a:t>
            </a:r>
            <a:r>
              <a:rPr sz="2500" spc="340" dirty="0">
                <a:latin typeface="Times New Roman" pitchFamily="18" charset="0"/>
                <a:cs typeface="Times New Roman" pitchFamily="18" charset="0"/>
              </a:rPr>
              <a:t> </a:t>
            </a:r>
            <a:r>
              <a:rPr sz="2500" spc="-105" dirty="0">
                <a:latin typeface="Times New Roman" pitchFamily="18" charset="0"/>
                <a:cs typeface="Times New Roman" pitchFamily="18" charset="0"/>
              </a:rPr>
              <a:t>göz</a:t>
            </a:r>
            <a:endParaRPr sz="2500" dirty="0">
              <a:latin typeface="Times New Roman" pitchFamily="18" charset="0"/>
              <a:cs typeface="Times New Roman" pitchFamily="18" charset="0"/>
            </a:endParaRPr>
          </a:p>
          <a:p>
            <a:pPr marL="295910" marR="1235710">
              <a:spcBef>
                <a:spcPts val="50"/>
              </a:spcBef>
            </a:pPr>
            <a:r>
              <a:rPr sz="2500" spc="-100" dirty="0">
                <a:latin typeface="Times New Roman" pitchFamily="18" charset="0"/>
                <a:cs typeface="Times New Roman" pitchFamily="18" charset="0"/>
              </a:rPr>
              <a:t>önüne </a:t>
            </a:r>
            <a:r>
              <a:rPr sz="2500" spc="-175" dirty="0">
                <a:latin typeface="Times New Roman" pitchFamily="18" charset="0"/>
                <a:cs typeface="Times New Roman" pitchFamily="18" charset="0"/>
              </a:rPr>
              <a:t>alınması </a:t>
            </a:r>
            <a:r>
              <a:rPr sz="2500" spc="-140" dirty="0">
                <a:latin typeface="Times New Roman" pitchFamily="18" charset="0"/>
                <a:cs typeface="Times New Roman" pitchFamily="18" charset="0"/>
              </a:rPr>
              <a:t>gereken </a:t>
            </a:r>
            <a:r>
              <a:rPr sz="2500" spc="-130" dirty="0">
                <a:latin typeface="Times New Roman" pitchFamily="18" charset="0"/>
                <a:cs typeface="Times New Roman" pitchFamily="18" charset="0"/>
              </a:rPr>
              <a:t>hususlara </a:t>
            </a:r>
            <a:r>
              <a:rPr sz="2500" spc="-145" dirty="0">
                <a:latin typeface="Times New Roman" pitchFamily="18" charset="0"/>
                <a:cs typeface="Times New Roman" pitchFamily="18" charset="0"/>
              </a:rPr>
              <a:t>işaret </a:t>
            </a:r>
            <a:r>
              <a:rPr sz="2500" spc="-140" dirty="0">
                <a:latin typeface="Times New Roman" pitchFamily="18" charset="0"/>
                <a:cs typeface="Times New Roman" pitchFamily="18" charset="0"/>
              </a:rPr>
              <a:t>etmek  </a:t>
            </a:r>
            <a:r>
              <a:rPr sz="2500" spc="-160" dirty="0" err="1">
                <a:latin typeface="Times New Roman" pitchFamily="18" charset="0"/>
                <a:cs typeface="Times New Roman" pitchFamily="18" charset="0"/>
              </a:rPr>
              <a:t>gerekmektedir</a:t>
            </a:r>
            <a:r>
              <a:rPr sz="2500" spc="-160" dirty="0" smtClean="0">
                <a:latin typeface="Times New Roman" pitchFamily="18" charset="0"/>
                <a:cs typeface="Times New Roman" pitchFamily="18" charset="0"/>
              </a:rPr>
              <a:t>.</a:t>
            </a:r>
            <a:endParaRPr sz="25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txBox="1">
            <a:spLocks noGrp="1"/>
          </p:cNvSpPr>
          <p:nvPr>
            <p:ph type="title"/>
          </p:nvPr>
        </p:nvSpPr>
        <p:spPr>
          <a:xfrm>
            <a:off x="2743200" y="228600"/>
            <a:ext cx="3071495" cy="680720"/>
          </a:xfrm>
          <a:prstGeom prst="rect">
            <a:avLst/>
          </a:prstGeom>
        </p:spPr>
        <p:txBody>
          <a:bodyPr vert="horz" wrap="square" lIns="0" tIns="12065" rIns="0" bIns="0" rtlCol="0">
            <a:spAutoFit/>
          </a:bodyPr>
          <a:lstStyle/>
          <a:p>
            <a:pPr marL="12700" algn="ctr">
              <a:lnSpc>
                <a:spcPct val="100000"/>
              </a:lnSpc>
              <a:spcBef>
                <a:spcPts val="95"/>
              </a:spcBef>
            </a:pPr>
            <a:r>
              <a:rPr sz="4300" b="0" spc="-105" dirty="0">
                <a:latin typeface="Arial"/>
                <a:cs typeface="Arial"/>
              </a:rPr>
              <a:t>İ</a:t>
            </a:r>
            <a:r>
              <a:rPr sz="4300" b="0" spc="-105" dirty="0">
                <a:latin typeface="Trebuchet MS"/>
                <a:cs typeface="Trebuchet MS"/>
              </a:rPr>
              <a:t>ş </a:t>
            </a:r>
            <a:r>
              <a:rPr sz="4300" b="0" spc="-40" dirty="0">
                <a:latin typeface="Trebuchet MS"/>
                <a:cs typeface="Trebuchet MS"/>
              </a:rPr>
              <a:t>Akış</a:t>
            </a:r>
            <a:r>
              <a:rPr sz="4300" b="0" spc="-585" dirty="0">
                <a:latin typeface="Trebuchet MS"/>
                <a:cs typeface="Trebuchet MS"/>
              </a:rPr>
              <a:t> </a:t>
            </a:r>
            <a:r>
              <a:rPr sz="4300" b="0" spc="-245" dirty="0">
                <a:latin typeface="Trebuchet MS"/>
                <a:cs typeface="Trebuchet MS"/>
              </a:rPr>
              <a:t>Şeması</a:t>
            </a:r>
            <a:endParaRPr sz="4300" dirty="0">
              <a:latin typeface="Trebuchet MS"/>
              <a:cs typeface="Trebuchet MS"/>
            </a:endParaRPr>
          </a:p>
        </p:txBody>
      </p:sp>
      <p:sp>
        <p:nvSpPr>
          <p:cNvPr id="7" name="object 7"/>
          <p:cNvSpPr txBox="1"/>
          <p:nvPr/>
        </p:nvSpPr>
        <p:spPr>
          <a:xfrm>
            <a:off x="538796" y="990601"/>
            <a:ext cx="7386004" cy="5840445"/>
          </a:xfrm>
          <a:prstGeom prst="rect">
            <a:avLst/>
          </a:prstGeom>
        </p:spPr>
        <p:txBody>
          <a:bodyPr vert="horz" wrap="square" lIns="0" tIns="12065" rIns="0" bIns="0" rtlCol="0">
            <a:spAutoFit/>
          </a:bodyPr>
          <a:lstStyle/>
          <a:p>
            <a:pPr marL="12700" marR="679450">
              <a:lnSpc>
                <a:spcPct val="110000"/>
              </a:lnSpc>
              <a:spcBef>
                <a:spcPts val="95"/>
              </a:spcBef>
            </a:pPr>
            <a:r>
              <a:rPr sz="2200" dirty="0">
                <a:solidFill>
                  <a:srgbClr val="04607A"/>
                </a:solidFill>
                <a:latin typeface="Liberation Sans Narrow"/>
                <a:cs typeface="Liberation Sans Narrow"/>
              </a:rPr>
              <a:t>İş akışını </a:t>
            </a:r>
            <a:r>
              <a:rPr sz="2200" spc="-5" dirty="0">
                <a:solidFill>
                  <a:srgbClr val="04607A"/>
                </a:solidFill>
                <a:latin typeface="Liberation Sans Narrow"/>
                <a:cs typeface="Liberation Sans Narrow"/>
              </a:rPr>
              <a:t>geliştirmek için iş </a:t>
            </a:r>
            <a:r>
              <a:rPr sz="2200" dirty="0">
                <a:solidFill>
                  <a:srgbClr val="04607A"/>
                </a:solidFill>
                <a:latin typeface="Liberation Sans Narrow"/>
                <a:cs typeface="Liberation Sans Narrow"/>
              </a:rPr>
              <a:t>akış şeması </a:t>
            </a:r>
            <a:r>
              <a:rPr sz="2200" spc="-15" dirty="0">
                <a:solidFill>
                  <a:srgbClr val="04607A"/>
                </a:solidFill>
                <a:latin typeface="Liberation Sans Narrow"/>
                <a:cs typeface="Liberation Sans Narrow"/>
              </a:rPr>
              <a:t>kullanılır. </a:t>
            </a:r>
            <a:endParaRPr lang="tr-TR" sz="2200" spc="-15" dirty="0" smtClean="0">
              <a:solidFill>
                <a:srgbClr val="04607A"/>
              </a:solidFill>
              <a:latin typeface="Liberation Sans Narrow"/>
              <a:cs typeface="Liberation Sans Narrow"/>
            </a:endParaRPr>
          </a:p>
          <a:p>
            <a:pPr marL="12700" marR="679450">
              <a:lnSpc>
                <a:spcPct val="110000"/>
              </a:lnSpc>
              <a:spcBef>
                <a:spcPts val="95"/>
              </a:spcBef>
            </a:pPr>
            <a:r>
              <a:rPr sz="2200" dirty="0" smtClean="0">
                <a:solidFill>
                  <a:srgbClr val="04607A"/>
                </a:solidFill>
                <a:latin typeface="Liberation Sans Narrow"/>
                <a:cs typeface="Liberation Sans Narrow"/>
              </a:rPr>
              <a:t>Bu</a:t>
            </a:r>
            <a:r>
              <a:rPr lang="tr-TR" sz="2200" dirty="0" smtClean="0">
                <a:solidFill>
                  <a:srgbClr val="04607A"/>
                </a:solidFill>
                <a:latin typeface="Liberation Sans Narrow"/>
                <a:cs typeface="Liberation Sans Narrow"/>
              </a:rPr>
              <a:t> ş</a:t>
            </a:r>
            <a:r>
              <a:rPr sz="2200" dirty="0" err="1" smtClean="0">
                <a:solidFill>
                  <a:srgbClr val="04607A"/>
                </a:solidFill>
                <a:latin typeface="Liberation Sans Narrow"/>
                <a:cs typeface="Liberation Sans Narrow"/>
              </a:rPr>
              <a:t>emada</a:t>
            </a:r>
            <a:r>
              <a:rPr sz="2200" dirty="0" smtClean="0">
                <a:solidFill>
                  <a:srgbClr val="04607A"/>
                </a:solidFill>
                <a:latin typeface="Liberation Sans Narrow"/>
                <a:cs typeface="Liberation Sans Narrow"/>
              </a:rPr>
              <a:t>  </a:t>
            </a:r>
            <a:r>
              <a:rPr sz="2200" spc="-5" dirty="0">
                <a:solidFill>
                  <a:srgbClr val="04607A"/>
                </a:solidFill>
                <a:latin typeface="Liberation Sans Narrow"/>
                <a:cs typeface="Liberation Sans Narrow"/>
              </a:rPr>
              <a:t>işlemler şekillerle</a:t>
            </a:r>
            <a:r>
              <a:rPr sz="2200" spc="25" dirty="0">
                <a:solidFill>
                  <a:srgbClr val="04607A"/>
                </a:solidFill>
                <a:latin typeface="Liberation Sans Narrow"/>
                <a:cs typeface="Liberation Sans Narrow"/>
              </a:rPr>
              <a:t> </a:t>
            </a:r>
            <a:r>
              <a:rPr sz="2200" spc="-5" dirty="0">
                <a:solidFill>
                  <a:srgbClr val="04607A"/>
                </a:solidFill>
                <a:latin typeface="Liberation Sans Narrow"/>
                <a:cs typeface="Liberation Sans Narrow"/>
              </a:rPr>
              <a:t>gösterilir:</a:t>
            </a:r>
            <a:endParaRPr sz="2200" dirty="0">
              <a:latin typeface="Liberation Sans Narrow"/>
              <a:cs typeface="Liberation Sans Narrow"/>
            </a:endParaRPr>
          </a:p>
          <a:p>
            <a:pPr marL="12700">
              <a:lnSpc>
                <a:spcPct val="100000"/>
              </a:lnSpc>
              <a:spcBef>
                <a:spcPts val="890"/>
              </a:spcBef>
              <a:buClr>
                <a:srgbClr val="0E6EC5"/>
              </a:buClr>
              <a:buSzPct val="79166"/>
              <a:tabLst>
                <a:tab pos="295910" algn="l"/>
                <a:tab pos="296545" algn="l"/>
              </a:tabLst>
            </a:pPr>
            <a:r>
              <a:rPr sz="2200" dirty="0">
                <a:solidFill>
                  <a:srgbClr val="FF0000"/>
                </a:solidFill>
                <a:latin typeface="Liberation Sans Narrow"/>
                <a:cs typeface="Liberation Sans Narrow"/>
              </a:rPr>
              <a:t>(O) </a:t>
            </a:r>
            <a:r>
              <a:rPr sz="2200" spc="-5" dirty="0">
                <a:solidFill>
                  <a:srgbClr val="FF0000"/>
                </a:solidFill>
                <a:latin typeface="Liberation Sans Narrow"/>
                <a:cs typeface="Liberation Sans Narrow"/>
              </a:rPr>
              <a:t>İşlem: </a:t>
            </a:r>
            <a:r>
              <a:rPr sz="2200" dirty="0">
                <a:latin typeface="Liberation Sans Narrow"/>
                <a:cs typeface="Liberation Sans Narrow"/>
              </a:rPr>
              <a:t>Üzerinde </a:t>
            </a:r>
            <a:r>
              <a:rPr sz="2200" spc="-5" dirty="0">
                <a:latin typeface="Liberation Sans Narrow"/>
                <a:cs typeface="Liberation Sans Narrow"/>
              </a:rPr>
              <a:t>çalışılan işin </a:t>
            </a:r>
            <a:r>
              <a:rPr sz="2200" dirty="0">
                <a:latin typeface="Liberation Sans Narrow"/>
                <a:cs typeface="Liberation Sans Narrow"/>
              </a:rPr>
              <a:t>herhangi </a:t>
            </a:r>
            <a:r>
              <a:rPr sz="2200" dirty="0" err="1">
                <a:latin typeface="Liberation Sans Narrow"/>
                <a:cs typeface="Liberation Sans Narrow"/>
              </a:rPr>
              <a:t>bir</a:t>
            </a:r>
            <a:r>
              <a:rPr sz="2200" spc="20" dirty="0">
                <a:latin typeface="Liberation Sans Narrow"/>
                <a:cs typeface="Liberation Sans Narrow"/>
              </a:rPr>
              <a:t> </a:t>
            </a:r>
            <a:r>
              <a:rPr sz="2200" spc="-5" dirty="0" err="1" smtClean="0">
                <a:latin typeface="Liberation Sans Narrow"/>
                <a:cs typeface="Liberation Sans Narrow"/>
              </a:rPr>
              <a:t>değişikliğe</a:t>
            </a:r>
            <a:r>
              <a:rPr lang="tr-TR" sz="2200" dirty="0">
                <a:latin typeface="Liberation Sans Narrow"/>
                <a:cs typeface="Liberation Sans Narrow"/>
              </a:rPr>
              <a:t> </a:t>
            </a:r>
            <a:r>
              <a:rPr sz="2200" dirty="0" err="1" smtClean="0">
                <a:latin typeface="Liberation Sans Narrow"/>
                <a:cs typeface="Liberation Sans Narrow"/>
              </a:rPr>
              <a:t>uğraması</a:t>
            </a:r>
            <a:r>
              <a:rPr sz="2200" dirty="0">
                <a:latin typeface="Liberation Sans Narrow"/>
                <a:cs typeface="Liberation Sans Narrow"/>
              </a:rPr>
              <a:t>. </a:t>
            </a:r>
            <a:r>
              <a:rPr sz="2200" spc="-25" dirty="0">
                <a:latin typeface="Liberation Sans Narrow"/>
                <a:cs typeface="Liberation Sans Narrow"/>
              </a:rPr>
              <a:t>Yalnız </a:t>
            </a:r>
            <a:r>
              <a:rPr sz="2200" dirty="0">
                <a:latin typeface="Liberation Sans Narrow"/>
                <a:cs typeface="Liberation Sans Narrow"/>
              </a:rPr>
              <a:t>personel </a:t>
            </a:r>
            <a:r>
              <a:rPr sz="2200" spc="-5" dirty="0">
                <a:latin typeface="Liberation Sans Narrow"/>
                <a:cs typeface="Liberation Sans Narrow"/>
              </a:rPr>
              <a:t>ya </a:t>
            </a:r>
            <a:r>
              <a:rPr sz="2200" spc="5" dirty="0">
                <a:latin typeface="Liberation Sans Narrow"/>
                <a:cs typeface="Liberation Sans Narrow"/>
              </a:rPr>
              <a:t>da </a:t>
            </a:r>
            <a:r>
              <a:rPr sz="2200" dirty="0">
                <a:latin typeface="Liberation Sans Narrow"/>
                <a:cs typeface="Liberation Sans Narrow"/>
              </a:rPr>
              <a:t>personel </a:t>
            </a:r>
            <a:r>
              <a:rPr sz="2200" spc="-5" dirty="0">
                <a:latin typeface="Liberation Sans Narrow"/>
                <a:cs typeface="Liberation Sans Narrow"/>
              </a:rPr>
              <a:t>ve makine</a:t>
            </a:r>
            <a:r>
              <a:rPr sz="2200" spc="-20" dirty="0">
                <a:latin typeface="Liberation Sans Narrow"/>
                <a:cs typeface="Liberation Sans Narrow"/>
              </a:rPr>
              <a:t> </a:t>
            </a:r>
            <a:r>
              <a:rPr sz="2200" spc="-15" dirty="0" err="1">
                <a:latin typeface="Liberation Sans Narrow"/>
                <a:cs typeface="Liberation Sans Narrow"/>
              </a:rPr>
              <a:t>çalışabilir</a:t>
            </a:r>
            <a:r>
              <a:rPr sz="2200" spc="-15" dirty="0" smtClean="0">
                <a:latin typeface="Liberation Sans Narrow"/>
                <a:cs typeface="Liberation Sans Narrow"/>
              </a:rPr>
              <a:t>.</a:t>
            </a:r>
            <a:endParaRPr lang="tr-TR" sz="2200" dirty="0">
              <a:latin typeface="Liberation Sans Narrow"/>
              <a:cs typeface="Liberation Sans Narrow"/>
            </a:endParaRPr>
          </a:p>
          <a:p>
            <a:pPr marL="12700">
              <a:lnSpc>
                <a:spcPct val="100000"/>
              </a:lnSpc>
              <a:spcBef>
                <a:spcPts val="890"/>
              </a:spcBef>
              <a:buClr>
                <a:srgbClr val="0E6EC5"/>
              </a:buClr>
              <a:buSzPct val="79166"/>
              <a:tabLst>
                <a:tab pos="295910" algn="l"/>
                <a:tab pos="296545" algn="l"/>
              </a:tabLst>
            </a:pPr>
            <a:r>
              <a:rPr sz="2200" dirty="0" smtClean="0">
                <a:solidFill>
                  <a:srgbClr val="FF0000"/>
                </a:solidFill>
                <a:latin typeface="Liberation Sans Narrow"/>
                <a:cs typeface="Liberation Sans Narrow"/>
              </a:rPr>
              <a:t>(</a:t>
            </a:r>
            <a:r>
              <a:rPr lang="tr-TR" sz="2200" dirty="0" smtClean="0">
                <a:solidFill>
                  <a:srgbClr val="FF0000"/>
                </a:solidFill>
                <a:latin typeface="Liberation Sans Narrow"/>
                <a:cs typeface="Liberation Sans Narrow"/>
              </a:rPr>
              <a:t>    </a:t>
            </a:r>
            <a:r>
              <a:rPr sz="2200" dirty="0" smtClean="0">
                <a:solidFill>
                  <a:srgbClr val="FF0000"/>
                </a:solidFill>
                <a:latin typeface="Liberation Sans Narrow"/>
                <a:cs typeface="Liberation Sans Narrow"/>
              </a:rPr>
              <a:t>) </a:t>
            </a:r>
            <a:r>
              <a:rPr sz="2200" spc="-35" dirty="0">
                <a:solidFill>
                  <a:srgbClr val="FF0000"/>
                </a:solidFill>
                <a:latin typeface="Liberation Sans Narrow"/>
                <a:cs typeface="Liberation Sans Narrow"/>
              </a:rPr>
              <a:t>Taşıma: </a:t>
            </a:r>
            <a:r>
              <a:rPr sz="2200" dirty="0">
                <a:solidFill>
                  <a:srgbClr val="04607A"/>
                </a:solidFill>
                <a:latin typeface="Liberation Sans Narrow"/>
                <a:cs typeface="Liberation Sans Narrow"/>
              </a:rPr>
              <a:t>İşgücünün, </a:t>
            </a:r>
            <a:r>
              <a:rPr sz="2200" spc="-5" dirty="0">
                <a:solidFill>
                  <a:srgbClr val="04607A"/>
                </a:solidFill>
                <a:latin typeface="Liberation Sans Narrow"/>
                <a:cs typeface="Liberation Sans Narrow"/>
              </a:rPr>
              <a:t>malzemenin ya </a:t>
            </a:r>
            <a:r>
              <a:rPr sz="2200" spc="5" dirty="0">
                <a:solidFill>
                  <a:srgbClr val="04607A"/>
                </a:solidFill>
                <a:latin typeface="Liberation Sans Narrow"/>
                <a:cs typeface="Liberation Sans Narrow"/>
              </a:rPr>
              <a:t>da ürünün </a:t>
            </a:r>
            <a:r>
              <a:rPr sz="2200" dirty="0" err="1">
                <a:solidFill>
                  <a:srgbClr val="04607A"/>
                </a:solidFill>
                <a:latin typeface="Liberation Sans Narrow"/>
                <a:cs typeface="Liberation Sans Narrow"/>
              </a:rPr>
              <a:t>bir</a:t>
            </a:r>
            <a:r>
              <a:rPr sz="2200" spc="10" dirty="0">
                <a:solidFill>
                  <a:srgbClr val="04607A"/>
                </a:solidFill>
                <a:latin typeface="Liberation Sans Narrow"/>
                <a:cs typeface="Liberation Sans Narrow"/>
              </a:rPr>
              <a:t> </a:t>
            </a:r>
            <a:r>
              <a:rPr sz="2200" dirty="0" err="1" smtClean="0">
                <a:solidFill>
                  <a:srgbClr val="04607A"/>
                </a:solidFill>
                <a:latin typeface="Liberation Sans Narrow"/>
                <a:cs typeface="Liberation Sans Narrow"/>
              </a:rPr>
              <a:t>yerden</a:t>
            </a:r>
            <a:r>
              <a:rPr lang="tr-TR" sz="2200" dirty="0">
                <a:latin typeface="Liberation Sans Narrow"/>
                <a:cs typeface="Liberation Sans Narrow"/>
              </a:rPr>
              <a:t> </a:t>
            </a:r>
            <a:r>
              <a:rPr sz="2200" dirty="0" err="1" smtClean="0">
                <a:solidFill>
                  <a:srgbClr val="04607A"/>
                </a:solidFill>
                <a:latin typeface="Liberation Sans Narrow"/>
                <a:cs typeface="Liberation Sans Narrow"/>
              </a:rPr>
              <a:t>başka</a:t>
            </a:r>
            <a:r>
              <a:rPr sz="2200" dirty="0" smtClean="0">
                <a:solidFill>
                  <a:srgbClr val="04607A"/>
                </a:solidFill>
                <a:latin typeface="Liberation Sans Narrow"/>
                <a:cs typeface="Liberation Sans Narrow"/>
              </a:rPr>
              <a:t> </a:t>
            </a:r>
            <a:r>
              <a:rPr sz="2200" dirty="0">
                <a:solidFill>
                  <a:srgbClr val="04607A"/>
                </a:solidFill>
                <a:latin typeface="Liberation Sans Narrow"/>
                <a:cs typeface="Liberation Sans Narrow"/>
              </a:rPr>
              <a:t>yere</a:t>
            </a:r>
            <a:r>
              <a:rPr sz="2200" spc="5" dirty="0">
                <a:solidFill>
                  <a:srgbClr val="04607A"/>
                </a:solidFill>
                <a:latin typeface="Liberation Sans Narrow"/>
                <a:cs typeface="Liberation Sans Narrow"/>
              </a:rPr>
              <a:t> </a:t>
            </a:r>
            <a:r>
              <a:rPr sz="2200" spc="-5" dirty="0">
                <a:solidFill>
                  <a:srgbClr val="04607A"/>
                </a:solidFill>
                <a:latin typeface="Liberation Sans Narrow"/>
                <a:cs typeface="Liberation Sans Narrow"/>
              </a:rPr>
              <a:t>taşınması.</a:t>
            </a:r>
            <a:endParaRPr sz="2200" dirty="0">
              <a:latin typeface="Liberation Sans Narrow"/>
              <a:cs typeface="Liberation Sans Narrow"/>
            </a:endParaRPr>
          </a:p>
          <a:p>
            <a:pPr marL="12065" marR="5080">
              <a:lnSpc>
                <a:spcPct val="110000"/>
              </a:lnSpc>
              <a:spcBef>
                <a:spcPts val="605"/>
              </a:spcBef>
              <a:buClr>
                <a:srgbClr val="0E6EC5"/>
              </a:buClr>
              <a:buSzPct val="79166"/>
              <a:tabLst>
                <a:tab pos="295910" algn="l"/>
                <a:tab pos="296545" algn="l"/>
              </a:tabLst>
            </a:pPr>
            <a:r>
              <a:rPr sz="2200" spc="-5" dirty="0">
                <a:solidFill>
                  <a:srgbClr val="FF0000"/>
                </a:solidFill>
                <a:latin typeface="Liberation Sans Narrow"/>
                <a:cs typeface="Liberation Sans Narrow"/>
              </a:rPr>
              <a:t>(D) Gecikme </a:t>
            </a:r>
            <a:r>
              <a:rPr sz="2200" dirty="0">
                <a:solidFill>
                  <a:srgbClr val="FF0000"/>
                </a:solidFill>
                <a:latin typeface="Liberation Sans Narrow"/>
                <a:cs typeface="Liberation Sans Narrow"/>
              </a:rPr>
              <a:t>(Bekleme</a:t>
            </a:r>
            <a:r>
              <a:rPr sz="2200" dirty="0">
                <a:latin typeface="Liberation Sans Narrow"/>
                <a:cs typeface="Liberation Sans Narrow"/>
              </a:rPr>
              <a:t>): İşgücünün, </a:t>
            </a:r>
            <a:r>
              <a:rPr sz="2200" spc="-5" dirty="0">
                <a:latin typeface="Liberation Sans Narrow"/>
                <a:cs typeface="Liberation Sans Narrow"/>
              </a:rPr>
              <a:t>malzemenin ya </a:t>
            </a:r>
            <a:r>
              <a:rPr sz="2200" dirty="0">
                <a:latin typeface="Liberation Sans Narrow"/>
                <a:cs typeface="Liberation Sans Narrow"/>
              </a:rPr>
              <a:t>da ürünün  </a:t>
            </a:r>
            <a:r>
              <a:rPr sz="2200" spc="-5" dirty="0">
                <a:latin typeface="Liberation Sans Narrow"/>
                <a:cs typeface="Liberation Sans Narrow"/>
              </a:rPr>
              <a:t>beklemek </a:t>
            </a:r>
            <a:r>
              <a:rPr sz="2200" dirty="0">
                <a:latin typeface="Liberation Sans Narrow"/>
                <a:cs typeface="Liberation Sans Narrow"/>
              </a:rPr>
              <a:t>zorunda </a:t>
            </a:r>
            <a:r>
              <a:rPr sz="2200" spc="-5" dirty="0">
                <a:latin typeface="Liberation Sans Narrow"/>
                <a:cs typeface="Liberation Sans Narrow"/>
              </a:rPr>
              <a:t>kalması </a:t>
            </a:r>
            <a:r>
              <a:rPr sz="2200" dirty="0">
                <a:latin typeface="Liberation Sans Narrow"/>
                <a:cs typeface="Liberation Sans Narrow"/>
              </a:rPr>
              <a:t>diğer </a:t>
            </a:r>
            <a:r>
              <a:rPr sz="2200" spc="-5" dirty="0">
                <a:latin typeface="Liberation Sans Narrow"/>
                <a:cs typeface="Liberation Sans Narrow"/>
              </a:rPr>
              <a:t>aşamaya </a:t>
            </a:r>
            <a:r>
              <a:rPr sz="2200" dirty="0">
                <a:latin typeface="Liberation Sans Narrow"/>
                <a:cs typeface="Liberation Sans Narrow"/>
              </a:rPr>
              <a:t>geçememesi</a:t>
            </a:r>
            <a:r>
              <a:rPr sz="2200" spc="-15" dirty="0">
                <a:latin typeface="Liberation Sans Narrow"/>
                <a:cs typeface="Liberation Sans Narrow"/>
              </a:rPr>
              <a:t> </a:t>
            </a:r>
            <a:r>
              <a:rPr sz="2200" dirty="0">
                <a:latin typeface="Liberation Sans Narrow"/>
                <a:cs typeface="Liberation Sans Narrow"/>
              </a:rPr>
              <a:t>durumu.</a:t>
            </a:r>
          </a:p>
          <a:p>
            <a:pPr marL="12065" marR="27940">
              <a:lnSpc>
                <a:spcPct val="110100"/>
              </a:lnSpc>
              <a:spcBef>
                <a:spcPts val="595"/>
              </a:spcBef>
              <a:buClr>
                <a:srgbClr val="0E6EC5"/>
              </a:buClr>
              <a:buSzPct val="79166"/>
              <a:tabLst>
                <a:tab pos="295910" algn="l"/>
                <a:tab pos="296545" algn="l"/>
                <a:tab pos="728345" algn="l"/>
              </a:tabLst>
            </a:pPr>
            <a:r>
              <a:rPr sz="2200" dirty="0">
                <a:solidFill>
                  <a:srgbClr val="FF0000"/>
                </a:solidFill>
                <a:latin typeface="Liberation Sans Narrow"/>
                <a:cs typeface="Liberation Sans Narrow"/>
              </a:rPr>
              <a:t>(	</a:t>
            </a:r>
            <a:r>
              <a:rPr lang="tr-TR" sz="2200" dirty="0" smtClean="0">
                <a:solidFill>
                  <a:srgbClr val="FF0000"/>
                </a:solidFill>
                <a:latin typeface="Liberation Sans Narrow"/>
                <a:cs typeface="Liberation Sans Narrow"/>
              </a:rPr>
              <a:t> </a:t>
            </a:r>
            <a:r>
              <a:rPr sz="2200" dirty="0" smtClean="0">
                <a:solidFill>
                  <a:srgbClr val="FF0000"/>
                </a:solidFill>
                <a:latin typeface="Liberation Sans Narrow"/>
                <a:cs typeface="Liberation Sans Narrow"/>
              </a:rPr>
              <a:t>) </a:t>
            </a:r>
            <a:r>
              <a:rPr sz="2200" spc="-5" dirty="0">
                <a:solidFill>
                  <a:srgbClr val="FF0000"/>
                </a:solidFill>
                <a:latin typeface="Liberation Sans Narrow"/>
                <a:cs typeface="Liberation Sans Narrow"/>
              </a:rPr>
              <a:t>İnceleme (Kontrol): </a:t>
            </a:r>
            <a:r>
              <a:rPr sz="2200" spc="-20" dirty="0">
                <a:solidFill>
                  <a:srgbClr val="04607A"/>
                </a:solidFill>
                <a:latin typeface="Liberation Sans Narrow"/>
                <a:cs typeface="Liberation Sans Narrow"/>
              </a:rPr>
              <a:t>Yapılan </a:t>
            </a:r>
            <a:r>
              <a:rPr sz="2200" spc="-5" dirty="0">
                <a:solidFill>
                  <a:srgbClr val="04607A"/>
                </a:solidFill>
                <a:latin typeface="Liberation Sans Narrow"/>
                <a:cs typeface="Liberation Sans Narrow"/>
              </a:rPr>
              <a:t>işin </a:t>
            </a:r>
            <a:r>
              <a:rPr sz="2200" dirty="0">
                <a:solidFill>
                  <a:srgbClr val="04607A"/>
                </a:solidFill>
                <a:latin typeface="Liberation Sans Narrow"/>
                <a:cs typeface="Liberation Sans Narrow"/>
              </a:rPr>
              <a:t>doğruluğunun </a:t>
            </a:r>
            <a:r>
              <a:rPr sz="2200" spc="-5" dirty="0">
                <a:solidFill>
                  <a:srgbClr val="04607A"/>
                </a:solidFill>
                <a:latin typeface="Liberation Sans Narrow"/>
                <a:cs typeface="Liberation Sans Narrow"/>
              </a:rPr>
              <a:t>ve kalitesinin  </a:t>
            </a:r>
            <a:r>
              <a:rPr sz="2200" dirty="0">
                <a:solidFill>
                  <a:srgbClr val="04607A"/>
                </a:solidFill>
                <a:latin typeface="Liberation Sans Narrow"/>
                <a:cs typeface="Liberation Sans Narrow"/>
              </a:rPr>
              <a:t>standartlarla </a:t>
            </a:r>
            <a:r>
              <a:rPr sz="2200" spc="-5" dirty="0">
                <a:solidFill>
                  <a:srgbClr val="04607A"/>
                </a:solidFill>
                <a:latin typeface="Liberation Sans Narrow"/>
                <a:cs typeface="Liberation Sans Narrow"/>
              </a:rPr>
              <a:t>karşılaştırılması.</a:t>
            </a:r>
            <a:endParaRPr sz="2200" dirty="0">
              <a:latin typeface="Liberation Sans Narrow"/>
              <a:cs typeface="Liberation Sans Narrow"/>
            </a:endParaRPr>
          </a:p>
          <a:p>
            <a:pPr marR="1238885" defTabSz="1049338">
              <a:lnSpc>
                <a:spcPct val="100000"/>
              </a:lnSpc>
              <a:spcBef>
                <a:spcPts val="890"/>
              </a:spcBef>
              <a:buClr>
                <a:srgbClr val="0E6EC5"/>
              </a:buClr>
              <a:buSzPct val="79166"/>
              <a:tabLst>
                <a:tab pos="283210" algn="l"/>
                <a:tab pos="296545" algn="l"/>
                <a:tab pos="715645" algn="l"/>
              </a:tabLst>
            </a:pPr>
            <a:r>
              <a:rPr sz="2200" dirty="0">
                <a:solidFill>
                  <a:srgbClr val="FF0000"/>
                </a:solidFill>
                <a:latin typeface="Liberation Sans Narrow"/>
                <a:cs typeface="Liberation Sans Narrow"/>
              </a:rPr>
              <a:t>(	</a:t>
            </a:r>
            <a:r>
              <a:rPr lang="tr-TR" sz="2200" dirty="0" smtClean="0">
                <a:solidFill>
                  <a:srgbClr val="FF0000"/>
                </a:solidFill>
                <a:latin typeface="Liberation Sans Narrow"/>
                <a:cs typeface="Liberation Sans Narrow"/>
              </a:rPr>
              <a:t> </a:t>
            </a:r>
            <a:r>
              <a:rPr sz="2200" dirty="0" smtClean="0">
                <a:solidFill>
                  <a:srgbClr val="FF0000"/>
                </a:solidFill>
                <a:latin typeface="Liberation Sans Narrow"/>
                <a:cs typeface="Liberation Sans Narrow"/>
              </a:rPr>
              <a:t>) </a:t>
            </a:r>
            <a:r>
              <a:rPr sz="2200" dirty="0">
                <a:solidFill>
                  <a:srgbClr val="FF0000"/>
                </a:solidFill>
                <a:latin typeface="Liberation Sans Narrow"/>
                <a:cs typeface="Liberation Sans Narrow"/>
              </a:rPr>
              <a:t>Son </a:t>
            </a:r>
            <a:r>
              <a:rPr sz="2200" spc="-5" dirty="0">
                <a:solidFill>
                  <a:srgbClr val="FF0000"/>
                </a:solidFill>
                <a:latin typeface="Liberation Sans Narrow"/>
                <a:cs typeface="Liberation Sans Narrow"/>
              </a:rPr>
              <a:t>işlem: </a:t>
            </a:r>
            <a:r>
              <a:rPr sz="2200" spc="-20" dirty="0">
                <a:latin typeface="Liberation Sans Narrow"/>
                <a:cs typeface="Liberation Sans Narrow"/>
              </a:rPr>
              <a:t>Yapılan </a:t>
            </a:r>
            <a:r>
              <a:rPr sz="2200" spc="-10" dirty="0">
                <a:latin typeface="Liberation Sans Narrow"/>
                <a:cs typeface="Liberation Sans Narrow"/>
              </a:rPr>
              <a:t>işin </a:t>
            </a:r>
            <a:r>
              <a:rPr sz="2200" dirty="0">
                <a:latin typeface="Liberation Sans Narrow"/>
                <a:cs typeface="Liberation Sans Narrow"/>
              </a:rPr>
              <a:t>sona </a:t>
            </a:r>
            <a:r>
              <a:rPr sz="2200" spc="-5" dirty="0">
                <a:latin typeface="Liberation Sans Narrow"/>
                <a:cs typeface="Liberation Sans Narrow"/>
              </a:rPr>
              <a:t>erdiğini </a:t>
            </a:r>
            <a:r>
              <a:rPr sz="2200" spc="-15" dirty="0">
                <a:latin typeface="Liberation Sans Narrow"/>
                <a:cs typeface="Liberation Sans Narrow"/>
              </a:rPr>
              <a:t>gösterir.</a:t>
            </a:r>
            <a:r>
              <a:rPr sz="2200" dirty="0">
                <a:latin typeface="Liberation Sans Narrow"/>
                <a:cs typeface="Liberation Sans Narrow"/>
              </a:rPr>
              <a:t> </a:t>
            </a:r>
            <a:r>
              <a:rPr sz="2200" dirty="0" err="1" smtClean="0">
                <a:latin typeface="Liberation Sans Narrow"/>
                <a:cs typeface="Liberation Sans Narrow"/>
              </a:rPr>
              <a:t>Bir</a:t>
            </a:r>
            <a:r>
              <a:rPr lang="tr-TR" sz="2200" dirty="0" smtClean="0">
                <a:latin typeface="Liberation Sans Narrow"/>
                <a:cs typeface="Liberation Sans Narrow"/>
              </a:rPr>
              <a:t>  m</a:t>
            </a:r>
            <a:r>
              <a:rPr sz="2200" spc="-5" dirty="0" err="1" smtClean="0">
                <a:latin typeface="Liberation Sans Narrow"/>
                <a:cs typeface="Liberation Sans Narrow"/>
              </a:rPr>
              <a:t>alzemenin</a:t>
            </a:r>
            <a:r>
              <a:rPr sz="2200" spc="-5" dirty="0" smtClean="0">
                <a:latin typeface="Liberation Sans Narrow"/>
                <a:cs typeface="Liberation Sans Narrow"/>
              </a:rPr>
              <a:t> </a:t>
            </a:r>
            <a:r>
              <a:rPr sz="2200" dirty="0">
                <a:latin typeface="Liberation Sans Narrow"/>
                <a:cs typeface="Liberation Sans Narrow"/>
              </a:rPr>
              <a:t>depolanması, </a:t>
            </a:r>
            <a:r>
              <a:rPr sz="2200" spc="-5" dirty="0">
                <a:latin typeface="Liberation Sans Narrow"/>
                <a:cs typeface="Liberation Sans Narrow"/>
              </a:rPr>
              <a:t>yazının</a:t>
            </a:r>
            <a:r>
              <a:rPr sz="2200" spc="10" dirty="0">
                <a:latin typeface="Liberation Sans Narrow"/>
                <a:cs typeface="Liberation Sans Narrow"/>
              </a:rPr>
              <a:t> </a:t>
            </a:r>
            <a:r>
              <a:rPr sz="2200" spc="-5" dirty="0">
                <a:latin typeface="Liberation Sans Narrow"/>
                <a:cs typeface="Liberation Sans Narrow"/>
              </a:rPr>
              <a:t>dosyalanması…</a:t>
            </a:r>
            <a:endParaRPr sz="2200" dirty="0">
              <a:latin typeface="Liberation Sans Narrow"/>
              <a:cs typeface="Liberation Sans Narrow"/>
            </a:endParaRPr>
          </a:p>
        </p:txBody>
      </p:sp>
      <p:sp>
        <p:nvSpPr>
          <p:cNvPr id="13" name="Sağ Ok 12"/>
          <p:cNvSpPr/>
          <p:nvPr/>
        </p:nvSpPr>
        <p:spPr>
          <a:xfrm>
            <a:off x="672353" y="3054930"/>
            <a:ext cx="280147" cy="228600"/>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tr-TR"/>
          </a:p>
        </p:txBody>
      </p:sp>
      <p:sp>
        <p:nvSpPr>
          <p:cNvPr id="14" name="Dikdörtgen 13"/>
          <p:cNvSpPr/>
          <p:nvPr/>
        </p:nvSpPr>
        <p:spPr>
          <a:xfrm>
            <a:off x="652182" y="4979954"/>
            <a:ext cx="228600" cy="2286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tr-TR"/>
          </a:p>
        </p:txBody>
      </p:sp>
      <p:sp>
        <p:nvSpPr>
          <p:cNvPr id="15" name="Akış Çizelgesi: Birleştir 14"/>
          <p:cNvSpPr/>
          <p:nvPr/>
        </p:nvSpPr>
        <p:spPr>
          <a:xfrm>
            <a:off x="614082" y="5867400"/>
            <a:ext cx="304800" cy="304800"/>
          </a:xfrm>
          <a:prstGeom prst="flowChartMerg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tr-T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txBox="1">
            <a:spLocks noGrp="1"/>
          </p:cNvSpPr>
          <p:nvPr>
            <p:ph type="title"/>
          </p:nvPr>
        </p:nvSpPr>
        <p:spPr>
          <a:xfrm>
            <a:off x="-381000" y="914400"/>
            <a:ext cx="8382001" cy="570221"/>
          </a:xfrm>
          <a:prstGeom prst="rect">
            <a:avLst/>
          </a:prstGeom>
        </p:spPr>
        <p:txBody>
          <a:bodyPr vert="horz" wrap="square" lIns="0" tIns="5080" rIns="0" bIns="0" rtlCol="0">
            <a:spAutoFit/>
          </a:bodyPr>
          <a:lstStyle/>
          <a:p>
            <a:pPr marL="734060" marR="5080">
              <a:lnSpc>
                <a:spcPct val="101600"/>
              </a:lnSpc>
              <a:spcBef>
                <a:spcPts val="40"/>
              </a:spcBef>
            </a:pPr>
            <a:r>
              <a:rPr spc="-35" dirty="0">
                <a:latin typeface="Arial"/>
                <a:cs typeface="Arial"/>
              </a:rPr>
              <a:t>İ</a:t>
            </a:r>
            <a:r>
              <a:rPr spc="-35" dirty="0"/>
              <a:t>ş </a:t>
            </a:r>
            <a:r>
              <a:rPr spc="220" dirty="0" err="1"/>
              <a:t>Akım</a:t>
            </a:r>
            <a:r>
              <a:rPr spc="-610" dirty="0"/>
              <a:t> </a:t>
            </a:r>
            <a:r>
              <a:rPr spc="45" dirty="0" err="1" smtClean="0"/>
              <a:t>Şemasının</a:t>
            </a:r>
            <a:r>
              <a:rPr lang="tr-TR" spc="45" dirty="0"/>
              <a:t> </a:t>
            </a:r>
            <a:r>
              <a:rPr spc="75" dirty="0" err="1" smtClean="0"/>
              <a:t>Doldurulması</a:t>
            </a:r>
            <a:endParaRPr spc="75" dirty="0"/>
          </a:p>
        </p:txBody>
      </p:sp>
      <p:sp>
        <p:nvSpPr>
          <p:cNvPr id="8" name="object 8"/>
          <p:cNvSpPr txBox="1"/>
          <p:nvPr/>
        </p:nvSpPr>
        <p:spPr>
          <a:xfrm>
            <a:off x="228600" y="2209800"/>
            <a:ext cx="8423273" cy="2025555"/>
          </a:xfrm>
          <a:prstGeom prst="rect">
            <a:avLst/>
          </a:prstGeom>
        </p:spPr>
        <p:txBody>
          <a:bodyPr vert="horz" wrap="square" lIns="0" tIns="85725" rIns="0" bIns="0" rtlCol="0">
            <a:spAutoFit/>
          </a:bodyPr>
          <a:lstStyle/>
          <a:p>
            <a:pPr marL="354965" marR="959485" indent="-342900">
              <a:lnSpc>
                <a:spcPct val="150000"/>
              </a:lnSpc>
              <a:spcBef>
                <a:spcPts val="675"/>
              </a:spcBef>
              <a:buClr>
                <a:srgbClr val="0E6EC5"/>
              </a:buClr>
              <a:buSzPct val="80000"/>
              <a:buFont typeface="Wingdings" panose="05000000000000000000" pitchFamily="2" charset="2"/>
              <a:buChar char="ü"/>
              <a:tabLst>
                <a:tab pos="295910" algn="l"/>
                <a:tab pos="296545" algn="l"/>
              </a:tabLst>
            </a:pPr>
            <a:r>
              <a:rPr sz="2800" spc="-65" dirty="0">
                <a:latin typeface="Times New Roman" pitchFamily="18" charset="0"/>
                <a:cs typeface="Times New Roman" pitchFamily="18" charset="0"/>
              </a:rPr>
              <a:t>İş </a:t>
            </a:r>
            <a:r>
              <a:rPr sz="2800" spc="-135" dirty="0">
                <a:latin typeface="Times New Roman" pitchFamily="18" charset="0"/>
                <a:cs typeface="Times New Roman" pitchFamily="18" charset="0"/>
              </a:rPr>
              <a:t>akış </a:t>
            </a:r>
            <a:r>
              <a:rPr sz="2800" spc="-145" dirty="0">
                <a:latin typeface="Times New Roman" pitchFamily="18" charset="0"/>
                <a:cs typeface="Times New Roman" pitchFamily="18" charset="0"/>
              </a:rPr>
              <a:t>şeması </a:t>
            </a:r>
            <a:r>
              <a:rPr sz="2800" spc="-125" dirty="0">
                <a:latin typeface="Times New Roman" pitchFamily="18" charset="0"/>
                <a:cs typeface="Times New Roman" pitchFamily="18" charset="0"/>
              </a:rPr>
              <a:t>(tablosu) </a:t>
            </a:r>
            <a:r>
              <a:rPr sz="2800" spc="-95" dirty="0">
                <a:latin typeface="Times New Roman" pitchFamily="18" charset="0"/>
                <a:cs typeface="Times New Roman" pitchFamily="18" charset="0"/>
              </a:rPr>
              <a:t>bir </a:t>
            </a:r>
            <a:r>
              <a:rPr sz="2800" spc="-130" dirty="0">
                <a:latin typeface="Times New Roman" pitchFamily="18" charset="0"/>
                <a:cs typeface="Times New Roman" pitchFamily="18" charset="0"/>
              </a:rPr>
              <a:t>işin </a:t>
            </a:r>
            <a:r>
              <a:rPr sz="2800" spc="-135" dirty="0">
                <a:latin typeface="Times New Roman" pitchFamily="18" charset="0"/>
                <a:cs typeface="Times New Roman" pitchFamily="18" charset="0"/>
              </a:rPr>
              <a:t>(işlemlerin) bütün  </a:t>
            </a:r>
            <a:r>
              <a:rPr sz="2800" spc="-170" dirty="0">
                <a:latin typeface="Times New Roman" pitchFamily="18" charset="0"/>
                <a:cs typeface="Times New Roman" pitchFamily="18" charset="0"/>
              </a:rPr>
              <a:t>aşamalarının </a:t>
            </a:r>
            <a:r>
              <a:rPr sz="2800" spc="-165" dirty="0">
                <a:latin typeface="Times New Roman" pitchFamily="18" charset="0"/>
                <a:cs typeface="Times New Roman" pitchFamily="18" charset="0"/>
              </a:rPr>
              <a:t>kaydedildiği </a:t>
            </a:r>
            <a:r>
              <a:rPr sz="2800" spc="-100" dirty="0">
                <a:latin typeface="Times New Roman" pitchFamily="18" charset="0"/>
                <a:cs typeface="Times New Roman" pitchFamily="18" charset="0"/>
              </a:rPr>
              <a:t>bir </a:t>
            </a:r>
            <a:r>
              <a:rPr sz="2800" spc="-190" dirty="0">
                <a:latin typeface="Times New Roman" pitchFamily="18" charset="0"/>
                <a:cs typeface="Times New Roman" pitchFamily="18" charset="0"/>
              </a:rPr>
              <a:t>çizelgedir,</a:t>
            </a:r>
            <a:r>
              <a:rPr sz="2800" spc="-5" dirty="0">
                <a:latin typeface="Times New Roman" pitchFamily="18" charset="0"/>
                <a:cs typeface="Times New Roman" pitchFamily="18" charset="0"/>
              </a:rPr>
              <a:t> </a:t>
            </a:r>
            <a:r>
              <a:rPr sz="2800" spc="-175" dirty="0">
                <a:latin typeface="Times New Roman" pitchFamily="18" charset="0"/>
                <a:cs typeface="Times New Roman" pitchFamily="18" charset="0"/>
              </a:rPr>
              <a:t>tablodur.</a:t>
            </a:r>
            <a:endParaRPr sz="2800" dirty="0">
              <a:latin typeface="Times New Roman" pitchFamily="18" charset="0"/>
              <a:cs typeface="Times New Roman" pitchFamily="18" charset="0"/>
            </a:endParaRPr>
          </a:p>
          <a:p>
            <a:pPr marL="355600" indent="-342900">
              <a:lnSpc>
                <a:spcPct val="150000"/>
              </a:lnSpc>
              <a:spcBef>
                <a:spcPts val="20"/>
              </a:spcBef>
              <a:buClr>
                <a:srgbClr val="0E6EC5"/>
              </a:buClr>
              <a:buSzPct val="80000"/>
              <a:buFont typeface="Wingdings" panose="05000000000000000000" pitchFamily="2" charset="2"/>
              <a:buChar char="ü"/>
              <a:tabLst>
                <a:tab pos="295910" algn="l"/>
                <a:tab pos="296545" algn="l"/>
              </a:tabLst>
            </a:pPr>
            <a:r>
              <a:rPr sz="2800" spc="-140" dirty="0">
                <a:latin typeface="Times New Roman" pitchFamily="18" charset="0"/>
                <a:cs typeface="Times New Roman" pitchFamily="18" charset="0"/>
              </a:rPr>
              <a:t>İncelenecek </a:t>
            </a:r>
            <a:r>
              <a:rPr sz="2800" spc="-125" dirty="0">
                <a:solidFill>
                  <a:srgbClr val="FF0000"/>
                </a:solidFill>
                <a:latin typeface="Times New Roman" pitchFamily="18" charset="0"/>
                <a:cs typeface="Times New Roman" pitchFamily="18" charset="0"/>
              </a:rPr>
              <a:t>işin </a:t>
            </a:r>
            <a:r>
              <a:rPr sz="2800" spc="-170" dirty="0">
                <a:solidFill>
                  <a:srgbClr val="FF0000"/>
                </a:solidFill>
                <a:latin typeface="Times New Roman" pitchFamily="18" charset="0"/>
                <a:cs typeface="Times New Roman" pitchFamily="18" charset="0"/>
              </a:rPr>
              <a:t>başlangıcı ve </a:t>
            </a:r>
            <a:r>
              <a:rPr sz="2800" spc="-75" dirty="0">
                <a:solidFill>
                  <a:srgbClr val="FF0000"/>
                </a:solidFill>
                <a:latin typeface="Times New Roman" pitchFamily="18" charset="0"/>
                <a:cs typeface="Times New Roman" pitchFamily="18" charset="0"/>
              </a:rPr>
              <a:t>sonu</a:t>
            </a:r>
            <a:r>
              <a:rPr sz="2800" spc="390" dirty="0">
                <a:solidFill>
                  <a:srgbClr val="FF0000"/>
                </a:solidFill>
                <a:latin typeface="Times New Roman" pitchFamily="18" charset="0"/>
                <a:cs typeface="Times New Roman" pitchFamily="18" charset="0"/>
              </a:rPr>
              <a:t> </a:t>
            </a:r>
            <a:r>
              <a:rPr sz="2800" spc="-195" dirty="0" err="1">
                <a:solidFill>
                  <a:srgbClr val="FF0000"/>
                </a:solidFill>
                <a:latin typeface="Times New Roman" pitchFamily="18" charset="0"/>
                <a:cs typeface="Times New Roman" pitchFamily="18" charset="0"/>
              </a:rPr>
              <a:t>saptanır</a:t>
            </a:r>
            <a:r>
              <a:rPr sz="2800" spc="-195" dirty="0" smtClean="0">
                <a:solidFill>
                  <a:srgbClr val="FF0000"/>
                </a:solidFill>
                <a:latin typeface="Times New Roman" pitchFamily="18" charset="0"/>
                <a:cs typeface="Times New Roman" pitchFamily="18" charset="0"/>
              </a:rPr>
              <a:t>.</a:t>
            </a:r>
            <a:endParaRPr sz="2800"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04800" y="1828800"/>
            <a:ext cx="7772401" cy="3880773"/>
          </a:xfrm>
        </p:spPr>
        <p:txBody>
          <a:bodyPr>
            <a:normAutofit/>
          </a:bodyPr>
          <a:lstStyle/>
          <a:p>
            <a:pPr marL="354965" marR="363855" lvl="0" defTabSz="914400">
              <a:lnSpc>
                <a:spcPct val="150000"/>
              </a:lnSpc>
              <a:spcBef>
                <a:spcPts val="580"/>
              </a:spcBef>
              <a:buClr>
                <a:srgbClr val="0E6EC5"/>
              </a:buClr>
              <a:buFont typeface="Wingdings" panose="05000000000000000000" pitchFamily="2" charset="2"/>
              <a:buChar char="ü"/>
              <a:tabLst>
                <a:tab pos="295910" algn="l"/>
                <a:tab pos="296545" algn="l"/>
              </a:tabLst>
            </a:pPr>
            <a:r>
              <a:rPr lang="tr-TR" sz="2800" spc="-150" dirty="0">
                <a:solidFill>
                  <a:prstClr val="black"/>
                </a:solidFill>
                <a:latin typeface="Times New Roman" pitchFamily="18" charset="0"/>
                <a:cs typeface="Times New Roman" pitchFamily="18" charset="0"/>
              </a:rPr>
              <a:t>Şemanın </a:t>
            </a:r>
            <a:r>
              <a:rPr lang="tr-TR" sz="2800" spc="-120" dirty="0">
                <a:solidFill>
                  <a:prstClr val="black"/>
                </a:solidFill>
                <a:latin typeface="Times New Roman" pitchFamily="18" charset="0"/>
                <a:cs typeface="Times New Roman" pitchFamily="18" charset="0"/>
              </a:rPr>
              <a:t>soluna </a:t>
            </a:r>
            <a:r>
              <a:rPr lang="tr-TR" sz="2800" spc="-145" dirty="0">
                <a:solidFill>
                  <a:prstClr val="black"/>
                </a:solidFill>
                <a:latin typeface="Times New Roman" pitchFamily="18" charset="0"/>
                <a:cs typeface="Times New Roman" pitchFamily="18" charset="0"/>
              </a:rPr>
              <a:t>seçilen </a:t>
            </a:r>
            <a:r>
              <a:rPr lang="tr-TR" sz="2800" spc="-130" dirty="0">
                <a:solidFill>
                  <a:srgbClr val="FF0000"/>
                </a:solidFill>
                <a:latin typeface="Times New Roman" pitchFamily="18" charset="0"/>
                <a:cs typeface="Times New Roman" pitchFamily="18" charset="0"/>
              </a:rPr>
              <a:t>işin </a:t>
            </a:r>
            <a:r>
              <a:rPr lang="tr-TR" sz="2800" spc="-135" dirty="0">
                <a:solidFill>
                  <a:srgbClr val="FF0000"/>
                </a:solidFill>
                <a:latin typeface="Times New Roman" pitchFamily="18" charset="0"/>
                <a:cs typeface="Times New Roman" pitchFamily="18" charset="0"/>
              </a:rPr>
              <a:t>bütün </a:t>
            </a:r>
            <a:r>
              <a:rPr lang="tr-TR" sz="2800" spc="-165" dirty="0">
                <a:solidFill>
                  <a:srgbClr val="FF0000"/>
                </a:solidFill>
                <a:latin typeface="Times New Roman" pitchFamily="18" charset="0"/>
                <a:cs typeface="Times New Roman" pitchFamily="18" charset="0"/>
              </a:rPr>
              <a:t>adımları </a:t>
            </a:r>
            <a:r>
              <a:rPr lang="tr-TR" sz="2800" spc="-60" dirty="0">
                <a:solidFill>
                  <a:srgbClr val="FF0000"/>
                </a:solidFill>
                <a:latin typeface="Times New Roman" pitchFamily="18" charset="0"/>
                <a:cs typeface="Times New Roman" pitchFamily="18" charset="0"/>
              </a:rPr>
              <a:t>çok </a:t>
            </a:r>
            <a:r>
              <a:rPr lang="tr-TR" sz="2800" spc="-185" dirty="0">
                <a:solidFill>
                  <a:srgbClr val="FF0000"/>
                </a:solidFill>
                <a:latin typeface="Times New Roman" pitchFamily="18" charset="0"/>
                <a:cs typeface="Times New Roman" pitchFamily="18" charset="0"/>
              </a:rPr>
              <a:t>detaylı  </a:t>
            </a:r>
            <a:r>
              <a:rPr lang="tr-TR" sz="2800" spc="-155" dirty="0">
                <a:solidFill>
                  <a:srgbClr val="FF0000"/>
                </a:solidFill>
                <a:latin typeface="Times New Roman" pitchFamily="18" charset="0"/>
                <a:cs typeface="Times New Roman" pitchFamily="18" charset="0"/>
              </a:rPr>
              <a:t>biçimde </a:t>
            </a:r>
            <a:r>
              <a:rPr lang="tr-TR" sz="2800" spc="-200" dirty="0">
                <a:solidFill>
                  <a:srgbClr val="FF0000"/>
                </a:solidFill>
                <a:latin typeface="Times New Roman" pitchFamily="18" charset="0"/>
                <a:cs typeface="Times New Roman" pitchFamily="18" charset="0"/>
              </a:rPr>
              <a:t>alt </a:t>
            </a:r>
            <a:r>
              <a:rPr lang="tr-TR" sz="2800" spc="-215" dirty="0">
                <a:solidFill>
                  <a:srgbClr val="FF0000"/>
                </a:solidFill>
                <a:latin typeface="Times New Roman" pitchFamily="18" charset="0"/>
                <a:cs typeface="Times New Roman" pitchFamily="18" charset="0"/>
              </a:rPr>
              <a:t>alta </a:t>
            </a:r>
            <a:r>
              <a:rPr lang="tr-TR" sz="2800" spc="-170" dirty="0">
                <a:solidFill>
                  <a:srgbClr val="FF0000"/>
                </a:solidFill>
                <a:latin typeface="Times New Roman" pitchFamily="18" charset="0"/>
                <a:cs typeface="Times New Roman" pitchFamily="18" charset="0"/>
              </a:rPr>
              <a:t>ve </a:t>
            </a:r>
            <a:r>
              <a:rPr lang="tr-TR" sz="2800" spc="-160" dirty="0">
                <a:solidFill>
                  <a:srgbClr val="FF0000"/>
                </a:solidFill>
                <a:latin typeface="Times New Roman" pitchFamily="18" charset="0"/>
                <a:cs typeface="Times New Roman" pitchFamily="18" charset="0"/>
              </a:rPr>
              <a:t>ayrı ayrı</a:t>
            </a:r>
            <a:r>
              <a:rPr lang="tr-TR" sz="2800" spc="-50" dirty="0">
                <a:solidFill>
                  <a:srgbClr val="FF0000"/>
                </a:solidFill>
                <a:latin typeface="Times New Roman" pitchFamily="18" charset="0"/>
                <a:cs typeface="Times New Roman" pitchFamily="18" charset="0"/>
              </a:rPr>
              <a:t> </a:t>
            </a:r>
            <a:r>
              <a:rPr lang="tr-TR" sz="2800" spc="-210" dirty="0">
                <a:solidFill>
                  <a:srgbClr val="FF0000"/>
                </a:solidFill>
                <a:latin typeface="Times New Roman" pitchFamily="18" charset="0"/>
                <a:cs typeface="Times New Roman" pitchFamily="18" charset="0"/>
              </a:rPr>
              <a:t>yazılır.</a:t>
            </a:r>
            <a:endParaRPr lang="tr-TR" sz="2800" dirty="0">
              <a:solidFill>
                <a:prstClr val="black"/>
              </a:solidFill>
              <a:latin typeface="Times New Roman" pitchFamily="18" charset="0"/>
              <a:cs typeface="Times New Roman" pitchFamily="18" charset="0"/>
            </a:endParaRPr>
          </a:p>
          <a:p>
            <a:pPr marL="354965" marR="316230" lvl="0" defTabSz="914400">
              <a:lnSpc>
                <a:spcPct val="150000"/>
              </a:lnSpc>
              <a:spcBef>
                <a:spcPts val="605"/>
              </a:spcBef>
              <a:buClr>
                <a:srgbClr val="0E6EC5"/>
              </a:buClr>
              <a:buFont typeface="Wingdings" panose="05000000000000000000" pitchFamily="2" charset="2"/>
              <a:buChar char="ü"/>
              <a:tabLst>
                <a:tab pos="295910" algn="l"/>
                <a:tab pos="296545" algn="l"/>
              </a:tabLst>
            </a:pPr>
            <a:r>
              <a:rPr lang="tr-TR" sz="2800" spc="10" dirty="0">
                <a:solidFill>
                  <a:prstClr val="black"/>
                </a:solidFill>
                <a:latin typeface="Times New Roman" pitchFamily="18" charset="0"/>
                <a:cs typeface="Times New Roman" pitchFamily="18" charset="0"/>
              </a:rPr>
              <a:t>Her </a:t>
            </a:r>
            <a:r>
              <a:rPr lang="tr-TR" sz="2800" spc="-210" dirty="0">
                <a:solidFill>
                  <a:prstClr val="black"/>
                </a:solidFill>
                <a:latin typeface="Times New Roman" pitchFamily="18" charset="0"/>
                <a:cs typeface="Times New Roman" pitchFamily="18" charset="0"/>
              </a:rPr>
              <a:t>yatay </a:t>
            </a:r>
            <a:r>
              <a:rPr lang="tr-TR" sz="2800" spc="-135" dirty="0">
                <a:solidFill>
                  <a:prstClr val="black"/>
                </a:solidFill>
                <a:latin typeface="Times New Roman" pitchFamily="18" charset="0"/>
                <a:cs typeface="Times New Roman" pitchFamily="18" charset="0"/>
              </a:rPr>
              <a:t>sütuna </a:t>
            </a:r>
            <a:r>
              <a:rPr lang="tr-TR" sz="2800" spc="-185" dirty="0">
                <a:solidFill>
                  <a:prstClr val="black"/>
                </a:solidFill>
                <a:latin typeface="Times New Roman" pitchFamily="18" charset="0"/>
                <a:cs typeface="Times New Roman" pitchFamily="18" charset="0"/>
              </a:rPr>
              <a:t>yazılan </a:t>
            </a:r>
            <a:r>
              <a:rPr lang="tr-TR" sz="2800" spc="-195" dirty="0">
                <a:solidFill>
                  <a:srgbClr val="FF0000"/>
                </a:solidFill>
                <a:latin typeface="Times New Roman" pitchFamily="18" charset="0"/>
                <a:cs typeface="Times New Roman" pitchFamily="18" charset="0"/>
              </a:rPr>
              <a:t>aşama </a:t>
            </a:r>
            <a:r>
              <a:rPr lang="tr-TR" sz="2800" spc="-125" dirty="0">
                <a:solidFill>
                  <a:srgbClr val="FF0000"/>
                </a:solidFill>
                <a:latin typeface="Times New Roman" pitchFamily="18" charset="0"/>
                <a:cs typeface="Times New Roman" pitchFamily="18" charset="0"/>
              </a:rPr>
              <a:t>karşısındaki </a:t>
            </a:r>
            <a:r>
              <a:rPr lang="tr-TR" sz="2800" spc="-114" dirty="0">
                <a:solidFill>
                  <a:srgbClr val="FF0000"/>
                </a:solidFill>
                <a:latin typeface="Times New Roman" pitchFamily="18" charset="0"/>
                <a:cs typeface="Times New Roman" pitchFamily="18" charset="0"/>
              </a:rPr>
              <a:t>semboller  </a:t>
            </a:r>
            <a:r>
              <a:rPr lang="tr-TR" sz="2800" spc="-130" dirty="0">
                <a:solidFill>
                  <a:srgbClr val="FF0000"/>
                </a:solidFill>
                <a:latin typeface="Times New Roman" pitchFamily="18" charset="0"/>
                <a:cs typeface="Times New Roman" pitchFamily="18" charset="0"/>
              </a:rPr>
              <a:t>birleştirilmek </a:t>
            </a:r>
            <a:r>
              <a:rPr lang="tr-TR" sz="2800" spc="-135" dirty="0">
                <a:solidFill>
                  <a:srgbClr val="FF0000"/>
                </a:solidFill>
                <a:latin typeface="Times New Roman" pitchFamily="18" charset="0"/>
                <a:cs typeface="Times New Roman" pitchFamily="18" charset="0"/>
              </a:rPr>
              <a:t>suretiyle </a:t>
            </a:r>
            <a:r>
              <a:rPr lang="tr-TR" sz="2800" spc="-110" dirty="0">
                <a:solidFill>
                  <a:srgbClr val="FF0000"/>
                </a:solidFill>
                <a:latin typeface="Times New Roman" pitchFamily="18" charset="0"/>
                <a:cs typeface="Times New Roman" pitchFamily="18" charset="0"/>
              </a:rPr>
              <a:t>iş </a:t>
            </a:r>
            <a:r>
              <a:rPr lang="tr-TR" sz="2800" spc="-160" dirty="0">
                <a:solidFill>
                  <a:srgbClr val="FF0000"/>
                </a:solidFill>
                <a:latin typeface="Times New Roman" pitchFamily="18" charset="0"/>
                <a:cs typeface="Times New Roman" pitchFamily="18" charset="0"/>
              </a:rPr>
              <a:t>akım </a:t>
            </a:r>
            <a:r>
              <a:rPr lang="tr-TR" sz="2800" spc="-145" dirty="0">
                <a:solidFill>
                  <a:srgbClr val="FF0000"/>
                </a:solidFill>
                <a:latin typeface="Times New Roman" pitchFamily="18" charset="0"/>
                <a:cs typeface="Times New Roman" pitchFamily="18" charset="0"/>
              </a:rPr>
              <a:t>şeması </a:t>
            </a:r>
            <a:r>
              <a:rPr lang="tr-TR" sz="2800" spc="-140" dirty="0">
                <a:solidFill>
                  <a:prstClr val="black"/>
                </a:solidFill>
                <a:latin typeface="Times New Roman" pitchFamily="18" charset="0"/>
                <a:cs typeface="Times New Roman" pitchFamily="18" charset="0"/>
              </a:rPr>
              <a:t>ortaya</a:t>
            </a:r>
            <a:r>
              <a:rPr lang="tr-TR" sz="2800" spc="-135" dirty="0">
                <a:solidFill>
                  <a:prstClr val="black"/>
                </a:solidFill>
                <a:latin typeface="Times New Roman" pitchFamily="18" charset="0"/>
                <a:cs typeface="Times New Roman" pitchFamily="18" charset="0"/>
              </a:rPr>
              <a:t> </a:t>
            </a:r>
            <a:r>
              <a:rPr lang="tr-TR" sz="2800" spc="-175" dirty="0">
                <a:solidFill>
                  <a:prstClr val="black"/>
                </a:solidFill>
                <a:latin typeface="Times New Roman" pitchFamily="18" charset="0"/>
                <a:cs typeface="Times New Roman" pitchFamily="18" charset="0"/>
              </a:rPr>
              <a:t>çıkarılır.</a:t>
            </a:r>
            <a:endParaRPr lang="tr-TR" sz="2800" dirty="0">
              <a:solidFill>
                <a:prstClr val="black"/>
              </a:solidFill>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xmlns="" val="18926122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04800" y="990600"/>
            <a:ext cx="7848600" cy="6248400"/>
          </a:xfrm>
        </p:spPr>
        <p:txBody>
          <a:bodyPr>
            <a:normAutofit/>
          </a:bodyPr>
          <a:lstStyle/>
          <a:p>
            <a:pPr marL="354965" marR="5080" lvl="0" defTabSz="914400">
              <a:lnSpc>
                <a:spcPct val="150000"/>
              </a:lnSpc>
              <a:spcBef>
                <a:spcPts val="620"/>
              </a:spcBef>
              <a:buClr>
                <a:srgbClr val="0E6EC5"/>
              </a:buClr>
              <a:buFont typeface="Wingdings" panose="05000000000000000000" pitchFamily="2" charset="2"/>
              <a:buChar char="ü"/>
              <a:tabLst>
                <a:tab pos="295910" algn="l"/>
                <a:tab pos="296545" algn="l"/>
              </a:tabLst>
            </a:pPr>
            <a:r>
              <a:rPr lang="tr-TR" sz="2400" spc="-150" dirty="0">
                <a:solidFill>
                  <a:prstClr val="black"/>
                </a:solidFill>
                <a:latin typeface="Times New Roman" pitchFamily="18" charset="0"/>
                <a:cs typeface="Times New Roman" pitchFamily="18" charset="0"/>
              </a:rPr>
              <a:t>Şemanın </a:t>
            </a:r>
            <a:r>
              <a:rPr lang="tr-TR" sz="2400" spc="-180" dirty="0">
                <a:solidFill>
                  <a:prstClr val="black"/>
                </a:solidFill>
                <a:latin typeface="Times New Roman" pitchFamily="18" charset="0"/>
                <a:cs typeface="Times New Roman" pitchFamily="18" charset="0"/>
              </a:rPr>
              <a:t>ilgili </a:t>
            </a:r>
            <a:r>
              <a:rPr lang="tr-TR" sz="2400" spc="-165" dirty="0">
                <a:solidFill>
                  <a:prstClr val="black"/>
                </a:solidFill>
                <a:latin typeface="Times New Roman" pitchFamily="18" charset="0"/>
                <a:cs typeface="Times New Roman" pitchFamily="18" charset="0"/>
              </a:rPr>
              <a:t>hanesine, </a:t>
            </a:r>
            <a:r>
              <a:rPr lang="tr-TR" sz="2400" spc="-130" dirty="0">
                <a:solidFill>
                  <a:prstClr val="black"/>
                </a:solidFill>
                <a:latin typeface="Times New Roman" pitchFamily="18" charset="0"/>
                <a:cs typeface="Times New Roman" pitchFamily="18" charset="0"/>
              </a:rPr>
              <a:t>işin </a:t>
            </a:r>
            <a:r>
              <a:rPr lang="tr-TR" sz="2400" spc="-90" dirty="0">
                <a:solidFill>
                  <a:prstClr val="black"/>
                </a:solidFill>
                <a:latin typeface="Times New Roman" pitchFamily="18" charset="0"/>
                <a:cs typeface="Times New Roman" pitchFamily="18" charset="0"/>
              </a:rPr>
              <a:t>her </a:t>
            </a:r>
            <a:r>
              <a:rPr lang="tr-TR" sz="2400" spc="-175" dirty="0">
                <a:solidFill>
                  <a:prstClr val="black"/>
                </a:solidFill>
                <a:latin typeface="Times New Roman" pitchFamily="18" charset="0"/>
                <a:cs typeface="Times New Roman" pitchFamily="18" charset="0"/>
              </a:rPr>
              <a:t>aşaması </a:t>
            </a:r>
            <a:r>
              <a:rPr lang="tr-TR" sz="2400" spc="-150" dirty="0">
                <a:solidFill>
                  <a:prstClr val="black"/>
                </a:solidFill>
                <a:latin typeface="Times New Roman" pitchFamily="18" charset="0"/>
                <a:cs typeface="Times New Roman" pitchFamily="18" charset="0"/>
              </a:rPr>
              <a:t>için sarf </a:t>
            </a:r>
            <a:r>
              <a:rPr lang="tr-TR" sz="2400" spc="-155" dirty="0">
                <a:solidFill>
                  <a:prstClr val="black"/>
                </a:solidFill>
                <a:latin typeface="Times New Roman" pitchFamily="18" charset="0"/>
                <a:cs typeface="Times New Roman" pitchFamily="18" charset="0"/>
              </a:rPr>
              <a:t>edilen  </a:t>
            </a:r>
            <a:r>
              <a:rPr lang="tr-TR" sz="2400" b="1" spc="35" dirty="0">
                <a:solidFill>
                  <a:prstClr val="black"/>
                </a:solidFill>
                <a:latin typeface="Times New Roman" pitchFamily="18" charset="0"/>
                <a:cs typeface="Times New Roman" pitchFamily="18" charset="0"/>
              </a:rPr>
              <a:t>zaman </a:t>
            </a:r>
            <a:r>
              <a:rPr lang="tr-TR" sz="2400" spc="-180" dirty="0">
                <a:solidFill>
                  <a:prstClr val="black"/>
                </a:solidFill>
                <a:latin typeface="Times New Roman" pitchFamily="18" charset="0"/>
                <a:cs typeface="Times New Roman" pitchFamily="18" charset="0"/>
              </a:rPr>
              <a:t>“dakika” </a:t>
            </a:r>
            <a:r>
              <a:rPr lang="tr-TR" sz="2400" spc="-170" dirty="0">
                <a:solidFill>
                  <a:prstClr val="black"/>
                </a:solidFill>
                <a:latin typeface="Times New Roman" pitchFamily="18" charset="0"/>
                <a:cs typeface="Times New Roman" pitchFamily="18" charset="0"/>
              </a:rPr>
              <a:t>ve </a:t>
            </a:r>
            <a:r>
              <a:rPr lang="tr-TR" sz="2400" b="1" spc="-35" dirty="0">
                <a:solidFill>
                  <a:prstClr val="black"/>
                </a:solidFill>
                <a:latin typeface="Times New Roman" pitchFamily="18" charset="0"/>
                <a:cs typeface="Times New Roman" pitchFamily="18" charset="0"/>
              </a:rPr>
              <a:t>kastedilen </a:t>
            </a:r>
            <a:r>
              <a:rPr lang="tr-TR" sz="2400" b="1" spc="-25" dirty="0">
                <a:solidFill>
                  <a:prstClr val="black"/>
                </a:solidFill>
                <a:latin typeface="Times New Roman" pitchFamily="18" charset="0"/>
                <a:cs typeface="Times New Roman" pitchFamily="18" charset="0"/>
              </a:rPr>
              <a:t>mesafe </a:t>
            </a:r>
            <a:r>
              <a:rPr lang="tr-TR" sz="2400" spc="-170" dirty="0">
                <a:solidFill>
                  <a:prstClr val="black"/>
                </a:solidFill>
                <a:latin typeface="Times New Roman" pitchFamily="18" charset="0"/>
                <a:cs typeface="Times New Roman" pitchFamily="18" charset="0"/>
              </a:rPr>
              <a:t>“metre” </a:t>
            </a:r>
            <a:r>
              <a:rPr lang="tr-TR" sz="2400" spc="-130" dirty="0">
                <a:solidFill>
                  <a:prstClr val="black"/>
                </a:solidFill>
                <a:latin typeface="Times New Roman" pitchFamily="18" charset="0"/>
                <a:cs typeface="Times New Roman" pitchFamily="18" charset="0"/>
              </a:rPr>
              <a:t>birimi  </a:t>
            </a:r>
            <a:r>
              <a:rPr lang="tr-TR" sz="2400" spc="-185" dirty="0">
                <a:solidFill>
                  <a:prstClr val="black"/>
                </a:solidFill>
                <a:latin typeface="Times New Roman" pitchFamily="18" charset="0"/>
                <a:cs typeface="Times New Roman" pitchFamily="18" charset="0"/>
              </a:rPr>
              <a:t>eklenir.</a:t>
            </a:r>
            <a:endParaRPr lang="tr-TR" sz="2400" dirty="0">
              <a:solidFill>
                <a:prstClr val="black"/>
              </a:solidFill>
              <a:latin typeface="Times New Roman" pitchFamily="18" charset="0"/>
              <a:cs typeface="Times New Roman" pitchFamily="18" charset="0"/>
            </a:endParaRPr>
          </a:p>
          <a:p>
            <a:pPr marL="354965" marR="645795" lvl="0" defTabSz="914400">
              <a:lnSpc>
                <a:spcPct val="150000"/>
              </a:lnSpc>
              <a:spcBef>
                <a:spcPts val="585"/>
              </a:spcBef>
              <a:buClr>
                <a:srgbClr val="0E6EC5"/>
              </a:buClr>
              <a:buFont typeface="Wingdings" panose="05000000000000000000" pitchFamily="2" charset="2"/>
              <a:buChar char="ü"/>
              <a:tabLst>
                <a:tab pos="295910" algn="l"/>
                <a:tab pos="296545" algn="l"/>
              </a:tabLst>
            </a:pPr>
            <a:r>
              <a:rPr lang="tr-TR" sz="2400" spc="-105" dirty="0">
                <a:solidFill>
                  <a:prstClr val="black"/>
                </a:solidFill>
                <a:latin typeface="Times New Roman" pitchFamily="18" charset="0"/>
                <a:cs typeface="Times New Roman" pitchFamily="18" charset="0"/>
              </a:rPr>
              <a:t>İşin </a:t>
            </a:r>
            <a:r>
              <a:rPr lang="tr-TR" sz="2400" spc="-155" dirty="0">
                <a:solidFill>
                  <a:prstClr val="black"/>
                </a:solidFill>
                <a:latin typeface="Times New Roman" pitchFamily="18" charset="0"/>
                <a:cs typeface="Times New Roman" pitchFamily="18" charset="0"/>
              </a:rPr>
              <a:t>başından </a:t>
            </a:r>
            <a:r>
              <a:rPr lang="tr-TR" sz="2400" spc="-110" dirty="0">
                <a:solidFill>
                  <a:prstClr val="black"/>
                </a:solidFill>
                <a:latin typeface="Times New Roman" pitchFamily="18" charset="0"/>
                <a:cs typeface="Times New Roman" pitchFamily="18" charset="0"/>
              </a:rPr>
              <a:t>sonuna </a:t>
            </a:r>
            <a:r>
              <a:rPr lang="tr-TR" sz="2400" spc="-140" dirty="0">
                <a:solidFill>
                  <a:prstClr val="black"/>
                </a:solidFill>
                <a:latin typeface="Times New Roman" pitchFamily="18" charset="0"/>
                <a:cs typeface="Times New Roman" pitchFamily="18" charset="0"/>
              </a:rPr>
              <a:t>kadar </a:t>
            </a:r>
            <a:r>
              <a:rPr lang="tr-TR" sz="2400" spc="-135" dirty="0">
                <a:solidFill>
                  <a:prstClr val="black"/>
                </a:solidFill>
                <a:latin typeface="Times New Roman" pitchFamily="18" charset="0"/>
                <a:cs typeface="Times New Roman" pitchFamily="18" charset="0"/>
              </a:rPr>
              <a:t>olmak </a:t>
            </a:r>
            <a:r>
              <a:rPr lang="tr-TR" sz="2400" spc="-130" dirty="0">
                <a:solidFill>
                  <a:prstClr val="black"/>
                </a:solidFill>
                <a:latin typeface="Times New Roman" pitchFamily="18" charset="0"/>
                <a:cs typeface="Times New Roman" pitchFamily="18" charset="0"/>
              </a:rPr>
              <a:t>üzere </a:t>
            </a:r>
            <a:r>
              <a:rPr lang="tr-TR" sz="2400" spc="-175" dirty="0">
                <a:solidFill>
                  <a:prstClr val="black"/>
                </a:solidFill>
                <a:latin typeface="Times New Roman" pitchFamily="18" charset="0"/>
                <a:cs typeface="Times New Roman" pitchFamily="18" charset="0"/>
              </a:rPr>
              <a:t>saptanan  </a:t>
            </a:r>
            <a:r>
              <a:rPr lang="tr-TR" sz="2400" spc="-180" dirty="0">
                <a:solidFill>
                  <a:prstClr val="black"/>
                </a:solidFill>
                <a:latin typeface="Times New Roman" pitchFamily="18" charset="0"/>
                <a:cs typeface="Times New Roman" pitchFamily="18" charset="0"/>
              </a:rPr>
              <a:t>aşamalar</a:t>
            </a:r>
            <a:r>
              <a:rPr lang="tr-TR" sz="2400" spc="-30" dirty="0">
                <a:solidFill>
                  <a:prstClr val="black"/>
                </a:solidFill>
                <a:latin typeface="Times New Roman" pitchFamily="18" charset="0"/>
                <a:cs typeface="Times New Roman" pitchFamily="18" charset="0"/>
              </a:rPr>
              <a:t> </a:t>
            </a:r>
            <a:r>
              <a:rPr lang="tr-TR" sz="2400" spc="-150" dirty="0">
                <a:solidFill>
                  <a:prstClr val="black"/>
                </a:solidFill>
                <a:latin typeface="Times New Roman" pitchFamily="18" charset="0"/>
                <a:cs typeface="Times New Roman" pitchFamily="18" charset="0"/>
              </a:rPr>
              <a:t>toplamı</a:t>
            </a:r>
            <a:r>
              <a:rPr lang="tr-TR" sz="2400" spc="-60" dirty="0">
                <a:solidFill>
                  <a:prstClr val="black"/>
                </a:solidFill>
                <a:latin typeface="Times New Roman" pitchFamily="18" charset="0"/>
                <a:cs typeface="Times New Roman" pitchFamily="18" charset="0"/>
              </a:rPr>
              <a:t> </a:t>
            </a:r>
            <a:r>
              <a:rPr lang="tr-TR" sz="2400" spc="-175" dirty="0">
                <a:solidFill>
                  <a:prstClr val="black"/>
                </a:solidFill>
                <a:latin typeface="Times New Roman" pitchFamily="18" charset="0"/>
                <a:cs typeface="Times New Roman" pitchFamily="18" charset="0"/>
              </a:rPr>
              <a:t>ile</a:t>
            </a:r>
            <a:r>
              <a:rPr lang="tr-TR" sz="2400" spc="-55" dirty="0">
                <a:solidFill>
                  <a:prstClr val="black"/>
                </a:solidFill>
                <a:latin typeface="Times New Roman" pitchFamily="18" charset="0"/>
                <a:cs typeface="Times New Roman" pitchFamily="18" charset="0"/>
              </a:rPr>
              <a:t> </a:t>
            </a:r>
            <a:r>
              <a:rPr lang="tr-TR" sz="2400" spc="-135" dirty="0">
                <a:solidFill>
                  <a:prstClr val="black"/>
                </a:solidFill>
                <a:latin typeface="Times New Roman" pitchFamily="18" charset="0"/>
                <a:cs typeface="Times New Roman" pitchFamily="18" charset="0"/>
              </a:rPr>
              <a:t>bu</a:t>
            </a:r>
            <a:r>
              <a:rPr lang="tr-TR" sz="2400" spc="-40" dirty="0">
                <a:solidFill>
                  <a:prstClr val="black"/>
                </a:solidFill>
                <a:latin typeface="Times New Roman" pitchFamily="18" charset="0"/>
                <a:cs typeface="Times New Roman" pitchFamily="18" charset="0"/>
              </a:rPr>
              <a:t> </a:t>
            </a:r>
            <a:r>
              <a:rPr lang="tr-TR" sz="2400" spc="-135" dirty="0">
                <a:solidFill>
                  <a:prstClr val="black"/>
                </a:solidFill>
                <a:latin typeface="Times New Roman" pitchFamily="18" charset="0"/>
                <a:cs typeface="Times New Roman" pitchFamily="18" charset="0"/>
              </a:rPr>
              <a:t>işe</a:t>
            </a:r>
            <a:r>
              <a:rPr lang="tr-TR" sz="2400" spc="-55" dirty="0">
                <a:solidFill>
                  <a:prstClr val="black"/>
                </a:solidFill>
                <a:latin typeface="Times New Roman" pitchFamily="18" charset="0"/>
                <a:cs typeface="Times New Roman" pitchFamily="18" charset="0"/>
              </a:rPr>
              <a:t> </a:t>
            </a:r>
            <a:r>
              <a:rPr lang="tr-TR" sz="2400" spc="-150" dirty="0">
                <a:solidFill>
                  <a:prstClr val="black"/>
                </a:solidFill>
                <a:latin typeface="Times New Roman" pitchFamily="18" charset="0"/>
                <a:cs typeface="Times New Roman" pitchFamily="18" charset="0"/>
              </a:rPr>
              <a:t>sarf</a:t>
            </a:r>
            <a:r>
              <a:rPr lang="tr-TR" sz="2400" spc="-45" dirty="0">
                <a:solidFill>
                  <a:prstClr val="black"/>
                </a:solidFill>
                <a:latin typeface="Times New Roman" pitchFamily="18" charset="0"/>
                <a:cs typeface="Times New Roman" pitchFamily="18" charset="0"/>
              </a:rPr>
              <a:t> </a:t>
            </a:r>
            <a:r>
              <a:rPr lang="tr-TR" sz="2400" spc="-155" dirty="0">
                <a:solidFill>
                  <a:prstClr val="black"/>
                </a:solidFill>
                <a:latin typeface="Times New Roman" pitchFamily="18" charset="0"/>
                <a:cs typeface="Times New Roman" pitchFamily="18" charset="0"/>
              </a:rPr>
              <a:t>edilen</a:t>
            </a:r>
            <a:r>
              <a:rPr lang="tr-TR" sz="2400" spc="-60" dirty="0">
                <a:solidFill>
                  <a:prstClr val="black"/>
                </a:solidFill>
                <a:latin typeface="Times New Roman" pitchFamily="18" charset="0"/>
                <a:cs typeface="Times New Roman" pitchFamily="18" charset="0"/>
              </a:rPr>
              <a:t> </a:t>
            </a:r>
            <a:r>
              <a:rPr lang="tr-TR" sz="2400" spc="-190" dirty="0">
                <a:solidFill>
                  <a:prstClr val="black"/>
                </a:solidFill>
                <a:latin typeface="Times New Roman" pitchFamily="18" charset="0"/>
                <a:cs typeface="Times New Roman" pitchFamily="18" charset="0"/>
              </a:rPr>
              <a:t>zaman</a:t>
            </a:r>
            <a:r>
              <a:rPr lang="tr-TR" sz="2400" spc="-40" dirty="0">
                <a:solidFill>
                  <a:prstClr val="black"/>
                </a:solidFill>
                <a:latin typeface="Times New Roman" pitchFamily="18" charset="0"/>
                <a:cs typeface="Times New Roman" pitchFamily="18" charset="0"/>
              </a:rPr>
              <a:t> </a:t>
            </a:r>
            <a:r>
              <a:rPr lang="tr-TR" sz="2400" spc="-170" dirty="0">
                <a:solidFill>
                  <a:prstClr val="black"/>
                </a:solidFill>
                <a:latin typeface="Times New Roman" pitchFamily="18" charset="0"/>
                <a:cs typeface="Times New Roman" pitchFamily="18" charset="0"/>
              </a:rPr>
              <a:t>ve</a:t>
            </a:r>
            <a:r>
              <a:rPr lang="tr-TR" sz="2400" spc="-65" dirty="0">
                <a:solidFill>
                  <a:prstClr val="black"/>
                </a:solidFill>
                <a:latin typeface="Times New Roman" pitchFamily="18" charset="0"/>
                <a:cs typeface="Times New Roman" pitchFamily="18" charset="0"/>
              </a:rPr>
              <a:t> </a:t>
            </a:r>
            <a:r>
              <a:rPr lang="tr-TR" sz="2400" spc="-125" dirty="0">
                <a:solidFill>
                  <a:prstClr val="black"/>
                </a:solidFill>
                <a:latin typeface="Times New Roman" pitchFamily="18" charset="0"/>
                <a:cs typeface="Times New Roman" pitchFamily="18" charset="0"/>
              </a:rPr>
              <a:t>işin</a:t>
            </a:r>
            <a:r>
              <a:rPr lang="tr-TR" sz="2400" dirty="0">
                <a:solidFill>
                  <a:prstClr val="black"/>
                </a:solidFill>
                <a:latin typeface="Times New Roman" pitchFamily="18" charset="0"/>
                <a:cs typeface="Times New Roman" pitchFamily="18" charset="0"/>
              </a:rPr>
              <a:t> </a:t>
            </a:r>
            <a:r>
              <a:rPr lang="tr-TR" sz="2400" spc="-170" dirty="0">
                <a:solidFill>
                  <a:prstClr val="black"/>
                </a:solidFill>
                <a:latin typeface="Times New Roman" pitchFamily="18" charset="0"/>
                <a:cs typeface="Times New Roman" pitchFamily="18" charset="0"/>
              </a:rPr>
              <a:t>yapılmasında </a:t>
            </a:r>
            <a:r>
              <a:rPr lang="tr-TR" sz="2400" spc="-160" dirty="0">
                <a:solidFill>
                  <a:prstClr val="black"/>
                </a:solidFill>
                <a:latin typeface="Times New Roman" pitchFamily="18" charset="0"/>
                <a:cs typeface="Times New Roman" pitchFamily="18" charset="0"/>
              </a:rPr>
              <a:t>kat </a:t>
            </a:r>
            <a:r>
              <a:rPr lang="tr-TR" sz="2400" spc="-155" dirty="0">
                <a:solidFill>
                  <a:prstClr val="black"/>
                </a:solidFill>
                <a:latin typeface="Times New Roman" pitchFamily="18" charset="0"/>
                <a:cs typeface="Times New Roman" pitchFamily="18" charset="0"/>
              </a:rPr>
              <a:t>edilen </a:t>
            </a:r>
            <a:r>
              <a:rPr lang="tr-TR" sz="2400" spc="-160" dirty="0">
                <a:solidFill>
                  <a:prstClr val="black"/>
                </a:solidFill>
                <a:latin typeface="Times New Roman" pitchFamily="18" charset="0"/>
                <a:cs typeface="Times New Roman" pitchFamily="18" charset="0"/>
              </a:rPr>
              <a:t>mesafelerin </a:t>
            </a:r>
            <a:r>
              <a:rPr lang="tr-TR" sz="2400" spc="-150" dirty="0">
                <a:solidFill>
                  <a:prstClr val="black"/>
                </a:solidFill>
                <a:latin typeface="Times New Roman" pitchFamily="18" charset="0"/>
                <a:cs typeface="Times New Roman" pitchFamily="18" charset="0"/>
              </a:rPr>
              <a:t>toplamları şemanın  </a:t>
            </a:r>
            <a:r>
              <a:rPr lang="tr-TR" sz="2400" spc="-120" dirty="0">
                <a:solidFill>
                  <a:prstClr val="black"/>
                </a:solidFill>
                <a:latin typeface="Times New Roman" pitchFamily="18" charset="0"/>
                <a:cs typeface="Times New Roman" pitchFamily="18" charset="0"/>
              </a:rPr>
              <a:t>üstündeki </a:t>
            </a:r>
            <a:r>
              <a:rPr lang="tr-TR" sz="2400" spc="-114" dirty="0">
                <a:solidFill>
                  <a:prstClr val="black"/>
                </a:solidFill>
                <a:latin typeface="Times New Roman" pitchFamily="18" charset="0"/>
                <a:cs typeface="Times New Roman" pitchFamily="18" charset="0"/>
              </a:rPr>
              <a:t>özet </a:t>
            </a:r>
            <a:r>
              <a:rPr lang="tr-TR" sz="2400" spc="-140" dirty="0">
                <a:solidFill>
                  <a:prstClr val="black"/>
                </a:solidFill>
                <a:latin typeface="Times New Roman" pitchFamily="18" charset="0"/>
                <a:cs typeface="Times New Roman" pitchFamily="18" charset="0"/>
              </a:rPr>
              <a:t>kısmına </a:t>
            </a:r>
            <a:r>
              <a:rPr lang="tr-TR" sz="2400" spc="-210" dirty="0">
                <a:solidFill>
                  <a:prstClr val="black"/>
                </a:solidFill>
                <a:latin typeface="Times New Roman" pitchFamily="18" charset="0"/>
                <a:cs typeface="Times New Roman" pitchFamily="18" charset="0"/>
              </a:rPr>
              <a:t>yazılır. </a:t>
            </a:r>
            <a:r>
              <a:rPr lang="tr-TR" sz="2400" spc="-65" dirty="0">
                <a:solidFill>
                  <a:prstClr val="black"/>
                </a:solidFill>
                <a:latin typeface="Times New Roman" pitchFamily="18" charset="0"/>
                <a:cs typeface="Times New Roman" pitchFamily="18" charset="0"/>
              </a:rPr>
              <a:t>Bu </a:t>
            </a:r>
            <a:r>
              <a:rPr lang="tr-TR" sz="2400" spc="-130" dirty="0">
                <a:solidFill>
                  <a:prstClr val="black"/>
                </a:solidFill>
                <a:latin typeface="Times New Roman" pitchFamily="18" charset="0"/>
                <a:cs typeface="Times New Roman" pitchFamily="18" charset="0"/>
              </a:rPr>
              <a:t>suretle </a:t>
            </a:r>
            <a:r>
              <a:rPr lang="tr-TR" sz="2400" spc="-140" dirty="0">
                <a:solidFill>
                  <a:prstClr val="black"/>
                </a:solidFill>
                <a:latin typeface="Times New Roman" pitchFamily="18" charset="0"/>
                <a:cs typeface="Times New Roman" pitchFamily="18" charset="0"/>
              </a:rPr>
              <a:t>incelenerek  </a:t>
            </a:r>
            <a:r>
              <a:rPr lang="tr-TR" sz="2400" spc="-145" dirty="0">
                <a:solidFill>
                  <a:prstClr val="black"/>
                </a:solidFill>
                <a:latin typeface="Times New Roman" pitchFamily="18" charset="0"/>
                <a:cs typeface="Times New Roman" pitchFamily="18" charset="0"/>
              </a:rPr>
              <a:t>geliştirilecek </a:t>
            </a:r>
            <a:r>
              <a:rPr lang="tr-TR" sz="2400" spc="-135" dirty="0">
                <a:solidFill>
                  <a:prstClr val="black"/>
                </a:solidFill>
                <a:latin typeface="Times New Roman" pitchFamily="18" charset="0"/>
                <a:cs typeface="Times New Roman" pitchFamily="18" charset="0"/>
              </a:rPr>
              <a:t>işe </a:t>
            </a:r>
            <a:r>
              <a:rPr lang="tr-TR" sz="2400" spc="-200" dirty="0">
                <a:solidFill>
                  <a:prstClr val="black"/>
                </a:solidFill>
                <a:latin typeface="Times New Roman" pitchFamily="18" charset="0"/>
                <a:cs typeface="Times New Roman" pitchFamily="18" charset="0"/>
              </a:rPr>
              <a:t>ait </a:t>
            </a:r>
            <a:r>
              <a:rPr lang="tr-TR" sz="2400" spc="-100" dirty="0">
                <a:solidFill>
                  <a:prstClr val="black"/>
                </a:solidFill>
                <a:latin typeface="Times New Roman" pitchFamily="18" charset="0"/>
                <a:cs typeface="Times New Roman" pitchFamily="18" charset="0"/>
              </a:rPr>
              <a:t>bir </a:t>
            </a:r>
            <a:r>
              <a:rPr lang="tr-TR" sz="2400" spc="-114" dirty="0">
                <a:solidFill>
                  <a:prstClr val="black"/>
                </a:solidFill>
                <a:latin typeface="Times New Roman" pitchFamily="18" charset="0"/>
                <a:cs typeface="Times New Roman" pitchFamily="18" charset="0"/>
              </a:rPr>
              <a:t>iş </a:t>
            </a:r>
            <a:r>
              <a:rPr lang="tr-TR" sz="2400" spc="-160" dirty="0">
                <a:solidFill>
                  <a:prstClr val="black"/>
                </a:solidFill>
                <a:latin typeface="Times New Roman" pitchFamily="18" charset="0"/>
                <a:cs typeface="Times New Roman" pitchFamily="18" charset="0"/>
              </a:rPr>
              <a:t>akım </a:t>
            </a:r>
            <a:r>
              <a:rPr lang="tr-TR" sz="2400" spc="-145" dirty="0">
                <a:solidFill>
                  <a:prstClr val="black"/>
                </a:solidFill>
                <a:latin typeface="Times New Roman" pitchFamily="18" charset="0"/>
                <a:cs typeface="Times New Roman" pitchFamily="18" charset="0"/>
              </a:rPr>
              <a:t>şeması </a:t>
            </a:r>
            <a:r>
              <a:rPr lang="tr-TR" sz="2400" spc="-105" dirty="0">
                <a:solidFill>
                  <a:prstClr val="black"/>
                </a:solidFill>
                <a:latin typeface="Times New Roman" pitchFamily="18" charset="0"/>
                <a:cs typeface="Times New Roman" pitchFamily="18" charset="0"/>
              </a:rPr>
              <a:t>oluşturulmuş</a:t>
            </a:r>
            <a:r>
              <a:rPr lang="tr-TR" sz="2400" spc="30" dirty="0">
                <a:solidFill>
                  <a:prstClr val="black"/>
                </a:solidFill>
                <a:latin typeface="Times New Roman" pitchFamily="18" charset="0"/>
                <a:cs typeface="Times New Roman" pitchFamily="18" charset="0"/>
              </a:rPr>
              <a:t> </a:t>
            </a:r>
            <a:r>
              <a:rPr lang="tr-TR" sz="2400" spc="-180" dirty="0">
                <a:solidFill>
                  <a:prstClr val="black"/>
                </a:solidFill>
                <a:latin typeface="Times New Roman" pitchFamily="18" charset="0"/>
                <a:cs typeface="Times New Roman" pitchFamily="18" charset="0"/>
              </a:rPr>
              <a:t>olur.</a:t>
            </a:r>
            <a:endParaRPr lang="tr-TR" sz="2400" dirty="0">
              <a:solidFill>
                <a:prstClr val="black"/>
              </a:solidFill>
              <a:latin typeface="Times New Roman" pitchFamily="18" charset="0"/>
              <a:cs typeface="Times New Roman" pitchFamily="18" charset="0"/>
            </a:endParaRPr>
          </a:p>
          <a:p>
            <a:pPr>
              <a:lnSpc>
                <a:spcPct val="150000"/>
              </a:lnSpc>
            </a:pPr>
            <a:endParaRPr lang="tr-TR" dirty="0"/>
          </a:p>
        </p:txBody>
      </p:sp>
    </p:spTree>
    <p:extLst>
      <p:ext uri="{BB962C8B-B14F-4D97-AF65-F5344CB8AC3E}">
        <p14:creationId xmlns:p14="http://schemas.microsoft.com/office/powerpoint/2010/main" xmlns="" val="32693752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txBox="1">
            <a:spLocks noGrp="1"/>
          </p:cNvSpPr>
          <p:nvPr>
            <p:ph type="title"/>
          </p:nvPr>
        </p:nvSpPr>
        <p:spPr>
          <a:xfrm>
            <a:off x="609600" y="381000"/>
            <a:ext cx="6529705" cy="680720"/>
          </a:xfrm>
          <a:prstGeom prst="rect">
            <a:avLst/>
          </a:prstGeom>
        </p:spPr>
        <p:txBody>
          <a:bodyPr vert="horz" wrap="square" lIns="0" tIns="12065" rIns="0" bIns="0" rtlCol="0">
            <a:spAutoFit/>
          </a:bodyPr>
          <a:lstStyle/>
          <a:p>
            <a:pPr marL="12700">
              <a:lnSpc>
                <a:spcPct val="100000"/>
              </a:lnSpc>
              <a:spcBef>
                <a:spcPts val="95"/>
              </a:spcBef>
            </a:pPr>
            <a:r>
              <a:rPr sz="4300" spc="-35" dirty="0">
                <a:latin typeface="Arial"/>
                <a:cs typeface="Arial"/>
              </a:rPr>
              <a:t>İ</a:t>
            </a:r>
            <a:r>
              <a:rPr sz="4300" spc="-35" dirty="0"/>
              <a:t>ş</a:t>
            </a:r>
            <a:r>
              <a:rPr sz="4300" spc="-540" dirty="0"/>
              <a:t> </a:t>
            </a:r>
            <a:r>
              <a:rPr sz="4300" spc="240" dirty="0"/>
              <a:t>Akım</a:t>
            </a:r>
            <a:r>
              <a:rPr sz="4300" spc="-135" dirty="0"/>
              <a:t> </a:t>
            </a:r>
            <a:r>
              <a:rPr sz="4300" spc="40" dirty="0"/>
              <a:t>Şemasının</a:t>
            </a:r>
            <a:r>
              <a:rPr sz="4300" spc="-505" dirty="0"/>
              <a:t> </a:t>
            </a:r>
            <a:r>
              <a:rPr sz="4300" spc="30" dirty="0"/>
              <a:t>Analizi</a:t>
            </a:r>
            <a:endParaRPr sz="4300" dirty="0">
              <a:latin typeface="Arial"/>
              <a:cs typeface="Arial"/>
            </a:endParaRPr>
          </a:p>
        </p:txBody>
      </p:sp>
      <p:sp>
        <p:nvSpPr>
          <p:cNvPr id="7" name="object 7"/>
          <p:cNvSpPr txBox="1"/>
          <p:nvPr/>
        </p:nvSpPr>
        <p:spPr>
          <a:xfrm>
            <a:off x="381000" y="1447800"/>
            <a:ext cx="6781800" cy="3121367"/>
          </a:xfrm>
          <a:prstGeom prst="rect">
            <a:avLst/>
          </a:prstGeom>
        </p:spPr>
        <p:txBody>
          <a:bodyPr vert="horz" wrap="square" lIns="0" tIns="12700" rIns="0" bIns="0" rtlCol="0">
            <a:spAutoFit/>
          </a:bodyPr>
          <a:lstStyle/>
          <a:p>
            <a:pPr marL="354965" indent="-342900">
              <a:lnSpc>
                <a:spcPct val="100000"/>
              </a:lnSpc>
              <a:spcBef>
                <a:spcPts val="100"/>
              </a:spcBef>
              <a:buClr>
                <a:srgbClr val="0E6EC5"/>
              </a:buClr>
              <a:buSzPct val="79166"/>
              <a:buFont typeface="Wingdings" panose="05000000000000000000" pitchFamily="2" charset="2"/>
              <a:buChar char="ü"/>
              <a:tabLst>
                <a:tab pos="295910" algn="l"/>
                <a:tab pos="296545" algn="l"/>
              </a:tabLst>
            </a:pPr>
            <a:r>
              <a:rPr sz="3200" spc="-105" dirty="0">
                <a:latin typeface="Times New Roman" pitchFamily="18" charset="0"/>
                <a:cs typeface="Times New Roman" pitchFamily="18" charset="0"/>
              </a:rPr>
              <a:t>İşin </a:t>
            </a:r>
            <a:r>
              <a:rPr sz="3200" spc="-155" dirty="0">
                <a:latin typeface="Times New Roman" pitchFamily="18" charset="0"/>
                <a:cs typeface="Times New Roman" pitchFamily="18" charset="0"/>
              </a:rPr>
              <a:t>yapılmasındaki </a:t>
            </a:r>
            <a:r>
              <a:rPr sz="3200" spc="-165" dirty="0">
                <a:latin typeface="Times New Roman" pitchFamily="18" charset="0"/>
                <a:cs typeface="Times New Roman" pitchFamily="18" charset="0"/>
              </a:rPr>
              <a:t>aşamalardan </a:t>
            </a:r>
            <a:r>
              <a:rPr sz="3200" b="1" spc="-25" dirty="0" err="1">
                <a:latin typeface="Times New Roman" pitchFamily="18" charset="0"/>
                <a:cs typeface="Times New Roman" pitchFamily="18" charset="0"/>
              </a:rPr>
              <a:t>gereksiz</a:t>
            </a:r>
            <a:r>
              <a:rPr sz="3200" b="1" spc="180" dirty="0">
                <a:latin typeface="Times New Roman" pitchFamily="18" charset="0"/>
                <a:cs typeface="Times New Roman" pitchFamily="18" charset="0"/>
              </a:rPr>
              <a:t> </a:t>
            </a:r>
            <a:r>
              <a:rPr sz="3200" b="1" spc="-15" dirty="0" err="1" smtClean="0">
                <a:latin typeface="Times New Roman" pitchFamily="18" charset="0"/>
                <a:cs typeface="Times New Roman" pitchFamily="18" charset="0"/>
              </a:rPr>
              <a:t>olanların</a:t>
            </a:r>
            <a:r>
              <a:rPr lang="tr-TR" sz="3200" b="1" spc="-15" dirty="0" smtClean="0">
                <a:latin typeface="Times New Roman" pitchFamily="18" charset="0"/>
                <a:cs typeface="Times New Roman" pitchFamily="18" charset="0"/>
              </a:rPr>
              <a:t> </a:t>
            </a:r>
            <a:r>
              <a:rPr sz="3200" b="1" spc="-20" dirty="0" err="1" smtClean="0">
                <a:latin typeface="Times New Roman" pitchFamily="18" charset="0"/>
                <a:cs typeface="Times New Roman" pitchFamily="18" charset="0"/>
              </a:rPr>
              <a:t>atılması</a:t>
            </a:r>
            <a:r>
              <a:rPr sz="3200" b="1" spc="-20" dirty="0">
                <a:latin typeface="Times New Roman" pitchFamily="18" charset="0"/>
                <a:cs typeface="Times New Roman" pitchFamily="18" charset="0"/>
              </a:rPr>
              <a:t>,</a:t>
            </a:r>
            <a:endParaRPr sz="3200" dirty="0">
              <a:latin typeface="Times New Roman" pitchFamily="18" charset="0"/>
              <a:cs typeface="Times New Roman" pitchFamily="18" charset="0"/>
            </a:endParaRPr>
          </a:p>
          <a:p>
            <a:pPr marL="354965" indent="-342900">
              <a:spcBef>
                <a:spcPts val="605"/>
              </a:spcBef>
              <a:buClr>
                <a:srgbClr val="0E6EC5"/>
              </a:buClr>
              <a:buSzPct val="79166"/>
              <a:buFont typeface="Wingdings" panose="05000000000000000000" pitchFamily="2" charset="2"/>
              <a:buChar char="ü"/>
              <a:tabLst>
                <a:tab pos="295910" algn="l"/>
                <a:tab pos="296545" algn="l"/>
              </a:tabLst>
            </a:pPr>
            <a:r>
              <a:rPr sz="3200" b="1" spc="80" dirty="0">
                <a:latin typeface="Times New Roman" pitchFamily="18" charset="0"/>
                <a:cs typeface="Times New Roman" pitchFamily="18" charset="0"/>
              </a:rPr>
              <a:t>Mümkün </a:t>
            </a:r>
            <a:r>
              <a:rPr sz="3200" b="1" spc="-75" dirty="0">
                <a:latin typeface="Times New Roman" pitchFamily="18" charset="0"/>
                <a:cs typeface="Times New Roman" pitchFamily="18" charset="0"/>
              </a:rPr>
              <a:t>ve </a:t>
            </a:r>
            <a:r>
              <a:rPr sz="3200" b="1" spc="-10" dirty="0" err="1">
                <a:latin typeface="Times New Roman" pitchFamily="18" charset="0"/>
                <a:cs typeface="Times New Roman" pitchFamily="18" charset="0"/>
              </a:rPr>
              <a:t>uygun</a:t>
            </a:r>
            <a:r>
              <a:rPr sz="3200" b="1" spc="-10" dirty="0">
                <a:latin typeface="Times New Roman" pitchFamily="18" charset="0"/>
                <a:cs typeface="Times New Roman" pitchFamily="18" charset="0"/>
              </a:rPr>
              <a:t> </a:t>
            </a:r>
            <a:r>
              <a:rPr sz="3200" b="1" spc="-20" dirty="0" err="1" smtClean="0">
                <a:latin typeface="Times New Roman" pitchFamily="18" charset="0"/>
                <a:cs typeface="Times New Roman" pitchFamily="18" charset="0"/>
              </a:rPr>
              <a:t>olanların</a:t>
            </a:r>
            <a:r>
              <a:rPr lang="tr-TR" sz="3200" b="1" spc="-20" dirty="0" smtClean="0">
                <a:latin typeface="Times New Roman" pitchFamily="18" charset="0"/>
                <a:cs typeface="Times New Roman" pitchFamily="18" charset="0"/>
              </a:rPr>
              <a:t> </a:t>
            </a:r>
            <a:r>
              <a:rPr lang="tr-TR" sz="3200" b="1" spc="-25" dirty="0">
                <a:latin typeface="Times New Roman" pitchFamily="18" charset="0"/>
                <a:cs typeface="Times New Roman" pitchFamily="18" charset="0"/>
              </a:rPr>
              <a:t>birleştirilmesi</a:t>
            </a:r>
            <a:r>
              <a:rPr lang="tr-TR" sz="3200" b="1" spc="-25" dirty="0" smtClean="0">
                <a:latin typeface="Times New Roman" pitchFamily="18" charset="0"/>
                <a:cs typeface="Times New Roman" pitchFamily="18" charset="0"/>
              </a:rPr>
              <a:t>,</a:t>
            </a:r>
            <a:endParaRPr lang="tr-TR" sz="3200" dirty="0">
              <a:latin typeface="Times New Roman" pitchFamily="18" charset="0"/>
              <a:cs typeface="Times New Roman" pitchFamily="18" charset="0"/>
            </a:endParaRPr>
          </a:p>
          <a:p>
            <a:pPr marL="354965" indent="-342900">
              <a:lnSpc>
                <a:spcPct val="100000"/>
              </a:lnSpc>
              <a:spcBef>
                <a:spcPts val="605"/>
              </a:spcBef>
              <a:buClr>
                <a:srgbClr val="0E6EC5"/>
              </a:buClr>
              <a:buSzPct val="79166"/>
              <a:buFont typeface="Wingdings" panose="05000000000000000000" pitchFamily="2" charset="2"/>
              <a:buChar char="ü"/>
              <a:tabLst>
                <a:tab pos="295910" algn="l"/>
                <a:tab pos="296545" algn="l"/>
              </a:tabLst>
            </a:pPr>
            <a:r>
              <a:rPr sz="3200" spc="-155" dirty="0" err="1" smtClean="0">
                <a:latin typeface="Times New Roman" pitchFamily="18" charset="0"/>
                <a:cs typeface="Times New Roman" pitchFamily="18" charset="0"/>
              </a:rPr>
              <a:t>İşin</a:t>
            </a:r>
            <a:r>
              <a:rPr sz="3200" spc="-155" dirty="0">
                <a:latin typeface="Times New Roman" pitchFamily="18" charset="0"/>
                <a:cs typeface="Times New Roman" pitchFamily="18" charset="0"/>
              </a:rPr>
              <a:t>, </a:t>
            </a:r>
            <a:r>
              <a:rPr sz="3200" spc="-160" dirty="0">
                <a:latin typeface="Times New Roman" pitchFamily="18" charset="0"/>
                <a:cs typeface="Times New Roman" pitchFamily="18" charset="0"/>
              </a:rPr>
              <a:t>yapanlar </a:t>
            </a:r>
            <a:r>
              <a:rPr sz="3200" spc="-140" dirty="0">
                <a:latin typeface="Times New Roman" pitchFamily="18" charset="0"/>
                <a:cs typeface="Times New Roman" pitchFamily="18" charset="0"/>
              </a:rPr>
              <a:t>arasında </a:t>
            </a:r>
            <a:r>
              <a:rPr sz="3200" b="1" spc="-55" dirty="0">
                <a:latin typeface="Times New Roman" pitchFamily="18" charset="0"/>
                <a:cs typeface="Times New Roman" pitchFamily="18" charset="0"/>
              </a:rPr>
              <a:t>yeniden </a:t>
            </a:r>
            <a:r>
              <a:rPr sz="3200" b="1" spc="-75" dirty="0">
                <a:latin typeface="Times New Roman" pitchFamily="18" charset="0"/>
                <a:cs typeface="Times New Roman" pitchFamily="18" charset="0"/>
              </a:rPr>
              <a:t>ve </a:t>
            </a:r>
            <a:r>
              <a:rPr sz="3200" b="1" spc="-10" dirty="0" err="1">
                <a:latin typeface="Times New Roman" pitchFamily="18" charset="0"/>
                <a:cs typeface="Times New Roman" pitchFamily="18" charset="0"/>
              </a:rPr>
              <a:t>uygun</a:t>
            </a:r>
            <a:r>
              <a:rPr sz="3200" b="1" spc="-20" dirty="0">
                <a:latin typeface="Times New Roman" pitchFamily="18" charset="0"/>
                <a:cs typeface="Times New Roman" pitchFamily="18" charset="0"/>
              </a:rPr>
              <a:t> </a:t>
            </a:r>
            <a:r>
              <a:rPr sz="3200" b="1" dirty="0" err="1" smtClean="0">
                <a:latin typeface="Times New Roman" pitchFamily="18" charset="0"/>
                <a:cs typeface="Times New Roman" pitchFamily="18" charset="0"/>
              </a:rPr>
              <a:t>biçimde</a:t>
            </a:r>
            <a:r>
              <a:rPr lang="tr-TR" sz="3200" b="1" dirty="0" smtClean="0">
                <a:latin typeface="Times New Roman" pitchFamily="18" charset="0"/>
                <a:cs typeface="Times New Roman" pitchFamily="18" charset="0"/>
              </a:rPr>
              <a:t> </a:t>
            </a:r>
            <a:r>
              <a:rPr sz="3200" b="1" spc="-60" dirty="0" err="1" smtClean="0">
                <a:latin typeface="Times New Roman" pitchFamily="18" charset="0"/>
                <a:cs typeface="Times New Roman" pitchFamily="18" charset="0"/>
              </a:rPr>
              <a:t>dağıtımı</a:t>
            </a:r>
            <a:r>
              <a:rPr sz="3200" b="1" spc="-60" dirty="0" smtClean="0">
                <a:latin typeface="Times New Roman" pitchFamily="18" charset="0"/>
                <a:cs typeface="Times New Roman" pitchFamily="18" charset="0"/>
              </a:rPr>
              <a:t>,</a:t>
            </a:r>
            <a:endParaRPr sz="3200"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 y="1295400"/>
            <a:ext cx="7239000" cy="3880773"/>
          </a:xfrm>
        </p:spPr>
        <p:txBody>
          <a:bodyPr>
            <a:normAutofit/>
          </a:bodyPr>
          <a:lstStyle/>
          <a:p>
            <a:pPr marL="354965" marR="491490" lvl="0" defTabSz="914400">
              <a:spcBef>
                <a:spcPts val="550"/>
              </a:spcBef>
              <a:buClr>
                <a:srgbClr val="0E6EC5"/>
              </a:buClr>
              <a:buSzPct val="79166"/>
              <a:buFont typeface="Wingdings" panose="05000000000000000000" pitchFamily="2" charset="2"/>
              <a:buChar char="ü"/>
              <a:tabLst>
                <a:tab pos="295910" algn="l"/>
                <a:tab pos="296545" algn="l"/>
              </a:tabLst>
            </a:pPr>
            <a:r>
              <a:rPr lang="tr-TR" sz="3200" spc="-105" dirty="0">
                <a:solidFill>
                  <a:prstClr val="black"/>
                </a:solidFill>
                <a:latin typeface="Times New Roman" pitchFamily="18" charset="0"/>
                <a:cs typeface="Times New Roman" pitchFamily="18" charset="0"/>
              </a:rPr>
              <a:t>İşin </a:t>
            </a:r>
            <a:r>
              <a:rPr lang="tr-TR" sz="3200" spc="-145" dirty="0">
                <a:solidFill>
                  <a:prstClr val="black"/>
                </a:solidFill>
                <a:latin typeface="Times New Roman" pitchFamily="18" charset="0"/>
                <a:cs typeface="Times New Roman" pitchFamily="18" charset="0"/>
              </a:rPr>
              <a:t>çeşitli </a:t>
            </a:r>
            <a:r>
              <a:rPr lang="tr-TR" sz="3200" spc="-155" dirty="0">
                <a:solidFill>
                  <a:prstClr val="black"/>
                </a:solidFill>
                <a:latin typeface="Times New Roman" pitchFamily="18" charset="0"/>
                <a:cs typeface="Times New Roman" pitchFamily="18" charset="0"/>
              </a:rPr>
              <a:t>aşamalarının </a:t>
            </a:r>
            <a:r>
              <a:rPr lang="tr-TR" sz="3200" spc="-165" dirty="0">
                <a:solidFill>
                  <a:prstClr val="black"/>
                </a:solidFill>
                <a:latin typeface="Times New Roman" pitchFamily="18" charset="0"/>
                <a:cs typeface="Times New Roman" pitchFamily="18" charset="0"/>
              </a:rPr>
              <a:t>yapıldığı </a:t>
            </a:r>
            <a:r>
              <a:rPr lang="tr-TR" sz="3200" b="1" spc="-55" dirty="0">
                <a:solidFill>
                  <a:prstClr val="black"/>
                </a:solidFill>
                <a:latin typeface="Times New Roman" pitchFamily="18" charset="0"/>
                <a:cs typeface="Times New Roman" pitchFamily="18" charset="0"/>
              </a:rPr>
              <a:t>yer </a:t>
            </a:r>
            <a:r>
              <a:rPr lang="tr-TR" sz="3200" b="1" spc="-75" dirty="0">
                <a:solidFill>
                  <a:prstClr val="black"/>
                </a:solidFill>
                <a:latin typeface="Times New Roman" pitchFamily="18" charset="0"/>
                <a:cs typeface="Times New Roman" pitchFamily="18" charset="0"/>
              </a:rPr>
              <a:t>ve </a:t>
            </a:r>
            <a:r>
              <a:rPr lang="tr-TR" sz="3200" b="1" spc="5" dirty="0">
                <a:solidFill>
                  <a:prstClr val="black"/>
                </a:solidFill>
                <a:latin typeface="Times New Roman" pitchFamily="18" charset="0"/>
                <a:cs typeface="Times New Roman" pitchFamily="18" charset="0"/>
              </a:rPr>
              <a:t>zamanların  </a:t>
            </a:r>
            <a:r>
              <a:rPr lang="tr-TR" sz="3200" b="1" spc="-60" dirty="0">
                <a:solidFill>
                  <a:prstClr val="black"/>
                </a:solidFill>
                <a:latin typeface="Times New Roman" pitchFamily="18" charset="0"/>
                <a:cs typeface="Times New Roman" pitchFamily="18" charset="0"/>
              </a:rPr>
              <a:t>yeniden</a:t>
            </a:r>
            <a:r>
              <a:rPr lang="tr-TR" sz="3200" b="1" spc="-25" dirty="0">
                <a:solidFill>
                  <a:prstClr val="black"/>
                </a:solidFill>
                <a:latin typeface="Times New Roman" pitchFamily="18" charset="0"/>
                <a:cs typeface="Times New Roman" pitchFamily="18" charset="0"/>
              </a:rPr>
              <a:t> </a:t>
            </a:r>
            <a:r>
              <a:rPr lang="tr-TR" sz="3200" b="1" spc="-40" dirty="0">
                <a:solidFill>
                  <a:prstClr val="black"/>
                </a:solidFill>
                <a:latin typeface="Times New Roman" pitchFamily="18" charset="0"/>
                <a:cs typeface="Times New Roman" pitchFamily="18" charset="0"/>
              </a:rPr>
              <a:t>düzenlenmesi,</a:t>
            </a:r>
            <a:endParaRPr lang="tr-TR" sz="3200" dirty="0">
              <a:solidFill>
                <a:prstClr val="black"/>
              </a:solidFill>
              <a:latin typeface="Times New Roman" pitchFamily="18" charset="0"/>
              <a:cs typeface="Times New Roman" pitchFamily="18" charset="0"/>
            </a:endParaRPr>
          </a:p>
          <a:p>
            <a:pPr marL="354965" marR="5080" lvl="0" algn="just" defTabSz="914400">
              <a:spcBef>
                <a:spcPts val="530"/>
              </a:spcBef>
              <a:buClr>
                <a:srgbClr val="0E6EC5"/>
              </a:buClr>
              <a:buSzPct val="79166"/>
              <a:buFont typeface="Wingdings" panose="05000000000000000000" pitchFamily="2" charset="2"/>
              <a:buChar char="ü"/>
              <a:tabLst>
                <a:tab pos="296545" algn="l"/>
              </a:tabLst>
            </a:pPr>
            <a:r>
              <a:rPr lang="tr-TR" sz="3200" spc="-60" dirty="0">
                <a:solidFill>
                  <a:prstClr val="black"/>
                </a:solidFill>
                <a:latin typeface="Times New Roman" pitchFamily="18" charset="0"/>
                <a:cs typeface="Times New Roman" pitchFamily="18" charset="0"/>
              </a:rPr>
              <a:t>İş </a:t>
            </a:r>
            <a:r>
              <a:rPr lang="tr-TR" sz="3200" spc="-150" dirty="0">
                <a:solidFill>
                  <a:prstClr val="black"/>
                </a:solidFill>
                <a:latin typeface="Times New Roman" pitchFamily="18" charset="0"/>
                <a:cs typeface="Times New Roman" pitchFamily="18" charset="0"/>
              </a:rPr>
              <a:t>akım </a:t>
            </a:r>
            <a:r>
              <a:rPr lang="tr-TR" sz="3200" spc="-135" dirty="0">
                <a:solidFill>
                  <a:prstClr val="black"/>
                </a:solidFill>
                <a:latin typeface="Times New Roman" pitchFamily="18" charset="0"/>
                <a:cs typeface="Times New Roman" pitchFamily="18" charset="0"/>
              </a:rPr>
              <a:t>şemasının </a:t>
            </a:r>
            <a:r>
              <a:rPr lang="tr-TR" sz="3200" spc="-175" dirty="0">
                <a:solidFill>
                  <a:prstClr val="black"/>
                </a:solidFill>
                <a:latin typeface="Times New Roman" pitchFamily="18" charset="0"/>
                <a:cs typeface="Times New Roman" pitchFamily="18" charset="0"/>
              </a:rPr>
              <a:t>analizi </a:t>
            </a:r>
            <a:r>
              <a:rPr lang="tr-TR" sz="3200" spc="-145" dirty="0">
                <a:solidFill>
                  <a:prstClr val="black"/>
                </a:solidFill>
                <a:latin typeface="Times New Roman" pitchFamily="18" charset="0"/>
                <a:cs typeface="Times New Roman" pitchFamily="18" charset="0"/>
              </a:rPr>
              <a:t>için </a:t>
            </a:r>
            <a:r>
              <a:rPr lang="tr-TR" sz="3200" spc="-130" dirty="0">
                <a:solidFill>
                  <a:prstClr val="black"/>
                </a:solidFill>
                <a:latin typeface="Times New Roman" pitchFamily="18" charset="0"/>
                <a:cs typeface="Times New Roman" pitchFamily="18" charset="0"/>
              </a:rPr>
              <a:t>işin </a:t>
            </a:r>
            <a:r>
              <a:rPr lang="tr-TR" sz="3200" spc="-125" dirty="0">
                <a:solidFill>
                  <a:prstClr val="black"/>
                </a:solidFill>
                <a:latin typeface="Times New Roman" pitchFamily="18" charset="0"/>
                <a:cs typeface="Times New Roman" pitchFamily="18" charset="0"/>
              </a:rPr>
              <a:t>bütünü </a:t>
            </a:r>
            <a:r>
              <a:rPr lang="tr-TR" sz="3200" spc="-165" dirty="0">
                <a:solidFill>
                  <a:prstClr val="black"/>
                </a:solidFill>
                <a:latin typeface="Times New Roman" pitchFamily="18" charset="0"/>
                <a:cs typeface="Times New Roman" pitchFamily="18" charset="0"/>
              </a:rPr>
              <a:t>ve </a:t>
            </a:r>
            <a:r>
              <a:rPr lang="tr-TR" sz="3200" spc="-75" dirty="0">
                <a:solidFill>
                  <a:prstClr val="black"/>
                </a:solidFill>
                <a:latin typeface="Times New Roman" pitchFamily="18" charset="0"/>
                <a:cs typeface="Times New Roman" pitchFamily="18" charset="0"/>
              </a:rPr>
              <a:t>sonra </a:t>
            </a:r>
            <a:r>
              <a:rPr lang="tr-TR" sz="3200" spc="-85" dirty="0">
                <a:solidFill>
                  <a:prstClr val="black"/>
                </a:solidFill>
                <a:latin typeface="Times New Roman" pitchFamily="18" charset="0"/>
                <a:cs typeface="Times New Roman" pitchFamily="18" charset="0"/>
              </a:rPr>
              <a:t>her </a:t>
            </a:r>
            <a:r>
              <a:rPr lang="tr-TR" sz="3200" spc="-200" dirty="0">
                <a:solidFill>
                  <a:prstClr val="black"/>
                </a:solidFill>
                <a:latin typeface="Times New Roman" pitchFamily="18" charset="0"/>
                <a:cs typeface="Times New Roman" pitchFamily="18" charset="0"/>
              </a:rPr>
              <a:t>bir  </a:t>
            </a:r>
            <a:r>
              <a:rPr lang="tr-TR" sz="3200" spc="-160" dirty="0">
                <a:solidFill>
                  <a:prstClr val="black"/>
                </a:solidFill>
                <a:latin typeface="Times New Roman" pitchFamily="18" charset="0"/>
                <a:cs typeface="Times New Roman" pitchFamily="18" charset="0"/>
              </a:rPr>
              <a:t>aşaması </a:t>
            </a:r>
            <a:r>
              <a:rPr lang="tr-TR" sz="3200" spc="-145" dirty="0">
                <a:solidFill>
                  <a:prstClr val="black"/>
                </a:solidFill>
                <a:latin typeface="Times New Roman" pitchFamily="18" charset="0"/>
                <a:cs typeface="Times New Roman" pitchFamily="18" charset="0"/>
              </a:rPr>
              <a:t>için </a:t>
            </a:r>
            <a:r>
              <a:rPr lang="tr-TR" sz="3200" spc="-85" dirty="0">
                <a:solidFill>
                  <a:prstClr val="black"/>
                </a:solidFill>
                <a:latin typeface="Times New Roman" pitchFamily="18" charset="0"/>
                <a:cs typeface="Times New Roman" pitchFamily="18" charset="0"/>
              </a:rPr>
              <a:t>sonraki </a:t>
            </a:r>
            <a:r>
              <a:rPr lang="tr-TR" sz="3200" spc="-180" dirty="0">
                <a:solidFill>
                  <a:prstClr val="black"/>
                </a:solidFill>
                <a:latin typeface="Times New Roman" pitchFamily="18" charset="0"/>
                <a:cs typeface="Times New Roman" pitchFamily="18" charset="0"/>
              </a:rPr>
              <a:t>sayfadaki </a:t>
            </a:r>
            <a:r>
              <a:rPr lang="tr-TR" sz="3200" spc="-75" dirty="0">
                <a:solidFill>
                  <a:prstClr val="black"/>
                </a:solidFill>
                <a:latin typeface="Times New Roman" pitchFamily="18" charset="0"/>
                <a:cs typeface="Times New Roman" pitchFamily="18" charset="0"/>
              </a:rPr>
              <a:t>sorular </a:t>
            </a:r>
            <a:r>
              <a:rPr lang="tr-TR" sz="3200" spc="-150" dirty="0">
                <a:solidFill>
                  <a:prstClr val="black"/>
                </a:solidFill>
                <a:latin typeface="Times New Roman" pitchFamily="18" charset="0"/>
                <a:cs typeface="Times New Roman" pitchFamily="18" charset="0"/>
              </a:rPr>
              <a:t>ayrı ayrı </a:t>
            </a:r>
            <a:r>
              <a:rPr lang="tr-TR" sz="3200" spc="-60" dirty="0">
                <a:solidFill>
                  <a:prstClr val="black"/>
                </a:solidFill>
                <a:latin typeface="Times New Roman" pitchFamily="18" charset="0"/>
                <a:cs typeface="Times New Roman" pitchFamily="18" charset="0"/>
              </a:rPr>
              <a:t>sorulur </a:t>
            </a:r>
            <a:r>
              <a:rPr lang="tr-TR" sz="3200" spc="-165" dirty="0">
                <a:solidFill>
                  <a:prstClr val="black"/>
                </a:solidFill>
                <a:latin typeface="Times New Roman" pitchFamily="18" charset="0"/>
                <a:cs typeface="Times New Roman" pitchFamily="18" charset="0"/>
              </a:rPr>
              <a:t>ve  </a:t>
            </a:r>
            <a:r>
              <a:rPr lang="tr-TR" sz="3200" spc="-125" dirty="0">
                <a:solidFill>
                  <a:prstClr val="black"/>
                </a:solidFill>
                <a:latin typeface="Times New Roman" pitchFamily="18" charset="0"/>
                <a:cs typeface="Times New Roman" pitchFamily="18" charset="0"/>
              </a:rPr>
              <a:t>bu </a:t>
            </a:r>
            <a:r>
              <a:rPr lang="tr-TR" sz="3200" spc="-105" dirty="0">
                <a:solidFill>
                  <a:prstClr val="black"/>
                </a:solidFill>
                <a:latin typeface="Times New Roman" pitchFamily="18" charset="0"/>
                <a:cs typeface="Times New Roman" pitchFamily="18" charset="0"/>
              </a:rPr>
              <a:t>sorularla </a:t>
            </a:r>
            <a:r>
              <a:rPr lang="tr-TR" sz="3200" spc="-130" dirty="0">
                <a:solidFill>
                  <a:prstClr val="black"/>
                </a:solidFill>
                <a:latin typeface="Times New Roman" pitchFamily="18" charset="0"/>
                <a:cs typeface="Times New Roman" pitchFamily="18" charset="0"/>
              </a:rPr>
              <a:t>karşılarında </a:t>
            </a:r>
            <a:r>
              <a:rPr lang="tr-TR" sz="3200" spc="-170" dirty="0">
                <a:solidFill>
                  <a:prstClr val="black"/>
                </a:solidFill>
                <a:latin typeface="Times New Roman" pitchFamily="18" charset="0"/>
                <a:cs typeface="Times New Roman" pitchFamily="18" charset="0"/>
              </a:rPr>
              <a:t>yazılı </a:t>
            </a:r>
            <a:r>
              <a:rPr lang="tr-TR" sz="3200" spc="-105" dirty="0">
                <a:solidFill>
                  <a:prstClr val="black"/>
                </a:solidFill>
                <a:latin typeface="Times New Roman" pitchFamily="18" charset="0"/>
                <a:cs typeface="Times New Roman" pitchFamily="18" charset="0"/>
              </a:rPr>
              <a:t>sonuçlar </a:t>
            </a:r>
            <a:r>
              <a:rPr lang="tr-TR" sz="3200" spc="-155" dirty="0">
                <a:solidFill>
                  <a:prstClr val="black"/>
                </a:solidFill>
                <a:latin typeface="Times New Roman" pitchFamily="18" charset="0"/>
                <a:cs typeface="Times New Roman" pitchFamily="18" charset="0"/>
              </a:rPr>
              <a:t>elde</a:t>
            </a:r>
            <a:r>
              <a:rPr lang="tr-TR" sz="3200" spc="180" dirty="0">
                <a:solidFill>
                  <a:prstClr val="black"/>
                </a:solidFill>
                <a:latin typeface="Times New Roman" pitchFamily="18" charset="0"/>
                <a:cs typeface="Times New Roman" pitchFamily="18" charset="0"/>
              </a:rPr>
              <a:t> </a:t>
            </a:r>
            <a:r>
              <a:rPr lang="tr-TR" sz="3200" spc="-165" dirty="0">
                <a:solidFill>
                  <a:prstClr val="black"/>
                </a:solidFill>
                <a:latin typeface="Times New Roman" pitchFamily="18" charset="0"/>
                <a:cs typeface="Times New Roman" pitchFamily="18" charset="0"/>
              </a:rPr>
              <a:t>edilmeye</a:t>
            </a:r>
            <a:endParaRPr lang="tr-TR" sz="3200" dirty="0">
              <a:solidFill>
                <a:prstClr val="black"/>
              </a:solidFill>
              <a:latin typeface="Times New Roman" pitchFamily="18" charset="0"/>
              <a:cs typeface="Times New Roman" pitchFamily="18" charset="0"/>
            </a:endParaRPr>
          </a:p>
          <a:p>
            <a:pPr marL="295910" lvl="0" indent="0" defTabSz="914400">
              <a:spcBef>
                <a:spcPts val="0"/>
              </a:spcBef>
              <a:buClrTx/>
              <a:buSzTx/>
              <a:buNone/>
            </a:pPr>
            <a:r>
              <a:rPr lang="tr-TR" sz="3200" spc="-190" dirty="0">
                <a:solidFill>
                  <a:prstClr val="black"/>
                </a:solidFill>
                <a:latin typeface="Times New Roman" pitchFamily="18" charset="0"/>
                <a:cs typeface="Times New Roman" pitchFamily="18" charset="0"/>
              </a:rPr>
              <a:t>çalışılır.</a:t>
            </a:r>
            <a:endParaRPr lang="tr-TR" sz="3200" dirty="0">
              <a:solidFill>
                <a:prstClr val="black"/>
              </a:solidFill>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xmlns="" val="22484193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txBox="1">
            <a:spLocks noGrp="1"/>
          </p:cNvSpPr>
          <p:nvPr>
            <p:ph type="title"/>
          </p:nvPr>
        </p:nvSpPr>
        <p:spPr>
          <a:xfrm>
            <a:off x="381000" y="0"/>
            <a:ext cx="5791200" cy="1135311"/>
          </a:xfrm>
          <a:prstGeom prst="rect">
            <a:avLst/>
          </a:prstGeom>
        </p:spPr>
        <p:txBody>
          <a:bodyPr vert="horz" wrap="square" lIns="0" tIns="5080" rIns="0" bIns="0" rtlCol="0">
            <a:spAutoFit/>
          </a:bodyPr>
          <a:lstStyle/>
          <a:p>
            <a:pPr marL="12700" marR="5080" algn="ctr">
              <a:lnSpc>
                <a:spcPct val="101600"/>
              </a:lnSpc>
              <a:spcBef>
                <a:spcPts val="40"/>
              </a:spcBef>
            </a:pPr>
            <a:r>
              <a:rPr spc="-35" dirty="0">
                <a:latin typeface="Arial"/>
                <a:cs typeface="Arial"/>
              </a:rPr>
              <a:t>İ</a:t>
            </a:r>
            <a:r>
              <a:rPr spc="-35" dirty="0"/>
              <a:t>ş </a:t>
            </a:r>
            <a:r>
              <a:rPr spc="120" dirty="0" err="1"/>
              <a:t>Akış</a:t>
            </a:r>
            <a:r>
              <a:rPr spc="120" dirty="0"/>
              <a:t> </a:t>
            </a:r>
            <a:r>
              <a:rPr spc="90" dirty="0" err="1" smtClean="0"/>
              <a:t>Şeması</a:t>
            </a:r>
            <a:r>
              <a:rPr lang="tr-TR" spc="90" dirty="0" smtClean="0"/>
              <a:t> </a:t>
            </a:r>
            <a:r>
              <a:rPr spc="-830" dirty="0" smtClean="0"/>
              <a:t> </a:t>
            </a:r>
            <a:r>
              <a:rPr spc="145" dirty="0" err="1"/>
              <a:t>Çıkarma</a:t>
            </a:r>
            <a:r>
              <a:rPr spc="145" dirty="0"/>
              <a:t>  </a:t>
            </a:r>
            <a:r>
              <a:rPr lang="tr-TR" spc="145" dirty="0" smtClean="0"/>
              <a:t/>
            </a:r>
            <a:br>
              <a:rPr lang="tr-TR" spc="145" dirty="0" smtClean="0"/>
            </a:br>
            <a:r>
              <a:rPr spc="95" dirty="0" err="1" smtClean="0"/>
              <a:t>Aşamaları</a:t>
            </a:r>
            <a:endParaRPr spc="95" dirty="0"/>
          </a:p>
        </p:txBody>
      </p:sp>
      <p:sp>
        <p:nvSpPr>
          <p:cNvPr id="8" name="object 8"/>
          <p:cNvSpPr txBox="1"/>
          <p:nvPr/>
        </p:nvSpPr>
        <p:spPr>
          <a:xfrm>
            <a:off x="0" y="1828800"/>
            <a:ext cx="7239000" cy="2489784"/>
          </a:xfrm>
          <a:prstGeom prst="rect">
            <a:avLst/>
          </a:prstGeom>
        </p:spPr>
        <p:txBody>
          <a:bodyPr vert="horz" wrap="square" lIns="0" tIns="88265" rIns="0" bIns="0" rtlCol="0">
            <a:spAutoFit/>
          </a:bodyPr>
          <a:lstStyle/>
          <a:p>
            <a:pPr marL="354965" marR="5080" indent="-342900">
              <a:spcBef>
                <a:spcPts val="695"/>
              </a:spcBef>
              <a:buClr>
                <a:srgbClr val="0E6EC5"/>
              </a:buClr>
              <a:buSzPct val="80000"/>
              <a:buFont typeface="Wingdings" panose="05000000000000000000" pitchFamily="2" charset="2"/>
              <a:buChar char="ü"/>
              <a:tabLst>
                <a:tab pos="295910" algn="l"/>
                <a:tab pos="296545" algn="l"/>
              </a:tabLst>
            </a:pPr>
            <a:r>
              <a:rPr sz="2500" b="1" spc="-35" dirty="0">
                <a:latin typeface="Times New Roman" pitchFamily="18" charset="0"/>
                <a:cs typeface="Times New Roman" pitchFamily="18" charset="0"/>
              </a:rPr>
              <a:t>İşin </a:t>
            </a:r>
            <a:r>
              <a:rPr sz="2500" b="1" spc="-70" dirty="0">
                <a:latin typeface="Times New Roman" pitchFamily="18" charset="0"/>
                <a:cs typeface="Times New Roman" pitchFamily="18" charset="0"/>
              </a:rPr>
              <a:t>başlığının </a:t>
            </a:r>
            <a:r>
              <a:rPr sz="2500" b="1" spc="-15" dirty="0">
                <a:latin typeface="Times New Roman" pitchFamily="18" charset="0"/>
                <a:cs typeface="Times New Roman" pitchFamily="18" charset="0"/>
              </a:rPr>
              <a:t>yazılması </a:t>
            </a:r>
            <a:r>
              <a:rPr sz="2500" b="1" spc="-80" dirty="0">
                <a:latin typeface="Times New Roman" pitchFamily="18" charset="0"/>
                <a:cs typeface="Times New Roman" pitchFamily="18" charset="0"/>
              </a:rPr>
              <a:t>ve </a:t>
            </a:r>
            <a:r>
              <a:rPr sz="2500" b="1" spc="-15" dirty="0">
                <a:latin typeface="Times New Roman" pitchFamily="18" charset="0"/>
                <a:cs typeface="Times New Roman" pitchFamily="18" charset="0"/>
              </a:rPr>
              <a:t>başlangıç noktasının  </a:t>
            </a:r>
            <a:r>
              <a:rPr sz="2500" b="1" spc="-20" dirty="0">
                <a:latin typeface="Times New Roman" pitchFamily="18" charset="0"/>
                <a:cs typeface="Times New Roman" pitchFamily="18" charset="0"/>
              </a:rPr>
              <a:t>belirlenmesi </a:t>
            </a:r>
            <a:r>
              <a:rPr sz="2500" b="1" spc="10" dirty="0">
                <a:solidFill>
                  <a:srgbClr val="C00000"/>
                </a:solidFill>
                <a:latin typeface="Times New Roman" pitchFamily="18" charset="0"/>
                <a:cs typeface="Times New Roman" pitchFamily="18" charset="0"/>
              </a:rPr>
              <a:t>“NE?”: </a:t>
            </a:r>
            <a:r>
              <a:rPr sz="2500" spc="-65" dirty="0">
                <a:latin typeface="Times New Roman" pitchFamily="18" charset="0"/>
                <a:cs typeface="Times New Roman" pitchFamily="18" charset="0"/>
              </a:rPr>
              <a:t>İş </a:t>
            </a:r>
            <a:r>
              <a:rPr sz="2500" spc="-135" dirty="0">
                <a:latin typeface="Times New Roman" pitchFamily="18" charset="0"/>
                <a:cs typeface="Times New Roman" pitchFamily="18" charset="0"/>
              </a:rPr>
              <a:t>akış </a:t>
            </a:r>
            <a:r>
              <a:rPr sz="2500" spc="-140" dirty="0">
                <a:latin typeface="Times New Roman" pitchFamily="18" charset="0"/>
                <a:cs typeface="Times New Roman" pitchFamily="18" charset="0"/>
              </a:rPr>
              <a:t>şemasının </a:t>
            </a:r>
            <a:r>
              <a:rPr sz="2500" spc="-145" dirty="0">
                <a:latin typeface="Times New Roman" pitchFamily="18" charset="0"/>
                <a:cs typeface="Times New Roman" pitchFamily="18" charset="0"/>
              </a:rPr>
              <a:t>çıkartılması  </a:t>
            </a:r>
            <a:r>
              <a:rPr sz="2500" spc="-150" dirty="0">
                <a:latin typeface="Times New Roman" pitchFamily="18" charset="0"/>
                <a:cs typeface="Times New Roman" pitchFamily="18" charset="0"/>
              </a:rPr>
              <a:t>için </a:t>
            </a:r>
            <a:r>
              <a:rPr sz="2500" spc="35" dirty="0">
                <a:latin typeface="Times New Roman" pitchFamily="18" charset="0"/>
                <a:cs typeface="Times New Roman" pitchFamily="18" charset="0"/>
              </a:rPr>
              <a:t>o </a:t>
            </a:r>
            <a:r>
              <a:rPr sz="2500" spc="-130" dirty="0">
                <a:latin typeface="Times New Roman" pitchFamily="18" charset="0"/>
                <a:cs typeface="Times New Roman" pitchFamily="18" charset="0"/>
              </a:rPr>
              <a:t>işin </a:t>
            </a:r>
            <a:r>
              <a:rPr sz="2500" spc="-145" dirty="0">
                <a:latin typeface="Times New Roman" pitchFamily="18" charset="0"/>
                <a:cs typeface="Times New Roman" pitchFamily="18" charset="0"/>
              </a:rPr>
              <a:t>ilk </a:t>
            </a:r>
            <a:r>
              <a:rPr sz="2500" spc="-100" dirty="0">
                <a:latin typeface="Times New Roman" pitchFamily="18" charset="0"/>
                <a:cs typeface="Times New Roman" pitchFamily="18" charset="0"/>
              </a:rPr>
              <a:t>önce </a:t>
            </a:r>
            <a:r>
              <a:rPr sz="2500" spc="-170" dirty="0">
                <a:latin typeface="Times New Roman" pitchFamily="18" charset="0"/>
                <a:cs typeface="Times New Roman" pitchFamily="18" charset="0"/>
              </a:rPr>
              <a:t>başlığı </a:t>
            </a:r>
            <a:r>
              <a:rPr sz="2500" spc="-175" dirty="0">
                <a:latin typeface="Times New Roman" pitchFamily="18" charset="0"/>
                <a:cs typeface="Times New Roman" pitchFamily="18" charset="0"/>
              </a:rPr>
              <a:t>hangi </a:t>
            </a:r>
            <a:r>
              <a:rPr sz="2500" spc="-160" dirty="0">
                <a:latin typeface="Times New Roman" pitchFamily="18" charset="0"/>
                <a:cs typeface="Times New Roman" pitchFamily="18" charset="0"/>
              </a:rPr>
              <a:t>departmanla </a:t>
            </a:r>
            <a:r>
              <a:rPr sz="2500" spc="-180" dirty="0">
                <a:latin typeface="Times New Roman" pitchFamily="18" charset="0"/>
                <a:cs typeface="Times New Roman" pitchFamily="18" charset="0"/>
              </a:rPr>
              <a:t>ilgili  </a:t>
            </a:r>
            <a:r>
              <a:rPr sz="2500" spc="-160" dirty="0">
                <a:latin typeface="Times New Roman" pitchFamily="18" charset="0"/>
                <a:cs typeface="Times New Roman" pitchFamily="18" charset="0"/>
              </a:rPr>
              <a:t>olduğu, </a:t>
            </a:r>
            <a:r>
              <a:rPr sz="2500" spc="-130" dirty="0">
                <a:latin typeface="Times New Roman" pitchFamily="18" charset="0"/>
                <a:cs typeface="Times New Roman" pitchFamily="18" charset="0"/>
              </a:rPr>
              <a:t>işin </a:t>
            </a:r>
            <a:r>
              <a:rPr sz="2500" spc="-175" dirty="0">
                <a:latin typeface="Times New Roman" pitchFamily="18" charset="0"/>
                <a:cs typeface="Times New Roman" pitchFamily="18" charset="0"/>
              </a:rPr>
              <a:t>hangi </a:t>
            </a:r>
            <a:r>
              <a:rPr sz="2500" spc="-155" dirty="0">
                <a:latin typeface="Times New Roman" pitchFamily="18" charset="0"/>
                <a:cs typeface="Times New Roman" pitchFamily="18" charset="0"/>
              </a:rPr>
              <a:t>departmandan </a:t>
            </a:r>
            <a:r>
              <a:rPr sz="2500" spc="-170" dirty="0">
                <a:latin typeface="Times New Roman" pitchFamily="18" charset="0"/>
                <a:cs typeface="Times New Roman" pitchFamily="18" charset="0"/>
              </a:rPr>
              <a:t>gelen </a:t>
            </a:r>
            <a:r>
              <a:rPr sz="2500" spc="-130" dirty="0">
                <a:latin typeface="Times New Roman" pitchFamily="18" charset="0"/>
                <a:cs typeface="Times New Roman" pitchFamily="18" charset="0"/>
              </a:rPr>
              <a:t>verilere </a:t>
            </a:r>
            <a:r>
              <a:rPr sz="2500" spc="-95" dirty="0">
                <a:latin typeface="Times New Roman" pitchFamily="18" charset="0"/>
                <a:cs typeface="Times New Roman" pitchFamily="18" charset="0"/>
              </a:rPr>
              <a:t>göre  </a:t>
            </a:r>
            <a:r>
              <a:rPr sz="2500" spc="-110" dirty="0">
                <a:latin typeface="Times New Roman" pitchFamily="18" charset="0"/>
                <a:cs typeface="Times New Roman" pitchFamily="18" charset="0"/>
              </a:rPr>
              <a:t>sürdürüldüğü</a:t>
            </a:r>
            <a:r>
              <a:rPr sz="2500" spc="-20" dirty="0">
                <a:latin typeface="Times New Roman" pitchFamily="18" charset="0"/>
                <a:cs typeface="Times New Roman" pitchFamily="18" charset="0"/>
              </a:rPr>
              <a:t> </a:t>
            </a:r>
            <a:r>
              <a:rPr sz="2500" spc="-170" dirty="0">
                <a:latin typeface="Times New Roman" pitchFamily="18" charset="0"/>
                <a:cs typeface="Times New Roman" pitchFamily="18" charset="0"/>
              </a:rPr>
              <a:t>belirlenmelidir.</a:t>
            </a:r>
            <a:endParaRPr sz="2500" dirty="0">
              <a:latin typeface="Times New Roman" pitchFamily="18" charset="0"/>
              <a:cs typeface="Times New Roman" pitchFamily="18" charset="0"/>
            </a:endParaRPr>
          </a:p>
          <a:p>
            <a:pPr marL="457200" indent="-457200">
              <a:buClr>
                <a:srgbClr val="0E6EC5"/>
              </a:buClr>
              <a:buFont typeface="Wingdings" panose="05000000000000000000" pitchFamily="2" charset="2"/>
              <a:buChar char="ü"/>
            </a:pPr>
            <a:endParaRPr sz="3100" dirty="0">
              <a:latin typeface="Trebuchet MS"/>
              <a:cs typeface="Trebuchet M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1014984" y="0"/>
            <a:ext cx="73660" cy="6858000"/>
          </a:xfrm>
          <a:custGeom>
            <a:avLst/>
            <a:gdLst/>
            <a:ahLst/>
            <a:cxnLst/>
            <a:rect l="l" t="t" r="r" b="b"/>
            <a:pathLst>
              <a:path w="73659" h="6858000">
                <a:moveTo>
                  <a:pt x="73152" y="0"/>
                </a:moveTo>
                <a:lnTo>
                  <a:pt x="0" y="0"/>
                </a:lnTo>
                <a:lnTo>
                  <a:pt x="0" y="6858000"/>
                </a:lnTo>
                <a:lnTo>
                  <a:pt x="73152" y="6858000"/>
                </a:lnTo>
                <a:lnTo>
                  <a:pt x="73152" y="0"/>
                </a:lnTo>
                <a:close/>
              </a:path>
            </a:pathLst>
          </a:custGeom>
          <a:solidFill>
            <a:srgbClr val="FFFFFF"/>
          </a:solidFill>
        </p:spPr>
        <p:txBody>
          <a:bodyPr wrap="square" lIns="0" tIns="0" rIns="0" bIns="0" rtlCol="0"/>
          <a:lstStyle/>
          <a:p>
            <a:endParaRPr/>
          </a:p>
        </p:txBody>
      </p:sp>
      <p:sp>
        <p:nvSpPr>
          <p:cNvPr id="5" name="object 5"/>
          <p:cNvSpPr txBox="1">
            <a:spLocks noGrp="1"/>
          </p:cNvSpPr>
          <p:nvPr>
            <p:ph type="title"/>
          </p:nvPr>
        </p:nvSpPr>
        <p:spPr>
          <a:xfrm>
            <a:off x="813939" y="317347"/>
            <a:ext cx="3167380" cy="680720"/>
          </a:xfrm>
          <a:prstGeom prst="rect">
            <a:avLst/>
          </a:prstGeom>
        </p:spPr>
        <p:txBody>
          <a:bodyPr vert="horz" wrap="square" lIns="0" tIns="12065" rIns="0" bIns="0" rtlCol="0">
            <a:spAutoFit/>
          </a:bodyPr>
          <a:lstStyle/>
          <a:p>
            <a:pPr marL="12700">
              <a:lnSpc>
                <a:spcPct val="100000"/>
              </a:lnSpc>
              <a:spcBef>
                <a:spcPts val="95"/>
              </a:spcBef>
            </a:pPr>
            <a:r>
              <a:rPr sz="4300" b="0" spc="-55" dirty="0">
                <a:latin typeface="Trebuchet MS"/>
                <a:cs typeface="Trebuchet MS"/>
              </a:rPr>
              <a:t>Büro</a:t>
            </a:r>
            <a:r>
              <a:rPr sz="4300" b="0" spc="-835" dirty="0">
                <a:latin typeface="Trebuchet MS"/>
                <a:cs typeface="Trebuchet MS"/>
              </a:rPr>
              <a:t> </a:t>
            </a:r>
            <a:r>
              <a:rPr sz="4300" b="0" spc="-245" dirty="0">
                <a:latin typeface="Trebuchet MS"/>
                <a:cs typeface="Trebuchet MS"/>
              </a:rPr>
              <a:t>Yerleşimi</a:t>
            </a:r>
            <a:endParaRPr sz="4300" dirty="0">
              <a:latin typeface="Trebuchet MS"/>
              <a:cs typeface="Trebuchet MS"/>
            </a:endParaRPr>
          </a:p>
        </p:txBody>
      </p:sp>
      <p:sp>
        <p:nvSpPr>
          <p:cNvPr id="6" name="object 6"/>
          <p:cNvSpPr txBox="1"/>
          <p:nvPr/>
        </p:nvSpPr>
        <p:spPr>
          <a:xfrm>
            <a:off x="457200" y="1315414"/>
            <a:ext cx="7003415" cy="3268331"/>
          </a:xfrm>
          <a:prstGeom prst="rect">
            <a:avLst/>
          </a:prstGeom>
        </p:spPr>
        <p:txBody>
          <a:bodyPr vert="horz" wrap="square" lIns="0" tIns="54610" rIns="0" bIns="0" rtlCol="0">
            <a:spAutoFit/>
          </a:bodyPr>
          <a:lstStyle/>
          <a:p>
            <a:pPr marL="469265" marR="309245" indent="-457200">
              <a:lnSpc>
                <a:spcPct val="90400"/>
              </a:lnSpc>
              <a:spcBef>
                <a:spcPts val="430"/>
              </a:spcBef>
              <a:buClr>
                <a:srgbClr val="0E6EC5"/>
              </a:buClr>
              <a:buSzPct val="78571"/>
              <a:buFont typeface="Arial" pitchFamily="34" charset="0"/>
              <a:buChar char="•"/>
              <a:tabLst>
                <a:tab pos="296545" algn="l"/>
              </a:tabLst>
            </a:pPr>
            <a:r>
              <a:rPr sz="3200" spc="-85" dirty="0">
                <a:latin typeface="Times New Roman" pitchFamily="18" charset="0"/>
                <a:cs typeface="Times New Roman" pitchFamily="18" charset="0"/>
              </a:rPr>
              <a:t>Örgütlerde </a:t>
            </a:r>
            <a:r>
              <a:rPr sz="3200" spc="-190" dirty="0">
                <a:latin typeface="Times New Roman" pitchFamily="18" charset="0"/>
                <a:cs typeface="Times New Roman" pitchFamily="18" charset="0"/>
              </a:rPr>
              <a:t>ve </a:t>
            </a:r>
            <a:r>
              <a:rPr sz="3200" spc="-135" dirty="0">
                <a:latin typeface="Times New Roman" pitchFamily="18" charset="0"/>
                <a:cs typeface="Times New Roman" pitchFamily="18" charset="0"/>
              </a:rPr>
              <a:t>bürolarda </a:t>
            </a:r>
            <a:r>
              <a:rPr sz="3200" spc="-170" dirty="0">
                <a:latin typeface="Times New Roman" pitchFamily="18" charset="0"/>
                <a:cs typeface="Times New Roman" pitchFamily="18" charset="0"/>
              </a:rPr>
              <a:t>verimliliğin </a:t>
            </a:r>
            <a:r>
              <a:rPr sz="3200" spc="-175" dirty="0">
                <a:latin typeface="Times New Roman" pitchFamily="18" charset="0"/>
                <a:cs typeface="Times New Roman" pitchFamily="18" charset="0"/>
              </a:rPr>
              <a:t>elde  </a:t>
            </a:r>
            <a:r>
              <a:rPr sz="3200" spc="-170" dirty="0">
                <a:latin typeface="Times New Roman" pitchFamily="18" charset="0"/>
                <a:cs typeface="Times New Roman" pitchFamily="18" charset="0"/>
              </a:rPr>
              <a:t>edilebilmesi </a:t>
            </a:r>
            <a:r>
              <a:rPr sz="3200" spc="-210" dirty="0">
                <a:latin typeface="Times New Roman" pitchFamily="18" charset="0"/>
                <a:cs typeface="Times New Roman" pitchFamily="18" charset="0"/>
              </a:rPr>
              <a:t>için, </a:t>
            </a:r>
            <a:r>
              <a:rPr sz="3200" spc="-100" dirty="0">
                <a:latin typeface="Times New Roman" pitchFamily="18" charset="0"/>
                <a:cs typeface="Times New Roman" pitchFamily="18" charset="0"/>
              </a:rPr>
              <a:t>örgütün </a:t>
            </a:r>
            <a:r>
              <a:rPr sz="3200" spc="-185" dirty="0">
                <a:latin typeface="Times New Roman" pitchFamily="18" charset="0"/>
                <a:cs typeface="Times New Roman" pitchFamily="18" charset="0"/>
              </a:rPr>
              <a:t>fiziki </a:t>
            </a:r>
            <a:r>
              <a:rPr sz="3200" spc="-145" dirty="0">
                <a:latin typeface="Times New Roman" pitchFamily="18" charset="0"/>
                <a:cs typeface="Times New Roman" pitchFamily="18" charset="0"/>
              </a:rPr>
              <a:t>çevresi </a:t>
            </a:r>
            <a:r>
              <a:rPr sz="3200" spc="-140" dirty="0">
                <a:latin typeface="Times New Roman" pitchFamily="18" charset="0"/>
                <a:cs typeface="Times New Roman" pitchFamily="18" charset="0"/>
              </a:rPr>
              <a:t>olan  </a:t>
            </a:r>
            <a:r>
              <a:rPr sz="3200" spc="-120" dirty="0">
                <a:latin typeface="Times New Roman" pitchFamily="18" charset="0"/>
                <a:cs typeface="Times New Roman" pitchFamily="18" charset="0"/>
              </a:rPr>
              <a:t>büroların </a:t>
            </a:r>
            <a:r>
              <a:rPr sz="3200" spc="-150" dirty="0">
                <a:latin typeface="Times New Roman" pitchFamily="18" charset="0"/>
                <a:cs typeface="Times New Roman" pitchFamily="18" charset="0"/>
              </a:rPr>
              <a:t>yerleşim </a:t>
            </a:r>
            <a:r>
              <a:rPr sz="3200" spc="-165" dirty="0">
                <a:latin typeface="Times New Roman" pitchFamily="18" charset="0"/>
                <a:cs typeface="Times New Roman" pitchFamily="18" charset="0"/>
              </a:rPr>
              <a:t>yerlerinin, </a:t>
            </a:r>
            <a:r>
              <a:rPr sz="3200" spc="-195" dirty="0">
                <a:latin typeface="Times New Roman" pitchFamily="18" charset="0"/>
                <a:cs typeface="Times New Roman" pitchFamily="18" charset="0"/>
              </a:rPr>
              <a:t>yapılarının,  </a:t>
            </a:r>
            <a:r>
              <a:rPr sz="3200" spc="-140" dirty="0">
                <a:latin typeface="Times New Roman" pitchFamily="18" charset="0"/>
                <a:cs typeface="Times New Roman" pitchFamily="18" charset="0"/>
              </a:rPr>
              <a:t>büyüklüklerinin </a:t>
            </a:r>
            <a:r>
              <a:rPr sz="3200" spc="-195" dirty="0">
                <a:latin typeface="Times New Roman" pitchFamily="18" charset="0"/>
                <a:cs typeface="Times New Roman" pitchFamily="18" charset="0"/>
              </a:rPr>
              <a:t>ve </a:t>
            </a:r>
            <a:r>
              <a:rPr sz="3200" b="1" spc="-15" dirty="0">
                <a:latin typeface="Times New Roman" pitchFamily="18" charset="0"/>
                <a:cs typeface="Times New Roman" pitchFamily="18" charset="0"/>
              </a:rPr>
              <a:t>verimlilik koşullarına  </a:t>
            </a:r>
            <a:r>
              <a:rPr sz="3200" b="1" spc="-5" dirty="0">
                <a:latin typeface="Times New Roman" pitchFamily="18" charset="0"/>
                <a:cs typeface="Times New Roman" pitchFamily="18" charset="0"/>
              </a:rPr>
              <a:t>uygun </a:t>
            </a:r>
            <a:r>
              <a:rPr sz="3200" b="1" spc="35" dirty="0">
                <a:latin typeface="Times New Roman" pitchFamily="18" charset="0"/>
                <a:cs typeface="Times New Roman" pitchFamily="18" charset="0"/>
              </a:rPr>
              <a:t>olması </a:t>
            </a:r>
            <a:r>
              <a:rPr sz="3200" spc="-75" dirty="0">
                <a:latin typeface="Times New Roman" pitchFamily="18" charset="0"/>
                <a:cs typeface="Times New Roman" pitchFamily="18" charset="0"/>
              </a:rPr>
              <a:t>büro </a:t>
            </a:r>
            <a:r>
              <a:rPr sz="3200" spc="-145" dirty="0">
                <a:latin typeface="Times New Roman" pitchFamily="18" charset="0"/>
                <a:cs typeface="Times New Roman" pitchFamily="18" charset="0"/>
              </a:rPr>
              <a:t>teknolojilerinin</a:t>
            </a:r>
            <a:r>
              <a:rPr sz="3200" spc="-300" dirty="0">
                <a:latin typeface="Times New Roman" pitchFamily="18" charset="0"/>
                <a:cs typeface="Times New Roman" pitchFamily="18" charset="0"/>
              </a:rPr>
              <a:t> </a:t>
            </a:r>
            <a:r>
              <a:rPr sz="3200" spc="-195" dirty="0">
                <a:latin typeface="Times New Roman" pitchFamily="18" charset="0"/>
                <a:cs typeface="Times New Roman" pitchFamily="18" charset="0"/>
              </a:rPr>
              <a:t>gerekir.</a:t>
            </a:r>
            <a:endParaRPr sz="3200" dirty="0">
              <a:latin typeface="Times New Roman" pitchFamily="18" charset="0"/>
              <a:cs typeface="Times New Roman" pitchFamily="18" charset="0"/>
            </a:endParaRPr>
          </a:p>
          <a:p>
            <a:pPr>
              <a:lnSpc>
                <a:spcPct val="100000"/>
              </a:lnSpc>
              <a:spcBef>
                <a:spcPts val="40"/>
              </a:spcBef>
              <a:buClr>
                <a:srgbClr val="0E6EC5"/>
              </a:buClr>
              <a:buFont typeface="Arial"/>
              <a:buChar char=""/>
            </a:pPr>
            <a:endParaRPr sz="3600" dirty="0">
              <a:latin typeface="Trebuchet MS"/>
              <a:cs typeface="Trebuchet MS"/>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200" y="1371600"/>
            <a:ext cx="7467600" cy="4876800"/>
          </a:xfrm>
        </p:spPr>
        <p:txBody>
          <a:bodyPr>
            <a:normAutofit/>
          </a:bodyPr>
          <a:lstStyle/>
          <a:p>
            <a:pPr marL="354965" marR="276860" lvl="0" defTabSz="914400">
              <a:spcBef>
                <a:spcPts val="0"/>
              </a:spcBef>
              <a:buClr>
                <a:srgbClr val="0E6EC5"/>
              </a:buClr>
              <a:buFont typeface="Wingdings" panose="05000000000000000000" pitchFamily="2" charset="2"/>
              <a:buChar char="ü"/>
              <a:tabLst>
                <a:tab pos="296545" algn="l"/>
              </a:tabLst>
            </a:pPr>
            <a:r>
              <a:rPr lang="tr-TR" sz="2500" b="1" spc="-35" dirty="0">
                <a:solidFill>
                  <a:prstClr val="black"/>
                </a:solidFill>
                <a:latin typeface="Times New Roman" pitchFamily="18" charset="0"/>
                <a:cs typeface="Times New Roman" pitchFamily="18" charset="0"/>
              </a:rPr>
              <a:t>İşin nasıl </a:t>
            </a:r>
            <a:r>
              <a:rPr lang="tr-TR" sz="2500" b="1" spc="-75" dirty="0">
                <a:solidFill>
                  <a:prstClr val="black"/>
                </a:solidFill>
                <a:latin typeface="Times New Roman" pitchFamily="18" charset="0"/>
                <a:cs typeface="Times New Roman" pitchFamily="18" charset="0"/>
              </a:rPr>
              <a:t>yapıldığının </a:t>
            </a:r>
            <a:r>
              <a:rPr lang="tr-TR" sz="2500" b="1" spc="-35" dirty="0">
                <a:solidFill>
                  <a:prstClr val="black"/>
                </a:solidFill>
                <a:latin typeface="Times New Roman" pitchFamily="18" charset="0"/>
                <a:cs typeface="Times New Roman" pitchFamily="18" charset="0"/>
              </a:rPr>
              <a:t>belirlenmesi.</a:t>
            </a:r>
            <a:r>
              <a:rPr lang="tr-TR" sz="2500" b="1" spc="-505" dirty="0">
                <a:solidFill>
                  <a:prstClr val="black"/>
                </a:solidFill>
                <a:latin typeface="Times New Roman" pitchFamily="18" charset="0"/>
                <a:cs typeface="Times New Roman" pitchFamily="18" charset="0"/>
              </a:rPr>
              <a:t> </a:t>
            </a:r>
            <a:r>
              <a:rPr lang="tr-TR" sz="2500" b="1" spc="50" dirty="0">
                <a:solidFill>
                  <a:srgbClr val="C00000"/>
                </a:solidFill>
                <a:latin typeface="Times New Roman" pitchFamily="18" charset="0"/>
                <a:cs typeface="Times New Roman" pitchFamily="18" charset="0"/>
              </a:rPr>
              <a:t>“NASIL?”</a:t>
            </a:r>
            <a:r>
              <a:rPr lang="tr-TR" sz="2500" b="1" spc="50" dirty="0">
                <a:solidFill>
                  <a:prstClr val="black"/>
                </a:solidFill>
                <a:latin typeface="Times New Roman" pitchFamily="18" charset="0"/>
                <a:cs typeface="Times New Roman" pitchFamily="18" charset="0"/>
              </a:rPr>
              <a:t>:  </a:t>
            </a:r>
            <a:r>
              <a:rPr lang="tr-TR" sz="2500" spc="-105" dirty="0">
                <a:solidFill>
                  <a:prstClr val="black"/>
                </a:solidFill>
                <a:latin typeface="Times New Roman" pitchFamily="18" charset="0"/>
                <a:cs typeface="Times New Roman" pitchFamily="18" charset="0"/>
              </a:rPr>
              <a:t>İşin </a:t>
            </a:r>
            <a:r>
              <a:rPr lang="tr-TR" sz="2500" spc="-170" dirty="0">
                <a:solidFill>
                  <a:prstClr val="black"/>
                </a:solidFill>
                <a:latin typeface="Times New Roman" pitchFamily="18" charset="0"/>
                <a:cs typeface="Times New Roman" pitchFamily="18" charset="0"/>
              </a:rPr>
              <a:t>başlığı ve </a:t>
            </a:r>
            <a:r>
              <a:rPr lang="tr-TR" sz="2500" spc="-175" dirty="0">
                <a:solidFill>
                  <a:prstClr val="black"/>
                </a:solidFill>
                <a:latin typeface="Times New Roman" pitchFamily="18" charset="0"/>
                <a:cs typeface="Times New Roman" pitchFamily="18" charset="0"/>
              </a:rPr>
              <a:t>başlangıç </a:t>
            </a:r>
            <a:r>
              <a:rPr lang="tr-TR" sz="2500" spc="-114" dirty="0">
                <a:solidFill>
                  <a:prstClr val="black"/>
                </a:solidFill>
                <a:latin typeface="Times New Roman" pitchFamily="18" charset="0"/>
                <a:cs typeface="Times New Roman" pitchFamily="18" charset="0"/>
              </a:rPr>
              <a:t>noktası </a:t>
            </a:r>
            <a:r>
              <a:rPr lang="tr-TR" sz="2500" spc="-140" dirty="0">
                <a:solidFill>
                  <a:prstClr val="black"/>
                </a:solidFill>
                <a:latin typeface="Times New Roman" pitchFamily="18" charset="0"/>
                <a:cs typeface="Times New Roman" pitchFamily="18" charset="0"/>
              </a:rPr>
              <a:t>belirlendikten </a:t>
            </a:r>
            <a:r>
              <a:rPr lang="tr-TR" sz="2500" spc="-75" dirty="0" smtClean="0">
                <a:solidFill>
                  <a:prstClr val="black"/>
                </a:solidFill>
                <a:latin typeface="Times New Roman" pitchFamily="18" charset="0"/>
                <a:cs typeface="Times New Roman" pitchFamily="18" charset="0"/>
              </a:rPr>
              <a:t>sonra </a:t>
            </a:r>
            <a:r>
              <a:rPr lang="tr-TR" sz="2500" spc="-160" dirty="0" smtClean="0">
                <a:solidFill>
                  <a:prstClr val="black"/>
                </a:solidFill>
                <a:latin typeface="Times New Roman" pitchFamily="18" charset="0"/>
                <a:cs typeface="Times New Roman" pitchFamily="18" charset="0"/>
              </a:rPr>
              <a:t>nasıl </a:t>
            </a:r>
            <a:r>
              <a:rPr lang="tr-TR" sz="2500" spc="-165" dirty="0">
                <a:solidFill>
                  <a:prstClr val="black"/>
                </a:solidFill>
                <a:latin typeface="Times New Roman" pitchFamily="18" charset="0"/>
                <a:cs typeface="Times New Roman" pitchFamily="18" charset="0"/>
              </a:rPr>
              <a:t>yapıldığının </a:t>
            </a:r>
            <a:r>
              <a:rPr lang="tr-TR" sz="2500" spc="-140" dirty="0">
                <a:solidFill>
                  <a:prstClr val="black"/>
                </a:solidFill>
                <a:latin typeface="Times New Roman" pitchFamily="18" charset="0"/>
                <a:cs typeface="Times New Roman" pitchFamily="18" charset="0"/>
              </a:rPr>
              <a:t>belirlenmesi </a:t>
            </a:r>
            <a:r>
              <a:rPr lang="tr-TR" sz="2500" spc="-155" dirty="0" smtClean="0">
                <a:solidFill>
                  <a:prstClr val="black"/>
                </a:solidFill>
                <a:latin typeface="Times New Roman" pitchFamily="18" charset="0"/>
                <a:cs typeface="Times New Roman" pitchFamily="18" charset="0"/>
              </a:rPr>
              <a:t>gerekiyor. </a:t>
            </a:r>
            <a:r>
              <a:rPr lang="tr-TR" sz="2500" u="heavy" spc="-130" dirty="0" smtClean="0">
                <a:solidFill>
                  <a:prstClr val="black"/>
                </a:solidFill>
                <a:uFill>
                  <a:solidFill>
                    <a:srgbClr val="000000"/>
                  </a:solidFill>
                </a:uFill>
                <a:latin typeface="Times New Roman" pitchFamily="18" charset="0"/>
                <a:cs typeface="Times New Roman" pitchFamily="18" charset="0"/>
              </a:rPr>
              <a:t>Kayıt</a:t>
            </a:r>
            <a:r>
              <a:rPr lang="tr-TR" sz="2500" u="heavy" spc="120" dirty="0" smtClean="0">
                <a:solidFill>
                  <a:prstClr val="black"/>
                </a:solidFill>
                <a:uFill>
                  <a:solidFill>
                    <a:srgbClr val="000000"/>
                  </a:solidFill>
                </a:uFill>
                <a:latin typeface="Times New Roman" pitchFamily="18" charset="0"/>
                <a:cs typeface="Times New Roman" pitchFamily="18" charset="0"/>
              </a:rPr>
              <a:t> </a:t>
            </a:r>
            <a:r>
              <a:rPr lang="tr-TR" sz="2500" u="heavy" spc="-160" dirty="0" smtClean="0">
                <a:solidFill>
                  <a:prstClr val="black"/>
                </a:solidFill>
                <a:uFill>
                  <a:solidFill>
                    <a:srgbClr val="000000"/>
                  </a:solidFill>
                </a:uFill>
                <a:latin typeface="Times New Roman" pitchFamily="18" charset="0"/>
                <a:cs typeface="Times New Roman" pitchFamily="18" charset="0"/>
              </a:rPr>
              <a:t>mı </a:t>
            </a:r>
            <a:r>
              <a:rPr lang="tr-TR" sz="2500" u="heavy" spc="-625" dirty="0" smtClean="0">
                <a:solidFill>
                  <a:prstClr val="black"/>
                </a:solidFill>
                <a:uFill>
                  <a:solidFill>
                    <a:srgbClr val="000000"/>
                  </a:solidFill>
                </a:uFill>
                <a:latin typeface="Times New Roman" pitchFamily="18" charset="0"/>
                <a:cs typeface="Times New Roman" pitchFamily="18" charset="0"/>
              </a:rPr>
              <a:t> </a:t>
            </a:r>
            <a:r>
              <a:rPr lang="tr-TR" sz="2500" u="heavy" spc="-185" dirty="0">
                <a:solidFill>
                  <a:prstClr val="black"/>
                </a:solidFill>
                <a:uFill>
                  <a:solidFill>
                    <a:srgbClr val="000000"/>
                  </a:solidFill>
                </a:uFill>
                <a:latin typeface="Times New Roman" pitchFamily="18" charset="0"/>
                <a:cs typeface="Times New Roman" pitchFamily="18" charset="0"/>
              </a:rPr>
              <a:t>yapılıyor, </a:t>
            </a:r>
            <a:r>
              <a:rPr lang="tr-TR" sz="2500" u="heavy" spc="-90" dirty="0">
                <a:solidFill>
                  <a:prstClr val="black"/>
                </a:solidFill>
                <a:uFill>
                  <a:solidFill>
                    <a:srgbClr val="000000"/>
                  </a:solidFill>
                </a:uFill>
                <a:latin typeface="Times New Roman" pitchFamily="18" charset="0"/>
                <a:cs typeface="Times New Roman" pitchFamily="18" charset="0"/>
              </a:rPr>
              <a:t>kontrol </a:t>
            </a:r>
            <a:r>
              <a:rPr lang="tr-TR" sz="2500" u="heavy" spc="-150" dirty="0">
                <a:solidFill>
                  <a:prstClr val="black"/>
                </a:solidFill>
                <a:uFill>
                  <a:solidFill>
                    <a:srgbClr val="000000"/>
                  </a:solidFill>
                </a:uFill>
                <a:latin typeface="Times New Roman" pitchFamily="18" charset="0"/>
                <a:cs typeface="Times New Roman" pitchFamily="18" charset="0"/>
              </a:rPr>
              <a:t>mu </a:t>
            </a:r>
            <a:r>
              <a:rPr lang="tr-TR" sz="2500" u="heavy" spc="-175" dirty="0">
                <a:solidFill>
                  <a:prstClr val="black"/>
                </a:solidFill>
                <a:uFill>
                  <a:solidFill>
                    <a:srgbClr val="000000"/>
                  </a:solidFill>
                </a:uFill>
                <a:latin typeface="Times New Roman" pitchFamily="18" charset="0"/>
                <a:cs typeface="Times New Roman" pitchFamily="18" charset="0"/>
              </a:rPr>
              <a:t>ediliyor, </a:t>
            </a:r>
            <a:r>
              <a:rPr lang="tr-TR" sz="2500" u="heavy" spc="-110" dirty="0">
                <a:solidFill>
                  <a:prstClr val="black"/>
                </a:solidFill>
                <a:uFill>
                  <a:solidFill>
                    <a:srgbClr val="000000"/>
                  </a:solidFill>
                </a:uFill>
                <a:latin typeface="Times New Roman" pitchFamily="18" charset="0"/>
                <a:cs typeface="Times New Roman" pitchFamily="18" charset="0"/>
              </a:rPr>
              <a:t>karar </a:t>
            </a:r>
            <a:r>
              <a:rPr lang="tr-TR" sz="2500" u="heavy" spc="-160" dirty="0">
                <a:solidFill>
                  <a:prstClr val="black"/>
                </a:solidFill>
                <a:uFill>
                  <a:solidFill>
                    <a:srgbClr val="000000"/>
                  </a:solidFill>
                </a:uFill>
                <a:latin typeface="Times New Roman" pitchFamily="18" charset="0"/>
                <a:cs typeface="Times New Roman" pitchFamily="18" charset="0"/>
              </a:rPr>
              <a:t>mı veriliyor, </a:t>
            </a:r>
            <a:r>
              <a:rPr lang="tr-TR" sz="2500" spc="-110" dirty="0">
                <a:solidFill>
                  <a:prstClr val="black"/>
                </a:solidFill>
                <a:latin typeface="Times New Roman" pitchFamily="18" charset="0"/>
                <a:cs typeface="Times New Roman" pitchFamily="18" charset="0"/>
              </a:rPr>
              <a:t>karar  </a:t>
            </a:r>
            <a:r>
              <a:rPr lang="tr-TR" sz="2500" spc="-150" dirty="0">
                <a:solidFill>
                  <a:prstClr val="black"/>
                </a:solidFill>
                <a:latin typeface="Times New Roman" pitchFamily="18" charset="0"/>
                <a:cs typeface="Times New Roman" pitchFamily="18" charset="0"/>
              </a:rPr>
              <a:t>için </a:t>
            </a:r>
            <a:r>
              <a:rPr lang="tr-TR" sz="2500" spc="-100" dirty="0">
                <a:solidFill>
                  <a:prstClr val="black"/>
                </a:solidFill>
                <a:latin typeface="Times New Roman" pitchFamily="18" charset="0"/>
                <a:cs typeface="Times New Roman" pitchFamily="18" charset="0"/>
              </a:rPr>
              <a:t>bir </a:t>
            </a:r>
            <a:r>
              <a:rPr lang="tr-TR" sz="2500" spc="-175" dirty="0">
                <a:solidFill>
                  <a:prstClr val="black"/>
                </a:solidFill>
                <a:latin typeface="Times New Roman" pitchFamily="18" charset="0"/>
                <a:cs typeface="Times New Roman" pitchFamily="18" charset="0"/>
              </a:rPr>
              <a:t>,başkasına </a:t>
            </a:r>
            <a:r>
              <a:rPr lang="tr-TR" sz="2500" spc="-160" dirty="0">
                <a:solidFill>
                  <a:prstClr val="black"/>
                </a:solidFill>
                <a:latin typeface="Times New Roman" pitchFamily="18" charset="0"/>
                <a:cs typeface="Times New Roman" pitchFamily="18" charset="0"/>
              </a:rPr>
              <a:t>mı </a:t>
            </a:r>
            <a:r>
              <a:rPr lang="tr-TR" sz="2500" spc="-145" dirty="0">
                <a:solidFill>
                  <a:prstClr val="black"/>
                </a:solidFill>
                <a:latin typeface="Times New Roman" pitchFamily="18" charset="0"/>
                <a:cs typeface="Times New Roman" pitchFamily="18" charset="0"/>
              </a:rPr>
              <a:t>gönderiliyor, </a:t>
            </a:r>
            <a:r>
              <a:rPr lang="tr-TR" sz="2500" spc="-100" dirty="0">
                <a:solidFill>
                  <a:prstClr val="black"/>
                </a:solidFill>
                <a:latin typeface="Times New Roman" pitchFamily="18" charset="0"/>
                <a:cs typeface="Times New Roman" pitchFamily="18" charset="0"/>
              </a:rPr>
              <a:t>bir </a:t>
            </a:r>
            <a:r>
              <a:rPr lang="tr-TR" sz="2500" spc="-155" dirty="0">
                <a:solidFill>
                  <a:prstClr val="black"/>
                </a:solidFill>
                <a:latin typeface="Times New Roman" pitchFamily="18" charset="0"/>
                <a:cs typeface="Times New Roman" pitchFamily="18" charset="0"/>
              </a:rPr>
              <a:t>başkasına  </a:t>
            </a:r>
            <a:r>
              <a:rPr lang="tr-TR" sz="2500" spc="-114" dirty="0">
                <a:solidFill>
                  <a:prstClr val="black"/>
                </a:solidFill>
                <a:latin typeface="Times New Roman" pitchFamily="18" charset="0"/>
                <a:cs typeface="Times New Roman" pitchFamily="18" charset="0"/>
              </a:rPr>
              <a:t>gönderilirken </a:t>
            </a:r>
            <a:r>
              <a:rPr lang="tr-TR" sz="2500" spc="-140" dirty="0">
                <a:solidFill>
                  <a:prstClr val="black"/>
                </a:solidFill>
                <a:latin typeface="Times New Roman" pitchFamily="18" charset="0"/>
                <a:cs typeface="Times New Roman" pitchFamily="18" charset="0"/>
              </a:rPr>
              <a:t>kopyası </a:t>
            </a:r>
            <a:r>
              <a:rPr lang="tr-TR" sz="2500" spc="-130" dirty="0">
                <a:solidFill>
                  <a:prstClr val="black"/>
                </a:solidFill>
                <a:latin typeface="Times New Roman" pitchFamily="18" charset="0"/>
                <a:cs typeface="Times New Roman" pitchFamily="18" charset="0"/>
              </a:rPr>
              <a:t>alınıyor </a:t>
            </a:r>
            <a:r>
              <a:rPr lang="tr-TR" sz="2500" spc="-225" dirty="0">
                <a:solidFill>
                  <a:prstClr val="black"/>
                </a:solidFill>
                <a:latin typeface="Times New Roman" pitchFamily="18" charset="0"/>
                <a:cs typeface="Times New Roman" pitchFamily="18" charset="0"/>
              </a:rPr>
              <a:t>mu, </a:t>
            </a:r>
            <a:r>
              <a:rPr lang="tr-TR" sz="2500" spc="-135" dirty="0">
                <a:solidFill>
                  <a:prstClr val="black"/>
                </a:solidFill>
                <a:latin typeface="Times New Roman" pitchFamily="18" charset="0"/>
                <a:cs typeface="Times New Roman" pitchFamily="18" charset="0"/>
              </a:rPr>
              <a:t>karara </a:t>
            </a:r>
            <a:r>
              <a:rPr lang="tr-TR" sz="2500" spc="-100" dirty="0">
                <a:solidFill>
                  <a:prstClr val="black"/>
                </a:solidFill>
                <a:latin typeface="Times New Roman" pitchFamily="18" charset="0"/>
                <a:cs typeface="Times New Roman" pitchFamily="18" charset="0"/>
              </a:rPr>
              <a:t>göre</a:t>
            </a:r>
            <a:r>
              <a:rPr lang="tr-TR" sz="2500" spc="210" dirty="0">
                <a:solidFill>
                  <a:prstClr val="black"/>
                </a:solidFill>
                <a:latin typeface="Times New Roman" pitchFamily="18" charset="0"/>
                <a:cs typeface="Times New Roman" pitchFamily="18" charset="0"/>
              </a:rPr>
              <a:t> </a:t>
            </a:r>
            <a:r>
              <a:rPr lang="tr-TR" sz="2500" spc="-95" dirty="0" smtClean="0">
                <a:solidFill>
                  <a:prstClr val="black"/>
                </a:solidFill>
                <a:latin typeface="Times New Roman" pitchFamily="18" charset="0"/>
                <a:cs typeface="Times New Roman" pitchFamily="18" charset="0"/>
              </a:rPr>
              <a:t>bir</a:t>
            </a:r>
            <a:r>
              <a:rPr lang="tr-TR" sz="2500" dirty="0" smtClean="0">
                <a:solidFill>
                  <a:prstClr val="black"/>
                </a:solidFill>
                <a:latin typeface="Times New Roman" pitchFamily="18" charset="0"/>
                <a:cs typeface="Times New Roman" pitchFamily="18" charset="0"/>
              </a:rPr>
              <a:t> </a:t>
            </a:r>
            <a:r>
              <a:rPr lang="tr-TR" sz="2500" spc="-90" dirty="0" smtClean="0">
                <a:solidFill>
                  <a:prstClr val="black"/>
                </a:solidFill>
                <a:latin typeface="Times New Roman" pitchFamily="18" charset="0"/>
                <a:cs typeface="Times New Roman" pitchFamily="18" charset="0"/>
              </a:rPr>
              <a:t>sonraki </a:t>
            </a:r>
            <a:r>
              <a:rPr lang="tr-TR" sz="2500" spc="-195" dirty="0">
                <a:solidFill>
                  <a:prstClr val="black"/>
                </a:solidFill>
                <a:latin typeface="Times New Roman" pitchFamily="18" charset="0"/>
                <a:cs typeface="Times New Roman" pitchFamily="18" charset="0"/>
              </a:rPr>
              <a:t>aşama </a:t>
            </a:r>
            <a:r>
              <a:rPr lang="tr-TR" sz="2500" spc="-145" dirty="0">
                <a:solidFill>
                  <a:prstClr val="black"/>
                </a:solidFill>
                <a:latin typeface="Times New Roman" pitchFamily="18" charset="0"/>
                <a:cs typeface="Times New Roman" pitchFamily="18" charset="0"/>
              </a:rPr>
              <a:t>ne </a:t>
            </a:r>
            <a:r>
              <a:rPr lang="tr-TR" sz="2500" spc="-75" dirty="0">
                <a:solidFill>
                  <a:prstClr val="black"/>
                </a:solidFill>
                <a:latin typeface="Times New Roman" pitchFamily="18" charset="0"/>
                <a:cs typeface="Times New Roman" pitchFamily="18" charset="0"/>
              </a:rPr>
              <a:t>oluyor </a:t>
            </a:r>
            <a:r>
              <a:rPr lang="tr-TR" sz="2500" spc="-135" dirty="0">
                <a:solidFill>
                  <a:prstClr val="black"/>
                </a:solidFill>
                <a:latin typeface="Times New Roman" pitchFamily="18" charset="0"/>
                <a:cs typeface="Times New Roman" pitchFamily="18" charset="0"/>
              </a:rPr>
              <a:t>bu </a:t>
            </a:r>
            <a:r>
              <a:rPr lang="tr-TR" sz="2500" spc="-95" dirty="0">
                <a:solidFill>
                  <a:prstClr val="black"/>
                </a:solidFill>
                <a:latin typeface="Times New Roman" pitchFamily="18" charset="0"/>
                <a:cs typeface="Times New Roman" pitchFamily="18" charset="0"/>
              </a:rPr>
              <a:t>soruların</a:t>
            </a:r>
            <a:r>
              <a:rPr lang="tr-TR" sz="2500" spc="350" dirty="0">
                <a:solidFill>
                  <a:prstClr val="black"/>
                </a:solidFill>
                <a:latin typeface="Times New Roman" pitchFamily="18" charset="0"/>
                <a:cs typeface="Times New Roman" pitchFamily="18" charset="0"/>
              </a:rPr>
              <a:t> </a:t>
            </a:r>
            <a:r>
              <a:rPr lang="tr-TR" sz="2500" spc="-175" dirty="0" smtClean="0">
                <a:solidFill>
                  <a:prstClr val="black"/>
                </a:solidFill>
                <a:latin typeface="Times New Roman" pitchFamily="18" charset="0"/>
                <a:cs typeface="Times New Roman" pitchFamily="18" charset="0"/>
              </a:rPr>
              <a:t>cevaplanması </a:t>
            </a:r>
            <a:r>
              <a:rPr lang="tr-TR" sz="2500" spc="-155" dirty="0" smtClean="0">
                <a:solidFill>
                  <a:prstClr val="black"/>
                </a:solidFill>
                <a:latin typeface="Times New Roman" pitchFamily="18" charset="0"/>
                <a:cs typeface="Times New Roman" pitchFamily="18" charset="0"/>
              </a:rPr>
              <a:t>gerekiyor</a:t>
            </a:r>
            <a:r>
              <a:rPr lang="tr-TR" sz="2500" spc="-155" dirty="0">
                <a:solidFill>
                  <a:prstClr val="black"/>
                </a:solidFill>
                <a:latin typeface="Times New Roman" pitchFamily="18" charset="0"/>
                <a:cs typeface="Times New Roman" pitchFamily="18" charset="0"/>
              </a:rPr>
              <a:t>.</a:t>
            </a:r>
            <a:endParaRPr lang="tr-TR" sz="2500" dirty="0">
              <a:solidFill>
                <a:prstClr val="black"/>
              </a:solidFill>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xmlns="" val="11037331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52400" y="1828800"/>
            <a:ext cx="7543800" cy="2553135"/>
          </a:xfrm>
          <a:prstGeom prst="rect">
            <a:avLst/>
          </a:prstGeom>
        </p:spPr>
        <p:txBody>
          <a:bodyPr vert="horz" wrap="square" lIns="0" tIns="9525" rIns="0" bIns="0" rtlCol="0">
            <a:spAutoFit/>
          </a:bodyPr>
          <a:lstStyle/>
          <a:p>
            <a:pPr marL="295910" marR="20320" indent="-283845">
              <a:lnSpc>
                <a:spcPct val="100899"/>
              </a:lnSpc>
              <a:spcBef>
                <a:spcPts val="75"/>
              </a:spcBef>
              <a:buClr>
                <a:srgbClr val="0E6EC5"/>
              </a:buClr>
              <a:buSzPct val="79166"/>
              <a:buFont typeface="Arial"/>
              <a:buChar char=""/>
              <a:tabLst>
                <a:tab pos="295910" algn="l"/>
                <a:tab pos="296545" algn="l"/>
                <a:tab pos="2216785" algn="l"/>
              </a:tabLst>
            </a:pPr>
            <a:r>
              <a:rPr sz="3200" b="1" spc="-30" dirty="0">
                <a:latin typeface="Times New Roman" pitchFamily="18" charset="0"/>
                <a:cs typeface="Times New Roman" pitchFamily="18" charset="0"/>
              </a:rPr>
              <a:t>İşin </a:t>
            </a:r>
            <a:r>
              <a:rPr sz="3200" b="1" spc="-45" dirty="0">
                <a:latin typeface="Times New Roman" pitchFamily="18" charset="0"/>
                <a:cs typeface="Times New Roman" pitchFamily="18" charset="0"/>
              </a:rPr>
              <a:t>ne </a:t>
            </a:r>
            <a:r>
              <a:rPr sz="3200" b="1" spc="35" dirty="0">
                <a:latin typeface="Times New Roman" pitchFamily="18" charset="0"/>
                <a:cs typeface="Times New Roman" pitchFamily="18" charset="0"/>
              </a:rPr>
              <a:t>zaman </a:t>
            </a:r>
            <a:r>
              <a:rPr sz="3200" b="1" spc="-75" dirty="0">
                <a:latin typeface="Times New Roman" pitchFamily="18" charset="0"/>
                <a:cs typeface="Times New Roman" pitchFamily="18" charset="0"/>
              </a:rPr>
              <a:t>yapıldığının </a:t>
            </a:r>
            <a:r>
              <a:rPr sz="3200" b="1" spc="-20" dirty="0">
                <a:latin typeface="Times New Roman" pitchFamily="18" charset="0"/>
                <a:cs typeface="Times New Roman" pitchFamily="18" charset="0"/>
              </a:rPr>
              <a:t>belirlenmesi </a:t>
            </a:r>
            <a:r>
              <a:rPr sz="3200" b="1" spc="165" dirty="0">
                <a:solidFill>
                  <a:srgbClr val="C00000"/>
                </a:solidFill>
                <a:latin typeface="Times New Roman" pitchFamily="18" charset="0"/>
                <a:cs typeface="Times New Roman" pitchFamily="18" charset="0"/>
              </a:rPr>
              <a:t>“NE  ZAMAN?”</a:t>
            </a:r>
            <a:r>
              <a:rPr sz="3200" b="1" spc="165" dirty="0">
                <a:latin typeface="Times New Roman" pitchFamily="18" charset="0"/>
                <a:cs typeface="Times New Roman" pitchFamily="18" charset="0"/>
              </a:rPr>
              <a:t>:	</a:t>
            </a:r>
            <a:r>
              <a:rPr sz="3200" spc="-105" dirty="0">
                <a:latin typeface="Times New Roman" pitchFamily="18" charset="0"/>
                <a:cs typeface="Times New Roman" pitchFamily="18" charset="0"/>
              </a:rPr>
              <a:t>İşin </a:t>
            </a:r>
            <a:r>
              <a:rPr sz="3200" spc="-155" dirty="0">
                <a:latin typeface="Times New Roman" pitchFamily="18" charset="0"/>
                <a:cs typeface="Times New Roman" pitchFamily="18" charset="0"/>
              </a:rPr>
              <a:t>yapılış </a:t>
            </a:r>
            <a:r>
              <a:rPr sz="3200" spc="-145" dirty="0">
                <a:latin typeface="Times New Roman" pitchFamily="18" charset="0"/>
                <a:cs typeface="Times New Roman" pitchFamily="18" charset="0"/>
              </a:rPr>
              <a:t>sıklığı </a:t>
            </a:r>
            <a:r>
              <a:rPr sz="3200" spc="-165" dirty="0">
                <a:latin typeface="Times New Roman" pitchFamily="18" charset="0"/>
                <a:cs typeface="Times New Roman" pitchFamily="18" charset="0"/>
              </a:rPr>
              <a:t>belirlenmelidir. </a:t>
            </a:r>
            <a:r>
              <a:rPr sz="3200" spc="-95" dirty="0">
                <a:latin typeface="Times New Roman" pitchFamily="18" charset="0"/>
                <a:cs typeface="Times New Roman" pitchFamily="18" charset="0"/>
              </a:rPr>
              <a:t>“Günlük  </a:t>
            </a:r>
            <a:r>
              <a:rPr sz="3200" spc="-130" dirty="0">
                <a:latin typeface="Times New Roman" pitchFamily="18" charset="0"/>
                <a:cs typeface="Times New Roman" pitchFamily="18" charset="0"/>
              </a:rPr>
              <a:t>mü?”,“Periyodik </a:t>
            </a:r>
            <a:r>
              <a:rPr sz="3200" spc="-160" dirty="0">
                <a:latin typeface="Times New Roman" pitchFamily="18" charset="0"/>
                <a:cs typeface="Times New Roman" pitchFamily="18" charset="0"/>
              </a:rPr>
              <a:t>mi?” </a:t>
            </a:r>
            <a:r>
              <a:rPr sz="3200" spc="-65" dirty="0">
                <a:latin typeface="Times New Roman" pitchFamily="18" charset="0"/>
                <a:cs typeface="Times New Roman" pitchFamily="18" charset="0"/>
              </a:rPr>
              <a:t>Bu </a:t>
            </a:r>
            <a:r>
              <a:rPr sz="3200" spc="-75" dirty="0">
                <a:latin typeface="Times New Roman" pitchFamily="18" charset="0"/>
                <a:cs typeface="Times New Roman" pitchFamily="18" charset="0"/>
              </a:rPr>
              <a:t>sorular</a:t>
            </a:r>
            <a:r>
              <a:rPr sz="3200" spc="75" dirty="0">
                <a:latin typeface="Times New Roman" pitchFamily="18" charset="0"/>
                <a:cs typeface="Times New Roman" pitchFamily="18" charset="0"/>
              </a:rPr>
              <a:t> </a:t>
            </a:r>
            <a:r>
              <a:rPr sz="3200" spc="-185" dirty="0">
                <a:latin typeface="Times New Roman" pitchFamily="18" charset="0"/>
                <a:cs typeface="Times New Roman" pitchFamily="18" charset="0"/>
              </a:rPr>
              <a:t>cevaplanmalıdır.</a:t>
            </a:r>
            <a:endParaRPr sz="3200" dirty="0">
              <a:latin typeface="Times New Roman" pitchFamily="18" charset="0"/>
              <a:cs typeface="Times New Roman" pitchFamily="18" charset="0"/>
            </a:endParaRPr>
          </a:p>
          <a:p>
            <a:pPr>
              <a:lnSpc>
                <a:spcPct val="100000"/>
              </a:lnSpc>
              <a:spcBef>
                <a:spcPts val="10"/>
              </a:spcBef>
              <a:buClr>
                <a:srgbClr val="0E6EC5"/>
              </a:buClr>
              <a:buFont typeface="Arial"/>
              <a:buChar char=""/>
            </a:pPr>
            <a:endParaRPr sz="3600" dirty="0">
              <a:latin typeface="Trebuchet MS"/>
              <a:cs typeface="Trebuchet MS"/>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8600" y="1828800"/>
            <a:ext cx="7696200" cy="3046988"/>
          </a:xfrm>
          <a:prstGeom prst="rect">
            <a:avLst/>
          </a:prstGeom>
        </p:spPr>
        <p:txBody>
          <a:bodyPr wrap="square">
            <a:spAutoFit/>
          </a:bodyPr>
          <a:lstStyle/>
          <a:p>
            <a:pPr marL="295910" marR="569595" indent="-283845">
              <a:lnSpc>
                <a:spcPct val="100000"/>
              </a:lnSpc>
              <a:buClr>
                <a:srgbClr val="0E6EC5"/>
              </a:buClr>
              <a:buSzPct val="79166"/>
              <a:buFont typeface="Arial"/>
              <a:buChar char=""/>
              <a:tabLst>
                <a:tab pos="295910" algn="l"/>
                <a:tab pos="296545" algn="l"/>
              </a:tabLst>
            </a:pPr>
            <a:r>
              <a:rPr lang="tr-TR" sz="3200" b="1" spc="-30" dirty="0">
                <a:latin typeface="Times New Roman" pitchFamily="18" charset="0"/>
                <a:cs typeface="Times New Roman" pitchFamily="18" charset="0"/>
              </a:rPr>
              <a:t>İşin </a:t>
            </a:r>
            <a:r>
              <a:rPr lang="tr-TR" sz="3200" b="1" spc="15" dirty="0">
                <a:latin typeface="Times New Roman" pitchFamily="18" charset="0"/>
                <a:cs typeface="Times New Roman" pitchFamily="18" charset="0"/>
              </a:rPr>
              <a:t>kimin </a:t>
            </a:r>
            <a:r>
              <a:rPr lang="tr-TR" sz="3200" b="1" spc="-25" dirty="0">
                <a:latin typeface="Times New Roman" pitchFamily="18" charset="0"/>
                <a:cs typeface="Times New Roman" pitchFamily="18" charset="0"/>
              </a:rPr>
              <a:t>tarafından </a:t>
            </a:r>
            <a:r>
              <a:rPr lang="tr-TR" sz="3200" b="1" spc="-75" dirty="0">
                <a:latin typeface="Times New Roman" pitchFamily="18" charset="0"/>
                <a:cs typeface="Times New Roman" pitchFamily="18" charset="0"/>
              </a:rPr>
              <a:t>yapıldığının </a:t>
            </a:r>
            <a:r>
              <a:rPr lang="tr-TR" sz="3200" b="1" spc="-20" dirty="0">
                <a:latin typeface="Times New Roman" pitchFamily="18" charset="0"/>
                <a:cs typeface="Times New Roman" pitchFamily="18" charset="0"/>
              </a:rPr>
              <a:t>belirlenmesi </a:t>
            </a:r>
            <a:r>
              <a:rPr lang="tr-TR" sz="3200" b="1" spc="-20" dirty="0">
                <a:solidFill>
                  <a:srgbClr val="C00000"/>
                </a:solidFill>
                <a:latin typeface="Times New Roman" pitchFamily="18" charset="0"/>
                <a:cs typeface="Times New Roman" pitchFamily="18" charset="0"/>
              </a:rPr>
              <a:t> </a:t>
            </a:r>
            <a:r>
              <a:rPr lang="tr-TR" sz="3200" b="1" spc="5" dirty="0">
                <a:solidFill>
                  <a:srgbClr val="C00000"/>
                </a:solidFill>
                <a:latin typeface="Times New Roman" pitchFamily="18" charset="0"/>
                <a:cs typeface="Times New Roman" pitchFamily="18" charset="0"/>
              </a:rPr>
              <a:t>“KİM?”</a:t>
            </a:r>
            <a:r>
              <a:rPr lang="tr-TR" sz="3200" b="1" spc="5" dirty="0">
                <a:latin typeface="Times New Roman" pitchFamily="18" charset="0"/>
                <a:cs typeface="Times New Roman" pitchFamily="18" charset="0"/>
              </a:rPr>
              <a:t>: </a:t>
            </a:r>
            <a:r>
              <a:rPr lang="tr-TR" sz="3200" spc="-105" dirty="0">
                <a:latin typeface="Times New Roman" pitchFamily="18" charset="0"/>
                <a:cs typeface="Times New Roman" pitchFamily="18" charset="0"/>
              </a:rPr>
              <a:t>İşin </a:t>
            </a:r>
            <a:r>
              <a:rPr lang="tr-TR" sz="3200" spc="-125" dirty="0">
                <a:latin typeface="Times New Roman" pitchFamily="18" charset="0"/>
                <a:cs typeface="Times New Roman" pitchFamily="18" charset="0"/>
              </a:rPr>
              <a:t>yukarıdaki </a:t>
            </a:r>
            <a:r>
              <a:rPr lang="tr-TR" sz="3200" spc="-165" dirty="0">
                <a:latin typeface="Times New Roman" pitchFamily="18" charset="0"/>
                <a:cs typeface="Times New Roman" pitchFamily="18" charset="0"/>
              </a:rPr>
              <a:t>aşamalar </a:t>
            </a:r>
            <a:r>
              <a:rPr lang="tr-TR" sz="3200" spc="-125" dirty="0">
                <a:latin typeface="Times New Roman" pitchFamily="18" charset="0"/>
                <a:cs typeface="Times New Roman" pitchFamily="18" charset="0"/>
              </a:rPr>
              <a:t>sırasında </a:t>
            </a:r>
            <a:r>
              <a:rPr lang="tr-TR" sz="3200" spc="-114" dirty="0">
                <a:latin typeface="Times New Roman" pitchFamily="18" charset="0"/>
                <a:cs typeface="Times New Roman" pitchFamily="18" charset="0"/>
              </a:rPr>
              <a:t>kimler  </a:t>
            </a:r>
            <a:r>
              <a:rPr lang="tr-TR" sz="3200" spc="-170" dirty="0">
                <a:latin typeface="Times New Roman" pitchFamily="18" charset="0"/>
                <a:cs typeface="Times New Roman" pitchFamily="18" charset="0"/>
              </a:rPr>
              <a:t>tarafından </a:t>
            </a:r>
            <a:r>
              <a:rPr lang="tr-TR" sz="3200" spc="-175" dirty="0">
                <a:latin typeface="Times New Roman" pitchFamily="18" charset="0"/>
                <a:cs typeface="Times New Roman" pitchFamily="18" charset="0"/>
              </a:rPr>
              <a:t>yapıldığının, </a:t>
            </a:r>
            <a:r>
              <a:rPr lang="tr-TR" sz="3200" spc="-130" dirty="0">
                <a:latin typeface="Times New Roman" pitchFamily="18" charset="0"/>
                <a:cs typeface="Times New Roman" pitchFamily="18" charset="0"/>
              </a:rPr>
              <a:t>işin </a:t>
            </a:r>
            <a:r>
              <a:rPr lang="tr-TR" sz="3200" spc="-160" dirty="0">
                <a:latin typeface="Times New Roman" pitchFamily="18" charset="0"/>
                <a:cs typeface="Times New Roman" pitchFamily="18" charset="0"/>
              </a:rPr>
              <a:t>hangi </a:t>
            </a:r>
            <a:r>
              <a:rPr lang="tr-TR" sz="3200" spc="-155" dirty="0">
                <a:latin typeface="Times New Roman" pitchFamily="18" charset="0"/>
                <a:cs typeface="Times New Roman" pitchFamily="18" charset="0"/>
              </a:rPr>
              <a:t>aşamalarının </a:t>
            </a:r>
            <a:r>
              <a:rPr lang="tr-TR" sz="3200" spc="-114" dirty="0">
                <a:latin typeface="Times New Roman" pitchFamily="18" charset="0"/>
                <a:cs typeface="Times New Roman" pitchFamily="18" charset="0"/>
              </a:rPr>
              <a:t>kimler  </a:t>
            </a:r>
            <a:r>
              <a:rPr lang="tr-TR" sz="3200" spc="-120" dirty="0">
                <a:latin typeface="Times New Roman" pitchFamily="18" charset="0"/>
                <a:cs typeface="Times New Roman" pitchFamily="18" charset="0"/>
              </a:rPr>
              <a:t>sorumluluğunda olduğunun </a:t>
            </a:r>
            <a:r>
              <a:rPr lang="tr-TR" sz="3200" spc="-135" dirty="0">
                <a:latin typeface="Times New Roman" pitchFamily="18" charset="0"/>
                <a:cs typeface="Times New Roman" pitchFamily="18" charset="0"/>
              </a:rPr>
              <a:t>belirlenmesi</a:t>
            </a:r>
            <a:r>
              <a:rPr lang="tr-TR" sz="3200" spc="35" dirty="0">
                <a:latin typeface="Times New Roman" pitchFamily="18" charset="0"/>
                <a:cs typeface="Times New Roman" pitchFamily="18" charset="0"/>
              </a:rPr>
              <a:t> </a:t>
            </a:r>
            <a:r>
              <a:rPr lang="tr-TR" sz="3200" spc="-165" dirty="0">
                <a:latin typeface="Times New Roman" pitchFamily="18" charset="0"/>
                <a:cs typeface="Times New Roman" pitchFamily="18" charset="0"/>
              </a:rPr>
              <a:t>gerekir.</a:t>
            </a:r>
            <a:endParaRPr lang="tr-TR" sz="3200" dirty="0">
              <a:latin typeface="Times New Roman" pitchFamily="18" charset="0"/>
              <a:cs typeface="Times New Roman" pitchFamily="18" charset="0"/>
            </a:endParaRPr>
          </a:p>
        </p:txBody>
      </p:sp>
    </p:spTree>
    <p:extLst>
      <p:ext uri="{BB962C8B-B14F-4D97-AF65-F5344CB8AC3E}">
        <p14:creationId xmlns:p14="http://schemas.microsoft.com/office/powerpoint/2010/main" xmlns="" val="31524181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8600" y="457200"/>
            <a:ext cx="8135472" cy="5078313"/>
          </a:xfrm>
          <a:prstGeom prst="rect">
            <a:avLst/>
          </a:prstGeom>
        </p:spPr>
        <p:txBody>
          <a:bodyPr wrap="square">
            <a:spAutoFit/>
          </a:bodyPr>
          <a:lstStyle/>
          <a:p>
            <a:pPr marL="295910" indent="-283845">
              <a:spcBef>
                <a:spcPts val="2410"/>
              </a:spcBef>
              <a:buClr>
                <a:srgbClr val="0E6EC5"/>
              </a:buClr>
              <a:buSzPct val="79166"/>
              <a:buFont typeface="Arial"/>
              <a:buChar char=""/>
              <a:tabLst>
                <a:tab pos="295910" algn="l"/>
                <a:tab pos="296545" algn="l"/>
              </a:tabLst>
            </a:pPr>
            <a:r>
              <a:rPr lang="tr-TR" sz="3200" b="1" spc="-30" dirty="0">
                <a:latin typeface="Times New Roman" pitchFamily="18" charset="0"/>
                <a:cs typeface="Times New Roman" pitchFamily="18" charset="0"/>
              </a:rPr>
              <a:t>İşin </a:t>
            </a:r>
            <a:r>
              <a:rPr lang="tr-TR" sz="3200" b="1" spc="-5" dirty="0">
                <a:latin typeface="Times New Roman" pitchFamily="18" charset="0"/>
                <a:cs typeface="Times New Roman" pitchFamily="18" charset="0"/>
              </a:rPr>
              <a:t>sonlandırılması </a:t>
            </a:r>
            <a:r>
              <a:rPr lang="tr-TR" sz="3200" b="1" spc="170" dirty="0">
                <a:solidFill>
                  <a:srgbClr val="C00000"/>
                </a:solidFill>
                <a:latin typeface="Times New Roman" pitchFamily="18" charset="0"/>
                <a:cs typeface="Times New Roman" pitchFamily="18" charset="0"/>
              </a:rPr>
              <a:t>“SONUÇ”</a:t>
            </a:r>
            <a:r>
              <a:rPr lang="tr-TR" sz="3200" b="1" spc="170" dirty="0">
                <a:latin typeface="Times New Roman" pitchFamily="18" charset="0"/>
                <a:cs typeface="Times New Roman" pitchFamily="18" charset="0"/>
              </a:rPr>
              <a:t>: </a:t>
            </a:r>
            <a:endParaRPr lang="tr-TR" sz="3200" b="1" spc="170" dirty="0" smtClean="0">
              <a:latin typeface="Times New Roman" pitchFamily="18" charset="0"/>
              <a:cs typeface="Times New Roman" pitchFamily="18" charset="0"/>
            </a:endParaRPr>
          </a:p>
          <a:p>
            <a:pPr marL="12065">
              <a:spcBef>
                <a:spcPts val="2410"/>
              </a:spcBef>
              <a:buClr>
                <a:srgbClr val="0E6EC5"/>
              </a:buClr>
              <a:buSzPct val="79166"/>
              <a:tabLst>
                <a:tab pos="295910" algn="l"/>
                <a:tab pos="296545" algn="l"/>
              </a:tabLst>
            </a:pPr>
            <a:r>
              <a:rPr lang="tr-TR" sz="3200" spc="-130" dirty="0" smtClean="0">
                <a:latin typeface="Times New Roman" pitchFamily="18" charset="0"/>
                <a:cs typeface="Times New Roman" pitchFamily="18" charset="0"/>
              </a:rPr>
              <a:t>“</a:t>
            </a:r>
            <a:r>
              <a:rPr lang="tr-TR" sz="3200" spc="-130" dirty="0">
                <a:latin typeface="Times New Roman" pitchFamily="18" charset="0"/>
                <a:cs typeface="Times New Roman" pitchFamily="18" charset="0"/>
              </a:rPr>
              <a:t>İşin </a:t>
            </a:r>
            <a:r>
              <a:rPr lang="tr-TR" sz="3200" spc="-90" dirty="0">
                <a:latin typeface="Times New Roman" pitchFamily="18" charset="0"/>
                <a:cs typeface="Times New Roman" pitchFamily="18" charset="0"/>
              </a:rPr>
              <a:t>sonucu</a:t>
            </a:r>
            <a:r>
              <a:rPr lang="tr-TR" sz="3200" spc="-315" dirty="0">
                <a:latin typeface="Times New Roman" pitchFamily="18" charset="0"/>
                <a:cs typeface="Times New Roman" pitchFamily="18" charset="0"/>
              </a:rPr>
              <a:t> </a:t>
            </a:r>
            <a:r>
              <a:rPr lang="tr-TR" sz="3200" spc="-160" dirty="0" smtClean="0">
                <a:latin typeface="Times New Roman" pitchFamily="18" charset="0"/>
                <a:cs typeface="Times New Roman" pitchFamily="18" charset="0"/>
              </a:rPr>
              <a:t>hangi </a:t>
            </a:r>
            <a:r>
              <a:rPr lang="tr-TR" sz="3200" spc="-140" dirty="0" smtClean="0">
                <a:latin typeface="Times New Roman" pitchFamily="18" charset="0"/>
                <a:cs typeface="Times New Roman" pitchFamily="18" charset="0"/>
              </a:rPr>
              <a:t>departmanları </a:t>
            </a:r>
            <a:r>
              <a:rPr lang="tr-TR" sz="3200" spc="-130" dirty="0" smtClean="0">
                <a:latin typeface="Times New Roman" pitchFamily="18" charset="0"/>
                <a:cs typeface="Times New Roman" pitchFamily="18" charset="0"/>
              </a:rPr>
              <a:t>ilgilendiriyor?”</a:t>
            </a:r>
          </a:p>
          <a:p>
            <a:pPr marL="12065">
              <a:spcBef>
                <a:spcPts val="2410"/>
              </a:spcBef>
              <a:buClr>
                <a:srgbClr val="0E6EC5"/>
              </a:buClr>
              <a:buSzPct val="79166"/>
              <a:tabLst>
                <a:tab pos="295910" algn="l"/>
                <a:tab pos="296545" algn="l"/>
              </a:tabLst>
            </a:pPr>
            <a:r>
              <a:rPr lang="tr-TR" sz="3200" spc="-130" dirty="0" smtClean="0">
                <a:latin typeface="Times New Roman" pitchFamily="18" charset="0"/>
                <a:cs typeface="Times New Roman" pitchFamily="18" charset="0"/>
              </a:rPr>
              <a:t>“</a:t>
            </a:r>
            <a:r>
              <a:rPr lang="tr-TR" sz="3200" spc="-130" dirty="0">
                <a:latin typeface="Times New Roman" pitchFamily="18" charset="0"/>
                <a:cs typeface="Times New Roman" pitchFamily="18" charset="0"/>
              </a:rPr>
              <a:t>Hangi </a:t>
            </a:r>
            <a:r>
              <a:rPr lang="tr-TR" sz="3200" spc="-145" dirty="0">
                <a:latin typeface="Times New Roman" pitchFamily="18" charset="0"/>
                <a:cs typeface="Times New Roman" pitchFamily="18" charset="0"/>
              </a:rPr>
              <a:t>departmanlara</a:t>
            </a:r>
            <a:r>
              <a:rPr lang="tr-TR" sz="3200" spc="35" dirty="0">
                <a:latin typeface="Times New Roman" pitchFamily="18" charset="0"/>
                <a:cs typeface="Times New Roman" pitchFamily="18" charset="0"/>
              </a:rPr>
              <a:t> </a:t>
            </a:r>
            <a:r>
              <a:rPr lang="tr-TR" sz="3200" spc="-125" dirty="0" smtClean="0">
                <a:latin typeface="Times New Roman" pitchFamily="18" charset="0"/>
                <a:cs typeface="Times New Roman" pitchFamily="18" charset="0"/>
              </a:rPr>
              <a:t>girdi </a:t>
            </a:r>
            <a:r>
              <a:rPr lang="tr-TR" sz="3200" spc="-150" dirty="0" smtClean="0">
                <a:latin typeface="Times New Roman" pitchFamily="18" charset="0"/>
                <a:cs typeface="Times New Roman" pitchFamily="18" charset="0"/>
              </a:rPr>
              <a:t>sağlıyor</a:t>
            </a:r>
            <a:r>
              <a:rPr lang="tr-TR" sz="3200" spc="-150" dirty="0">
                <a:latin typeface="Times New Roman" pitchFamily="18" charset="0"/>
                <a:cs typeface="Times New Roman" pitchFamily="18" charset="0"/>
              </a:rPr>
              <a:t>?”, </a:t>
            </a:r>
            <a:r>
              <a:rPr lang="tr-TR" sz="3200" spc="-110" dirty="0">
                <a:latin typeface="Times New Roman" pitchFamily="18" charset="0"/>
                <a:cs typeface="Times New Roman" pitchFamily="18" charset="0"/>
              </a:rPr>
              <a:t>“Kimlere </a:t>
            </a:r>
            <a:r>
              <a:rPr lang="tr-TR" sz="3200" spc="-65" dirty="0">
                <a:latin typeface="Times New Roman" pitchFamily="18" charset="0"/>
                <a:cs typeface="Times New Roman" pitchFamily="18" charset="0"/>
              </a:rPr>
              <a:t>rapor </a:t>
            </a:r>
            <a:r>
              <a:rPr lang="tr-TR" sz="3200" spc="-120" dirty="0">
                <a:latin typeface="Times New Roman" pitchFamily="18" charset="0"/>
                <a:cs typeface="Times New Roman" pitchFamily="18" charset="0"/>
              </a:rPr>
              <a:t>veriliyor</a:t>
            </a:r>
            <a:r>
              <a:rPr lang="tr-TR" sz="3200" spc="-120" dirty="0" smtClean="0">
                <a:latin typeface="Times New Roman" pitchFamily="18" charset="0"/>
                <a:cs typeface="Times New Roman" pitchFamily="18" charset="0"/>
              </a:rPr>
              <a:t>?”,</a:t>
            </a:r>
          </a:p>
          <a:p>
            <a:pPr marL="12065">
              <a:spcBef>
                <a:spcPts val="2410"/>
              </a:spcBef>
              <a:buClr>
                <a:srgbClr val="0E6EC5"/>
              </a:buClr>
              <a:buSzPct val="79166"/>
              <a:tabLst>
                <a:tab pos="295910" algn="l"/>
                <a:tab pos="296545" algn="l"/>
              </a:tabLst>
            </a:pPr>
            <a:r>
              <a:rPr lang="tr-TR" sz="3200" spc="-120" dirty="0" smtClean="0">
                <a:latin typeface="Times New Roman" pitchFamily="18" charset="0"/>
                <a:cs typeface="Times New Roman" pitchFamily="18" charset="0"/>
              </a:rPr>
              <a:t>“</a:t>
            </a:r>
            <a:r>
              <a:rPr lang="tr-TR" sz="3200" spc="-120" dirty="0">
                <a:latin typeface="Times New Roman" pitchFamily="18" charset="0"/>
                <a:cs typeface="Times New Roman" pitchFamily="18" charset="0"/>
              </a:rPr>
              <a:t>Kaç</a:t>
            </a:r>
            <a:r>
              <a:rPr lang="tr-TR" sz="3200" spc="-490" dirty="0">
                <a:latin typeface="Times New Roman" pitchFamily="18" charset="0"/>
                <a:cs typeface="Times New Roman" pitchFamily="18" charset="0"/>
              </a:rPr>
              <a:t> </a:t>
            </a:r>
            <a:r>
              <a:rPr lang="tr-TR" sz="3200" spc="-130" dirty="0" smtClean="0">
                <a:latin typeface="Times New Roman" pitchFamily="18" charset="0"/>
                <a:cs typeface="Times New Roman" pitchFamily="18" charset="0"/>
              </a:rPr>
              <a:t>nüsha </a:t>
            </a:r>
            <a:r>
              <a:rPr lang="tr-TR" sz="3200" spc="-145" dirty="0" smtClean="0">
                <a:latin typeface="Times New Roman" pitchFamily="18" charset="0"/>
                <a:cs typeface="Times New Roman" pitchFamily="18" charset="0"/>
              </a:rPr>
              <a:t>çıkarılıyor?”,</a:t>
            </a:r>
          </a:p>
          <a:p>
            <a:pPr marL="12065">
              <a:spcBef>
                <a:spcPts val="2410"/>
              </a:spcBef>
              <a:buClr>
                <a:srgbClr val="0E6EC5"/>
              </a:buClr>
              <a:buSzPct val="79166"/>
              <a:tabLst>
                <a:tab pos="295910" algn="l"/>
                <a:tab pos="296545" algn="l"/>
              </a:tabLst>
            </a:pPr>
            <a:r>
              <a:rPr lang="tr-TR" sz="3200" spc="-145" dirty="0" smtClean="0">
                <a:latin typeface="Times New Roman" pitchFamily="18" charset="0"/>
                <a:cs typeface="Times New Roman" pitchFamily="18" charset="0"/>
              </a:rPr>
              <a:t>”</a:t>
            </a:r>
            <a:r>
              <a:rPr lang="tr-TR" sz="3200" spc="-145" dirty="0">
                <a:latin typeface="Times New Roman" pitchFamily="18" charset="0"/>
                <a:cs typeface="Times New Roman" pitchFamily="18" charset="0"/>
              </a:rPr>
              <a:t>İşin </a:t>
            </a:r>
            <a:r>
              <a:rPr lang="tr-TR" sz="3200" spc="-160" dirty="0">
                <a:latin typeface="Times New Roman" pitchFamily="18" charset="0"/>
                <a:cs typeface="Times New Roman" pitchFamily="18" charset="0"/>
              </a:rPr>
              <a:t>kaydı </a:t>
            </a:r>
            <a:r>
              <a:rPr lang="tr-TR" sz="3200" spc="-165" dirty="0">
                <a:latin typeface="Times New Roman" pitchFamily="18" charset="0"/>
                <a:cs typeface="Times New Roman" pitchFamily="18" charset="0"/>
              </a:rPr>
              <a:t>ve </a:t>
            </a:r>
            <a:r>
              <a:rPr lang="tr-TR" sz="3200" spc="-145" dirty="0">
                <a:latin typeface="Times New Roman" pitchFamily="18" charset="0"/>
                <a:cs typeface="Times New Roman" pitchFamily="18" charset="0"/>
              </a:rPr>
              <a:t>aktarılması </a:t>
            </a:r>
            <a:r>
              <a:rPr lang="tr-TR" sz="3200" spc="-150" dirty="0">
                <a:latin typeface="Times New Roman" pitchFamily="18" charset="0"/>
                <a:cs typeface="Times New Roman" pitchFamily="18" charset="0"/>
              </a:rPr>
              <a:t>nasıl </a:t>
            </a:r>
            <a:r>
              <a:rPr lang="tr-TR" sz="3200" spc="-135" dirty="0">
                <a:latin typeface="Times New Roman" pitchFamily="18" charset="0"/>
                <a:cs typeface="Times New Roman" pitchFamily="18" charset="0"/>
              </a:rPr>
              <a:t>yapılıyor?”</a:t>
            </a:r>
            <a:r>
              <a:rPr lang="tr-TR" sz="3200" spc="350" dirty="0">
                <a:latin typeface="Times New Roman" pitchFamily="18" charset="0"/>
                <a:cs typeface="Times New Roman" pitchFamily="18" charset="0"/>
              </a:rPr>
              <a:t> </a:t>
            </a:r>
            <a:endParaRPr lang="tr-TR" sz="3200" spc="350" dirty="0" smtClean="0">
              <a:latin typeface="Times New Roman" pitchFamily="18" charset="0"/>
              <a:cs typeface="Times New Roman" pitchFamily="18" charset="0"/>
            </a:endParaRPr>
          </a:p>
          <a:p>
            <a:pPr marL="12065">
              <a:spcBef>
                <a:spcPts val="2410"/>
              </a:spcBef>
              <a:buClr>
                <a:srgbClr val="0E6EC5"/>
              </a:buClr>
              <a:buSzPct val="79166"/>
              <a:tabLst>
                <a:tab pos="295910" algn="l"/>
                <a:tab pos="296545" algn="l"/>
              </a:tabLst>
            </a:pPr>
            <a:r>
              <a:rPr lang="tr-TR" sz="3200" spc="-60" dirty="0" smtClean="0">
                <a:latin typeface="Times New Roman" pitchFamily="18" charset="0"/>
                <a:cs typeface="Times New Roman" pitchFamily="18" charset="0"/>
              </a:rPr>
              <a:t>Bu</a:t>
            </a:r>
            <a:r>
              <a:rPr lang="tr-TR" sz="3200" dirty="0" smtClean="0">
                <a:latin typeface="Times New Roman" pitchFamily="18" charset="0"/>
                <a:cs typeface="Times New Roman" pitchFamily="18" charset="0"/>
              </a:rPr>
              <a:t> </a:t>
            </a:r>
            <a:r>
              <a:rPr lang="tr-TR" sz="3200" spc="-90" dirty="0" smtClean="0">
                <a:latin typeface="Times New Roman" pitchFamily="18" charset="0"/>
                <a:cs typeface="Times New Roman" pitchFamily="18" charset="0"/>
              </a:rPr>
              <a:t>soruların </a:t>
            </a:r>
            <a:r>
              <a:rPr lang="tr-TR" sz="3200" spc="-165" dirty="0">
                <a:latin typeface="Times New Roman" pitchFamily="18" charset="0"/>
                <a:cs typeface="Times New Roman" pitchFamily="18" charset="0"/>
              </a:rPr>
              <a:t>cevaplanması</a:t>
            </a:r>
            <a:r>
              <a:rPr lang="tr-TR" sz="3200" spc="-65" dirty="0">
                <a:latin typeface="Times New Roman" pitchFamily="18" charset="0"/>
                <a:cs typeface="Times New Roman" pitchFamily="18" charset="0"/>
              </a:rPr>
              <a:t> </a:t>
            </a:r>
            <a:r>
              <a:rPr lang="tr-TR" sz="3200" spc="-165" dirty="0">
                <a:latin typeface="Times New Roman" pitchFamily="18" charset="0"/>
                <a:cs typeface="Times New Roman" pitchFamily="18" charset="0"/>
              </a:rPr>
              <a:t>gerekir.</a:t>
            </a:r>
            <a:endParaRPr lang="tr-TR" sz="3200" dirty="0">
              <a:latin typeface="Times New Roman" pitchFamily="18" charset="0"/>
              <a:cs typeface="Times New Roman" pitchFamily="18" charset="0"/>
            </a:endParaRPr>
          </a:p>
        </p:txBody>
      </p:sp>
    </p:spTree>
    <p:extLst>
      <p:ext uri="{BB962C8B-B14F-4D97-AF65-F5344CB8AC3E}">
        <p14:creationId xmlns:p14="http://schemas.microsoft.com/office/powerpoint/2010/main" xmlns="" val="1681836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txBox="1">
            <a:spLocks noGrp="1"/>
          </p:cNvSpPr>
          <p:nvPr>
            <p:ph type="title"/>
          </p:nvPr>
        </p:nvSpPr>
        <p:spPr>
          <a:xfrm>
            <a:off x="457200" y="457200"/>
            <a:ext cx="6186170" cy="680720"/>
          </a:xfrm>
          <a:prstGeom prst="rect">
            <a:avLst/>
          </a:prstGeom>
        </p:spPr>
        <p:txBody>
          <a:bodyPr vert="horz" wrap="square" lIns="0" tIns="12065" rIns="0" bIns="0" rtlCol="0">
            <a:spAutoFit/>
          </a:bodyPr>
          <a:lstStyle/>
          <a:p>
            <a:pPr marL="12700">
              <a:lnSpc>
                <a:spcPct val="100000"/>
              </a:lnSpc>
              <a:spcBef>
                <a:spcPts val="95"/>
              </a:spcBef>
            </a:pPr>
            <a:r>
              <a:rPr sz="4300" i="1" spc="-180" dirty="0">
                <a:latin typeface="Trebuchet MS"/>
                <a:cs typeface="Trebuchet MS"/>
              </a:rPr>
              <a:t>Bürolarda </a:t>
            </a:r>
            <a:r>
              <a:rPr sz="4300" i="1" spc="-325" dirty="0">
                <a:latin typeface="Trebuchet MS"/>
                <a:cs typeface="Trebuchet MS"/>
              </a:rPr>
              <a:t>Yerleşim</a:t>
            </a:r>
            <a:r>
              <a:rPr sz="4300" i="1" spc="-505" dirty="0">
                <a:latin typeface="Trebuchet MS"/>
                <a:cs typeface="Trebuchet MS"/>
              </a:rPr>
              <a:t> </a:t>
            </a:r>
            <a:r>
              <a:rPr sz="4300" i="1" spc="-229" dirty="0">
                <a:latin typeface="Arial"/>
                <a:cs typeface="Arial"/>
              </a:rPr>
              <a:t>İ</a:t>
            </a:r>
            <a:r>
              <a:rPr sz="4300" i="1" spc="-229" dirty="0">
                <a:latin typeface="Trebuchet MS"/>
                <a:cs typeface="Trebuchet MS"/>
              </a:rPr>
              <a:t>lkeleri</a:t>
            </a:r>
            <a:endParaRPr sz="4300" dirty="0">
              <a:latin typeface="Trebuchet MS"/>
              <a:cs typeface="Trebuchet MS"/>
            </a:endParaRPr>
          </a:p>
        </p:txBody>
      </p:sp>
      <p:sp>
        <p:nvSpPr>
          <p:cNvPr id="8" name="object 8"/>
          <p:cNvSpPr txBox="1"/>
          <p:nvPr/>
        </p:nvSpPr>
        <p:spPr>
          <a:xfrm>
            <a:off x="152400" y="1600200"/>
            <a:ext cx="8153400" cy="3344505"/>
          </a:xfrm>
          <a:prstGeom prst="rect">
            <a:avLst/>
          </a:prstGeom>
        </p:spPr>
        <p:txBody>
          <a:bodyPr vert="horz" wrap="square" lIns="0" tIns="93980" rIns="0" bIns="0" rtlCol="0">
            <a:spAutoFit/>
          </a:bodyPr>
          <a:lstStyle/>
          <a:p>
            <a:pPr marL="295910" marR="5080" indent="-283845">
              <a:spcBef>
                <a:spcPts val="740"/>
              </a:spcBef>
              <a:buClr>
                <a:srgbClr val="0E6EC5"/>
              </a:buClr>
              <a:buSzPct val="79629"/>
              <a:buFont typeface="Arial"/>
              <a:buChar char=""/>
              <a:tabLst>
                <a:tab pos="295910" algn="l"/>
                <a:tab pos="296545" algn="l"/>
              </a:tabLst>
            </a:pPr>
            <a:r>
              <a:rPr sz="3200" spc="-140" dirty="0">
                <a:latin typeface="Times New Roman" pitchFamily="18" charset="0"/>
                <a:cs typeface="Times New Roman" pitchFamily="18" charset="0"/>
              </a:rPr>
              <a:t>Yerleştirme </a:t>
            </a:r>
            <a:r>
              <a:rPr sz="3200" spc="-125" dirty="0">
                <a:latin typeface="Times New Roman" pitchFamily="18" charset="0"/>
                <a:cs typeface="Times New Roman" pitchFamily="18" charset="0"/>
              </a:rPr>
              <a:t>hususunda </a:t>
            </a:r>
            <a:r>
              <a:rPr sz="3200" spc="-155" dirty="0" err="1">
                <a:latin typeface="Times New Roman" pitchFamily="18" charset="0"/>
                <a:cs typeface="Times New Roman" pitchFamily="18" charset="0"/>
              </a:rPr>
              <a:t>kanuni</a:t>
            </a:r>
            <a:r>
              <a:rPr sz="3200" spc="-155" dirty="0">
                <a:latin typeface="Times New Roman" pitchFamily="18" charset="0"/>
                <a:cs typeface="Times New Roman" pitchFamily="18" charset="0"/>
              </a:rPr>
              <a:t> </a:t>
            </a:r>
            <a:r>
              <a:rPr lang="tr-TR" sz="3200" spc="-155" dirty="0" smtClean="0">
                <a:latin typeface="Times New Roman" pitchFamily="18" charset="0"/>
                <a:cs typeface="Times New Roman" pitchFamily="18" charset="0"/>
              </a:rPr>
              <a:t>d</a:t>
            </a:r>
            <a:r>
              <a:rPr sz="3200" spc="-160" dirty="0" err="1" smtClean="0">
                <a:latin typeface="Times New Roman" pitchFamily="18" charset="0"/>
                <a:cs typeface="Times New Roman" pitchFamily="18" charset="0"/>
              </a:rPr>
              <a:t>üzenlemelere</a:t>
            </a:r>
            <a:r>
              <a:rPr sz="3200" spc="-160" dirty="0" smtClean="0">
                <a:latin typeface="Times New Roman" pitchFamily="18" charset="0"/>
                <a:cs typeface="Times New Roman" pitchFamily="18" charset="0"/>
              </a:rPr>
              <a:t>  </a:t>
            </a:r>
            <a:r>
              <a:rPr sz="3200" spc="-160" dirty="0">
                <a:latin typeface="Times New Roman" pitchFamily="18" charset="0"/>
                <a:cs typeface="Times New Roman" pitchFamily="18" charset="0"/>
              </a:rPr>
              <a:t>uyulması </a:t>
            </a:r>
            <a:r>
              <a:rPr sz="3200" spc="-185" dirty="0">
                <a:latin typeface="Times New Roman" pitchFamily="18" charset="0"/>
                <a:cs typeface="Times New Roman" pitchFamily="18" charset="0"/>
              </a:rPr>
              <a:t>gerekir. </a:t>
            </a:r>
            <a:r>
              <a:rPr sz="3200" spc="-95" dirty="0">
                <a:latin typeface="Times New Roman" pitchFamily="18" charset="0"/>
                <a:cs typeface="Times New Roman" pitchFamily="18" charset="0"/>
              </a:rPr>
              <a:t>Örneğin, </a:t>
            </a:r>
            <a:r>
              <a:rPr sz="3200" spc="-65" dirty="0">
                <a:latin typeface="Times New Roman" pitchFamily="18" charset="0"/>
                <a:cs typeface="Times New Roman" pitchFamily="18" charset="0"/>
              </a:rPr>
              <a:t>büro </a:t>
            </a:r>
            <a:r>
              <a:rPr sz="3200" spc="-170" dirty="0">
                <a:latin typeface="Times New Roman" pitchFamily="18" charset="0"/>
                <a:cs typeface="Times New Roman" pitchFamily="18" charset="0"/>
              </a:rPr>
              <a:t>içi </a:t>
            </a:r>
            <a:r>
              <a:rPr sz="3200" spc="-114" dirty="0">
                <a:latin typeface="Times New Roman" pitchFamily="18" charset="0"/>
                <a:cs typeface="Times New Roman" pitchFamily="18" charset="0"/>
              </a:rPr>
              <a:t>koridorların,  </a:t>
            </a:r>
            <a:r>
              <a:rPr sz="3200" b="1" spc="-10" dirty="0">
                <a:latin typeface="Times New Roman" pitchFamily="18" charset="0"/>
                <a:cs typeface="Times New Roman" pitchFamily="18" charset="0"/>
              </a:rPr>
              <a:t>özürlülerin </a:t>
            </a:r>
            <a:r>
              <a:rPr sz="3200" b="1" spc="-65" dirty="0">
                <a:latin typeface="Times New Roman" pitchFamily="18" charset="0"/>
                <a:cs typeface="Times New Roman" pitchFamily="18" charset="0"/>
              </a:rPr>
              <a:t>geçebileceği </a:t>
            </a:r>
            <a:r>
              <a:rPr sz="3200" b="1" spc="15" dirty="0">
                <a:latin typeface="Times New Roman" pitchFamily="18" charset="0"/>
                <a:cs typeface="Times New Roman" pitchFamily="18" charset="0"/>
              </a:rPr>
              <a:t>kadar </a:t>
            </a:r>
            <a:r>
              <a:rPr sz="3200" b="1" spc="-20" dirty="0">
                <a:latin typeface="Times New Roman" pitchFamily="18" charset="0"/>
                <a:cs typeface="Times New Roman" pitchFamily="18" charset="0"/>
              </a:rPr>
              <a:t>geniş </a:t>
            </a:r>
            <a:r>
              <a:rPr sz="3200" b="1" spc="30" dirty="0">
                <a:latin typeface="Times New Roman" pitchFamily="18" charset="0"/>
                <a:cs typeface="Times New Roman" pitchFamily="18" charset="0"/>
              </a:rPr>
              <a:t>olması</a:t>
            </a:r>
            <a:r>
              <a:rPr sz="3200" b="1" spc="-430" dirty="0">
                <a:latin typeface="Times New Roman" pitchFamily="18" charset="0"/>
                <a:cs typeface="Times New Roman" pitchFamily="18" charset="0"/>
              </a:rPr>
              <a:t> </a:t>
            </a:r>
            <a:r>
              <a:rPr sz="3200" spc="-175" dirty="0">
                <a:latin typeface="Times New Roman" pitchFamily="18" charset="0"/>
                <a:cs typeface="Times New Roman" pitchFamily="18" charset="0"/>
              </a:rPr>
              <a:t>gibi</a:t>
            </a:r>
            <a:endParaRPr sz="3200" dirty="0">
              <a:latin typeface="Times New Roman" pitchFamily="18" charset="0"/>
              <a:cs typeface="Times New Roman" pitchFamily="18" charset="0"/>
            </a:endParaRPr>
          </a:p>
          <a:p>
            <a:pPr marL="296545" indent="-283845">
              <a:spcBef>
                <a:spcPts val="2310"/>
              </a:spcBef>
              <a:buClr>
                <a:srgbClr val="0E6EC5"/>
              </a:buClr>
              <a:buSzPct val="79629"/>
              <a:buFont typeface="Arial"/>
              <a:buChar char=""/>
              <a:tabLst>
                <a:tab pos="295910" algn="l"/>
                <a:tab pos="296545" algn="l"/>
              </a:tabLst>
            </a:pPr>
            <a:r>
              <a:rPr sz="3200" b="1" dirty="0">
                <a:latin typeface="Times New Roman" pitchFamily="18" charset="0"/>
                <a:cs typeface="Times New Roman" pitchFamily="18" charset="0"/>
              </a:rPr>
              <a:t>Bireyler </a:t>
            </a:r>
            <a:r>
              <a:rPr sz="3200" b="1" spc="-5" dirty="0">
                <a:latin typeface="Times New Roman" pitchFamily="18" charset="0"/>
                <a:cs typeface="Times New Roman" pitchFamily="18" charset="0"/>
              </a:rPr>
              <a:t>arası iletişim </a:t>
            </a:r>
            <a:r>
              <a:rPr sz="3200" spc="-145" dirty="0">
                <a:latin typeface="Times New Roman" pitchFamily="18" charset="0"/>
                <a:cs typeface="Times New Roman" pitchFamily="18" charset="0"/>
              </a:rPr>
              <a:t>ilişkilerinin</a:t>
            </a:r>
            <a:r>
              <a:rPr sz="3200" spc="-430" dirty="0">
                <a:latin typeface="Times New Roman" pitchFamily="18" charset="0"/>
                <a:cs typeface="Times New Roman" pitchFamily="18" charset="0"/>
              </a:rPr>
              <a:t> </a:t>
            </a:r>
            <a:r>
              <a:rPr sz="3200" spc="-65" dirty="0">
                <a:latin typeface="Times New Roman" pitchFamily="18" charset="0"/>
                <a:cs typeface="Times New Roman" pitchFamily="18" charset="0"/>
              </a:rPr>
              <a:t>büro</a:t>
            </a:r>
            <a:endParaRPr sz="3200" dirty="0">
              <a:latin typeface="Times New Roman" pitchFamily="18" charset="0"/>
              <a:cs typeface="Times New Roman" pitchFamily="18" charset="0"/>
            </a:endParaRPr>
          </a:p>
          <a:p>
            <a:pPr marL="295910"/>
            <a:r>
              <a:rPr sz="3200" spc="-150" dirty="0">
                <a:latin typeface="Times New Roman" pitchFamily="18" charset="0"/>
                <a:cs typeface="Times New Roman" pitchFamily="18" charset="0"/>
              </a:rPr>
              <a:t>düzenlemeleri </a:t>
            </a:r>
            <a:r>
              <a:rPr sz="3200" spc="-160" dirty="0">
                <a:latin typeface="Times New Roman" pitchFamily="18" charset="0"/>
                <a:cs typeface="Times New Roman" pitchFamily="18" charset="0"/>
              </a:rPr>
              <a:t>arasında </a:t>
            </a:r>
            <a:r>
              <a:rPr sz="3200" spc="-150" dirty="0">
                <a:latin typeface="Times New Roman" pitchFamily="18" charset="0"/>
                <a:cs typeface="Times New Roman" pitchFamily="18" charset="0"/>
              </a:rPr>
              <a:t>dikkate </a:t>
            </a:r>
            <a:r>
              <a:rPr sz="3200" spc="-180" dirty="0">
                <a:latin typeface="Times New Roman" pitchFamily="18" charset="0"/>
                <a:cs typeface="Times New Roman" pitchFamily="18" charset="0"/>
              </a:rPr>
              <a:t>alınması</a:t>
            </a:r>
            <a:r>
              <a:rPr sz="3200" spc="-30" dirty="0">
                <a:latin typeface="Times New Roman" pitchFamily="18" charset="0"/>
                <a:cs typeface="Times New Roman" pitchFamily="18" charset="0"/>
              </a:rPr>
              <a:t> </a:t>
            </a:r>
            <a:r>
              <a:rPr sz="3200" spc="-185" dirty="0" err="1">
                <a:latin typeface="Times New Roman" pitchFamily="18" charset="0"/>
                <a:cs typeface="Times New Roman" pitchFamily="18" charset="0"/>
              </a:rPr>
              <a:t>gerekir</a:t>
            </a:r>
            <a:r>
              <a:rPr sz="3200" spc="-185" dirty="0" smtClean="0">
                <a:latin typeface="Times New Roman" pitchFamily="18" charset="0"/>
                <a:cs typeface="Times New Roman" pitchFamily="18" charset="0"/>
              </a:rPr>
              <a:t>.</a:t>
            </a:r>
            <a:endParaRPr sz="3200" dirty="0">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066800"/>
            <a:ext cx="7391400" cy="4953000"/>
          </a:xfrm>
        </p:spPr>
        <p:txBody>
          <a:bodyPr>
            <a:normAutofit/>
          </a:bodyPr>
          <a:lstStyle/>
          <a:p>
            <a:pPr marL="295910" marR="443865" lvl="0" indent="-283845" defTabSz="914400">
              <a:spcBef>
                <a:spcPts val="2620"/>
              </a:spcBef>
              <a:buClr>
                <a:srgbClr val="0E6EC5"/>
              </a:buClr>
              <a:buSzPct val="79629"/>
              <a:buFont typeface="Arial"/>
              <a:buChar char=""/>
              <a:tabLst>
                <a:tab pos="295910" algn="l"/>
                <a:tab pos="296545" algn="l"/>
              </a:tabLst>
            </a:pPr>
            <a:r>
              <a:rPr lang="tr-TR" sz="3000" b="1" spc="50" dirty="0">
                <a:solidFill>
                  <a:prstClr val="black"/>
                </a:solidFill>
                <a:latin typeface="Times New Roman" pitchFamily="18" charset="0"/>
                <a:cs typeface="Times New Roman" pitchFamily="18" charset="0"/>
              </a:rPr>
              <a:t>Halkla </a:t>
            </a:r>
            <a:r>
              <a:rPr lang="tr-TR" sz="3000" b="1" spc="45" dirty="0">
                <a:solidFill>
                  <a:prstClr val="black"/>
                </a:solidFill>
                <a:latin typeface="Times New Roman" pitchFamily="18" charset="0"/>
                <a:cs typeface="Times New Roman" pitchFamily="18" charset="0"/>
              </a:rPr>
              <a:t>temas </a:t>
            </a:r>
            <a:r>
              <a:rPr lang="tr-TR" sz="3000" b="1" spc="-30" dirty="0">
                <a:solidFill>
                  <a:prstClr val="black"/>
                </a:solidFill>
                <a:latin typeface="Times New Roman" pitchFamily="18" charset="0"/>
                <a:cs typeface="Times New Roman" pitchFamily="18" charset="0"/>
              </a:rPr>
              <a:t>halinde </a:t>
            </a:r>
            <a:r>
              <a:rPr lang="tr-TR" sz="3000" b="1" dirty="0">
                <a:solidFill>
                  <a:prstClr val="black"/>
                </a:solidFill>
                <a:latin typeface="Times New Roman" pitchFamily="18" charset="0"/>
                <a:cs typeface="Times New Roman" pitchFamily="18" charset="0"/>
              </a:rPr>
              <a:t>olan </a:t>
            </a:r>
            <a:r>
              <a:rPr lang="tr-TR" sz="3000" b="1" spc="-35" dirty="0">
                <a:solidFill>
                  <a:prstClr val="black"/>
                </a:solidFill>
                <a:latin typeface="Times New Roman" pitchFamily="18" charset="0"/>
                <a:cs typeface="Times New Roman" pitchFamily="18" charset="0"/>
              </a:rPr>
              <a:t>bireyler </a:t>
            </a:r>
            <a:r>
              <a:rPr lang="tr-TR" sz="3000" spc="-185" dirty="0">
                <a:solidFill>
                  <a:prstClr val="black"/>
                </a:solidFill>
                <a:latin typeface="Times New Roman" pitchFamily="18" charset="0"/>
                <a:cs typeface="Times New Roman" pitchFamily="18" charset="0"/>
              </a:rPr>
              <a:t>ve</a:t>
            </a:r>
            <a:r>
              <a:rPr lang="tr-TR" sz="3000" spc="-585" dirty="0">
                <a:solidFill>
                  <a:prstClr val="black"/>
                </a:solidFill>
                <a:latin typeface="Times New Roman" pitchFamily="18" charset="0"/>
                <a:cs typeface="Times New Roman" pitchFamily="18" charset="0"/>
              </a:rPr>
              <a:t> </a:t>
            </a:r>
            <a:r>
              <a:rPr lang="tr-TR" sz="3000" spc="-185" dirty="0">
                <a:solidFill>
                  <a:prstClr val="black"/>
                </a:solidFill>
                <a:latin typeface="Times New Roman" pitchFamily="18" charset="0"/>
                <a:cs typeface="Times New Roman" pitchFamily="18" charset="0"/>
              </a:rPr>
              <a:t>çalışma  </a:t>
            </a:r>
            <a:r>
              <a:rPr lang="tr-TR" sz="3000" spc="-165" dirty="0">
                <a:solidFill>
                  <a:prstClr val="black"/>
                </a:solidFill>
                <a:latin typeface="Times New Roman" pitchFamily="18" charset="0"/>
                <a:cs typeface="Times New Roman" pitchFamily="18" charset="0"/>
              </a:rPr>
              <a:t>grupları, </a:t>
            </a:r>
            <a:r>
              <a:rPr lang="tr-TR" sz="3000" spc="-160" dirty="0">
                <a:solidFill>
                  <a:prstClr val="black"/>
                </a:solidFill>
                <a:latin typeface="Times New Roman" pitchFamily="18" charset="0"/>
                <a:cs typeface="Times New Roman" pitchFamily="18" charset="0"/>
              </a:rPr>
              <a:t>binanın </a:t>
            </a:r>
            <a:r>
              <a:rPr lang="tr-TR" sz="3000" spc="-114" dirty="0">
                <a:solidFill>
                  <a:prstClr val="black"/>
                </a:solidFill>
                <a:latin typeface="Times New Roman" pitchFamily="18" charset="0"/>
                <a:cs typeface="Times New Roman" pitchFamily="18" charset="0"/>
              </a:rPr>
              <a:t>giriş </a:t>
            </a:r>
            <a:r>
              <a:rPr lang="tr-TR" sz="3000" spc="-175" dirty="0">
                <a:solidFill>
                  <a:prstClr val="black"/>
                </a:solidFill>
                <a:latin typeface="Times New Roman" pitchFamily="18" charset="0"/>
                <a:cs typeface="Times New Roman" pitchFamily="18" charset="0"/>
              </a:rPr>
              <a:t>katına</a:t>
            </a:r>
            <a:r>
              <a:rPr lang="tr-TR" sz="3000" spc="-350" dirty="0">
                <a:solidFill>
                  <a:prstClr val="black"/>
                </a:solidFill>
                <a:latin typeface="Times New Roman" pitchFamily="18" charset="0"/>
                <a:cs typeface="Times New Roman" pitchFamily="18" charset="0"/>
              </a:rPr>
              <a:t> </a:t>
            </a:r>
            <a:r>
              <a:rPr lang="tr-TR" sz="3000" spc="-170" dirty="0">
                <a:solidFill>
                  <a:prstClr val="black"/>
                </a:solidFill>
                <a:latin typeface="Times New Roman" pitchFamily="18" charset="0"/>
                <a:cs typeface="Times New Roman" pitchFamily="18" charset="0"/>
              </a:rPr>
              <a:t>yerleştirilmelidir.</a:t>
            </a:r>
            <a:endParaRPr lang="tr-TR" sz="3000" dirty="0">
              <a:solidFill>
                <a:prstClr val="black"/>
              </a:solidFill>
              <a:latin typeface="Times New Roman" pitchFamily="18" charset="0"/>
              <a:cs typeface="Times New Roman" pitchFamily="18" charset="0"/>
            </a:endParaRPr>
          </a:p>
          <a:p>
            <a:pPr marL="0" lvl="0" indent="0" defTabSz="914400">
              <a:spcBef>
                <a:spcPts val="55"/>
              </a:spcBef>
              <a:buClr>
                <a:srgbClr val="0E6EC5"/>
              </a:buClr>
              <a:buSzTx/>
              <a:buFont typeface="Arial"/>
              <a:buChar char=""/>
            </a:pPr>
            <a:endParaRPr lang="tr-TR" sz="3000" dirty="0">
              <a:solidFill>
                <a:prstClr val="black"/>
              </a:solidFill>
              <a:latin typeface="Times New Roman" pitchFamily="18" charset="0"/>
              <a:cs typeface="Times New Roman" pitchFamily="18" charset="0"/>
            </a:endParaRPr>
          </a:p>
          <a:p>
            <a:pPr marL="295910" marR="695960" lvl="0" indent="-283845" defTabSz="914400">
              <a:spcBef>
                <a:spcPts val="0"/>
              </a:spcBef>
              <a:buClr>
                <a:srgbClr val="0E6EC5"/>
              </a:buClr>
              <a:buSzPct val="79629"/>
              <a:buFont typeface="Arial"/>
              <a:buChar char=""/>
              <a:tabLst>
                <a:tab pos="295910" algn="l"/>
                <a:tab pos="296545" algn="l"/>
              </a:tabLst>
            </a:pPr>
            <a:r>
              <a:rPr lang="tr-TR" sz="3000" spc="-100" dirty="0">
                <a:solidFill>
                  <a:prstClr val="black"/>
                </a:solidFill>
                <a:latin typeface="Times New Roman" pitchFamily="18" charset="0"/>
                <a:cs typeface="Times New Roman" pitchFamily="18" charset="0"/>
              </a:rPr>
              <a:t>Büroların </a:t>
            </a:r>
            <a:r>
              <a:rPr lang="tr-TR" sz="3000" spc="-140" dirty="0">
                <a:solidFill>
                  <a:prstClr val="black"/>
                </a:solidFill>
                <a:latin typeface="Times New Roman" pitchFamily="18" charset="0"/>
                <a:cs typeface="Times New Roman" pitchFamily="18" charset="0"/>
              </a:rPr>
              <a:t>yerleşmesinde </a:t>
            </a:r>
            <a:r>
              <a:rPr lang="tr-TR" sz="3000" b="1" spc="-75" dirty="0">
                <a:solidFill>
                  <a:prstClr val="black"/>
                </a:solidFill>
                <a:latin typeface="Times New Roman" pitchFamily="18" charset="0"/>
                <a:cs typeface="Times New Roman" pitchFamily="18" charset="0"/>
              </a:rPr>
              <a:t>güvenliğe </a:t>
            </a:r>
            <a:r>
              <a:rPr lang="tr-TR" sz="3000" spc="-195" dirty="0">
                <a:solidFill>
                  <a:prstClr val="black"/>
                </a:solidFill>
                <a:latin typeface="Times New Roman" pitchFamily="18" charset="0"/>
                <a:cs typeface="Times New Roman" pitchFamily="18" charset="0"/>
              </a:rPr>
              <a:t>daima </a:t>
            </a:r>
            <a:r>
              <a:rPr lang="tr-TR" sz="3000" spc="-105" dirty="0">
                <a:solidFill>
                  <a:prstClr val="black"/>
                </a:solidFill>
                <a:latin typeface="Times New Roman" pitchFamily="18" charset="0"/>
                <a:cs typeface="Times New Roman" pitchFamily="18" charset="0"/>
              </a:rPr>
              <a:t>önem  </a:t>
            </a:r>
            <a:r>
              <a:rPr lang="tr-TR" sz="3000" spc="-185" dirty="0">
                <a:solidFill>
                  <a:prstClr val="black"/>
                </a:solidFill>
                <a:latin typeface="Times New Roman" pitchFamily="18" charset="0"/>
                <a:cs typeface="Times New Roman" pitchFamily="18" charset="0"/>
              </a:rPr>
              <a:t>verilmelidir.</a:t>
            </a:r>
            <a:endParaRPr lang="tr-TR" sz="3000" dirty="0">
              <a:solidFill>
                <a:prstClr val="black"/>
              </a:solidFill>
              <a:latin typeface="Times New Roman" pitchFamily="18" charset="0"/>
              <a:cs typeface="Times New Roman" pitchFamily="18" charset="0"/>
            </a:endParaRPr>
          </a:p>
          <a:p>
            <a:pPr marL="295910" marR="862330" lvl="0" indent="-283845" defTabSz="914400">
              <a:spcBef>
                <a:spcPts val="2355"/>
              </a:spcBef>
              <a:buClr>
                <a:srgbClr val="0E6EC5"/>
              </a:buClr>
              <a:buSzPct val="79629"/>
              <a:buFont typeface="Arial"/>
              <a:buChar char=""/>
              <a:tabLst>
                <a:tab pos="295910" algn="l"/>
                <a:tab pos="296545" algn="l"/>
              </a:tabLst>
            </a:pPr>
            <a:r>
              <a:rPr lang="tr-TR" sz="3000" spc="-25" dirty="0">
                <a:solidFill>
                  <a:prstClr val="black"/>
                </a:solidFill>
                <a:latin typeface="Times New Roman" pitchFamily="18" charset="0"/>
                <a:cs typeface="Times New Roman" pitchFamily="18" charset="0"/>
              </a:rPr>
              <a:t>Büro </a:t>
            </a:r>
            <a:r>
              <a:rPr lang="tr-TR" sz="3000" spc="-145" dirty="0">
                <a:solidFill>
                  <a:prstClr val="black"/>
                </a:solidFill>
                <a:latin typeface="Times New Roman" pitchFamily="18" charset="0"/>
                <a:cs typeface="Times New Roman" pitchFamily="18" charset="0"/>
              </a:rPr>
              <a:t>içindeki </a:t>
            </a:r>
            <a:r>
              <a:rPr lang="tr-TR" sz="3000" spc="-90" dirty="0">
                <a:solidFill>
                  <a:prstClr val="black"/>
                </a:solidFill>
                <a:latin typeface="Times New Roman" pitchFamily="18" charset="0"/>
                <a:cs typeface="Times New Roman" pitchFamily="18" charset="0"/>
              </a:rPr>
              <a:t>her </a:t>
            </a:r>
            <a:r>
              <a:rPr lang="tr-TR" sz="3000" spc="-150" dirty="0" smtClean="0">
                <a:solidFill>
                  <a:prstClr val="black"/>
                </a:solidFill>
                <a:latin typeface="Times New Roman" pitchFamily="18" charset="0"/>
                <a:cs typeface="Times New Roman" pitchFamily="18" charset="0"/>
              </a:rPr>
              <a:t>şeyin </a:t>
            </a:r>
            <a:r>
              <a:rPr lang="tr-TR" sz="3000" spc="-100" dirty="0">
                <a:solidFill>
                  <a:prstClr val="black"/>
                </a:solidFill>
                <a:latin typeface="Times New Roman" pitchFamily="18" charset="0"/>
                <a:cs typeface="Times New Roman" pitchFamily="18" charset="0"/>
              </a:rPr>
              <a:t>bir </a:t>
            </a:r>
            <a:r>
              <a:rPr lang="tr-TR" sz="3000" spc="-210" dirty="0">
                <a:solidFill>
                  <a:prstClr val="black"/>
                </a:solidFill>
                <a:latin typeface="Times New Roman" pitchFamily="18" charset="0"/>
                <a:cs typeface="Times New Roman" pitchFamily="18" charset="0"/>
              </a:rPr>
              <a:t>amacı </a:t>
            </a:r>
            <a:r>
              <a:rPr lang="tr-TR" sz="3000" spc="-155" dirty="0">
                <a:solidFill>
                  <a:prstClr val="black"/>
                </a:solidFill>
                <a:latin typeface="Times New Roman" pitchFamily="18" charset="0"/>
                <a:cs typeface="Times New Roman" pitchFamily="18" charset="0"/>
              </a:rPr>
              <a:t>olacak </a:t>
            </a:r>
            <a:r>
              <a:rPr lang="tr-TR" sz="3000" spc="-140" dirty="0">
                <a:solidFill>
                  <a:prstClr val="black"/>
                </a:solidFill>
                <a:latin typeface="Times New Roman" pitchFamily="18" charset="0"/>
                <a:cs typeface="Times New Roman" pitchFamily="18" charset="0"/>
              </a:rPr>
              <a:t>şekilde  </a:t>
            </a:r>
            <a:r>
              <a:rPr lang="tr-TR" sz="3000" spc="-210" dirty="0">
                <a:solidFill>
                  <a:prstClr val="black"/>
                </a:solidFill>
                <a:latin typeface="Times New Roman" pitchFamily="18" charset="0"/>
                <a:cs typeface="Times New Roman" pitchFamily="18" charset="0"/>
              </a:rPr>
              <a:t>planlanmalıdır. </a:t>
            </a:r>
            <a:r>
              <a:rPr lang="tr-TR" sz="3000" spc="-110" dirty="0">
                <a:solidFill>
                  <a:prstClr val="black"/>
                </a:solidFill>
                <a:latin typeface="Times New Roman" pitchFamily="18" charset="0"/>
                <a:cs typeface="Times New Roman" pitchFamily="18" charset="0"/>
              </a:rPr>
              <a:t>Bürolarda </a:t>
            </a:r>
            <a:r>
              <a:rPr lang="tr-TR" sz="3000" b="1" spc="-20" dirty="0">
                <a:solidFill>
                  <a:prstClr val="black"/>
                </a:solidFill>
                <a:latin typeface="Times New Roman" pitchFamily="18" charset="0"/>
                <a:cs typeface="Times New Roman" pitchFamily="18" charset="0"/>
              </a:rPr>
              <a:t>gereksiz </a:t>
            </a:r>
            <a:r>
              <a:rPr lang="tr-TR" sz="3000" b="1" spc="-25" dirty="0">
                <a:solidFill>
                  <a:prstClr val="black"/>
                </a:solidFill>
                <a:latin typeface="Times New Roman" pitchFamily="18" charset="0"/>
                <a:cs typeface="Times New Roman" pitchFamily="18" charset="0"/>
              </a:rPr>
              <a:t>eşyalar  </a:t>
            </a:r>
            <a:r>
              <a:rPr lang="tr-TR" sz="3000" spc="-195" dirty="0">
                <a:solidFill>
                  <a:prstClr val="black"/>
                </a:solidFill>
                <a:latin typeface="Times New Roman" pitchFamily="18" charset="0"/>
                <a:cs typeface="Times New Roman" pitchFamily="18" charset="0"/>
              </a:rPr>
              <a:t>bulunmamalıdır.</a:t>
            </a:r>
            <a:endParaRPr lang="tr-TR" sz="3000" dirty="0">
              <a:solidFill>
                <a:prstClr val="black"/>
              </a:solidFill>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xmlns="" val="40569960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28600" y="1828800"/>
            <a:ext cx="7315200" cy="2717411"/>
          </a:xfrm>
          <a:prstGeom prst="rect">
            <a:avLst/>
          </a:prstGeom>
        </p:spPr>
        <p:txBody>
          <a:bodyPr vert="horz" wrap="square" lIns="0" tIns="85725" rIns="0" bIns="0" rtlCol="0">
            <a:spAutoFit/>
          </a:bodyPr>
          <a:lstStyle/>
          <a:p>
            <a:pPr marL="295910" marR="5080" indent="-283845">
              <a:lnSpc>
                <a:spcPts val="2400"/>
              </a:lnSpc>
              <a:spcBef>
                <a:spcPts val="675"/>
              </a:spcBef>
              <a:buClr>
                <a:srgbClr val="0E6EC5"/>
              </a:buClr>
              <a:buSzPct val="80000"/>
              <a:buFont typeface="Arial"/>
              <a:buChar char=""/>
              <a:tabLst>
                <a:tab pos="295910" algn="l"/>
                <a:tab pos="296545" algn="l"/>
              </a:tabLst>
            </a:pPr>
            <a:r>
              <a:rPr sz="3200" b="1" spc="-10" dirty="0">
                <a:latin typeface="Times New Roman" pitchFamily="18" charset="0"/>
                <a:cs typeface="Times New Roman" pitchFamily="18" charset="0"/>
              </a:rPr>
              <a:t>Birbirleriyle </a:t>
            </a:r>
            <a:r>
              <a:rPr sz="3200" b="1" spc="-45" dirty="0">
                <a:latin typeface="Times New Roman" pitchFamily="18" charset="0"/>
                <a:cs typeface="Times New Roman" pitchFamily="18" charset="0"/>
              </a:rPr>
              <a:t>ilgili işleri </a:t>
            </a:r>
            <a:r>
              <a:rPr sz="3200" b="1" spc="-60" dirty="0">
                <a:latin typeface="Times New Roman" pitchFamily="18" charset="0"/>
                <a:cs typeface="Times New Roman" pitchFamily="18" charset="0"/>
              </a:rPr>
              <a:t>yapanlar</a:t>
            </a:r>
            <a:r>
              <a:rPr sz="3200" spc="-60" dirty="0">
                <a:latin typeface="Times New Roman" pitchFamily="18" charset="0"/>
                <a:cs typeface="Times New Roman" pitchFamily="18" charset="0"/>
              </a:rPr>
              <a:t>, </a:t>
            </a:r>
            <a:r>
              <a:rPr sz="3200" spc="-175" dirty="0">
                <a:latin typeface="Times New Roman" pitchFamily="18" charset="0"/>
                <a:cs typeface="Times New Roman" pitchFamily="18" charset="0"/>
              </a:rPr>
              <a:t>yan </a:t>
            </a:r>
            <a:r>
              <a:rPr sz="3200" spc="-190" dirty="0">
                <a:latin typeface="Times New Roman" pitchFamily="18" charset="0"/>
                <a:cs typeface="Times New Roman" pitchFamily="18" charset="0"/>
              </a:rPr>
              <a:t>yana </a:t>
            </a:r>
            <a:r>
              <a:rPr sz="3200" spc="-180" dirty="0">
                <a:latin typeface="Times New Roman" pitchFamily="18" charset="0"/>
                <a:cs typeface="Times New Roman" pitchFamily="18" charset="0"/>
              </a:rPr>
              <a:t>masa </a:t>
            </a:r>
            <a:r>
              <a:rPr sz="3200" spc="-195" dirty="0">
                <a:latin typeface="Times New Roman" pitchFamily="18" charset="0"/>
                <a:cs typeface="Times New Roman" pitchFamily="18" charset="0"/>
              </a:rPr>
              <a:t>ya </a:t>
            </a:r>
            <a:r>
              <a:rPr sz="3200" spc="-185" dirty="0">
                <a:latin typeface="Times New Roman" pitchFamily="18" charset="0"/>
                <a:cs typeface="Times New Roman" pitchFamily="18" charset="0"/>
              </a:rPr>
              <a:t>da  </a:t>
            </a:r>
            <a:r>
              <a:rPr sz="3200" spc="-155" dirty="0">
                <a:latin typeface="Times New Roman" pitchFamily="18" charset="0"/>
                <a:cs typeface="Times New Roman" pitchFamily="18" charset="0"/>
              </a:rPr>
              <a:t>odalarda</a:t>
            </a:r>
            <a:r>
              <a:rPr sz="3200" spc="-30" dirty="0">
                <a:latin typeface="Times New Roman" pitchFamily="18" charset="0"/>
                <a:cs typeface="Times New Roman" pitchFamily="18" charset="0"/>
              </a:rPr>
              <a:t> </a:t>
            </a:r>
            <a:r>
              <a:rPr sz="3200" spc="-160" dirty="0">
                <a:latin typeface="Times New Roman" pitchFamily="18" charset="0"/>
                <a:cs typeface="Times New Roman" pitchFamily="18" charset="0"/>
              </a:rPr>
              <a:t>oturmalıdır.</a:t>
            </a:r>
            <a:endParaRPr sz="3200" dirty="0">
              <a:latin typeface="Times New Roman" pitchFamily="18" charset="0"/>
              <a:cs typeface="Times New Roman" pitchFamily="18" charset="0"/>
            </a:endParaRPr>
          </a:p>
          <a:p>
            <a:pPr marL="295910" indent="-283845">
              <a:lnSpc>
                <a:spcPct val="100000"/>
              </a:lnSpc>
              <a:spcBef>
                <a:spcPts val="1580"/>
              </a:spcBef>
              <a:buClr>
                <a:srgbClr val="0E6EC5"/>
              </a:buClr>
              <a:buSzPct val="80000"/>
              <a:buFont typeface="Arial"/>
              <a:buChar char=""/>
              <a:tabLst>
                <a:tab pos="295910" algn="l"/>
                <a:tab pos="296545" algn="l"/>
              </a:tabLst>
            </a:pPr>
            <a:r>
              <a:rPr sz="3200" spc="-145" dirty="0">
                <a:latin typeface="Times New Roman" pitchFamily="18" charset="0"/>
                <a:cs typeface="Times New Roman" pitchFamily="18" charset="0"/>
              </a:rPr>
              <a:t>Yerleşme </a:t>
            </a:r>
            <a:r>
              <a:rPr sz="3200" spc="-70" dirty="0">
                <a:latin typeface="Times New Roman" pitchFamily="18" charset="0"/>
                <a:cs typeface="Times New Roman" pitchFamily="18" charset="0"/>
              </a:rPr>
              <a:t>görüş </a:t>
            </a:r>
            <a:r>
              <a:rPr sz="3200" spc="-170" dirty="0">
                <a:latin typeface="Times New Roman" pitchFamily="18" charset="0"/>
                <a:cs typeface="Times New Roman" pitchFamily="18" charset="0"/>
              </a:rPr>
              <a:t>ve </a:t>
            </a:r>
            <a:r>
              <a:rPr sz="3200" spc="-155" dirty="0">
                <a:latin typeface="Times New Roman" pitchFamily="18" charset="0"/>
                <a:cs typeface="Times New Roman" pitchFamily="18" charset="0"/>
              </a:rPr>
              <a:t>denetimi</a:t>
            </a:r>
            <a:r>
              <a:rPr sz="3200" spc="185" dirty="0">
                <a:latin typeface="Times New Roman" pitchFamily="18" charset="0"/>
                <a:cs typeface="Times New Roman" pitchFamily="18" charset="0"/>
              </a:rPr>
              <a:t> </a:t>
            </a:r>
            <a:r>
              <a:rPr sz="3200" spc="-175" dirty="0">
                <a:latin typeface="Times New Roman" pitchFamily="18" charset="0"/>
                <a:cs typeface="Times New Roman" pitchFamily="18" charset="0"/>
              </a:rPr>
              <a:t>kolaylaştırmalıdır.</a:t>
            </a:r>
            <a:endParaRPr sz="3200" dirty="0">
              <a:latin typeface="Times New Roman" pitchFamily="18" charset="0"/>
              <a:cs typeface="Times New Roman" pitchFamily="18" charset="0"/>
            </a:endParaRPr>
          </a:p>
          <a:p>
            <a:pPr marL="295910" indent="-283845">
              <a:lnSpc>
                <a:spcPts val="2700"/>
              </a:lnSpc>
              <a:spcBef>
                <a:spcPts val="2140"/>
              </a:spcBef>
              <a:buClr>
                <a:srgbClr val="0E6EC5"/>
              </a:buClr>
              <a:buSzPct val="80000"/>
              <a:buFont typeface="Arial"/>
              <a:buChar char=""/>
              <a:tabLst>
                <a:tab pos="295910" algn="l"/>
                <a:tab pos="296545" algn="l"/>
              </a:tabLst>
            </a:pPr>
            <a:r>
              <a:rPr sz="3200" spc="-114" dirty="0">
                <a:latin typeface="Times New Roman" pitchFamily="18" charset="0"/>
                <a:cs typeface="Times New Roman" pitchFamily="18" charset="0"/>
              </a:rPr>
              <a:t>Bürolarda </a:t>
            </a:r>
            <a:r>
              <a:rPr sz="3200" spc="-150" dirty="0">
                <a:latin typeface="Times New Roman" pitchFamily="18" charset="0"/>
                <a:cs typeface="Times New Roman" pitchFamily="18" charset="0"/>
              </a:rPr>
              <a:t>mefruşat </a:t>
            </a:r>
            <a:r>
              <a:rPr sz="3200" spc="-170" dirty="0">
                <a:latin typeface="Times New Roman" pitchFamily="18" charset="0"/>
                <a:cs typeface="Times New Roman" pitchFamily="18" charset="0"/>
              </a:rPr>
              <a:t>ve </a:t>
            </a:r>
            <a:r>
              <a:rPr sz="3200" spc="-130" dirty="0">
                <a:latin typeface="Times New Roman" pitchFamily="18" charset="0"/>
                <a:cs typeface="Times New Roman" pitchFamily="18" charset="0"/>
              </a:rPr>
              <a:t>gereçler </a:t>
            </a:r>
            <a:r>
              <a:rPr sz="3200" spc="-110" dirty="0">
                <a:latin typeface="Times New Roman" pitchFamily="18" charset="0"/>
                <a:cs typeface="Times New Roman" pitchFamily="18" charset="0"/>
              </a:rPr>
              <a:t>görülen </a:t>
            </a:r>
            <a:r>
              <a:rPr sz="3200" spc="-135" dirty="0">
                <a:latin typeface="Times New Roman" pitchFamily="18" charset="0"/>
                <a:cs typeface="Times New Roman" pitchFamily="18" charset="0"/>
              </a:rPr>
              <a:t>işe</a:t>
            </a:r>
            <a:r>
              <a:rPr sz="3200" spc="400" dirty="0">
                <a:latin typeface="Times New Roman" pitchFamily="18" charset="0"/>
                <a:cs typeface="Times New Roman" pitchFamily="18" charset="0"/>
              </a:rPr>
              <a:t> </a:t>
            </a:r>
            <a:r>
              <a:rPr sz="3200" spc="-180" dirty="0">
                <a:latin typeface="Times New Roman" pitchFamily="18" charset="0"/>
                <a:cs typeface="Times New Roman" pitchFamily="18" charset="0"/>
              </a:rPr>
              <a:t>uygun,</a:t>
            </a:r>
            <a:endParaRPr sz="3200" dirty="0">
              <a:latin typeface="Times New Roman" pitchFamily="18" charset="0"/>
              <a:cs typeface="Times New Roman" pitchFamily="18" charset="0"/>
            </a:endParaRPr>
          </a:p>
          <a:p>
            <a:pPr marL="295910">
              <a:lnSpc>
                <a:spcPts val="2700"/>
              </a:lnSpc>
            </a:pPr>
            <a:r>
              <a:rPr sz="3200" b="1" spc="10" dirty="0">
                <a:latin typeface="Times New Roman" pitchFamily="18" charset="0"/>
                <a:cs typeface="Times New Roman" pitchFamily="18" charset="0"/>
              </a:rPr>
              <a:t>standart </a:t>
            </a:r>
            <a:r>
              <a:rPr sz="3200" b="1" spc="-80" dirty="0">
                <a:latin typeface="Times New Roman" pitchFamily="18" charset="0"/>
                <a:cs typeface="Times New Roman" pitchFamily="18" charset="0"/>
              </a:rPr>
              <a:t>ve </a:t>
            </a:r>
            <a:r>
              <a:rPr sz="3200" b="1" spc="5" dirty="0">
                <a:latin typeface="Times New Roman" pitchFamily="18" charset="0"/>
                <a:cs typeface="Times New Roman" pitchFamily="18" charset="0"/>
              </a:rPr>
              <a:t>rahat</a:t>
            </a:r>
            <a:r>
              <a:rPr sz="3200" b="1" spc="-85" dirty="0">
                <a:latin typeface="Times New Roman" pitchFamily="18" charset="0"/>
                <a:cs typeface="Times New Roman" pitchFamily="18" charset="0"/>
              </a:rPr>
              <a:t> </a:t>
            </a:r>
            <a:r>
              <a:rPr sz="3200" spc="-180" dirty="0" err="1">
                <a:latin typeface="Times New Roman" pitchFamily="18" charset="0"/>
                <a:cs typeface="Times New Roman" pitchFamily="18" charset="0"/>
              </a:rPr>
              <a:t>olmalıdır</a:t>
            </a:r>
            <a:r>
              <a:rPr sz="3200" spc="-180" dirty="0" smtClean="0">
                <a:latin typeface="Times New Roman" pitchFamily="18" charset="0"/>
                <a:cs typeface="Times New Roman" pitchFamily="18" charset="0"/>
              </a:rPr>
              <a:t>.</a:t>
            </a:r>
            <a:endParaRPr sz="3200" dirty="0">
              <a:latin typeface="Times New Roman" pitchFamily="18" charset="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52400" y="990600"/>
            <a:ext cx="7010400" cy="4130361"/>
          </a:xfrm>
          <a:prstGeom prst="rect">
            <a:avLst/>
          </a:prstGeom>
        </p:spPr>
        <p:txBody>
          <a:bodyPr wrap="square">
            <a:spAutoFit/>
          </a:bodyPr>
          <a:lstStyle/>
          <a:p>
            <a:pPr marL="295910" marR="34925" lvl="0" indent="-283845">
              <a:lnSpc>
                <a:spcPct val="80100"/>
              </a:lnSpc>
              <a:spcBef>
                <a:spcPts val="2545"/>
              </a:spcBef>
              <a:buClr>
                <a:srgbClr val="0E6EC5"/>
              </a:buClr>
              <a:buSzPct val="80000"/>
              <a:buFont typeface="Arial"/>
              <a:buChar char=""/>
              <a:tabLst>
                <a:tab pos="295910" algn="l"/>
                <a:tab pos="296545" algn="l"/>
              </a:tabLst>
            </a:pPr>
            <a:r>
              <a:rPr lang="tr-TR" sz="3200" spc="-105" dirty="0">
                <a:solidFill>
                  <a:prstClr val="black"/>
                </a:solidFill>
                <a:latin typeface="Times New Roman" pitchFamily="18" charset="0"/>
                <a:cs typeface="Times New Roman" pitchFamily="18" charset="0"/>
              </a:rPr>
              <a:t>Özellikle </a:t>
            </a:r>
            <a:r>
              <a:rPr lang="tr-TR" sz="3200" spc="-155" dirty="0">
                <a:solidFill>
                  <a:prstClr val="black"/>
                </a:solidFill>
                <a:latin typeface="Times New Roman" pitchFamily="18" charset="0"/>
                <a:cs typeface="Times New Roman" pitchFamily="18" charset="0"/>
              </a:rPr>
              <a:t>açık bürolarda, </a:t>
            </a:r>
            <a:r>
              <a:rPr lang="tr-TR" sz="3200" spc="-170" dirty="0">
                <a:solidFill>
                  <a:prstClr val="black"/>
                </a:solidFill>
                <a:latin typeface="Times New Roman" pitchFamily="18" charset="0"/>
                <a:cs typeface="Times New Roman" pitchFamily="18" charset="0"/>
              </a:rPr>
              <a:t>masaları </a:t>
            </a:r>
            <a:r>
              <a:rPr lang="tr-TR" sz="3200" spc="-120" dirty="0">
                <a:solidFill>
                  <a:prstClr val="black"/>
                </a:solidFill>
                <a:latin typeface="Times New Roman" pitchFamily="18" charset="0"/>
                <a:cs typeface="Times New Roman" pitchFamily="18" charset="0"/>
              </a:rPr>
              <a:t>tren </a:t>
            </a:r>
            <a:r>
              <a:rPr lang="tr-TR" sz="3200" spc="-125" dirty="0">
                <a:solidFill>
                  <a:prstClr val="black"/>
                </a:solidFill>
                <a:latin typeface="Times New Roman" pitchFamily="18" charset="0"/>
                <a:cs typeface="Times New Roman" pitchFamily="18" charset="0"/>
              </a:rPr>
              <a:t>koltukları </a:t>
            </a:r>
            <a:r>
              <a:rPr lang="tr-TR" sz="3200" spc="-175" dirty="0">
                <a:solidFill>
                  <a:prstClr val="black"/>
                </a:solidFill>
                <a:latin typeface="Times New Roman" pitchFamily="18" charset="0"/>
                <a:cs typeface="Times New Roman" pitchFamily="18" charset="0"/>
              </a:rPr>
              <a:t>gibi </a:t>
            </a:r>
            <a:r>
              <a:rPr lang="tr-TR" sz="3200" spc="-140" dirty="0">
                <a:solidFill>
                  <a:prstClr val="black"/>
                </a:solidFill>
                <a:latin typeface="Times New Roman" pitchFamily="18" charset="0"/>
                <a:cs typeface="Times New Roman" pitchFamily="18" charset="0"/>
              </a:rPr>
              <a:t>arka  </a:t>
            </a:r>
            <a:r>
              <a:rPr lang="tr-TR" sz="3200" spc="-175" dirty="0">
                <a:solidFill>
                  <a:prstClr val="black"/>
                </a:solidFill>
                <a:latin typeface="Times New Roman" pitchFamily="18" charset="0"/>
                <a:cs typeface="Times New Roman" pitchFamily="18" charset="0"/>
              </a:rPr>
              <a:t>arkaya </a:t>
            </a:r>
            <a:r>
              <a:rPr lang="tr-TR" sz="3200" spc="-125" dirty="0">
                <a:solidFill>
                  <a:prstClr val="black"/>
                </a:solidFill>
                <a:latin typeface="Times New Roman" pitchFamily="18" charset="0"/>
                <a:cs typeface="Times New Roman" pitchFamily="18" charset="0"/>
              </a:rPr>
              <a:t>dizerek </a:t>
            </a:r>
            <a:r>
              <a:rPr lang="tr-TR" sz="3200" spc="-140" dirty="0">
                <a:solidFill>
                  <a:prstClr val="black"/>
                </a:solidFill>
                <a:latin typeface="Times New Roman" pitchFamily="18" charset="0"/>
                <a:cs typeface="Times New Roman" pitchFamily="18" charset="0"/>
              </a:rPr>
              <a:t>oturmak, </a:t>
            </a:r>
            <a:r>
              <a:rPr lang="tr-TR" sz="3200" spc="-85" dirty="0">
                <a:solidFill>
                  <a:prstClr val="black"/>
                </a:solidFill>
                <a:latin typeface="Times New Roman" pitchFamily="18" charset="0"/>
                <a:cs typeface="Times New Roman" pitchFamily="18" charset="0"/>
              </a:rPr>
              <a:t>monotonluk </a:t>
            </a:r>
            <a:r>
              <a:rPr lang="tr-TR" sz="3200" spc="-95" dirty="0">
                <a:solidFill>
                  <a:prstClr val="black"/>
                </a:solidFill>
                <a:latin typeface="Times New Roman" pitchFamily="18" charset="0"/>
                <a:cs typeface="Times New Roman" pitchFamily="18" charset="0"/>
              </a:rPr>
              <a:t>verir </a:t>
            </a:r>
            <a:r>
              <a:rPr lang="tr-TR" sz="3200" spc="-170" dirty="0">
                <a:solidFill>
                  <a:prstClr val="black"/>
                </a:solidFill>
                <a:latin typeface="Times New Roman" pitchFamily="18" charset="0"/>
                <a:cs typeface="Times New Roman" pitchFamily="18" charset="0"/>
              </a:rPr>
              <a:t>ve </a:t>
            </a:r>
            <a:r>
              <a:rPr lang="tr-TR" sz="3200" spc="-130" dirty="0">
                <a:solidFill>
                  <a:prstClr val="black"/>
                </a:solidFill>
                <a:latin typeface="Times New Roman" pitchFamily="18" charset="0"/>
                <a:cs typeface="Times New Roman" pitchFamily="18" charset="0"/>
              </a:rPr>
              <a:t>işi </a:t>
            </a:r>
            <a:r>
              <a:rPr lang="tr-TR" sz="3200" spc="-125" dirty="0">
                <a:solidFill>
                  <a:prstClr val="black"/>
                </a:solidFill>
                <a:latin typeface="Times New Roman" pitchFamily="18" charset="0"/>
                <a:cs typeface="Times New Roman" pitchFamily="18" charset="0"/>
              </a:rPr>
              <a:t>sıkıcı  </a:t>
            </a:r>
            <a:r>
              <a:rPr lang="tr-TR" sz="3200" spc="-190" dirty="0">
                <a:solidFill>
                  <a:prstClr val="black"/>
                </a:solidFill>
                <a:latin typeface="Times New Roman" pitchFamily="18" charset="0"/>
                <a:cs typeface="Times New Roman" pitchFamily="18" charset="0"/>
              </a:rPr>
              <a:t>hale </a:t>
            </a:r>
            <a:r>
              <a:rPr lang="tr-TR" sz="3200" spc="-180" dirty="0">
                <a:solidFill>
                  <a:prstClr val="black"/>
                </a:solidFill>
                <a:latin typeface="Times New Roman" pitchFamily="18" charset="0"/>
                <a:cs typeface="Times New Roman" pitchFamily="18" charset="0"/>
              </a:rPr>
              <a:t>getirir. </a:t>
            </a:r>
            <a:r>
              <a:rPr lang="tr-TR" sz="3200" spc="-105" dirty="0">
                <a:solidFill>
                  <a:prstClr val="black"/>
                </a:solidFill>
                <a:latin typeface="Times New Roman" pitchFamily="18" charset="0"/>
                <a:cs typeface="Times New Roman" pitchFamily="18" charset="0"/>
              </a:rPr>
              <a:t>Bunun </a:t>
            </a:r>
            <a:r>
              <a:rPr lang="tr-TR" sz="3200" spc="-130" dirty="0">
                <a:solidFill>
                  <a:prstClr val="black"/>
                </a:solidFill>
                <a:latin typeface="Times New Roman" pitchFamily="18" charset="0"/>
                <a:cs typeface="Times New Roman" pitchFamily="18" charset="0"/>
              </a:rPr>
              <a:t>yerine </a:t>
            </a:r>
            <a:r>
              <a:rPr lang="tr-TR" sz="3200" b="1" spc="-30" dirty="0">
                <a:solidFill>
                  <a:prstClr val="black"/>
                </a:solidFill>
                <a:latin typeface="Times New Roman" pitchFamily="18" charset="0"/>
                <a:cs typeface="Times New Roman" pitchFamily="18" charset="0"/>
              </a:rPr>
              <a:t>açık </a:t>
            </a:r>
            <a:r>
              <a:rPr lang="tr-TR" sz="3200" b="1" spc="-5" dirty="0">
                <a:solidFill>
                  <a:prstClr val="black"/>
                </a:solidFill>
                <a:latin typeface="Times New Roman" pitchFamily="18" charset="0"/>
                <a:cs typeface="Times New Roman" pitchFamily="18" charset="0"/>
              </a:rPr>
              <a:t>bürolarda </a:t>
            </a:r>
            <a:r>
              <a:rPr lang="tr-TR" sz="3200" b="1" spc="-70" dirty="0">
                <a:solidFill>
                  <a:prstClr val="black"/>
                </a:solidFill>
                <a:latin typeface="Times New Roman" pitchFamily="18" charset="0"/>
                <a:cs typeface="Times New Roman" pitchFamily="18" charset="0"/>
              </a:rPr>
              <a:t>dağınık  </a:t>
            </a:r>
            <a:r>
              <a:rPr lang="tr-TR" sz="3200" b="1" spc="10" dirty="0">
                <a:solidFill>
                  <a:prstClr val="black"/>
                </a:solidFill>
                <a:latin typeface="Times New Roman" pitchFamily="18" charset="0"/>
                <a:cs typeface="Times New Roman" pitchFamily="18" charset="0"/>
              </a:rPr>
              <a:t>kümeler </a:t>
            </a:r>
            <a:r>
              <a:rPr lang="tr-TR" sz="3200" spc="-165" dirty="0">
                <a:solidFill>
                  <a:prstClr val="black"/>
                </a:solidFill>
                <a:latin typeface="Times New Roman" pitchFamily="18" charset="0"/>
                <a:cs typeface="Times New Roman" pitchFamily="18" charset="0"/>
              </a:rPr>
              <a:t>halinde </a:t>
            </a:r>
            <a:r>
              <a:rPr lang="tr-TR" sz="3200" spc="-105" dirty="0">
                <a:solidFill>
                  <a:prstClr val="black"/>
                </a:solidFill>
                <a:latin typeface="Times New Roman" pitchFamily="18" charset="0"/>
                <a:cs typeface="Times New Roman" pitchFamily="18" charset="0"/>
              </a:rPr>
              <a:t>oturmak </a:t>
            </a:r>
            <a:r>
              <a:rPr lang="tr-TR" sz="3200" spc="-140" dirty="0">
                <a:solidFill>
                  <a:prstClr val="black"/>
                </a:solidFill>
                <a:latin typeface="Times New Roman" pitchFamily="18" charset="0"/>
                <a:cs typeface="Times New Roman" pitchFamily="18" charset="0"/>
              </a:rPr>
              <a:t>yararlı</a:t>
            </a:r>
            <a:r>
              <a:rPr lang="tr-TR" sz="3200" spc="105" dirty="0">
                <a:solidFill>
                  <a:prstClr val="black"/>
                </a:solidFill>
                <a:latin typeface="Times New Roman" pitchFamily="18" charset="0"/>
                <a:cs typeface="Times New Roman" pitchFamily="18" charset="0"/>
              </a:rPr>
              <a:t> </a:t>
            </a:r>
            <a:r>
              <a:rPr lang="tr-TR" sz="3200" spc="-180" dirty="0">
                <a:solidFill>
                  <a:prstClr val="black"/>
                </a:solidFill>
                <a:latin typeface="Times New Roman" pitchFamily="18" charset="0"/>
                <a:cs typeface="Times New Roman" pitchFamily="18" charset="0"/>
              </a:rPr>
              <a:t>olur.</a:t>
            </a:r>
            <a:endParaRPr lang="tr-TR" sz="3200" dirty="0">
              <a:solidFill>
                <a:prstClr val="black"/>
              </a:solidFill>
              <a:latin typeface="Times New Roman" pitchFamily="18" charset="0"/>
              <a:cs typeface="Times New Roman" pitchFamily="18" charset="0"/>
            </a:endParaRPr>
          </a:p>
          <a:p>
            <a:pPr lvl="0">
              <a:buClr>
                <a:srgbClr val="0E6EC5"/>
              </a:buClr>
              <a:buFont typeface="Arial"/>
              <a:buChar char=""/>
            </a:pPr>
            <a:endParaRPr lang="tr-TR" sz="3200" dirty="0">
              <a:solidFill>
                <a:prstClr val="black"/>
              </a:solidFill>
              <a:latin typeface="Times New Roman" pitchFamily="18" charset="0"/>
              <a:cs typeface="Times New Roman" pitchFamily="18" charset="0"/>
            </a:endParaRPr>
          </a:p>
          <a:p>
            <a:pPr marL="295910" marR="40640" lvl="0" indent="-283845">
              <a:lnSpc>
                <a:spcPct val="80000"/>
              </a:lnSpc>
              <a:buClr>
                <a:srgbClr val="0E6EC5"/>
              </a:buClr>
              <a:buSzPct val="80000"/>
              <a:buFont typeface="Arial"/>
              <a:buChar char=""/>
              <a:tabLst>
                <a:tab pos="295910" algn="l"/>
                <a:tab pos="296545" algn="l"/>
              </a:tabLst>
            </a:pPr>
            <a:r>
              <a:rPr lang="tr-TR" sz="3200" spc="-35" dirty="0">
                <a:solidFill>
                  <a:prstClr val="black"/>
                </a:solidFill>
                <a:latin typeface="Times New Roman" pitchFamily="18" charset="0"/>
                <a:cs typeface="Times New Roman" pitchFamily="18" charset="0"/>
              </a:rPr>
              <a:t>Özel </a:t>
            </a:r>
            <a:r>
              <a:rPr lang="tr-TR" sz="3200" spc="-114" dirty="0">
                <a:solidFill>
                  <a:prstClr val="black"/>
                </a:solidFill>
                <a:latin typeface="Times New Roman" pitchFamily="18" charset="0"/>
                <a:cs typeface="Times New Roman" pitchFamily="18" charset="0"/>
              </a:rPr>
              <a:t>büroların </a:t>
            </a:r>
            <a:r>
              <a:rPr lang="tr-TR" sz="3200" spc="-165" dirty="0">
                <a:solidFill>
                  <a:prstClr val="black"/>
                </a:solidFill>
                <a:latin typeface="Times New Roman" pitchFamily="18" charset="0"/>
                <a:cs typeface="Times New Roman" pitchFamily="18" charset="0"/>
              </a:rPr>
              <a:t>kapılarına </a:t>
            </a:r>
            <a:r>
              <a:rPr lang="tr-TR" sz="3200" spc="-170" dirty="0">
                <a:solidFill>
                  <a:prstClr val="black"/>
                </a:solidFill>
                <a:latin typeface="Times New Roman" pitchFamily="18" charset="0"/>
                <a:cs typeface="Times New Roman" pitchFamily="18" charset="0"/>
              </a:rPr>
              <a:t>ve </a:t>
            </a:r>
            <a:r>
              <a:rPr lang="tr-TR" sz="3200" spc="-105" dirty="0">
                <a:solidFill>
                  <a:prstClr val="black"/>
                </a:solidFill>
                <a:latin typeface="Times New Roman" pitchFamily="18" charset="0"/>
                <a:cs typeface="Times New Roman" pitchFamily="18" charset="0"/>
              </a:rPr>
              <a:t>göz </a:t>
            </a:r>
            <a:r>
              <a:rPr lang="tr-TR" sz="3200" spc="-160" dirty="0">
                <a:solidFill>
                  <a:prstClr val="black"/>
                </a:solidFill>
                <a:latin typeface="Times New Roman" pitchFamily="18" charset="0"/>
                <a:cs typeface="Times New Roman" pitchFamily="18" charset="0"/>
              </a:rPr>
              <a:t>hizasına gelecek </a:t>
            </a:r>
            <a:r>
              <a:rPr lang="tr-TR" sz="3200" spc="-155" dirty="0">
                <a:solidFill>
                  <a:prstClr val="black"/>
                </a:solidFill>
                <a:latin typeface="Times New Roman" pitchFamily="18" charset="0"/>
                <a:cs typeface="Times New Roman" pitchFamily="18" charset="0"/>
              </a:rPr>
              <a:t>biçimde  </a:t>
            </a:r>
            <a:r>
              <a:rPr lang="tr-TR" sz="3200" spc="-140" dirty="0">
                <a:solidFill>
                  <a:prstClr val="black"/>
                </a:solidFill>
                <a:latin typeface="Times New Roman" pitchFamily="18" charset="0"/>
                <a:cs typeface="Times New Roman" pitchFamily="18" charset="0"/>
              </a:rPr>
              <a:t>odadaki </a:t>
            </a:r>
            <a:r>
              <a:rPr lang="tr-TR" sz="3200" spc="-130" dirty="0">
                <a:solidFill>
                  <a:prstClr val="black"/>
                </a:solidFill>
                <a:latin typeface="Times New Roman" pitchFamily="18" charset="0"/>
                <a:cs typeface="Times New Roman" pitchFamily="18" charset="0"/>
              </a:rPr>
              <a:t>görevlilerin </a:t>
            </a:r>
            <a:r>
              <a:rPr lang="tr-TR" sz="3200" spc="-135" dirty="0">
                <a:solidFill>
                  <a:prstClr val="black"/>
                </a:solidFill>
                <a:latin typeface="Times New Roman" pitchFamily="18" charset="0"/>
                <a:cs typeface="Times New Roman" pitchFamily="18" charset="0"/>
              </a:rPr>
              <a:t>isimlerini </a:t>
            </a:r>
            <a:r>
              <a:rPr lang="tr-TR" sz="3200" spc="-170" dirty="0">
                <a:solidFill>
                  <a:prstClr val="black"/>
                </a:solidFill>
                <a:latin typeface="Times New Roman" pitchFamily="18" charset="0"/>
                <a:cs typeface="Times New Roman" pitchFamily="18" charset="0"/>
              </a:rPr>
              <a:t>ve </a:t>
            </a:r>
            <a:r>
              <a:rPr lang="tr-TR" sz="3200" spc="-155" dirty="0">
                <a:solidFill>
                  <a:prstClr val="black"/>
                </a:solidFill>
                <a:latin typeface="Times New Roman" pitchFamily="18" charset="0"/>
                <a:cs typeface="Times New Roman" pitchFamily="18" charset="0"/>
              </a:rPr>
              <a:t>unvanlarını </a:t>
            </a:r>
            <a:r>
              <a:rPr lang="tr-TR" sz="3200" spc="-110" dirty="0">
                <a:solidFill>
                  <a:prstClr val="black"/>
                </a:solidFill>
                <a:latin typeface="Times New Roman" pitchFamily="18" charset="0"/>
                <a:cs typeface="Times New Roman" pitchFamily="18" charset="0"/>
              </a:rPr>
              <a:t>gösteren  </a:t>
            </a:r>
            <a:r>
              <a:rPr lang="tr-TR" sz="3200" spc="-170" dirty="0">
                <a:solidFill>
                  <a:prstClr val="black"/>
                </a:solidFill>
                <a:latin typeface="Times New Roman" pitchFamily="18" charset="0"/>
                <a:cs typeface="Times New Roman" pitchFamily="18" charset="0"/>
              </a:rPr>
              <a:t>levhalar</a:t>
            </a:r>
            <a:r>
              <a:rPr lang="tr-TR" sz="3200" spc="-55" dirty="0">
                <a:solidFill>
                  <a:prstClr val="black"/>
                </a:solidFill>
                <a:latin typeface="Times New Roman" pitchFamily="18" charset="0"/>
                <a:cs typeface="Times New Roman" pitchFamily="18" charset="0"/>
              </a:rPr>
              <a:t> </a:t>
            </a:r>
            <a:r>
              <a:rPr lang="tr-TR" sz="3200" spc="-195" dirty="0">
                <a:solidFill>
                  <a:prstClr val="black"/>
                </a:solidFill>
                <a:latin typeface="Times New Roman" pitchFamily="18" charset="0"/>
                <a:cs typeface="Times New Roman" pitchFamily="18" charset="0"/>
              </a:rPr>
              <a:t>takılmalıdır.</a:t>
            </a:r>
            <a:endParaRPr lang="tr-TR" sz="3200" dirty="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9696830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8"/>
          <p:cNvSpPr txBox="1">
            <a:spLocks noGrp="1"/>
          </p:cNvSpPr>
          <p:nvPr>
            <p:ph type="title"/>
          </p:nvPr>
        </p:nvSpPr>
        <p:spPr>
          <a:xfrm>
            <a:off x="506222" y="0"/>
            <a:ext cx="6222492" cy="1135567"/>
          </a:xfrm>
          <a:prstGeom prst="rect">
            <a:avLst/>
          </a:prstGeom>
        </p:spPr>
        <p:txBody>
          <a:bodyPr vert="horz" wrap="square" lIns="0" tIns="14605" rIns="0" bIns="0" rtlCol="0">
            <a:spAutoFit/>
          </a:bodyPr>
          <a:lstStyle/>
          <a:p>
            <a:pPr marL="12700" algn="ctr">
              <a:lnSpc>
                <a:spcPct val="100000"/>
              </a:lnSpc>
              <a:spcBef>
                <a:spcPts val="115"/>
              </a:spcBef>
            </a:pPr>
            <a:r>
              <a:rPr i="1" spc="-150" dirty="0">
                <a:latin typeface="Trebuchet MS"/>
                <a:cs typeface="Trebuchet MS"/>
              </a:rPr>
              <a:t>Bürolarda </a:t>
            </a:r>
            <a:r>
              <a:rPr i="1" spc="-165" dirty="0">
                <a:latin typeface="Trebuchet MS"/>
                <a:cs typeface="Trebuchet MS"/>
              </a:rPr>
              <a:t>Sistem</a:t>
            </a:r>
            <a:r>
              <a:rPr i="1" spc="-180" dirty="0">
                <a:latin typeface="Trebuchet MS"/>
                <a:cs typeface="Trebuchet MS"/>
              </a:rPr>
              <a:t> </a:t>
            </a:r>
            <a:r>
              <a:rPr i="1" spc="-215" dirty="0">
                <a:latin typeface="Arial"/>
                <a:cs typeface="Arial"/>
              </a:rPr>
              <a:t>İ</a:t>
            </a:r>
            <a:r>
              <a:rPr i="1" spc="-215" dirty="0">
                <a:latin typeface="Trebuchet MS"/>
                <a:cs typeface="Trebuchet MS"/>
              </a:rPr>
              <a:t>yileştirme</a:t>
            </a:r>
          </a:p>
          <a:p>
            <a:pPr marL="12700" algn="ctr">
              <a:lnSpc>
                <a:spcPct val="100000"/>
              </a:lnSpc>
              <a:spcBef>
                <a:spcPts val="70"/>
              </a:spcBef>
            </a:pPr>
            <a:r>
              <a:rPr i="1" spc="-240" dirty="0">
                <a:latin typeface="Trebuchet MS"/>
                <a:cs typeface="Trebuchet MS"/>
              </a:rPr>
              <a:t>Teknikleri</a:t>
            </a:r>
          </a:p>
        </p:txBody>
      </p:sp>
      <p:sp>
        <p:nvSpPr>
          <p:cNvPr id="9" name="object 9"/>
          <p:cNvSpPr txBox="1">
            <a:spLocks noGrp="1"/>
          </p:cNvSpPr>
          <p:nvPr>
            <p:ph idx="1"/>
          </p:nvPr>
        </p:nvSpPr>
        <p:spPr>
          <a:xfrm>
            <a:off x="381000" y="1434795"/>
            <a:ext cx="6347714" cy="4461991"/>
          </a:xfrm>
          <a:prstGeom prst="rect">
            <a:avLst/>
          </a:prstGeom>
        </p:spPr>
        <p:txBody>
          <a:bodyPr vert="horz" wrap="square" lIns="0" tIns="11430" rIns="0" bIns="0" rtlCol="0">
            <a:spAutoFit/>
          </a:bodyPr>
          <a:lstStyle/>
          <a:p>
            <a:pPr marL="295910" indent="-283845">
              <a:lnSpc>
                <a:spcPts val="2940"/>
              </a:lnSpc>
              <a:spcBef>
                <a:spcPts val="90"/>
              </a:spcBef>
              <a:buClr>
                <a:srgbClr val="0E6EC5"/>
              </a:buClr>
              <a:buSzPct val="78846"/>
              <a:buFont typeface="Arial"/>
              <a:buChar char=""/>
              <a:tabLst>
                <a:tab pos="295910" algn="l"/>
                <a:tab pos="296545" algn="l"/>
              </a:tabLst>
            </a:pPr>
            <a:r>
              <a:rPr sz="2400" spc="-40" dirty="0">
                <a:solidFill>
                  <a:schemeClr val="tx1"/>
                </a:solidFill>
                <a:latin typeface="Times New Roman" pitchFamily="18" charset="0"/>
                <a:cs typeface="Times New Roman" pitchFamily="18" charset="0"/>
              </a:rPr>
              <a:t>Büro </a:t>
            </a:r>
            <a:r>
              <a:rPr sz="2400" spc="-135" dirty="0">
                <a:solidFill>
                  <a:schemeClr val="tx1"/>
                </a:solidFill>
                <a:latin typeface="Times New Roman" pitchFamily="18" charset="0"/>
                <a:cs typeface="Times New Roman" pitchFamily="18" charset="0"/>
              </a:rPr>
              <a:t>sistemlerinin </a:t>
            </a:r>
            <a:r>
              <a:rPr sz="2400" spc="-145" dirty="0">
                <a:solidFill>
                  <a:schemeClr val="tx1"/>
                </a:solidFill>
                <a:latin typeface="Times New Roman" pitchFamily="18" charset="0"/>
                <a:cs typeface="Times New Roman" pitchFamily="18" charset="0"/>
              </a:rPr>
              <a:t>iyileştirilmesi </a:t>
            </a:r>
            <a:r>
              <a:rPr sz="2400" spc="-225" dirty="0">
                <a:solidFill>
                  <a:schemeClr val="tx1"/>
                </a:solidFill>
                <a:latin typeface="Times New Roman" pitchFamily="18" charset="0"/>
                <a:cs typeface="Times New Roman" pitchFamily="18" charset="0"/>
              </a:rPr>
              <a:t>amacıyla,</a:t>
            </a:r>
            <a:r>
              <a:rPr sz="2400" spc="-145" dirty="0">
                <a:solidFill>
                  <a:schemeClr val="tx1"/>
                </a:solidFill>
                <a:latin typeface="Times New Roman" pitchFamily="18" charset="0"/>
                <a:cs typeface="Times New Roman" pitchFamily="18" charset="0"/>
              </a:rPr>
              <a:t> </a:t>
            </a:r>
            <a:r>
              <a:rPr sz="2400" spc="-75" dirty="0">
                <a:solidFill>
                  <a:schemeClr val="tx1"/>
                </a:solidFill>
                <a:latin typeface="Times New Roman" pitchFamily="18" charset="0"/>
                <a:cs typeface="Times New Roman" pitchFamily="18" charset="0"/>
              </a:rPr>
              <a:t>büro</a:t>
            </a:r>
          </a:p>
          <a:p>
            <a:pPr marL="268288" marR="5080" indent="0">
              <a:lnSpc>
                <a:spcPts val="2860"/>
              </a:lnSpc>
              <a:spcBef>
                <a:spcPts val="130"/>
              </a:spcBef>
              <a:buNone/>
            </a:pPr>
            <a:r>
              <a:rPr sz="2400" spc="-165" dirty="0">
                <a:solidFill>
                  <a:schemeClr val="tx1"/>
                </a:solidFill>
                <a:latin typeface="Times New Roman" pitchFamily="18" charset="0"/>
                <a:cs typeface="Times New Roman" pitchFamily="18" charset="0"/>
              </a:rPr>
              <a:t>çalışanının verimliliğini </a:t>
            </a:r>
            <a:r>
              <a:rPr sz="2400" spc="-190" dirty="0">
                <a:solidFill>
                  <a:schemeClr val="tx1"/>
                </a:solidFill>
                <a:latin typeface="Times New Roman" pitchFamily="18" charset="0"/>
                <a:cs typeface="Times New Roman" pitchFamily="18" charset="0"/>
              </a:rPr>
              <a:t>ve </a:t>
            </a:r>
            <a:r>
              <a:rPr sz="2400" spc="-160" dirty="0">
                <a:solidFill>
                  <a:schemeClr val="tx1"/>
                </a:solidFill>
                <a:latin typeface="Times New Roman" pitchFamily="18" charset="0"/>
                <a:cs typeface="Times New Roman" pitchFamily="18" charset="0"/>
              </a:rPr>
              <a:t>etkinliğini </a:t>
            </a:r>
            <a:r>
              <a:rPr sz="2400" spc="-200" dirty="0">
                <a:solidFill>
                  <a:schemeClr val="tx1"/>
                </a:solidFill>
                <a:latin typeface="Times New Roman" pitchFamily="18" charset="0"/>
                <a:cs typeface="Times New Roman" pitchFamily="18" charset="0"/>
              </a:rPr>
              <a:t>sağlayacak </a:t>
            </a:r>
            <a:r>
              <a:rPr sz="2400" b="1" spc="-45" dirty="0">
                <a:solidFill>
                  <a:schemeClr val="tx1"/>
                </a:solidFill>
                <a:latin typeface="Times New Roman" pitchFamily="18" charset="0"/>
                <a:cs typeface="Times New Roman" pitchFamily="18" charset="0"/>
              </a:rPr>
              <a:t>iş </a:t>
            </a:r>
            <a:r>
              <a:rPr sz="2400" b="1" spc="-85" dirty="0">
                <a:solidFill>
                  <a:schemeClr val="tx1"/>
                </a:solidFill>
                <a:latin typeface="Times New Roman" pitchFamily="18" charset="0"/>
                <a:cs typeface="Times New Roman" pitchFamily="18" charset="0"/>
              </a:rPr>
              <a:t>ve  </a:t>
            </a:r>
            <a:r>
              <a:rPr sz="2400" b="1" spc="30" dirty="0">
                <a:solidFill>
                  <a:schemeClr val="tx1"/>
                </a:solidFill>
                <a:latin typeface="Times New Roman" pitchFamily="18" charset="0"/>
                <a:cs typeface="Times New Roman" pitchFamily="18" charset="0"/>
              </a:rPr>
              <a:t>yöntem </a:t>
            </a:r>
            <a:r>
              <a:rPr sz="2400" b="1" spc="-25" dirty="0">
                <a:solidFill>
                  <a:schemeClr val="tx1"/>
                </a:solidFill>
                <a:latin typeface="Times New Roman" pitchFamily="18" charset="0"/>
                <a:cs typeface="Times New Roman" pitchFamily="18" charset="0"/>
              </a:rPr>
              <a:t>etütleri</a:t>
            </a:r>
            <a:r>
              <a:rPr sz="2400" b="1" spc="-130" dirty="0">
                <a:solidFill>
                  <a:schemeClr val="tx1"/>
                </a:solidFill>
                <a:latin typeface="Times New Roman" pitchFamily="18" charset="0"/>
                <a:cs typeface="Times New Roman" pitchFamily="18" charset="0"/>
              </a:rPr>
              <a:t> </a:t>
            </a:r>
            <a:r>
              <a:rPr sz="2400" spc="-225" dirty="0">
                <a:solidFill>
                  <a:schemeClr val="tx1"/>
                </a:solidFill>
                <a:latin typeface="Times New Roman" pitchFamily="18" charset="0"/>
                <a:cs typeface="Times New Roman" pitchFamily="18" charset="0"/>
              </a:rPr>
              <a:t>yapılır.</a:t>
            </a:r>
          </a:p>
          <a:p>
            <a:pPr>
              <a:lnSpc>
                <a:spcPct val="100000"/>
              </a:lnSpc>
              <a:spcBef>
                <a:spcPts val="10"/>
              </a:spcBef>
            </a:pPr>
            <a:endParaRPr sz="2400" dirty="0">
              <a:solidFill>
                <a:schemeClr val="tx1"/>
              </a:solidFill>
              <a:latin typeface="Times New Roman" pitchFamily="18" charset="0"/>
              <a:cs typeface="Times New Roman" pitchFamily="18" charset="0"/>
            </a:endParaRPr>
          </a:p>
          <a:p>
            <a:pPr marL="295910" marR="120014" indent="-283845">
              <a:lnSpc>
                <a:spcPct val="90100"/>
              </a:lnSpc>
              <a:buClr>
                <a:srgbClr val="0E6EC5"/>
              </a:buClr>
              <a:buSzPct val="78846"/>
              <a:buFont typeface="Arial"/>
              <a:buChar char=""/>
              <a:tabLst>
                <a:tab pos="295910" algn="l"/>
                <a:tab pos="296545" algn="l"/>
              </a:tabLst>
            </a:pPr>
            <a:r>
              <a:rPr sz="2400" spc="-110" dirty="0">
                <a:solidFill>
                  <a:schemeClr val="tx1"/>
                </a:solidFill>
                <a:latin typeface="Times New Roman" pitchFamily="18" charset="0"/>
                <a:cs typeface="Times New Roman" pitchFamily="18" charset="0"/>
              </a:rPr>
              <a:t>Bunun </a:t>
            </a:r>
            <a:r>
              <a:rPr sz="2400" spc="-180" dirty="0">
                <a:solidFill>
                  <a:schemeClr val="tx1"/>
                </a:solidFill>
                <a:latin typeface="Times New Roman" pitchFamily="18" charset="0"/>
                <a:cs typeface="Times New Roman" pitchFamily="18" charset="0"/>
              </a:rPr>
              <a:t>yanında </a:t>
            </a:r>
            <a:r>
              <a:rPr sz="2400" spc="-130" dirty="0">
                <a:solidFill>
                  <a:schemeClr val="tx1"/>
                </a:solidFill>
                <a:latin typeface="Times New Roman" pitchFamily="18" charset="0"/>
                <a:cs typeface="Times New Roman" pitchFamily="18" charset="0"/>
              </a:rPr>
              <a:t>bürolarda </a:t>
            </a:r>
            <a:r>
              <a:rPr sz="2400" b="1" spc="-30" dirty="0">
                <a:solidFill>
                  <a:schemeClr val="tx1"/>
                </a:solidFill>
                <a:latin typeface="Times New Roman" pitchFamily="18" charset="0"/>
                <a:cs typeface="Times New Roman" pitchFamily="18" charset="0"/>
              </a:rPr>
              <a:t>hareket </a:t>
            </a:r>
            <a:r>
              <a:rPr sz="2400" b="1" dirty="0">
                <a:solidFill>
                  <a:schemeClr val="tx1"/>
                </a:solidFill>
                <a:latin typeface="Times New Roman" pitchFamily="18" charset="0"/>
                <a:cs typeface="Times New Roman" pitchFamily="18" charset="0"/>
              </a:rPr>
              <a:t>ekonomisi </a:t>
            </a:r>
            <a:r>
              <a:rPr sz="2400" spc="-160" dirty="0">
                <a:solidFill>
                  <a:schemeClr val="tx1"/>
                </a:solidFill>
                <a:latin typeface="Times New Roman" pitchFamily="18" charset="0"/>
                <a:cs typeface="Times New Roman" pitchFamily="18" charset="0"/>
              </a:rPr>
              <a:t>için  </a:t>
            </a:r>
            <a:r>
              <a:rPr sz="2400" spc="-114" dirty="0">
                <a:solidFill>
                  <a:schemeClr val="tx1"/>
                </a:solidFill>
                <a:latin typeface="Times New Roman" pitchFamily="18" charset="0"/>
                <a:cs typeface="Times New Roman" pitchFamily="18" charset="0"/>
              </a:rPr>
              <a:t>iş </a:t>
            </a:r>
            <a:r>
              <a:rPr sz="2400" spc="-170" dirty="0">
                <a:solidFill>
                  <a:schemeClr val="tx1"/>
                </a:solidFill>
                <a:latin typeface="Times New Roman" pitchFamily="18" charset="0"/>
                <a:cs typeface="Times New Roman" pitchFamily="18" charset="0"/>
              </a:rPr>
              <a:t>akımı </a:t>
            </a:r>
            <a:r>
              <a:rPr sz="2400" spc="-155" dirty="0">
                <a:solidFill>
                  <a:schemeClr val="tx1"/>
                </a:solidFill>
                <a:latin typeface="Times New Roman" pitchFamily="18" charset="0"/>
                <a:cs typeface="Times New Roman" pitchFamily="18" charset="0"/>
              </a:rPr>
              <a:t>tekniği </a:t>
            </a:r>
            <a:r>
              <a:rPr sz="2400" spc="-190" dirty="0">
                <a:solidFill>
                  <a:schemeClr val="tx1"/>
                </a:solidFill>
                <a:latin typeface="Times New Roman" pitchFamily="18" charset="0"/>
                <a:cs typeface="Times New Roman" pitchFamily="18" charset="0"/>
              </a:rPr>
              <a:t>ve </a:t>
            </a:r>
            <a:r>
              <a:rPr sz="2400" spc="-175" dirty="0">
                <a:solidFill>
                  <a:schemeClr val="tx1"/>
                </a:solidFill>
                <a:latin typeface="Times New Roman" pitchFamily="18" charset="0"/>
                <a:cs typeface="Times New Roman" pitchFamily="18" charset="0"/>
              </a:rPr>
              <a:t>genel </a:t>
            </a:r>
            <a:r>
              <a:rPr sz="2400" spc="-125" dirty="0">
                <a:solidFill>
                  <a:schemeClr val="tx1"/>
                </a:solidFill>
                <a:latin typeface="Times New Roman" pitchFamily="18" charset="0"/>
                <a:cs typeface="Times New Roman" pitchFamily="18" charset="0"/>
              </a:rPr>
              <a:t>olarak </a:t>
            </a:r>
            <a:r>
              <a:rPr sz="2400" spc="-75" dirty="0">
                <a:solidFill>
                  <a:schemeClr val="tx1"/>
                </a:solidFill>
                <a:latin typeface="Times New Roman" pitchFamily="18" charset="0"/>
                <a:cs typeface="Times New Roman" pitchFamily="18" charset="0"/>
              </a:rPr>
              <a:t>büro </a:t>
            </a:r>
            <a:r>
              <a:rPr sz="2400" spc="-135" dirty="0">
                <a:solidFill>
                  <a:schemeClr val="tx1"/>
                </a:solidFill>
                <a:latin typeface="Times New Roman" pitchFamily="18" charset="0"/>
                <a:cs typeface="Times New Roman" pitchFamily="18" charset="0"/>
              </a:rPr>
              <a:t>sistemlerinde  </a:t>
            </a:r>
            <a:r>
              <a:rPr sz="2400" spc="-165" dirty="0">
                <a:solidFill>
                  <a:schemeClr val="tx1"/>
                </a:solidFill>
                <a:latin typeface="Times New Roman" pitchFamily="18" charset="0"/>
                <a:cs typeface="Times New Roman" pitchFamily="18" charset="0"/>
              </a:rPr>
              <a:t>verimliliğin </a:t>
            </a:r>
            <a:r>
              <a:rPr sz="2400" spc="-185" dirty="0">
                <a:solidFill>
                  <a:schemeClr val="tx1"/>
                </a:solidFill>
                <a:latin typeface="Times New Roman" pitchFamily="18" charset="0"/>
                <a:cs typeface="Times New Roman" pitchFamily="18" charset="0"/>
              </a:rPr>
              <a:t>ve </a:t>
            </a:r>
            <a:r>
              <a:rPr sz="2400" spc="-160" dirty="0">
                <a:solidFill>
                  <a:schemeClr val="tx1"/>
                </a:solidFill>
                <a:latin typeface="Times New Roman" pitchFamily="18" charset="0"/>
                <a:cs typeface="Times New Roman" pitchFamily="18" charset="0"/>
              </a:rPr>
              <a:t>etkinliğin </a:t>
            </a:r>
            <a:r>
              <a:rPr sz="2400" spc="-140" dirty="0">
                <a:solidFill>
                  <a:schemeClr val="tx1"/>
                </a:solidFill>
                <a:latin typeface="Times New Roman" pitchFamily="18" charset="0"/>
                <a:cs typeface="Times New Roman" pitchFamily="18" charset="0"/>
              </a:rPr>
              <a:t>diğer </a:t>
            </a:r>
            <a:r>
              <a:rPr sz="2400" spc="-160" dirty="0">
                <a:solidFill>
                  <a:schemeClr val="tx1"/>
                </a:solidFill>
                <a:latin typeface="Times New Roman" pitchFamily="18" charset="0"/>
                <a:cs typeface="Times New Roman" pitchFamily="18" charset="0"/>
              </a:rPr>
              <a:t>kaynaklarının </a:t>
            </a:r>
            <a:r>
              <a:rPr sz="2400" spc="-150" dirty="0">
                <a:solidFill>
                  <a:schemeClr val="tx1"/>
                </a:solidFill>
                <a:latin typeface="Times New Roman" pitchFamily="18" charset="0"/>
                <a:cs typeface="Times New Roman" pitchFamily="18" charset="0"/>
              </a:rPr>
              <a:t>tespit  </a:t>
            </a:r>
            <a:r>
              <a:rPr sz="2400" spc="-155" dirty="0">
                <a:solidFill>
                  <a:schemeClr val="tx1"/>
                </a:solidFill>
                <a:latin typeface="Times New Roman" pitchFamily="18" charset="0"/>
                <a:cs typeface="Times New Roman" pitchFamily="18" charset="0"/>
              </a:rPr>
              <a:t>edilmesi</a:t>
            </a:r>
            <a:r>
              <a:rPr sz="2400" spc="-65" dirty="0">
                <a:solidFill>
                  <a:schemeClr val="tx1"/>
                </a:solidFill>
                <a:latin typeface="Times New Roman" pitchFamily="18" charset="0"/>
                <a:cs typeface="Times New Roman" pitchFamily="18" charset="0"/>
              </a:rPr>
              <a:t> </a:t>
            </a:r>
            <a:r>
              <a:rPr sz="2400" spc="-180" dirty="0">
                <a:solidFill>
                  <a:schemeClr val="tx1"/>
                </a:solidFill>
                <a:latin typeface="Times New Roman" pitchFamily="18" charset="0"/>
                <a:cs typeface="Times New Roman" pitchFamily="18" charset="0"/>
              </a:rPr>
              <a:t>gerekir.</a:t>
            </a:r>
          </a:p>
          <a:p>
            <a:pPr>
              <a:lnSpc>
                <a:spcPct val="100000"/>
              </a:lnSpc>
              <a:buClr>
                <a:srgbClr val="0E6EC5"/>
              </a:buClr>
              <a:buFont typeface="Arial"/>
              <a:buChar char=""/>
            </a:pPr>
            <a:endParaRPr sz="2400" dirty="0">
              <a:solidFill>
                <a:schemeClr val="tx1"/>
              </a:solidFill>
              <a:latin typeface="Times New Roman" pitchFamily="18" charset="0"/>
              <a:cs typeface="Times New Roman" pitchFamily="18" charset="0"/>
            </a:endParaRPr>
          </a:p>
          <a:p>
            <a:pPr marL="295910" marR="159385" indent="-283845">
              <a:lnSpc>
                <a:spcPct val="90000"/>
              </a:lnSpc>
              <a:spcBef>
                <a:spcPts val="5"/>
              </a:spcBef>
              <a:buClr>
                <a:srgbClr val="0E6EC5"/>
              </a:buClr>
              <a:buSzPct val="78846"/>
              <a:buFont typeface="Arial"/>
              <a:buChar char=""/>
              <a:tabLst>
                <a:tab pos="295910" algn="l"/>
                <a:tab pos="296545" algn="l"/>
              </a:tabLst>
            </a:pPr>
            <a:r>
              <a:rPr sz="2400" b="1" spc="60" dirty="0">
                <a:solidFill>
                  <a:schemeClr val="tx1"/>
                </a:solidFill>
                <a:latin typeface="Times New Roman" pitchFamily="18" charset="0"/>
                <a:cs typeface="Times New Roman" pitchFamily="18" charset="0"/>
              </a:rPr>
              <a:t>Büro </a:t>
            </a:r>
            <a:r>
              <a:rPr sz="2400" b="1" spc="-40" dirty="0">
                <a:solidFill>
                  <a:schemeClr val="tx1"/>
                </a:solidFill>
                <a:latin typeface="Times New Roman" pitchFamily="18" charset="0"/>
                <a:cs typeface="Times New Roman" pitchFamily="18" charset="0"/>
              </a:rPr>
              <a:t>teknolojisi </a:t>
            </a:r>
            <a:r>
              <a:rPr sz="2400" spc="-180" dirty="0">
                <a:solidFill>
                  <a:schemeClr val="tx1"/>
                </a:solidFill>
                <a:latin typeface="Times New Roman" pitchFamily="18" charset="0"/>
                <a:cs typeface="Times New Roman" pitchFamily="18" charset="0"/>
              </a:rPr>
              <a:t>kullanılarak, </a:t>
            </a:r>
            <a:r>
              <a:rPr sz="2400" spc="-130" dirty="0">
                <a:solidFill>
                  <a:schemeClr val="tx1"/>
                </a:solidFill>
                <a:latin typeface="Times New Roman" pitchFamily="18" charset="0"/>
                <a:cs typeface="Times New Roman" pitchFamily="18" charset="0"/>
              </a:rPr>
              <a:t>bürolarda </a:t>
            </a:r>
            <a:r>
              <a:rPr sz="2400" spc="-120" dirty="0">
                <a:solidFill>
                  <a:schemeClr val="tx1"/>
                </a:solidFill>
                <a:latin typeface="Times New Roman" pitchFamily="18" charset="0"/>
                <a:cs typeface="Times New Roman" pitchFamily="18" charset="0"/>
              </a:rPr>
              <a:t>doküman  </a:t>
            </a:r>
            <a:r>
              <a:rPr sz="2400" spc="-140" dirty="0">
                <a:solidFill>
                  <a:schemeClr val="tx1"/>
                </a:solidFill>
                <a:latin typeface="Times New Roman" pitchFamily="18" charset="0"/>
                <a:cs typeface="Times New Roman" pitchFamily="18" charset="0"/>
              </a:rPr>
              <a:t>yönetimi </a:t>
            </a:r>
            <a:r>
              <a:rPr sz="2400" spc="-135" dirty="0">
                <a:solidFill>
                  <a:schemeClr val="tx1"/>
                </a:solidFill>
                <a:latin typeface="Times New Roman" pitchFamily="18" charset="0"/>
                <a:cs typeface="Times New Roman" pitchFamily="18" charset="0"/>
              </a:rPr>
              <a:t>sistemi </a:t>
            </a:r>
            <a:r>
              <a:rPr sz="2400" spc="-130" dirty="0">
                <a:solidFill>
                  <a:schemeClr val="tx1"/>
                </a:solidFill>
                <a:latin typeface="Times New Roman" pitchFamily="18" charset="0"/>
                <a:cs typeface="Times New Roman" pitchFamily="18" charset="0"/>
              </a:rPr>
              <a:t>veri </a:t>
            </a:r>
            <a:r>
              <a:rPr sz="2400" spc="-155" dirty="0">
                <a:solidFill>
                  <a:schemeClr val="tx1"/>
                </a:solidFill>
                <a:latin typeface="Times New Roman" pitchFamily="18" charset="0"/>
                <a:cs typeface="Times New Roman" pitchFamily="18" charset="0"/>
              </a:rPr>
              <a:t>işleme </a:t>
            </a:r>
            <a:r>
              <a:rPr sz="2400" spc="-170" dirty="0">
                <a:solidFill>
                  <a:schemeClr val="tx1"/>
                </a:solidFill>
                <a:latin typeface="Times New Roman" pitchFamily="18" charset="0"/>
                <a:cs typeface="Times New Roman" pitchFamily="18" charset="0"/>
              </a:rPr>
              <a:t>sistemi, </a:t>
            </a:r>
            <a:r>
              <a:rPr sz="2400" spc="-130" dirty="0">
                <a:solidFill>
                  <a:schemeClr val="tx1"/>
                </a:solidFill>
                <a:latin typeface="Times New Roman" pitchFamily="18" charset="0"/>
                <a:cs typeface="Times New Roman" pitchFamily="18" charset="0"/>
              </a:rPr>
              <a:t>yönetim </a:t>
            </a:r>
            <a:r>
              <a:rPr sz="2400" spc="-180" dirty="0">
                <a:solidFill>
                  <a:schemeClr val="tx1"/>
                </a:solidFill>
                <a:latin typeface="Times New Roman" pitchFamily="18" charset="0"/>
                <a:cs typeface="Times New Roman" pitchFamily="18" charset="0"/>
              </a:rPr>
              <a:t>bilgi  </a:t>
            </a:r>
            <a:r>
              <a:rPr sz="2400" spc="-140" dirty="0">
                <a:solidFill>
                  <a:schemeClr val="tx1"/>
                </a:solidFill>
                <a:latin typeface="Times New Roman" pitchFamily="18" charset="0"/>
                <a:cs typeface="Times New Roman" pitchFamily="18" charset="0"/>
              </a:rPr>
              <a:t>sistemi </a:t>
            </a:r>
            <a:r>
              <a:rPr sz="2400" spc="-190" dirty="0">
                <a:solidFill>
                  <a:schemeClr val="tx1"/>
                </a:solidFill>
                <a:latin typeface="Times New Roman" pitchFamily="18" charset="0"/>
                <a:cs typeface="Times New Roman" pitchFamily="18" charset="0"/>
              </a:rPr>
              <a:t>ve </a:t>
            </a:r>
            <a:r>
              <a:rPr sz="2400" spc="-110" dirty="0">
                <a:solidFill>
                  <a:schemeClr val="tx1"/>
                </a:solidFill>
                <a:latin typeface="Times New Roman" pitchFamily="18" charset="0"/>
                <a:cs typeface="Times New Roman" pitchFamily="18" charset="0"/>
              </a:rPr>
              <a:t>karar </a:t>
            </a:r>
            <a:r>
              <a:rPr sz="2400" spc="-130" dirty="0">
                <a:solidFill>
                  <a:schemeClr val="tx1"/>
                </a:solidFill>
                <a:latin typeface="Times New Roman" pitchFamily="18" charset="0"/>
                <a:cs typeface="Times New Roman" pitchFamily="18" charset="0"/>
              </a:rPr>
              <a:t>destek sistemleri</a:t>
            </a:r>
            <a:r>
              <a:rPr sz="2400" spc="290" dirty="0">
                <a:solidFill>
                  <a:schemeClr val="tx1"/>
                </a:solidFill>
                <a:latin typeface="Times New Roman" pitchFamily="18" charset="0"/>
                <a:cs typeface="Times New Roman" pitchFamily="18" charset="0"/>
              </a:rPr>
              <a:t> </a:t>
            </a:r>
            <a:r>
              <a:rPr sz="2400" spc="-160" dirty="0">
                <a:solidFill>
                  <a:schemeClr val="tx1"/>
                </a:solidFill>
                <a:latin typeface="Times New Roman" pitchFamily="18" charset="0"/>
                <a:cs typeface="Times New Roman" pitchFamily="18" charset="0"/>
              </a:rPr>
              <a:t>kurulur.</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txBox="1">
            <a:spLocks noGrp="1"/>
          </p:cNvSpPr>
          <p:nvPr>
            <p:ph type="title"/>
          </p:nvPr>
        </p:nvSpPr>
        <p:spPr>
          <a:xfrm>
            <a:off x="161924" y="914400"/>
            <a:ext cx="6927215" cy="621665"/>
          </a:xfrm>
          <a:prstGeom prst="rect">
            <a:avLst/>
          </a:prstGeom>
        </p:spPr>
        <p:txBody>
          <a:bodyPr vert="horz" wrap="square" lIns="0" tIns="13970" rIns="0" bIns="0" rtlCol="0">
            <a:spAutoFit/>
          </a:bodyPr>
          <a:lstStyle/>
          <a:p>
            <a:pPr marL="12700">
              <a:lnSpc>
                <a:spcPct val="100000"/>
              </a:lnSpc>
              <a:spcBef>
                <a:spcPts val="110"/>
              </a:spcBef>
            </a:pPr>
            <a:r>
              <a:rPr spc="45" dirty="0"/>
              <a:t>Bürolarda </a:t>
            </a:r>
            <a:r>
              <a:rPr spc="-35" dirty="0">
                <a:latin typeface="Arial"/>
                <a:cs typeface="Arial"/>
              </a:rPr>
              <a:t>İ</a:t>
            </a:r>
            <a:r>
              <a:rPr spc="-35" dirty="0"/>
              <a:t>ş </a:t>
            </a:r>
            <a:r>
              <a:rPr spc="-114" dirty="0"/>
              <a:t>ve </a:t>
            </a:r>
            <a:r>
              <a:rPr spc="130" dirty="0"/>
              <a:t>Metot</a:t>
            </a:r>
            <a:r>
              <a:rPr spc="-335" dirty="0"/>
              <a:t> </a:t>
            </a:r>
            <a:r>
              <a:rPr spc="10" dirty="0"/>
              <a:t>Etütleri</a:t>
            </a:r>
          </a:p>
        </p:txBody>
      </p:sp>
      <p:sp>
        <p:nvSpPr>
          <p:cNvPr id="8" name="object 8"/>
          <p:cNvSpPr txBox="1"/>
          <p:nvPr/>
        </p:nvSpPr>
        <p:spPr>
          <a:xfrm>
            <a:off x="161924" y="2438400"/>
            <a:ext cx="7212965" cy="2403222"/>
          </a:xfrm>
          <a:prstGeom prst="rect">
            <a:avLst/>
          </a:prstGeom>
        </p:spPr>
        <p:txBody>
          <a:bodyPr vert="horz" wrap="square" lIns="0" tIns="12700" rIns="0" bIns="0" rtlCol="0">
            <a:spAutoFit/>
          </a:bodyPr>
          <a:lstStyle/>
          <a:p>
            <a:pPr marL="295910" indent="-283845" algn="just">
              <a:lnSpc>
                <a:spcPts val="3240"/>
              </a:lnSpc>
              <a:spcBef>
                <a:spcPts val="100"/>
              </a:spcBef>
              <a:buClr>
                <a:srgbClr val="0E6EC5"/>
              </a:buClr>
              <a:buSzPct val="80000"/>
              <a:buFont typeface="Arial"/>
              <a:buChar char=""/>
              <a:tabLst>
                <a:tab pos="296545" algn="l"/>
              </a:tabLst>
            </a:pPr>
            <a:r>
              <a:rPr sz="3000" b="1" spc="-30" dirty="0">
                <a:solidFill>
                  <a:srgbClr val="C00000"/>
                </a:solidFill>
                <a:latin typeface="Times New Roman" pitchFamily="18" charset="0"/>
                <a:cs typeface="Times New Roman" pitchFamily="18" charset="0"/>
              </a:rPr>
              <a:t>İş </a:t>
            </a:r>
            <a:r>
              <a:rPr sz="3000" b="1" spc="-20" dirty="0">
                <a:solidFill>
                  <a:srgbClr val="C00000"/>
                </a:solidFill>
                <a:latin typeface="Times New Roman" pitchFamily="18" charset="0"/>
                <a:cs typeface="Times New Roman" pitchFamily="18" charset="0"/>
              </a:rPr>
              <a:t>etüdü </a:t>
            </a:r>
            <a:r>
              <a:rPr sz="3000" spc="-285" dirty="0">
                <a:latin typeface="Times New Roman" pitchFamily="18" charset="0"/>
                <a:cs typeface="Times New Roman" pitchFamily="18" charset="0"/>
              </a:rPr>
              <a:t>“tanımlanmış </a:t>
            </a:r>
            <a:r>
              <a:rPr sz="3000" spc="-315" dirty="0">
                <a:latin typeface="Times New Roman" pitchFamily="18" charset="0"/>
                <a:cs typeface="Times New Roman" pitchFamily="18" charset="0"/>
              </a:rPr>
              <a:t>bir</a:t>
            </a:r>
            <a:r>
              <a:rPr sz="3000" spc="-585" dirty="0">
                <a:latin typeface="Times New Roman" pitchFamily="18" charset="0"/>
                <a:cs typeface="Times New Roman" pitchFamily="18" charset="0"/>
              </a:rPr>
              <a:t> </a:t>
            </a:r>
            <a:r>
              <a:rPr sz="3000" spc="-330" dirty="0">
                <a:latin typeface="Times New Roman" pitchFamily="18" charset="0"/>
                <a:cs typeface="Times New Roman" pitchFamily="18" charset="0"/>
              </a:rPr>
              <a:t>faaliyetin</a:t>
            </a:r>
            <a:endParaRPr sz="3000" dirty="0">
              <a:latin typeface="Times New Roman" pitchFamily="18" charset="0"/>
              <a:cs typeface="Times New Roman" pitchFamily="18" charset="0"/>
            </a:endParaRPr>
          </a:p>
          <a:p>
            <a:pPr marL="295910" marR="210820" algn="just">
              <a:lnSpc>
                <a:spcPct val="80000"/>
              </a:lnSpc>
              <a:spcBef>
                <a:spcPts val="360"/>
              </a:spcBef>
            </a:pPr>
            <a:r>
              <a:rPr sz="3000" spc="-295" dirty="0">
                <a:latin typeface="Times New Roman" pitchFamily="18" charset="0"/>
                <a:cs typeface="Times New Roman" pitchFamily="18" charset="0"/>
              </a:rPr>
              <a:t>gerçekleştirilmesi </a:t>
            </a:r>
            <a:r>
              <a:rPr sz="3000" spc="-300" dirty="0">
                <a:latin typeface="Times New Roman" pitchFamily="18" charset="0"/>
                <a:cs typeface="Times New Roman" pitchFamily="18" charset="0"/>
              </a:rPr>
              <a:t>için </a:t>
            </a:r>
            <a:r>
              <a:rPr sz="3000" spc="-305" dirty="0">
                <a:latin typeface="Times New Roman" pitchFamily="18" charset="0"/>
                <a:cs typeface="Times New Roman" pitchFamily="18" charset="0"/>
              </a:rPr>
              <a:t>gerekli </a:t>
            </a:r>
            <a:r>
              <a:rPr sz="3000" spc="-229" dirty="0">
                <a:latin typeface="Times New Roman" pitchFamily="18" charset="0"/>
                <a:cs typeface="Times New Roman" pitchFamily="18" charset="0"/>
              </a:rPr>
              <a:t>insan </a:t>
            </a:r>
            <a:r>
              <a:rPr sz="3000" spc="-320" dirty="0">
                <a:latin typeface="Times New Roman" pitchFamily="18" charset="0"/>
                <a:cs typeface="Times New Roman" pitchFamily="18" charset="0"/>
              </a:rPr>
              <a:t>ve </a:t>
            </a:r>
            <a:r>
              <a:rPr sz="3000" spc="-260" dirty="0">
                <a:latin typeface="Times New Roman" pitchFamily="18" charset="0"/>
                <a:cs typeface="Times New Roman" pitchFamily="18" charset="0"/>
              </a:rPr>
              <a:t>malzeme  </a:t>
            </a:r>
            <a:r>
              <a:rPr sz="3000" spc="-254" dirty="0">
                <a:latin typeface="Times New Roman" pitchFamily="18" charset="0"/>
                <a:cs typeface="Times New Roman" pitchFamily="18" charset="0"/>
              </a:rPr>
              <a:t>kaynaklarının </a:t>
            </a:r>
            <a:r>
              <a:rPr sz="3000" spc="-265" dirty="0">
                <a:latin typeface="Times New Roman" pitchFamily="18" charset="0"/>
                <a:cs typeface="Times New Roman" pitchFamily="18" charset="0"/>
              </a:rPr>
              <a:t>en </a:t>
            </a:r>
            <a:r>
              <a:rPr sz="3000" spc="-270" dirty="0">
                <a:latin typeface="Times New Roman" pitchFamily="18" charset="0"/>
                <a:cs typeface="Times New Roman" pitchFamily="18" charset="0"/>
              </a:rPr>
              <a:t>uygun </a:t>
            </a:r>
            <a:r>
              <a:rPr sz="3000" spc="-295" dirty="0">
                <a:latin typeface="Times New Roman" pitchFamily="18" charset="0"/>
                <a:cs typeface="Times New Roman" pitchFamily="18" charset="0"/>
              </a:rPr>
              <a:t>kullanımını </a:t>
            </a:r>
            <a:r>
              <a:rPr sz="3000" spc="-225" dirty="0">
                <a:latin typeface="Times New Roman" pitchFamily="18" charset="0"/>
                <a:cs typeface="Times New Roman" pitchFamily="18" charset="0"/>
              </a:rPr>
              <a:t>sağlamaya  </a:t>
            </a:r>
            <a:r>
              <a:rPr sz="3000" spc="-310" dirty="0">
                <a:latin typeface="Times New Roman" pitchFamily="18" charset="0"/>
                <a:cs typeface="Times New Roman" pitchFamily="18" charset="0"/>
              </a:rPr>
              <a:t>yarayan, </a:t>
            </a:r>
            <a:r>
              <a:rPr sz="3000" spc="-335" dirty="0">
                <a:latin typeface="Times New Roman" pitchFamily="18" charset="0"/>
                <a:cs typeface="Times New Roman" pitchFamily="18" charset="0"/>
              </a:rPr>
              <a:t>metot </a:t>
            </a:r>
            <a:r>
              <a:rPr sz="3000" spc="-300" dirty="0">
                <a:latin typeface="Times New Roman" pitchFamily="18" charset="0"/>
                <a:cs typeface="Times New Roman" pitchFamily="18" charset="0"/>
              </a:rPr>
              <a:t>etüdü </a:t>
            </a:r>
            <a:r>
              <a:rPr sz="3000" spc="-320" dirty="0">
                <a:latin typeface="Times New Roman" pitchFamily="18" charset="0"/>
                <a:cs typeface="Times New Roman" pitchFamily="18" charset="0"/>
              </a:rPr>
              <a:t>ve </a:t>
            </a:r>
            <a:r>
              <a:rPr sz="3000" spc="-265" dirty="0">
                <a:latin typeface="Times New Roman" pitchFamily="18" charset="0"/>
                <a:cs typeface="Times New Roman" pitchFamily="18" charset="0"/>
              </a:rPr>
              <a:t>iş </a:t>
            </a:r>
            <a:r>
              <a:rPr sz="3000" spc="-285" dirty="0">
                <a:latin typeface="Times New Roman" pitchFamily="18" charset="0"/>
                <a:cs typeface="Times New Roman" pitchFamily="18" charset="0"/>
              </a:rPr>
              <a:t>ölçümü </a:t>
            </a:r>
            <a:r>
              <a:rPr sz="3000" spc="-290" dirty="0">
                <a:latin typeface="Times New Roman" pitchFamily="18" charset="0"/>
                <a:cs typeface="Times New Roman" pitchFamily="18" charset="0"/>
              </a:rPr>
              <a:t>tekniklerinin  </a:t>
            </a:r>
            <a:r>
              <a:rPr sz="3000" spc="-285" dirty="0">
                <a:latin typeface="Times New Roman" pitchFamily="18" charset="0"/>
                <a:cs typeface="Times New Roman" pitchFamily="18" charset="0"/>
              </a:rPr>
              <a:t>oluşturulduğu </a:t>
            </a:r>
            <a:r>
              <a:rPr sz="3000" spc="-315" dirty="0">
                <a:latin typeface="Times New Roman" pitchFamily="18" charset="0"/>
                <a:cs typeface="Times New Roman" pitchFamily="18" charset="0"/>
              </a:rPr>
              <a:t>bir</a:t>
            </a:r>
            <a:r>
              <a:rPr sz="3000" spc="-455" dirty="0">
                <a:latin typeface="Times New Roman" pitchFamily="18" charset="0"/>
                <a:cs typeface="Times New Roman" pitchFamily="18" charset="0"/>
              </a:rPr>
              <a:t> </a:t>
            </a:r>
            <a:r>
              <a:rPr sz="3000" spc="-345" dirty="0">
                <a:latin typeface="Times New Roman" pitchFamily="18" charset="0"/>
                <a:cs typeface="Times New Roman" pitchFamily="18" charset="0"/>
              </a:rPr>
              <a:t>terimdir.”</a:t>
            </a:r>
            <a:endParaRPr sz="3000" dirty="0">
              <a:latin typeface="Times New Roman" pitchFamily="18" charset="0"/>
              <a:cs typeface="Times New Roman" pitchFamily="18" charset="0"/>
            </a:endParaRPr>
          </a:p>
          <a:p>
            <a:pPr>
              <a:lnSpc>
                <a:spcPct val="100000"/>
              </a:lnSpc>
              <a:spcBef>
                <a:spcPts val="50"/>
              </a:spcBef>
            </a:pPr>
            <a:endParaRPr sz="2850" dirty="0">
              <a:latin typeface="Trebuchet MS"/>
              <a:cs typeface="Trebuchet M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1014984" y="0"/>
            <a:ext cx="73660" cy="6858000"/>
          </a:xfrm>
          <a:custGeom>
            <a:avLst/>
            <a:gdLst/>
            <a:ahLst/>
            <a:cxnLst/>
            <a:rect l="l" t="t" r="r" b="b"/>
            <a:pathLst>
              <a:path w="73659" h="6858000">
                <a:moveTo>
                  <a:pt x="73152" y="0"/>
                </a:moveTo>
                <a:lnTo>
                  <a:pt x="0" y="0"/>
                </a:lnTo>
                <a:lnTo>
                  <a:pt x="0" y="6858000"/>
                </a:lnTo>
                <a:lnTo>
                  <a:pt x="73152" y="6858000"/>
                </a:lnTo>
                <a:lnTo>
                  <a:pt x="73152" y="0"/>
                </a:lnTo>
                <a:close/>
              </a:path>
            </a:pathLst>
          </a:custGeom>
          <a:solidFill>
            <a:srgbClr val="FFFFFF"/>
          </a:solidFill>
        </p:spPr>
        <p:txBody>
          <a:bodyPr wrap="square" lIns="0" tIns="0" rIns="0" bIns="0" rtlCol="0"/>
          <a:lstStyle/>
          <a:p>
            <a:endParaRPr/>
          </a:p>
        </p:txBody>
      </p:sp>
      <p:sp>
        <p:nvSpPr>
          <p:cNvPr id="8" name="object 8"/>
          <p:cNvSpPr txBox="1">
            <a:spLocks noGrp="1"/>
          </p:cNvSpPr>
          <p:nvPr>
            <p:ph type="title"/>
          </p:nvPr>
        </p:nvSpPr>
        <p:spPr>
          <a:xfrm>
            <a:off x="457200" y="296530"/>
            <a:ext cx="6347713" cy="1320800"/>
          </a:xfrm>
          <a:prstGeom prst="rect">
            <a:avLst/>
          </a:prstGeom>
        </p:spPr>
        <p:txBody>
          <a:bodyPr vert="horz" wrap="square" lIns="0" tIns="5080" rIns="0" bIns="0" rtlCol="0">
            <a:spAutoFit/>
          </a:bodyPr>
          <a:lstStyle/>
          <a:p>
            <a:pPr marL="734060" marR="5080">
              <a:lnSpc>
                <a:spcPct val="101600"/>
              </a:lnSpc>
              <a:spcBef>
                <a:spcPts val="40"/>
              </a:spcBef>
            </a:pPr>
            <a:r>
              <a:rPr b="0" spc="-40" dirty="0">
                <a:latin typeface="Trebuchet MS"/>
                <a:cs typeface="Trebuchet MS"/>
              </a:rPr>
              <a:t>Büro </a:t>
            </a:r>
            <a:r>
              <a:rPr b="0" spc="-215" dirty="0">
                <a:latin typeface="Trebuchet MS"/>
                <a:cs typeface="Trebuchet MS"/>
              </a:rPr>
              <a:t>Binalarını </a:t>
            </a:r>
            <a:r>
              <a:rPr b="0" spc="-225" dirty="0">
                <a:latin typeface="Trebuchet MS"/>
                <a:cs typeface="Trebuchet MS"/>
              </a:rPr>
              <a:t>Kullanan </a:t>
            </a:r>
            <a:r>
              <a:rPr b="0" spc="-204" dirty="0">
                <a:latin typeface="Arial"/>
                <a:cs typeface="Arial"/>
              </a:rPr>
              <a:t>İ</a:t>
            </a:r>
            <a:r>
              <a:rPr b="0" spc="-204" dirty="0">
                <a:latin typeface="Trebuchet MS"/>
                <a:cs typeface="Trebuchet MS"/>
              </a:rPr>
              <a:t>nsanların  </a:t>
            </a:r>
            <a:r>
              <a:rPr b="0" spc="-155" dirty="0">
                <a:latin typeface="Trebuchet MS"/>
                <a:cs typeface="Trebuchet MS"/>
              </a:rPr>
              <a:t>Gereksinimleri</a:t>
            </a:r>
          </a:p>
        </p:txBody>
      </p:sp>
      <p:sp>
        <p:nvSpPr>
          <p:cNvPr id="9" name="object 9"/>
          <p:cNvSpPr txBox="1"/>
          <p:nvPr/>
        </p:nvSpPr>
        <p:spPr>
          <a:xfrm>
            <a:off x="609600" y="1917543"/>
            <a:ext cx="6491605" cy="1154430"/>
          </a:xfrm>
          <a:prstGeom prst="rect">
            <a:avLst/>
          </a:prstGeom>
        </p:spPr>
        <p:txBody>
          <a:bodyPr vert="horz" wrap="square" lIns="0" tIns="89535" rIns="0" bIns="0" rtlCol="0">
            <a:spAutoFit/>
          </a:bodyPr>
          <a:lstStyle/>
          <a:p>
            <a:pPr marL="622300" indent="-609600">
              <a:lnSpc>
                <a:spcPct val="100000"/>
              </a:lnSpc>
              <a:spcBef>
                <a:spcPts val="705"/>
              </a:spcBef>
              <a:buClr>
                <a:srgbClr val="0E6EC5"/>
              </a:buClr>
              <a:buSzPct val="79687"/>
              <a:buAutoNum type="arabicPeriod"/>
              <a:tabLst>
                <a:tab pos="621665" algn="l"/>
                <a:tab pos="622300" algn="l"/>
              </a:tabLst>
            </a:pPr>
            <a:r>
              <a:rPr sz="3200" spc="-185" dirty="0">
                <a:latin typeface="Trebuchet MS"/>
                <a:cs typeface="Trebuchet MS"/>
              </a:rPr>
              <a:t>Kullanıcının </a:t>
            </a:r>
            <a:r>
              <a:rPr sz="3200" b="1" spc="-45" dirty="0">
                <a:latin typeface="Trebuchet MS"/>
                <a:cs typeface="Trebuchet MS"/>
              </a:rPr>
              <a:t>Fiziksel</a:t>
            </a:r>
            <a:r>
              <a:rPr sz="3200" b="1" spc="55" dirty="0">
                <a:latin typeface="Trebuchet MS"/>
                <a:cs typeface="Trebuchet MS"/>
              </a:rPr>
              <a:t> </a:t>
            </a:r>
            <a:r>
              <a:rPr sz="3200" spc="-130" dirty="0">
                <a:latin typeface="Trebuchet MS"/>
                <a:cs typeface="Trebuchet MS"/>
              </a:rPr>
              <a:t>Gereksinimi</a:t>
            </a:r>
            <a:endParaRPr sz="3200" dirty="0">
              <a:latin typeface="Trebuchet MS"/>
              <a:cs typeface="Trebuchet MS"/>
            </a:endParaRPr>
          </a:p>
          <a:p>
            <a:pPr marL="622300" indent="-609600">
              <a:lnSpc>
                <a:spcPct val="100000"/>
              </a:lnSpc>
              <a:spcBef>
                <a:spcPts val="600"/>
              </a:spcBef>
              <a:buClr>
                <a:srgbClr val="0E6EC5"/>
              </a:buClr>
              <a:buSzPct val="79687"/>
              <a:buAutoNum type="arabicPeriod"/>
              <a:tabLst>
                <a:tab pos="621665" algn="l"/>
                <a:tab pos="622300" algn="l"/>
              </a:tabLst>
            </a:pPr>
            <a:r>
              <a:rPr sz="3200" spc="-185" dirty="0">
                <a:latin typeface="Trebuchet MS"/>
                <a:cs typeface="Trebuchet MS"/>
              </a:rPr>
              <a:t>Kullanıcının </a:t>
            </a:r>
            <a:r>
              <a:rPr sz="3200" b="1" spc="-30" dirty="0">
                <a:latin typeface="Trebuchet MS"/>
                <a:cs typeface="Trebuchet MS"/>
              </a:rPr>
              <a:t>Psikolojik</a:t>
            </a:r>
            <a:r>
              <a:rPr sz="3200" b="1" spc="45" dirty="0">
                <a:latin typeface="Trebuchet MS"/>
                <a:cs typeface="Trebuchet MS"/>
              </a:rPr>
              <a:t> </a:t>
            </a:r>
            <a:r>
              <a:rPr sz="3200" spc="-130" dirty="0">
                <a:latin typeface="Trebuchet MS"/>
                <a:cs typeface="Trebuchet MS"/>
              </a:rPr>
              <a:t>Gereksinimi</a:t>
            </a:r>
            <a:endParaRPr sz="3200" dirty="0">
              <a:latin typeface="Trebuchet MS"/>
              <a:cs typeface="Trebuchet MS"/>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599" y="1371600"/>
            <a:ext cx="6347714" cy="4669763"/>
          </a:xfrm>
        </p:spPr>
        <p:txBody>
          <a:bodyPr>
            <a:normAutofit/>
          </a:bodyPr>
          <a:lstStyle/>
          <a:p>
            <a:pPr marL="295910" lvl="0" indent="-283845" defTabSz="914400">
              <a:lnSpc>
                <a:spcPts val="3240"/>
              </a:lnSpc>
              <a:spcBef>
                <a:spcPts val="0"/>
              </a:spcBef>
              <a:buClr>
                <a:srgbClr val="0E6EC5"/>
              </a:buClr>
              <a:buFont typeface="Arial"/>
              <a:buChar char=""/>
              <a:tabLst>
                <a:tab pos="296545" algn="l"/>
              </a:tabLst>
            </a:pPr>
            <a:r>
              <a:rPr lang="tr-TR" sz="3000" b="1" spc="-30" dirty="0">
                <a:solidFill>
                  <a:srgbClr val="C00000"/>
                </a:solidFill>
                <a:latin typeface="Times New Roman" pitchFamily="18" charset="0"/>
                <a:cs typeface="Times New Roman" pitchFamily="18" charset="0"/>
              </a:rPr>
              <a:t>İş </a:t>
            </a:r>
            <a:r>
              <a:rPr lang="tr-TR" sz="3000" b="1" spc="-45" dirty="0">
                <a:solidFill>
                  <a:srgbClr val="C00000"/>
                </a:solidFill>
                <a:latin typeface="Times New Roman" pitchFamily="18" charset="0"/>
                <a:cs typeface="Times New Roman" pitchFamily="18" charset="0"/>
              </a:rPr>
              <a:t>Etüdü</a:t>
            </a:r>
            <a:r>
              <a:rPr lang="tr-TR" sz="3000" spc="-45" dirty="0">
                <a:solidFill>
                  <a:prstClr val="black"/>
                </a:solidFill>
                <a:latin typeface="Times New Roman" pitchFamily="18" charset="0"/>
                <a:cs typeface="Times New Roman" pitchFamily="18" charset="0"/>
              </a:rPr>
              <a:t>, </a:t>
            </a:r>
            <a:r>
              <a:rPr lang="tr-TR" sz="3000" i="1" spc="-315" dirty="0">
                <a:solidFill>
                  <a:prstClr val="black"/>
                </a:solidFill>
                <a:latin typeface="Times New Roman" pitchFamily="18" charset="0"/>
                <a:cs typeface="Times New Roman" pitchFamily="18" charset="0"/>
              </a:rPr>
              <a:t>bir </a:t>
            </a:r>
            <a:r>
              <a:rPr lang="tr-TR" sz="3000" i="1" spc="-330" dirty="0">
                <a:solidFill>
                  <a:prstClr val="black"/>
                </a:solidFill>
                <a:latin typeface="Times New Roman" pitchFamily="18" charset="0"/>
                <a:cs typeface="Times New Roman" pitchFamily="18" charset="0"/>
              </a:rPr>
              <a:t>işin, </a:t>
            </a:r>
            <a:r>
              <a:rPr lang="tr-TR" sz="3000" i="1" spc="-265" dirty="0">
                <a:solidFill>
                  <a:prstClr val="black"/>
                </a:solidFill>
                <a:latin typeface="Times New Roman" pitchFamily="18" charset="0"/>
                <a:cs typeface="Times New Roman" pitchFamily="18" charset="0"/>
              </a:rPr>
              <a:t>en </a:t>
            </a:r>
            <a:r>
              <a:rPr lang="tr-TR" sz="3000" i="1" spc="-110" dirty="0">
                <a:solidFill>
                  <a:prstClr val="black"/>
                </a:solidFill>
                <a:latin typeface="Times New Roman" pitchFamily="18" charset="0"/>
                <a:cs typeface="Times New Roman" pitchFamily="18" charset="0"/>
              </a:rPr>
              <a:t>az </a:t>
            </a:r>
            <a:r>
              <a:rPr lang="tr-TR" sz="3000" i="1" spc="-180" dirty="0">
                <a:solidFill>
                  <a:prstClr val="black"/>
                </a:solidFill>
                <a:latin typeface="Times New Roman" pitchFamily="18" charset="0"/>
                <a:cs typeface="Times New Roman" pitchFamily="18" charset="0"/>
              </a:rPr>
              <a:t>zaman </a:t>
            </a:r>
            <a:r>
              <a:rPr lang="tr-TR" sz="3000" i="1" spc="-320" dirty="0">
                <a:solidFill>
                  <a:prstClr val="black"/>
                </a:solidFill>
                <a:latin typeface="Times New Roman" pitchFamily="18" charset="0"/>
                <a:cs typeface="Times New Roman" pitchFamily="18" charset="0"/>
              </a:rPr>
              <a:t>ve</a:t>
            </a:r>
            <a:r>
              <a:rPr lang="tr-TR" sz="3000" i="1" spc="-465" dirty="0">
                <a:solidFill>
                  <a:prstClr val="black"/>
                </a:solidFill>
                <a:latin typeface="Times New Roman" pitchFamily="18" charset="0"/>
                <a:cs typeface="Times New Roman" pitchFamily="18" charset="0"/>
              </a:rPr>
              <a:t> </a:t>
            </a:r>
            <a:r>
              <a:rPr lang="tr-TR" sz="3000" i="1" spc="-340" dirty="0">
                <a:solidFill>
                  <a:prstClr val="black"/>
                </a:solidFill>
                <a:latin typeface="Times New Roman" pitchFamily="18" charset="0"/>
                <a:cs typeface="Times New Roman" pitchFamily="18" charset="0"/>
              </a:rPr>
              <a:t>enerji</a:t>
            </a:r>
            <a:endParaRPr lang="tr-TR" sz="3000" dirty="0">
              <a:solidFill>
                <a:prstClr val="black"/>
              </a:solidFill>
              <a:latin typeface="Times New Roman" pitchFamily="18" charset="0"/>
              <a:cs typeface="Times New Roman" pitchFamily="18" charset="0"/>
            </a:endParaRPr>
          </a:p>
          <a:p>
            <a:pPr marL="295910" lvl="0" indent="0" defTabSz="914400">
              <a:lnSpc>
                <a:spcPts val="2880"/>
              </a:lnSpc>
              <a:spcBef>
                <a:spcPts val="0"/>
              </a:spcBef>
              <a:buClrTx/>
              <a:buSzTx/>
              <a:buNone/>
            </a:pPr>
            <a:r>
              <a:rPr lang="tr-TR" sz="3000" i="1" spc="-250" dirty="0">
                <a:solidFill>
                  <a:prstClr val="black"/>
                </a:solidFill>
                <a:latin typeface="Times New Roman" pitchFamily="18" charset="0"/>
                <a:cs typeface="Times New Roman" pitchFamily="18" charset="0"/>
              </a:rPr>
              <a:t>harcanarak, </a:t>
            </a:r>
            <a:r>
              <a:rPr lang="tr-TR" sz="3000" i="1" spc="-254" dirty="0">
                <a:solidFill>
                  <a:prstClr val="black"/>
                </a:solidFill>
                <a:latin typeface="Times New Roman" pitchFamily="18" charset="0"/>
                <a:cs typeface="Times New Roman" pitchFamily="18" charset="0"/>
              </a:rPr>
              <a:t>yapılacak </a:t>
            </a:r>
            <a:r>
              <a:rPr lang="tr-TR" sz="3000" i="1" spc="-280" dirty="0">
                <a:solidFill>
                  <a:prstClr val="black"/>
                </a:solidFill>
                <a:latin typeface="Times New Roman" pitchFamily="18" charset="0"/>
                <a:cs typeface="Times New Roman" pitchFamily="18" charset="0"/>
              </a:rPr>
              <a:t>şekilde </a:t>
            </a:r>
            <a:r>
              <a:rPr lang="tr-TR" sz="3000" i="1" spc="-240" dirty="0">
                <a:solidFill>
                  <a:prstClr val="black"/>
                </a:solidFill>
                <a:latin typeface="Times New Roman" pitchFamily="18" charset="0"/>
                <a:cs typeface="Times New Roman" pitchFamily="18" charset="0"/>
              </a:rPr>
              <a:t>dizayn</a:t>
            </a:r>
            <a:r>
              <a:rPr lang="tr-TR" sz="3000" i="1" spc="275" dirty="0">
                <a:solidFill>
                  <a:prstClr val="black"/>
                </a:solidFill>
                <a:latin typeface="Times New Roman" pitchFamily="18" charset="0"/>
                <a:cs typeface="Times New Roman" pitchFamily="18" charset="0"/>
              </a:rPr>
              <a:t> </a:t>
            </a:r>
            <a:r>
              <a:rPr lang="tr-TR" sz="3000" i="1" spc="-315" dirty="0">
                <a:solidFill>
                  <a:prstClr val="black"/>
                </a:solidFill>
                <a:latin typeface="Times New Roman" pitchFamily="18" charset="0"/>
                <a:cs typeface="Times New Roman" pitchFamily="18" charset="0"/>
              </a:rPr>
              <a:t>edilmesidir</a:t>
            </a:r>
            <a:r>
              <a:rPr lang="tr-TR" sz="3000" spc="-315" dirty="0">
                <a:solidFill>
                  <a:prstClr val="black"/>
                </a:solidFill>
                <a:latin typeface="Times New Roman" pitchFamily="18" charset="0"/>
                <a:cs typeface="Times New Roman" pitchFamily="18" charset="0"/>
              </a:rPr>
              <a:t>.</a:t>
            </a:r>
            <a:endParaRPr lang="tr-TR" sz="3000" dirty="0">
              <a:solidFill>
                <a:prstClr val="black"/>
              </a:solidFill>
              <a:latin typeface="Times New Roman" pitchFamily="18" charset="0"/>
              <a:cs typeface="Times New Roman" pitchFamily="18" charset="0"/>
            </a:endParaRPr>
          </a:p>
          <a:p>
            <a:pPr marL="295910" lvl="0" indent="0" defTabSz="914400">
              <a:lnSpc>
                <a:spcPts val="2880"/>
              </a:lnSpc>
              <a:spcBef>
                <a:spcPts val="0"/>
              </a:spcBef>
              <a:buClrTx/>
              <a:buSzTx/>
              <a:buNone/>
            </a:pPr>
            <a:r>
              <a:rPr lang="tr-TR" sz="3000" i="1" spc="-270" dirty="0">
                <a:solidFill>
                  <a:srgbClr val="C00000"/>
                </a:solidFill>
                <a:latin typeface="Times New Roman" pitchFamily="18" charset="0"/>
                <a:cs typeface="Times New Roman" pitchFamily="18" charset="0"/>
              </a:rPr>
              <a:t>İşyerinin </a:t>
            </a:r>
            <a:r>
              <a:rPr lang="tr-TR" sz="3000" i="1" spc="-320" dirty="0">
                <a:solidFill>
                  <a:srgbClr val="C00000"/>
                </a:solidFill>
                <a:latin typeface="Times New Roman" pitchFamily="18" charset="0"/>
                <a:cs typeface="Times New Roman" pitchFamily="18" charset="0"/>
              </a:rPr>
              <a:t>ve </a:t>
            </a:r>
            <a:r>
              <a:rPr lang="tr-TR" sz="3000" i="1" spc="-265" dirty="0">
                <a:solidFill>
                  <a:srgbClr val="C00000"/>
                </a:solidFill>
                <a:latin typeface="Times New Roman" pitchFamily="18" charset="0"/>
                <a:cs typeface="Times New Roman" pitchFamily="18" charset="0"/>
              </a:rPr>
              <a:t>iş </a:t>
            </a:r>
            <a:r>
              <a:rPr lang="tr-TR" sz="3000" i="1" spc="-315" dirty="0">
                <a:solidFill>
                  <a:srgbClr val="C00000"/>
                </a:solidFill>
                <a:latin typeface="Times New Roman" pitchFamily="18" charset="0"/>
                <a:cs typeface="Times New Roman" pitchFamily="18" charset="0"/>
              </a:rPr>
              <a:t>aletlerinin </a:t>
            </a:r>
            <a:r>
              <a:rPr lang="tr-TR" sz="3000" i="1" spc="-229" dirty="0">
                <a:solidFill>
                  <a:srgbClr val="C00000"/>
                </a:solidFill>
                <a:latin typeface="Times New Roman" pitchFamily="18" charset="0"/>
                <a:cs typeface="Times New Roman" pitchFamily="18" charset="0"/>
              </a:rPr>
              <a:t>insan</a:t>
            </a:r>
            <a:r>
              <a:rPr lang="tr-TR" sz="3000" i="1" spc="-365" dirty="0">
                <a:solidFill>
                  <a:srgbClr val="C00000"/>
                </a:solidFill>
                <a:latin typeface="Times New Roman" pitchFamily="18" charset="0"/>
                <a:cs typeface="Times New Roman" pitchFamily="18" charset="0"/>
              </a:rPr>
              <a:t> </a:t>
            </a:r>
            <a:r>
              <a:rPr lang="tr-TR" sz="3000" i="1" spc="-245" dirty="0">
                <a:solidFill>
                  <a:srgbClr val="C00000"/>
                </a:solidFill>
                <a:latin typeface="Times New Roman" pitchFamily="18" charset="0"/>
                <a:cs typeface="Times New Roman" pitchFamily="18" charset="0"/>
              </a:rPr>
              <a:t>unsurunun</a:t>
            </a:r>
            <a:endParaRPr lang="tr-TR" sz="3000" dirty="0">
              <a:solidFill>
                <a:prstClr val="black"/>
              </a:solidFill>
              <a:latin typeface="Times New Roman" pitchFamily="18" charset="0"/>
              <a:cs typeface="Times New Roman" pitchFamily="18" charset="0"/>
            </a:endParaRPr>
          </a:p>
          <a:p>
            <a:pPr marL="295910" lvl="0" indent="0" defTabSz="914400">
              <a:lnSpc>
                <a:spcPts val="2880"/>
              </a:lnSpc>
              <a:spcBef>
                <a:spcPts val="0"/>
              </a:spcBef>
              <a:buClrTx/>
              <a:buSzTx/>
              <a:buNone/>
            </a:pPr>
            <a:r>
              <a:rPr lang="tr-TR" sz="3000" i="1" spc="-300" dirty="0">
                <a:solidFill>
                  <a:srgbClr val="C00000"/>
                </a:solidFill>
                <a:latin typeface="Times New Roman" pitchFamily="18" charset="0"/>
                <a:cs typeface="Times New Roman" pitchFamily="18" charset="0"/>
              </a:rPr>
              <a:t>özelliklerine </a:t>
            </a:r>
            <a:r>
              <a:rPr lang="tr-TR" sz="3000" i="1" spc="-265" dirty="0">
                <a:solidFill>
                  <a:srgbClr val="C00000"/>
                </a:solidFill>
                <a:latin typeface="Times New Roman" pitchFamily="18" charset="0"/>
                <a:cs typeface="Times New Roman" pitchFamily="18" charset="0"/>
              </a:rPr>
              <a:t>en </a:t>
            </a:r>
            <a:r>
              <a:rPr lang="tr-TR" sz="3000" i="1" spc="-270" dirty="0">
                <a:solidFill>
                  <a:srgbClr val="C00000"/>
                </a:solidFill>
                <a:latin typeface="Times New Roman" pitchFamily="18" charset="0"/>
                <a:cs typeface="Times New Roman" pitchFamily="18" charset="0"/>
              </a:rPr>
              <a:t>uygun </a:t>
            </a:r>
            <a:r>
              <a:rPr lang="tr-TR" sz="3000" i="1" spc="-280" dirty="0">
                <a:solidFill>
                  <a:srgbClr val="C00000"/>
                </a:solidFill>
                <a:latin typeface="Times New Roman" pitchFamily="18" charset="0"/>
                <a:cs typeface="Times New Roman" pitchFamily="18" charset="0"/>
              </a:rPr>
              <a:t>şekilde </a:t>
            </a:r>
            <a:r>
              <a:rPr lang="tr-TR" sz="3000" i="1" spc="-275" dirty="0">
                <a:solidFill>
                  <a:srgbClr val="C00000"/>
                </a:solidFill>
                <a:latin typeface="Times New Roman" pitchFamily="18" charset="0"/>
                <a:cs typeface="Times New Roman" pitchFamily="18" charset="0"/>
              </a:rPr>
              <a:t>tasarımlanması,</a:t>
            </a:r>
            <a:r>
              <a:rPr lang="tr-TR" sz="3000" i="1" spc="-635" dirty="0">
                <a:solidFill>
                  <a:srgbClr val="C00000"/>
                </a:solidFill>
                <a:latin typeface="Times New Roman" pitchFamily="18" charset="0"/>
                <a:cs typeface="Times New Roman" pitchFamily="18" charset="0"/>
              </a:rPr>
              <a:t> </a:t>
            </a:r>
            <a:r>
              <a:rPr lang="tr-TR" sz="3000" i="1" spc="-265" dirty="0" smtClean="0">
                <a:solidFill>
                  <a:prstClr val="black"/>
                </a:solidFill>
                <a:latin typeface="Times New Roman" pitchFamily="18" charset="0"/>
                <a:cs typeface="Times New Roman" pitchFamily="18" charset="0"/>
              </a:rPr>
              <a:t>iş </a:t>
            </a:r>
            <a:r>
              <a:rPr lang="tr-TR" sz="3000" i="1" spc="-250" dirty="0" smtClean="0">
                <a:solidFill>
                  <a:prstClr val="black"/>
                </a:solidFill>
                <a:latin typeface="Times New Roman" pitchFamily="18" charset="0"/>
                <a:cs typeface="Times New Roman" pitchFamily="18" charset="0"/>
              </a:rPr>
              <a:t>yapma </a:t>
            </a:r>
            <a:r>
              <a:rPr lang="tr-TR" sz="3000" i="1" spc="-310" dirty="0">
                <a:solidFill>
                  <a:prstClr val="black"/>
                </a:solidFill>
                <a:latin typeface="Times New Roman" pitchFamily="18" charset="0"/>
                <a:cs typeface="Times New Roman" pitchFamily="18" charset="0"/>
              </a:rPr>
              <a:t>yöntemlerinin </a:t>
            </a:r>
            <a:r>
              <a:rPr lang="tr-TR" sz="3000" i="1" spc="-245" dirty="0">
                <a:solidFill>
                  <a:prstClr val="black"/>
                </a:solidFill>
                <a:latin typeface="Times New Roman" pitchFamily="18" charset="0"/>
                <a:cs typeface="Times New Roman" pitchFamily="18" charset="0"/>
              </a:rPr>
              <a:t>gereksiz </a:t>
            </a:r>
            <a:r>
              <a:rPr lang="tr-TR" sz="3000" i="1" spc="-320" dirty="0">
                <a:solidFill>
                  <a:prstClr val="black"/>
                </a:solidFill>
                <a:latin typeface="Times New Roman" pitchFamily="18" charset="0"/>
                <a:cs typeface="Times New Roman" pitchFamily="18" charset="0"/>
              </a:rPr>
              <a:t>ve</a:t>
            </a:r>
            <a:r>
              <a:rPr lang="tr-TR" sz="3000" i="1" spc="-60" dirty="0">
                <a:solidFill>
                  <a:prstClr val="black"/>
                </a:solidFill>
                <a:latin typeface="Times New Roman" pitchFamily="18" charset="0"/>
                <a:cs typeface="Times New Roman" pitchFamily="18" charset="0"/>
              </a:rPr>
              <a:t> </a:t>
            </a:r>
            <a:r>
              <a:rPr lang="tr-TR" sz="3000" i="1" spc="-280" dirty="0">
                <a:solidFill>
                  <a:prstClr val="black"/>
                </a:solidFill>
                <a:latin typeface="Times New Roman" pitchFamily="18" charset="0"/>
                <a:cs typeface="Times New Roman" pitchFamily="18" charset="0"/>
              </a:rPr>
              <a:t>yorucu</a:t>
            </a:r>
            <a:endParaRPr lang="tr-TR" sz="3000" dirty="0">
              <a:solidFill>
                <a:prstClr val="black"/>
              </a:solidFill>
              <a:latin typeface="Times New Roman" pitchFamily="18" charset="0"/>
              <a:cs typeface="Times New Roman" pitchFamily="18" charset="0"/>
            </a:endParaRPr>
          </a:p>
          <a:p>
            <a:pPr marL="295910" marR="23495" lvl="0" indent="0" defTabSz="914400">
              <a:lnSpc>
                <a:spcPct val="80000"/>
              </a:lnSpc>
              <a:spcBef>
                <a:spcPts val="365"/>
              </a:spcBef>
              <a:buClrTx/>
              <a:buSzTx/>
              <a:buNone/>
            </a:pPr>
            <a:r>
              <a:rPr lang="tr-TR" sz="3000" i="1" spc="-305" dirty="0">
                <a:solidFill>
                  <a:prstClr val="black"/>
                </a:solidFill>
                <a:latin typeface="Times New Roman" pitchFamily="18" charset="0"/>
                <a:cs typeface="Times New Roman" pitchFamily="18" charset="0"/>
              </a:rPr>
              <a:t>hareketlerden arındırılması, </a:t>
            </a:r>
            <a:r>
              <a:rPr lang="tr-TR" sz="3000" spc="-210" dirty="0">
                <a:solidFill>
                  <a:srgbClr val="C00000"/>
                </a:solidFill>
                <a:latin typeface="Times New Roman" pitchFamily="18" charset="0"/>
                <a:cs typeface="Times New Roman" pitchFamily="18" charset="0"/>
              </a:rPr>
              <a:t>çalışma </a:t>
            </a:r>
            <a:r>
              <a:rPr lang="tr-TR" sz="3000" spc="-175" dirty="0">
                <a:solidFill>
                  <a:srgbClr val="C00000"/>
                </a:solidFill>
                <a:latin typeface="Times New Roman" pitchFamily="18" charset="0"/>
                <a:cs typeface="Times New Roman" pitchFamily="18" charset="0"/>
              </a:rPr>
              <a:t>düzeyinin  </a:t>
            </a:r>
            <a:r>
              <a:rPr lang="tr-TR" sz="3000" spc="-190" dirty="0">
                <a:solidFill>
                  <a:srgbClr val="C00000"/>
                </a:solidFill>
                <a:latin typeface="Times New Roman" pitchFamily="18" charset="0"/>
                <a:cs typeface="Times New Roman" pitchFamily="18" charset="0"/>
              </a:rPr>
              <a:t>fiziksel </a:t>
            </a:r>
            <a:r>
              <a:rPr lang="tr-TR" sz="3000" spc="-150" dirty="0">
                <a:solidFill>
                  <a:srgbClr val="C00000"/>
                </a:solidFill>
                <a:latin typeface="Times New Roman" pitchFamily="18" charset="0"/>
                <a:cs typeface="Times New Roman" pitchFamily="18" charset="0"/>
              </a:rPr>
              <a:t>koşullarının </a:t>
            </a:r>
            <a:r>
              <a:rPr lang="tr-TR" sz="3000" spc="-204" dirty="0">
                <a:solidFill>
                  <a:srgbClr val="C00000"/>
                </a:solidFill>
                <a:latin typeface="Times New Roman" pitchFamily="18" charset="0"/>
                <a:cs typeface="Times New Roman" pitchFamily="18" charset="0"/>
              </a:rPr>
              <a:t>düzeltilmesi, </a:t>
            </a:r>
            <a:r>
              <a:rPr lang="tr-TR" sz="3000" spc="-135" dirty="0">
                <a:solidFill>
                  <a:prstClr val="black"/>
                </a:solidFill>
                <a:latin typeface="Times New Roman" pitchFamily="18" charset="0"/>
                <a:cs typeface="Times New Roman" pitchFamily="18" charset="0"/>
              </a:rPr>
              <a:t>iş </a:t>
            </a:r>
            <a:r>
              <a:rPr lang="tr-TR" sz="3000" spc="-215" dirty="0">
                <a:solidFill>
                  <a:prstClr val="black"/>
                </a:solidFill>
                <a:latin typeface="Times New Roman" pitchFamily="18" charset="0"/>
                <a:cs typeface="Times New Roman" pitchFamily="18" charset="0"/>
              </a:rPr>
              <a:t>ve </a:t>
            </a:r>
            <a:r>
              <a:rPr lang="tr-TR" sz="3000" spc="-180" dirty="0">
                <a:solidFill>
                  <a:prstClr val="black"/>
                </a:solidFill>
                <a:latin typeface="Times New Roman" pitchFamily="18" charset="0"/>
                <a:cs typeface="Times New Roman" pitchFamily="18" charset="0"/>
              </a:rPr>
              <a:t>hareket  </a:t>
            </a:r>
            <a:r>
              <a:rPr lang="tr-TR" sz="3000" spc="-150" dirty="0">
                <a:solidFill>
                  <a:prstClr val="black"/>
                </a:solidFill>
                <a:latin typeface="Times New Roman" pitchFamily="18" charset="0"/>
                <a:cs typeface="Times New Roman" pitchFamily="18" charset="0"/>
              </a:rPr>
              <a:t>etüdünün </a:t>
            </a:r>
            <a:r>
              <a:rPr lang="tr-TR" sz="3000" spc="-200" dirty="0">
                <a:solidFill>
                  <a:prstClr val="black"/>
                </a:solidFill>
                <a:latin typeface="Times New Roman" pitchFamily="18" charset="0"/>
                <a:cs typeface="Times New Roman" pitchFamily="18" charset="0"/>
              </a:rPr>
              <a:t>temel</a:t>
            </a:r>
            <a:r>
              <a:rPr lang="tr-TR" sz="3000" spc="-55" dirty="0">
                <a:solidFill>
                  <a:prstClr val="black"/>
                </a:solidFill>
                <a:latin typeface="Times New Roman" pitchFamily="18" charset="0"/>
                <a:cs typeface="Times New Roman" pitchFamily="18" charset="0"/>
              </a:rPr>
              <a:t> </a:t>
            </a:r>
            <a:r>
              <a:rPr lang="tr-TR" sz="3000" spc="-254" dirty="0">
                <a:solidFill>
                  <a:prstClr val="black"/>
                </a:solidFill>
                <a:latin typeface="Times New Roman" pitchFamily="18" charset="0"/>
                <a:cs typeface="Times New Roman" pitchFamily="18" charset="0"/>
              </a:rPr>
              <a:t>amacıdır.</a:t>
            </a:r>
            <a:endParaRPr lang="tr-TR" sz="3000" dirty="0">
              <a:solidFill>
                <a:prstClr val="black"/>
              </a:solidFill>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xmlns="" val="35765987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52401" y="1066800"/>
            <a:ext cx="5562600" cy="4881245"/>
          </a:xfrm>
          <a:prstGeom prst="rect">
            <a:avLst/>
          </a:prstGeom>
        </p:spPr>
        <p:txBody>
          <a:bodyPr vert="horz" wrap="square" lIns="0" tIns="11430" rIns="0" bIns="0" rtlCol="0">
            <a:spAutoFit/>
          </a:bodyPr>
          <a:lstStyle/>
          <a:p>
            <a:pPr marL="295910" marR="565785" indent="-283845">
              <a:lnSpc>
                <a:spcPct val="100499"/>
              </a:lnSpc>
              <a:spcBef>
                <a:spcPts val="90"/>
              </a:spcBef>
              <a:buClr>
                <a:srgbClr val="0E6EC5"/>
              </a:buClr>
              <a:buSzPct val="78571"/>
              <a:buFont typeface="Arial"/>
              <a:buChar char=""/>
              <a:tabLst>
                <a:tab pos="296545" algn="l"/>
              </a:tabLst>
            </a:pPr>
            <a:r>
              <a:rPr sz="2800" b="1" spc="75" dirty="0">
                <a:solidFill>
                  <a:srgbClr val="C00000"/>
                </a:solidFill>
                <a:latin typeface="Times New Roman" pitchFamily="18" charset="0"/>
                <a:cs typeface="Times New Roman" pitchFamily="18" charset="0"/>
              </a:rPr>
              <a:t>“Yöntem </a:t>
            </a:r>
            <a:r>
              <a:rPr sz="2800" b="1" spc="-60" dirty="0">
                <a:solidFill>
                  <a:srgbClr val="C00000"/>
                </a:solidFill>
                <a:latin typeface="Times New Roman" pitchFamily="18" charset="0"/>
                <a:cs typeface="Times New Roman" pitchFamily="18" charset="0"/>
              </a:rPr>
              <a:t>etüdü”, </a:t>
            </a:r>
            <a:r>
              <a:rPr sz="2800" spc="-140" dirty="0">
                <a:latin typeface="Times New Roman" pitchFamily="18" charset="0"/>
                <a:cs typeface="Times New Roman" pitchFamily="18" charset="0"/>
              </a:rPr>
              <a:t>işi </a:t>
            </a:r>
            <a:r>
              <a:rPr sz="2800" spc="-85" dirty="0">
                <a:latin typeface="Times New Roman" pitchFamily="18" charset="0"/>
                <a:cs typeface="Times New Roman" pitchFamily="18" charset="0"/>
              </a:rPr>
              <a:t>doğru  </a:t>
            </a:r>
            <a:r>
              <a:rPr sz="2800" spc="-200" dirty="0">
                <a:latin typeface="Times New Roman" pitchFamily="18" charset="0"/>
                <a:cs typeface="Times New Roman" pitchFamily="18" charset="0"/>
              </a:rPr>
              <a:t>yapmakla </a:t>
            </a:r>
            <a:r>
              <a:rPr sz="2800" spc="-140" dirty="0">
                <a:latin typeface="Times New Roman" pitchFamily="18" charset="0"/>
                <a:cs typeface="Times New Roman" pitchFamily="18" charset="0"/>
              </a:rPr>
              <a:t>birlikte </a:t>
            </a:r>
            <a:r>
              <a:rPr sz="2800" b="1" spc="-55" dirty="0">
                <a:latin typeface="Times New Roman" pitchFamily="18" charset="0"/>
                <a:cs typeface="Times New Roman" pitchFamily="18" charset="0"/>
              </a:rPr>
              <a:t>doğru </a:t>
            </a:r>
            <a:r>
              <a:rPr sz="2800" b="1" spc="-45" dirty="0">
                <a:latin typeface="Times New Roman" pitchFamily="18" charset="0"/>
                <a:cs typeface="Times New Roman" pitchFamily="18" charset="0"/>
              </a:rPr>
              <a:t>iş  </a:t>
            </a:r>
            <a:r>
              <a:rPr sz="2800" b="1" dirty="0">
                <a:latin typeface="Times New Roman" pitchFamily="18" charset="0"/>
                <a:cs typeface="Times New Roman" pitchFamily="18" charset="0"/>
              </a:rPr>
              <a:t>yapmanın </a:t>
            </a:r>
            <a:r>
              <a:rPr sz="2800" b="1" spc="-30" dirty="0">
                <a:latin typeface="Times New Roman" pitchFamily="18" charset="0"/>
                <a:cs typeface="Times New Roman" pitchFamily="18" charset="0"/>
              </a:rPr>
              <a:t>yollarını </a:t>
            </a:r>
            <a:r>
              <a:rPr sz="2800" spc="-160" dirty="0">
                <a:latin typeface="Times New Roman" pitchFamily="18" charset="0"/>
                <a:cs typeface="Times New Roman" pitchFamily="18" charset="0"/>
              </a:rPr>
              <a:t>gösterir. </a:t>
            </a:r>
            <a:r>
              <a:rPr sz="2800" spc="-65" dirty="0">
                <a:latin typeface="Times New Roman" pitchFamily="18" charset="0"/>
                <a:cs typeface="Times New Roman" pitchFamily="18" charset="0"/>
              </a:rPr>
              <a:t>Bu  </a:t>
            </a:r>
            <a:r>
              <a:rPr sz="2800" spc="-165" dirty="0">
                <a:latin typeface="Times New Roman" pitchFamily="18" charset="0"/>
                <a:cs typeface="Times New Roman" pitchFamily="18" charset="0"/>
              </a:rPr>
              <a:t>nedenle </a:t>
            </a:r>
            <a:r>
              <a:rPr sz="2800" spc="-125" dirty="0">
                <a:latin typeface="Times New Roman" pitchFamily="18" charset="0"/>
                <a:cs typeface="Times New Roman" pitchFamily="18" charset="0"/>
              </a:rPr>
              <a:t>yöntem </a:t>
            </a:r>
            <a:r>
              <a:rPr sz="2800" spc="-150" dirty="0">
                <a:latin typeface="Times New Roman" pitchFamily="18" charset="0"/>
                <a:cs typeface="Times New Roman" pitchFamily="18" charset="0"/>
              </a:rPr>
              <a:t>etüdü </a:t>
            </a:r>
            <a:r>
              <a:rPr sz="2800" spc="-195" dirty="0">
                <a:latin typeface="Times New Roman" pitchFamily="18" charset="0"/>
                <a:cs typeface="Times New Roman" pitchFamily="18" charset="0"/>
              </a:rPr>
              <a:t>ile</a:t>
            </a:r>
            <a:r>
              <a:rPr sz="2800" spc="-30" dirty="0">
                <a:latin typeface="Times New Roman" pitchFamily="18" charset="0"/>
                <a:cs typeface="Times New Roman" pitchFamily="18" charset="0"/>
              </a:rPr>
              <a:t> </a:t>
            </a:r>
            <a:r>
              <a:rPr sz="2800" spc="-195" dirty="0">
                <a:latin typeface="Times New Roman" pitchFamily="18" charset="0"/>
                <a:cs typeface="Times New Roman" pitchFamily="18" charset="0"/>
              </a:rPr>
              <a:t>çalışana</a:t>
            </a:r>
            <a:endParaRPr sz="2800" dirty="0">
              <a:latin typeface="Times New Roman" pitchFamily="18" charset="0"/>
              <a:cs typeface="Times New Roman" pitchFamily="18" charset="0"/>
            </a:endParaRPr>
          </a:p>
          <a:p>
            <a:pPr marL="295910">
              <a:lnSpc>
                <a:spcPct val="100000"/>
              </a:lnSpc>
            </a:pPr>
            <a:r>
              <a:rPr sz="2800" spc="-145" dirty="0">
                <a:latin typeface="Times New Roman" pitchFamily="18" charset="0"/>
                <a:cs typeface="Times New Roman" pitchFamily="18" charset="0"/>
              </a:rPr>
              <a:t>işini </a:t>
            </a:r>
            <a:r>
              <a:rPr sz="2800" spc="-165" dirty="0">
                <a:latin typeface="Times New Roman" pitchFamily="18" charset="0"/>
                <a:cs typeface="Times New Roman" pitchFamily="18" charset="0"/>
              </a:rPr>
              <a:t>yaparken </a:t>
            </a:r>
            <a:r>
              <a:rPr sz="2800" i="1" u="heavy" spc="-245" dirty="0">
                <a:uFill>
                  <a:solidFill>
                    <a:srgbClr val="000000"/>
                  </a:solidFill>
                </a:uFill>
                <a:latin typeface="Times New Roman" pitchFamily="18" charset="0"/>
                <a:cs typeface="Times New Roman" pitchFamily="18" charset="0"/>
              </a:rPr>
              <a:t>en </a:t>
            </a:r>
            <a:r>
              <a:rPr sz="2800" i="1" u="heavy" spc="-100" dirty="0">
                <a:uFill>
                  <a:solidFill>
                    <a:srgbClr val="000000"/>
                  </a:solidFill>
                </a:uFill>
                <a:latin typeface="Times New Roman" pitchFamily="18" charset="0"/>
                <a:cs typeface="Times New Roman" pitchFamily="18" charset="0"/>
              </a:rPr>
              <a:t>az </a:t>
            </a:r>
            <a:r>
              <a:rPr sz="2800" i="1" u="heavy" spc="-254" dirty="0">
                <a:uFill>
                  <a:solidFill>
                    <a:srgbClr val="000000"/>
                  </a:solidFill>
                </a:uFill>
                <a:latin typeface="Times New Roman" pitchFamily="18" charset="0"/>
                <a:cs typeface="Times New Roman" pitchFamily="18" charset="0"/>
              </a:rPr>
              <a:t>yorgunluk</a:t>
            </a:r>
            <a:r>
              <a:rPr sz="2800" i="1" u="heavy" spc="125" dirty="0">
                <a:uFill>
                  <a:solidFill>
                    <a:srgbClr val="000000"/>
                  </a:solidFill>
                </a:uFill>
                <a:latin typeface="Times New Roman" pitchFamily="18" charset="0"/>
                <a:cs typeface="Times New Roman" pitchFamily="18" charset="0"/>
              </a:rPr>
              <a:t> </a:t>
            </a:r>
            <a:r>
              <a:rPr sz="2800" i="1" u="heavy" spc="-254" dirty="0">
                <a:uFill>
                  <a:solidFill>
                    <a:srgbClr val="000000"/>
                  </a:solidFill>
                </a:uFill>
                <a:latin typeface="Times New Roman" pitchFamily="18" charset="0"/>
                <a:cs typeface="Times New Roman" pitchFamily="18" charset="0"/>
              </a:rPr>
              <a:t>verecek</a:t>
            </a:r>
            <a:endParaRPr sz="2800" dirty="0">
              <a:latin typeface="Times New Roman" pitchFamily="18" charset="0"/>
              <a:cs typeface="Times New Roman" pitchFamily="18" charset="0"/>
            </a:endParaRPr>
          </a:p>
          <a:p>
            <a:pPr marL="295275">
              <a:lnSpc>
                <a:spcPct val="100000"/>
              </a:lnSpc>
            </a:pPr>
            <a:r>
              <a:rPr sz="2800" u="heavy" spc="-700" dirty="0">
                <a:uFill>
                  <a:solidFill>
                    <a:srgbClr val="000000"/>
                  </a:solidFill>
                </a:uFill>
                <a:latin typeface="Times New Roman" pitchFamily="18" charset="0"/>
                <a:cs typeface="Times New Roman" pitchFamily="18" charset="0"/>
              </a:rPr>
              <a:t> </a:t>
            </a:r>
            <a:r>
              <a:rPr sz="2800" i="1" u="heavy" spc="-260" dirty="0">
                <a:uFill>
                  <a:solidFill>
                    <a:srgbClr val="000000"/>
                  </a:solidFill>
                </a:uFill>
                <a:latin typeface="Times New Roman" pitchFamily="18" charset="0"/>
                <a:cs typeface="Times New Roman" pitchFamily="18" charset="0"/>
              </a:rPr>
              <a:t>koşullar</a:t>
            </a:r>
            <a:r>
              <a:rPr sz="2800" i="1" spc="-260" dirty="0">
                <a:latin typeface="Times New Roman" pitchFamily="18" charset="0"/>
                <a:cs typeface="Times New Roman" pitchFamily="18" charset="0"/>
              </a:rPr>
              <a:t> </a:t>
            </a:r>
            <a:r>
              <a:rPr sz="2800" spc="-190" dirty="0">
                <a:latin typeface="Times New Roman" pitchFamily="18" charset="0"/>
                <a:cs typeface="Times New Roman" pitchFamily="18" charset="0"/>
              </a:rPr>
              <a:t>hazırlanmaya</a:t>
            </a:r>
            <a:r>
              <a:rPr sz="2800" spc="30" dirty="0">
                <a:latin typeface="Times New Roman" pitchFamily="18" charset="0"/>
                <a:cs typeface="Times New Roman" pitchFamily="18" charset="0"/>
              </a:rPr>
              <a:t> </a:t>
            </a:r>
            <a:r>
              <a:rPr sz="2800" spc="-215" dirty="0">
                <a:latin typeface="Times New Roman" pitchFamily="18" charset="0"/>
                <a:cs typeface="Times New Roman" pitchFamily="18" charset="0"/>
              </a:rPr>
              <a:t>çalışılır.</a:t>
            </a:r>
            <a:endParaRPr sz="2800" dirty="0">
              <a:latin typeface="Times New Roman" pitchFamily="18" charset="0"/>
              <a:cs typeface="Times New Roman" pitchFamily="18" charset="0"/>
            </a:endParaRPr>
          </a:p>
          <a:p>
            <a:pPr>
              <a:lnSpc>
                <a:spcPct val="100000"/>
              </a:lnSpc>
              <a:spcBef>
                <a:spcPts val="35"/>
              </a:spcBef>
            </a:pPr>
            <a:endParaRPr sz="3900" dirty="0">
              <a:latin typeface="Times New Roman" pitchFamily="18" charset="0"/>
              <a:cs typeface="Times New Roman" pitchFamily="18" charset="0"/>
            </a:endParaRPr>
          </a:p>
          <a:p>
            <a:pPr marL="295910" marR="5080" indent="-283845">
              <a:lnSpc>
                <a:spcPct val="100000"/>
              </a:lnSpc>
              <a:buClr>
                <a:srgbClr val="0E6EC5"/>
              </a:buClr>
              <a:buSzPct val="78571"/>
              <a:buFont typeface="Arial"/>
              <a:buChar char=""/>
              <a:tabLst>
                <a:tab pos="296545" algn="l"/>
              </a:tabLst>
            </a:pPr>
            <a:r>
              <a:rPr sz="2800" b="1" spc="125" dirty="0" smtClean="0">
                <a:solidFill>
                  <a:srgbClr val="C00000"/>
                </a:solidFill>
                <a:latin typeface="Times New Roman" pitchFamily="18" charset="0"/>
                <a:cs typeface="Times New Roman" pitchFamily="18" charset="0"/>
              </a:rPr>
              <a:t>Zaman </a:t>
            </a:r>
            <a:r>
              <a:rPr sz="2800" b="1" spc="-15" dirty="0" err="1" smtClean="0">
                <a:solidFill>
                  <a:srgbClr val="C00000"/>
                </a:solidFill>
                <a:latin typeface="Times New Roman" pitchFamily="18" charset="0"/>
                <a:cs typeface="Times New Roman" pitchFamily="18" charset="0"/>
              </a:rPr>
              <a:t>etüdü</a:t>
            </a:r>
            <a:r>
              <a:rPr sz="2800" b="1" spc="-15" dirty="0" smtClean="0">
                <a:solidFill>
                  <a:srgbClr val="C00000"/>
                </a:solidFill>
                <a:latin typeface="Times New Roman" pitchFamily="18" charset="0"/>
                <a:cs typeface="Times New Roman" pitchFamily="18" charset="0"/>
              </a:rPr>
              <a:t> </a:t>
            </a:r>
            <a:r>
              <a:rPr sz="2800" spc="-200" dirty="0" err="1" smtClean="0">
                <a:latin typeface="Times New Roman" pitchFamily="18" charset="0"/>
                <a:cs typeface="Times New Roman" pitchFamily="18" charset="0"/>
              </a:rPr>
              <a:t>ise</a:t>
            </a:r>
            <a:r>
              <a:rPr sz="2800" spc="-200" dirty="0" smtClean="0">
                <a:latin typeface="Times New Roman" pitchFamily="18" charset="0"/>
                <a:cs typeface="Times New Roman" pitchFamily="18" charset="0"/>
              </a:rPr>
              <a:t>, </a:t>
            </a:r>
            <a:r>
              <a:rPr sz="2800" spc="-185" dirty="0" err="1" smtClean="0">
                <a:latin typeface="Times New Roman" pitchFamily="18" charset="0"/>
                <a:cs typeface="Times New Roman" pitchFamily="18" charset="0"/>
              </a:rPr>
              <a:t>çalışma</a:t>
            </a:r>
            <a:r>
              <a:rPr sz="2800" spc="-185" dirty="0" smtClean="0">
                <a:latin typeface="Times New Roman" pitchFamily="18" charset="0"/>
                <a:cs typeface="Times New Roman" pitchFamily="18" charset="0"/>
              </a:rPr>
              <a:t> </a:t>
            </a:r>
            <a:r>
              <a:rPr sz="2800" spc="-140" dirty="0" err="1" smtClean="0">
                <a:latin typeface="Times New Roman" pitchFamily="18" charset="0"/>
                <a:cs typeface="Times New Roman" pitchFamily="18" charset="0"/>
              </a:rPr>
              <a:t>sırasında</a:t>
            </a:r>
            <a:r>
              <a:rPr sz="2800" spc="-140" dirty="0" smtClean="0">
                <a:latin typeface="Times New Roman" pitchFamily="18" charset="0"/>
                <a:cs typeface="Times New Roman" pitchFamily="18" charset="0"/>
              </a:rPr>
              <a:t>  </a:t>
            </a:r>
            <a:r>
              <a:rPr sz="2800" spc="-114" dirty="0" err="1" smtClean="0">
                <a:latin typeface="Times New Roman" pitchFamily="18" charset="0"/>
                <a:cs typeface="Times New Roman" pitchFamily="18" charset="0"/>
              </a:rPr>
              <a:t>iş</a:t>
            </a:r>
            <a:r>
              <a:rPr sz="2800" spc="-114" dirty="0" smtClean="0">
                <a:latin typeface="Times New Roman" pitchFamily="18" charset="0"/>
                <a:cs typeface="Times New Roman" pitchFamily="18" charset="0"/>
              </a:rPr>
              <a:t> </a:t>
            </a:r>
            <a:r>
              <a:rPr sz="2800" spc="-114" dirty="0" err="1" smtClean="0">
                <a:latin typeface="Times New Roman" pitchFamily="18" charset="0"/>
                <a:cs typeface="Times New Roman" pitchFamily="18" charset="0"/>
              </a:rPr>
              <a:t>görenin</a:t>
            </a:r>
            <a:r>
              <a:rPr sz="2800" spc="-114" dirty="0" smtClean="0">
                <a:latin typeface="Times New Roman" pitchFamily="18" charset="0"/>
                <a:cs typeface="Times New Roman" pitchFamily="18" charset="0"/>
              </a:rPr>
              <a:t> </a:t>
            </a:r>
            <a:r>
              <a:rPr sz="2800" spc="-180" dirty="0" err="1" smtClean="0">
                <a:latin typeface="Times New Roman" pitchFamily="18" charset="0"/>
                <a:cs typeface="Times New Roman" pitchFamily="18" charset="0"/>
              </a:rPr>
              <a:t>zamanının</a:t>
            </a:r>
            <a:r>
              <a:rPr sz="2800" spc="-180" dirty="0" smtClean="0">
                <a:latin typeface="Times New Roman" pitchFamily="18" charset="0"/>
                <a:cs typeface="Times New Roman" pitchFamily="18" charset="0"/>
              </a:rPr>
              <a:t> </a:t>
            </a:r>
            <a:r>
              <a:rPr sz="2800" spc="-165" dirty="0" err="1" smtClean="0">
                <a:latin typeface="Times New Roman" pitchFamily="18" charset="0"/>
                <a:cs typeface="Times New Roman" pitchFamily="18" charset="0"/>
              </a:rPr>
              <a:t>israf</a:t>
            </a:r>
            <a:r>
              <a:rPr sz="2800" spc="-165" dirty="0" smtClean="0">
                <a:latin typeface="Times New Roman" pitchFamily="18" charset="0"/>
                <a:cs typeface="Times New Roman" pitchFamily="18" charset="0"/>
              </a:rPr>
              <a:t> </a:t>
            </a:r>
            <a:r>
              <a:rPr sz="2800" spc="-155" dirty="0" err="1" smtClean="0">
                <a:latin typeface="Times New Roman" pitchFamily="18" charset="0"/>
                <a:cs typeface="Times New Roman" pitchFamily="18" charset="0"/>
              </a:rPr>
              <a:t>olmasına</a:t>
            </a:r>
            <a:r>
              <a:rPr sz="2800" spc="-155" dirty="0" smtClean="0">
                <a:latin typeface="Times New Roman" pitchFamily="18" charset="0"/>
                <a:cs typeface="Times New Roman" pitchFamily="18" charset="0"/>
              </a:rPr>
              <a:t>  </a:t>
            </a:r>
            <a:r>
              <a:rPr sz="2800" spc="-150" dirty="0" err="1" smtClean="0">
                <a:latin typeface="Times New Roman" pitchFamily="18" charset="0"/>
                <a:cs typeface="Times New Roman" pitchFamily="18" charset="0"/>
              </a:rPr>
              <a:t>neden</a:t>
            </a:r>
            <a:r>
              <a:rPr sz="2800" spc="-150" dirty="0" smtClean="0">
                <a:latin typeface="Times New Roman" pitchFamily="18" charset="0"/>
                <a:cs typeface="Times New Roman" pitchFamily="18" charset="0"/>
              </a:rPr>
              <a:t> </a:t>
            </a:r>
            <a:r>
              <a:rPr sz="2800" spc="-140" dirty="0" err="1" smtClean="0">
                <a:latin typeface="Times New Roman" pitchFamily="18" charset="0"/>
                <a:cs typeface="Times New Roman" pitchFamily="18" charset="0"/>
              </a:rPr>
              <a:t>olan</a:t>
            </a:r>
            <a:r>
              <a:rPr sz="2800" spc="-140" dirty="0" smtClean="0">
                <a:latin typeface="Times New Roman" pitchFamily="18" charset="0"/>
                <a:cs typeface="Times New Roman" pitchFamily="18" charset="0"/>
              </a:rPr>
              <a:t> </a:t>
            </a:r>
            <a:r>
              <a:rPr sz="2800" i="1" spc="-165" dirty="0" smtClean="0">
                <a:latin typeface="Times New Roman" pitchFamily="18" charset="0"/>
                <a:cs typeface="Times New Roman" pitchFamily="18" charset="0"/>
              </a:rPr>
              <a:t>zaman </a:t>
            </a:r>
            <a:r>
              <a:rPr sz="2800" i="1" spc="-225" dirty="0" err="1" smtClean="0">
                <a:latin typeface="Times New Roman" pitchFamily="18" charset="0"/>
                <a:cs typeface="Times New Roman" pitchFamily="18" charset="0"/>
              </a:rPr>
              <a:t>tuzaklarından</a:t>
            </a:r>
            <a:r>
              <a:rPr sz="2800" i="1" spc="-225" dirty="0" smtClean="0">
                <a:latin typeface="Times New Roman" pitchFamily="18" charset="0"/>
                <a:cs typeface="Times New Roman" pitchFamily="18" charset="0"/>
              </a:rPr>
              <a:t> </a:t>
            </a:r>
            <a:r>
              <a:rPr sz="2800" i="1" spc="-275" dirty="0" err="1" smtClean="0">
                <a:latin typeface="Times New Roman" pitchFamily="18" charset="0"/>
                <a:cs typeface="Times New Roman" pitchFamily="18" charset="0"/>
              </a:rPr>
              <a:t>işlerin</a:t>
            </a:r>
            <a:r>
              <a:rPr sz="2800" i="1" spc="-275" dirty="0" smtClean="0">
                <a:latin typeface="Times New Roman" pitchFamily="18" charset="0"/>
                <a:cs typeface="Times New Roman" pitchFamily="18" charset="0"/>
              </a:rPr>
              <a:t>  </a:t>
            </a:r>
            <a:r>
              <a:rPr sz="2800" i="1" spc="-290" dirty="0" err="1" smtClean="0">
                <a:latin typeface="Times New Roman" pitchFamily="18" charset="0"/>
                <a:cs typeface="Times New Roman" pitchFamily="18" charset="0"/>
              </a:rPr>
              <a:t>arındırılmasıdır</a:t>
            </a:r>
            <a:r>
              <a:rPr sz="2800" i="1" spc="-290" dirty="0" smtClean="0">
                <a:latin typeface="Times New Roman" pitchFamily="18" charset="0"/>
                <a:cs typeface="Times New Roman" pitchFamily="18" charset="0"/>
              </a:rPr>
              <a:t>.</a:t>
            </a:r>
            <a:endParaRPr sz="2800" dirty="0">
              <a:latin typeface="Times New Roman" pitchFamily="18" charset="0"/>
              <a:cs typeface="Times New Roman" pitchFamily="18" charset="0"/>
            </a:endParaRPr>
          </a:p>
        </p:txBody>
      </p:sp>
      <p:grpSp>
        <p:nvGrpSpPr>
          <p:cNvPr id="3" name="object 3"/>
          <p:cNvGrpSpPr/>
          <p:nvPr/>
        </p:nvGrpSpPr>
        <p:grpSpPr>
          <a:xfrm>
            <a:off x="5868035" y="1039906"/>
            <a:ext cx="2057400" cy="4724400"/>
            <a:chOff x="6858000" y="1447800"/>
            <a:chExt cx="2057400" cy="4724400"/>
          </a:xfrm>
        </p:grpSpPr>
        <p:sp>
          <p:nvSpPr>
            <p:cNvPr id="4" name="object 4"/>
            <p:cNvSpPr/>
            <p:nvPr/>
          </p:nvSpPr>
          <p:spPr>
            <a:xfrm>
              <a:off x="6858000" y="1447800"/>
              <a:ext cx="2057400" cy="2584704"/>
            </a:xfrm>
            <a:prstGeom prst="rect">
              <a:avLst/>
            </a:prstGeom>
            <a:blipFill>
              <a:blip r:embed="rId2" cstate="print"/>
              <a:stretch>
                <a:fillRect/>
              </a:stretch>
            </a:blipFill>
          </p:spPr>
          <p:txBody>
            <a:bodyPr wrap="square" lIns="0" tIns="0" rIns="0" bIns="0" rtlCol="0"/>
            <a:lstStyle/>
            <a:p>
              <a:endParaRPr/>
            </a:p>
          </p:txBody>
        </p:sp>
        <p:sp>
          <p:nvSpPr>
            <p:cNvPr id="5" name="object 5"/>
            <p:cNvSpPr/>
            <p:nvPr/>
          </p:nvSpPr>
          <p:spPr>
            <a:xfrm>
              <a:off x="7162800" y="4800600"/>
              <a:ext cx="1716024" cy="1371600"/>
            </a:xfrm>
            <a:prstGeom prst="rect">
              <a:avLst/>
            </a:prstGeom>
            <a:blipFill>
              <a:blip r:embed="rId3" cstate="print"/>
              <a:stretch>
                <a:fillRect/>
              </a:stretch>
            </a:blipFill>
          </p:spPr>
          <p:txBody>
            <a:bodyPr wrap="square" lIns="0" tIns="0" rIns="0" bIns="0" rtlCol="0"/>
            <a:lstStyle/>
            <a:p>
              <a:endParaRPr/>
            </a:p>
          </p:txBody>
        </p:sp>
      </p:gr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txBox="1">
            <a:spLocks noGrp="1"/>
          </p:cNvSpPr>
          <p:nvPr>
            <p:ph type="title"/>
          </p:nvPr>
        </p:nvSpPr>
        <p:spPr>
          <a:xfrm>
            <a:off x="381000" y="228600"/>
            <a:ext cx="5642610" cy="680720"/>
          </a:xfrm>
          <a:prstGeom prst="rect">
            <a:avLst/>
          </a:prstGeom>
        </p:spPr>
        <p:txBody>
          <a:bodyPr vert="horz" wrap="square" lIns="0" tIns="12065" rIns="0" bIns="0" rtlCol="0">
            <a:spAutoFit/>
          </a:bodyPr>
          <a:lstStyle/>
          <a:p>
            <a:pPr marL="12700">
              <a:lnSpc>
                <a:spcPct val="100000"/>
              </a:lnSpc>
              <a:spcBef>
                <a:spcPts val="95"/>
              </a:spcBef>
            </a:pPr>
            <a:r>
              <a:rPr sz="4300" b="0" spc="-280" dirty="0">
                <a:latin typeface="Trebuchet MS"/>
                <a:cs typeface="Trebuchet MS"/>
              </a:rPr>
              <a:t>Verimlili</a:t>
            </a:r>
            <a:r>
              <a:rPr sz="4300" b="0" spc="-280" dirty="0">
                <a:latin typeface="Arial"/>
                <a:cs typeface="Arial"/>
              </a:rPr>
              <a:t>ğ</a:t>
            </a:r>
            <a:r>
              <a:rPr sz="4300" b="0" spc="-280" dirty="0">
                <a:latin typeface="Trebuchet MS"/>
                <a:cs typeface="Trebuchet MS"/>
              </a:rPr>
              <a:t>i </a:t>
            </a:r>
            <a:r>
              <a:rPr sz="4300" b="0" spc="-135" dirty="0">
                <a:latin typeface="Trebuchet MS"/>
                <a:cs typeface="Trebuchet MS"/>
              </a:rPr>
              <a:t>Arttırma</a:t>
            </a:r>
            <a:r>
              <a:rPr sz="4300" b="0" spc="-1019" dirty="0">
                <a:latin typeface="Trebuchet MS"/>
                <a:cs typeface="Trebuchet MS"/>
              </a:rPr>
              <a:t> </a:t>
            </a:r>
            <a:r>
              <a:rPr sz="4300" b="0" spc="-254" dirty="0">
                <a:latin typeface="Trebuchet MS"/>
                <a:cs typeface="Trebuchet MS"/>
              </a:rPr>
              <a:t>Yolları</a:t>
            </a:r>
            <a:endParaRPr sz="4300" dirty="0">
              <a:latin typeface="Trebuchet MS"/>
              <a:cs typeface="Trebuchet MS"/>
            </a:endParaRPr>
          </a:p>
        </p:txBody>
      </p:sp>
      <p:sp>
        <p:nvSpPr>
          <p:cNvPr id="8" name="object 8"/>
          <p:cNvSpPr txBox="1"/>
          <p:nvPr/>
        </p:nvSpPr>
        <p:spPr>
          <a:xfrm>
            <a:off x="381000" y="1143000"/>
            <a:ext cx="6988809" cy="2757165"/>
          </a:xfrm>
          <a:prstGeom prst="rect">
            <a:avLst/>
          </a:prstGeom>
        </p:spPr>
        <p:txBody>
          <a:bodyPr vert="horz" wrap="square" lIns="0" tIns="12700" rIns="0" bIns="0" rtlCol="0">
            <a:spAutoFit/>
          </a:bodyPr>
          <a:lstStyle/>
          <a:p>
            <a:pPr marL="354965" marR="556260" indent="-342900">
              <a:lnSpc>
                <a:spcPct val="100000"/>
              </a:lnSpc>
              <a:spcBef>
                <a:spcPts val="100"/>
              </a:spcBef>
              <a:buClr>
                <a:srgbClr val="0E6EC5"/>
              </a:buClr>
              <a:buSzPct val="79166"/>
              <a:buFont typeface="Wingdings" panose="05000000000000000000" pitchFamily="2" charset="2"/>
              <a:buChar char="ü"/>
              <a:tabLst>
                <a:tab pos="295910" algn="l"/>
                <a:tab pos="296545" algn="l"/>
                <a:tab pos="1690370" algn="l"/>
                <a:tab pos="1976755" algn="l"/>
                <a:tab pos="2132330" algn="l"/>
                <a:tab pos="2418715" algn="l"/>
                <a:tab pos="3493770" algn="l"/>
                <a:tab pos="3941445" algn="l"/>
                <a:tab pos="4054475" algn="l"/>
                <a:tab pos="4840605" algn="l"/>
              </a:tabLst>
            </a:pPr>
            <a:r>
              <a:rPr sz="2400" spc="185" dirty="0">
                <a:latin typeface="Trebuchet MS"/>
                <a:cs typeface="Trebuchet MS"/>
              </a:rPr>
              <a:t>A</a:t>
            </a:r>
            <a:r>
              <a:rPr sz="2400" spc="20" dirty="0">
                <a:latin typeface="Trebuchet MS"/>
                <a:cs typeface="Trebuchet MS"/>
              </a:rPr>
              <a:t>r</a:t>
            </a:r>
            <a:r>
              <a:rPr sz="2400" spc="-155" dirty="0">
                <a:latin typeface="Trebuchet MS"/>
                <a:cs typeface="Trebuchet MS"/>
              </a:rPr>
              <a:t>aş</a:t>
            </a:r>
            <a:r>
              <a:rPr sz="2400" spc="-150" dirty="0">
                <a:latin typeface="Trebuchet MS"/>
                <a:cs typeface="Trebuchet MS"/>
              </a:rPr>
              <a:t>t</a:t>
            </a:r>
            <a:r>
              <a:rPr sz="2400" spc="-65" dirty="0">
                <a:latin typeface="Trebuchet MS"/>
                <a:cs typeface="Trebuchet MS"/>
              </a:rPr>
              <a:t>ı</a:t>
            </a:r>
            <a:r>
              <a:rPr sz="2400" spc="-80" dirty="0">
                <a:latin typeface="Trebuchet MS"/>
                <a:cs typeface="Trebuchet MS"/>
              </a:rPr>
              <a:t>r</a:t>
            </a:r>
            <a:r>
              <a:rPr sz="2400" spc="-190" dirty="0">
                <a:latin typeface="Trebuchet MS"/>
                <a:cs typeface="Trebuchet MS"/>
              </a:rPr>
              <a:t>ma</a:t>
            </a:r>
            <a:r>
              <a:rPr sz="2400" dirty="0">
                <a:latin typeface="Trebuchet MS"/>
                <a:cs typeface="Trebuchet MS"/>
              </a:rPr>
              <a:t>	</a:t>
            </a:r>
            <a:r>
              <a:rPr sz="2400" spc="-165" dirty="0">
                <a:latin typeface="Trebuchet MS"/>
                <a:cs typeface="Trebuchet MS"/>
              </a:rPr>
              <a:t>v</a:t>
            </a:r>
            <a:r>
              <a:rPr sz="2400" spc="-160" dirty="0">
                <a:latin typeface="Trebuchet MS"/>
                <a:cs typeface="Trebuchet MS"/>
              </a:rPr>
              <a:t>e</a:t>
            </a:r>
            <a:r>
              <a:rPr sz="2400" dirty="0">
                <a:latin typeface="Trebuchet MS"/>
                <a:cs typeface="Trebuchet MS"/>
              </a:rPr>
              <a:t>		</a:t>
            </a:r>
            <a:r>
              <a:rPr sz="2400" spc="-175" dirty="0">
                <a:latin typeface="Trebuchet MS"/>
                <a:cs typeface="Trebuchet MS"/>
              </a:rPr>
              <a:t>g</a:t>
            </a:r>
            <a:r>
              <a:rPr sz="2400" spc="-140" dirty="0">
                <a:latin typeface="Trebuchet MS"/>
                <a:cs typeface="Trebuchet MS"/>
              </a:rPr>
              <a:t>eliş</a:t>
            </a:r>
            <a:r>
              <a:rPr sz="2400" spc="-160" dirty="0">
                <a:latin typeface="Trebuchet MS"/>
                <a:cs typeface="Trebuchet MS"/>
              </a:rPr>
              <a:t>t</a:t>
            </a:r>
            <a:r>
              <a:rPr sz="2400" spc="-65" dirty="0">
                <a:latin typeface="Trebuchet MS"/>
                <a:cs typeface="Trebuchet MS"/>
              </a:rPr>
              <a:t>i</a:t>
            </a:r>
            <a:r>
              <a:rPr sz="2400" spc="-80" dirty="0">
                <a:latin typeface="Trebuchet MS"/>
                <a:cs typeface="Trebuchet MS"/>
              </a:rPr>
              <a:t>r</a:t>
            </a:r>
            <a:r>
              <a:rPr sz="2400" spc="-155" dirty="0">
                <a:latin typeface="Trebuchet MS"/>
                <a:cs typeface="Trebuchet MS"/>
              </a:rPr>
              <a:t>me</a:t>
            </a:r>
            <a:r>
              <a:rPr sz="2400" dirty="0">
                <a:latin typeface="Trebuchet MS"/>
                <a:cs typeface="Trebuchet MS"/>
              </a:rPr>
              <a:t>	</a:t>
            </a:r>
            <a:r>
              <a:rPr sz="2400" spc="-160" dirty="0">
                <a:latin typeface="Trebuchet MS"/>
                <a:cs typeface="Trebuchet MS"/>
              </a:rPr>
              <a:t>i</a:t>
            </a:r>
            <a:r>
              <a:rPr sz="2400" spc="-125" dirty="0">
                <a:latin typeface="Trebuchet MS"/>
                <a:cs typeface="Trebuchet MS"/>
              </a:rPr>
              <a:t>l</a:t>
            </a:r>
            <a:r>
              <a:rPr sz="2400" spc="-225" dirty="0">
                <a:latin typeface="Trebuchet MS"/>
                <a:cs typeface="Trebuchet MS"/>
              </a:rPr>
              <a:t>e</a:t>
            </a:r>
            <a:r>
              <a:rPr sz="2400" dirty="0">
                <a:latin typeface="Trebuchet MS"/>
                <a:cs typeface="Trebuchet MS"/>
              </a:rPr>
              <a:t>	</a:t>
            </a:r>
            <a:r>
              <a:rPr sz="2400" spc="-160" dirty="0">
                <a:latin typeface="Trebuchet MS"/>
                <a:cs typeface="Trebuchet MS"/>
              </a:rPr>
              <a:t>i</a:t>
            </a:r>
            <a:r>
              <a:rPr sz="2400" spc="-190" dirty="0">
                <a:latin typeface="Trebuchet MS"/>
                <a:cs typeface="Trebuchet MS"/>
              </a:rPr>
              <a:t>mal</a:t>
            </a:r>
            <a:r>
              <a:rPr sz="2400" spc="-195" dirty="0">
                <a:latin typeface="Trebuchet MS"/>
                <a:cs typeface="Trebuchet MS"/>
              </a:rPr>
              <a:t>at</a:t>
            </a:r>
            <a:r>
              <a:rPr sz="2400" dirty="0">
                <a:latin typeface="Trebuchet MS"/>
                <a:cs typeface="Trebuchet MS"/>
              </a:rPr>
              <a:t>	</a:t>
            </a:r>
            <a:r>
              <a:rPr sz="2400" spc="-75" dirty="0">
                <a:latin typeface="Trebuchet MS"/>
                <a:cs typeface="Trebuchet MS"/>
              </a:rPr>
              <a:t>p</a:t>
            </a:r>
            <a:r>
              <a:rPr sz="2400" spc="-110" dirty="0">
                <a:latin typeface="Trebuchet MS"/>
                <a:cs typeface="Trebuchet MS"/>
              </a:rPr>
              <a:t>r</a:t>
            </a:r>
            <a:r>
              <a:rPr sz="2400" spc="-10" dirty="0">
                <a:latin typeface="Trebuchet MS"/>
                <a:cs typeface="Trebuchet MS"/>
              </a:rPr>
              <a:t>o</a:t>
            </a:r>
            <a:r>
              <a:rPr sz="2400" spc="-25" dirty="0">
                <a:latin typeface="Trebuchet MS"/>
                <a:cs typeface="Trebuchet MS"/>
              </a:rPr>
              <a:t>s</a:t>
            </a:r>
            <a:r>
              <a:rPr sz="2400" spc="-120" dirty="0">
                <a:latin typeface="Trebuchet MS"/>
                <a:cs typeface="Trebuchet MS"/>
              </a:rPr>
              <a:t>e</a:t>
            </a:r>
            <a:r>
              <a:rPr sz="2400" spc="-100" dirty="0">
                <a:latin typeface="Trebuchet MS"/>
                <a:cs typeface="Trebuchet MS"/>
              </a:rPr>
              <a:t>s</a:t>
            </a:r>
            <a:r>
              <a:rPr sz="2400" spc="-120" dirty="0">
                <a:latin typeface="Trebuchet MS"/>
                <a:cs typeface="Trebuchet MS"/>
              </a:rPr>
              <a:t>le</a:t>
            </a:r>
            <a:r>
              <a:rPr sz="2400" spc="-95" dirty="0">
                <a:latin typeface="Trebuchet MS"/>
                <a:cs typeface="Trebuchet MS"/>
              </a:rPr>
              <a:t>r</a:t>
            </a:r>
            <a:r>
              <a:rPr sz="2400" spc="-130" dirty="0">
                <a:latin typeface="Trebuchet MS"/>
                <a:cs typeface="Trebuchet MS"/>
              </a:rPr>
              <a:t>inin  </a:t>
            </a:r>
            <a:r>
              <a:rPr sz="2400" spc="-140" dirty="0">
                <a:latin typeface="Trebuchet MS"/>
                <a:cs typeface="Trebuchet MS"/>
              </a:rPr>
              <a:t>geliştirilmesi	</a:t>
            </a:r>
            <a:r>
              <a:rPr sz="2400" spc="-165" dirty="0">
                <a:latin typeface="Trebuchet MS"/>
                <a:cs typeface="Trebuchet MS"/>
              </a:rPr>
              <a:t>ve	</a:t>
            </a:r>
            <a:r>
              <a:rPr sz="2400" spc="-150" dirty="0">
                <a:latin typeface="Trebuchet MS"/>
                <a:cs typeface="Trebuchet MS"/>
              </a:rPr>
              <a:t>uygulanması		</a:t>
            </a:r>
            <a:r>
              <a:rPr sz="2400" spc="-145" dirty="0">
                <a:latin typeface="Trebuchet MS"/>
                <a:cs typeface="Trebuchet MS"/>
              </a:rPr>
              <a:t>(yeni </a:t>
            </a:r>
            <a:r>
              <a:rPr sz="2400" spc="-130" dirty="0">
                <a:latin typeface="Trebuchet MS"/>
                <a:cs typeface="Trebuchet MS"/>
              </a:rPr>
              <a:t>teknoloji  </a:t>
            </a:r>
            <a:r>
              <a:rPr sz="2400" spc="-155" dirty="0">
                <a:latin typeface="Trebuchet MS"/>
                <a:cs typeface="Trebuchet MS"/>
              </a:rPr>
              <a:t>uygulaması)</a:t>
            </a:r>
            <a:endParaRPr sz="2400" dirty="0">
              <a:latin typeface="Trebuchet MS"/>
              <a:cs typeface="Trebuchet MS"/>
            </a:endParaRPr>
          </a:p>
          <a:p>
            <a:pPr marL="354965" indent="-342900">
              <a:lnSpc>
                <a:spcPct val="100000"/>
              </a:lnSpc>
              <a:spcBef>
                <a:spcPts val="600"/>
              </a:spcBef>
              <a:buClr>
                <a:srgbClr val="0E6EC5"/>
              </a:buClr>
              <a:buSzPct val="79166"/>
              <a:buFont typeface="Wingdings" panose="05000000000000000000" pitchFamily="2" charset="2"/>
              <a:buChar char="ü"/>
              <a:tabLst>
                <a:tab pos="295910" algn="l"/>
                <a:tab pos="296545" algn="l"/>
                <a:tab pos="972819" algn="l"/>
                <a:tab pos="3836035" algn="l"/>
                <a:tab pos="4737735" algn="l"/>
                <a:tab pos="5722620" algn="l"/>
              </a:tabLst>
            </a:pPr>
            <a:r>
              <a:rPr sz="2400" spc="-170" dirty="0">
                <a:latin typeface="Trebuchet MS"/>
                <a:cs typeface="Trebuchet MS"/>
              </a:rPr>
              <a:t>Yeni	makine,</a:t>
            </a:r>
            <a:r>
              <a:rPr sz="2400" spc="370" dirty="0">
                <a:latin typeface="Trebuchet MS"/>
                <a:cs typeface="Trebuchet MS"/>
              </a:rPr>
              <a:t> </a:t>
            </a:r>
            <a:r>
              <a:rPr sz="2400" spc="-180" dirty="0">
                <a:latin typeface="Trebuchet MS"/>
                <a:cs typeface="Trebuchet MS"/>
              </a:rPr>
              <a:t>teçhizat, </a:t>
            </a:r>
            <a:r>
              <a:rPr sz="2400" spc="-175" dirty="0">
                <a:latin typeface="Trebuchet MS"/>
                <a:cs typeface="Trebuchet MS"/>
              </a:rPr>
              <a:t> </a:t>
            </a:r>
            <a:r>
              <a:rPr sz="2400" spc="-185" dirty="0">
                <a:latin typeface="Trebuchet MS"/>
                <a:cs typeface="Trebuchet MS"/>
              </a:rPr>
              <a:t>alet	</a:t>
            </a:r>
            <a:r>
              <a:rPr sz="2400" spc="-180" dirty="0">
                <a:latin typeface="Trebuchet MS"/>
                <a:cs typeface="Trebuchet MS"/>
              </a:rPr>
              <a:t>vs.</a:t>
            </a:r>
            <a:r>
              <a:rPr sz="2400" spc="360" dirty="0">
                <a:latin typeface="Trebuchet MS"/>
                <a:cs typeface="Trebuchet MS"/>
              </a:rPr>
              <a:t> </a:t>
            </a:r>
            <a:r>
              <a:rPr sz="2400" spc="-170" dirty="0">
                <a:latin typeface="Trebuchet MS"/>
                <a:cs typeface="Trebuchet MS"/>
              </a:rPr>
              <a:t>ile	</a:t>
            </a:r>
            <a:r>
              <a:rPr sz="2400" spc="-125" dirty="0">
                <a:latin typeface="Trebuchet MS"/>
                <a:cs typeface="Trebuchet MS"/>
              </a:rPr>
              <a:t>üretim	</a:t>
            </a:r>
            <a:r>
              <a:rPr sz="2400" spc="-130" dirty="0">
                <a:latin typeface="Trebuchet MS"/>
                <a:cs typeface="Trebuchet MS"/>
              </a:rPr>
              <a:t>yollarının</a:t>
            </a:r>
            <a:endParaRPr sz="2400" dirty="0">
              <a:latin typeface="Trebuchet MS"/>
              <a:cs typeface="Trebuchet MS"/>
            </a:endParaRPr>
          </a:p>
          <a:p>
            <a:pPr marL="295910">
              <a:lnSpc>
                <a:spcPct val="100000"/>
              </a:lnSpc>
              <a:spcBef>
                <a:spcPts val="5"/>
              </a:spcBef>
            </a:pPr>
            <a:r>
              <a:rPr sz="2400" spc="-140" dirty="0">
                <a:latin typeface="Trebuchet MS"/>
                <a:cs typeface="Trebuchet MS"/>
              </a:rPr>
              <a:t>geliştirilmesi</a:t>
            </a:r>
            <a:endParaRPr sz="2400" dirty="0">
              <a:latin typeface="Trebuchet MS"/>
              <a:cs typeface="Trebuchet MS"/>
            </a:endParaRPr>
          </a:p>
          <a:p>
            <a:pPr marL="354965" indent="-342900">
              <a:lnSpc>
                <a:spcPts val="2855"/>
              </a:lnSpc>
              <a:spcBef>
                <a:spcPts val="600"/>
              </a:spcBef>
              <a:buClr>
                <a:srgbClr val="0E6EC5"/>
              </a:buClr>
              <a:buSzPct val="79166"/>
              <a:buFont typeface="Wingdings" panose="05000000000000000000" pitchFamily="2" charset="2"/>
              <a:buChar char="ü"/>
              <a:tabLst>
                <a:tab pos="295910" algn="l"/>
                <a:tab pos="296545" algn="l"/>
                <a:tab pos="1282700" algn="l"/>
                <a:tab pos="3019425" algn="l"/>
                <a:tab pos="3543935" algn="l"/>
                <a:tab pos="4528185" algn="l"/>
              </a:tabLst>
            </a:pPr>
            <a:r>
              <a:rPr sz="2400" spc="-110" dirty="0">
                <a:latin typeface="Trebuchet MS"/>
                <a:cs typeface="Trebuchet MS"/>
              </a:rPr>
              <a:t>Mamul	</a:t>
            </a:r>
            <a:r>
              <a:rPr sz="2400" spc="-140" dirty="0">
                <a:latin typeface="Trebuchet MS"/>
                <a:cs typeface="Trebuchet MS"/>
              </a:rPr>
              <a:t>basitleştirme	</a:t>
            </a:r>
            <a:r>
              <a:rPr sz="2400" spc="-165" dirty="0">
                <a:latin typeface="Trebuchet MS"/>
                <a:cs typeface="Trebuchet MS"/>
              </a:rPr>
              <a:t>ve	</a:t>
            </a:r>
            <a:r>
              <a:rPr sz="2400" spc="-170" dirty="0">
                <a:latin typeface="Trebuchet MS"/>
                <a:cs typeface="Trebuchet MS"/>
              </a:rPr>
              <a:t>mamul	</a:t>
            </a:r>
            <a:r>
              <a:rPr sz="2400" spc="-150" dirty="0">
                <a:latin typeface="Trebuchet MS"/>
                <a:cs typeface="Trebuchet MS"/>
              </a:rPr>
              <a:t>geliştirme,</a:t>
            </a:r>
            <a:r>
              <a:rPr sz="2400" spc="330" dirty="0">
                <a:latin typeface="Trebuchet MS"/>
                <a:cs typeface="Trebuchet MS"/>
              </a:rPr>
              <a:t> </a:t>
            </a:r>
            <a:r>
              <a:rPr sz="2400" spc="-135" dirty="0">
                <a:latin typeface="Trebuchet MS"/>
                <a:cs typeface="Trebuchet MS"/>
              </a:rPr>
              <a:t>(çeşit</a:t>
            </a:r>
            <a:endParaRPr sz="2400" dirty="0">
              <a:latin typeface="Trebuchet MS"/>
              <a:cs typeface="Trebuchet MS"/>
            </a:endParaRPr>
          </a:p>
          <a:p>
            <a:pPr marL="295910">
              <a:lnSpc>
                <a:spcPts val="2855"/>
              </a:lnSpc>
              <a:tabLst>
                <a:tab pos="2618105" algn="l"/>
                <a:tab pos="3525520" algn="l"/>
                <a:tab pos="5408295" algn="l"/>
              </a:tabLst>
            </a:pPr>
            <a:r>
              <a:rPr sz="2400" spc="-190" dirty="0">
                <a:latin typeface="Trebuchet MS"/>
                <a:cs typeface="Trebuchet MS"/>
              </a:rPr>
              <a:t>azaltılması, </a:t>
            </a:r>
            <a:r>
              <a:rPr sz="2400" spc="-150" dirty="0">
                <a:latin typeface="Trebuchet MS"/>
                <a:cs typeface="Trebuchet MS"/>
              </a:rPr>
              <a:t> </a:t>
            </a:r>
            <a:r>
              <a:rPr sz="2400" spc="-125" dirty="0">
                <a:latin typeface="Trebuchet MS"/>
                <a:cs typeface="Trebuchet MS"/>
              </a:rPr>
              <a:t>de</a:t>
            </a:r>
            <a:r>
              <a:rPr sz="2400" spc="-125" dirty="0">
                <a:latin typeface="Arial"/>
                <a:cs typeface="Arial"/>
              </a:rPr>
              <a:t>ğ</a:t>
            </a:r>
            <a:r>
              <a:rPr sz="2400" spc="-125" dirty="0">
                <a:latin typeface="Trebuchet MS"/>
                <a:cs typeface="Trebuchet MS"/>
              </a:rPr>
              <a:t>er	</a:t>
            </a:r>
            <a:r>
              <a:rPr sz="2400" spc="-175" dirty="0">
                <a:latin typeface="Trebuchet MS"/>
                <a:cs typeface="Trebuchet MS"/>
              </a:rPr>
              <a:t>analizi	</a:t>
            </a:r>
            <a:r>
              <a:rPr sz="2400" spc="-215" dirty="0">
                <a:latin typeface="Trebuchet MS"/>
                <a:cs typeface="Trebuchet MS"/>
              </a:rPr>
              <a:t>vb.</a:t>
            </a:r>
            <a:r>
              <a:rPr sz="2400" spc="-305" dirty="0">
                <a:latin typeface="Trebuchet MS"/>
                <a:cs typeface="Trebuchet MS"/>
              </a:rPr>
              <a:t> </a:t>
            </a:r>
            <a:r>
              <a:rPr sz="2400" spc="-120" dirty="0">
                <a:latin typeface="Trebuchet MS"/>
                <a:cs typeface="Trebuchet MS"/>
              </a:rPr>
              <a:t>tekniklerin	</a:t>
            </a:r>
            <a:r>
              <a:rPr sz="2400" spc="-150" dirty="0" err="1">
                <a:latin typeface="Trebuchet MS"/>
                <a:cs typeface="Trebuchet MS"/>
              </a:rPr>
              <a:t>uygulanması</a:t>
            </a:r>
            <a:r>
              <a:rPr sz="2400" spc="-150" dirty="0" smtClean="0">
                <a:latin typeface="Trebuchet MS"/>
                <a:cs typeface="Trebuchet MS"/>
              </a:rPr>
              <a:t>)</a:t>
            </a:r>
            <a:endParaRPr sz="2400" dirty="0">
              <a:latin typeface="Trebuchet MS"/>
              <a:cs typeface="Trebuchet MS"/>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81000" y="1676400"/>
            <a:ext cx="7620000" cy="4648200"/>
          </a:xfrm>
        </p:spPr>
        <p:txBody>
          <a:bodyPr/>
          <a:lstStyle/>
          <a:p>
            <a:pPr marL="354965" lvl="0" defTabSz="914400">
              <a:spcBef>
                <a:spcPts val="650"/>
              </a:spcBef>
              <a:buClr>
                <a:srgbClr val="0E6EC5"/>
              </a:buClr>
              <a:buSzPct val="79166"/>
              <a:buFont typeface="Wingdings" panose="05000000000000000000" pitchFamily="2" charset="2"/>
              <a:buChar char="ü"/>
              <a:tabLst>
                <a:tab pos="295910" algn="l"/>
                <a:tab pos="296545" algn="l"/>
                <a:tab pos="1425575" algn="l"/>
                <a:tab pos="3100705" algn="l"/>
              </a:tabLst>
            </a:pPr>
            <a:r>
              <a:rPr lang="tr-TR" sz="3200" spc="-110" dirty="0" smtClean="0">
                <a:solidFill>
                  <a:prstClr val="black"/>
                </a:solidFill>
                <a:cs typeface="Trebuchet MS"/>
              </a:rPr>
              <a:t>Çalışma </a:t>
            </a:r>
            <a:r>
              <a:rPr lang="tr-TR" sz="3200" spc="-130" dirty="0" smtClean="0">
                <a:solidFill>
                  <a:prstClr val="black"/>
                </a:solidFill>
                <a:cs typeface="Trebuchet MS"/>
              </a:rPr>
              <a:t>metotlarının </a:t>
            </a:r>
            <a:r>
              <a:rPr lang="tr-TR" sz="3200" spc="-140" dirty="0" smtClean="0">
                <a:solidFill>
                  <a:prstClr val="black"/>
                </a:solidFill>
                <a:cs typeface="Trebuchet MS"/>
              </a:rPr>
              <a:t>geliştirilmesi</a:t>
            </a:r>
            <a:endParaRPr lang="tr-TR" sz="3200" dirty="0">
              <a:solidFill>
                <a:prstClr val="black"/>
              </a:solidFill>
              <a:cs typeface="Trebuchet MS"/>
            </a:endParaRPr>
          </a:p>
          <a:p>
            <a:pPr marL="354965" lvl="0" defTabSz="914400">
              <a:spcBef>
                <a:spcPts val="600"/>
              </a:spcBef>
              <a:buClr>
                <a:srgbClr val="0E6EC5"/>
              </a:buClr>
              <a:buSzPct val="79166"/>
              <a:buFont typeface="Wingdings" panose="05000000000000000000" pitchFamily="2" charset="2"/>
              <a:buChar char="ü"/>
              <a:tabLst>
                <a:tab pos="295910" algn="l"/>
                <a:tab pos="296545" algn="l"/>
                <a:tab pos="953135" algn="l"/>
                <a:tab pos="2383155" algn="l"/>
                <a:tab pos="3169920" algn="l"/>
                <a:tab pos="4513580" algn="l"/>
                <a:tab pos="5909310" algn="l"/>
              </a:tabLst>
            </a:pPr>
            <a:r>
              <a:rPr lang="tr-TR" sz="3200" spc="10" dirty="0" smtClean="0">
                <a:solidFill>
                  <a:prstClr val="black"/>
                </a:solidFill>
                <a:cs typeface="Trebuchet MS"/>
              </a:rPr>
              <a:t>Her </a:t>
            </a:r>
            <a:r>
              <a:rPr lang="tr-TR" sz="3200" spc="-145" dirty="0" smtClean="0">
                <a:solidFill>
                  <a:prstClr val="black"/>
                </a:solidFill>
                <a:cs typeface="Trebuchet MS"/>
              </a:rPr>
              <a:t>kademede </a:t>
            </a:r>
            <a:r>
              <a:rPr lang="tr-TR" sz="3200" spc="-140" dirty="0" smtClean="0">
                <a:solidFill>
                  <a:prstClr val="black"/>
                </a:solidFill>
                <a:cs typeface="Trebuchet MS"/>
              </a:rPr>
              <a:t>insan </a:t>
            </a:r>
            <a:r>
              <a:rPr lang="tr-TR" sz="3200" spc="-130" dirty="0" smtClean="0">
                <a:solidFill>
                  <a:prstClr val="black"/>
                </a:solidFill>
                <a:cs typeface="Trebuchet MS"/>
              </a:rPr>
              <a:t>gücünden </a:t>
            </a:r>
            <a:r>
              <a:rPr lang="tr-TR" sz="3200" spc="-165" dirty="0" smtClean="0">
                <a:solidFill>
                  <a:prstClr val="black"/>
                </a:solidFill>
                <a:cs typeface="Trebuchet MS"/>
              </a:rPr>
              <a:t>yaralanma </a:t>
            </a:r>
            <a:r>
              <a:rPr lang="tr-TR" sz="3200" spc="-105" dirty="0" smtClean="0">
                <a:solidFill>
                  <a:prstClr val="black"/>
                </a:solidFill>
                <a:cs typeface="Trebuchet MS"/>
              </a:rPr>
              <a:t>oranının</a:t>
            </a:r>
            <a:r>
              <a:rPr lang="tr-TR" sz="3200" dirty="0" smtClean="0">
                <a:solidFill>
                  <a:prstClr val="black"/>
                </a:solidFill>
                <a:cs typeface="Trebuchet MS"/>
              </a:rPr>
              <a:t> </a:t>
            </a:r>
            <a:r>
              <a:rPr lang="tr-TR" sz="3200" spc="-135" dirty="0" smtClean="0">
                <a:solidFill>
                  <a:prstClr val="black"/>
                </a:solidFill>
                <a:cs typeface="Trebuchet MS"/>
              </a:rPr>
              <a:t>yükseltilmesi</a:t>
            </a:r>
            <a:endParaRPr lang="tr-TR" sz="3200" dirty="0">
              <a:solidFill>
                <a:prstClr val="black"/>
              </a:solidFill>
              <a:cs typeface="Trebuchet MS"/>
            </a:endParaRPr>
          </a:p>
          <a:p>
            <a:pPr marL="354965" marR="130175" lvl="0" defTabSz="914400">
              <a:spcBef>
                <a:spcPts val="600"/>
              </a:spcBef>
              <a:buClr>
                <a:srgbClr val="0E6EC5"/>
              </a:buClr>
              <a:buSzPct val="79166"/>
              <a:buFont typeface="Wingdings" panose="05000000000000000000" pitchFamily="2" charset="2"/>
              <a:buChar char="ü"/>
              <a:tabLst>
                <a:tab pos="295910" algn="l"/>
                <a:tab pos="296545" algn="l"/>
                <a:tab pos="3406140" algn="l"/>
                <a:tab pos="3848100" algn="l"/>
                <a:tab pos="4921250" algn="l"/>
              </a:tabLst>
            </a:pPr>
            <a:r>
              <a:rPr lang="tr-TR" sz="3200" spc="345" dirty="0">
                <a:solidFill>
                  <a:prstClr val="black"/>
                </a:solidFill>
                <a:cs typeface="Trebuchet MS"/>
              </a:rPr>
              <a:t>O</a:t>
            </a:r>
            <a:r>
              <a:rPr lang="tr-TR" sz="3200" spc="20" dirty="0">
                <a:solidFill>
                  <a:prstClr val="black"/>
                </a:solidFill>
                <a:cs typeface="Trebuchet MS"/>
              </a:rPr>
              <a:t>r</a:t>
            </a:r>
            <a:r>
              <a:rPr lang="tr-TR" sz="3200" spc="-204" dirty="0">
                <a:solidFill>
                  <a:prstClr val="black"/>
                </a:solidFill>
                <a:cs typeface="Trebuchet MS"/>
              </a:rPr>
              <a:t>ga</a:t>
            </a:r>
            <a:r>
              <a:rPr lang="tr-TR" sz="3200" spc="-130" dirty="0">
                <a:solidFill>
                  <a:prstClr val="black"/>
                </a:solidFill>
                <a:cs typeface="Trebuchet MS"/>
              </a:rPr>
              <a:t>ni</a:t>
            </a:r>
            <a:r>
              <a:rPr lang="tr-TR" sz="3200" spc="-145" dirty="0">
                <a:solidFill>
                  <a:prstClr val="black"/>
                </a:solidFill>
                <a:cs typeface="Trebuchet MS"/>
              </a:rPr>
              <a:t>z</a:t>
            </a:r>
            <a:r>
              <a:rPr lang="tr-TR" sz="3200" spc="-140" dirty="0">
                <a:solidFill>
                  <a:prstClr val="black"/>
                </a:solidFill>
                <a:cs typeface="Trebuchet MS"/>
              </a:rPr>
              <a:t>as</a:t>
            </a:r>
            <a:r>
              <a:rPr lang="tr-TR" sz="3200" spc="-195" dirty="0">
                <a:solidFill>
                  <a:prstClr val="black"/>
                </a:solidFill>
                <a:cs typeface="Trebuchet MS"/>
              </a:rPr>
              <a:t>y</a:t>
            </a:r>
            <a:r>
              <a:rPr lang="tr-TR" sz="3200" spc="-145" dirty="0">
                <a:solidFill>
                  <a:prstClr val="black"/>
                </a:solidFill>
                <a:cs typeface="Trebuchet MS"/>
              </a:rPr>
              <a:t>on,</a:t>
            </a:r>
            <a:r>
              <a:rPr lang="tr-TR" sz="3200" spc="350" dirty="0">
                <a:solidFill>
                  <a:prstClr val="black"/>
                </a:solidFill>
                <a:cs typeface="Trebuchet MS"/>
              </a:rPr>
              <a:t> </a:t>
            </a:r>
            <a:r>
              <a:rPr lang="tr-TR" sz="3200" spc="-175" dirty="0" smtClean="0">
                <a:solidFill>
                  <a:prstClr val="black"/>
                </a:solidFill>
                <a:cs typeface="Trebuchet MS"/>
              </a:rPr>
              <a:t>pl</a:t>
            </a:r>
            <a:r>
              <a:rPr lang="tr-TR" sz="3200" spc="-204" dirty="0" smtClean="0">
                <a:solidFill>
                  <a:prstClr val="black"/>
                </a:solidFill>
                <a:cs typeface="Trebuchet MS"/>
              </a:rPr>
              <a:t>a</a:t>
            </a:r>
            <a:r>
              <a:rPr lang="tr-TR" sz="3200" spc="-165" dirty="0" smtClean="0">
                <a:solidFill>
                  <a:prstClr val="black"/>
                </a:solidFill>
                <a:cs typeface="Trebuchet MS"/>
              </a:rPr>
              <a:t>nl</a:t>
            </a:r>
            <a:r>
              <a:rPr lang="tr-TR" sz="3200" spc="-200" dirty="0" smtClean="0">
                <a:solidFill>
                  <a:prstClr val="black"/>
                </a:solidFill>
                <a:cs typeface="Trebuchet MS"/>
              </a:rPr>
              <a:t>a</a:t>
            </a:r>
            <a:r>
              <a:rPr lang="tr-TR" sz="3200" spc="-190" dirty="0" smtClean="0">
                <a:solidFill>
                  <a:prstClr val="black"/>
                </a:solidFill>
                <a:cs typeface="Trebuchet MS"/>
              </a:rPr>
              <a:t>ma</a:t>
            </a:r>
            <a:r>
              <a:rPr lang="tr-TR" sz="3200" dirty="0" smtClean="0">
                <a:solidFill>
                  <a:prstClr val="black"/>
                </a:solidFill>
                <a:cs typeface="Trebuchet MS"/>
              </a:rPr>
              <a:t> </a:t>
            </a:r>
            <a:r>
              <a:rPr lang="tr-TR" sz="3200" spc="-165" dirty="0" smtClean="0">
                <a:solidFill>
                  <a:prstClr val="black"/>
                </a:solidFill>
                <a:cs typeface="Trebuchet MS"/>
              </a:rPr>
              <a:t>v</a:t>
            </a:r>
            <a:r>
              <a:rPr lang="tr-TR" sz="3200" spc="-160" dirty="0" smtClean="0">
                <a:solidFill>
                  <a:prstClr val="black"/>
                </a:solidFill>
                <a:cs typeface="Trebuchet MS"/>
              </a:rPr>
              <a:t>e </a:t>
            </a:r>
            <a:r>
              <a:rPr lang="tr-TR" sz="3200" spc="-130" dirty="0" smtClean="0">
                <a:solidFill>
                  <a:prstClr val="black"/>
                </a:solidFill>
                <a:cs typeface="Trebuchet MS"/>
              </a:rPr>
              <a:t>k</a:t>
            </a:r>
            <a:r>
              <a:rPr lang="tr-TR" sz="3200" spc="-85" dirty="0" smtClean="0">
                <a:solidFill>
                  <a:prstClr val="black"/>
                </a:solidFill>
                <a:cs typeface="Trebuchet MS"/>
              </a:rPr>
              <a:t>on</a:t>
            </a:r>
            <a:r>
              <a:rPr lang="tr-TR" sz="3200" spc="-80" dirty="0" smtClean="0">
                <a:solidFill>
                  <a:prstClr val="black"/>
                </a:solidFill>
                <a:cs typeface="Trebuchet MS"/>
              </a:rPr>
              <a:t>t</a:t>
            </a:r>
            <a:r>
              <a:rPr lang="tr-TR" sz="3200" spc="-50" dirty="0" smtClean="0">
                <a:solidFill>
                  <a:prstClr val="black"/>
                </a:solidFill>
                <a:cs typeface="Trebuchet MS"/>
              </a:rPr>
              <a:t>r</a:t>
            </a:r>
            <a:r>
              <a:rPr lang="tr-TR" sz="3200" spc="-75" dirty="0" smtClean="0">
                <a:solidFill>
                  <a:prstClr val="black"/>
                </a:solidFill>
                <a:cs typeface="Trebuchet MS"/>
              </a:rPr>
              <a:t>ol f</a:t>
            </a:r>
            <a:r>
              <a:rPr lang="tr-TR" sz="3200" spc="-50" dirty="0" smtClean="0">
                <a:solidFill>
                  <a:prstClr val="black"/>
                </a:solidFill>
                <a:cs typeface="Trebuchet MS"/>
              </a:rPr>
              <a:t>onk</a:t>
            </a:r>
            <a:r>
              <a:rPr lang="tr-TR" sz="3200" spc="-55" dirty="0" smtClean="0">
                <a:solidFill>
                  <a:prstClr val="black"/>
                </a:solidFill>
                <a:cs typeface="Trebuchet MS"/>
              </a:rPr>
              <a:t>s</a:t>
            </a:r>
            <a:r>
              <a:rPr lang="tr-TR" sz="3200" spc="-114" dirty="0" smtClean="0">
                <a:solidFill>
                  <a:prstClr val="black"/>
                </a:solidFill>
                <a:cs typeface="Trebuchet MS"/>
              </a:rPr>
              <a:t>i</a:t>
            </a:r>
            <a:r>
              <a:rPr lang="tr-TR" sz="3200" spc="-229" dirty="0" smtClean="0">
                <a:solidFill>
                  <a:prstClr val="black"/>
                </a:solidFill>
                <a:cs typeface="Trebuchet MS"/>
              </a:rPr>
              <a:t>y</a:t>
            </a:r>
            <a:r>
              <a:rPr lang="tr-TR" sz="3200" spc="-100" dirty="0" smtClean="0">
                <a:solidFill>
                  <a:prstClr val="black"/>
                </a:solidFill>
                <a:cs typeface="Trebuchet MS"/>
              </a:rPr>
              <a:t>onla</a:t>
            </a:r>
            <a:r>
              <a:rPr lang="tr-TR" sz="3200" spc="-75" dirty="0" smtClean="0">
                <a:solidFill>
                  <a:prstClr val="black"/>
                </a:solidFill>
                <a:cs typeface="Trebuchet MS"/>
              </a:rPr>
              <a:t>r</a:t>
            </a:r>
            <a:r>
              <a:rPr lang="tr-TR" sz="3200" spc="-130" dirty="0" smtClean="0">
                <a:solidFill>
                  <a:prstClr val="black"/>
                </a:solidFill>
                <a:cs typeface="Trebuchet MS"/>
              </a:rPr>
              <a:t>ının  </a:t>
            </a:r>
            <a:r>
              <a:rPr lang="tr-TR" sz="3200" spc="-155" dirty="0">
                <a:solidFill>
                  <a:prstClr val="black"/>
                </a:solidFill>
                <a:cs typeface="Trebuchet MS"/>
              </a:rPr>
              <a:t>geliştirilmesi.</a:t>
            </a:r>
            <a:endParaRPr lang="tr-TR" sz="3200" dirty="0">
              <a:solidFill>
                <a:prstClr val="black"/>
              </a:solidFill>
              <a:cs typeface="Trebuchet MS"/>
            </a:endParaRPr>
          </a:p>
          <a:p>
            <a:endParaRPr lang="tr-TR" dirty="0"/>
          </a:p>
        </p:txBody>
      </p:sp>
    </p:spTree>
    <p:extLst>
      <p:ext uri="{BB962C8B-B14F-4D97-AF65-F5344CB8AC3E}">
        <p14:creationId xmlns:p14="http://schemas.microsoft.com/office/powerpoint/2010/main" xmlns="" val="135537722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1371600" y="152400"/>
            <a:ext cx="1818005" cy="680720"/>
          </a:xfrm>
          <a:prstGeom prst="rect">
            <a:avLst/>
          </a:prstGeom>
        </p:spPr>
        <p:txBody>
          <a:bodyPr vert="horz" wrap="square" lIns="0" tIns="12065" rIns="0" bIns="0" rtlCol="0">
            <a:spAutoFit/>
          </a:bodyPr>
          <a:lstStyle/>
          <a:p>
            <a:pPr marL="12700">
              <a:lnSpc>
                <a:spcPct val="100000"/>
              </a:lnSpc>
              <a:spcBef>
                <a:spcPts val="95"/>
              </a:spcBef>
            </a:pPr>
            <a:r>
              <a:rPr sz="4300" i="1" spc="-200" dirty="0">
                <a:latin typeface="Trebuchet MS"/>
                <a:cs typeface="Trebuchet MS"/>
              </a:rPr>
              <a:t>Etkinlik</a:t>
            </a:r>
            <a:endParaRPr sz="4300" dirty="0">
              <a:latin typeface="Trebuchet MS"/>
              <a:cs typeface="Trebuchet MS"/>
            </a:endParaRPr>
          </a:p>
        </p:txBody>
      </p:sp>
      <p:sp>
        <p:nvSpPr>
          <p:cNvPr id="6" name="object 6"/>
          <p:cNvSpPr txBox="1"/>
          <p:nvPr/>
        </p:nvSpPr>
        <p:spPr>
          <a:xfrm>
            <a:off x="228600" y="1066800"/>
            <a:ext cx="7251700" cy="5142305"/>
          </a:xfrm>
          <a:prstGeom prst="rect">
            <a:avLst/>
          </a:prstGeom>
        </p:spPr>
        <p:txBody>
          <a:bodyPr vert="horz" wrap="square" lIns="0" tIns="60325" rIns="0" bIns="0" rtlCol="0">
            <a:spAutoFit/>
          </a:bodyPr>
          <a:lstStyle/>
          <a:p>
            <a:pPr marL="526415" marR="556260" indent="-514350">
              <a:lnSpc>
                <a:spcPct val="90000"/>
              </a:lnSpc>
              <a:spcBef>
                <a:spcPts val="475"/>
              </a:spcBef>
              <a:buClr>
                <a:srgbClr val="0E6EC5"/>
              </a:buClr>
              <a:buSzPct val="79687"/>
              <a:buFont typeface="Wingdings" panose="05000000000000000000" pitchFamily="2" charset="2"/>
              <a:buChar char="ü"/>
              <a:tabLst>
                <a:tab pos="296545" algn="l"/>
              </a:tabLst>
            </a:pPr>
            <a:r>
              <a:rPr sz="3200" b="1" i="1" spc="-165" dirty="0">
                <a:latin typeface="Trebuchet MS"/>
                <a:cs typeface="Trebuchet MS"/>
              </a:rPr>
              <a:t>Etkinlik, </a:t>
            </a:r>
            <a:r>
              <a:rPr sz="3200" spc="-130" dirty="0">
                <a:latin typeface="Trebuchet MS"/>
                <a:cs typeface="Trebuchet MS"/>
              </a:rPr>
              <a:t>bir </a:t>
            </a:r>
            <a:r>
              <a:rPr sz="3200" spc="-160" dirty="0">
                <a:latin typeface="Trebuchet MS"/>
                <a:cs typeface="Trebuchet MS"/>
              </a:rPr>
              <a:t>birim </a:t>
            </a:r>
            <a:r>
              <a:rPr sz="3200" spc="-185" dirty="0">
                <a:latin typeface="Trebuchet MS"/>
                <a:cs typeface="Trebuchet MS"/>
              </a:rPr>
              <a:t>çıktı </a:t>
            </a:r>
            <a:r>
              <a:rPr sz="3200" spc="-210" dirty="0">
                <a:latin typeface="Trebuchet MS"/>
                <a:cs typeface="Trebuchet MS"/>
              </a:rPr>
              <a:t>elde </a:t>
            </a:r>
            <a:r>
              <a:rPr sz="3200" spc="-185" dirty="0">
                <a:latin typeface="Trebuchet MS"/>
                <a:cs typeface="Trebuchet MS"/>
              </a:rPr>
              <a:t>etmek </a:t>
            </a:r>
            <a:r>
              <a:rPr sz="3200" spc="-315" dirty="0">
                <a:latin typeface="Trebuchet MS"/>
                <a:cs typeface="Trebuchet MS"/>
              </a:rPr>
              <a:t>için  </a:t>
            </a:r>
            <a:r>
              <a:rPr sz="3200" spc="-200" dirty="0">
                <a:latin typeface="Trebuchet MS"/>
                <a:cs typeface="Trebuchet MS"/>
              </a:rPr>
              <a:t>tüketilen </a:t>
            </a:r>
            <a:r>
              <a:rPr sz="3200" spc="-145" dirty="0">
                <a:latin typeface="Trebuchet MS"/>
                <a:cs typeface="Trebuchet MS"/>
              </a:rPr>
              <a:t>iş </a:t>
            </a:r>
            <a:r>
              <a:rPr sz="3200" spc="-254" dirty="0">
                <a:latin typeface="Trebuchet MS"/>
                <a:cs typeface="Trebuchet MS"/>
              </a:rPr>
              <a:t>veya </a:t>
            </a:r>
            <a:r>
              <a:rPr sz="3200" spc="-210" dirty="0">
                <a:latin typeface="Trebuchet MS"/>
                <a:cs typeface="Trebuchet MS"/>
              </a:rPr>
              <a:t>kaynak </a:t>
            </a:r>
            <a:r>
              <a:rPr sz="3200" spc="-175" dirty="0">
                <a:latin typeface="Trebuchet MS"/>
                <a:cs typeface="Trebuchet MS"/>
              </a:rPr>
              <a:t>miktarını </a:t>
            </a:r>
            <a:r>
              <a:rPr sz="3200" spc="-265" dirty="0">
                <a:latin typeface="Trebuchet MS"/>
                <a:cs typeface="Trebuchet MS"/>
              </a:rPr>
              <a:t>ifade  </a:t>
            </a:r>
            <a:r>
              <a:rPr sz="3200" spc="-225" dirty="0">
                <a:latin typeface="Trebuchet MS"/>
                <a:cs typeface="Trebuchet MS"/>
              </a:rPr>
              <a:t>etmektedir.</a:t>
            </a:r>
            <a:endParaRPr sz="3200" dirty="0">
              <a:latin typeface="Trebuchet MS"/>
              <a:cs typeface="Trebuchet MS"/>
            </a:endParaRPr>
          </a:p>
          <a:p>
            <a:pPr>
              <a:lnSpc>
                <a:spcPct val="100000"/>
              </a:lnSpc>
              <a:spcBef>
                <a:spcPts val="15"/>
              </a:spcBef>
              <a:buClr>
                <a:srgbClr val="0E6EC5"/>
              </a:buClr>
            </a:pPr>
            <a:endParaRPr sz="4000" dirty="0">
              <a:latin typeface="Trebuchet MS"/>
              <a:cs typeface="Trebuchet MS"/>
            </a:endParaRPr>
          </a:p>
          <a:p>
            <a:pPr marL="526415" marR="5080" indent="-514350">
              <a:lnSpc>
                <a:spcPct val="90000"/>
              </a:lnSpc>
              <a:buClr>
                <a:srgbClr val="0E6EC5"/>
              </a:buClr>
              <a:buSzPct val="79687"/>
              <a:buFont typeface="Wingdings" panose="05000000000000000000" pitchFamily="2" charset="2"/>
              <a:buChar char="ü"/>
              <a:tabLst>
                <a:tab pos="296545" algn="l"/>
              </a:tabLst>
            </a:pPr>
            <a:r>
              <a:rPr sz="3200" b="1" spc="30" dirty="0">
                <a:latin typeface="Trebuchet MS"/>
                <a:cs typeface="Trebuchet MS"/>
              </a:rPr>
              <a:t>Bürolarda </a:t>
            </a:r>
            <a:r>
              <a:rPr sz="3200" b="1" spc="-75" dirty="0">
                <a:latin typeface="Trebuchet MS"/>
                <a:cs typeface="Trebuchet MS"/>
              </a:rPr>
              <a:t>etkinlik; </a:t>
            </a:r>
            <a:r>
              <a:rPr sz="3200" spc="-215" dirty="0">
                <a:latin typeface="Trebuchet MS"/>
                <a:cs typeface="Trebuchet MS"/>
              </a:rPr>
              <a:t>işgücü, </a:t>
            </a:r>
            <a:r>
              <a:rPr sz="3200" spc="-225" dirty="0">
                <a:latin typeface="Trebuchet MS"/>
                <a:cs typeface="Trebuchet MS"/>
              </a:rPr>
              <a:t>malzeme </a:t>
            </a:r>
            <a:r>
              <a:rPr sz="3200" spc="-235" dirty="0">
                <a:latin typeface="Trebuchet MS"/>
                <a:cs typeface="Trebuchet MS"/>
              </a:rPr>
              <a:t>ve  </a:t>
            </a:r>
            <a:r>
              <a:rPr sz="3200" spc="-200" dirty="0">
                <a:latin typeface="Trebuchet MS"/>
                <a:cs typeface="Trebuchet MS"/>
              </a:rPr>
              <a:t>hizmet </a:t>
            </a:r>
            <a:r>
              <a:rPr sz="3200" spc="-210" dirty="0">
                <a:latin typeface="Trebuchet MS"/>
                <a:cs typeface="Trebuchet MS"/>
              </a:rPr>
              <a:t>maliyetleriyle </a:t>
            </a:r>
            <a:r>
              <a:rPr sz="3200" spc="-235" dirty="0">
                <a:latin typeface="Trebuchet MS"/>
                <a:cs typeface="Trebuchet MS"/>
              </a:rPr>
              <a:t>ilgili </a:t>
            </a:r>
            <a:r>
              <a:rPr sz="3200" b="1" spc="5" dirty="0">
                <a:latin typeface="Trebuchet MS"/>
                <a:cs typeface="Trebuchet MS"/>
              </a:rPr>
              <a:t>olarak </a:t>
            </a:r>
            <a:r>
              <a:rPr sz="3200" b="1" spc="-10" dirty="0">
                <a:latin typeface="Trebuchet MS"/>
                <a:cs typeface="Trebuchet MS"/>
              </a:rPr>
              <a:t>girdi  </a:t>
            </a:r>
            <a:r>
              <a:rPr sz="3200" b="1" spc="10" dirty="0">
                <a:latin typeface="Trebuchet MS"/>
                <a:cs typeface="Trebuchet MS"/>
              </a:rPr>
              <a:t>miktarını </a:t>
            </a:r>
            <a:r>
              <a:rPr sz="3200" b="1" spc="25" dirty="0">
                <a:latin typeface="Trebuchet MS"/>
                <a:cs typeface="Trebuchet MS"/>
              </a:rPr>
              <a:t>azaltmak </a:t>
            </a:r>
            <a:r>
              <a:rPr sz="3200" spc="-254" dirty="0">
                <a:latin typeface="Trebuchet MS"/>
                <a:cs typeface="Trebuchet MS"/>
              </a:rPr>
              <a:t>veya </a:t>
            </a:r>
            <a:r>
              <a:rPr sz="3200" spc="-235" dirty="0">
                <a:latin typeface="Trebuchet MS"/>
                <a:cs typeface="Trebuchet MS"/>
              </a:rPr>
              <a:t>daha </a:t>
            </a:r>
            <a:r>
              <a:rPr sz="3200" spc="-254" dirty="0">
                <a:latin typeface="Trebuchet MS"/>
                <a:cs typeface="Trebuchet MS"/>
              </a:rPr>
              <a:t>az  </a:t>
            </a:r>
            <a:r>
              <a:rPr sz="3200" spc="-195" dirty="0">
                <a:latin typeface="Trebuchet MS"/>
                <a:cs typeface="Trebuchet MS"/>
              </a:rPr>
              <a:t>miktarda </a:t>
            </a:r>
            <a:r>
              <a:rPr sz="3200" spc="-170" dirty="0">
                <a:latin typeface="Trebuchet MS"/>
                <a:cs typeface="Trebuchet MS"/>
              </a:rPr>
              <a:t>girdi </a:t>
            </a:r>
            <a:r>
              <a:rPr sz="3200" spc="-190" dirty="0">
                <a:latin typeface="Trebuchet MS"/>
                <a:cs typeface="Trebuchet MS"/>
              </a:rPr>
              <a:t>kullanarak </a:t>
            </a:r>
            <a:r>
              <a:rPr sz="3200" spc="-220" dirty="0">
                <a:latin typeface="Trebuchet MS"/>
                <a:cs typeface="Trebuchet MS"/>
              </a:rPr>
              <a:t>satışlarda, </a:t>
            </a:r>
            <a:r>
              <a:rPr sz="3200" spc="-185" dirty="0">
                <a:latin typeface="Trebuchet MS"/>
                <a:cs typeface="Trebuchet MS"/>
              </a:rPr>
              <a:t>işlenen  </a:t>
            </a:r>
            <a:r>
              <a:rPr sz="3200" spc="-229" dirty="0">
                <a:latin typeface="Trebuchet MS"/>
                <a:cs typeface="Trebuchet MS"/>
              </a:rPr>
              <a:t>fatura sayısında, </a:t>
            </a:r>
            <a:r>
              <a:rPr sz="3200" b="1" spc="45" dirty="0" err="1" smtClean="0">
                <a:latin typeface="Trebuchet MS"/>
                <a:cs typeface="Trebuchet MS"/>
              </a:rPr>
              <a:t>tamamlanan</a:t>
            </a:r>
            <a:r>
              <a:rPr lang="tr-TR" sz="3200" b="1" spc="-65" dirty="0">
                <a:latin typeface="Trebuchet MS"/>
                <a:cs typeface="Trebuchet MS"/>
              </a:rPr>
              <a:t> </a:t>
            </a:r>
            <a:r>
              <a:rPr sz="3200" b="1" spc="-35" dirty="0" err="1" smtClean="0">
                <a:latin typeface="Trebuchet MS"/>
                <a:cs typeface="Trebuchet MS"/>
              </a:rPr>
              <a:t>evrak</a:t>
            </a:r>
            <a:r>
              <a:rPr lang="tr-TR" sz="3200" b="1" spc="-35" dirty="0" smtClean="0">
                <a:latin typeface="Trebuchet MS"/>
                <a:cs typeface="Trebuchet MS"/>
              </a:rPr>
              <a:t> </a:t>
            </a:r>
            <a:r>
              <a:rPr lang="tr-TR" sz="3200" b="1" spc="5" dirty="0">
                <a:cs typeface="Trebuchet MS"/>
              </a:rPr>
              <a:t>hacminde </a:t>
            </a:r>
            <a:r>
              <a:rPr lang="tr-TR" sz="3200" b="1" spc="10" dirty="0">
                <a:cs typeface="Trebuchet MS"/>
              </a:rPr>
              <a:t>artış </a:t>
            </a:r>
            <a:r>
              <a:rPr lang="tr-TR" sz="3200" spc="-210" dirty="0">
                <a:cs typeface="Trebuchet MS"/>
              </a:rPr>
              <a:t>elde</a:t>
            </a:r>
            <a:r>
              <a:rPr lang="tr-TR" sz="3200" spc="-254" dirty="0">
                <a:cs typeface="Trebuchet MS"/>
              </a:rPr>
              <a:t> </a:t>
            </a:r>
            <a:r>
              <a:rPr lang="tr-TR" sz="3200" spc="-235" dirty="0">
                <a:cs typeface="Trebuchet MS"/>
              </a:rPr>
              <a:t>etmektir.</a:t>
            </a:r>
            <a:endParaRPr lang="tr-TR" sz="3200" dirty="0">
              <a:cs typeface="Trebuchet MS"/>
            </a:endParaRPr>
          </a:p>
          <a:p>
            <a:pPr marL="526415" marR="5080" indent="-514350">
              <a:lnSpc>
                <a:spcPct val="90000"/>
              </a:lnSpc>
              <a:buClr>
                <a:srgbClr val="0E6EC5"/>
              </a:buClr>
              <a:buSzPct val="79687"/>
              <a:buFont typeface="Wingdings" panose="05000000000000000000" pitchFamily="2" charset="2"/>
              <a:buChar char="ü"/>
              <a:tabLst>
                <a:tab pos="296545" algn="l"/>
              </a:tabLst>
            </a:pPr>
            <a:endParaRPr sz="3200" dirty="0">
              <a:latin typeface="Trebuchet MS"/>
              <a:cs typeface="Trebuchet MS"/>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1514983" y="485012"/>
            <a:ext cx="1943100" cy="680720"/>
          </a:xfrm>
          <a:prstGeom prst="rect">
            <a:avLst/>
          </a:prstGeom>
        </p:spPr>
        <p:txBody>
          <a:bodyPr vert="horz" wrap="square" lIns="0" tIns="12065" rIns="0" bIns="0" rtlCol="0">
            <a:spAutoFit/>
          </a:bodyPr>
          <a:lstStyle/>
          <a:p>
            <a:pPr marL="12700">
              <a:lnSpc>
                <a:spcPct val="100000"/>
              </a:lnSpc>
              <a:spcBef>
                <a:spcPts val="95"/>
              </a:spcBef>
            </a:pPr>
            <a:r>
              <a:rPr sz="4300" spc="185" dirty="0"/>
              <a:t>E</a:t>
            </a:r>
            <a:r>
              <a:rPr sz="4300" spc="140" dirty="0"/>
              <a:t>t</a:t>
            </a:r>
            <a:r>
              <a:rPr sz="4300" spc="-70" dirty="0"/>
              <a:t>k</a:t>
            </a:r>
            <a:r>
              <a:rPr sz="4300" spc="-30" dirty="0"/>
              <a:t>i</a:t>
            </a:r>
            <a:r>
              <a:rPr sz="4300" spc="-114" dirty="0"/>
              <a:t>l</a:t>
            </a:r>
            <a:r>
              <a:rPr sz="4300" spc="-100" dirty="0"/>
              <a:t>i</a:t>
            </a:r>
            <a:r>
              <a:rPr sz="4300" spc="-114" dirty="0"/>
              <a:t>l</a:t>
            </a:r>
            <a:r>
              <a:rPr sz="4300" spc="-100" dirty="0"/>
              <a:t>i</a:t>
            </a:r>
            <a:r>
              <a:rPr sz="4300" spc="10" dirty="0"/>
              <a:t>k</a:t>
            </a:r>
            <a:endParaRPr sz="4300"/>
          </a:p>
        </p:txBody>
      </p:sp>
      <p:sp>
        <p:nvSpPr>
          <p:cNvPr id="11" name="object 11"/>
          <p:cNvSpPr txBox="1"/>
          <p:nvPr/>
        </p:nvSpPr>
        <p:spPr>
          <a:xfrm>
            <a:off x="457200" y="1447800"/>
            <a:ext cx="7228840" cy="4692650"/>
          </a:xfrm>
          <a:prstGeom prst="rect">
            <a:avLst/>
          </a:prstGeom>
        </p:spPr>
        <p:txBody>
          <a:bodyPr vert="horz" wrap="square" lIns="0" tIns="66675" rIns="0" bIns="0" rtlCol="0">
            <a:spAutoFit/>
          </a:bodyPr>
          <a:lstStyle/>
          <a:p>
            <a:pPr marL="295910" marR="5080" indent="-283845">
              <a:lnSpc>
                <a:spcPts val="3460"/>
              </a:lnSpc>
              <a:spcBef>
                <a:spcPts val="525"/>
              </a:spcBef>
              <a:buClr>
                <a:srgbClr val="0E6EC5"/>
              </a:buClr>
              <a:buSzPct val="79687"/>
              <a:buFont typeface="Arial"/>
              <a:buChar char=""/>
              <a:tabLst>
                <a:tab pos="296545" algn="l"/>
              </a:tabLst>
            </a:pPr>
            <a:r>
              <a:rPr sz="3200" b="1" i="1" spc="-165" dirty="0">
                <a:latin typeface="Trebuchet MS"/>
                <a:cs typeface="Trebuchet MS"/>
              </a:rPr>
              <a:t>Etkililik </a:t>
            </a:r>
            <a:r>
              <a:rPr sz="3200" spc="-170" dirty="0">
                <a:latin typeface="Trebuchet MS"/>
                <a:cs typeface="Trebuchet MS"/>
              </a:rPr>
              <a:t>konulan </a:t>
            </a:r>
            <a:r>
              <a:rPr sz="3200" spc="-190" dirty="0">
                <a:latin typeface="Trebuchet MS"/>
                <a:cs typeface="Trebuchet MS"/>
              </a:rPr>
              <a:t>hedeflerinin </a:t>
            </a:r>
            <a:r>
              <a:rPr sz="3200" spc="-210" dirty="0">
                <a:latin typeface="Trebuchet MS"/>
                <a:cs typeface="Trebuchet MS"/>
              </a:rPr>
              <a:t>gerçekleşme  </a:t>
            </a:r>
            <a:r>
              <a:rPr sz="3200" spc="-204" dirty="0">
                <a:latin typeface="Trebuchet MS"/>
                <a:cs typeface="Trebuchet MS"/>
              </a:rPr>
              <a:t>derecesidir.</a:t>
            </a:r>
            <a:endParaRPr sz="3200" dirty="0">
              <a:latin typeface="Trebuchet MS"/>
              <a:cs typeface="Trebuchet MS"/>
            </a:endParaRPr>
          </a:p>
          <a:p>
            <a:pPr>
              <a:lnSpc>
                <a:spcPct val="100000"/>
              </a:lnSpc>
              <a:spcBef>
                <a:spcPts val="15"/>
              </a:spcBef>
              <a:buClr>
                <a:srgbClr val="0E6EC5"/>
              </a:buClr>
              <a:buFont typeface="Arial"/>
              <a:buChar char=""/>
            </a:pPr>
            <a:endParaRPr sz="3950" dirty="0">
              <a:latin typeface="Trebuchet MS"/>
              <a:cs typeface="Trebuchet MS"/>
            </a:endParaRPr>
          </a:p>
          <a:p>
            <a:pPr marL="295910" marR="539750" indent="-283845">
              <a:lnSpc>
                <a:spcPct val="90000"/>
              </a:lnSpc>
              <a:buClr>
                <a:srgbClr val="0E6EC5"/>
              </a:buClr>
              <a:buSzPct val="79687"/>
              <a:buFont typeface="Arial"/>
              <a:buChar char=""/>
              <a:tabLst>
                <a:tab pos="296545" algn="l"/>
              </a:tabLst>
            </a:pPr>
            <a:r>
              <a:rPr sz="3200" b="1" i="1" spc="-190" dirty="0">
                <a:latin typeface="Trebuchet MS"/>
                <a:cs typeface="Trebuchet MS"/>
              </a:rPr>
              <a:t>Etkililik</a:t>
            </a:r>
            <a:r>
              <a:rPr sz="3200" spc="-190" dirty="0">
                <a:latin typeface="Trebuchet MS"/>
                <a:cs typeface="Trebuchet MS"/>
              </a:rPr>
              <a:t>; </a:t>
            </a:r>
            <a:r>
              <a:rPr sz="3200" spc="-200" dirty="0">
                <a:latin typeface="Trebuchet MS"/>
                <a:cs typeface="Trebuchet MS"/>
              </a:rPr>
              <a:t>yöntem, </a:t>
            </a:r>
            <a:r>
              <a:rPr sz="3200" spc="-204" dirty="0">
                <a:latin typeface="Trebuchet MS"/>
                <a:cs typeface="Trebuchet MS"/>
              </a:rPr>
              <a:t>teknik, </a:t>
            </a:r>
            <a:r>
              <a:rPr sz="3200" spc="-160" dirty="0">
                <a:latin typeface="Trebuchet MS"/>
                <a:cs typeface="Trebuchet MS"/>
              </a:rPr>
              <a:t>kişisel </a:t>
            </a:r>
            <a:r>
              <a:rPr sz="3200" spc="-275" dirty="0">
                <a:latin typeface="Trebuchet MS"/>
                <a:cs typeface="Trebuchet MS"/>
              </a:rPr>
              <a:t>beceri,  </a:t>
            </a:r>
            <a:r>
              <a:rPr sz="3200" spc="-270" dirty="0">
                <a:latin typeface="Trebuchet MS"/>
                <a:cs typeface="Trebuchet MS"/>
              </a:rPr>
              <a:t>bilgi, </a:t>
            </a:r>
            <a:r>
              <a:rPr sz="3200" spc="-185" dirty="0">
                <a:latin typeface="Trebuchet MS"/>
                <a:cs typeface="Trebuchet MS"/>
              </a:rPr>
              <a:t>davranış </a:t>
            </a:r>
            <a:r>
              <a:rPr sz="3200" spc="-240" dirty="0">
                <a:latin typeface="Trebuchet MS"/>
                <a:cs typeface="Trebuchet MS"/>
              </a:rPr>
              <a:t>ve </a:t>
            </a:r>
            <a:r>
              <a:rPr sz="3200" spc="-210" dirty="0">
                <a:latin typeface="Trebuchet MS"/>
                <a:cs typeface="Trebuchet MS"/>
              </a:rPr>
              <a:t>yetene</a:t>
            </a:r>
            <a:r>
              <a:rPr sz="3200" spc="-210" dirty="0">
                <a:latin typeface="Arial"/>
                <a:cs typeface="Arial"/>
              </a:rPr>
              <a:t>ğ</a:t>
            </a:r>
            <a:r>
              <a:rPr sz="3200" spc="-210" dirty="0">
                <a:latin typeface="Trebuchet MS"/>
                <a:cs typeface="Trebuchet MS"/>
              </a:rPr>
              <a:t>in </a:t>
            </a:r>
            <a:r>
              <a:rPr sz="3200" spc="-130" dirty="0">
                <a:latin typeface="Trebuchet MS"/>
                <a:cs typeface="Trebuchet MS"/>
              </a:rPr>
              <a:t>bir  </a:t>
            </a:r>
            <a:r>
              <a:rPr sz="3200" spc="-180" dirty="0">
                <a:latin typeface="Trebuchet MS"/>
                <a:cs typeface="Trebuchet MS"/>
              </a:rPr>
              <a:t>fonksiyonudur.</a:t>
            </a:r>
            <a:endParaRPr sz="3200" dirty="0">
              <a:latin typeface="Trebuchet MS"/>
              <a:cs typeface="Trebuchet MS"/>
            </a:endParaRPr>
          </a:p>
          <a:p>
            <a:pPr marL="295910" indent="-283845">
              <a:lnSpc>
                <a:spcPts val="3675"/>
              </a:lnSpc>
              <a:spcBef>
                <a:spcPts val="170"/>
              </a:spcBef>
              <a:buClr>
                <a:srgbClr val="0E6EC5"/>
              </a:buClr>
              <a:buSzPct val="79687"/>
              <a:buFont typeface="Arial"/>
              <a:buChar char=""/>
              <a:tabLst>
                <a:tab pos="296545" algn="l"/>
              </a:tabLst>
            </a:pPr>
            <a:r>
              <a:rPr sz="3200" spc="-195" dirty="0">
                <a:latin typeface="Trebuchet MS"/>
                <a:cs typeface="Trebuchet MS"/>
              </a:rPr>
              <a:t>Verimli </a:t>
            </a:r>
            <a:r>
              <a:rPr sz="3200" spc="-145" dirty="0">
                <a:latin typeface="Trebuchet MS"/>
                <a:cs typeface="Trebuchet MS"/>
              </a:rPr>
              <a:t>iş </a:t>
            </a:r>
            <a:r>
              <a:rPr sz="3200" spc="-245" dirty="0">
                <a:latin typeface="Trebuchet MS"/>
                <a:cs typeface="Trebuchet MS"/>
              </a:rPr>
              <a:t>yapma yetene</a:t>
            </a:r>
            <a:r>
              <a:rPr sz="3200" spc="-245" dirty="0">
                <a:latin typeface="Arial"/>
                <a:cs typeface="Arial"/>
              </a:rPr>
              <a:t>ğ</a:t>
            </a:r>
            <a:r>
              <a:rPr sz="3200" spc="-245" dirty="0">
                <a:latin typeface="Trebuchet MS"/>
                <a:cs typeface="Trebuchet MS"/>
              </a:rPr>
              <a:t>i, </a:t>
            </a:r>
            <a:r>
              <a:rPr sz="3200" spc="-225" dirty="0">
                <a:latin typeface="Trebuchet MS"/>
                <a:cs typeface="Trebuchet MS"/>
              </a:rPr>
              <a:t>e</a:t>
            </a:r>
            <a:r>
              <a:rPr sz="3200" spc="-225" dirty="0">
                <a:latin typeface="Arial"/>
                <a:cs typeface="Arial"/>
              </a:rPr>
              <a:t>ğ</a:t>
            </a:r>
            <a:r>
              <a:rPr sz="3200" spc="-225" dirty="0">
                <a:latin typeface="Trebuchet MS"/>
                <a:cs typeface="Trebuchet MS"/>
              </a:rPr>
              <a:t>itim</a:t>
            </a:r>
            <a:r>
              <a:rPr sz="3200" spc="125" dirty="0">
                <a:latin typeface="Trebuchet MS"/>
                <a:cs typeface="Trebuchet MS"/>
              </a:rPr>
              <a:t> </a:t>
            </a:r>
            <a:r>
              <a:rPr sz="3200" spc="-235" dirty="0">
                <a:latin typeface="Trebuchet MS"/>
                <a:cs typeface="Trebuchet MS"/>
              </a:rPr>
              <a:t>ve</a:t>
            </a:r>
            <a:endParaRPr sz="3200" dirty="0">
              <a:latin typeface="Trebuchet MS"/>
              <a:cs typeface="Trebuchet MS"/>
            </a:endParaRPr>
          </a:p>
          <a:p>
            <a:pPr marL="295910" marR="723265">
              <a:lnSpc>
                <a:spcPct val="90000"/>
              </a:lnSpc>
              <a:spcBef>
                <a:spcPts val="220"/>
              </a:spcBef>
            </a:pPr>
            <a:r>
              <a:rPr sz="3200" spc="-204" dirty="0">
                <a:latin typeface="Trebuchet MS"/>
                <a:cs typeface="Trebuchet MS"/>
              </a:rPr>
              <a:t>geliştirme, </a:t>
            </a:r>
            <a:r>
              <a:rPr sz="3200" spc="-145" dirty="0">
                <a:latin typeface="Trebuchet MS"/>
                <a:cs typeface="Trebuchet MS"/>
              </a:rPr>
              <a:t>iş </a:t>
            </a:r>
            <a:r>
              <a:rPr sz="3200" spc="-130" dirty="0">
                <a:latin typeface="Trebuchet MS"/>
                <a:cs typeface="Trebuchet MS"/>
              </a:rPr>
              <a:t>rotasyonu </a:t>
            </a:r>
            <a:r>
              <a:rPr sz="3200" spc="-235" dirty="0">
                <a:latin typeface="Trebuchet MS"/>
                <a:cs typeface="Trebuchet MS"/>
              </a:rPr>
              <a:t>ve </a:t>
            </a:r>
            <a:r>
              <a:rPr sz="3200" spc="-165" dirty="0">
                <a:latin typeface="Trebuchet MS"/>
                <a:cs typeface="Trebuchet MS"/>
              </a:rPr>
              <a:t>yerleştirme  </a:t>
            </a:r>
            <a:r>
              <a:rPr sz="3200" spc="-195" dirty="0">
                <a:latin typeface="Trebuchet MS"/>
                <a:cs typeface="Trebuchet MS"/>
              </a:rPr>
              <a:t>sistemleri, </a:t>
            </a:r>
            <a:r>
              <a:rPr sz="3200" spc="-145" dirty="0">
                <a:latin typeface="Trebuchet MS"/>
                <a:cs typeface="Trebuchet MS"/>
              </a:rPr>
              <a:t>iş </a:t>
            </a:r>
            <a:r>
              <a:rPr sz="3200" spc="-185" dirty="0">
                <a:latin typeface="Trebuchet MS"/>
                <a:cs typeface="Trebuchet MS"/>
              </a:rPr>
              <a:t>geliştirme </a:t>
            </a:r>
            <a:r>
              <a:rPr sz="3200" spc="-229" dirty="0">
                <a:latin typeface="Trebuchet MS"/>
                <a:cs typeface="Trebuchet MS"/>
              </a:rPr>
              <a:t>ve </a:t>
            </a:r>
            <a:r>
              <a:rPr sz="3200" spc="-150" dirty="0">
                <a:latin typeface="Trebuchet MS"/>
                <a:cs typeface="Trebuchet MS"/>
              </a:rPr>
              <a:t>kariyer  </a:t>
            </a:r>
            <a:r>
              <a:rPr sz="3200" spc="-229" dirty="0">
                <a:latin typeface="Trebuchet MS"/>
                <a:cs typeface="Trebuchet MS"/>
              </a:rPr>
              <a:t>planlaması ile</a:t>
            </a:r>
            <a:r>
              <a:rPr sz="3200" spc="60" dirty="0">
                <a:latin typeface="Trebuchet MS"/>
                <a:cs typeface="Trebuchet MS"/>
              </a:rPr>
              <a:t> </a:t>
            </a:r>
            <a:r>
              <a:rPr sz="3200" spc="-220" dirty="0">
                <a:latin typeface="Trebuchet MS"/>
                <a:cs typeface="Trebuchet MS"/>
              </a:rPr>
              <a:t>artırılabilir.</a:t>
            </a:r>
            <a:endParaRPr sz="3200" dirty="0">
              <a:latin typeface="Trebuchet MS"/>
              <a:cs typeface="Trebuchet MS"/>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txBox="1">
            <a:spLocks noGrp="1"/>
          </p:cNvSpPr>
          <p:nvPr>
            <p:ph type="title"/>
          </p:nvPr>
        </p:nvSpPr>
        <p:spPr>
          <a:xfrm>
            <a:off x="1524000" y="0"/>
            <a:ext cx="3390900" cy="680720"/>
          </a:xfrm>
          <a:prstGeom prst="rect">
            <a:avLst/>
          </a:prstGeom>
        </p:spPr>
        <p:txBody>
          <a:bodyPr vert="horz" wrap="square" lIns="0" tIns="12065" rIns="0" bIns="0" rtlCol="0">
            <a:spAutoFit/>
          </a:bodyPr>
          <a:lstStyle/>
          <a:p>
            <a:pPr marL="12700">
              <a:lnSpc>
                <a:spcPct val="100000"/>
              </a:lnSpc>
              <a:spcBef>
                <a:spcPts val="95"/>
              </a:spcBef>
            </a:pPr>
            <a:r>
              <a:rPr sz="4300" b="0" spc="-229" dirty="0">
                <a:latin typeface="Trebuchet MS"/>
                <a:cs typeface="Trebuchet MS"/>
              </a:rPr>
              <a:t>Etkinlik-Etkililik</a:t>
            </a:r>
            <a:endParaRPr sz="4300" dirty="0">
              <a:latin typeface="Trebuchet MS"/>
              <a:cs typeface="Trebuchet MS"/>
            </a:endParaRPr>
          </a:p>
        </p:txBody>
      </p:sp>
      <p:sp>
        <p:nvSpPr>
          <p:cNvPr id="8" name="object 8"/>
          <p:cNvSpPr txBox="1"/>
          <p:nvPr/>
        </p:nvSpPr>
        <p:spPr>
          <a:xfrm>
            <a:off x="228600" y="990600"/>
            <a:ext cx="6831965" cy="5337359"/>
          </a:xfrm>
          <a:prstGeom prst="rect">
            <a:avLst/>
          </a:prstGeom>
        </p:spPr>
        <p:txBody>
          <a:bodyPr vert="horz" wrap="square" lIns="0" tIns="104140" rIns="0" bIns="0" rtlCol="0">
            <a:spAutoFit/>
          </a:bodyPr>
          <a:lstStyle/>
          <a:p>
            <a:pPr marL="469265" marR="321945" indent="-457200">
              <a:spcBef>
                <a:spcPts val="820"/>
              </a:spcBef>
              <a:buClr>
                <a:srgbClr val="0E6EC5"/>
              </a:buClr>
              <a:buSzPct val="80000"/>
              <a:buFont typeface="Wingdings" panose="05000000000000000000" pitchFamily="2" charset="2"/>
              <a:buChar char="ü"/>
              <a:tabLst>
                <a:tab pos="296545" algn="l"/>
              </a:tabLst>
            </a:pPr>
            <a:r>
              <a:rPr sz="3000" i="1" u="heavy" spc="-270" dirty="0">
                <a:uFill>
                  <a:solidFill>
                    <a:srgbClr val="000000"/>
                  </a:solidFill>
                </a:uFill>
                <a:latin typeface="Trebuchet MS"/>
                <a:cs typeface="Trebuchet MS"/>
              </a:rPr>
              <a:t>Etkinlik</a:t>
            </a:r>
            <a:r>
              <a:rPr sz="3000" i="1" spc="-270" dirty="0">
                <a:latin typeface="Trebuchet MS"/>
                <a:cs typeface="Trebuchet MS"/>
              </a:rPr>
              <a:t> </a:t>
            </a:r>
            <a:r>
              <a:rPr sz="3000" spc="-155" dirty="0">
                <a:latin typeface="Trebuchet MS"/>
                <a:cs typeface="Trebuchet MS"/>
              </a:rPr>
              <a:t>birim </a:t>
            </a:r>
            <a:r>
              <a:rPr sz="3000" spc="-170" dirty="0">
                <a:latin typeface="Trebuchet MS"/>
                <a:cs typeface="Trebuchet MS"/>
              </a:rPr>
              <a:t>çıktı </a:t>
            </a:r>
            <a:r>
              <a:rPr sz="3000" spc="-195" dirty="0">
                <a:latin typeface="Trebuchet MS"/>
                <a:cs typeface="Trebuchet MS"/>
              </a:rPr>
              <a:t>başına harcanan para  miktarını,</a:t>
            </a:r>
            <a:r>
              <a:rPr sz="3000" spc="-195" dirty="0">
                <a:solidFill>
                  <a:srgbClr val="C00000"/>
                </a:solidFill>
                <a:latin typeface="Trebuchet MS"/>
                <a:cs typeface="Trebuchet MS"/>
              </a:rPr>
              <a:t> </a:t>
            </a:r>
            <a:r>
              <a:rPr sz="3000" i="1" u="heavy" spc="-330" dirty="0">
                <a:solidFill>
                  <a:srgbClr val="C00000"/>
                </a:solidFill>
                <a:uFill>
                  <a:solidFill>
                    <a:srgbClr val="C00000"/>
                  </a:solidFill>
                </a:uFill>
                <a:latin typeface="Trebuchet MS"/>
                <a:cs typeface="Trebuchet MS"/>
              </a:rPr>
              <a:t>etkililik</a:t>
            </a:r>
            <a:r>
              <a:rPr sz="3000" i="1" spc="-330" dirty="0">
                <a:solidFill>
                  <a:srgbClr val="C00000"/>
                </a:solidFill>
                <a:latin typeface="Trebuchet MS"/>
                <a:cs typeface="Trebuchet MS"/>
              </a:rPr>
              <a:t> </a:t>
            </a:r>
            <a:r>
              <a:rPr sz="3000" spc="-155" dirty="0">
                <a:solidFill>
                  <a:srgbClr val="C00000"/>
                </a:solidFill>
                <a:latin typeface="Trebuchet MS"/>
                <a:cs typeface="Trebuchet MS"/>
              </a:rPr>
              <a:t>ise </a:t>
            </a:r>
            <a:r>
              <a:rPr sz="3000" spc="-95" dirty="0">
                <a:solidFill>
                  <a:srgbClr val="C00000"/>
                </a:solidFill>
                <a:latin typeface="Trebuchet MS"/>
                <a:cs typeface="Trebuchet MS"/>
              </a:rPr>
              <a:t>do</a:t>
            </a:r>
            <a:r>
              <a:rPr sz="3000" spc="-95" dirty="0">
                <a:solidFill>
                  <a:srgbClr val="C00000"/>
                </a:solidFill>
                <a:latin typeface="Arial"/>
                <a:cs typeface="Arial"/>
              </a:rPr>
              <a:t>ğ</a:t>
            </a:r>
            <a:r>
              <a:rPr sz="3000" spc="-95" dirty="0">
                <a:solidFill>
                  <a:srgbClr val="C00000"/>
                </a:solidFill>
                <a:latin typeface="Trebuchet MS"/>
                <a:cs typeface="Trebuchet MS"/>
              </a:rPr>
              <a:t>ru </a:t>
            </a:r>
            <a:r>
              <a:rPr sz="3000" spc="-215" dirty="0">
                <a:solidFill>
                  <a:srgbClr val="C00000"/>
                </a:solidFill>
                <a:latin typeface="Trebuchet MS"/>
                <a:cs typeface="Trebuchet MS"/>
              </a:rPr>
              <a:t>mamul </a:t>
            </a:r>
            <a:r>
              <a:rPr sz="3000" spc="-235" dirty="0">
                <a:solidFill>
                  <a:srgbClr val="C00000"/>
                </a:solidFill>
                <a:latin typeface="Trebuchet MS"/>
                <a:cs typeface="Trebuchet MS"/>
              </a:rPr>
              <a:t>veya  </a:t>
            </a:r>
            <a:r>
              <a:rPr sz="3000" spc="-180" dirty="0">
                <a:solidFill>
                  <a:srgbClr val="C00000"/>
                </a:solidFill>
                <a:latin typeface="Trebuchet MS"/>
                <a:cs typeface="Trebuchet MS"/>
              </a:rPr>
              <a:t>hizmetin </a:t>
            </a:r>
            <a:r>
              <a:rPr sz="3000" spc="-195" dirty="0">
                <a:solidFill>
                  <a:srgbClr val="C00000"/>
                </a:solidFill>
                <a:latin typeface="Trebuchet MS"/>
                <a:cs typeface="Trebuchet MS"/>
              </a:rPr>
              <a:t>elde </a:t>
            </a:r>
            <a:r>
              <a:rPr sz="3000" spc="-200" dirty="0">
                <a:solidFill>
                  <a:srgbClr val="C00000"/>
                </a:solidFill>
                <a:latin typeface="Trebuchet MS"/>
                <a:cs typeface="Trebuchet MS"/>
              </a:rPr>
              <a:t>edilme </a:t>
            </a:r>
            <a:r>
              <a:rPr sz="3000" spc="-160" dirty="0">
                <a:solidFill>
                  <a:srgbClr val="C00000"/>
                </a:solidFill>
                <a:latin typeface="Trebuchet MS"/>
                <a:cs typeface="Trebuchet MS"/>
              </a:rPr>
              <a:t>derecesini</a:t>
            </a:r>
            <a:r>
              <a:rPr sz="3000" spc="325" dirty="0">
                <a:solidFill>
                  <a:srgbClr val="C00000"/>
                </a:solidFill>
                <a:latin typeface="Trebuchet MS"/>
                <a:cs typeface="Trebuchet MS"/>
              </a:rPr>
              <a:t> </a:t>
            </a:r>
            <a:r>
              <a:rPr sz="3000" spc="-180" dirty="0">
                <a:solidFill>
                  <a:srgbClr val="C00000"/>
                </a:solidFill>
                <a:latin typeface="Trebuchet MS"/>
                <a:cs typeface="Trebuchet MS"/>
              </a:rPr>
              <a:t>gösterir,</a:t>
            </a:r>
            <a:endParaRPr sz="3000" dirty="0">
              <a:latin typeface="Trebuchet MS"/>
              <a:cs typeface="Trebuchet MS"/>
            </a:endParaRPr>
          </a:p>
          <a:p>
            <a:pPr marL="457200" indent="-457200">
              <a:spcBef>
                <a:spcPts val="15"/>
              </a:spcBef>
              <a:buClr>
                <a:srgbClr val="0E6EC5"/>
              </a:buClr>
              <a:buFont typeface="Wingdings" panose="05000000000000000000" pitchFamily="2" charset="2"/>
              <a:buChar char="ü"/>
            </a:pPr>
            <a:endParaRPr sz="3500" dirty="0">
              <a:latin typeface="Trebuchet MS"/>
              <a:cs typeface="Trebuchet MS"/>
            </a:endParaRPr>
          </a:p>
          <a:p>
            <a:pPr marL="469265" marR="5080" indent="-457200">
              <a:buClr>
                <a:srgbClr val="0E6EC5"/>
              </a:buClr>
              <a:buSzPct val="80000"/>
              <a:buFont typeface="Wingdings" panose="05000000000000000000" pitchFamily="2" charset="2"/>
              <a:buChar char="ü"/>
              <a:tabLst>
                <a:tab pos="296545" algn="l"/>
              </a:tabLst>
            </a:pPr>
            <a:r>
              <a:rPr sz="3000" i="1" u="heavy" spc="-290" dirty="0">
                <a:uFill>
                  <a:solidFill>
                    <a:srgbClr val="000000"/>
                  </a:solidFill>
                </a:uFill>
                <a:latin typeface="Trebuchet MS"/>
                <a:cs typeface="Trebuchet MS"/>
              </a:rPr>
              <a:t>Etkinlik</a:t>
            </a:r>
            <a:r>
              <a:rPr sz="3000" spc="-290" dirty="0">
                <a:latin typeface="Trebuchet MS"/>
                <a:cs typeface="Trebuchet MS"/>
              </a:rPr>
              <a:t>, </a:t>
            </a:r>
            <a:r>
              <a:rPr sz="3000" spc="-135" dirty="0">
                <a:latin typeface="Trebuchet MS"/>
                <a:cs typeface="Trebuchet MS"/>
              </a:rPr>
              <a:t>önceden </a:t>
            </a:r>
            <a:r>
              <a:rPr sz="3000" spc="-170" dirty="0">
                <a:latin typeface="Trebuchet MS"/>
                <a:cs typeface="Trebuchet MS"/>
              </a:rPr>
              <a:t>belirlenmiş </a:t>
            </a:r>
            <a:r>
              <a:rPr sz="3000" spc="-140" dirty="0">
                <a:latin typeface="Trebuchet MS"/>
                <a:cs typeface="Trebuchet MS"/>
              </a:rPr>
              <a:t>performans  </a:t>
            </a:r>
            <a:r>
              <a:rPr sz="3000" spc="-150" dirty="0">
                <a:latin typeface="Trebuchet MS"/>
                <a:cs typeface="Trebuchet MS"/>
              </a:rPr>
              <a:t>ölçütlerine </a:t>
            </a:r>
            <a:r>
              <a:rPr sz="3000" spc="-165" dirty="0">
                <a:latin typeface="Trebuchet MS"/>
                <a:cs typeface="Trebuchet MS"/>
              </a:rPr>
              <a:t>uyarak </a:t>
            </a:r>
            <a:r>
              <a:rPr sz="3000" spc="-175" dirty="0">
                <a:latin typeface="Trebuchet MS"/>
                <a:cs typeface="Trebuchet MS"/>
              </a:rPr>
              <a:t>verilen </a:t>
            </a:r>
            <a:r>
              <a:rPr sz="3000" spc="-145" dirty="0">
                <a:latin typeface="Trebuchet MS"/>
                <a:cs typeface="Trebuchet MS"/>
              </a:rPr>
              <a:t>görevin </a:t>
            </a:r>
            <a:r>
              <a:rPr sz="3000" spc="-165" dirty="0">
                <a:latin typeface="Trebuchet MS"/>
                <a:cs typeface="Trebuchet MS"/>
              </a:rPr>
              <a:t>yerine  </a:t>
            </a:r>
            <a:r>
              <a:rPr sz="3000" spc="-175" dirty="0">
                <a:latin typeface="Trebuchet MS"/>
                <a:cs typeface="Trebuchet MS"/>
              </a:rPr>
              <a:t>getirilmesini </a:t>
            </a:r>
            <a:r>
              <a:rPr sz="3000" spc="-254" dirty="0">
                <a:latin typeface="Trebuchet MS"/>
                <a:cs typeface="Trebuchet MS"/>
              </a:rPr>
              <a:t>amaçlamakta,</a:t>
            </a:r>
            <a:r>
              <a:rPr sz="3000" spc="-254" dirty="0">
                <a:solidFill>
                  <a:srgbClr val="C00000"/>
                </a:solidFill>
                <a:latin typeface="Trebuchet MS"/>
                <a:cs typeface="Trebuchet MS"/>
              </a:rPr>
              <a:t> </a:t>
            </a:r>
            <a:r>
              <a:rPr sz="3000" i="1" u="heavy" spc="-325" dirty="0">
                <a:solidFill>
                  <a:srgbClr val="C00000"/>
                </a:solidFill>
                <a:uFill>
                  <a:solidFill>
                    <a:srgbClr val="C00000"/>
                  </a:solidFill>
                </a:uFill>
                <a:latin typeface="Trebuchet MS"/>
                <a:cs typeface="Trebuchet MS"/>
              </a:rPr>
              <a:t>etkililik</a:t>
            </a:r>
            <a:r>
              <a:rPr sz="3000" i="1" spc="-325" dirty="0">
                <a:solidFill>
                  <a:srgbClr val="C00000"/>
                </a:solidFill>
                <a:latin typeface="Trebuchet MS"/>
                <a:cs typeface="Trebuchet MS"/>
              </a:rPr>
              <a:t> </a:t>
            </a:r>
            <a:r>
              <a:rPr sz="3000" spc="-215" dirty="0">
                <a:solidFill>
                  <a:srgbClr val="C00000"/>
                </a:solidFill>
                <a:latin typeface="Trebuchet MS"/>
                <a:cs typeface="Trebuchet MS"/>
              </a:rPr>
              <a:t>ise, </a:t>
            </a:r>
            <a:r>
              <a:rPr sz="3000" spc="-150" dirty="0">
                <a:solidFill>
                  <a:srgbClr val="C00000"/>
                </a:solidFill>
                <a:latin typeface="Trebuchet MS"/>
                <a:cs typeface="Trebuchet MS"/>
              </a:rPr>
              <a:t>neler  </a:t>
            </a:r>
            <a:r>
              <a:rPr sz="3000" spc="-210" dirty="0">
                <a:solidFill>
                  <a:srgbClr val="C00000"/>
                </a:solidFill>
                <a:latin typeface="Trebuchet MS"/>
                <a:cs typeface="Trebuchet MS"/>
              </a:rPr>
              <a:t>yapılması </a:t>
            </a:r>
            <a:r>
              <a:rPr sz="3000" spc="-175" dirty="0">
                <a:solidFill>
                  <a:srgbClr val="C00000"/>
                </a:solidFill>
                <a:latin typeface="Trebuchet MS"/>
                <a:cs typeface="Trebuchet MS"/>
              </a:rPr>
              <a:t>gerekti</a:t>
            </a:r>
            <a:r>
              <a:rPr sz="3000" spc="-175" dirty="0">
                <a:solidFill>
                  <a:srgbClr val="C00000"/>
                </a:solidFill>
                <a:latin typeface="Arial"/>
                <a:cs typeface="Arial"/>
              </a:rPr>
              <a:t>ğ</a:t>
            </a:r>
            <a:r>
              <a:rPr sz="3000" spc="-175" dirty="0">
                <a:solidFill>
                  <a:srgbClr val="C00000"/>
                </a:solidFill>
                <a:latin typeface="Trebuchet MS"/>
                <a:cs typeface="Trebuchet MS"/>
              </a:rPr>
              <a:t>inin </a:t>
            </a:r>
            <a:r>
              <a:rPr sz="3000" spc="-170" dirty="0">
                <a:solidFill>
                  <a:srgbClr val="C00000"/>
                </a:solidFill>
                <a:latin typeface="Trebuchet MS"/>
                <a:cs typeface="Trebuchet MS"/>
              </a:rPr>
              <a:t>belirlenmesi </a:t>
            </a:r>
            <a:r>
              <a:rPr sz="3000" spc="-220" dirty="0">
                <a:solidFill>
                  <a:srgbClr val="C00000"/>
                </a:solidFill>
                <a:latin typeface="Trebuchet MS"/>
                <a:cs typeface="Trebuchet MS"/>
              </a:rPr>
              <a:t>ile  </a:t>
            </a:r>
            <a:r>
              <a:rPr sz="3000" spc="-215" dirty="0">
                <a:solidFill>
                  <a:srgbClr val="C00000"/>
                </a:solidFill>
                <a:latin typeface="Trebuchet MS"/>
                <a:cs typeface="Trebuchet MS"/>
              </a:rPr>
              <a:t>ilgilenmektedir.</a:t>
            </a:r>
            <a:endParaRPr sz="3000" dirty="0">
              <a:latin typeface="Trebuchet MS"/>
              <a:cs typeface="Trebuchet MS"/>
            </a:endParaRPr>
          </a:p>
          <a:p>
            <a:pPr marL="457200" indent="-457200">
              <a:spcBef>
                <a:spcPts val="20"/>
              </a:spcBef>
              <a:buClr>
                <a:srgbClr val="0E6EC5"/>
              </a:buClr>
              <a:buFont typeface="Wingdings" panose="05000000000000000000" pitchFamily="2" charset="2"/>
              <a:buChar char="ü"/>
            </a:pPr>
            <a:endParaRPr sz="3500" dirty="0">
              <a:latin typeface="Trebuchet MS"/>
              <a:cs typeface="Trebuchet MS"/>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2400" y="1905000"/>
            <a:ext cx="7010401" cy="3880773"/>
          </a:xfrm>
        </p:spPr>
        <p:txBody>
          <a:bodyPr/>
          <a:lstStyle/>
          <a:p>
            <a:pPr marL="469265" marR="22225" lvl="0" indent="-457200" defTabSz="914400">
              <a:spcBef>
                <a:spcPts val="760"/>
              </a:spcBef>
              <a:buClr>
                <a:srgbClr val="0E6EC5"/>
              </a:buClr>
              <a:buSzPct val="79629"/>
              <a:buFont typeface="Wingdings" panose="05000000000000000000" pitchFamily="2" charset="2"/>
              <a:buChar char="ü"/>
              <a:tabLst>
                <a:tab pos="295910" algn="l"/>
                <a:tab pos="296545" algn="l"/>
              </a:tabLst>
            </a:pPr>
            <a:r>
              <a:rPr lang="tr-TR" sz="3000" i="1" u="heavy" spc="-290" dirty="0">
                <a:solidFill>
                  <a:prstClr val="black"/>
                </a:solidFill>
                <a:uFill>
                  <a:solidFill>
                    <a:srgbClr val="000000"/>
                  </a:solidFill>
                </a:uFill>
                <a:cs typeface="Trebuchet MS"/>
              </a:rPr>
              <a:t>Etkinlik</a:t>
            </a:r>
            <a:r>
              <a:rPr lang="tr-TR" sz="3000" spc="-290" dirty="0">
                <a:solidFill>
                  <a:prstClr val="black"/>
                </a:solidFill>
                <a:cs typeface="Trebuchet MS"/>
              </a:rPr>
              <a:t>, </a:t>
            </a:r>
            <a:r>
              <a:rPr lang="tr-TR" sz="3000" spc="-155" dirty="0">
                <a:solidFill>
                  <a:prstClr val="black"/>
                </a:solidFill>
                <a:cs typeface="Trebuchet MS"/>
              </a:rPr>
              <a:t>işlerin </a:t>
            </a:r>
            <a:r>
              <a:rPr lang="tr-TR" sz="3000" spc="-95" dirty="0">
                <a:solidFill>
                  <a:prstClr val="black"/>
                </a:solidFill>
                <a:cs typeface="Trebuchet MS"/>
              </a:rPr>
              <a:t>do</a:t>
            </a:r>
            <a:r>
              <a:rPr lang="tr-TR" sz="3000" spc="-95" dirty="0">
                <a:solidFill>
                  <a:prstClr val="black"/>
                </a:solidFill>
                <a:latin typeface="Arial"/>
                <a:cs typeface="Arial"/>
              </a:rPr>
              <a:t>ğ</a:t>
            </a:r>
            <a:r>
              <a:rPr lang="tr-TR" sz="3000" spc="-95" dirty="0">
                <a:solidFill>
                  <a:prstClr val="black"/>
                </a:solidFill>
                <a:cs typeface="Trebuchet MS"/>
              </a:rPr>
              <a:t>ru </a:t>
            </a:r>
            <a:r>
              <a:rPr lang="tr-TR" sz="3000" spc="-235" dirty="0">
                <a:solidFill>
                  <a:prstClr val="black"/>
                </a:solidFill>
                <a:cs typeface="Trebuchet MS"/>
              </a:rPr>
              <a:t>yapılması,</a:t>
            </a:r>
            <a:r>
              <a:rPr lang="tr-TR" sz="3000" spc="-235" dirty="0">
                <a:solidFill>
                  <a:srgbClr val="C00000"/>
                </a:solidFill>
                <a:cs typeface="Trebuchet MS"/>
              </a:rPr>
              <a:t> </a:t>
            </a:r>
            <a:r>
              <a:rPr lang="tr-TR" sz="3000" i="1" u="heavy" spc="-330" dirty="0">
                <a:solidFill>
                  <a:srgbClr val="C00000"/>
                </a:solidFill>
                <a:uFill>
                  <a:solidFill>
                    <a:srgbClr val="C00000"/>
                  </a:solidFill>
                </a:uFill>
                <a:cs typeface="Trebuchet MS"/>
              </a:rPr>
              <a:t>etkililik</a:t>
            </a:r>
            <a:r>
              <a:rPr lang="tr-TR" sz="3000" i="1" spc="-330" dirty="0">
                <a:solidFill>
                  <a:srgbClr val="C00000"/>
                </a:solidFill>
                <a:cs typeface="Trebuchet MS"/>
              </a:rPr>
              <a:t> </a:t>
            </a:r>
            <a:r>
              <a:rPr lang="tr-TR" sz="3000" spc="-290" dirty="0">
                <a:solidFill>
                  <a:srgbClr val="C00000"/>
                </a:solidFill>
                <a:cs typeface="Trebuchet MS"/>
              </a:rPr>
              <a:t>ise  </a:t>
            </a:r>
            <a:r>
              <a:rPr lang="tr-TR" sz="3000" spc="-100" dirty="0">
                <a:solidFill>
                  <a:srgbClr val="C00000"/>
                </a:solidFill>
                <a:cs typeface="Trebuchet MS"/>
              </a:rPr>
              <a:t>do</a:t>
            </a:r>
            <a:r>
              <a:rPr lang="tr-TR" sz="3000" spc="-100" dirty="0">
                <a:solidFill>
                  <a:srgbClr val="C00000"/>
                </a:solidFill>
                <a:latin typeface="Arial"/>
                <a:cs typeface="Arial"/>
              </a:rPr>
              <a:t>ğ</a:t>
            </a:r>
            <a:r>
              <a:rPr lang="tr-TR" sz="3000" spc="-100" dirty="0">
                <a:solidFill>
                  <a:srgbClr val="C00000"/>
                </a:solidFill>
                <a:cs typeface="Trebuchet MS"/>
              </a:rPr>
              <a:t>ru </a:t>
            </a:r>
            <a:r>
              <a:rPr lang="tr-TR" sz="3000" spc="-155" dirty="0">
                <a:solidFill>
                  <a:srgbClr val="C00000"/>
                </a:solidFill>
                <a:cs typeface="Trebuchet MS"/>
              </a:rPr>
              <a:t>işin </a:t>
            </a:r>
            <a:r>
              <a:rPr lang="tr-TR" sz="3000" spc="-210" dirty="0">
                <a:solidFill>
                  <a:srgbClr val="C00000"/>
                </a:solidFill>
                <a:cs typeface="Trebuchet MS"/>
              </a:rPr>
              <a:t>yapılması </a:t>
            </a:r>
            <a:r>
              <a:rPr lang="tr-TR" sz="3000" spc="-215" dirty="0">
                <a:solidFill>
                  <a:srgbClr val="C00000"/>
                </a:solidFill>
                <a:cs typeface="Trebuchet MS"/>
              </a:rPr>
              <a:t>ile</a:t>
            </a:r>
            <a:r>
              <a:rPr lang="tr-TR" sz="3000" spc="245" dirty="0">
                <a:solidFill>
                  <a:srgbClr val="C00000"/>
                </a:solidFill>
                <a:cs typeface="Trebuchet MS"/>
              </a:rPr>
              <a:t> </a:t>
            </a:r>
            <a:r>
              <a:rPr lang="tr-TR" sz="3000" spc="-245" dirty="0">
                <a:solidFill>
                  <a:srgbClr val="C00000"/>
                </a:solidFill>
                <a:cs typeface="Trebuchet MS"/>
              </a:rPr>
              <a:t>ilgilidir</a:t>
            </a:r>
            <a:r>
              <a:rPr lang="tr-TR" sz="3000" spc="-245" dirty="0" smtClean="0">
                <a:solidFill>
                  <a:srgbClr val="C00000"/>
                </a:solidFill>
                <a:cs typeface="Trebuchet MS"/>
              </a:rPr>
              <a:t>.</a:t>
            </a:r>
            <a:r>
              <a:rPr lang="tr-TR" sz="2700" i="1" u="heavy" spc="-254" dirty="0">
                <a:solidFill>
                  <a:prstClr val="black"/>
                </a:solidFill>
                <a:uFill>
                  <a:solidFill>
                    <a:srgbClr val="000000"/>
                  </a:solidFill>
                </a:uFill>
                <a:cs typeface="Trebuchet MS"/>
              </a:rPr>
              <a:t> </a:t>
            </a:r>
            <a:endParaRPr lang="tr-TR" sz="2700" i="1" u="heavy" spc="-254" dirty="0" smtClean="0">
              <a:solidFill>
                <a:prstClr val="black"/>
              </a:solidFill>
              <a:uFill>
                <a:solidFill>
                  <a:srgbClr val="000000"/>
                </a:solidFill>
              </a:uFill>
              <a:cs typeface="Trebuchet MS"/>
            </a:endParaRPr>
          </a:p>
          <a:p>
            <a:pPr marL="469265" marR="22225" lvl="0" indent="-457200" defTabSz="914400">
              <a:spcBef>
                <a:spcPts val="760"/>
              </a:spcBef>
              <a:buClr>
                <a:srgbClr val="0E6EC5"/>
              </a:buClr>
              <a:buSzPct val="79629"/>
              <a:buFont typeface="Wingdings" panose="05000000000000000000" pitchFamily="2" charset="2"/>
              <a:buChar char="ü"/>
              <a:tabLst>
                <a:tab pos="295910" algn="l"/>
                <a:tab pos="296545" algn="l"/>
              </a:tabLst>
            </a:pPr>
            <a:r>
              <a:rPr lang="tr-TR" sz="2700" i="1" u="heavy" spc="-254" dirty="0" smtClean="0">
                <a:solidFill>
                  <a:prstClr val="black"/>
                </a:solidFill>
                <a:uFill>
                  <a:solidFill>
                    <a:srgbClr val="000000"/>
                  </a:solidFill>
                </a:uFill>
                <a:cs typeface="Trebuchet MS"/>
              </a:rPr>
              <a:t>Etkinlik</a:t>
            </a:r>
            <a:r>
              <a:rPr lang="tr-TR" sz="2700" spc="-254" dirty="0">
                <a:solidFill>
                  <a:prstClr val="black"/>
                </a:solidFill>
                <a:cs typeface="Trebuchet MS"/>
              </a:rPr>
              <a:t>, </a:t>
            </a:r>
            <a:r>
              <a:rPr lang="tr-TR" sz="2700" spc="-195" dirty="0">
                <a:solidFill>
                  <a:prstClr val="black"/>
                </a:solidFill>
                <a:cs typeface="Trebuchet MS"/>
              </a:rPr>
              <a:t>maliyet </a:t>
            </a:r>
            <a:r>
              <a:rPr lang="tr-TR" sz="2700" spc="-185" dirty="0">
                <a:solidFill>
                  <a:prstClr val="black"/>
                </a:solidFill>
                <a:cs typeface="Trebuchet MS"/>
              </a:rPr>
              <a:t>ve </a:t>
            </a:r>
            <a:r>
              <a:rPr lang="tr-TR" sz="2700" spc="-195" dirty="0">
                <a:solidFill>
                  <a:prstClr val="black"/>
                </a:solidFill>
                <a:cs typeface="Trebuchet MS"/>
              </a:rPr>
              <a:t>zaman </a:t>
            </a:r>
            <a:r>
              <a:rPr lang="tr-TR" sz="2700" spc="-185" dirty="0">
                <a:solidFill>
                  <a:prstClr val="black"/>
                </a:solidFill>
                <a:cs typeface="Trebuchet MS"/>
              </a:rPr>
              <a:t>ile </a:t>
            </a:r>
            <a:r>
              <a:rPr lang="tr-TR" sz="2700" spc="-185" dirty="0" smtClean="0">
                <a:solidFill>
                  <a:prstClr val="black"/>
                </a:solidFill>
                <a:cs typeface="Trebuchet MS"/>
              </a:rPr>
              <a:t>ö</a:t>
            </a:r>
            <a:r>
              <a:rPr lang="tr-TR" sz="2700" spc="-145" dirty="0" smtClean="0">
                <a:solidFill>
                  <a:prstClr val="black"/>
                </a:solidFill>
                <a:cs typeface="Trebuchet MS"/>
              </a:rPr>
              <a:t>lçülebilirken </a:t>
            </a:r>
            <a:r>
              <a:rPr lang="tr-TR" sz="2700" u="heavy" spc="-145" dirty="0" smtClean="0">
                <a:solidFill>
                  <a:srgbClr val="C00000"/>
                </a:solidFill>
                <a:uFill>
                  <a:solidFill>
                    <a:srgbClr val="C00000"/>
                  </a:solidFill>
                </a:uFill>
                <a:cs typeface="Trebuchet MS"/>
              </a:rPr>
              <a:t> </a:t>
            </a:r>
            <a:r>
              <a:rPr lang="tr-TR" sz="2700" i="1" u="heavy" spc="-285" dirty="0">
                <a:solidFill>
                  <a:srgbClr val="C00000"/>
                </a:solidFill>
                <a:uFill>
                  <a:solidFill>
                    <a:srgbClr val="C00000"/>
                  </a:solidFill>
                </a:uFill>
                <a:cs typeface="Trebuchet MS"/>
              </a:rPr>
              <a:t>etkilili</a:t>
            </a:r>
            <a:r>
              <a:rPr lang="tr-TR" sz="2700" i="1" u="heavy" spc="-285" dirty="0">
                <a:solidFill>
                  <a:srgbClr val="C00000"/>
                </a:solidFill>
                <a:uFill>
                  <a:solidFill>
                    <a:srgbClr val="C00000"/>
                  </a:solidFill>
                </a:uFill>
                <a:latin typeface="Arial"/>
                <a:cs typeface="Arial"/>
              </a:rPr>
              <a:t>ğ</a:t>
            </a:r>
            <a:r>
              <a:rPr lang="tr-TR" sz="2700" i="1" u="heavy" spc="-285" dirty="0">
                <a:solidFill>
                  <a:srgbClr val="C00000"/>
                </a:solidFill>
                <a:uFill>
                  <a:solidFill>
                    <a:srgbClr val="C00000"/>
                  </a:solidFill>
                </a:uFill>
                <a:cs typeface="Trebuchet MS"/>
              </a:rPr>
              <a:t>in </a:t>
            </a:r>
            <a:r>
              <a:rPr lang="tr-TR" sz="2700" i="1" u="heavy" spc="-275" dirty="0">
                <a:solidFill>
                  <a:srgbClr val="C00000"/>
                </a:solidFill>
                <a:uFill>
                  <a:solidFill>
                    <a:srgbClr val="C00000"/>
                  </a:solidFill>
                </a:uFill>
                <a:cs typeface="Trebuchet MS"/>
              </a:rPr>
              <a:t>ölçülebilmesi </a:t>
            </a:r>
            <a:r>
              <a:rPr lang="tr-TR" sz="2700" i="1" u="heavy" spc="-265" dirty="0">
                <a:solidFill>
                  <a:srgbClr val="C00000"/>
                </a:solidFill>
                <a:uFill>
                  <a:solidFill>
                    <a:srgbClr val="C00000"/>
                  </a:solidFill>
                </a:uFill>
                <a:cs typeface="Trebuchet MS"/>
              </a:rPr>
              <a:t>için</a:t>
            </a:r>
            <a:r>
              <a:rPr lang="tr-TR" sz="2700" i="1" spc="-265" dirty="0">
                <a:solidFill>
                  <a:srgbClr val="C00000"/>
                </a:solidFill>
                <a:cs typeface="Trebuchet MS"/>
              </a:rPr>
              <a:t> </a:t>
            </a:r>
            <a:r>
              <a:rPr lang="tr-TR" sz="2700" spc="-140" dirty="0">
                <a:solidFill>
                  <a:srgbClr val="C00000"/>
                </a:solidFill>
                <a:cs typeface="Trebuchet MS"/>
              </a:rPr>
              <a:t>ölçülecek </a:t>
            </a:r>
            <a:r>
              <a:rPr lang="tr-TR" sz="2700" spc="-125" dirty="0">
                <a:solidFill>
                  <a:srgbClr val="C00000"/>
                </a:solidFill>
                <a:cs typeface="Trebuchet MS"/>
              </a:rPr>
              <a:t>performansı  </a:t>
            </a:r>
            <a:r>
              <a:rPr lang="tr-TR" sz="2700" spc="-170" dirty="0">
                <a:solidFill>
                  <a:srgbClr val="C00000"/>
                </a:solidFill>
                <a:cs typeface="Trebuchet MS"/>
              </a:rPr>
              <a:t>etkileyen </a:t>
            </a:r>
            <a:r>
              <a:rPr lang="tr-TR" sz="2700" spc="-145" dirty="0">
                <a:solidFill>
                  <a:srgbClr val="C00000"/>
                </a:solidFill>
                <a:cs typeface="Trebuchet MS"/>
              </a:rPr>
              <a:t>de</a:t>
            </a:r>
            <a:r>
              <a:rPr lang="tr-TR" sz="2700" spc="-145" dirty="0">
                <a:solidFill>
                  <a:srgbClr val="C00000"/>
                </a:solidFill>
                <a:latin typeface="Arial"/>
                <a:cs typeface="Arial"/>
              </a:rPr>
              <a:t>ğ</a:t>
            </a:r>
            <a:r>
              <a:rPr lang="tr-TR" sz="2700" spc="-145" dirty="0">
                <a:solidFill>
                  <a:srgbClr val="C00000"/>
                </a:solidFill>
                <a:cs typeface="Trebuchet MS"/>
              </a:rPr>
              <a:t>işkenlerin </a:t>
            </a:r>
            <a:r>
              <a:rPr lang="tr-TR" sz="2700" spc="-170" dirty="0">
                <a:solidFill>
                  <a:srgbClr val="C00000"/>
                </a:solidFill>
                <a:cs typeface="Trebuchet MS"/>
              </a:rPr>
              <a:t>ayrıntılı </a:t>
            </a:r>
            <a:r>
              <a:rPr lang="tr-TR" sz="2700" spc="-125" dirty="0">
                <a:solidFill>
                  <a:srgbClr val="C00000"/>
                </a:solidFill>
                <a:cs typeface="Trebuchet MS"/>
              </a:rPr>
              <a:t>olarak </a:t>
            </a:r>
            <a:r>
              <a:rPr lang="tr-TR" sz="2700" spc="-180" dirty="0">
                <a:solidFill>
                  <a:srgbClr val="C00000"/>
                </a:solidFill>
                <a:cs typeface="Trebuchet MS"/>
              </a:rPr>
              <a:t>anlaşılması  </a:t>
            </a:r>
            <a:r>
              <a:rPr lang="tr-TR" sz="2700" spc="-170" dirty="0">
                <a:solidFill>
                  <a:srgbClr val="C00000"/>
                </a:solidFill>
                <a:cs typeface="Trebuchet MS"/>
              </a:rPr>
              <a:t>gerekmektedir.</a:t>
            </a:r>
            <a:endParaRPr lang="tr-TR" sz="2700" dirty="0">
              <a:solidFill>
                <a:prstClr val="black"/>
              </a:solidFill>
              <a:cs typeface="Trebuchet MS"/>
            </a:endParaRPr>
          </a:p>
          <a:p>
            <a:pPr marL="469265" marR="254000" lvl="0" indent="-457200" defTabSz="914400">
              <a:spcBef>
                <a:spcPts val="0"/>
              </a:spcBef>
              <a:buClr>
                <a:srgbClr val="0E6EC5"/>
              </a:buClr>
              <a:buFont typeface="Wingdings" panose="05000000000000000000" pitchFamily="2" charset="2"/>
              <a:buChar char="ü"/>
              <a:tabLst>
                <a:tab pos="296545" algn="l"/>
              </a:tabLst>
            </a:pPr>
            <a:endParaRPr lang="tr-TR" sz="3000" dirty="0">
              <a:solidFill>
                <a:prstClr val="black"/>
              </a:solidFill>
              <a:cs typeface="Trebuchet MS"/>
            </a:endParaRPr>
          </a:p>
          <a:p>
            <a:endParaRPr lang="tr-TR" dirty="0"/>
          </a:p>
        </p:txBody>
      </p:sp>
    </p:spTree>
    <p:extLst>
      <p:ext uri="{BB962C8B-B14F-4D97-AF65-F5344CB8AC3E}">
        <p14:creationId xmlns:p14="http://schemas.microsoft.com/office/powerpoint/2010/main" xmlns="" val="298494409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81000" y="304800"/>
            <a:ext cx="7052309" cy="4421723"/>
          </a:xfrm>
          <a:prstGeom prst="rect">
            <a:avLst/>
          </a:prstGeom>
        </p:spPr>
        <p:txBody>
          <a:bodyPr vert="horz" wrap="square" lIns="0" tIns="96520" rIns="0" bIns="0" rtlCol="0">
            <a:spAutoFit/>
          </a:bodyPr>
          <a:lstStyle/>
          <a:p>
            <a:pPr marL="457200" indent="-457200">
              <a:buClr>
                <a:srgbClr val="0E6EC5"/>
              </a:buClr>
              <a:buFont typeface="Wingdings" panose="05000000000000000000" pitchFamily="2" charset="2"/>
              <a:buChar char="ü"/>
            </a:pPr>
            <a:endParaRPr sz="3250" dirty="0">
              <a:latin typeface="Trebuchet MS"/>
              <a:cs typeface="Trebuchet MS"/>
            </a:endParaRPr>
          </a:p>
          <a:p>
            <a:pPr marL="469265" marR="235585" indent="-457200">
              <a:buClr>
                <a:srgbClr val="0E6EC5"/>
              </a:buClr>
              <a:buSzPct val="79629"/>
              <a:buFont typeface="Wingdings" panose="05000000000000000000" pitchFamily="2" charset="2"/>
              <a:buChar char="ü"/>
              <a:tabLst>
                <a:tab pos="295910" algn="l"/>
                <a:tab pos="296545" algn="l"/>
              </a:tabLst>
            </a:pPr>
            <a:r>
              <a:rPr sz="2700" i="1" u="heavy" spc="-235" dirty="0">
                <a:uFill>
                  <a:solidFill>
                    <a:srgbClr val="000000"/>
                  </a:solidFill>
                </a:uFill>
                <a:latin typeface="Trebuchet MS"/>
                <a:cs typeface="Trebuchet MS"/>
              </a:rPr>
              <a:t>Etkinlik</a:t>
            </a:r>
            <a:r>
              <a:rPr sz="2700" i="1" spc="-235" dirty="0">
                <a:latin typeface="Trebuchet MS"/>
                <a:cs typeface="Trebuchet MS"/>
              </a:rPr>
              <a:t> </a:t>
            </a:r>
            <a:r>
              <a:rPr sz="2700" spc="-125" dirty="0">
                <a:latin typeface="Trebuchet MS"/>
                <a:cs typeface="Trebuchet MS"/>
              </a:rPr>
              <a:t>istikrarlı </a:t>
            </a:r>
            <a:r>
              <a:rPr sz="2700" spc="-135" dirty="0">
                <a:latin typeface="Trebuchet MS"/>
                <a:cs typeface="Trebuchet MS"/>
              </a:rPr>
              <a:t>ortamlarda </a:t>
            </a:r>
            <a:r>
              <a:rPr sz="2700" spc="-185" dirty="0">
                <a:latin typeface="Trebuchet MS"/>
                <a:cs typeface="Trebuchet MS"/>
              </a:rPr>
              <a:t>başlıca </a:t>
            </a:r>
            <a:r>
              <a:rPr sz="2700" spc="-190" dirty="0">
                <a:latin typeface="Trebuchet MS"/>
                <a:cs typeface="Trebuchet MS"/>
              </a:rPr>
              <a:t>ilgi </a:t>
            </a:r>
            <a:r>
              <a:rPr sz="2700" spc="-90" dirty="0">
                <a:latin typeface="Trebuchet MS"/>
                <a:cs typeface="Trebuchet MS"/>
              </a:rPr>
              <a:t>konusu  </a:t>
            </a:r>
            <a:r>
              <a:rPr sz="2700" spc="-135" dirty="0">
                <a:latin typeface="Trebuchet MS"/>
                <a:cs typeface="Trebuchet MS"/>
              </a:rPr>
              <a:t>olurken,</a:t>
            </a:r>
            <a:r>
              <a:rPr sz="2700" spc="-135" dirty="0">
                <a:solidFill>
                  <a:srgbClr val="C00000"/>
                </a:solidFill>
                <a:latin typeface="Trebuchet MS"/>
                <a:cs typeface="Trebuchet MS"/>
              </a:rPr>
              <a:t> </a:t>
            </a:r>
            <a:r>
              <a:rPr sz="2700" i="1" u="heavy" spc="-290" dirty="0">
                <a:solidFill>
                  <a:srgbClr val="C00000"/>
                </a:solidFill>
                <a:uFill>
                  <a:solidFill>
                    <a:srgbClr val="C00000"/>
                  </a:solidFill>
                </a:uFill>
                <a:latin typeface="Trebuchet MS"/>
                <a:cs typeface="Trebuchet MS"/>
              </a:rPr>
              <a:t>etkililik</a:t>
            </a:r>
            <a:r>
              <a:rPr sz="2700" i="1" spc="-290" dirty="0">
                <a:solidFill>
                  <a:srgbClr val="C00000"/>
                </a:solidFill>
                <a:latin typeface="Trebuchet MS"/>
                <a:cs typeface="Trebuchet MS"/>
              </a:rPr>
              <a:t> </a:t>
            </a:r>
            <a:r>
              <a:rPr sz="2700" spc="-110" dirty="0">
                <a:solidFill>
                  <a:srgbClr val="C00000"/>
                </a:solidFill>
                <a:latin typeface="Trebuchet MS"/>
                <a:cs typeface="Trebuchet MS"/>
              </a:rPr>
              <a:t>istikrar </a:t>
            </a:r>
            <a:r>
              <a:rPr sz="2700" spc="-180" dirty="0">
                <a:solidFill>
                  <a:srgbClr val="C00000"/>
                </a:solidFill>
                <a:latin typeface="Trebuchet MS"/>
                <a:cs typeface="Trebuchet MS"/>
              </a:rPr>
              <a:t>bulunmayan </a:t>
            </a:r>
            <a:r>
              <a:rPr sz="2700" spc="-135" dirty="0">
                <a:solidFill>
                  <a:srgbClr val="C00000"/>
                </a:solidFill>
                <a:latin typeface="Trebuchet MS"/>
                <a:cs typeface="Trebuchet MS"/>
              </a:rPr>
              <a:t>ortamlarda  </a:t>
            </a:r>
            <a:r>
              <a:rPr sz="2700" spc="-190" dirty="0">
                <a:solidFill>
                  <a:srgbClr val="C00000"/>
                </a:solidFill>
                <a:latin typeface="Trebuchet MS"/>
                <a:cs typeface="Trebuchet MS"/>
              </a:rPr>
              <a:t>ilgi </a:t>
            </a:r>
            <a:r>
              <a:rPr sz="2700" spc="-90" dirty="0">
                <a:solidFill>
                  <a:srgbClr val="C00000"/>
                </a:solidFill>
                <a:latin typeface="Trebuchet MS"/>
                <a:cs typeface="Trebuchet MS"/>
              </a:rPr>
              <a:t>konusu</a:t>
            </a:r>
            <a:r>
              <a:rPr sz="2700" spc="-45" dirty="0">
                <a:solidFill>
                  <a:srgbClr val="C00000"/>
                </a:solidFill>
                <a:latin typeface="Trebuchet MS"/>
                <a:cs typeface="Trebuchet MS"/>
              </a:rPr>
              <a:t> </a:t>
            </a:r>
            <a:r>
              <a:rPr sz="2700" spc="-185" dirty="0">
                <a:solidFill>
                  <a:srgbClr val="C00000"/>
                </a:solidFill>
                <a:latin typeface="Trebuchet MS"/>
                <a:cs typeface="Trebuchet MS"/>
              </a:rPr>
              <a:t>olmaktadır.</a:t>
            </a:r>
            <a:endParaRPr sz="2700" dirty="0">
              <a:latin typeface="Trebuchet MS"/>
              <a:cs typeface="Trebuchet MS"/>
            </a:endParaRPr>
          </a:p>
          <a:p>
            <a:pPr marL="457200" indent="-457200">
              <a:spcBef>
                <a:spcPts val="45"/>
              </a:spcBef>
              <a:buClr>
                <a:srgbClr val="0E6EC5"/>
              </a:buClr>
              <a:buFont typeface="Wingdings" panose="05000000000000000000" pitchFamily="2" charset="2"/>
              <a:buChar char="ü"/>
            </a:pPr>
            <a:endParaRPr sz="3250" dirty="0">
              <a:latin typeface="Trebuchet MS"/>
              <a:cs typeface="Trebuchet MS"/>
            </a:endParaRPr>
          </a:p>
          <a:p>
            <a:pPr marL="469265" marR="5080" indent="-457200">
              <a:spcBef>
                <a:spcPts val="5"/>
              </a:spcBef>
              <a:buClr>
                <a:srgbClr val="0E6EC5"/>
              </a:buClr>
              <a:buSzPct val="79629"/>
              <a:buFont typeface="Wingdings" panose="05000000000000000000" pitchFamily="2" charset="2"/>
              <a:buChar char="ü"/>
              <a:tabLst>
                <a:tab pos="295910" algn="l"/>
                <a:tab pos="296545" algn="l"/>
              </a:tabLst>
            </a:pPr>
            <a:r>
              <a:rPr sz="2700" i="1" u="heavy" spc="-240" dirty="0">
                <a:uFill>
                  <a:solidFill>
                    <a:srgbClr val="000000"/>
                  </a:solidFill>
                </a:uFill>
                <a:latin typeface="Trebuchet MS"/>
                <a:cs typeface="Trebuchet MS"/>
              </a:rPr>
              <a:t>Etkinli</a:t>
            </a:r>
            <a:r>
              <a:rPr sz="2700" i="1" u="heavy" spc="-240" dirty="0">
                <a:uFill>
                  <a:solidFill>
                    <a:srgbClr val="000000"/>
                  </a:solidFill>
                </a:uFill>
                <a:latin typeface="Arial"/>
                <a:cs typeface="Arial"/>
              </a:rPr>
              <a:t>ğ</a:t>
            </a:r>
            <a:r>
              <a:rPr sz="2700" i="1" u="heavy" spc="-240" dirty="0">
                <a:uFill>
                  <a:solidFill>
                    <a:srgbClr val="000000"/>
                  </a:solidFill>
                </a:uFill>
                <a:latin typeface="Trebuchet MS"/>
                <a:cs typeface="Trebuchet MS"/>
              </a:rPr>
              <a:t>in</a:t>
            </a:r>
            <a:r>
              <a:rPr sz="2700" i="1" spc="-240" dirty="0">
                <a:latin typeface="Trebuchet MS"/>
                <a:cs typeface="Trebuchet MS"/>
              </a:rPr>
              <a:t> </a:t>
            </a:r>
            <a:r>
              <a:rPr sz="2700" spc="-114" dirty="0">
                <a:latin typeface="Trebuchet MS"/>
                <a:cs typeface="Trebuchet MS"/>
              </a:rPr>
              <a:t>iş </a:t>
            </a:r>
            <a:r>
              <a:rPr sz="2700" spc="-90" dirty="0">
                <a:latin typeface="Trebuchet MS"/>
                <a:cs typeface="Trebuchet MS"/>
              </a:rPr>
              <a:t>örgütü </a:t>
            </a:r>
            <a:r>
              <a:rPr sz="2700" spc="-155" dirty="0">
                <a:latin typeface="Trebuchet MS"/>
                <a:cs typeface="Trebuchet MS"/>
              </a:rPr>
              <a:t>içinde </a:t>
            </a:r>
            <a:r>
              <a:rPr sz="2700" spc="-195" dirty="0">
                <a:latin typeface="Trebuchet MS"/>
                <a:cs typeface="Trebuchet MS"/>
              </a:rPr>
              <a:t>tanımlanması,  </a:t>
            </a:r>
            <a:r>
              <a:rPr sz="2700" spc="-170" dirty="0">
                <a:latin typeface="Trebuchet MS"/>
                <a:cs typeface="Trebuchet MS"/>
              </a:rPr>
              <a:t>belirlenmesi, </a:t>
            </a:r>
            <a:r>
              <a:rPr sz="2700" spc="-150" dirty="0">
                <a:latin typeface="Trebuchet MS"/>
                <a:cs typeface="Trebuchet MS"/>
              </a:rPr>
              <a:t>ölçülebilmesi </a:t>
            </a:r>
            <a:r>
              <a:rPr sz="2700" spc="-120" dirty="0">
                <a:latin typeface="Trebuchet MS"/>
                <a:cs typeface="Trebuchet MS"/>
              </a:rPr>
              <a:t>mümkün </a:t>
            </a:r>
            <a:r>
              <a:rPr sz="2700" spc="-140" dirty="0">
                <a:latin typeface="Trebuchet MS"/>
                <a:cs typeface="Trebuchet MS"/>
              </a:rPr>
              <a:t>olurken, </a:t>
            </a:r>
            <a:r>
              <a:rPr sz="2700" u="heavy" spc="-140" dirty="0">
                <a:solidFill>
                  <a:srgbClr val="C00000"/>
                </a:solidFill>
                <a:uFill>
                  <a:solidFill>
                    <a:srgbClr val="C00000"/>
                  </a:solidFill>
                </a:uFill>
                <a:latin typeface="Trebuchet MS"/>
                <a:cs typeface="Trebuchet MS"/>
              </a:rPr>
              <a:t> </a:t>
            </a:r>
            <a:r>
              <a:rPr sz="2700" i="1" u="heavy" spc="-290" dirty="0">
                <a:solidFill>
                  <a:srgbClr val="C00000"/>
                </a:solidFill>
                <a:uFill>
                  <a:solidFill>
                    <a:srgbClr val="C00000"/>
                  </a:solidFill>
                </a:uFill>
                <a:latin typeface="Trebuchet MS"/>
                <a:cs typeface="Trebuchet MS"/>
              </a:rPr>
              <a:t>etkililik</a:t>
            </a:r>
            <a:r>
              <a:rPr sz="2700" i="1" spc="-290" dirty="0">
                <a:solidFill>
                  <a:srgbClr val="C00000"/>
                </a:solidFill>
                <a:latin typeface="Trebuchet MS"/>
                <a:cs typeface="Trebuchet MS"/>
              </a:rPr>
              <a:t> </a:t>
            </a:r>
            <a:r>
              <a:rPr sz="2700" spc="-114" dirty="0">
                <a:solidFill>
                  <a:srgbClr val="C00000"/>
                </a:solidFill>
                <a:latin typeface="Trebuchet MS"/>
                <a:cs typeface="Trebuchet MS"/>
              </a:rPr>
              <a:t>dış </a:t>
            </a:r>
            <a:r>
              <a:rPr sz="2700" spc="-145" dirty="0">
                <a:solidFill>
                  <a:srgbClr val="C00000"/>
                </a:solidFill>
                <a:latin typeface="Trebuchet MS"/>
                <a:cs typeface="Trebuchet MS"/>
              </a:rPr>
              <a:t>etkenler </a:t>
            </a:r>
            <a:r>
              <a:rPr sz="2700" spc="-185" dirty="0">
                <a:solidFill>
                  <a:srgbClr val="C00000"/>
                </a:solidFill>
                <a:latin typeface="Trebuchet MS"/>
                <a:cs typeface="Trebuchet MS"/>
              </a:rPr>
              <a:t>tarafından </a:t>
            </a:r>
            <a:r>
              <a:rPr sz="2700" spc="-195" dirty="0">
                <a:solidFill>
                  <a:srgbClr val="C00000"/>
                </a:solidFill>
                <a:latin typeface="Trebuchet MS"/>
                <a:cs typeface="Trebuchet MS"/>
              </a:rPr>
              <a:t>tanımlanabilmekte,  </a:t>
            </a:r>
            <a:r>
              <a:rPr sz="2700" spc="-160" dirty="0">
                <a:solidFill>
                  <a:srgbClr val="C00000"/>
                </a:solidFill>
                <a:latin typeface="Trebuchet MS"/>
                <a:cs typeface="Trebuchet MS"/>
              </a:rPr>
              <a:t>belirlenebilmekte </a:t>
            </a:r>
            <a:r>
              <a:rPr sz="2700" spc="-185" dirty="0">
                <a:solidFill>
                  <a:srgbClr val="C00000"/>
                </a:solidFill>
                <a:latin typeface="Trebuchet MS"/>
                <a:cs typeface="Trebuchet MS"/>
              </a:rPr>
              <a:t>ve</a:t>
            </a:r>
            <a:r>
              <a:rPr sz="2700" spc="-60" dirty="0">
                <a:solidFill>
                  <a:srgbClr val="C00000"/>
                </a:solidFill>
                <a:latin typeface="Trebuchet MS"/>
                <a:cs typeface="Trebuchet MS"/>
              </a:rPr>
              <a:t> </a:t>
            </a:r>
            <a:r>
              <a:rPr sz="2700" spc="-175" dirty="0">
                <a:solidFill>
                  <a:srgbClr val="C00000"/>
                </a:solidFill>
                <a:latin typeface="Trebuchet MS"/>
                <a:cs typeface="Trebuchet MS"/>
              </a:rPr>
              <a:t>ölçülebilmektedir.</a:t>
            </a:r>
            <a:endParaRPr sz="2700" dirty="0">
              <a:latin typeface="Trebuchet MS"/>
              <a:cs typeface="Trebuchet M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1014984" y="0"/>
            <a:ext cx="73660" cy="6858000"/>
          </a:xfrm>
          <a:custGeom>
            <a:avLst/>
            <a:gdLst/>
            <a:ahLst/>
            <a:cxnLst/>
            <a:rect l="l" t="t" r="r" b="b"/>
            <a:pathLst>
              <a:path w="73659" h="6858000">
                <a:moveTo>
                  <a:pt x="73152" y="6629400"/>
                </a:moveTo>
                <a:lnTo>
                  <a:pt x="0" y="6629400"/>
                </a:lnTo>
                <a:lnTo>
                  <a:pt x="0" y="6858000"/>
                </a:lnTo>
                <a:lnTo>
                  <a:pt x="73152" y="6858000"/>
                </a:lnTo>
                <a:lnTo>
                  <a:pt x="73152" y="6629400"/>
                </a:lnTo>
                <a:close/>
              </a:path>
              <a:path w="73659" h="6858000">
                <a:moveTo>
                  <a:pt x="73152" y="0"/>
                </a:moveTo>
                <a:lnTo>
                  <a:pt x="0" y="0"/>
                </a:lnTo>
                <a:lnTo>
                  <a:pt x="0" y="1066800"/>
                </a:lnTo>
                <a:lnTo>
                  <a:pt x="73152" y="1066800"/>
                </a:lnTo>
                <a:lnTo>
                  <a:pt x="73152" y="0"/>
                </a:lnTo>
                <a:close/>
              </a:path>
            </a:pathLst>
          </a:custGeom>
          <a:solidFill>
            <a:srgbClr val="FFFFFF"/>
          </a:solidFill>
        </p:spPr>
        <p:txBody>
          <a:bodyPr wrap="square" lIns="0" tIns="0" rIns="0" bIns="0" rtlCol="0"/>
          <a:lstStyle/>
          <a:p>
            <a:endParaRPr/>
          </a:p>
        </p:txBody>
      </p:sp>
      <p:sp>
        <p:nvSpPr>
          <p:cNvPr id="5" name="object 5"/>
          <p:cNvSpPr txBox="1">
            <a:spLocks noGrp="1"/>
          </p:cNvSpPr>
          <p:nvPr>
            <p:ph type="title"/>
          </p:nvPr>
        </p:nvSpPr>
        <p:spPr>
          <a:xfrm>
            <a:off x="981455" y="250012"/>
            <a:ext cx="5916930" cy="574675"/>
          </a:xfrm>
          <a:prstGeom prst="rect">
            <a:avLst/>
          </a:prstGeom>
        </p:spPr>
        <p:txBody>
          <a:bodyPr vert="horz" wrap="square" lIns="0" tIns="12700" rIns="0" bIns="0" rtlCol="0">
            <a:spAutoFit/>
          </a:bodyPr>
          <a:lstStyle/>
          <a:p>
            <a:pPr marL="12700">
              <a:lnSpc>
                <a:spcPct val="100000"/>
              </a:lnSpc>
              <a:spcBef>
                <a:spcPts val="100"/>
              </a:spcBef>
            </a:pPr>
            <a:r>
              <a:rPr sz="3600" b="0" spc="-200" dirty="0">
                <a:latin typeface="Trebuchet MS"/>
                <a:cs typeface="Trebuchet MS"/>
              </a:rPr>
              <a:t>Kullanıcının </a:t>
            </a:r>
            <a:r>
              <a:rPr sz="3600" b="0" spc="-195" dirty="0">
                <a:latin typeface="Trebuchet MS"/>
                <a:cs typeface="Trebuchet MS"/>
              </a:rPr>
              <a:t>Fiziksel</a:t>
            </a:r>
            <a:r>
              <a:rPr sz="3600" b="0" spc="-25" dirty="0">
                <a:latin typeface="Trebuchet MS"/>
                <a:cs typeface="Trebuchet MS"/>
              </a:rPr>
              <a:t> </a:t>
            </a:r>
            <a:r>
              <a:rPr sz="3600" b="0" spc="-145" dirty="0">
                <a:latin typeface="Trebuchet MS"/>
                <a:cs typeface="Trebuchet MS"/>
              </a:rPr>
              <a:t>Gereksinimi</a:t>
            </a:r>
            <a:endParaRPr sz="3600" dirty="0">
              <a:latin typeface="Trebuchet MS"/>
              <a:cs typeface="Trebuchet MS"/>
            </a:endParaRPr>
          </a:p>
        </p:txBody>
      </p:sp>
      <p:grpSp>
        <p:nvGrpSpPr>
          <p:cNvPr id="6" name="object 6"/>
          <p:cNvGrpSpPr/>
          <p:nvPr/>
        </p:nvGrpSpPr>
        <p:grpSpPr>
          <a:xfrm>
            <a:off x="304800" y="997935"/>
            <a:ext cx="8089900" cy="5575300"/>
            <a:chOff x="984249" y="1060449"/>
            <a:chExt cx="8089900" cy="5575300"/>
          </a:xfrm>
        </p:grpSpPr>
        <p:sp>
          <p:nvSpPr>
            <p:cNvPr id="7" name="object 7"/>
            <p:cNvSpPr/>
            <p:nvPr/>
          </p:nvSpPr>
          <p:spPr>
            <a:xfrm>
              <a:off x="990600" y="1066799"/>
              <a:ext cx="8077200" cy="5562600"/>
            </a:xfrm>
            <a:custGeom>
              <a:avLst/>
              <a:gdLst/>
              <a:ahLst/>
              <a:cxnLst/>
              <a:rect l="l" t="t" r="r" b="b"/>
              <a:pathLst>
                <a:path w="8077200" h="5562600">
                  <a:moveTo>
                    <a:pt x="8077200" y="4438027"/>
                  </a:moveTo>
                  <a:lnTo>
                    <a:pt x="2438146" y="4438027"/>
                  </a:lnTo>
                  <a:lnTo>
                    <a:pt x="0" y="4438027"/>
                  </a:lnTo>
                  <a:lnTo>
                    <a:pt x="0" y="5562600"/>
                  </a:lnTo>
                  <a:lnTo>
                    <a:pt x="2438146" y="5562600"/>
                  </a:lnTo>
                  <a:lnTo>
                    <a:pt x="8077200" y="5562600"/>
                  </a:lnTo>
                  <a:lnTo>
                    <a:pt x="8077200" y="4438027"/>
                  </a:lnTo>
                  <a:close/>
                </a:path>
                <a:path w="8077200" h="5562600">
                  <a:moveTo>
                    <a:pt x="8077200" y="3558324"/>
                  </a:moveTo>
                  <a:lnTo>
                    <a:pt x="2438146" y="3558324"/>
                  </a:lnTo>
                  <a:lnTo>
                    <a:pt x="0" y="3558324"/>
                  </a:lnTo>
                  <a:lnTo>
                    <a:pt x="0" y="4438015"/>
                  </a:lnTo>
                  <a:lnTo>
                    <a:pt x="2438146" y="4438015"/>
                  </a:lnTo>
                  <a:lnTo>
                    <a:pt x="8077200" y="4438015"/>
                  </a:lnTo>
                  <a:lnTo>
                    <a:pt x="8077200" y="3558324"/>
                  </a:lnTo>
                  <a:close/>
                </a:path>
                <a:path w="8077200" h="5562600">
                  <a:moveTo>
                    <a:pt x="8077200" y="0"/>
                  </a:moveTo>
                  <a:lnTo>
                    <a:pt x="2438146" y="0"/>
                  </a:lnTo>
                  <a:lnTo>
                    <a:pt x="0" y="0"/>
                  </a:lnTo>
                  <a:lnTo>
                    <a:pt x="0" y="1151496"/>
                  </a:lnTo>
                  <a:lnTo>
                    <a:pt x="0" y="3558286"/>
                  </a:lnTo>
                  <a:lnTo>
                    <a:pt x="2438146" y="3558286"/>
                  </a:lnTo>
                  <a:lnTo>
                    <a:pt x="8077200" y="3558286"/>
                  </a:lnTo>
                  <a:lnTo>
                    <a:pt x="8077200" y="2756027"/>
                  </a:lnTo>
                  <a:lnTo>
                    <a:pt x="8077200" y="1953768"/>
                  </a:lnTo>
                  <a:lnTo>
                    <a:pt x="8077200" y="1151509"/>
                  </a:lnTo>
                  <a:lnTo>
                    <a:pt x="8077200" y="0"/>
                  </a:lnTo>
                  <a:close/>
                </a:path>
              </a:pathLst>
            </a:custGeom>
            <a:solidFill>
              <a:srgbClr val="E7F6EE"/>
            </a:solidFill>
          </p:spPr>
          <p:txBody>
            <a:bodyPr wrap="square" lIns="0" tIns="0" rIns="0" bIns="0" rtlCol="0"/>
            <a:lstStyle/>
            <a:p>
              <a:endParaRPr/>
            </a:p>
          </p:txBody>
        </p:sp>
        <p:sp>
          <p:nvSpPr>
            <p:cNvPr id="8" name="object 8"/>
            <p:cNvSpPr/>
            <p:nvPr/>
          </p:nvSpPr>
          <p:spPr>
            <a:xfrm>
              <a:off x="984249" y="1060449"/>
              <a:ext cx="8089900" cy="5575300"/>
            </a:xfrm>
            <a:custGeom>
              <a:avLst/>
              <a:gdLst/>
              <a:ahLst/>
              <a:cxnLst/>
              <a:rect l="l" t="t" r="r" b="b"/>
              <a:pathLst>
                <a:path w="8089900" h="5575300">
                  <a:moveTo>
                    <a:pt x="2444496" y="0"/>
                  </a:moveTo>
                  <a:lnTo>
                    <a:pt x="2444496" y="5575300"/>
                  </a:lnTo>
                </a:path>
                <a:path w="8089900" h="5575300">
                  <a:moveTo>
                    <a:pt x="0" y="1157859"/>
                  </a:moveTo>
                  <a:lnTo>
                    <a:pt x="8089900" y="1157859"/>
                  </a:lnTo>
                </a:path>
                <a:path w="8089900" h="5575300">
                  <a:moveTo>
                    <a:pt x="0" y="1960117"/>
                  </a:moveTo>
                  <a:lnTo>
                    <a:pt x="8089900" y="1960117"/>
                  </a:lnTo>
                </a:path>
                <a:path w="8089900" h="5575300">
                  <a:moveTo>
                    <a:pt x="0" y="2762377"/>
                  </a:moveTo>
                  <a:lnTo>
                    <a:pt x="8089900" y="2762377"/>
                  </a:lnTo>
                </a:path>
                <a:path w="8089900" h="5575300">
                  <a:moveTo>
                    <a:pt x="0" y="3564636"/>
                  </a:moveTo>
                  <a:lnTo>
                    <a:pt x="8089900" y="3564636"/>
                  </a:lnTo>
                </a:path>
                <a:path w="8089900" h="5575300">
                  <a:moveTo>
                    <a:pt x="0" y="4444365"/>
                  </a:moveTo>
                  <a:lnTo>
                    <a:pt x="8089900" y="4444365"/>
                  </a:lnTo>
                </a:path>
                <a:path w="8089900" h="5575300">
                  <a:moveTo>
                    <a:pt x="6350" y="0"/>
                  </a:moveTo>
                  <a:lnTo>
                    <a:pt x="6350" y="5575300"/>
                  </a:lnTo>
                </a:path>
                <a:path w="8089900" h="5575300">
                  <a:moveTo>
                    <a:pt x="8083550" y="0"/>
                  </a:moveTo>
                  <a:lnTo>
                    <a:pt x="8083550" y="5575300"/>
                  </a:lnTo>
                </a:path>
                <a:path w="8089900" h="5575300">
                  <a:moveTo>
                    <a:pt x="0" y="6350"/>
                  </a:moveTo>
                  <a:lnTo>
                    <a:pt x="8089900" y="6350"/>
                  </a:lnTo>
                </a:path>
                <a:path w="8089900" h="5575300">
                  <a:moveTo>
                    <a:pt x="0" y="5568950"/>
                  </a:moveTo>
                  <a:lnTo>
                    <a:pt x="8089900" y="5568950"/>
                  </a:lnTo>
                </a:path>
              </a:pathLst>
            </a:custGeom>
            <a:ln w="12700">
              <a:solidFill>
                <a:srgbClr val="0FCF9B"/>
              </a:solidFill>
            </a:ln>
          </p:spPr>
          <p:txBody>
            <a:bodyPr wrap="square" lIns="0" tIns="0" rIns="0" bIns="0" rtlCol="0"/>
            <a:lstStyle/>
            <a:p>
              <a:endParaRPr/>
            </a:p>
          </p:txBody>
        </p:sp>
      </p:grpSp>
      <p:sp>
        <p:nvSpPr>
          <p:cNvPr id="11" name="object 11"/>
          <p:cNvSpPr txBox="1"/>
          <p:nvPr/>
        </p:nvSpPr>
        <p:spPr>
          <a:xfrm>
            <a:off x="503924" y="1216567"/>
            <a:ext cx="1899920" cy="697865"/>
          </a:xfrm>
          <a:prstGeom prst="rect">
            <a:avLst/>
          </a:prstGeom>
        </p:spPr>
        <p:txBody>
          <a:bodyPr vert="horz" wrap="square" lIns="0" tIns="13335" rIns="0" bIns="0" rtlCol="0">
            <a:spAutoFit/>
          </a:bodyPr>
          <a:lstStyle/>
          <a:p>
            <a:pPr marL="12700" marR="5080">
              <a:lnSpc>
                <a:spcPct val="100000"/>
              </a:lnSpc>
              <a:spcBef>
                <a:spcPts val="105"/>
              </a:spcBef>
            </a:pPr>
            <a:r>
              <a:rPr sz="2200" b="1" spc="25" dirty="0">
                <a:solidFill>
                  <a:srgbClr val="CC3399"/>
                </a:solidFill>
                <a:latin typeface="Trebuchet MS"/>
                <a:cs typeface="Trebuchet MS"/>
              </a:rPr>
              <a:t>Mekânsal  </a:t>
            </a:r>
            <a:r>
              <a:rPr sz="2200" b="1" spc="145" dirty="0">
                <a:solidFill>
                  <a:srgbClr val="CC3399"/>
                </a:solidFill>
                <a:latin typeface="Trebuchet MS"/>
                <a:cs typeface="Trebuchet MS"/>
              </a:rPr>
              <a:t>G</a:t>
            </a:r>
            <a:r>
              <a:rPr sz="2200" b="1" spc="130" dirty="0">
                <a:solidFill>
                  <a:srgbClr val="CC3399"/>
                </a:solidFill>
                <a:latin typeface="Trebuchet MS"/>
                <a:cs typeface="Trebuchet MS"/>
              </a:rPr>
              <a:t>e</a:t>
            </a:r>
            <a:r>
              <a:rPr sz="2200" b="1" spc="-10" dirty="0">
                <a:solidFill>
                  <a:srgbClr val="CC3399"/>
                </a:solidFill>
                <a:latin typeface="Trebuchet MS"/>
                <a:cs typeface="Trebuchet MS"/>
              </a:rPr>
              <a:t>r</a:t>
            </a:r>
            <a:r>
              <a:rPr sz="2200" b="1" spc="-20" dirty="0">
                <a:solidFill>
                  <a:srgbClr val="CC3399"/>
                </a:solidFill>
                <a:latin typeface="Trebuchet MS"/>
                <a:cs typeface="Trebuchet MS"/>
              </a:rPr>
              <a:t>e</a:t>
            </a:r>
            <a:r>
              <a:rPr sz="2200" b="1" spc="-15" dirty="0">
                <a:solidFill>
                  <a:srgbClr val="CC3399"/>
                </a:solidFill>
                <a:latin typeface="Trebuchet MS"/>
                <a:cs typeface="Trebuchet MS"/>
              </a:rPr>
              <a:t>k</a:t>
            </a:r>
            <a:r>
              <a:rPr sz="2200" b="1" spc="-20" dirty="0">
                <a:solidFill>
                  <a:srgbClr val="CC3399"/>
                </a:solidFill>
                <a:latin typeface="Trebuchet MS"/>
                <a:cs typeface="Trebuchet MS"/>
              </a:rPr>
              <a:t>s</a:t>
            </a:r>
            <a:r>
              <a:rPr sz="2200" b="1" spc="-25" dirty="0">
                <a:solidFill>
                  <a:srgbClr val="CC3399"/>
                </a:solidFill>
                <a:latin typeface="Trebuchet MS"/>
                <a:cs typeface="Trebuchet MS"/>
              </a:rPr>
              <a:t>i</a:t>
            </a:r>
            <a:r>
              <a:rPr sz="2200" b="1" spc="-45" dirty="0">
                <a:solidFill>
                  <a:srgbClr val="CC3399"/>
                </a:solidFill>
                <a:latin typeface="Trebuchet MS"/>
                <a:cs typeface="Trebuchet MS"/>
              </a:rPr>
              <a:t>n</a:t>
            </a:r>
            <a:r>
              <a:rPr sz="2200" b="1" spc="20" dirty="0">
                <a:solidFill>
                  <a:srgbClr val="CC3399"/>
                </a:solidFill>
                <a:latin typeface="Trebuchet MS"/>
                <a:cs typeface="Trebuchet MS"/>
              </a:rPr>
              <a:t>imler</a:t>
            </a:r>
            <a:endParaRPr sz="2200" dirty="0">
              <a:latin typeface="Trebuchet MS"/>
              <a:cs typeface="Trebuchet MS"/>
            </a:endParaRPr>
          </a:p>
        </p:txBody>
      </p:sp>
      <p:sp>
        <p:nvSpPr>
          <p:cNvPr id="12" name="object 12"/>
          <p:cNvSpPr txBox="1"/>
          <p:nvPr/>
        </p:nvSpPr>
        <p:spPr>
          <a:xfrm>
            <a:off x="2905126" y="1100527"/>
            <a:ext cx="5483225" cy="1033144"/>
          </a:xfrm>
          <a:prstGeom prst="rect">
            <a:avLst/>
          </a:prstGeom>
        </p:spPr>
        <p:txBody>
          <a:bodyPr vert="horz" wrap="square" lIns="0" tIns="13335" rIns="0" bIns="0" rtlCol="0">
            <a:spAutoFit/>
          </a:bodyPr>
          <a:lstStyle/>
          <a:p>
            <a:pPr marL="12700" marR="5080">
              <a:lnSpc>
                <a:spcPct val="100000"/>
              </a:lnSpc>
              <a:spcBef>
                <a:spcPts val="105"/>
              </a:spcBef>
            </a:pPr>
            <a:r>
              <a:rPr sz="2200" spc="-70" dirty="0">
                <a:latin typeface="Trebuchet MS"/>
                <a:cs typeface="Trebuchet MS"/>
              </a:rPr>
              <a:t>Mekân </a:t>
            </a:r>
            <a:r>
              <a:rPr sz="2200" spc="-125" dirty="0">
                <a:latin typeface="Trebuchet MS"/>
                <a:cs typeface="Trebuchet MS"/>
              </a:rPr>
              <a:t>içindeki insanın statik </a:t>
            </a:r>
            <a:r>
              <a:rPr sz="2200" spc="-160" dirty="0">
                <a:latin typeface="Trebuchet MS"/>
                <a:cs typeface="Trebuchet MS"/>
              </a:rPr>
              <a:t>ve </a:t>
            </a:r>
            <a:r>
              <a:rPr sz="2200" spc="-130" dirty="0">
                <a:latin typeface="Trebuchet MS"/>
                <a:cs typeface="Trebuchet MS"/>
              </a:rPr>
              <a:t>dinamik  </a:t>
            </a:r>
            <a:r>
              <a:rPr sz="2200" spc="-90" dirty="0">
                <a:latin typeface="Trebuchet MS"/>
                <a:cs typeface="Trebuchet MS"/>
              </a:rPr>
              <a:t>antropometrik </a:t>
            </a:r>
            <a:r>
              <a:rPr sz="2200" spc="-140" dirty="0">
                <a:latin typeface="Trebuchet MS"/>
                <a:cs typeface="Trebuchet MS"/>
              </a:rPr>
              <a:t>boyutları, eylemleri </a:t>
            </a:r>
            <a:r>
              <a:rPr sz="2200" spc="-160" dirty="0">
                <a:latin typeface="Trebuchet MS"/>
                <a:cs typeface="Trebuchet MS"/>
              </a:rPr>
              <a:t>ve </a:t>
            </a:r>
            <a:r>
              <a:rPr sz="2200" spc="-135" dirty="0">
                <a:latin typeface="Trebuchet MS"/>
                <a:cs typeface="Trebuchet MS"/>
              </a:rPr>
              <a:t>eylemlerin  </a:t>
            </a:r>
            <a:r>
              <a:rPr sz="2200" spc="-145" dirty="0">
                <a:latin typeface="Trebuchet MS"/>
                <a:cs typeface="Trebuchet MS"/>
              </a:rPr>
              <a:t>yapılış </a:t>
            </a:r>
            <a:r>
              <a:rPr sz="2200" spc="-150" dirty="0">
                <a:latin typeface="Trebuchet MS"/>
                <a:cs typeface="Trebuchet MS"/>
              </a:rPr>
              <a:t>biçimleri,</a:t>
            </a:r>
            <a:r>
              <a:rPr sz="2200" spc="-130" dirty="0">
                <a:latin typeface="Trebuchet MS"/>
                <a:cs typeface="Trebuchet MS"/>
              </a:rPr>
              <a:t> </a:t>
            </a:r>
            <a:r>
              <a:rPr sz="2200" spc="-150" dirty="0">
                <a:latin typeface="Trebuchet MS"/>
                <a:cs typeface="Trebuchet MS"/>
              </a:rPr>
              <a:t>davranışlarıdır.</a:t>
            </a:r>
            <a:endParaRPr sz="2200" dirty="0">
              <a:latin typeface="Trebuchet MS"/>
              <a:cs typeface="Trebuchet MS"/>
            </a:endParaRPr>
          </a:p>
        </p:txBody>
      </p:sp>
      <p:sp>
        <p:nvSpPr>
          <p:cNvPr id="16" name="object 16"/>
          <p:cNvSpPr txBox="1"/>
          <p:nvPr/>
        </p:nvSpPr>
        <p:spPr>
          <a:xfrm>
            <a:off x="512504" y="2266234"/>
            <a:ext cx="1899920" cy="697865"/>
          </a:xfrm>
          <a:prstGeom prst="rect">
            <a:avLst/>
          </a:prstGeom>
        </p:spPr>
        <p:txBody>
          <a:bodyPr vert="horz" wrap="square" lIns="0" tIns="13335" rIns="0" bIns="0" rtlCol="0">
            <a:spAutoFit/>
          </a:bodyPr>
          <a:lstStyle/>
          <a:p>
            <a:pPr marL="12700">
              <a:lnSpc>
                <a:spcPct val="100000"/>
              </a:lnSpc>
              <a:spcBef>
                <a:spcPts val="105"/>
              </a:spcBef>
            </a:pPr>
            <a:r>
              <a:rPr sz="2200" b="1" spc="-5" dirty="0">
                <a:solidFill>
                  <a:srgbClr val="CC3399"/>
                </a:solidFill>
                <a:latin typeface="Trebuchet MS"/>
                <a:cs typeface="Trebuchet MS"/>
              </a:rPr>
              <a:t>Isısal</a:t>
            </a:r>
            <a:endParaRPr sz="2200" dirty="0">
              <a:latin typeface="Trebuchet MS"/>
              <a:cs typeface="Trebuchet MS"/>
            </a:endParaRPr>
          </a:p>
          <a:p>
            <a:pPr marL="12700">
              <a:lnSpc>
                <a:spcPct val="100000"/>
              </a:lnSpc>
            </a:pPr>
            <a:r>
              <a:rPr sz="2200" b="1" spc="20" dirty="0">
                <a:solidFill>
                  <a:srgbClr val="CC3399"/>
                </a:solidFill>
                <a:latin typeface="Trebuchet MS"/>
                <a:cs typeface="Trebuchet MS"/>
              </a:rPr>
              <a:t>Gereksinimler</a:t>
            </a:r>
            <a:endParaRPr sz="2200" dirty="0">
              <a:latin typeface="Trebuchet MS"/>
              <a:cs typeface="Trebuchet MS"/>
            </a:endParaRPr>
          </a:p>
        </p:txBody>
      </p:sp>
      <p:sp>
        <p:nvSpPr>
          <p:cNvPr id="17" name="object 17"/>
          <p:cNvSpPr txBox="1"/>
          <p:nvPr/>
        </p:nvSpPr>
        <p:spPr>
          <a:xfrm>
            <a:off x="2905126" y="2266234"/>
            <a:ext cx="5480050" cy="697865"/>
          </a:xfrm>
          <a:prstGeom prst="rect">
            <a:avLst/>
          </a:prstGeom>
        </p:spPr>
        <p:txBody>
          <a:bodyPr vert="horz" wrap="square" lIns="0" tIns="13335" rIns="0" bIns="0" rtlCol="0">
            <a:spAutoFit/>
          </a:bodyPr>
          <a:lstStyle/>
          <a:p>
            <a:pPr marL="12700">
              <a:lnSpc>
                <a:spcPct val="100000"/>
              </a:lnSpc>
              <a:spcBef>
                <a:spcPts val="105"/>
              </a:spcBef>
              <a:tabLst>
                <a:tab pos="1393825" algn="l"/>
                <a:tab pos="2232025" algn="l"/>
                <a:tab pos="3244215" algn="l"/>
                <a:tab pos="3912235" algn="l"/>
                <a:tab pos="5223510" algn="l"/>
              </a:tabLst>
            </a:pPr>
            <a:r>
              <a:rPr sz="2200" spc="-95" dirty="0">
                <a:latin typeface="Trebuchet MS"/>
                <a:cs typeface="Trebuchet MS"/>
              </a:rPr>
              <a:t>Mekând</a:t>
            </a:r>
            <a:r>
              <a:rPr sz="2200" spc="-125" dirty="0">
                <a:latin typeface="Trebuchet MS"/>
                <a:cs typeface="Trebuchet MS"/>
              </a:rPr>
              <a:t>a</a:t>
            </a:r>
            <a:r>
              <a:rPr sz="2200" spc="-100" dirty="0">
                <a:latin typeface="Trebuchet MS"/>
                <a:cs typeface="Trebuchet MS"/>
              </a:rPr>
              <a:t>ki</a:t>
            </a:r>
            <a:r>
              <a:rPr sz="2200" dirty="0">
                <a:latin typeface="Trebuchet MS"/>
                <a:cs typeface="Trebuchet MS"/>
              </a:rPr>
              <a:t>	</a:t>
            </a:r>
            <a:r>
              <a:rPr sz="2200" spc="-114" dirty="0">
                <a:latin typeface="Trebuchet MS"/>
                <a:cs typeface="Trebuchet MS"/>
              </a:rPr>
              <a:t>uy</a:t>
            </a:r>
            <a:r>
              <a:rPr sz="2200" spc="-175" dirty="0">
                <a:latin typeface="Trebuchet MS"/>
                <a:cs typeface="Trebuchet MS"/>
              </a:rPr>
              <a:t>g</a:t>
            </a:r>
            <a:r>
              <a:rPr sz="2200" spc="-100" dirty="0">
                <a:latin typeface="Trebuchet MS"/>
                <a:cs typeface="Trebuchet MS"/>
              </a:rPr>
              <a:t>un</a:t>
            </a:r>
            <a:r>
              <a:rPr sz="2200" dirty="0">
                <a:latin typeface="Trebuchet MS"/>
                <a:cs typeface="Trebuchet MS"/>
              </a:rPr>
              <a:t>	</a:t>
            </a:r>
            <a:r>
              <a:rPr sz="2200" spc="-55" dirty="0">
                <a:latin typeface="Trebuchet MS"/>
                <a:cs typeface="Trebuchet MS"/>
              </a:rPr>
              <a:t>s</a:t>
            </a:r>
            <a:r>
              <a:rPr sz="2200" spc="-150" dirty="0">
                <a:latin typeface="Trebuchet MS"/>
                <a:cs typeface="Trebuchet MS"/>
              </a:rPr>
              <a:t>ıc</a:t>
            </a:r>
            <a:r>
              <a:rPr sz="2200" spc="-210" dirty="0">
                <a:latin typeface="Trebuchet MS"/>
                <a:cs typeface="Trebuchet MS"/>
              </a:rPr>
              <a:t>a</a:t>
            </a:r>
            <a:r>
              <a:rPr sz="2200" spc="-150" dirty="0">
                <a:latin typeface="Trebuchet MS"/>
                <a:cs typeface="Trebuchet MS"/>
              </a:rPr>
              <a:t>klık,</a:t>
            </a:r>
            <a:r>
              <a:rPr sz="2200" dirty="0">
                <a:latin typeface="Trebuchet MS"/>
                <a:cs typeface="Trebuchet MS"/>
              </a:rPr>
              <a:t>	</a:t>
            </a:r>
            <a:r>
              <a:rPr sz="2200" spc="-125" dirty="0">
                <a:latin typeface="Trebuchet MS"/>
                <a:cs typeface="Trebuchet MS"/>
              </a:rPr>
              <a:t>nem</a:t>
            </a:r>
            <a:r>
              <a:rPr sz="2200" dirty="0">
                <a:latin typeface="Trebuchet MS"/>
                <a:cs typeface="Trebuchet MS"/>
              </a:rPr>
              <a:t>	r</a:t>
            </a:r>
            <a:r>
              <a:rPr sz="2200" spc="-225" dirty="0">
                <a:latin typeface="Trebuchet MS"/>
                <a:cs typeface="Trebuchet MS"/>
              </a:rPr>
              <a:t>a</a:t>
            </a:r>
            <a:r>
              <a:rPr sz="2200" spc="-145" dirty="0">
                <a:latin typeface="Trebuchet MS"/>
                <a:cs typeface="Trebuchet MS"/>
              </a:rPr>
              <a:t>dy</a:t>
            </a:r>
            <a:r>
              <a:rPr sz="2200" spc="-160" dirty="0">
                <a:latin typeface="Trebuchet MS"/>
                <a:cs typeface="Trebuchet MS"/>
              </a:rPr>
              <a:t>a</a:t>
            </a:r>
            <a:r>
              <a:rPr sz="2200" spc="-60" dirty="0">
                <a:latin typeface="Trebuchet MS"/>
                <a:cs typeface="Trebuchet MS"/>
              </a:rPr>
              <a:t>s</a:t>
            </a:r>
            <a:r>
              <a:rPr sz="2200" spc="-180" dirty="0">
                <a:latin typeface="Trebuchet MS"/>
                <a:cs typeface="Trebuchet MS"/>
              </a:rPr>
              <a:t>y</a:t>
            </a:r>
            <a:r>
              <a:rPr sz="2200" spc="-35" dirty="0">
                <a:latin typeface="Trebuchet MS"/>
                <a:cs typeface="Trebuchet MS"/>
              </a:rPr>
              <a:t>on</a:t>
            </a:r>
            <a:r>
              <a:rPr sz="2200" dirty="0">
                <a:latin typeface="Trebuchet MS"/>
                <a:cs typeface="Trebuchet MS"/>
              </a:rPr>
              <a:t>	</a:t>
            </a:r>
            <a:r>
              <a:rPr sz="2200" spc="-190" dirty="0">
                <a:latin typeface="Trebuchet MS"/>
                <a:cs typeface="Trebuchet MS"/>
              </a:rPr>
              <a:t>ve</a:t>
            </a:r>
            <a:endParaRPr sz="2200">
              <a:latin typeface="Trebuchet MS"/>
              <a:cs typeface="Trebuchet MS"/>
            </a:endParaRPr>
          </a:p>
          <a:p>
            <a:pPr marL="12700">
              <a:lnSpc>
                <a:spcPct val="100000"/>
              </a:lnSpc>
            </a:pPr>
            <a:r>
              <a:rPr sz="2200" spc="-185" dirty="0">
                <a:latin typeface="Trebuchet MS"/>
                <a:cs typeface="Trebuchet MS"/>
              </a:rPr>
              <a:t>hava</a:t>
            </a:r>
            <a:r>
              <a:rPr sz="2200" spc="-75" dirty="0">
                <a:latin typeface="Trebuchet MS"/>
                <a:cs typeface="Trebuchet MS"/>
              </a:rPr>
              <a:t> </a:t>
            </a:r>
            <a:r>
              <a:rPr sz="2200" spc="-145" dirty="0">
                <a:latin typeface="Trebuchet MS"/>
                <a:cs typeface="Trebuchet MS"/>
              </a:rPr>
              <a:t>hareketleridir.</a:t>
            </a:r>
            <a:endParaRPr sz="2200">
              <a:latin typeface="Trebuchet MS"/>
              <a:cs typeface="Trebuchet MS"/>
            </a:endParaRPr>
          </a:p>
        </p:txBody>
      </p:sp>
      <p:sp>
        <p:nvSpPr>
          <p:cNvPr id="22" name="object 22"/>
          <p:cNvSpPr txBox="1"/>
          <p:nvPr/>
        </p:nvSpPr>
        <p:spPr>
          <a:xfrm>
            <a:off x="521074" y="3103038"/>
            <a:ext cx="1899920" cy="703580"/>
          </a:xfrm>
          <a:prstGeom prst="rect">
            <a:avLst/>
          </a:prstGeom>
        </p:spPr>
        <p:txBody>
          <a:bodyPr vert="horz" wrap="square" lIns="0" tIns="6985" rIns="0" bIns="0" rtlCol="0">
            <a:spAutoFit/>
          </a:bodyPr>
          <a:lstStyle/>
          <a:p>
            <a:pPr marL="12700" marR="5080">
              <a:lnSpc>
                <a:spcPct val="101899"/>
              </a:lnSpc>
              <a:spcBef>
                <a:spcPts val="55"/>
              </a:spcBef>
            </a:pPr>
            <a:r>
              <a:rPr sz="2200" b="1" spc="-30" dirty="0">
                <a:solidFill>
                  <a:srgbClr val="CC3399"/>
                </a:solidFill>
                <a:latin typeface="Arial"/>
                <a:cs typeface="Arial"/>
              </a:rPr>
              <a:t>İ</a:t>
            </a:r>
            <a:r>
              <a:rPr sz="2200" b="1" spc="-30" dirty="0">
                <a:solidFill>
                  <a:srgbClr val="CC3399"/>
                </a:solidFill>
                <a:latin typeface="Trebuchet MS"/>
                <a:cs typeface="Trebuchet MS"/>
              </a:rPr>
              <a:t>şitsel  </a:t>
            </a:r>
            <a:r>
              <a:rPr sz="2200" b="1" spc="145" dirty="0">
                <a:solidFill>
                  <a:srgbClr val="CC3399"/>
                </a:solidFill>
                <a:latin typeface="Trebuchet MS"/>
                <a:cs typeface="Trebuchet MS"/>
              </a:rPr>
              <a:t>G</a:t>
            </a:r>
            <a:r>
              <a:rPr sz="2200" b="1" spc="130" dirty="0">
                <a:solidFill>
                  <a:srgbClr val="CC3399"/>
                </a:solidFill>
                <a:latin typeface="Trebuchet MS"/>
                <a:cs typeface="Trebuchet MS"/>
              </a:rPr>
              <a:t>e</a:t>
            </a:r>
            <a:r>
              <a:rPr sz="2200" b="1" spc="-10" dirty="0">
                <a:solidFill>
                  <a:srgbClr val="CC3399"/>
                </a:solidFill>
                <a:latin typeface="Trebuchet MS"/>
                <a:cs typeface="Trebuchet MS"/>
              </a:rPr>
              <a:t>r</a:t>
            </a:r>
            <a:r>
              <a:rPr sz="2200" b="1" spc="-20" dirty="0">
                <a:solidFill>
                  <a:srgbClr val="CC3399"/>
                </a:solidFill>
                <a:latin typeface="Trebuchet MS"/>
                <a:cs typeface="Trebuchet MS"/>
              </a:rPr>
              <a:t>e</a:t>
            </a:r>
            <a:r>
              <a:rPr sz="2200" b="1" spc="-15" dirty="0">
                <a:solidFill>
                  <a:srgbClr val="CC3399"/>
                </a:solidFill>
                <a:latin typeface="Trebuchet MS"/>
                <a:cs typeface="Trebuchet MS"/>
              </a:rPr>
              <a:t>k</a:t>
            </a:r>
            <a:r>
              <a:rPr sz="2200" b="1" spc="-20" dirty="0">
                <a:solidFill>
                  <a:srgbClr val="CC3399"/>
                </a:solidFill>
                <a:latin typeface="Trebuchet MS"/>
                <a:cs typeface="Trebuchet MS"/>
              </a:rPr>
              <a:t>s</a:t>
            </a:r>
            <a:r>
              <a:rPr sz="2200" b="1" spc="-25" dirty="0">
                <a:solidFill>
                  <a:srgbClr val="CC3399"/>
                </a:solidFill>
                <a:latin typeface="Trebuchet MS"/>
                <a:cs typeface="Trebuchet MS"/>
              </a:rPr>
              <a:t>i</a:t>
            </a:r>
            <a:r>
              <a:rPr sz="2200" b="1" spc="-45" dirty="0">
                <a:solidFill>
                  <a:srgbClr val="CC3399"/>
                </a:solidFill>
                <a:latin typeface="Trebuchet MS"/>
                <a:cs typeface="Trebuchet MS"/>
              </a:rPr>
              <a:t>n</a:t>
            </a:r>
            <a:r>
              <a:rPr sz="2200" b="1" spc="20" dirty="0">
                <a:solidFill>
                  <a:srgbClr val="CC3399"/>
                </a:solidFill>
                <a:latin typeface="Trebuchet MS"/>
                <a:cs typeface="Trebuchet MS"/>
              </a:rPr>
              <a:t>imler</a:t>
            </a:r>
            <a:endParaRPr sz="2200" dirty="0">
              <a:latin typeface="Trebuchet MS"/>
              <a:cs typeface="Trebuchet MS"/>
            </a:endParaRPr>
          </a:p>
        </p:txBody>
      </p:sp>
      <p:sp>
        <p:nvSpPr>
          <p:cNvPr id="26" name="object 26"/>
          <p:cNvSpPr txBox="1"/>
          <p:nvPr/>
        </p:nvSpPr>
        <p:spPr>
          <a:xfrm>
            <a:off x="503924" y="3892960"/>
            <a:ext cx="1899920" cy="697865"/>
          </a:xfrm>
          <a:prstGeom prst="rect">
            <a:avLst/>
          </a:prstGeom>
        </p:spPr>
        <p:txBody>
          <a:bodyPr vert="horz" wrap="square" lIns="0" tIns="13970" rIns="0" bIns="0" rtlCol="0">
            <a:spAutoFit/>
          </a:bodyPr>
          <a:lstStyle/>
          <a:p>
            <a:pPr marL="12700">
              <a:lnSpc>
                <a:spcPct val="100000"/>
              </a:lnSpc>
              <a:spcBef>
                <a:spcPts val="110"/>
              </a:spcBef>
            </a:pPr>
            <a:r>
              <a:rPr sz="2200" b="1" spc="50" dirty="0">
                <a:solidFill>
                  <a:srgbClr val="CC3399"/>
                </a:solidFill>
                <a:latin typeface="Trebuchet MS"/>
                <a:cs typeface="Trebuchet MS"/>
              </a:rPr>
              <a:t>Görsel</a:t>
            </a:r>
            <a:endParaRPr sz="2200" dirty="0">
              <a:latin typeface="Trebuchet MS"/>
              <a:cs typeface="Trebuchet MS"/>
            </a:endParaRPr>
          </a:p>
          <a:p>
            <a:pPr marL="12700">
              <a:lnSpc>
                <a:spcPct val="100000"/>
              </a:lnSpc>
            </a:pPr>
            <a:r>
              <a:rPr sz="2200" b="1" spc="20" dirty="0">
                <a:solidFill>
                  <a:srgbClr val="CC3399"/>
                </a:solidFill>
                <a:latin typeface="Trebuchet MS"/>
                <a:cs typeface="Trebuchet MS"/>
              </a:rPr>
              <a:t>Gereksinimler</a:t>
            </a:r>
            <a:endParaRPr sz="2200" dirty="0">
              <a:latin typeface="Trebuchet MS"/>
              <a:cs typeface="Trebuchet MS"/>
            </a:endParaRPr>
          </a:p>
        </p:txBody>
      </p:sp>
      <p:sp>
        <p:nvSpPr>
          <p:cNvPr id="32" name="object 32"/>
          <p:cNvSpPr txBox="1"/>
          <p:nvPr/>
        </p:nvSpPr>
        <p:spPr>
          <a:xfrm>
            <a:off x="503071" y="4755711"/>
            <a:ext cx="1976120" cy="703398"/>
          </a:xfrm>
          <a:prstGeom prst="rect">
            <a:avLst/>
          </a:prstGeom>
        </p:spPr>
        <p:txBody>
          <a:bodyPr vert="horz" wrap="square" lIns="0" tIns="13335" rIns="0" bIns="0" rtlCol="0">
            <a:spAutoFit/>
          </a:bodyPr>
          <a:lstStyle/>
          <a:p>
            <a:pPr marL="12700">
              <a:lnSpc>
                <a:spcPct val="100000"/>
              </a:lnSpc>
              <a:spcBef>
                <a:spcPts val="105"/>
              </a:spcBef>
            </a:pPr>
            <a:r>
              <a:rPr sz="2200" b="1" spc="-30" dirty="0" err="1" smtClean="0">
                <a:solidFill>
                  <a:srgbClr val="CC3399"/>
                </a:solidFill>
                <a:latin typeface="Trebuchet MS"/>
                <a:cs typeface="Trebuchet MS"/>
              </a:rPr>
              <a:t>Sa</a:t>
            </a:r>
            <a:r>
              <a:rPr sz="2200" b="1" spc="-30" dirty="0" err="1" smtClean="0">
                <a:solidFill>
                  <a:srgbClr val="CC3399"/>
                </a:solidFill>
                <a:latin typeface="Arial"/>
                <a:cs typeface="Arial"/>
              </a:rPr>
              <a:t>ğ</a:t>
            </a:r>
            <a:r>
              <a:rPr sz="2200" b="1" spc="-30" dirty="0" err="1" smtClean="0">
                <a:solidFill>
                  <a:srgbClr val="CC3399"/>
                </a:solidFill>
                <a:latin typeface="Trebuchet MS"/>
                <a:cs typeface="Trebuchet MS"/>
              </a:rPr>
              <a:t>lık</a:t>
            </a:r>
            <a:endParaRPr sz="2200" dirty="0">
              <a:latin typeface="Trebuchet MS"/>
              <a:cs typeface="Trebuchet MS"/>
            </a:endParaRPr>
          </a:p>
          <a:p>
            <a:pPr marL="12700">
              <a:lnSpc>
                <a:spcPct val="100000"/>
              </a:lnSpc>
              <a:spcBef>
                <a:spcPts val="50"/>
              </a:spcBef>
            </a:pPr>
            <a:r>
              <a:rPr sz="2200" b="1" spc="15" dirty="0">
                <a:solidFill>
                  <a:srgbClr val="CC3399"/>
                </a:solidFill>
                <a:latin typeface="Trebuchet MS"/>
                <a:cs typeface="Trebuchet MS"/>
              </a:rPr>
              <a:t>Gereksinimleri</a:t>
            </a:r>
            <a:endParaRPr sz="2200" dirty="0">
              <a:latin typeface="Trebuchet MS"/>
              <a:cs typeface="Trebuchet MS"/>
            </a:endParaRPr>
          </a:p>
        </p:txBody>
      </p:sp>
      <p:sp>
        <p:nvSpPr>
          <p:cNvPr id="33" name="object 33"/>
          <p:cNvSpPr txBox="1"/>
          <p:nvPr/>
        </p:nvSpPr>
        <p:spPr>
          <a:xfrm>
            <a:off x="2905126" y="3068747"/>
            <a:ext cx="5485130" cy="2303145"/>
          </a:xfrm>
          <a:prstGeom prst="rect">
            <a:avLst/>
          </a:prstGeom>
        </p:spPr>
        <p:txBody>
          <a:bodyPr vert="horz" wrap="square" lIns="0" tIns="26670" rIns="0" bIns="0" rtlCol="0">
            <a:spAutoFit/>
          </a:bodyPr>
          <a:lstStyle/>
          <a:p>
            <a:pPr marL="12700" marR="5080">
              <a:lnSpc>
                <a:spcPts val="2620"/>
              </a:lnSpc>
              <a:spcBef>
                <a:spcPts val="210"/>
              </a:spcBef>
              <a:tabLst>
                <a:tab pos="1351280" algn="l"/>
                <a:tab pos="2037080" algn="l"/>
                <a:tab pos="2835910" algn="l"/>
                <a:tab pos="3878579" algn="l"/>
                <a:tab pos="4735195" algn="l"/>
                <a:tab pos="5122545" algn="l"/>
              </a:tabLst>
            </a:pPr>
            <a:r>
              <a:rPr sz="2200" spc="-95" dirty="0">
                <a:latin typeface="Trebuchet MS"/>
                <a:cs typeface="Trebuchet MS"/>
              </a:rPr>
              <a:t>Mekând</a:t>
            </a:r>
            <a:r>
              <a:rPr sz="2200" spc="-125" dirty="0">
                <a:latin typeface="Trebuchet MS"/>
                <a:cs typeface="Trebuchet MS"/>
              </a:rPr>
              <a:t>a</a:t>
            </a:r>
            <a:r>
              <a:rPr sz="2200" spc="-100" dirty="0">
                <a:latin typeface="Trebuchet MS"/>
                <a:cs typeface="Trebuchet MS"/>
              </a:rPr>
              <a:t>ki</a:t>
            </a:r>
            <a:r>
              <a:rPr sz="2200" dirty="0">
                <a:latin typeface="Trebuchet MS"/>
                <a:cs typeface="Trebuchet MS"/>
              </a:rPr>
              <a:t>	</a:t>
            </a:r>
            <a:r>
              <a:rPr sz="2200" spc="-60" dirty="0">
                <a:latin typeface="Trebuchet MS"/>
                <a:cs typeface="Trebuchet MS"/>
              </a:rPr>
              <a:t>s</a:t>
            </a:r>
            <a:r>
              <a:rPr sz="2200" spc="-110" dirty="0">
                <a:latin typeface="Trebuchet MS"/>
                <a:cs typeface="Trebuchet MS"/>
              </a:rPr>
              <a:t>e</a:t>
            </a:r>
            <a:r>
              <a:rPr sz="2200" spc="-95" dirty="0">
                <a:latin typeface="Trebuchet MS"/>
                <a:cs typeface="Trebuchet MS"/>
              </a:rPr>
              <a:t>s</a:t>
            </a:r>
            <a:r>
              <a:rPr sz="2200" spc="-90" dirty="0">
                <a:latin typeface="Trebuchet MS"/>
                <a:cs typeface="Trebuchet MS"/>
              </a:rPr>
              <a:t>i</a:t>
            </a:r>
            <a:r>
              <a:rPr sz="2200" spc="-160" dirty="0">
                <a:latin typeface="Trebuchet MS"/>
                <a:cs typeface="Trebuchet MS"/>
              </a:rPr>
              <a:t>n</a:t>
            </a:r>
            <a:r>
              <a:rPr sz="2200" dirty="0">
                <a:latin typeface="Trebuchet MS"/>
                <a:cs typeface="Trebuchet MS"/>
              </a:rPr>
              <a:t>	</a:t>
            </a:r>
            <a:r>
              <a:rPr sz="2200" spc="-114" dirty="0">
                <a:latin typeface="Trebuchet MS"/>
                <a:cs typeface="Trebuchet MS"/>
              </a:rPr>
              <a:t>uy</a:t>
            </a:r>
            <a:r>
              <a:rPr sz="2200" spc="-175" dirty="0">
                <a:latin typeface="Trebuchet MS"/>
                <a:cs typeface="Trebuchet MS"/>
              </a:rPr>
              <a:t>g</a:t>
            </a:r>
            <a:r>
              <a:rPr sz="2200" spc="-100" dirty="0">
                <a:latin typeface="Trebuchet MS"/>
                <a:cs typeface="Trebuchet MS"/>
              </a:rPr>
              <a:t>un</a:t>
            </a:r>
            <a:r>
              <a:rPr sz="2200" dirty="0">
                <a:latin typeface="Trebuchet MS"/>
                <a:cs typeface="Trebuchet MS"/>
              </a:rPr>
              <a:t>	</a:t>
            </a:r>
            <a:r>
              <a:rPr sz="2200" spc="-60" dirty="0">
                <a:latin typeface="Trebuchet MS"/>
                <a:cs typeface="Trebuchet MS"/>
              </a:rPr>
              <a:t>ş</a:t>
            </a:r>
            <a:r>
              <a:rPr sz="2200" spc="-90" dirty="0">
                <a:latin typeface="Trebuchet MS"/>
                <a:cs typeface="Trebuchet MS"/>
              </a:rPr>
              <a:t>i</a:t>
            </a:r>
            <a:r>
              <a:rPr sz="2200" spc="-195" dirty="0">
                <a:latin typeface="Trebuchet MS"/>
                <a:cs typeface="Trebuchet MS"/>
              </a:rPr>
              <a:t>d</a:t>
            </a:r>
            <a:r>
              <a:rPr sz="2200" spc="-140" dirty="0">
                <a:latin typeface="Trebuchet MS"/>
                <a:cs typeface="Trebuchet MS"/>
              </a:rPr>
              <a:t>de</a:t>
            </a:r>
            <a:r>
              <a:rPr sz="2200" spc="-100" dirty="0">
                <a:latin typeface="Trebuchet MS"/>
                <a:cs typeface="Trebuchet MS"/>
              </a:rPr>
              <a:t>t</a:t>
            </a:r>
            <a:r>
              <a:rPr sz="2200" spc="-135" dirty="0">
                <a:latin typeface="Trebuchet MS"/>
                <a:cs typeface="Trebuchet MS"/>
              </a:rPr>
              <a:t>t</a:t>
            </a:r>
            <a:r>
              <a:rPr sz="2200" spc="-145" dirty="0">
                <a:latin typeface="Trebuchet MS"/>
                <a:cs typeface="Trebuchet MS"/>
              </a:rPr>
              <a:t>e</a:t>
            </a:r>
            <a:r>
              <a:rPr sz="2200" dirty="0">
                <a:latin typeface="Trebuchet MS"/>
                <a:cs typeface="Trebuchet MS"/>
              </a:rPr>
              <a:t>	</a:t>
            </a:r>
            <a:r>
              <a:rPr sz="2200" spc="-110" dirty="0">
                <a:latin typeface="Trebuchet MS"/>
                <a:cs typeface="Trebuchet MS"/>
              </a:rPr>
              <a:t>olma</a:t>
            </a:r>
            <a:r>
              <a:rPr sz="2200" spc="-95" dirty="0">
                <a:latin typeface="Trebuchet MS"/>
                <a:cs typeface="Trebuchet MS"/>
              </a:rPr>
              <a:t>s</a:t>
            </a:r>
            <a:r>
              <a:rPr sz="2200" spc="-145" dirty="0">
                <a:latin typeface="Trebuchet MS"/>
                <a:cs typeface="Trebuchet MS"/>
              </a:rPr>
              <a:t>ı</a:t>
            </a:r>
            <a:r>
              <a:rPr sz="2200" dirty="0">
                <a:latin typeface="Trebuchet MS"/>
                <a:cs typeface="Trebuchet MS"/>
              </a:rPr>
              <a:t>	</a:t>
            </a:r>
            <a:r>
              <a:rPr sz="2200" spc="-180" dirty="0">
                <a:latin typeface="Trebuchet MS"/>
                <a:cs typeface="Trebuchet MS"/>
              </a:rPr>
              <a:t>v</a:t>
            </a:r>
            <a:r>
              <a:rPr sz="2200" spc="-135" dirty="0">
                <a:latin typeface="Trebuchet MS"/>
                <a:cs typeface="Trebuchet MS"/>
              </a:rPr>
              <a:t>e</a:t>
            </a:r>
            <a:r>
              <a:rPr sz="2200" dirty="0">
                <a:latin typeface="Trebuchet MS"/>
                <a:cs typeface="Trebuchet MS"/>
              </a:rPr>
              <a:t>	</a:t>
            </a:r>
            <a:r>
              <a:rPr sz="2200" spc="-60" dirty="0">
                <a:latin typeface="Trebuchet MS"/>
                <a:cs typeface="Trebuchet MS"/>
              </a:rPr>
              <a:t>s</a:t>
            </a:r>
            <a:r>
              <a:rPr sz="2200" spc="-75" dirty="0">
                <a:latin typeface="Trebuchet MS"/>
                <a:cs typeface="Trebuchet MS"/>
              </a:rPr>
              <a:t>es  </a:t>
            </a:r>
            <a:r>
              <a:rPr sz="2200" spc="-145" dirty="0">
                <a:latin typeface="Trebuchet MS"/>
                <a:cs typeface="Trebuchet MS"/>
              </a:rPr>
              <a:t>yansıma </a:t>
            </a:r>
            <a:r>
              <a:rPr sz="2200" spc="-160" dirty="0">
                <a:latin typeface="Trebuchet MS"/>
                <a:cs typeface="Trebuchet MS"/>
              </a:rPr>
              <a:t>ve da</a:t>
            </a:r>
            <a:r>
              <a:rPr sz="2200" spc="-160" dirty="0">
                <a:latin typeface="Arial"/>
                <a:cs typeface="Arial"/>
              </a:rPr>
              <a:t>ğ</a:t>
            </a:r>
            <a:r>
              <a:rPr sz="2200" spc="-160" dirty="0">
                <a:latin typeface="Trebuchet MS"/>
                <a:cs typeface="Trebuchet MS"/>
              </a:rPr>
              <a:t>ılım</a:t>
            </a:r>
            <a:r>
              <a:rPr sz="2200" spc="165" dirty="0">
                <a:latin typeface="Trebuchet MS"/>
                <a:cs typeface="Trebuchet MS"/>
              </a:rPr>
              <a:t> </a:t>
            </a:r>
            <a:r>
              <a:rPr sz="2200" spc="-105" dirty="0">
                <a:latin typeface="Trebuchet MS"/>
                <a:cs typeface="Trebuchet MS"/>
              </a:rPr>
              <a:t>özellikleridir</a:t>
            </a:r>
            <a:endParaRPr sz="2200" dirty="0">
              <a:latin typeface="Trebuchet MS"/>
              <a:cs typeface="Trebuchet MS"/>
            </a:endParaRPr>
          </a:p>
          <a:p>
            <a:pPr marL="12700">
              <a:lnSpc>
                <a:spcPct val="100000"/>
              </a:lnSpc>
              <a:spcBef>
                <a:spcPts val="975"/>
              </a:spcBef>
              <a:tabLst>
                <a:tab pos="1497330" algn="l"/>
                <a:tab pos="2439670" algn="l"/>
                <a:tab pos="3082290" algn="l"/>
                <a:tab pos="4107179" algn="l"/>
                <a:tab pos="4640580" algn="l"/>
              </a:tabLst>
            </a:pPr>
            <a:r>
              <a:rPr sz="2200" spc="-100" dirty="0">
                <a:latin typeface="Trebuchet MS"/>
                <a:cs typeface="Trebuchet MS"/>
              </a:rPr>
              <a:t>Mekândaki	</a:t>
            </a:r>
            <a:r>
              <a:rPr sz="2200" spc="-120" dirty="0">
                <a:latin typeface="Trebuchet MS"/>
                <a:cs typeface="Trebuchet MS"/>
              </a:rPr>
              <a:t>uygun	</a:t>
            </a:r>
            <a:r>
              <a:rPr sz="2200" spc="-105" dirty="0">
                <a:latin typeface="Trebuchet MS"/>
                <a:cs typeface="Trebuchet MS"/>
              </a:rPr>
              <a:t>ışık	</a:t>
            </a:r>
            <a:r>
              <a:rPr sz="2200" spc="-125" dirty="0">
                <a:latin typeface="Trebuchet MS"/>
                <a:cs typeface="Trebuchet MS"/>
              </a:rPr>
              <a:t>şiddeti	</a:t>
            </a:r>
            <a:r>
              <a:rPr sz="2200" spc="-155" dirty="0">
                <a:latin typeface="Trebuchet MS"/>
                <a:cs typeface="Trebuchet MS"/>
              </a:rPr>
              <a:t>ve	</a:t>
            </a:r>
            <a:r>
              <a:rPr sz="2200" spc="-150" dirty="0">
                <a:latin typeface="Trebuchet MS"/>
                <a:cs typeface="Trebuchet MS"/>
              </a:rPr>
              <a:t>aydınlık</a:t>
            </a:r>
            <a:endParaRPr sz="2200" dirty="0">
              <a:latin typeface="Trebuchet MS"/>
              <a:cs typeface="Trebuchet MS"/>
            </a:endParaRPr>
          </a:p>
          <a:p>
            <a:pPr marL="12700">
              <a:lnSpc>
                <a:spcPct val="100000"/>
              </a:lnSpc>
              <a:spcBef>
                <a:spcPts val="5"/>
              </a:spcBef>
            </a:pPr>
            <a:r>
              <a:rPr sz="2200" spc="-145" dirty="0">
                <a:latin typeface="Trebuchet MS"/>
                <a:cs typeface="Trebuchet MS"/>
              </a:rPr>
              <a:t>düzeyleridir.</a:t>
            </a:r>
            <a:endParaRPr sz="2200" dirty="0">
              <a:latin typeface="Trebuchet MS"/>
              <a:cs typeface="Trebuchet MS"/>
            </a:endParaRPr>
          </a:p>
          <a:p>
            <a:pPr marL="12700">
              <a:lnSpc>
                <a:spcPct val="100000"/>
              </a:lnSpc>
              <a:spcBef>
                <a:spcPts val="990"/>
              </a:spcBef>
            </a:pPr>
            <a:r>
              <a:rPr sz="2200" spc="-70" dirty="0">
                <a:latin typeface="Trebuchet MS"/>
                <a:cs typeface="Trebuchet MS"/>
              </a:rPr>
              <a:t>Mekân </a:t>
            </a:r>
            <a:r>
              <a:rPr sz="2200" spc="-140" dirty="0">
                <a:latin typeface="Trebuchet MS"/>
                <a:cs typeface="Trebuchet MS"/>
              </a:rPr>
              <a:t>içine </a:t>
            </a:r>
            <a:r>
              <a:rPr sz="2200" spc="-145" dirty="0">
                <a:latin typeface="Trebuchet MS"/>
                <a:cs typeface="Trebuchet MS"/>
              </a:rPr>
              <a:t>temizli</a:t>
            </a:r>
            <a:r>
              <a:rPr sz="2200" spc="-145" dirty="0">
                <a:latin typeface="Arial"/>
                <a:cs typeface="Arial"/>
              </a:rPr>
              <a:t>ğ</a:t>
            </a:r>
            <a:r>
              <a:rPr sz="2200" spc="-145" dirty="0">
                <a:latin typeface="Trebuchet MS"/>
                <a:cs typeface="Trebuchet MS"/>
              </a:rPr>
              <a:t>in </a:t>
            </a:r>
            <a:r>
              <a:rPr sz="2200" spc="-140" dirty="0">
                <a:latin typeface="Trebuchet MS"/>
                <a:cs typeface="Trebuchet MS"/>
              </a:rPr>
              <a:t>girmesi, </a:t>
            </a:r>
            <a:r>
              <a:rPr sz="2200" spc="-75" dirty="0">
                <a:latin typeface="Trebuchet MS"/>
                <a:cs typeface="Trebuchet MS"/>
              </a:rPr>
              <a:t>çöp </a:t>
            </a:r>
            <a:r>
              <a:rPr sz="2200" spc="-160" dirty="0">
                <a:latin typeface="Trebuchet MS"/>
                <a:cs typeface="Trebuchet MS"/>
              </a:rPr>
              <a:t>ve</a:t>
            </a:r>
            <a:r>
              <a:rPr sz="2200" spc="40" dirty="0">
                <a:latin typeface="Trebuchet MS"/>
                <a:cs typeface="Trebuchet MS"/>
              </a:rPr>
              <a:t> </a:t>
            </a:r>
            <a:r>
              <a:rPr sz="2200" spc="-120" dirty="0">
                <a:latin typeface="Trebuchet MS"/>
                <a:cs typeface="Trebuchet MS"/>
              </a:rPr>
              <a:t>artıkların</a:t>
            </a:r>
            <a:endParaRPr sz="2200" dirty="0">
              <a:latin typeface="Trebuchet MS"/>
              <a:cs typeface="Trebuchet MS"/>
            </a:endParaRPr>
          </a:p>
          <a:p>
            <a:pPr marL="12700">
              <a:lnSpc>
                <a:spcPct val="100000"/>
              </a:lnSpc>
              <a:spcBef>
                <a:spcPts val="50"/>
              </a:spcBef>
            </a:pPr>
            <a:r>
              <a:rPr sz="2200" spc="-65" dirty="0">
                <a:latin typeface="Trebuchet MS"/>
                <a:cs typeface="Trebuchet MS"/>
              </a:rPr>
              <a:t>yok </a:t>
            </a:r>
            <a:r>
              <a:rPr sz="2200" spc="-155" dirty="0">
                <a:latin typeface="Trebuchet MS"/>
                <a:cs typeface="Trebuchet MS"/>
              </a:rPr>
              <a:t>edilmesi, </a:t>
            </a:r>
            <a:r>
              <a:rPr sz="2200" spc="-75" dirty="0">
                <a:latin typeface="Trebuchet MS"/>
                <a:cs typeface="Trebuchet MS"/>
              </a:rPr>
              <a:t>mikrop </a:t>
            </a:r>
            <a:r>
              <a:rPr sz="2200" spc="-160" dirty="0">
                <a:latin typeface="Trebuchet MS"/>
                <a:cs typeface="Trebuchet MS"/>
              </a:rPr>
              <a:t>ve </a:t>
            </a:r>
            <a:r>
              <a:rPr sz="2200" spc="-130" dirty="0">
                <a:latin typeface="Trebuchet MS"/>
                <a:cs typeface="Trebuchet MS"/>
              </a:rPr>
              <a:t>zararlardan</a:t>
            </a:r>
            <a:r>
              <a:rPr sz="2200" spc="30" dirty="0">
                <a:latin typeface="Trebuchet MS"/>
                <a:cs typeface="Trebuchet MS"/>
              </a:rPr>
              <a:t> </a:t>
            </a:r>
            <a:r>
              <a:rPr sz="2200" spc="-120" dirty="0">
                <a:latin typeface="Trebuchet MS"/>
                <a:cs typeface="Trebuchet MS"/>
              </a:rPr>
              <a:t>korunması.</a:t>
            </a:r>
            <a:endParaRPr sz="2200" dirty="0">
              <a:latin typeface="Trebuchet MS"/>
              <a:cs typeface="Trebuchet MS"/>
            </a:endParaRPr>
          </a:p>
        </p:txBody>
      </p:sp>
      <p:sp>
        <p:nvSpPr>
          <p:cNvPr id="37" name="object 37"/>
          <p:cNvSpPr txBox="1"/>
          <p:nvPr/>
        </p:nvSpPr>
        <p:spPr>
          <a:xfrm>
            <a:off x="515877" y="5623995"/>
            <a:ext cx="1975485" cy="697865"/>
          </a:xfrm>
          <a:prstGeom prst="rect">
            <a:avLst/>
          </a:prstGeom>
        </p:spPr>
        <p:txBody>
          <a:bodyPr vert="horz" wrap="square" lIns="0" tIns="13970" rIns="0" bIns="0" rtlCol="0">
            <a:spAutoFit/>
          </a:bodyPr>
          <a:lstStyle/>
          <a:p>
            <a:pPr marL="12700">
              <a:lnSpc>
                <a:spcPct val="100000"/>
              </a:lnSpc>
              <a:spcBef>
                <a:spcPts val="110"/>
              </a:spcBef>
            </a:pPr>
            <a:r>
              <a:rPr sz="2200" b="1" spc="20" dirty="0">
                <a:solidFill>
                  <a:srgbClr val="CC3399"/>
                </a:solidFill>
                <a:latin typeface="Trebuchet MS"/>
                <a:cs typeface="Trebuchet MS"/>
              </a:rPr>
              <a:t>Emniyet</a:t>
            </a:r>
            <a:endParaRPr sz="2200" dirty="0">
              <a:latin typeface="Trebuchet MS"/>
              <a:cs typeface="Trebuchet MS"/>
            </a:endParaRPr>
          </a:p>
          <a:p>
            <a:pPr marL="12700">
              <a:lnSpc>
                <a:spcPct val="100000"/>
              </a:lnSpc>
            </a:pPr>
            <a:r>
              <a:rPr sz="2200" b="1" spc="145" dirty="0">
                <a:solidFill>
                  <a:srgbClr val="CC3399"/>
                </a:solidFill>
                <a:latin typeface="Trebuchet MS"/>
                <a:cs typeface="Trebuchet MS"/>
              </a:rPr>
              <a:t>G</a:t>
            </a:r>
            <a:r>
              <a:rPr sz="2200" b="1" spc="130" dirty="0">
                <a:solidFill>
                  <a:srgbClr val="CC3399"/>
                </a:solidFill>
                <a:latin typeface="Trebuchet MS"/>
                <a:cs typeface="Trebuchet MS"/>
              </a:rPr>
              <a:t>e</a:t>
            </a:r>
            <a:r>
              <a:rPr sz="2200" b="1" spc="-10" dirty="0">
                <a:solidFill>
                  <a:srgbClr val="CC3399"/>
                </a:solidFill>
                <a:latin typeface="Trebuchet MS"/>
                <a:cs typeface="Trebuchet MS"/>
              </a:rPr>
              <a:t>r</a:t>
            </a:r>
            <a:r>
              <a:rPr sz="2200" b="1" spc="-20" dirty="0">
                <a:solidFill>
                  <a:srgbClr val="CC3399"/>
                </a:solidFill>
                <a:latin typeface="Trebuchet MS"/>
                <a:cs typeface="Trebuchet MS"/>
              </a:rPr>
              <a:t>e</a:t>
            </a:r>
            <a:r>
              <a:rPr sz="2200" b="1" spc="-15" dirty="0">
                <a:solidFill>
                  <a:srgbClr val="CC3399"/>
                </a:solidFill>
                <a:latin typeface="Trebuchet MS"/>
                <a:cs typeface="Trebuchet MS"/>
              </a:rPr>
              <a:t>k</a:t>
            </a:r>
            <a:r>
              <a:rPr sz="2200" b="1" spc="-20" dirty="0">
                <a:solidFill>
                  <a:srgbClr val="CC3399"/>
                </a:solidFill>
                <a:latin typeface="Trebuchet MS"/>
                <a:cs typeface="Trebuchet MS"/>
              </a:rPr>
              <a:t>s</a:t>
            </a:r>
            <a:r>
              <a:rPr sz="2200" b="1" spc="-25" dirty="0">
                <a:solidFill>
                  <a:srgbClr val="CC3399"/>
                </a:solidFill>
                <a:latin typeface="Trebuchet MS"/>
                <a:cs typeface="Trebuchet MS"/>
              </a:rPr>
              <a:t>i</a:t>
            </a:r>
            <a:r>
              <a:rPr sz="2200" b="1" spc="-45" dirty="0">
                <a:solidFill>
                  <a:srgbClr val="CC3399"/>
                </a:solidFill>
                <a:latin typeface="Trebuchet MS"/>
                <a:cs typeface="Trebuchet MS"/>
              </a:rPr>
              <a:t>n</a:t>
            </a:r>
            <a:r>
              <a:rPr sz="2200" b="1" spc="10" dirty="0">
                <a:solidFill>
                  <a:srgbClr val="CC3399"/>
                </a:solidFill>
                <a:latin typeface="Trebuchet MS"/>
                <a:cs typeface="Trebuchet MS"/>
              </a:rPr>
              <a:t>imleri</a:t>
            </a:r>
            <a:endParaRPr sz="2200" dirty="0">
              <a:latin typeface="Trebuchet MS"/>
              <a:cs typeface="Trebuchet MS"/>
            </a:endParaRPr>
          </a:p>
        </p:txBody>
      </p:sp>
      <p:sp>
        <p:nvSpPr>
          <p:cNvPr id="38" name="object 38"/>
          <p:cNvSpPr txBox="1"/>
          <p:nvPr/>
        </p:nvSpPr>
        <p:spPr>
          <a:xfrm>
            <a:off x="2905126" y="5547991"/>
            <a:ext cx="5102225" cy="1039494"/>
          </a:xfrm>
          <a:prstGeom prst="rect">
            <a:avLst/>
          </a:prstGeom>
        </p:spPr>
        <p:txBody>
          <a:bodyPr vert="horz" wrap="square" lIns="0" tIns="10160" rIns="0" bIns="0" rtlCol="0">
            <a:spAutoFit/>
          </a:bodyPr>
          <a:lstStyle/>
          <a:p>
            <a:pPr marL="12700" marR="5080">
              <a:lnSpc>
                <a:spcPct val="101000"/>
              </a:lnSpc>
              <a:spcBef>
                <a:spcPts val="80"/>
              </a:spcBef>
            </a:pPr>
            <a:r>
              <a:rPr sz="2200" spc="-90" dirty="0">
                <a:latin typeface="Trebuchet MS"/>
                <a:cs typeface="Trebuchet MS"/>
              </a:rPr>
              <a:t>Mekânın </a:t>
            </a:r>
            <a:r>
              <a:rPr sz="2200" spc="-160" dirty="0">
                <a:latin typeface="Trebuchet MS"/>
                <a:cs typeface="Trebuchet MS"/>
              </a:rPr>
              <a:t>yapısal </a:t>
            </a:r>
            <a:r>
              <a:rPr sz="2200" spc="-155" dirty="0">
                <a:latin typeface="Trebuchet MS"/>
                <a:cs typeface="Trebuchet MS"/>
              </a:rPr>
              <a:t>sa</a:t>
            </a:r>
            <a:r>
              <a:rPr sz="2200" spc="-155" dirty="0">
                <a:latin typeface="Arial"/>
                <a:cs typeface="Arial"/>
              </a:rPr>
              <a:t>ğ</a:t>
            </a:r>
            <a:r>
              <a:rPr sz="2200" spc="-155" dirty="0">
                <a:latin typeface="Trebuchet MS"/>
                <a:cs typeface="Trebuchet MS"/>
              </a:rPr>
              <a:t>lamlı</a:t>
            </a:r>
            <a:r>
              <a:rPr sz="2200" spc="-155" dirty="0">
                <a:latin typeface="Arial"/>
                <a:cs typeface="Arial"/>
              </a:rPr>
              <a:t>ğ</a:t>
            </a:r>
            <a:r>
              <a:rPr sz="2200" spc="-155" dirty="0">
                <a:latin typeface="Trebuchet MS"/>
                <a:cs typeface="Trebuchet MS"/>
              </a:rPr>
              <a:t>ının </a:t>
            </a:r>
            <a:r>
              <a:rPr sz="2200" spc="-120" dirty="0">
                <a:latin typeface="Trebuchet MS"/>
                <a:cs typeface="Trebuchet MS"/>
              </a:rPr>
              <a:t>uygun </a:t>
            </a:r>
            <a:r>
              <a:rPr sz="2200" spc="-145" dirty="0">
                <a:latin typeface="Trebuchet MS"/>
                <a:cs typeface="Trebuchet MS"/>
              </a:rPr>
              <a:t>olması,  yangın </a:t>
            </a:r>
            <a:r>
              <a:rPr sz="2200" spc="-155" dirty="0">
                <a:latin typeface="Trebuchet MS"/>
                <a:cs typeface="Trebuchet MS"/>
              </a:rPr>
              <a:t>tabii </a:t>
            </a:r>
            <a:r>
              <a:rPr sz="2200" spc="-180" dirty="0">
                <a:latin typeface="Trebuchet MS"/>
                <a:cs typeface="Trebuchet MS"/>
              </a:rPr>
              <a:t>afetlere, </a:t>
            </a:r>
            <a:r>
              <a:rPr sz="2200" spc="-114" dirty="0">
                <a:latin typeface="Trebuchet MS"/>
                <a:cs typeface="Trebuchet MS"/>
              </a:rPr>
              <a:t>hırsıza </a:t>
            </a:r>
            <a:r>
              <a:rPr sz="2200" spc="-160" dirty="0">
                <a:latin typeface="Trebuchet MS"/>
                <a:cs typeface="Trebuchet MS"/>
              </a:rPr>
              <a:t>ve </a:t>
            </a:r>
            <a:r>
              <a:rPr sz="2200" spc="-150" dirty="0">
                <a:latin typeface="Trebuchet MS"/>
                <a:cs typeface="Trebuchet MS"/>
              </a:rPr>
              <a:t>eylem </a:t>
            </a:r>
            <a:r>
              <a:rPr sz="2200" spc="-140" dirty="0">
                <a:latin typeface="Trebuchet MS"/>
                <a:cs typeface="Trebuchet MS"/>
              </a:rPr>
              <a:t>anındaki  </a:t>
            </a:r>
            <a:r>
              <a:rPr sz="2200" spc="-155" dirty="0">
                <a:latin typeface="Trebuchet MS"/>
                <a:cs typeface="Trebuchet MS"/>
              </a:rPr>
              <a:t>kazalara </a:t>
            </a:r>
            <a:r>
              <a:rPr sz="2200" spc="-95" dirty="0">
                <a:latin typeface="Trebuchet MS"/>
                <a:cs typeface="Trebuchet MS"/>
              </a:rPr>
              <a:t>karşı</a:t>
            </a:r>
            <a:r>
              <a:rPr sz="2200" spc="70" dirty="0">
                <a:latin typeface="Trebuchet MS"/>
                <a:cs typeface="Trebuchet MS"/>
              </a:rPr>
              <a:t> </a:t>
            </a:r>
            <a:r>
              <a:rPr sz="2200" spc="-85" dirty="0">
                <a:latin typeface="Trebuchet MS"/>
                <a:cs typeface="Trebuchet MS"/>
              </a:rPr>
              <a:t>korunmadır</a:t>
            </a:r>
            <a:endParaRPr sz="2200">
              <a:latin typeface="Trebuchet MS"/>
              <a:cs typeface="Trebuchet M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1014984" y="0"/>
            <a:ext cx="73660" cy="1219200"/>
          </a:xfrm>
          <a:custGeom>
            <a:avLst/>
            <a:gdLst/>
            <a:ahLst/>
            <a:cxnLst/>
            <a:rect l="l" t="t" r="r" b="b"/>
            <a:pathLst>
              <a:path w="73659" h="1219200">
                <a:moveTo>
                  <a:pt x="0" y="1219200"/>
                </a:moveTo>
                <a:lnTo>
                  <a:pt x="73152" y="1219200"/>
                </a:lnTo>
                <a:lnTo>
                  <a:pt x="73152" y="0"/>
                </a:lnTo>
                <a:lnTo>
                  <a:pt x="0" y="0"/>
                </a:lnTo>
                <a:lnTo>
                  <a:pt x="0" y="1219200"/>
                </a:lnTo>
                <a:close/>
              </a:path>
            </a:pathLst>
          </a:custGeom>
          <a:solidFill>
            <a:srgbClr val="FFFFFF"/>
          </a:solidFill>
        </p:spPr>
        <p:txBody>
          <a:bodyPr wrap="square" lIns="0" tIns="0" rIns="0" bIns="0" rtlCol="0"/>
          <a:lstStyle/>
          <a:p>
            <a:endParaRPr/>
          </a:p>
        </p:txBody>
      </p:sp>
      <p:sp>
        <p:nvSpPr>
          <p:cNvPr id="6" name="object 6"/>
          <p:cNvSpPr txBox="1">
            <a:spLocks noGrp="1"/>
          </p:cNvSpPr>
          <p:nvPr>
            <p:ph type="title"/>
          </p:nvPr>
        </p:nvSpPr>
        <p:spPr>
          <a:xfrm>
            <a:off x="984250" y="322262"/>
            <a:ext cx="6334760" cy="574675"/>
          </a:xfrm>
          <a:prstGeom prst="rect">
            <a:avLst/>
          </a:prstGeom>
        </p:spPr>
        <p:txBody>
          <a:bodyPr vert="horz" wrap="square" lIns="0" tIns="12700" rIns="0" bIns="0" rtlCol="0">
            <a:spAutoFit/>
          </a:bodyPr>
          <a:lstStyle/>
          <a:p>
            <a:pPr marL="12700">
              <a:lnSpc>
                <a:spcPct val="100000"/>
              </a:lnSpc>
              <a:spcBef>
                <a:spcPts val="100"/>
              </a:spcBef>
            </a:pPr>
            <a:r>
              <a:rPr sz="3600" b="0" spc="-200" dirty="0">
                <a:latin typeface="Trebuchet MS"/>
                <a:cs typeface="Trebuchet MS"/>
              </a:rPr>
              <a:t>Kullanıcının </a:t>
            </a:r>
            <a:r>
              <a:rPr sz="3600" b="0" spc="-170" dirty="0">
                <a:latin typeface="Trebuchet MS"/>
                <a:cs typeface="Trebuchet MS"/>
              </a:rPr>
              <a:t>Psikolojik</a:t>
            </a:r>
            <a:r>
              <a:rPr sz="3600" b="0" spc="-20" dirty="0">
                <a:latin typeface="Trebuchet MS"/>
                <a:cs typeface="Trebuchet MS"/>
              </a:rPr>
              <a:t> </a:t>
            </a:r>
            <a:r>
              <a:rPr sz="3600" b="0" spc="-145" dirty="0">
                <a:latin typeface="Trebuchet MS"/>
                <a:cs typeface="Trebuchet MS"/>
              </a:rPr>
              <a:t>Gereksinimi</a:t>
            </a:r>
            <a:endParaRPr sz="3600" dirty="0">
              <a:latin typeface="Trebuchet MS"/>
              <a:cs typeface="Trebuchet MS"/>
            </a:endParaRPr>
          </a:p>
        </p:txBody>
      </p:sp>
      <p:graphicFrame>
        <p:nvGraphicFramePr>
          <p:cNvPr id="7" name="object 7"/>
          <p:cNvGraphicFramePr>
            <a:graphicFrameLocks noGrp="1"/>
          </p:cNvGraphicFramePr>
          <p:nvPr>
            <p:extLst>
              <p:ext uri="{D42A27DB-BD31-4B8C-83A1-F6EECF244321}">
                <p14:modId xmlns:p14="http://schemas.microsoft.com/office/powerpoint/2010/main" xmlns="" val="3503778101"/>
              </p:ext>
            </p:extLst>
          </p:nvPr>
        </p:nvGraphicFramePr>
        <p:xfrm>
          <a:off x="457200" y="1201270"/>
          <a:ext cx="7924800" cy="4957745"/>
        </p:xfrm>
        <a:graphic>
          <a:graphicData uri="http://schemas.openxmlformats.org/drawingml/2006/table">
            <a:tbl>
              <a:tblPr firstRow="1" bandRow="1">
                <a:tableStyleId>{2D5ABB26-0587-4C30-8999-92F81FD0307C}</a:tableStyleId>
              </a:tblPr>
              <a:tblGrid>
                <a:gridCol w="60960"/>
                <a:gridCol w="2250440"/>
                <a:gridCol w="5613400"/>
              </a:tblGrid>
              <a:tr h="1160930">
                <a:tc gridSpan="2">
                  <a:txBody>
                    <a:bodyPr/>
                    <a:lstStyle/>
                    <a:p>
                      <a:pPr marL="91440">
                        <a:lnSpc>
                          <a:spcPct val="100000"/>
                        </a:lnSpc>
                        <a:spcBef>
                          <a:spcPts val="270"/>
                        </a:spcBef>
                      </a:pPr>
                      <a:r>
                        <a:rPr sz="2400" b="1" spc="20" dirty="0">
                          <a:solidFill>
                            <a:srgbClr val="CC3399"/>
                          </a:solidFill>
                          <a:latin typeface="Trebuchet MS"/>
                          <a:cs typeface="Trebuchet MS"/>
                        </a:rPr>
                        <a:t>Mahremiyet</a:t>
                      </a:r>
                      <a:endParaRPr sz="2400" dirty="0">
                        <a:latin typeface="Trebuchet MS"/>
                        <a:cs typeface="Trebuchet MS"/>
                      </a:endParaRPr>
                    </a:p>
                    <a:p>
                      <a:pPr marL="91440">
                        <a:lnSpc>
                          <a:spcPct val="100000"/>
                        </a:lnSpc>
                      </a:pPr>
                      <a:r>
                        <a:rPr sz="2400" b="1" spc="10" dirty="0">
                          <a:solidFill>
                            <a:srgbClr val="CC3399"/>
                          </a:solidFill>
                          <a:latin typeface="Trebuchet MS"/>
                          <a:cs typeface="Trebuchet MS"/>
                        </a:rPr>
                        <a:t>Gereksinimleri</a:t>
                      </a:r>
                      <a:endParaRPr sz="2400" dirty="0">
                        <a:latin typeface="Trebuchet MS"/>
                        <a:cs typeface="Trebuchet MS"/>
                      </a:endParaRPr>
                    </a:p>
                  </a:txBody>
                  <a:tcPr marL="0" marR="0" marT="34290" marB="0">
                    <a:lnL w="12700">
                      <a:solidFill>
                        <a:srgbClr val="0E6EC5"/>
                      </a:solidFill>
                      <a:prstDash val="solid"/>
                    </a:lnL>
                    <a:lnR w="12700">
                      <a:solidFill>
                        <a:srgbClr val="0E6EC5"/>
                      </a:solidFill>
                      <a:prstDash val="solid"/>
                    </a:lnR>
                    <a:lnT w="12700">
                      <a:solidFill>
                        <a:srgbClr val="0E6EC5"/>
                      </a:solidFill>
                      <a:prstDash val="solid"/>
                    </a:lnT>
                    <a:lnB w="12700">
                      <a:solidFill>
                        <a:srgbClr val="0E6EC5"/>
                      </a:solidFill>
                      <a:prstDash val="solid"/>
                    </a:lnB>
                    <a:solidFill>
                      <a:srgbClr val="E7EBF5"/>
                    </a:solidFill>
                  </a:tcPr>
                </a:tc>
                <a:tc hMerge="1">
                  <a:txBody>
                    <a:bodyPr/>
                    <a:lstStyle/>
                    <a:p>
                      <a:endParaRPr/>
                    </a:p>
                  </a:txBody>
                  <a:tcPr marL="0" marR="0" marT="0" marB="0"/>
                </a:tc>
                <a:tc>
                  <a:txBody>
                    <a:bodyPr/>
                    <a:lstStyle/>
                    <a:p>
                      <a:pPr marL="92075">
                        <a:lnSpc>
                          <a:spcPts val="2855"/>
                        </a:lnSpc>
                        <a:spcBef>
                          <a:spcPts val="270"/>
                        </a:spcBef>
                      </a:pPr>
                      <a:r>
                        <a:rPr sz="2400" spc="-95" dirty="0">
                          <a:latin typeface="Trebuchet MS"/>
                          <a:cs typeface="Trebuchet MS"/>
                        </a:rPr>
                        <a:t>Mekânın </a:t>
                      </a:r>
                      <a:r>
                        <a:rPr sz="2400" spc="-165" dirty="0">
                          <a:latin typeface="Trebuchet MS"/>
                          <a:cs typeface="Trebuchet MS"/>
                        </a:rPr>
                        <a:t>işitsel, </a:t>
                      </a:r>
                      <a:r>
                        <a:rPr sz="2400" spc="-125" dirty="0">
                          <a:latin typeface="Trebuchet MS"/>
                          <a:cs typeface="Trebuchet MS"/>
                        </a:rPr>
                        <a:t>görsel, </a:t>
                      </a:r>
                      <a:r>
                        <a:rPr sz="2400" spc="-120" dirty="0">
                          <a:latin typeface="Trebuchet MS"/>
                          <a:cs typeface="Trebuchet MS"/>
                        </a:rPr>
                        <a:t>kişisel </a:t>
                      </a:r>
                      <a:r>
                        <a:rPr sz="2400" spc="-165" dirty="0">
                          <a:latin typeface="Trebuchet MS"/>
                          <a:cs typeface="Trebuchet MS"/>
                        </a:rPr>
                        <a:t>ve</a:t>
                      </a:r>
                      <a:r>
                        <a:rPr sz="2400" spc="-305" dirty="0">
                          <a:latin typeface="Trebuchet MS"/>
                          <a:cs typeface="Trebuchet MS"/>
                        </a:rPr>
                        <a:t> </a:t>
                      </a:r>
                      <a:r>
                        <a:rPr sz="2400" spc="-135" dirty="0">
                          <a:latin typeface="Trebuchet MS"/>
                          <a:cs typeface="Trebuchet MS"/>
                        </a:rPr>
                        <a:t>toplumsal</a:t>
                      </a:r>
                      <a:endParaRPr sz="2400">
                        <a:latin typeface="Trebuchet MS"/>
                        <a:cs typeface="Trebuchet MS"/>
                      </a:endParaRPr>
                    </a:p>
                    <a:p>
                      <a:pPr marL="92075">
                        <a:lnSpc>
                          <a:spcPts val="2855"/>
                        </a:lnSpc>
                      </a:pPr>
                      <a:r>
                        <a:rPr sz="2400" spc="-170" dirty="0">
                          <a:latin typeface="Trebuchet MS"/>
                          <a:cs typeface="Trebuchet MS"/>
                        </a:rPr>
                        <a:t>gizlili</a:t>
                      </a:r>
                      <a:r>
                        <a:rPr sz="2400" spc="-170" dirty="0">
                          <a:latin typeface="Arial"/>
                          <a:cs typeface="Arial"/>
                        </a:rPr>
                        <a:t>ğ</a:t>
                      </a:r>
                      <a:r>
                        <a:rPr sz="2400" spc="-170" dirty="0">
                          <a:latin typeface="Trebuchet MS"/>
                          <a:cs typeface="Trebuchet MS"/>
                        </a:rPr>
                        <a:t>e </a:t>
                      </a:r>
                      <a:r>
                        <a:rPr sz="2400" spc="-130" dirty="0">
                          <a:latin typeface="Trebuchet MS"/>
                          <a:cs typeface="Trebuchet MS"/>
                        </a:rPr>
                        <a:t>uygun</a:t>
                      </a:r>
                      <a:r>
                        <a:rPr sz="2400" spc="-10" dirty="0">
                          <a:latin typeface="Trebuchet MS"/>
                          <a:cs typeface="Trebuchet MS"/>
                        </a:rPr>
                        <a:t> </a:t>
                      </a:r>
                      <a:r>
                        <a:rPr sz="2400" spc="-160" dirty="0">
                          <a:latin typeface="Trebuchet MS"/>
                          <a:cs typeface="Trebuchet MS"/>
                        </a:rPr>
                        <a:t>olmasıdır.</a:t>
                      </a:r>
                      <a:endParaRPr sz="2400">
                        <a:latin typeface="Trebuchet MS"/>
                        <a:cs typeface="Trebuchet MS"/>
                      </a:endParaRPr>
                    </a:p>
                  </a:txBody>
                  <a:tcPr marL="0" marR="0" marT="34290" marB="0">
                    <a:lnL w="12700">
                      <a:solidFill>
                        <a:srgbClr val="0E6EC5"/>
                      </a:solidFill>
                      <a:prstDash val="solid"/>
                    </a:lnL>
                    <a:lnR w="12700">
                      <a:solidFill>
                        <a:srgbClr val="0E6EC5"/>
                      </a:solidFill>
                      <a:prstDash val="solid"/>
                    </a:lnR>
                    <a:lnT w="12700">
                      <a:solidFill>
                        <a:srgbClr val="0E6EC5"/>
                      </a:solidFill>
                      <a:prstDash val="solid"/>
                    </a:lnT>
                    <a:lnB w="12700">
                      <a:solidFill>
                        <a:srgbClr val="0E6EC5"/>
                      </a:solidFill>
                      <a:prstDash val="solid"/>
                    </a:lnB>
                    <a:solidFill>
                      <a:srgbClr val="E7EBF5"/>
                    </a:solidFill>
                  </a:tcPr>
                </a:tc>
              </a:tr>
              <a:tr h="1219200">
                <a:tc gridSpan="2">
                  <a:txBody>
                    <a:bodyPr/>
                    <a:lstStyle/>
                    <a:p>
                      <a:pPr marL="91440">
                        <a:lnSpc>
                          <a:spcPct val="100000"/>
                        </a:lnSpc>
                        <a:spcBef>
                          <a:spcPts val="275"/>
                        </a:spcBef>
                      </a:pPr>
                      <a:r>
                        <a:rPr sz="2400" b="1" spc="10" dirty="0">
                          <a:solidFill>
                            <a:srgbClr val="CC3399"/>
                          </a:solidFill>
                          <a:latin typeface="Trebuchet MS"/>
                          <a:cs typeface="Trebuchet MS"/>
                        </a:rPr>
                        <a:t>Davranışsal</a:t>
                      </a:r>
                      <a:endParaRPr sz="2400">
                        <a:latin typeface="Trebuchet MS"/>
                        <a:cs typeface="Trebuchet MS"/>
                      </a:endParaRPr>
                    </a:p>
                    <a:p>
                      <a:pPr marL="91440">
                        <a:lnSpc>
                          <a:spcPct val="100000"/>
                        </a:lnSpc>
                      </a:pPr>
                      <a:r>
                        <a:rPr sz="2400" b="1" spc="15" dirty="0">
                          <a:solidFill>
                            <a:srgbClr val="CC3399"/>
                          </a:solidFill>
                          <a:latin typeface="Trebuchet MS"/>
                          <a:cs typeface="Trebuchet MS"/>
                        </a:rPr>
                        <a:t>Gereksinimler</a:t>
                      </a:r>
                      <a:endParaRPr sz="2400">
                        <a:latin typeface="Trebuchet MS"/>
                        <a:cs typeface="Trebuchet MS"/>
                      </a:endParaRPr>
                    </a:p>
                  </a:txBody>
                  <a:tcPr marL="0" marR="0" marT="34925" marB="0">
                    <a:lnL w="12700">
                      <a:solidFill>
                        <a:srgbClr val="0E6EC5"/>
                      </a:solidFill>
                      <a:prstDash val="solid"/>
                    </a:lnL>
                    <a:lnR w="12700">
                      <a:solidFill>
                        <a:srgbClr val="0E6EC5"/>
                      </a:solidFill>
                      <a:prstDash val="solid"/>
                    </a:lnR>
                    <a:lnT w="12700">
                      <a:solidFill>
                        <a:srgbClr val="0E6EC5"/>
                      </a:solidFill>
                      <a:prstDash val="solid"/>
                    </a:lnT>
                    <a:lnB w="12700">
                      <a:solidFill>
                        <a:srgbClr val="0E6EC5"/>
                      </a:solidFill>
                      <a:prstDash val="solid"/>
                    </a:lnB>
                    <a:solidFill>
                      <a:srgbClr val="E7EBF5"/>
                    </a:solidFill>
                  </a:tcPr>
                </a:tc>
                <a:tc hMerge="1">
                  <a:txBody>
                    <a:bodyPr/>
                    <a:lstStyle/>
                    <a:p>
                      <a:endParaRPr/>
                    </a:p>
                  </a:txBody>
                  <a:tcPr marL="0" marR="0" marT="0" marB="0"/>
                </a:tc>
                <a:tc>
                  <a:txBody>
                    <a:bodyPr/>
                    <a:lstStyle/>
                    <a:p>
                      <a:pPr marL="92075">
                        <a:lnSpc>
                          <a:spcPct val="100000"/>
                        </a:lnSpc>
                        <a:spcBef>
                          <a:spcPts val="275"/>
                        </a:spcBef>
                      </a:pPr>
                      <a:r>
                        <a:rPr sz="2400" spc="-110" dirty="0">
                          <a:latin typeface="Trebuchet MS"/>
                          <a:cs typeface="Trebuchet MS"/>
                        </a:rPr>
                        <a:t>Mekânda </a:t>
                      </a:r>
                      <a:r>
                        <a:rPr sz="2400" spc="-114" dirty="0">
                          <a:latin typeface="Trebuchet MS"/>
                          <a:cs typeface="Trebuchet MS"/>
                        </a:rPr>
                        <a:t>kişilerin </a:t>
                      </a:r>
                      <a:r>
                        <a:rPr sz="2400" spc="-145" dirty="0">
                          <a:latin typeface="Trebuchet MS"/>
                          <a:cs typeface="Trebuchet MS"/>
                        </a:rPr>
                        <a:t>eylemleri</a:t>
                      </a:r>
                      <a:r>
                        <a:rPr sz="2400" spc="-5" dirty="0">
                          <a:latin typeface="Trebuchet MS"/>
                          <a:cs typeface="Trebuchet MS"/>
                        </a:rPr>
                        <a:t> </a:t>
                      </a:r>
                      <a:r>
                        <a:rPr sz="2400" spc="-165" dirty="0">
                          <a:latin typeface="Trebuchet MS"/>
                          <a:cs typeface="Trebuchet MS"/>
                        </a:rPr>
                        <a:t>anında</a:t>
                      </a:r>
                      <a:endParaRPr sz="2400" dirty="0">
                        <a:latin typeface="Trebuchet MS"/>
                        <a:cs typeface="Trebuchet MS"/>
                      </a:endParaRPr>
                    </a:p>
                    <a:p>
                      <a:pPr marL="92075" marR="339090">
                        <a:lnSpc>
                          <a:spcPts val="2500"/>
                        </a:lnSpc>
                        <a:spcBef>
                          <a:spcPts val="400"/>
                        </a:spcBef>
                      </a:pPr>
                      <a:r>
                        <a:rPr sz="2400" spc="-125" dirty="0">
                          <a:latin typeface="Trebuchet MS"/>
                          <a:cs typeface="Trebuchet MS"/>
                        </a:rPr>
                        <a:t>gereksinim </a:t>
                      </a:r>
                      <a:r>
                        <a:rPr sz="2400" spc="-120" dirty="0">
                          <a:latin typeface="Trebuchet MS"/>
                          <a:cs typeface="Trebuchet MS"/>
                        </a:rPr>
                        <a:t>duydukları </a:t>
                      </a:r>
                      <a:r>
                        <a:rPr sz="2400" spc="-175" dirty="0">
                          <a:latin typeface="Trebuchet MS"/>
                          <a:cs typeface="Trebuchet MS"/>
                        </a:rPr>
                        <a:t>mesafelerdir. </a:t>
                      </a:r>
                      <a:r>
                        <a:rPr sz="2000" spc="-105" dirty="0">
                          <a:latin typeface="Trebuchet MS"/>
                          <a:cs typeface="Trebuchet MS"/>
                        </a:rPr>
                        <a:t>Bireysel  </a:t>
                      </a:r>
                      <a:r>
                        <a:rPr sz="2000" spc="-80" dirty="0">
                          <a:latin typeface="Trebuchet MS"/>
                          <a:cs typeface="Trebuchet MS"/>
                        </a:rPr>
                        <a:t>sınır </a:t>
                      </a:r>
                      <a:r>
                        <a:rPr sz="2000" spc="-55" dirty="0">
                          <a:latin typeface="Trebuchet MS"/>
                          <a:cs typeface="Trebuchet MS"/>
                        </a:rPr>
                        <a:t>45 </a:t>
                      </a:r>
                      <a:r>
                        <a:rPr sz="2000" spc="-185" dirty="0">
                          <a:latin typeface="Trebuchet MS"/>
                          <a:cs typeface="Trebuchet MS"/>
                        </a:rPr>
                        <a:t>cm, </a:t>
                      </a:r>
                      <a:r>
                        <a:rPr sz="2000" spc="-110" dirty="0">
                          <a:latin typeface="Trebuchet MS"/>
                          <a:cs typeface="Trebuchet MS"/>
                        </a:rPr>
                        <a:t>bireyler </a:t>
                      </a:r>
                      <a:r>
                        <a:rPr sz="2000" spc="-120" dirty="0">
                          <a:latin typeface="Trebuchet MS"/>
                          <a:cs typeface="Trebuchet MS"/>
                        </a:rPr>
                        <a:t>arası </a:t>
                      </a:r>
                      <a:r>
                        <a:rPr sz="2000" spc="-80" dirty="0">
                          <a:latin typeface="Trebuchet MS"/>
                          <a:cs typeface="Trebuchet MS"/>
                        </a:rPr>
                        <a:t>sınır </a:t>
                      </a:r>
                      <a:r>
                        <a:rPr sz="2000" spc="-55" dirty="0">
                          <a:latin typeface="Trebuchet MS"/>
                          <a:cs typeface="Trebuchet MS"/>
                        </a:rPr>
                        <a:t>54 </a:t>
                      </a:r>
                      <a:r>
                        <a:rPr sz="2000" spc="-60" dirty="0">
                          <a:latin typeface="Trebuchet MS"/>
                          <a:cs typeface="Trebuchet MS"/>
                        </a:rPr>
                        <a:t>-120 </a:t>
                      </a:r>
                      <a:r>
                        <a:rPr sz="2000" spc="-130" dirty="0">
                          <a:latin typeface="Trebuchet MS"/>
                          <a:cs typeface="Trebuchet MS"/>
                        </a:rPr>
                        <a:t>cm</a:t>
                      </a:r>
                      <a:r>
                        <a:rPr sz="2000" spc="140" dirty="0">
                          <a:latin typeface="Trebuchet MS"/>
                          <a:cs typeface="Trebuchet MS"/>
                        </a:rPr>
                        <a:t> </a:t>
                      </a:r>
                      <a:r>
                        <a:rPr sz="2000" spc="-175" dirty="0">
                          <a:latin typeface="Trebuchet MS"/>
                          <a:cs typeface="Trebuchet MS"/>
                        </a:rPr>
                        <a:t>gibi.</a:t>
                      </a:r>
                      <a:endParaRPr sz="2000" dirty="0">
                        <a:latin typeface="Trebuchet MS"/>
                        <a:cs typeface="Trebuchet MS"/>
                      </a:endParaRPr>
                    </a:p>
                  </a:txBody>
                  <a:tcPr marL="0" marR="0" marT="34925" marB="0">
                    <a:lnL w="12700">
                      <a:solidFill>
                        <a:srgbClr val="0E6EC5"/>
                      </a:solidFill>
                      <a:prstDash val="solid"/>
                    </a:lnL>
                    <a:lnR w="12700">
                      <a:solidFill>
                        <a:srgbClr val="0E6EC5"/>
                      </a:solidFill>
                      <a:prstDash val="solid"/>
                    </a:lnR>
                    <a:lnT w="12700">
                      <a:solidFill>
                        <a:srgbClr val="0E6EC5"/>
                      </a:solidFill>
                      <a:prstDash val="solid"/>
                    </a:lnT>
                    <a:lnB w="12700">
                      <a:solidFill>
                        <a:srgbClr val="0E6EC5"/>
                      </a:solidFill>
                      <a:prstDash val="solid"/>
                    </a:lnB>
                    <a:solidFill>
                      <a:srgbClr val="E7EBF5"/>
                    </a:solidFill>
                  </a:tcPr>
                </a:tc>
              </a:tr>
              <a:tr h="987068">
                <a:tc gridSpan="2">
                  <a:txBody>
                    <a:bodyPr/>
                    <a:lstStyle/>
                    <a:p>
                      <a:pPr marL="91440">
                        <a:lnSpc>
                          <a:spcPct val="100000"/>
                        </a:lnSpc>
                        <a:spcBef>
                          <a:spcPts val="280"/>
                        </a:spcBef>
                      </a:pPr>
                      <a:r>
                        <a:rPr sz="2400" b="1" spc="10" dirty="0">
                          <a:solidFill>
                            <a:srgbClr val="CC3399"/>
                          </a:solidFill>
                          <a:latin typeface="Trebuchet MS"/>
                          <a:cs typeface="Trebuchet MS"/>
                        </a:rPr>
                        <a:t>Estetik</a:t>
                      </a:r>
                      <a:endParaRPr sz="2400">
                        <a:latin typeface="Trebuchet MS"/>
                        <a:cs typeface="Trebuchet MS"/>
                      </a:endParaRPr>
                    </a:p>
                    <a:p>
                      <a:pPr marL="91440">
                        <a:lnSpc>
                          <a:spcPct val="100000"/>
                        </a:lnSpc>
                      </a:pPr>
                      <a:r>
                        <a:rPr sz="2400" b="1" spc="15" dirty="0">
                          <a:solidFill>
                            <a:srgbClr val="CC3399"/>
                          </a:solidFill>
                          <a:latin typeface="Trebuchet MS"/>
                          <a:cs typeface="Trebuchet MS"/>
                        </a:rPr>
                        <a:t>Gereksinimler</a:t>
                      </a:r>
                      <a:endParaRPr sz="2400">
                        <a:latin typeface="Trebuchet MS"/>
                        <a:cs typeface="Trebuchet MS"/>
                      </a:endParaRPr>
                    </a:p>
                  </a:txBody>
                  <a:tcPr marL="0" marR="0" marT="35560" marB="0">
                    <a:lnL w="12700">
                      <a:solidFill>
                        <a:srgbClr val="0E6EC5"/>
                      </a:solidFill>
                      <a:prstDash val="solid"/>
                    </a:lnL>
                    <a:lnR w="12700">
                      <a:solidFill>
                        <a:srgbClr val="0E6EC5"/>
                      </a:solidFill>
                      <a:prstDash val="solid"/>
                    </a:lnR>
                    <a:lnT w="12700">
                      <a:solidFill>
                        <a:srgbClr val="0E6EC5"/>
                      </a:solidFill>
                      <a:prstDash val="solid"/>
                    </a:lnT>
                    <a:lnB w="12700">
                      <a:solidFill>
                        <a:srgbClr val="0E6EC5"/>
                      </a:solidFill>
                      <a:prstDash val="solid"/>
                    </a:lnB>
                    <a:solidFill>
                      <a:srgbClr val="E7EBF5"/>
                    </a:solidFill>
                  </a:tcPr>
                </a:tc>
                <a:tc hMerge="1">
                  <a:txBody>
                    <a:bodyPr/>
                    <a:lstStyle/>
                    <a:p>
                      <a:endParaRPr/>
                    </a:p>
                  </a:txBody>
                  <a:tcPr marL="0" marR="0" marT="0" marB="0"/>
                </a:tc>
                <a:tc>
                  <a:txBody>
                    <a:bodyPr/>
                    <a:lstStyle/>
                    <a:p>
                      <a:pPr marL="92075">
                        <a:lnSpc>
                          <a:spcPct val="100000"/>
                        </a:lnSpc>
                        <a:spcBef>
                          <a:spcPts val="280"/>
                        </a:spcBef>
                      </a:pPr>
                      <a:r>
                        <a:rPr sz="2400" spc="-95" dirty="0">
                          <a:latin typeface="Trebuchet MS"/>
                          <a:cs typeface="Trebuchet MS"/>
                        </a:rPr>
                        <a:t>Mekânın </a:t>
                      </a:r>
                      <a:r>
                        <a:rPr sz="2400" spc="-130" dirty="0">
                          <a:latin typeface="Trebuchet MS"/>
                          <a:cs typeface="Trebuchet MS"/>
                        </a:rPr>
                        <a:t>uygun </a:t>
                      </a:r>
                      <a:r>
                        <a:rPr sz="2400" spc="-185" dirty="0">
                          <a:latin typeface="Trebuchet MS"/>
                          <a:cs typeface="Trebuchet MS"/>
                        </a:rPr>
                        <a:t>biçim, </a:t>
                      </a:r>
                      <a:r>
                        <a:rPr sz="2400" spc="-90" dirty="0">
                          <a:latin typeface="Trebuchet MS"/>
                          <a:cs typeface="Trebuchet MS"/>
                        </a:rPr>
                        <a:t>renk </a:t>
                      </a:r>
                      <a:r>
                        <a:rPr sz="2400" spc="-165" dirty="0">
                          <a:latin typeface="Trebuchet MS"/>
                          <a:cs typeface="Trebuchet MS"/>
                        </a:rPr>
                        <a:t>ve</a:t>
                      </a:r>
                      <a:r>
                        <a:rPr sz="2400" spc="-110" dirty="0">
                          <a:latin typeface="Trebuchet MS"/>
                          <a:cs typeface="Trebuchet MS"/>
                        </a:rPr>
                        <a:t> </a:t>
                      </a:r>
                      <a:r>
                        <a:rPr sz="2400" spc="-105" dirty="0">
                          <a:latin typeface="Trebuchet MS"/>
                          <a:cs typeface="Trebuchet MS"/>
                        </a:rPr>
                        <a:t>dokusal</a:t>
                      </a:r>
                      <a:endParaRPr sz="2400">
                        <a:latin typeface="Trebuchet MS"/>
                        <a:cs typeface="Trebuchet MS"/>
                      </a:endParaRPr>
                    </a:p>
                    <a:p>
                      <a:pPr marL="92075">
                        <a:lnSpc>
                          <a:spcPct val="100000"/>
                        </a:lnSpc>
                      </a:pPr>
                      <a:r>
                        <a:rPr sz="2400" spc="-114" dirty="0">
                          <a:latin typeface="Trebuchet MS"/>
                          <a:cs typeface="Trebuchet MS"/>
                        </a:rPr>
                        <a:t>özellikleridir</a:t>
                      </a:r>
                      <a:endParaRPr sz="2400">
                        <a:latin typeface="Trebuchet MS"/>
                        <a:cs typeface="Trebuchet MS"/>
                      </a:endParaRPr>
                    </a:p>
                  </a:txBody>
                  <a:tcPr marL="0" marR="0" marT="35560" marB="0">
                    <a:lnL w="12700">
                      <a:solidFill>
                        <a:srgbClr val="0E6EC5"/>
                      </a:solidFill>
                      <a:prstDash val="solid"/>
                    </a:lnL>
                    <a:lnR w="12700">
                      <a:solidFill>
                        <a:srgbClr val="0E6EC5"/>
                      </a:solidFill>
                      <a:prstDash val="solid"/>
                    </a:lnR>
                    <a:lnT w="12700">
                      <a:solidFill>
                        <a:srgbClr val="0E6EC5"/>
                      </a:solidFill>
                      <a:prstDash val="solid"/>
                    </a:lnT>
                    <a:lnB w="12700">
                      <a:solidFill>
                        <a:srgbClr val="0E6EC5"/>
                      </a:solidFill>
                      <a:prstDash val="solid"/>
                    </a:lnB>
                    <a:solidFill>
                      <a:srgbClr val="E7EBF5"/>
                    </a:solidFill>
                  </a:tcPr>
                </a:tc>
              </a:tr>
              <a:tr h="1285748">
                <a:tc gridSpan="2">
                  <a:txBody>
                    <a:bodyPr/>
                    <a:lstStyle/>
                    <a:p>
                      <a:pPr marL="91440" marR="178435">
                        <a:lnSpc>
                          <a:spcPct val="100000"/>
                        </a:lnSpc>
                        <a:spcBef>
                          <a:spcPts val="280"/>
                        </a:spcBef>
                      </a:pPr>
                      <a:r>
                        <a:rPr sz="2400" b="1" spc="-5" dirty="0">
                          <a:solidFill>
                            <a:srgbClr val="CC3399"/>
                          </a:solidFill>
                          <a:latin typeface="Trebuchet MS"/>
                          <a:cs typeface="Trebuchet MS"/>
                        </a:rPr>
                        <a:t>Toplumsal  </a:t>
                      </a:r>
                      <a:r>
                        <a:rPr sz="2400" b="1" spc="-10" dirty="0">
                          <a:solidFill>
                            <a:srgbClr val="CC3399"/>
                          </a:solidFill>
                          <a:latin typeface="Trebuchet MS"/>
                          <a:cs typeface="Trebuchet MS"/>
                        </a:rPr>
                        <a:t>G</a:t>
                      </a:r>
                      <a:r>
                        <a:rPr sz="2400" b="1" dirty="0">
                          <a:solidFill>
                            <a:srgbClr val="CC3399"/>
                          </a:solidFill>
                          <a:latin typeface="Trebuchet MS"/>
                          <a:cs typeface="Trebuchet MS"/>
                        </a:rPr>
                        <a:t>e</a:t>
                      </a:r>
                      <a:r>
                        <a:rPr sz="2400" b="1" spc="-50" dirty="0">
                          <a:solidFill>
                            <a:srgbClr val="CC3399"/>
                          </a:solidFill>
                          <a:latin typeface="Trebuchet MS"/>
                          <a:cs typeface="Trebuchet MS"/>
                        </a:rPr>
                        <a:t>r</a:t>
                      </a:r>
                      <a:r>
                        <a:rPr sz="2400" b="1" dirty="0">
                          <a:solidFill>
                            <a:srgbClr val="CC3399"/>
                          </a:solidFill>
                          <a:latin typeface="Trebuchet MS"/>
                          <a:cs typeface="Trebuchet MS"/>
                        </a:rPr>
                        <a:t>e</a:t>
                      </a:r>
                      <a:r>
                        <a:rPr sz="2400" b="1" spc="-15" dirty="0">
                          <a:solidFill>
                            <a:srgbClr val="CC3399"/>
                          </a:solidFill>
                          <a:latin typeface="Trebuchet MS"/>
                          <a:cs typeface="Trebuchet MS"/>
                        </a:rPr>
                        <a:t>k</a:t>
                      </a:r>
                      <a:r>
                        <a:rPr sz="2400" b="1" dirty="0">
                          <a:solidFill>
                            <a:srgbClr val="CC3399"/>
                          </a:solidFill>
                          <a:latin typeface="Trebuchet MS"/>
                          <a:cs typeface="Trebuchet MS"/>
                        </a:rPr>
                        <a:t>sin</a:t>
                      </a:r>
                      <a:r>
                        <a:rPr sz="2400" b="1" spc="-10" dirty="0">
                          <a:solidFill>
                            <a:srgbClr val="CC3399"/>
                          </a:solidFill>
                          <a:latin typeface="Trebuchet MS"/>
                          <a:cs typeface="Trebuchet MS"/>
                        </a:rPr>
                        <a:t>i</a:t>
                      </a:r>
                      <a:r>
                        <a:rPr sz="2400" b="1" dirty="0">
                          <a:solidFill>
                            <a:srgbClr val="CC3399"/>
                          </a:solidFill>
                          <a:latin typeface="Trebuchet MS"/>
                          <a:cs typeface="Trebuchet MS"/>
                        </a:rPr>
                        <a:t>mler</a:t>
                      </a:r>
                      <a:endParaRPr sz="2400">
                        <a:latin typeface="Trebuchet MS"/>
                        <a:cs typeface="Trebuchet MS"/>
                      </a:endParaRPr>
                    </a:p>
                  </a:txBody>
                  <a:tcPr marL="0" marR="0" marT="35560" marB="0">
                    <a:lnL w="12700">
                      <a:solidFill>
                        <a:srgbClr val="0E6EC5"/>
                      </a:solidFill>
                      <a:prstDash val="solid"/>
                    </a:lnL>
                    <a:lnR w="12700">
                      <a:solidFill>
                        <a:srgbClr val="0E6EC5"/>
                      </a:solidFill>
                      <a:prstDash val="solid"/>
                    </a:lnR>
                    <a:lnT w="12700">
                      <a:solidFill>
                        <a:srgbClr val="0E6EC5"/>
                      </a:solidFill>
                      <a:prstDash val="solid"/>
                    </a:lnT>
                    <a:lnB w="12700">
                      <a:solidFill>
                        <a:srgbClr val="0E6EC5"/>
                      </a:solidFill>
                      <a:prstDash val="solid"/>
                    </a:lnB>
                    <a:solidFill>
                      <a:srgbClr val="E7EBF5"/>
                    </a:solidFill>
                  </a:tcPr>
                </a:tc>
                <a:tc hMerge="1">
                  <a:txBody>
                    <a:bodyPr/>
                    <a:lstStyle/>
                    <a:p>
                      <a:endParaRPr/>
                    </a:p>
                  </a:txBody>
                  <a:tcPr marL="0" marR="0" marT="0" marB="0"/>
                </a:tc>
                <a:tc>
                  <a:txBody>
                    <a:bodyPr/>
                    <a:lstStyle/>
                    <a:p>
                      <a:pPr marL="92075">
                        <a:lnSpc>
                          <a:spcPct val="100000"/>
                        </a:lnSpc>
                        <a:spcBef>
                          <a:spcPts val="280"/>
                        </a:spcBef>
                      </a:pPr>
                      <a:r>
                        <a:rPr sz="2400" spc="-110" dirty="0">
                          <a:latin typeface="Trebuchet MS"/>
                          <a:cs typeface="Trebuchet MS"/>
                        </a:rPr>
                        <a:t>Mekândaki </a:t>
                      </a:r>
                      <a:r>
                        <a:rPr sz="2400" spc="-135" dirty="0">
                          <a:latin typeface="Trebuchet MS"/>
                          <a:cs typeface="Trebuchet MS"/>
                        </a:rPr>
                        <a:t>toplumsal </a:t>
                      </a:r>
                      <a:r>
                        <a:rPr sz="2400" spc="-110" dirty="0">
                          <a:latin typeface="Trebuchet MS"/>
                          <a:cs typeface="Trebuchet MS"/>
                        </a:rPr>
                        <a:t>(sosyal)</a:t>
                      </a:r>
                      <a:r>
                        <a:rPr sz="2400" spc="80" dirty="0">
                          <a:latin typeface="Trebuchet MS"/>
                          <a:cs typeface="Trebuchet MS"/>
                        </a:rPr>
                        <a:t> </a:t>
                      </a:r>
                      <a:r>
                        <a:rPr sz="2400" spc="-175" dirty="0">
                          <a:latin typeface="Trebuchet MS"/>
                          <a:cs typeface="Trebuchet MS"/>
                        </a:rPr>
                        <a:t>ilişkiler,</a:t>
                      </a:r>
                      <a:endParaRPr sz="2400" dirty="0">
                        <a:latin typeface="Trebuchet MS"/>
                        <a:cs typeface="Trebuchet MS"/>
                      </a:endParaRPr>
                    </a:p>
                    <a:p>
                      <a:pPr marL="92075">
                        <a:lnSpc>
                          <a:spcPct val="100000"/>
                        </a:lnSpc>
                        <a:spcBef>
                          <a:spcPts val="5"/>
                        </a:spcBef>
                      </a:pPr>
                      <a:r>
                        <a:rPr sz="2400" spc="-135" dirty="0">
                          <a:latin typeface="Trebuchet MS"/>
                          <a:cs typeface="Trebuchet MS"/>
                        </a:rPr>
                        <a:t>toplumsal </a:t>
                      </a:r>
                      <a:r>
                        <a:rPr sz="2400" spc="-114" dirty="0">
                          <a:latin typeface="Trebuchet MS"/>
                          <a:cs typeface="Trebuchet MS"/>
                        </a:rPr>
                        <a:t>yapı-kuruluş </a:t>
                      </a:r>
                      <a:r>
                        <a:rPr sz="2400" spc="-150" dirty="0">
                          <a:latin typeface="Trebuchet MS"/>
                          <a:cs typeface="Trebuchet MS"/>
                        </a:rPr>
                        <a:t>gerekleridir.</a:t>
                      </a:r>
                      <a:r>
                        <a:rPr sz="2400" spc="-225" dirty="0">
                          <a:latin typeface="Trebuchet MS"/>
                          <a:cs typeface="Trebuchet MS"/>
                        </a:rPr>
                        <a:t> </a:t>
                      </a:r>
                      <a:r>
                        <a:rPr sz="2400" spc="-80" dirty="0" err="1" smtClean="0">
                          <a:latin typeface="Trebuchet MS"/>
                          <a:cs typeface="Trebuchet MS"/>
                        </a:rPr>
                        <a:t>K</a:t>
                      </a:r>
                      <a:r>
                        <a:rPr sz="2000" spc="-80" dirty="0" err="1" smtClean="0">
                          <a:latin typeface="Trebuchet MS"/>
                          <a:cs typeface="Trebuchet MS"/>
                        </a:rPr>
                        <a:t>afeterya</a:t>
                      </a:r>
                      <a:r>
                        <a:rPr lang="tr-TR" sz="2000" spc="-80" dirty="0" smtClean="0">
                          <a:latin typeface="Trebuchet MS"/>
                          <a:cs typeface="Trebuchet MS"/>
                        </a:rPr>
                        <a:t>-</a:t>
                      </a:r>
                      <a:r>
                        <a:rPr sz="2000" spc="-75" dirty="0" err="1" smtClean="0">
                          <a:latin typeface="Trebuchet MS"/>
                          <a:cs typeface="Trebuchet MS"/>
                        </a:rPr>
                        <a:t>sosyalleşme</a:t>
                      </a:r>
                      <a:r>
                        <a:rPr sz="2000" spc="-75" dirty="0" smtClean="0">
                          <a:latin typeface="Trebuchet MS"/>
                          <a:cs typeface="Trebuchet MS"/>
                        </a:rPr>
                        <a:t>- </a:t>
                      </a:r>
                      <a:r>
                        <a:rPr sz="2000" spc="-95" dirty="0">
                          <a:latin typeface="Trebuchet MS"/>
                          <a:cs typeface="Trebuchet MS"/>
                        </a:rPr>
                        <a:t>misafir</a:t>
                      </a:r>
                      <a:r>
                        <a:rPr sz="2000" spc="-135" dirty="0">
                          <a:latin typeface="Trebuchet MS"/>
                          <a:cs typeface="Trebuchet MS"/>
                        </a:rPr>
                        <a:t> </a:t>
                      </a:r>
                      <a:r>
                        <a:rPr sz="2000" spc="-110" dirty="0">
                          <a:latin typeface="Trebuchet MS"/>
                          <a:cs typeface="Trebuchet MS"/>
                        </a:rPr>
                        <a:t>a</a:t>
                      </a:r>
                      <a:r>
                        <a:rPr sz="2000" spc="-110" dirty="0">
                          <a:latin typeface="Arial"/>
                          <a:cs typeface="Arial"/>
                        </a:rPr>
                        <a:t>ğ</a:t>
                      </a:r>
                      <a:r>
                        <a:rPr sz="2000" spc="-110" dirty="0">
                          <a:latin typeface="Trebuchet MS"/>
                          <a:cs typeface="Trebuchet MS"/>
                        </a:rPr>
                        <a:t>ırlama</a:t>
                      </a:r>
                      <a:endParaRPr sz="2400" dirty="0">
                        <a:latin typeface="Trebuchet MS"/>
                        <a:cs typeface="Trebuchet MS"/>
                      </a:endParaRPr>
                    </a:p>
                  </a:txBody>
                  <a:tcPr marL="0" marR="0" marT="35560" marB="0">
                    <a:lnL w="12700">
                      <a:solidFill>
                        <a:srgbClr val="0E6EC5"/>
                      </a:solidFill>
                      <a:prstDash val="solid"/>
                    </a:lnL>
                    <a:lnR w="12700">
                      <a:solidFill>
                        <a:srgbClr val="0E6EC5"/>
                      </a:solidFill>
                      <a:prstDash val="solid"/>
                    </a:lnR>
                    <a:lnT w="12700">
                      <a:solidFill>
                        <a:srgbClr val="0E6EC5"/>
                      </a:solidFill>
                      <a:prstDash val="solid"/>
                    </a:lnT>
                    <a:lnB w="12700">
                      <a:solidFill>
                        <a:srgbClr val="0E6EC5"/>
                      </a:solidFill>
                      <a:prstDash val="solid"/>
                    </a:lnB>
                    <a:solidFill>
                      <a:srgbClr val="E7EBF5"/>
                    </a:solidFill>
                  </a:tcPr>
                </a:tc>
              </a:tr>
              <a:tr h="304799">
                <a:tc>
                  <a:txBody>
                    <a:bodyPr/>
                    <a:lstStyle/>
                    <a:p>
                      <a:pPr>
                        <a:lnSpc>
                          <a:spcPct val="100000"/>
                        </a:lnSpc>
                      </a:pPr>
                      <a:endParaRPr sz="1900">
                        <a:latin typeface="Times New Roman"/>
                        <a:cs typeface="Times New Roman"/>
                      </a:endParaRPr>
                    </a:p>
                  </a:txBody>
                  <a:tcPr marL="0" marR="0" marT="0" marB="0">
                    <a:lnT w="12700">
                      <a:solidFill>
                        <a:srgbClr val="0E6EC5"/>
                      </a:solidFill>
                      <a:prstDash val="solid"/>
                    </a:lnT>
                    <a:solidFill>
                      <a:srgbClr val="FFFFFF"/>
                    </a:solidFill>
                  </a:tcPr>
                </a:tc>
                <a:tc gridSpan="2">
                  <a:txBody>
                    <a:bodyPr/>
                    <a:lstStyle/>
                    <a:p>
                      <a:pPr>
                        <a:lnSpc>
                          <a:spcPct val="100000"/>
                        </a:lnSpc>
                      </a:pPr>
                      <a:endParaRPr sz="1900" dirty="0">
                        <a:latin typeface="Times New Roman"/>
                        <a:cs typeface="Times New Roman"/>
                      </a:endParaRPr>
                    </a:p>
                  </a:txBody>
                  <a:tcPr marL="0" marR="0" marT="0" marB="0">
                    <a:lnT w="12700">
                      <a:solidFill>
                        <a:srgbClr val="0E6EC5"/>
                      </a:solidFill>
                      <a:prstDash val="solid"/>
                    </a:lnT>
                    <a:solidFill>
                      <a:srgbClr val="FFFFFF"/>
                    </a:solidFill>
                  </a:tcPr>
                </a:tc>
                <a:tc hMerge="1">
                  <a:txBody>
                    <a:bodyPr/>
                    <a:lstStyle/>
                    <a:p>
                      <a:endParaRPr/>
                    </a:p>
                  </a:txBody>
                  <a:tcPr marL="0" marR="0" marT="0" marB="0"/>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1014984" y="0"/>
            <a:ext cx="73660" cy="6858000"/>
          </a:xfrm>
          <a:custGeom>
            <a:avLst/>
            <a:gdLst/>
            <a:ahLst/>
            <a:cxnLst/>
            <a:rect l="l" t="t" r="r" b="b"/>
            <a:pathLst>
              <a:path w="73659" h="6858000">
                <a:moveTo>
                  <a:pt x="73152" y="0"/>
                </a:moveTo>
                <a:lnTo>
                  <a:pt x="0" y="0"/>
                </a:lnTo>
                <a:lnTo>
                  <a:pt x="0" y="6858000"/>
                </a:lnTo>
                <a:lnTo>
                  <a:pt x="73152" y="6858000"/>
                </a:lnTo>
                <a:lnTo>
                  <a:pt x="73152" y="0"/>
                </a:lnTo>
                <a:close/>
              </a:path>
            </a:pathLst>
          </a:custGeom>
          <a:solidFill>
            <a:srgbClr val="FFFFFF"/>
          </a:solidFill>
        </p:spPr>
        <p:txBody>
          <a:bodyPr wrap="square" lIns="0" tIns="0" rIns="0" bIns="0" rtlCol="0"/>
          <a:lstStyle/>
          <a:p>
            <a:endParaRPr/>
          </a:p>
        </p:txBody>
      </p:sp>
      <p:sp>
        <p:nvSpPr>
          <p:cNvPr id="6" name="object 6"/>
          <p:cNvSpPr txBox="1">
            <a:spLocks noGrp="1"/>
          </p:cNvSpPr>
          <p:nvPr>
            <p:ph type="title"/>
          </p:nvPr>
        </p:nvSpPr>
        <p:spPr>
          <a:xfrm>
            <a:off x="381000" y="228600"/>
            <a:ext cx="7186930" cy="2946961"/>
          </a:xfrm>
          <a:prstGeom prst="rect">
            <a:avLst/>
          </a:prstGeom>
        </p:spPr>
        <p:txBody>
          <a:bodyPr vert="horz" wrap="square" lIns="0" tIns="12700" rIns="0" bIns="0" rtlCol="0">
            <a:spAutoFit/>
          </a:bodyPr>
          <a:lstStyle/>
          <a:p>
            <a:pPr marL="984885" marR="1417320" indent="-838835">
              <a:lnSpc>
                <a:spcPct val="100000"/>
              </a:lnSpc>
              <a:spcBef>
                <a:spcPts val="100"/>
              </a:spcBef>
            </a:pPr>
            <a:r>
              <a:rPr sz="3600" spc="-330" dirty="0">
                <a:latin typeface="Trebuchet MS"/>
                <a:cs typeface="Trebuchet MS"/>
              </a:rPr>
              <a:t>Büro </a:t>
            </a:r>
            <a:r>
              <a:rPr sz="3600" spc="-305" dirty="0">
                <a:latin typeface="Trebuchet MS"/>
                <a:cs typeface="Trebuchet MS"/>
              </a:rPr>
              <a:t>Kuruluş </a:t>
            </a:r>
            <a:r>
              <a:rPr sz="3600" spc="-320" dirty="0">
                <a:latin typeface="Trebuchet MS"/>
                <a:cs typeface="Trebuchet MS"/>
              </a:rPr>
              <a:t>Analizi </a:t>
            </a:r>
            <a:r>
              <a:rPr sz="3600" spc="-385" dirty="0">
                <a:latin typeface="Trebuchet MS"/>
                <a:cs typeface="Trebuchet MS"/>
              </a:rPr>
              <a:t>ve </a:t>
            </a:r>
            <a:r>
              <a:rPr sz="3600" spc="-325" dirty="0">
                <a:latin typeface="Trebuchet MS"/>
                <a:cs typeface="Trebuchet MS"/>
              </a:rPr>
              <a:t>Planlama  </a:t>
            </a:r>
            <a:r>
              <a:rPr sz="3600" spc="-295" dirty="0">
                <a:latin typeface="Trebuchet MS"/>
                <a:cs typeface="Trebuchet MS"/>
              </a:rPr>
              <a:t>Çalışması</a:t>
            </a:r>
            <a:endParaRPr sz="3600" dirty="0">
              <a:latin typeface="Trebuchet MS"/>
              <a:cs typeface="Trebuchet MS"/>
            </a:endParaRPr>
          </a:p>
          <a:p>
            <a:pPr marL="354965" marR="5080" indent="-342900">
              <a:lnSpc>
                <a:spcPct val="99500"/>
              </a:lnSpc>
              <a:spcBef>
                <a:spcPts val="840"/>
              </a:spcBef>
              <a:buFont typeface="Wingdings" panose="05000000000000000000" pitchFamily="2" charset="2"/>
              <a:buChar char="ü"/>
              <a:tabLst>
                <a:tab pos="295910" algn="l"/>
              </a:tabLst>
            </a:pPr>
            <a:r>
              <a:rPr sz="2000" b="0" spc="-530" dirty="0">
                <a:solidFill>
                  <a:srgbClr val="0E6EC5"/>
                </a:solidFill>
                <a:latin typeface="Times New Roman" pitchFamily="18" charset="0"/>
                <a:cs typeface="Times New Roman" pitchFamily="18" charset="0"/>
              </a:rPr>
              <a:t>	</a:t>
            </a:r>
            <a:r>
              <a:rPr sz="2800" b="0" spc="-100" dirty="0">
                <a:solidFill>
                  <a:srgbClr val="000000"/>
                </a:solidFill>
                <a:latin typeface="Times New Roman" pitchFamily="18" charset="0"/>
                <a:cs typeface="Times New Roman" pitchFamily="18" charset="0"/>
              </a:rPr>
              <a:t>Büroların </a:t>
            </a:r>
            <a:r>
              <a:rPr sz="2800" b="0" spc="-185" dirty="0">
                <a:solidFill>
                  <a:srgbClr val="000000"/>
                </a:solidFill>
                <a:latin typeface="Times New Roman" pitchFamily="18" charset="0"/>
                <a:cs typeface="Times New Roman" pitchFamily="18" charset="0"/>
              </a:rPr>
              <a:t>bazı </a:t>
            </a:r>
            <a:r>
              <a:rPr sz="2800" b="0" spc="-155" dirty="0">
                <a:solidFill>
                  <a:srgbClr val="000000"/>
                </a:solidFill>
                <a:latin typeface="Times New Roman" pitchFamily="18" charset="0"/>
                <a:cs typeface="Times New Roman" pitchFamily="18" charset="0"/>
              </a:rPr>
              <a:t>esaslara </a:t>
            </a:r>
            <a:r>
              <a:rPr sz="2800" b="0" spc="-175" dirty="0">
                <a:solidFill>
                  <a:srgbClr val="000000"/>
                </a:solidFill>
                <a:latin typeface="Times New Roman" pitchFamily="18" charset="0"/>
                <a:cs typeface="Times New Roman" pitchFamily="18" charset="0"/>
              </a:rPr>
              <a:t>dayanarak </a:t>
            </a:r>
            <a:r>
              <a:rPr sz="2800" b="0" spc="-145" dirty="0">
                <a:solidFill>
                  <a:srgbClr val="000000"/>
                </a:solidFill>
                <a:latin typeface="Times New Roman" pitchFamily="18" charset="0"/>
                <a:cs typeface="Times New Roman" pitchFamily="18" charset="0"/>
              </a:rPr>
              <a:t>düzenlenmesi </a:t>
            </a:r>
            <a:r>
              <a:rPr sz="2800" b="0" spc="-175" dirty="0">
                <a:solidFill>
                  <a:srgbClr val="000000"/>
                </a:solidFill>
                <a:latin typeface="Times New Roman" pitchFamily="18" charset="0"/>
                <a:cs typeface="Times New Roman" pitchFamily="18" charset="0"/>
              </a:rPr>
              <a:t>ile  </a:t>
            </a:r>
            <a:r>
              <a:rPr sz="2800" b="0" spc="-165" dirty="0">
                <a:solidFill>
                  <a:srgbClr val="000000"/>
                </a:solidFill>
                <a:latin typeface="Times New Roman" pitchFamily="18" charset="0"/>
                <a:cs typeface="Times New Roman" pitchFamily="18" charset="0"/>
              </a:rPr>
              <a:t>yerden, araç </a:t>
            </a:r>
            <a:r>
              <a:rPr sz="2800" b="0" spc="-170" dirty="0">
                <a:solidFill>
                  <a:srgbClr val="000000"/>
                </a:solidFill>
                <a:latin typeface="Times New Roman" pitchFamily="18" charset="0"/>
                <a:cs typeface="Times New Roman" pitchFamily="18" charset="0"/>
              </a:rPr>
              <a:t>ve </a:t>
            </a:r>
            <a:r>
              <a:rPr sz="2800" b="0" spc="-145" dirty="0">
                <a:solidFill>
                  <a:srgbClr val="000000"/>
                </a:solidFill>
                <a:latin typeface="Times New Roman" pitchFamily="18" charset="0"/>
                <a:cs typeface="Times New Roman" pitchFamily="18" charset="0"/>
              </a:rPr>
              <a:t>gereçten </a:t>
            </a:r>
            <a:r>
              <a:rPr sz="2800" b="0" spc="-100" dirty="0">
                <a:solidFill>
                  <a:srgbClr val="000000"/>
                </a:solidFill>
                <a:latin typeface="Times New Roman" pitchFamily="18" charset="0"/>
                <a:cs typeface="Times New Roman" pitchFamily="18" charset="0"/>
              </a:rPr>
              <a:t>ekonomi </a:t>
            </a:r>
            <a:r>
              <a:rPr sz="2800" b="0" spc="-180" dirty="0">
                <a:solidFill>
                  <a:srgbClr val="000000"/>
                </a:solidFill>
                <a:latin typeface="Times New Roman" pitchFamily="18" charset="0"/>
                <a:cs typeface="Times New Roman" pitchFamily="18" charset="0"/>
              </a:rPr>
              <a:t>sağlanabileceği </a:t>
            </a:r>
            <a:r>
              <a:rPr sz="2800" b="0" spc="-215" dirty="0">
                <a:solidFill>
                  <a:srgbClr val="000000"/>
                </a:solidFill>
                <a:latin typeface="Times New Roman" pitchFamily="18" charset="0"/>
                <a:cs typeface="Times New Roman" pitchFamily="18" charset="0"/>
              </a:rPr>
              <a:t>gibi,  </a:t>
            </a:r>
            <a:r>
              <a:rPr sz="2800" b="0" spc="-150" dirty="0">
                <a:solidFill>
                  <a:srgbClr val="000000"/>
                </a:solidFill>
                <a:latin typeface="Times New Roman" pitchFamily="18" charset="0"/>
                <a:cs typeface="Times New Roman" pitchFamily="18" charset="0"/>
              </a:rPr>
              <a:t>hizmetin </a:t>
            </a:r>
            <a:r>
              <a:rPr sz="2800" b="0" spc="-190" dirty="0">
                <a:solidFill>
                  <a:srgbClr val="000000"/>
                </a:solidFill>
                <a:latin typeface="Times New Roman" pitchFamily="18" charset="0"/>
                <a:cs typeface="Times New Roman" pitchFamily="18" charset="0"/>
              </a:rPr>
              <a:t>daha </a:t>
            </a:r>
            <a:r>
              <a:rPr sz="2800" b="0" spc="-165" dirty="0">
                <a:solidFill>
                  <a:srgbClr val="000000"/>
                </a:solidFill>
                <a:latin typeface="Times New Roman" pitchFamily="18" charset="0"/>
                <a:cs typeface="Times New Roman" pitchFamily="18" charset="0"/>
              </a:rPr>
              <a:t>süratli, </a:t>
            </a:r>
            <a:r>
              <a:rPr sz="2800" b="0" spc="-190" dirty="0">
                <a:solidFill>
                  <a:srgbClr val="000000"/>
                </a:solidFill>
                <a:latin typeface="Times New Roman" pitchFamily="18" charset="0"/>
                <a:cs typeface="Times New Roman" pitchFamily="18" charset="0"/>
              </a:rPr>
              <a:t>daha </a:t>
            </a:r>
            <a:r>
              <a:rPr sz="2800" b="0" spc="-135" dirty="0">
                <a:solidFill>
                  <a:srgbClr val="000000"/>
                </a:solidFill>
                <a:latin typeface="Times New Roman" pitchFamily="18" charset="0"/>
                <a:cs typeface="Times New Roman" pitchFamily="18" charset="0"/>
              </a:rPr>
              <a:t>kısa </a:t>
            </a:r>
            <a:r>
              <a:rPr sz="2800" b="0" spc="-195" dirty="0">
                <a:solidFill>
                  <a:srgbClr val="000000"/>
                </a:solidFill>
                <a:latin typeface="Times New Roman" pitchFamily="18" charset="0"/>
                <a:cs typeface="Times New Roman" pitchFamily="18" charset="0"/>
              </a:rPr>
              <a:t>mesafede, </a:t>
            </a:r>
            <a:r>
              <a:rPr sz="2800" b="0" spc="-190" dirty="0">
                <a:solidFill>
                  <a:srgbClr val="000000"/>
                </a:solidFill>
                <a:latin typeface="Times New Roman" pitchFamily="18" charset="0"/>
                <a:cs typeface="Times New Roman" pitchFamily="18" charset="0"/>
              </a:rPr>
              <a:t>daha </a:t>
            </a:r>
            <a:r>
              <a:rPr sz="2800" b="0" spc="-185" dirty="0">
                <a:solidFill>
                  <a:srgbClr val="000000"/>
                </a:solidFill>
                <a:latin typeface="Times New Roman" pitchFamily="18" charset="0"/>
                <a:cs typeface="Times New Roman" pitchFamily="18" charset="0"/>
              </a:rPr>
              <a:t>etkili,  </a:t>
            </a:r>
            <a:r>
              <a:rPr sz="2800" b="0" spc="-145" dirty="0">
                <a:solidFill>
                  <a:srgbClr val="000000"/>
                </a:solidFill>
                <a:latin typeface="Times New Roman" pitchFamily="18" charset="0"/>
                <a:cs typeface="Times New Roman" pitchFamily="18" charset="0"/>
              </a:rPr>
              <a:t>verimli </a:t>
            </a:r>
            <a:r>
              <a:rPr sz="2800" b="0" spc="-170" dirty="0">
                <a:solidFill>
                  <a:srgbClr val="000000"/>
                </a:solidFill>
                <a:latin typeface="Times New Roman" pitchFamily="18" charset="0"/>
                <a:cs typeface="Times New Roman" pitchFamily="18" charset="0"/>
              </a:rPr>
              <a:t>ve </a:t>
            </a:r>
            <a:r>
              <a:rPr sz="2800" b="0" spc="-160" dirty="0">
                <a:solidFill>
                  <a:srgbClr val="000000"/>
                </a:solidFill>
                <a:latin typeface="Times New Roman" pitchFamily="18" charset="0"/>
                <a:cs typeface="Times New Roman" pitchFamily="18" charset="0"/>
              </a:rPr>
              <a:t>rahat </a:t>
            </a:r>
            <a:r>
              <a:rPr sz="2800" b="0" spc="-125" dirty="0">
                <a:solidFill>
                  <a:srgbClr val="000000"/>
                </a:solidFill>
                <a:latin typeface="Times New Roman" pitchFamily="18" charset="0"/>
                <a:cs typeface="Times New Roman" pitchFamily="18" charset="0"/>
              </a:rPr>
              <a:t>olarak </a:t>
            </a:r>
            <a:r>
              <a:rPr sz="2800" b="0" spc="-175" dirty="0">
                <a:solidFill>
                  <a:srgbClr val="000000"/>
                </a:solidFill>
                <a:latin typeface="Times New Roman" pitchFamily="18" charset="0"/>
                <a:cs typeface="Times New Roman" pitchFamily="18" charset="0"/>
              </a:rPr>
              <a:t>yapılması</a:t>
            </a:r>
            <a:r>
              <a:rPr sz="2800" b="0" spc="375" dirty="0">
                <a:solidFill>
                  <a:srgbClr val="000000"/>
                </a:solidFill>
                <a:latin typeface="Times New Roman" pitchFamily="18" charset="0"/>
                <a:cs typeface="Times New Roman" pitchFamily="18" charset="0"/>
              </a:rPr>
              <a:t> </a:t>
            </a:r>
            <a:r>
              <a:rPr sz="2800" b="0" spc="-195" dirty="0">
                <a:solidFill>
                  <a:srgbClr val="000000"/>
                </a:solidFill>
                <a:latin typeface="Times New Roman" pitchFamily="18" charset="0"/>
                <a:cs typeface="Times New Roman" pitchFamily="18" charset="0"/>
              </a:rPr>
              <a:t>sağlanmalıdır.</a:t>
            </a:r>
            <a:endParaRPr sz="2800" dirty="0">
              <a:latin typeface="Times New Roman" pitchFamily="18" charset="0"/>
              <a:cs typeface="Times New Roman" pitchFamily="18" charset="0"/>
            </a:endParaRPr>
          </a:p>
        </p:txBody>
      </p:sp>
      <p:sp>
        <p:nvSpPr>
          <p:cNvPr id="7" name="object 7"/>
          <p:cNvSpPr txBox="1"/>
          <p:nvPr/>
        </p:nvSpPr>
        <p:spPr>
          <a:xfrm>
            <a:off x="381000" y="3203575"/>
            <a:ext cx="7221220" cy="1304844"/>
          </a:xfrm>
          <a:prstGeom prst="rect">
            <a:avLst/>
          </a:prstGeom>
        </p:spPr>
        <p:txBody>
          <a:bodyPr vert="horz" wrap="square" lIns="0" tIns="12065" rIns="0" bIns="0" rtlCol="0">
            <a:spAutoFit/>
          </a:bodyPr>
          <a:lstStyle/>
          <a:p>
            <a:pPr marL="354965" marR="5080" indent="-342900">
              <a:lnSpc>
                <a:spcPct val="100000"/>
              </a:lnSpc>
              <a:spcBef>
                <a:spcPts val="95"/>
              </a:spcBef>
              <a:buClr>
                <a:srgbClr val="0E6EC5"/>
              </a:buClr>
              <a:buSzPct val="80000"/>
              <a:buFont typeface="Wingdings" panose="05000000000000000000" pitchFamily="2" charset="2"/>
              <a:buChar char="ü"/>
              <a:tabLst>
                <a:tab pos="295910" algn="l"/>
                <a:tab pos="296545" algn="l"/>
              </a:tabLst>
            </a:pPr>
            <a:r>
              <a:rPr sz="2800" spc="-75" dirty="0">
                <a:latin typeface="Times New Roman" pitchFamily="18" charset="0"/>
                <a:cs typeface="Times New Roman" pitchFamily="18" charset="0"/>
              </a:rPr>
              <a:t>Kuruluş </a:t>
            </a:r>
            <a:r>
              <a:rPr sz="2800" spc="-170" dirty="0">
                <a:latin typeface="Times New Roman" pitchFamily="18" charset="0"/>
                <a:cs typeface="Times New Roman" pitchFamily="18" charset="0"/>
              </a:rPr>
              <a:t>ve </a:t>
            </a:r>
            <a:r>
              <a:rPr sz="2800" spc="-135" dirty="0">
                <a:latin typeface="Times New Roman" pitchFamily="18" charset="0"/>
                <a:cs typeface="Times New Roman" pitchFamily="18" charset="0"/>
              </a:rPr>
              <a:t>kurumlarda </a:t>
            </a:r>
            <a:r>
              <a:rPr sz="2800" spc="-200" dirty="0">
                <a:latin typeface="Times New Roman" pitchFamily="18" charset="0"/>
                <a:cs typeface="Times New Roman" pitchFamily="18" charset="0"/>
              </a:rPr>
              <a:t>işler, </a:t>
            </a:r>
            <a:r>
              <a:rPr sz="2800" spc="-100" dirty="0">
                <a:latin typeface="Times New Roman" pitchFamily="18" charset="0"/>
                <a:cs typeface="Times New Roman" pitchFamily="18" charset="0"/>
              </a:rPr>
              <a:t>personel </a:t>
            </a:r>
            <a:r>
              <a:rPr sz="2800" spc="-170" dirty="0">
                <a:latin typeface="Times New Roman" pitchFamily="18" charset="0"/>
                <a:cs typeface="Times New Roman" pitchFamily="18" charset="0"/>
              </a:rPr>
              <a:t>ve </a:t>
            </a:r>
            <a:r>
              <a:rPr sz="2800" spc="-160" dirty="0">
                <a:latin typeface="Times New Roman" pitchFamily="18" charset="0"/>
                <a:cs typeface="Times New Roman" pitchFamily="18" charset="0"/>
              </a:rPr>
              <a:t>malzemelerin  </a:t>
            </a:r>
            <a:r>
              <a:rPr sz="2800" spc="-130" dirty="0">
                <a:latin typeface="Times New Roman" pitchFamily="18" charset="0"/>
                <a:cs typeface="Times New Roman" pitchFamily="18" charset="0"/>
              </a:rPr>
              <a:t>yerleştirilmesi </a:t>
            </a:r>
            <a:r>
              <a:rPr sz="2800" spc="-170" dirty="0">
                <a:latin typeface="Times New Roman" pitchFamily="18" charset="0"/>
                <a:cs typeface="Times New Roman" pitchFamily="18" charset="0"/>
              </a:rPr>
              <a:t>ve </a:t>
            </a:r>
            <a:r>
              <a:rPr sz="2800" spc="-150" dirty="0">
                <a:latin typeface="Times New Roman" pitchFamily="18" charset="0"/>
                <a:cs typeface="Times New Roman" pitchFamily="18" charset="0"/>
              </a:rPr>
              <a:t>yine </a:t>
            </a:r>
            <a:r>
              <a:rPr sz="2800" spc="-140" dirty="0" err="1">
                <a:latin typeface="Times New Roman" pitchFamily="18" charset="0"/>
                <a:cs typeface="Times New Roman" pitchFamily="18" charset="0"/>
              </a:rPr>
              <a:t>bunların</a:t>
            </a:r>
            <a:r>
              <a:rPr sz="2800" spc="240" dirty="0">
                <a:latin typeface="Times New Roman" pitchFamily="18" charset="0"/>
                <a:cs typeface="Times New Roman" pitchFamily="18" charset="0"/>
              </a:rPr>
              <a:t> </a:t>
            </a:r>
            <a:r>
              <a:rPr sz="2800" spc="-150" dirty="0" err="1" smtClean="0">
                <a:latin typeface="Times New Roman" pitchFamily="18" charset="0"/>
                <a:cs typeface="Times New Roman" pitchFamily="18" charset="0"/>
              </a:rPr>
              <a:t>hareketleriyle</a:t>
            </a:r>
            <a:r>
              <a:rPr lang="tr-TR" sz="2800" dirty="0">
                <a:latin typeface="Times New Roman" pitchFamily="18" charset="0"/>
                <a:cs typeface="Times New Roman" pitchFamily="18" charset="0"/>
              </a:rPr>
              <a:t> </a:t>
            </a:r>
            <a:r>
              <a:rPr sz="2800" spc="-155" dirty="0" err="1" smtClean="0">
                <a:latin typeface="Times New Roman" pitchFamily="18" charset="0"/>
                <a:cs typeface="Times New Roman" pitchFamily="18" charset="0"/>
              </a:rPr>
              <a:t>sonuçlandırılır</a:t>
            </a:r>
            <a:r>
              <a:rPr sz="2500" spc="-155" dirty="0" smtClean="0">
                <a:latin typeface="Times New Roman" pitchFamily="18" charset="0"/>
                <a:cs typeface="Times New Roman" pitchFamily="18" charset="0"/>
              </a:rPr>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04800" y="1143000"/>
            <a:ext cx="7010401" cy="3880773"/>
          </a:xfrm>
        </p:spPr>
        <p:txBody>
          <a:bodyPr/>
          <a:lstStyle/>
          <a:p>
            <a:pPr marL="354965" marR="972819" lvl="0" defTabSz="914400">
              <a:spcBef>
                <a:spcPts val="80"/>
              </a:spcBef>
              <a:buClr>
                <a:srgbClr val="0E6EC5"/>
              </a:buClr>
              <a:buFont typeface="Wingdings" panose="05000000000000000000" pitchFamily="2" charset="2"/>
              <a:buChar char="ü"/>
              <a:tabLst>
                <a:tab pos="295910" algn="l"/>
                <a:tab pos="296545" algn="l"/>
              </a:tabLst>
            </a:pPr>
            <a:r>
              <a:rPr lang="tr-TR" sz="3200" spc="-110" dirty="0">
                <a:solidFill>
                  <a:prstClr val="black"/>
                </a:solidFill>
                <a:latin typeface="Times New Roman" pitchFamily="18" charset="0"/>
                <a:cs typeface="Times New Roman" pitchFamily="18" charset="0"/>
              </a:rPr>
              <a:t>İşlerin </a:t>
            </a:r>
            <a:r>
              <a:rPr lang="tr-TR" sz="3200" b="1" spc="-40" dirty="0">
                <a:solidFill>
                  <a:prstClr val="black"/>
                </a:solidFill>
                <a:latin typeface="Times New Roman" pitchFamily="18" charset="0"/>
                <a:cs typeface="Times New Roman" pitchFamily="18" charset="0"/>
              </a:rPr>
              <a:t>rahat, </a:t>
            </a:r>
            <a:r>
              <a:rPr lang="tr-TR" sz="3200" b="1" spc="-15" dirty="0">
                <a:solidFill>
                  <a:prstClr val="black"/>
                </a:solidFill>
                <a:latin typeface="Times New Roman" pitchFamily="18" charset="0"/>
                <a:cs typeface="Times New Roman" pitchFamily="18" charset="0"/>
              </a:rPr>
              <a:t>basit </a:t>
            </a:r>
            <a:r>
              <a:rPr lang="tr-TR" sz="3200" b="1" spc="-40" dirty="0">
                <a:solidFill>
                  <a:prstClr val="black"/>
                </a:solidFill>
                <a:latin typeface="Times New Roman" pitchFamily="18" charset="0"/>
                <a:cs typeface="Times New Roman" pitchFamily="18" charset="0"/>
              </a:rPr>
              <a:t>usullerle yapılması,</a:t>
            </a:r>
            <a:r>
              <a:rPr lang="tr-TR" sz="3200" b="1" spc="-500" dirty="0">
                <a:solidFill>
                  <a:prstClr val="black"/>
                </a:solidFill>
                <a:latin typeface="Times New Roman" pitchFamily="18" charset="0"/>
                <a:cs typeface="Times New Roman" pitchFamily="18" charset="0"/>
              </a:rPr>
              <a:t> </a:t>
            </a:r>
            <a:r>
              <a:rPr lang="tr-TR" sz="3200" b="1" spc="-50" dirty="0">
                <a:solidFill>
                  <a:prstClr val="black"/>
                </a:solidFill>
                <a:latin typeface="Times New Roman" pitchFamily="18" charset="0"/>
                <a:cs typeface="Times New Roman" pitchFamily="18" charset="0"/>
              </a:rPr>
              <a:t>işin  </a:t>
            </a:r>
            <a:r>
              <a:rPr lang="tr-TR" sz="3200" b="1" spc="-40" dirty="0">
                <a:solidFill>
                  <a:prstClr val="black"/>
                </a:solidFill>
                <a:latin typeface="Times New Roman" pitchFamily="18" charset="0"/>
                <a:cs typeface="Times New Roman" pitchFamily="18" charset="0"/>
              </a:rPr>
              <a:t>kalitesini </a:t>
            </a:r>
            <a:r>
              <a:rPr lang="tr-TR" sz="3200" b="1" spc="-80" dirty="0">
                <a:solidFill>
                  <a:prstClr val="black"/>
                </a:solidFill>
                <a:latin typeface="Times New Roman" pitchFamily="18" charset="0"/>
                <a:cs typeface="Times New Roman" pitchFamily="18" charset="0"/>
              </a:rPr>
              <a:t>ve </a:t>
            </a:r>
            <a:r>
              <a:rPr lang="tr-TR" sz="3200" b="1" spc="-55" dirty="0">
                <a:solidFill>
                  <a:prstClr val="black"/>
                </a:solidFill>
                <a:latin typeface="Times New Roman" pitchFamily="18" charset="0"/>
                <a:cs typeface="Times New Roman" pitchFamily="18" charset="0"/>
              </a:rPr>
              <a:t>verimliliğini</a:t>
            </a:r>
            <a:r>
              <a:rPr lang="tr-TR" sz="3200" b="1" spc="15" dirty="0">
                <a:solidFill>
                  <a:prstClr val="black"/>
                </a:solidFill>
                <a:latin typeface="Times New Roman" pitchFamily="18" charset="0"/>
                <a:cs typeface="Times New Roman" pitchFamily="18" charset="0"/>
              </a:rPr>
              <a:t> </a:t>
            </a:r>
            <a:r>
              <a:rPr lang="tr-TR" sz="3200" spc="-190" dirty="0">
                <a:solidFill>
                  <a:prstClr val="black"/>
                </a:solidFill>
                <a:latin typeface="Times New Roman" pitchFamily="18" charset="0"/>
                <a:cs typeface="Times New Roman" pitchFamily="18" charset="0"/>
              </a:rPr>
              <a:t>etkiler.</a:t>
            </a:r>
            <a:endParaRPr lang="tr-TR" sz="3200" dirty="0">
              <a:solidFill>
                <a:prstClr val="black"/>
              </a:solidFill>
              <a:latin typeface="Times New Roman" pitchFamily="18" charset="0"/>
              <a:cs typeface="Times New Roman" pitchFamily="18" charset="0"/>
            </a:endParaRPr>
          </a:p>
          <a:p>
            <a:pPr marL="354965" lvl="0" defTabSz="914400">
              <a:spcBef>
                <a:spcPts val="0"/>
              </a:spcBef>
              <a:buClr>
                <a:srgbClr val="0E6EC5"/>
              </a:buClr>
              <a:buFont typeface="Wingdings" panose="05000000000000000000" pitchFamily="2" charset="2"/>
              <a:buChar char="ü"/>
              <a:tabLst>
                <a:tab pos="295910" algn="l"/>
                <a:tab pos="296545" algn="l"/>
              </a:tabLst>
            </a:pPr>
            <a:r>
              <a:rPr lang="tr-TR" sz="3200" spc="-114" dirty="0">
                <a:solidFill>
                  <a:prstClr val="black"/>
                </a:solidFill>
                <a:latin typeface="Times New Roman" pitchFamily="18" charset="0"/>
                <a:cs typeface="Times New Roman" pitchFamily="18" charset="0"/>
              </a:rPr>
              <a:t>Çalışma </a:t>
            </a:r>
            <a:r>
              <a:rPr lang="tr-TR" sz="3200" spc="-130" dirty="0">
                <a:solidFill>
                  <a:prstClr val="black"/>
                </a:solidFill>
                <a:latin typeface="Times New Roman" pitchFamily="18" charset="0"/>
                <a:cs typeface="Times New Roman" pitchFamily="18" charset="0"/>
              </a:rPr>
              <a:t>yerinin </a:t>
            </a:r>
            <a:r>
              <a:rPr lang="tr-TR" sz="3200" b="1" spc="-65" dirty="0">
                <a:solidFill>
                  <a:prstClr val="black"/>
                </a:solidFill>
                <a:latin typeface="Times New Roman" pitchFamily="18" charset="0"/>
                <a:cs typeface="Times New Roman" pitchFamily="18" charset="0"/>
              </a:rPr>
              <a:t>fiziksel </a:t>
            </a:r>
            <a:r>
              <a:rPr lang="tr-TR" sz="3200" b="1" spc="-25" dirty="0">
                <a:solidFill>
                  <a:prstClr val="black"/>
                </a:solidFill>
                <a:latin typeface="Times New Roman" pitchFamily="18" charset="0"/>
                <a:cs typeface="Times New Roman" pitchFamily="18" charset="0"/>
              </a:rPr>
              <a:t>koşulları </a:t>
            </a:r>
            <a:r>
              <a:rPr lang="tr-TR" sz="3200" spc="-185" dirty="0">
                <a:solidFill>
                  <a:prstClr val="black"/>
                </a:solidFill>
                <a:latin typeface="Times New Roman" pitchFamily="18" charset="0"/>
                <a:cs typeface="Times New Roman" pitchFamily="18" charset="0"/>
              </a:rPr>
              <a:t>da </a:t>
            </a:r>
            <a:r>
              <a:rPr lang="tr-TR" sz="3200" spc="-160" dirty="0">
                <a:solidFill>
                  <a:prstClr val="black"/>
                </a:solidFill>
                <a:latin typeface="Times New Roman" pitchFamily="18" charset="0"/>
                <a:cs typeface="Times New Roman" pitchFamily="18" charset="0"/>
              </a:rPr>
              <a:t>çalışanlar</a:t>
            </a:r>
            <a:r>
              <a:rPr lang="tr-TR" sz="3200" spc="229" dirty="0">
                <a:solidFill>
                  <a:prstClr val="black"/>
                </a:solidFill>
                <a:latin typeface="Times New Roman" pitchFamily="18" charset="0"/>
                <a:cs typeface="Times New Roman" pitchFamily="18" charset="0"/>
              </a:rPr>
              <a:t> </a:t>
            </a:r>
            <a:r>
              <a:rPr lang="tr-TR" sz="3200" spc="-170" dirty="0">
                <a:solidFill>
                  <a:prstClr val="black"/>
                </a:solidFill>
                <a:latin typeface="Times New Roman" pitchFamily="18" charset="0"/>
                <a:cs typeface="Times New Roman" pitchFamily="18" charset="0"/>
              </a:rPr>
              <a:t>ve</a:t>
            </a:r>
            <a:endParaRPr lang="tr-TR" sz="3200" dirty="0">
              <a:solidFill>
                <a:prstClr val="black"/>
              </a:solidFill>
              <a:latin typeface="Times New Roman" pitchFamily="18" charset="0"/>
              <a:cs typeface="Times New Roman" pitchFamily="18" charset="0"/>
            </a:endParaRPr>
          </a:p>
          <a:p>
            <a:pPr marL="295910" marR="1210945" lvl="0" indent="0" defTabSz="914400">
              <a:spcBef>
                <a:spcPts val="140"/>
              </a:spcBef>
              <a:buClrTx/>
              <a:buSzTx/>
              <a:buNone/>
            </a:pPr>
            <a:r>
              <a:rPr lang="tr-TR" sz="3200" spc="-130" dirty="0">
                <a:solidFill>
                  <a:prstClr val="black"/>
                </a:solidFill>
                <a:latin typeface="Times New Roman" pitchFamily="18" charset="0"/>
                <a:cs typeface="Times New Roman" pitchFamily="18" charset="0"/>
              </a:rPr>
              <a:t>verim </a:t>
            </a:r>
            <a:r>
              <a:rPr lang="tr-TR" sz="3200" spc="-125" dirty="0">
                <a:solidFill>
                  <a:prstClr val="black"/>
                </a:solidFill>
                <a:latin typeface="Times New Roman" pitchFamily="18" charset="0"/>
                <a:cs typeface="Times New Roman" pitchFamily="18" charset="0"/>
              </a:rPr>
              <a:t>üzerinde </a:t>
            </a:r>
            <a:r>
              <a:rPr lang="tr-TR" sz="3200" spc="-130" dirty="0">
                <a:solidFill>
                  <a:prstClr val="black"/>
                </a:solidFill>
                <a:latin typeface="Times New Roman" pitchFamily="18" charset="0"/>
                <a:cs typeface="Times New Roman" pitchFamily="18" charset="0"/>
              </a:rPr>
              <a:t>olumlu </a:t>
            </a:r>
            <a:r>
              <a:rPr lang="tr-TR" sz="3200" spc="-195" dirty="0">
                <a:solidFill>
                  <a:prstClr val="black"/>
                </a:solidFill>
                <a:latin typeface="Times New Roman" pitchFamily="18" charset="0"/>
                <a:cs typeface="Times New Roman" pitchFamily="18" charset="0"/>
              </a:rPr>
              <a:t>ya </a:t>
            </a:r>
            <a:r>
              <a:rPr lang="tr-TR" sz="3200" spc="-185" dirty="0">
                <a:solidFill>
                  <a:prstClr val="black"/>
                </a:solidFill>
                <a:latin typeface="Times New Roman" pitchFamily="18" charset="0"/>
                <a:cs typeface="Times New Roman" pitchFamily="18" charset="0"/>
              </a:rPr>
              <a:t>da </a:t>
            </a:r>
            <a:r>
              <a:rPr lang="tr-TR" sz="3200" spc="-114" dirty="0">
                <a:solidFill>
                  <a:prstClr val="black"/>
                </a:solidFill>
                <a:latin typeface="Times New Roman" pitchFamily="18" charset="0"/>
                <a:cs typeface="Times New Roman" pitchFamily="18" charset="0"/>
              </a:rPr>
              <a:t>olumsuz </a:t>
            </a:r>
            <a:r>
              <a:rPr lang="tr-TR" sz="3200" spc="-130" dirty="0">
                <a:solidFill>
                  <a:prstClr val="black"/>
                </a:solidFill>
                <a:latin typeface="Times New Roman" pitchFamily="18" charset="0"/>
                <a:cs typeface="Times New Roman" pitchFamily="18" charset="0"/>
              </a:rPr>
              <a:t>etkiler  </a:t>
            </a:r>
            <a:r>
              <a:rPr lang="tr-TR" sz="3200" spc="-200" dirty="0">
                <a:solidFill>
                  <a:prstClr val="black"/>
                </a:solidFill>
                <a:latin typeface="Times New Roman" pitchFamily="18" charset="0"/>
                <a:cs typeface="Times New Roman" pitchFamily="18" charset="0"/>
              </a:rPr>
              <a:t>sağlamaktadır.</a:t>
            </a:r>
            <a:endParaRPr lang="tr-TR" sz="3200" dirty="0">
              <a:solidFill>
                <a:prstClr val="black"/>
              </a:solidFill>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xmlns="" val="15401740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1014984" y="0"/>
            <a:ext cx="73660" cy="6858000"/>
          </a:xfrm>
          <a:custGeom>
            <a:avLst/>
            <a:gdLst/>
            <a:ahLst/>
            <a:cxnLst/>
            <a:rect l="l" t="t" r="r" b="b"/>
            <a:pathLst>
              <a:path w="73659" h="6858000">
                <a:moveTo>
                  <a:pt x="73152" y="0"/>
                </a:moveTo>
                <a:lnTo>
                  <a:pt x="0" y="0"/>
                </a:lnTo>
                <a:lnTo>
                  <a:pt x="0" y="6858000"/>
                </a:lnTo>
                <a:lnTo>
                  <a:pt x="73152" y="6858000"/>
                </a:lnTo>
                <a:lnTo>
                  <a:pt x="73152" y="0"/>
                </a:lnTo>
                <a:close/>
              </a:path>
            </a:pathLst>
          </a:custGeom>
          <a:solidFill>
            <a:srgbClr val="FFFFFF"/>
          </a:solidFill>
        </p:spPr>
        <p:txBody>
          <a:bodyPr wrap="square" lIns="0" tIns="0" rIns="0" bIns="0" rtlCol="0"/>
          <a:lstStyle/>
          <a:p>
            <a:endParaRPr/>
          </a:p>
        </p:txBody>
      </p:sp>
      <p:sp>
        <p:nvSpPr>
          <p:cNvPr id="7" name="object 7"/>
          <p:cNvSpPr txBox="1">
            <a:spLocks noGrp="1"/>
          </p:cNvSpPr>
          <p:nvPr>
            <p:ph type="title"/>
          </p:nvPr>
        </p:nvSpPr>
        <p:spPr>
          <a:xfrm>
            <a:off x="609600" y="201698"/>
            <a:ext cx="6097270" cy="1487805"/>
          </a:xfrm>
          <a:prstGeom prst="rect">
            <a:avLst/>
          </a:prstGeom>
        </p:spPr>
        <p:txBody>
          <a:bodyPr vert="horz" wrap="square" lIns="0" tIns="11430" rIns="0" bIns="0" rtlCol="0">
            <a:spAutoFit/>
          </a:bodyPr>
          <a:lstStyle/>
          <a:p>
            <a:pPr marL="12700" marR="5080">
              <a:lnSpc>
                <a:spcPct val="100000"/>
              </a:lnSpc>
              <a:spcBef>
                <a:spcPts val="90"/>
              </a:spcBef>
            </a:pPr>
            <a:r>
              <a:rPr sz="3200" b="0" spc="-70" dirty="0">
                <a:latin typeface="Trebuchet MS"/>
                <a:cs typeface="Trebuchet MS"/>
              </a:rPr>
              <a:t>Bir </a:t>
            </a:r>
            <a:r>
              <a:rPr sz="3200" b="0" spc="-200" dirty="0">
                <a:latin typeface="Trebuchet MS"/>
                <a:cs typeface="Trebuchet MS"/>
              </a:rPr>
              <a:t>binanın </a:t>
            </a:r>
            <a:r>
              <a:rPr sz="3200" b="0" spc="-145" dirty="0">
                <a:latin typeface="Trebuchet MS"/>
                <a:cs typeface="Trebuchet MS"/>
              </a:rPr>
              <a:t>(iş </a:t>
            </a:r>
            <a:r>
              <a:rPr sz="3200" b="0" spc="-170" dirty="0">
                <a:latin typeface="Trebuchet MS"/>
                <a:cs typeface="Trebuchet MS"/>
              </a:rPr>
              <a:t>yerinin) </a:t>
            </a:r>
            <a:r>
              <a:rPr sz="3200" b="0" spc="-180" dirty="0">
                <a:latin typeface="Trebuchet MS"/>
                <a:cs typeface="Trebuchet MS"/>
              </a:rPr>
              <a:t>seçiminde </a:t>
            </a:r>
            <a:r>
              <a:rPr sz="3200" b="0" spc="-235" dirty="0">
                <a:latin typeface="Trebuchet MS"/>
                <a:cs typeface="Trebuchet MS"/>
              </a:rPr>
              <a:t>ve  </a:t>
            </a:r>
            <a:r>
              <a:rPr sz="3200" b="0" spc="-210" dirty="0">
                <a:latin typeface="Trebuchet MS"/>
                <a:cs typeface="Trebuchet MS"/>
              </a:rPr>
              <a:t>saptanmasında </a:t>
            </a:r>
            <a:r>
              <a:rPr sz="3200" b="0" spc="-110" dirty="0">
                <a:latin typeface="Trebuchet MS"/>
                <a:cs typeface="Trebuchet MS"/>
              </a:rPr>
              <a:t>şu </a:t>
            </a:r>
            <a:r>
              <a:rPr sz="3200" b="0" spc="-175" dirty="0">
                <a:latin typeface="Trebuchet MS"/>
                <a:cs typeface="Trebuchet MS"/>
              </a:rPr>
              <a:t>esaslar </a:t>
            </a:r>
            <a:r>
              <a:rPr sz="3200" b="0" spc="-130" dirty="0">
                <a:latin typeface="Trebuchet MS"/>
                <a:cs typeface="Trebuchet MS"/>
              </a:rPr>
              <a:t>göz önünde  </a:t>
            </a:r>
            <a:r>
              <a:rPr sz="3200" b="0" spc="-170" dirty="0">
                <a:latin typeface="Trebuchet MS"/>
                <a:cs typeface="Trebuchet MS"/>
              </a:rPr>
              <a:t>bulundurulmalıdır</a:t>
            </a:r>
            <a:endParaRPr sz="3200" dirty="0">
              <a:latin typeface="Trebuchet MS"/>
              <a:cs typeface="Trebuchet MS"/>
            </a:endParaRPr>
          </a:p>
        </p:txBody>
      </p:sp>
      <p:sp>
        <p:nvSpPr>
          <p:cNvPr id="8" name="object 8"/>
          <p:cNvSpPr txBox="1"/>
          <p:nvPr/>
        </p:nvSpPr>
        <p:spPr>
          <a:xfrm>
            <a:off x="596153" y="1891201"/>
            <a:ext cx="7109459" cy="2056973"/>
          </a:xfrm>
          <a:prstGeom prst="rect">
            <a:avLst/>
          </a:prstGeom>
        </p:spPr>
        <p:txBody>
          <a:bodyPr vert="horz" wrap="square" lIns="0" tIns="88900" rIns="0" bIns="0" rtlCol="0">
            <a:spAutoFit/>
          </a:bodyPr>
          <a:lstStyle/>
          <a:p>
            <a:pPr marL="469265" indent="-457200">
              <a:lnSpc>
                <a:spcPct val="100000"/>
              </a:lnSpc>
              <a:spcBef>
                <a:spcPts val="700"/>
              </a:spcBef>
              <a:buClr>
                <a:srgbClr val="0E6EC5"/>
              </a:buClr>
              <a:buSzPct val="78571"/>
              <a:buFont typeface="Wingdings" panose="05000000000000000000" pitchFamily="2" charset="2"/>
              <a:buChar char="ü"/>
              <a:tabLst>
                <a:tab pos="296545" algn="l"/>
              </a:tabLst>
            </a:pPr>
            <a:r>
              <a:rPr sz="2800" spc="-85" dirty="0">
                <a:latin typeface="Times New Roman" pitchFamily="18" charset="0"/>
                <a:cs typeface="Times New Roman" pitchFamily="18" charset="0"/>
              </a:rPr>
              <a:t>Kuruluşun </a:t>
            </a:r>
            <a:r>
              <a:rPr sz="2800" spc="-195" dirty="0">
                <a:latin typeface="Times New Roman" pitchFamily="18" charset="0"/>
                <a:cs typeface="Times New Roman" pitchFamily="18" charset="0"/>
              </a:rPr>
              <a:t>yaptığı </a:t>
            </a:r>
            <a:r>
              <a:rPr sz="2800" spc="-135" dirty="0">
                <a:solidFill>
                  <a:srgbClr val="FF0000"/>
                </a:solidFill>
                <a:latin typeface="Times New Roman" pitchFamily="18" charset="0"/>
                <a:cs typeface="Times New Roman" pitchFamily="18" charset="0"/>
              </a:rPr>
              <a:t>işin </a:t>
            </a:r>
            <a:r>
              <a:rPr sz="2800" spc="-210" dirty="0">
                <a:solidFill>
                  <a:srgbClr val="FF0000"/>
                </a:solidFill>
                <a:latin typeface="Times New Roman" pitchFamily="18" charset="0"/>
                <a:cs typeface="Times New Roman" pitchFamily="18" charset="0"/>
              </a:rPr>
              <a:t>niteliği, </a:t>
            </a:r>
            <a:r>
              <a:rPr sz="2800" spc="-165" dirty="0">
                <a:solidFill>
                  <a:srgbClr val="FF0000"/>
                </a:solidFill>
                <a:latin typeface="Times New Roman" pitchFamily="18" charset="0"/>
                <a:cs typeface="Times New Roman" pitchFamily="18" charset="0"/>
              </a:rPr>
              <a:t>özelliği </a:t>
            </a:r>
            <a:r>
              <a:rPr sz="2800" spc="-195" dirty="0">
                <a:solidFill>
                  <a:srgbClr val="FF0000"/>
                </a:solidFill>
                <a:latin typeface="Times New Roman" pitchFamily="18" charset="0"/>
                <a:cs typeface="Times New Roman" pitchFamily="18" charset="0"/>
              </a:rPr>
              <a:t>ve</a:t>
            </a:r>
            <a:r>
              <a:rPr sz="2800" spc="-229" dirty="0">
                <a:solidFill>
                  <a:srgbClr val="FF0000"/>
                </a:solidFill>
                <a:latin typeface="Times New Roman" pitchFamily="18" charset="0"/>
                <a:cs typeface="Times New Roman" pitchFamily="18" charset="0"/>
              </a:rPr>
              <a:t> </a:t>
            </a:r>
            <a:r>
              <a:rPr sz="2800" spc="-175" dirty="0">
                <a:solidFill>
                  <a:srgbClr val="FF0000"/>
                </a:solidFill>
                <a:latin typeface="Times New Roman" pitchFamily="18" charset="0"/>
                <a:cs typeface="Times New Roman" pitchFamily="18" charset="0"/>
              </a:rPr>
              <a:t>yükü,</a:t>
            </a:r>
            <a:endParaRPr sz="2800" dirty="0">
              <a:latin typeface="Times New Roman" pitchFamily="18" charset="0"/>
              <a:cs typeface="Times New Roman" pitchFamily="18" charset="0"/>
            </a:endParaRPr>
          </a:p>
          <a:p>
            <a:pPr marL="469265" indent="-457200">
              <a:lnSpc>
                <a:spcPct val="100000"/>
              </a:lnSpc>
              <a:spcBef>
                <a:spcPts val="605"/>
              </a:spcBef>
              <a:buClr>
                <a:srgbClr val="0E6EC5"/>
              </a:buClr>
              <a:buSzPct val="78571"/>
              <a:buFont typeface="Wingdings" panose="05000000000000000000" pitchFamily="2" charset="2"/>
              <a:buChar char="ü"/>
              <a:tabLst>
                <a:tab pos="296545" algn="l"/>
              </a:tabLst>
            </a:pPr>
            <a:r>
              <a:rPr sz="2800" spc="-85" dirty="0">
                <a:latin typeface="Times New Roman" pitchFamily="18" charset="0"/>
                <a:cs typeface="Times New Roman" pitchFamily="18" charset="0"/>
              </a:rPr>
              <a:t>Kuruluşun </a:t>
            </a:r>
            <a:r>
              <a:rPr sz="2800" spc="-145" dirty="0">
                <a:solidFill>
                  <a:srgbClr val="03485C"/>
                </a:solidFill>
                <a:latin typeface="Times New Roman" pitchFamily="18" charset="0"/>
                <a:cs typeface="Times New Roman" pitchFamily="18" charset="0"/>
              </a:rPr>
              <a:t>büyüklüğü </a:t>
            </a:r>
            <a:r>
              <a:rPr sz="2800" spc="-190" dirty="0">
                <a:solidFill>
                  <a:srgbClr val="03485C"/>
                </a:solidFill>
                <a:latin typeface="Times New Roman" pitchFamily="18" charset="0"/>
                <a:cs typeface="Times New Roman" pitchFamily="18" charset="0"/>
              </a:rPr>
              <a:t>ve</a:t>
            </a:r>
            <a:r>
              <a:rPr sz="2800" spc="-160" dirty="0">
                <a:solidFill>
                  <a:srgbClr val="03485C"/>
                </a:solidFill>
                <a:latin typeface="Times New Roman" pitchFamily="18" charset="0"/>
                <a:cs typeface="Times New Roman" pitchFamily="18" charset="0"/>
              </a:rPr>
              <a:t> </a:t>
            </a:r>
            <a:r>
              <a:rPr sz="2800" spc="-210" dirty="0">
                <a:solidFill>
                  <a:srgbClr val="03485C"/>
                </a:solidFill>
                <a:latin typeface="Times New Roman" pitchFamily="18" charset="0"/>
                <a:cs typeface="Times New Roman" pitchFamily="18" charset="0"/>
              </a:rPr>
              <a:t>yapısı,</a:t>
            </a:r>
            <a:endParaRPr sz="2800" dirty="0">
              <a:latin typeface="Times New Roman" pitchFamily="18" charset="0"/>
              <a:cs typeface="Times New Roman" pitchFamily="18" charset="0"/>
            </a:endParaRPr>
          </a:p>
          <a:p>
            <a:pPr marL="469265" indent="-457200">
              <a:lnSpc>
                <a:spcPct val="100000"/>
              </a:lnSpc>
              <a:spcBef>
                <a:spcPts val="600"/>
              </a:spcBef>
              <a:buClr>
                <a:srgbClr val="0E6EC5"/>
              </a:buClr>
              <a:buSzPct val="78571"/>
              <a:buFont typeface="Wingdings" panose="05000000000000000000" pitchFamily="2" charset="2"/>
              <a:buChar char="ü"/>
              <a:tabLst>
                <a:tab pos="296545" algn="l"/>
              </a:tabLst>
            </a:pPr>
            <a:r>
              <a:rPr sz="2800" spc="-85" dirty="0">
                <a:latin typeface="Times New Roman" pitchFamily="18" charset="0"/>
                <a:cs typeface="Times New Roman" pitchFamily="18" charset="0"/>
              </a:rPr>
              <a:t>Kuruluşun </a:t>
            </a:r>
            <a:r>
              <a:rPr sz="2800" spc="-145" dirty="0">
                <a:solidFill>
                  <a:srgbClr val="CC3399"/>
                </a:solidFill>
                <a:latin typeface="Times New Roman" pitchFamily="18" charset="0"/>
                <a:cs typeface="Times New Roman" pitchFamily="18" charset="0"/>
              </a:rPr>
              <a:t>diğer </a:t>
            </a:r>
            <a:r>
              <a:rPr sz="2800" spc="-140" dirty="0">
                <a:solidFill>
                  <a:srgbClr val="CC3399"/>
                </a:solidFill>
                <a:latin typeface="Times New Roman" pitchFamily="18" charset="0"/>
                <a:cs typeface="Times New Roman" pitchFamily="18" charset="0"/>
              </a:rPr>
              <a:t>kurumlarla</a:t>
            </a:r>
            <a:r>
              <a:rPr sz="2800" spc="-130" dirty="0">
                <a:solidFill>
                  <a:srgbClr val="CC3399"/>
                </a:solidFill>
                <a:latin typeface="Times New Roman" pitchFamily="18" charset="0"/>
                <a:cs typeface="Times New Roman" pitchFamily="18" charset="0"/>
              </a:rPr>
              <a:t> </a:t>
            </a:r>
            <a:r>
              <a:rPr sz="2800" spc="-170" dirty="0">
                <a:solidFill>
                  <a:srgbClr val="CC3399"/>
                </a:solidFill>
                <a:latin typeface="Times New Roman" pitchFamily="18" charset="0"/>
                <a:cs typeface="Times New Roman" pitchFamily="18" charset="0"/>
              </a:rPr>
              <a:t>ilişkisi,</a:t>
            </a:r>
            <a:endParaRPr sz="2800" dirty="0">
              <a:latin typeface="Times New Roman" pitchFamily="18" charset="0"/>
              <a:cs typeface="Times New Roman" pitchFamily="18" charset="0"/>
            </a:endParaRPr>
          </a:p>
          <a:p>
            <a:pPr marL="469265" indent="-457200">
              <a:lnSpc>
                <a:spcPct val="100000"/>
              </a:lnSpc>
              <a:spcBef>
                <a:spcPts val="650"/>
              </a:spcBef>
              <a:buClr>
                <a:srgbClr val="0E6EC5"/>
              </a:buClr>
              <a:buSzPct val="78571"/>
              <a:buFont typeface="Wingdings" panose="05000000000000000000" pitchFamily="2" charset="2"/>
              <a:buChar char="ü"/>
              <a:tabLst>
                <a:tab pos="296545" algn="l"/>
              </a:tabLst>
            </a:pPr>
            <a:r>
              <a:rPr sz="2800" spc="-140" dirty="0">
                <a:solidFill>
                  <a:srgbClr val="996633"/>
                </a:solidFill>
                <a:latin typeface="Times New Roman" pitchFamily="18" charset="0"/>
                <a:cs typeface="Times New Roman" pitchFamily="18" charset="0"/>
              </a:rPr>
              <a:t>Halkla </a:t>
            </a:r>
            <a:r>
              <a:rPr sz="2800" spc="-145" dirty="0">
                <a:solidFill>
                  <a:srgbClr val="996633"/>
                </a:solidFill>
                <a:latin typeface="Times New Roman" pitchFamily="18" charset="0"/>
                <a:cs typeface="Times New Roman" pitchFamily="18" charset="0"/>
              </a:rPr>
              <a:t>ilişki </a:t>
            </a:r>
            <a:r>
              <a:rPr sz="2800" spc="-114" dirty="0">
                <a:solidFill>
                  <a:srgbClr val="996633"/>
                </a:solidFill>
                <a:latin typeface="Times New Roman" pitchFamily="18" charset="0"/>
                <a:cs typeface="Times New Roman" pitchFamily="18" charset="0"/>
              </a:rPr>
              <a:t>durumu </a:t>
            </a:r>
            <a:r>
              <a:rPr sz="2800" spc="-195" dirty="0">
                <a:latin typeface="Times New Roman" pitchFamily="18" charset="0"/>
                <a:cs typeface="Times New Roman" pitchFamily="18" charset="0"/>
              </a:rPr>
              <a:t>ve</a:t>
            </a:r>
            <a:r>
              <a:rPr sz="2800" dirty="0">
                <a:latin typeface="Times New Roman" pitchFamily="18" charset="0"/>
                <a:cs typeface="Times New Roman" pitchFamily="18" charset="0"/>
              </a:rPr>
              <a:t> </a:t>
            </a:r>
            <a:r>
              <a:rPr sz="2800" spc="-170" dirty="0" err="1">
                <a:latin typeface="Times New Roman" pitchFamily="18" charset="0"/>
                <a:cs typeface="Times New Roman" pitchFamily="18" charset="0"/>
              </a:rPr>
              <a:t>derecesi</a:t>
            </a:r>
            <a:r>
              <a:rPr sz="2800" spc="-170" dirty="0" smtClean="0">
                <a:latin typeface="Times New Roman" pitchFamily="18" charset="0"/>
                <a:cs typeface="Times New Roman" pitchFamily="18" charset="0"/>
              </a:rPr>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219200"/>
            <a:ext cx="6347714" cy="3880773"/>
          </a:xfrm>
        </p:spPr>
        <p:txBody>
          <a:bodyPr/>
          <a:lstStyle/>
          <a:p>
            <a:pPr marL="469265" marR="673100" lvl="0" indent="-457200" defTabSz="914400">
              <a:lnSpc>
                <a:spcPct val="101499"/>
              </a:lnSpc>
              <a:spcBef>
                <a:spcPts val="505"/>
              </a:spcBef>
              <a:buClr>
                <a:srgbClr val="0E6EC5"/>
              </a:buClr>
              <a:buSzPct val="78571"/>
              <a:buFont typeface="Wingdings" panose="05000000000000000000" pitchFamily="2" charset="2"/>
              <a:buChar char="ü"/>
              <a:tabLst>
                <a:tab pos="296545" algn="l"/>
              </a:tabLst>
            </a:pPr>
            <a:r>
              <a:rPr lang="tr-TR" sz="3200" spc="-110" dirty="0">
                <a:solidFill>
                  <a:srgbClr val="00AF50"/>
                </a:solidFill>
                <a:latin typeface="Times New Roman" pitchFamily="18" charset="0"/>
                <a:cs typeface="Times New Roman" pitchFamily="18" charset="0"/>
              </a:rPr>
              <a:t>Personel </a:t>
            </a:r>
            <a:r>
              <a:rPr lang="tr-TR" sz="3200" spc="-180" dirty="0">
                <a:solidFill>
                  <a:srgbClr val="00AF50"/>
                </a:solidFill>
                <a:latin typeface="Times New Roman" pitchFamily="18" charset="0"/>
                <a:cs typeface="Times New Roman" pitchFamily="18" charset="0"/>
              </a:rPr>
              <a:t>miktarı, </a:t>
            </a:r>
            <a:r>
              <a:rPr lang="tr-TR" sz="3200" spc="-135" dirty="0">
                <a:solidFill>
                  <a:prstClr val="black"/>
                </a:solidFill>
                <a:latin typeface="Times New Roman" pitchFamily="18" charset="0"/>
                <a:cs typeface="Times New Roman" pitchFamily="18" charset="0"/>
              </a:rPr>
              <a:t>bunun </a:t>
            </a:r>
            <a:r>
              <a:rPr lang="tr-TR" sz="3200" spc="-225" dirty="0">
                <a:solidFill>
                  <a:prstClr val="black"/>
                </a:solidFill>
                <a:latin typeface="Times New Roman" pitchFamily="18" charset="0"/>
                <a:cs typeface="Times New Roman" pitchFamily="18" charset="0"/>
              </a:rPr>
              <a:t>azalma </a:t>
            </a:r>
            <a:r>
              <a:rPr lang="tr-TR" sz="3200" spc="-195" dirty="0">
                <a:solidFill>
                  <a:prstClr val="black"/>
                </a:solidFill>
                <a:latin typeface="Times New Roman" pitchFamily="18" charset="0"/>
                <a:cs typeface="Times New Roman" pitchFamily="18" charset="0"/>
              </a:rPr>
              <a:t>ve </a:t>
            </a:r>
            <a:r>
              <a:rPr lang="tr-TR" sz="3200" spc="-240" dirty="0">
                <a:solidFill>
                  <a:prstClr val="black"/>
                </a:solidFill>
                <a:latin typeface="Times New Roman" pitchFamily="18" charset="0"/>
                <a:cs typeface="Times New Roman" pitchFamily="18" charset="0"/>
              </a:rPr>
              <a:t>çoğalma  </a:t>
            </a:r>
            <a:r>
              <a:rPr lang="tr-TR" sz="3200" spc="-210" dirty="0">
                <a:solidFill>
                  <a:prstClr val="black"/>
                </a:solidFill>
                <a:latin typeface="Times New Roman" pitchFamily="18" charset="0"/>
                <a:cs typeface="Times New Roman" pitchFamily="18" charset="0"/>
              </a:rPr>
              <a:t>ihtimali,</a:t>
            </a:r>
            <a:endParaRPr lang="tr-TR" sz="3200" dirty="0">
              <a:solidFill>
                <a:prstClr val="black"/>
              </a:solidFill>
              <a:latin typeface="Times New Roman" pitchFamily="18" charset="0"/>
              <a:cs typeface="Times New Roman" pitchFamily="18" charset="0"/>
            </a:endParaRPr>
          </a:p>
          <a:p>
            <a:pPr marL="469265" lvl="0" indent="-457200" defTabSz="914400">
              <a:spcBef>
                <a:spcPts val="600"/>
              </a:spcBef>
              <a:buClr>
                <a:srgbClr val="0E6EC5"/>
              </a:buClr>
              <a:buSzPct val="78571"/>
              <a:buFont typeface="Wingdings" panose="05000000000000000000" pitchFamily="2" charset="2"/>
              <a:buChar char="ü"/>
              <a:tabLst>
                <a:tab pos="296545" algn="l"/>
              </a:tabLst>
            </a:pPr>
            <a:r>
              <a:rPr lang="tr-TR" sz="3200" spc="-85" dirty="0">
                <a:solidFill>
                  <a:prstClr val="black"/>
                </a:solidFill>
                <a:latin typeface="Times New Roman" pitchFamily="18" charset="0"/>
                <a:cs typeface="Times New Roman" pitchFamily="18" charset="0"/>
              </a:rPr>
              <a:t>Kurumun </a:t>
            </a:r>
            <a:r>
              <a:rPr lang="tr-TR" sz="3200" spc="-135" dirty="0">
                <a:solidFill>
                  <a:prstClr val="black"/>
                </a:solidFill>
                <a:latin typeface="Times New Roman" pitchFamily="18" charset="0"/>
                <a:cs typeface="Times New Roman" pitchFamily="18" charset="0"/>
              </a:rPr>
              <a:t>birimleri </a:t>
            </a:r>
            <a:r>
              <a:rPr lang="tr-TR" sz="3200" spc="-110" dirty="0">
                <a:solidFill>
                  <a:prstClr val="black"/>
                </a:solidFill>
                <a:latin typeface="Times New Roman" pitchFamily="18" charset="0"/>
                <a:cs typeface="Times New Roman" pitchFamily="18" charset="0"/>
              </a:rPr>
              <a:t>(bürolar) </a:t>
            </a:r>
            <a:r>
              <a:rPr lang="tr-TR" sz="3200" spc="-155" dirty="0">
                <a:solidFill>
                  <a:prstClr val="black"/>
                </a:solidFill>
                <a:latin typeface="Times New Roman" pitchFamily="18" charset="0"/>
                <a:cs typeface="Times New Roman" pitchFamily="18" charset="0"/>
              </a:rPr>
              <a:t>arasındaki </a:t>
            </a:r>
            <a:r>
              <a:rPr lang="tr-TR" sz="3200" spc="-120" dirty="0">
                <a:solidFill>
                  <a:srgbClr val="FF6600"/>
                </a:solidFill>
                <a:latin typeface="Times New Roman" pitchFamily="18" charset="0"/>
                <a:cs typeface="Times New Roman" pitchFamily="18" charset="0"/>
              </a:rPr>
              <a:t>iş</a:t>
            </a:r>
            <a:r>
              <a:rPr lang="tr-TR" sz="3200" spc="-45" dirty="0">
                <a:solidFill>
                  <a:srgbClr val="FF6600"/>
                </a:solidFill>
                <a:latin typeface="Times New Roman" pitchFamily="18" charset="0"/>
                <a:cs typeface="Times New Roman" pitchFamily="18" charset="0"/>
              </a:rPr>
              <a:t> </a:t>
            </a:r>
            <a:r>
              <a:rPr lang="tr-TR" sz="3200" spc="-265" dirty="0">
                <a:solidFill>
                  <a:srgbClr val="FF6600"/>
                </a:solidFill>
                <a:latin typeface="Times New Roman" pitchFamily="18" charset="0"/>
                <a:cs typeface="Times New Roman" pitchFamily="18" charset="0"/>
              </a:rPr>
              <a:t>akımı,</a:t>
            </a:r>
            <a:endParaRPr lang="tr-TR" sz="3200" dirty="0">
              <a:solidFill>
                <a:prstClr val="black"/>
              </a:solidFill>
              <a:latin typeface="Times New Roman" pitchFamily="18" charset="0"/>
              <a:cs typeface="Times New Roman" pitchFamily="18" charset="0"/>
            </a:endParaRPr>
          </a:p>
          <a:p>
            <a:pPr marL="469265" marR="157480" lvl="0" indent="-457200" defTabSz="914400">
              <a:spcBef>
                <a:spcPts val="600"/>
              </a:spcBef>
              <a:buClr>
                <a:srgbClr val="0E6EC5"/>
              </a:buClr>
              <a:buSzPct val="78571"/>
              <a:buFont typeface="Wingdings" panose="05000000000000000000" pitchFamily="2" charset="2"/>
              <a:buChar char="ü"/>
              <a:tabLst>
                <a:tab pos="296545" algn="l"/>
              </a:tabLst>
            </a:pPr>
            <a:r>
              <a:rPr lang="tr-TR" sz="3200" spc="-140" dirty="0">
                <a:solidFill>
                  <a:prstClr val="black"/>
                </a:solidFill>
                <a:latin typeface="Times New Roman" pitchFamily="18" charset="0"/>
                <a:cs typeface="Times New Roman" pitchFamily="18" charset="0"/>
              </a:rPr>
              <a:t>Yerleşik </a:t>
            </a:r>
            <a:r>
              <a:rPr lang="tr-TR" sz="3200" spc="-165" dirty="0">
                <a:solidFill>
                  <a:prstClr val="black"/>
                </a:solidFill>
                <a:latin typeface="Times New Roman" pitchFamily="18" charset="0"/>
                <a:cs typeface="Times New Roman" pitchFamily="18" charset="0"/>
              </a:rPr>
              <a:t>binanın </a:t>
            </a:r>
            <a:r>
              <a:rPr lang="tr-TR" sz="3200" spc="-175" dirty="0">
                <a:solidFill>
                  <a:srgbClr val="9900FF"/>
                </a:solidFill>
                <a:latin typeface="Times New Roman" pitchFamily="18" charset="0"/>
                <a:cs typeface="Times New Roman" pitchFamily="18" charset="0"/>
              </a:rPr>
              <a:t>kat </a:t>
            </a:r>
            <a:r>
              <a:rPr lang="tr-TR" sz="3200" spc="-195" dirty="0">
                <a:solidFill>
                  <a:srgbClr val="9900FF"/>
                </a:solidFill>
                <a:latin typeface="Times New Roman" pitchFamily="18" charset="0"/>
                <a:cs typeface="Times New Roman" pitchFamily="18" charset="0"/>
              </a:rPr>
              <a:t>ve </a:t>
            </a:r>
            <a:r>
              <a:rPr lang="tr-TR" sz="3200" spc="-145" dirty="0">
                <a:solidFill>
                  <a:srgbClr val="9900FF"/>
                </a:solidFill>
                <a:latin typeface="Times New Roman" pitchFamily="18" charset="0"/>
                <a:cs typeface="Times New Roman" pitchFamily="18" charset="0"/>
              </a:rPr>
              <a:t>odalarının </a:t>
            </a:r>
            <a:r>
              <a:rPr lang="tr-TR" sz="3200" spc="-160" dirty="0">
                <a:solidFill>
                  <a:srgbClr val="9900FF"/>
                </a:solidFill>
                <a:latin typeface="Times New Roman" pitchFamily="18" charset="0"/>
                <a:cs typeface="Times New Roman" pitchFamily="18" charset="0"/>
              </a:rPr>
              <a:t>inşa </a:t>
            </a:r>
            <a:r>
              <a:rPr lang="tr-TR" sz="3200" spc="-210" dirty="0">
                <a:solidFill>
                  <a:srgbClr val="9900FF"/>
                </a:solidFill>
                <a:latin typeface="Times New Roman" pitchFamily="18" charset="0"/>
                <a:cs typeface="Times New Roman" pitchFamily="18" charset="0"/>
              </a:rPr>
              <a:t>durumu, </a:t>
            </a:r>
            <a:r>
              <a:rPr lang="tr-TR" sz="3200" spc="-210" dirty="0">
                <a:solidFill>
                  <a:prstClr val="black"/>
                </a:solidFill>
                <a:latin typeface="Times New Roman" pitchFamily="18" charset="0"/>
                <a:cs typeface="Times New Roman" pitchFamily="18" charset="0"/>
              </a:rPr>
              <a:t> </a:t>
            </a:r>
            <a:r>
              <a:rPr lang="tr-TR" sz="3200" spc="-90" dirty="0">
                <a:solidFill>
                  <a:prstClr val="black"/>
                </a:solidFill>
                <a:latin typeface="Times New Roman" pitchFamily="18" charset="0"/>
                <a:cs typeface="Times New Roman" pitchFamily="18" charset="0"/>
              </a:rPr>
              <a:t>yönü </a:t>
            </a:r>
            <a:r>
              <a:rPr lang="tr-TR" sz="3200" spc="-190" dirty="0">
                <a:solidFill>
                  <a:prstClr val="black"/>
                </a:solidFill>
                <a:latin typeface="Times New Roman" pitchFamily="18" charset="0"/>
                <a:cs typeface="Times New Roman" pitchFamily="18" charset="0"/>
              </a:rPr>
              <a:t>ve </a:t>
            </a:r>
            <a:r>
              <a:rPr lang="tr-TR" sz="3200" spc="-170" dirty="0">
                <a:solidFill>
                  <a:prstClr val="black"/>
                </a:solidFill>
                <a:latin typeface="Times New Roman" pitchFamily="18" charset="0"/>
                <a:cs typeface="Times New Roman" pitchFamily="18" charset="0"/>
              </a:rPr>
              <a:t>fiziksel</a:t>
            </a:r>
            <a:r>
              <a:rPr lang="tr-TR" sz="3200" spc="-45" dirty="0">
                <a:solidFill>
                  <a:prstClr val="black"/>
                </a:solidFill>
                <a:latin typeface="Times New Roman" pitchFamily="18" charset="0"/>
                <a:cs typeface="Times New Roman" pitchFamily="18" charset="0"/>
              </a:rPr>
              <a:t> </a:t>
            </a:r>
            <a:r>
              <a:rPr lang="tr-TR" sz="3200" spc="-155" dirty="0">
                <a:solidFill>
                  <a:prstClr val="black"/>
                </a:solidFill>
                <a:latin typeface="Times New Roman" pitchFamily="18" charset="0"/>
                <a:cs typeface="Times New Roman" pitchFamily="18" charset="0"/>
              </a:rPr>
              <a:t>koşulları.</a:t>
            </a:r>
            <a:endParaRPr lang="tr-TR" sz="3200" dirty="0">
              <a:solidFill>
                <a:prstClr val="black"/>
              </a:solidFill>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xmlns="" val="3378642621"/>
      </p:ext>
    </p:extLst>
  </p:cSld>
  <p:clrMapOvr>
    <a:masterClrMapping/>
  </p:clrMapOvr>
</p:sld>
</file>

<file path=ppt/theme/theme1.xml><?xml version="1.0" encoding="utf-8"?>
<a:theme xmlns:a="http://schemas.openxmlformats.org/drawingml/2006/main" name="Kristal">
  <a:themeElements>
    <a:clrScheme name="Mavi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Kristal">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ristal">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68</TotalTime>
  <Words>1482</Words>
  <Application>Microsoft Office PowerPoint</Application>
  <PresentationFormat>Ekran Gösterisi (4:3)</PresentationFormat>
  <Paragraphs>171</Paragraphs>
  <Slides>38</Slides>
  <Notes>0</Notes>
  <HiddenSlides>0</HiddenSlides>
  <MMClips>0</MMClips>
  <ScaleCrop>false</ScaleCrop>
  <HeadingPairs>
    <vt:vector size="4" baseType="variant">
      <vt:variant>
        <vt:lpstr>Tema</vt:lpstr>
      </vt:variant>
      <vt:variant>
        <vt:i4>1</vt:i4>
      </vt:variant>
      <vt:variant>
        <vt:lpstr>Slayt Başlıkları</vt:lpstr>
      </vt:variant>
      <vt:variant>
        <vt:i4>38</vt:i4>
      </vt:variant>
    </vt:vector>
  </HeadingPairs>
  <TitlesOfParts>
    <vt:vector size="39" baseType="lpstr">
      <vt:lpstr>Kristal</vt:lpstr>
      <vt:lpstr>Slayt 1</vt:lpstr>
      <vt:lpstr>Büro Yerleşimi</vt:lpstr>
      <vt:lpstr>Büro Binalarını Kullanan İnsanların  Gereksinimleri</vt:lpstr>
      <vt:lpstr>Kullanıcının Fiziksel Gereksinimi</vt:lpstr>
      <vt:lpstr>Kullanıcının Psikolojik Gereksinimi</vt:lpstr>
      <vt:lpstr>Büro Kuruluş Analizi ve Planlama  Çalışması  Büroların bazı esaslara dayanarak düzenlenmesi ile  yerden, araç ve gereçten ekonomi sağlanabileceği gibi,  hizmetin daha süratli, daha kısa mesafede, daha etkili,  verimli ve rahat olarak yapılması sağlanmalıdır.</vt:lpstr>
      <vt:lpstr>Slayt 7</vt:lpstr>
      <vt:lpstr>Bir binanın (iş yerinin) seçiminde ve  saptanmasında şu esaslar göz önünde  bulundurulmalıdır</vt:lpstr>
      <vt:lpstr>Slayt 9</vt:lpstr>
      <vt:lpstr>Slayt 10</vt:lpstr>
      <vt:lpstr>Slayt 11</vt:lpstr>
      <vt:lpstr>Kuruluş Yeri Seçiminde Göz  Önüne Alınacak Hususlar</vt:lpstr>
      <vt:lpstr>İş Akış Şeması</vt:lpstr>
      <vt:lpstr>İş Akım Şemasının Doldurulması</vt:lpstr>
      <vt:lpstr>Slayt 15</vt:lpstr>
      <vt:lpstr>Slayt 16</vt:lpstr>
      <vt:lpstr>İş Akım Şemasının Analizi</vt:lpstr>
      <vt:lpstr>Slayt 18</vt:lpstr>
      <vt:lpstr>İş Akış Şeması  Çıkarma   Aşamaları</vt:lpstr>
      <vt:lpstr>Slayt 20</vt:lpstr>
      <vt:lpstr>Slayt 21</vt:lpstr>
      <vt:lpstr>Slayt 22</vt:lpstr>
      <vt:lpstr>Slayt 23</vt:lpstr>
      <vt:lpstr>Bürolarda Yerleşim İlkeleri</vt:lpstr>
      <vt:lpstr>Slayt 25</vt:lpstr>
      <vt:lpstr>Slayt 26</vt:lpstr>
      <vt:lpstr>Slayt 27</vt:lpstr>
      <vt:lpstr>Bürolarda Sistem İyileştirme Teknikleri</vt:lpstr>
      <vt:lpstr>Bürolarda İş ve Metot Etütleri</vt:lpstr>
      <vt:lpstr>Slayt 30</vt:lpstr>
      <vt:lpstr>Slayt 31</vt:lpstr>
      <vt:lpstr>Verimliliği Arttırma Yolları</vt:lpstr>
      <vt:lpstr>Slayt 33</vt:lpstr>
      <vt:lpstr>Etkinlik</vt:lpstr>
      <vt:lpstr>Etkililik</vt:lpstr>
      <vt:lpstr>Etkinlik-Etkililik</vt:lpstr>
      <vt:lpstr>Slayt 37</vt:lpstr>
      <vt:lpstr>Slayt 38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Lenovo</cp:lastModifiedBy>
  <cp:revision>10</cp:revision>
  <dcterms:created xsi:type="dcterms:W3CDTF">2020-03-19T18:02:26Z</dcterms:created>
  <dcterms:modified xsi:type="dcterms:W3CDTF">2025-11-04T16:29:25Z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2018-01-23T00:00:00Z</vt:filetime>
  </property>
  <property fmtid="{D5CDD505-2E9C-101B-9397-08002B2CF9AE}" pid="3" name="Creator">
    <vt:lpwstr>Microsoft® PowerPoint® 2016</vt:lpwstr>
  </property>
  <property fmtid="{D5CDD505-2E9C-101B-9397-08002B2CF9AE}" pid="4" name="LastSaved">
    <vt:filetime>2020-03-19T00:00:00Z</vt:filetime>
  </property>
</Properties>
</file>